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2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BD6077-69BC-4CD0-935D-800C3EFE8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0730546-F969-40E9-BB74-A344BAB5E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A2A418A-0391-4B8C-8021-611CA177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E5355F-6930-4F6A-B06F-3FAAA8276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1970F0-1600-4AE3-8959-4852C9E6A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302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487EF4-16D7-432F-A13A-348BCD79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B77572D-3127-494D-B8D1-B04661214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469837-9A53-43BC-B6C1-B63F0092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4CCAB3-6501-425E-BB49-9A7832CF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C6975E-FF6F-44A5-8780-A3E9EFEE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05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423A645-875B-46C7-A02B-E005F7C3DE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032F12-11A2-4F13-AD15-DAE037998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74C5F0-0595-49AD-A04E-7D3307CA0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64A16A2-6922-4947-9630-E847EC4DC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87087E-2DAA-4298-ADDD-D018EEAC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008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4F1A6A-05E0-4247-AE87-82A3EFAC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F1E5C9-F83C-4C4C-8EAD-9FAD19241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A59022-5576-4A82-93CD-11F487C5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923A334-D430-45B9-B1CC-6209A14D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1E31AA-A547-4634-97F0-D913B9B5B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017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0D8DE1-B652-489E-A432-DF3A9BBE3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5862C4E-4788-434C-A95A-0C2A209C9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EAF9D5-8812-4754-8407-07311AC75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D53041-41C4-4D16-A397-1345B216D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7DE863-8EF4-42F0-B174-600A4999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12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267587-A591-459E-AC25-1B861BBD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7DDFB1-B2E5-4311-ABD9-EC071D9B9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50A8A2B-B0F0-45B0-8CD6-C701D8E66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EDE05F6-A931-491B-8B6F-64A07287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0619EC0-E9A3-4E1C-AD5D-EE650C378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C34284C-6BF7-4B73-A719-9C60F7382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353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0BE54C-8B4E-49A8-8C6B-172C341A4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64F30C8-A2BF-4E48-8E58-FBC16473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67E43F6-6987-420C-BF25-46312A2BF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634A7FC-AE81-4A58-B66F-94B2DD6BE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97858E4-0544-4981-B821-097B778E0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8B304C1-6721-44DC-B24F-D32FD7ECA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3EB6AA-5C5A-4524-85BD-708F1231C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3A303D2-3603-493B-909E-928665C9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40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3448BE-6BF6-4673-9A37-FED14AEE2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A928DB2-BA56-473C-B784-558CCCF6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7559F5F-ACE1-4ABA-919C-D8F1AAB42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D97D3C9-B92F-47BF-8E2B-245273D0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34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3F8E1FE-A9D4-44AC-9433-99C5D4585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D173601-59FB-4349-AABB-D41114EA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1982005-2B05-42E4-A1D1-F13F1870A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512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2B8A2F-D70E-4078-A12C-AEE31ACE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B117FB-D163-4C0C-8F77-14FE17C44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29BD291-DC3B-4EB8-BB66-DE5BD0D50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C030EAB-0105-4D7E-93BC-EF9AAE5B7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0389CAA-6880-4296-95EE-424EDFF5A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46248BF-D77A-4AB6-A81B-0BB239B0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3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47B271-F37C-43B9-A4DE-9FC684B7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6419B16-6F90-4F69-ABE4-4E9BEAEC4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78D7989-E76B-4CFC-9BFB-9A0395F2D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EB1324E-C18D-4823-913F-CBCA34506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BBE972-C34B-4CEB-AA70-23E864EB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6C6F126-6BD6-4488-BB5D-834A85071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6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AEDC045-BA17-48A1-8D90-20EE42EB9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1AFC3C-CAF7-4BCC-B5EF-3498EB349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B807079-AB2E-43E8-9C4A-162760075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F55E-5929-49BE-A354-27340520E5C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79ED23-E2AC-4A79-BFBD-307CC4CBF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DE60C-061B-4E78-9731-C91314DFA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13D39-B7FA-4738-BF19-C397A64514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27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B7CB51B9-F3F4-DCA3-960A-113D623EC6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4" t="40473" r="3536" b="5946"/>
          <a:stretch/>
        </p:blipFill>
        <p:spPr>
          <a:xfrm>
            <a:off x="389614" y="1415333"/>
            <a:ext cx="11052314" cy="1576345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56320B9C-DD59-5105-149F-1853614294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614" y="339791"/>
            <a:ext cx="8439212" cy="771531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F2FE7C37-11EB-F82C-EE7B-DA03A07AB3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116" y="2936881"/>
            <a:ext cx="3441739" cy="1455088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B7DC0747-CF8D-D821-8ED4-0497EE97B3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735" y="2936881"/>
            <a:ext cx="3242367" cy="2373082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3D1C3B31-BE32-2564-C8BE-40154BD9D8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8982" y="2942844"/>
            <a:ext cx="3242367" cy="32945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896F9824-9179-B001-DE4D-78B75CB6C64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4098"/>
          <a:stretch/>
        </p:blipFill>
        <p:spPr>
          <a:xfrm>
            <a:off x="4010186" y="5376422"/>
            <a:ext cx="2747540" cy="145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8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9CCFCF-A1E7-43F3-9781-F6714EAA5E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C8ADD1-0A8B-41FC-9897-4854E3F2C9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9DDE6-0BC9-44F6-9911-F93C0CCADD03}">
  <ds:schemaRefs>
    <ds:schemaRef ds:uri="http://schemas.microsoft.com/office/infopath/2007/PartnerControls"/>
    <ds:schemaRef ds:uri="be439688-afe1-4aac-b7c7-6a5535b0c565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10055d64-e8dd-4dca-a261-35eeb659ac8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2022-05-30T11:39:49Z</dcterms:created>
  <dcterms:modified xsi:type="dcterms:W3CDTF">2022-05-30T11:40:11Z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