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9ADDCC-1CA3-442E-905B-99F0BF30A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97A8EDF-ECB2-4449-991C-1F4733ECA3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7AAE0F-1C61-4055-8532-C166709F3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28A8A4-F75C-4B4E-81E6-B6F913862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8638C3-2D1B-48A1-A483-345687A3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640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BD8E04-58B2-4C40-BCB5-AA0A6CEEE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A4CB6EC-8C55-4300-BFA2-AED3AD40A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E0EFB6-2844-40D6-B585-91444BD5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5EC9A0F-DDC5-485D-A0A1-D51881D1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792707-3ABA-4DA2-A3A3-93B6CA88C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68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43E1352-ADB5-44A2-97C4-FF2EEAF7C7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0F3838E-0040-4394-A4C4-719CE0852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667FC8-60A0-4CD9-BE49-88197928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8062ADB-DC7D-4BCE-8841-39CB9644A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F42D4F-F511-4723-B5F0-A333A11D8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5923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7047" y="1881330"/>
            <a:ext cx="10965805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577047" y="313787"/>
            <a:ext cx="10965805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122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889B60-6CB2-49EC-AA27-975B271AC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AF8F15-BACB-430F-BC94-8124E8AA8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7580A9F-5174-4354-ADE8-AACE0FA4E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84E33F-9373-4064-8AF3-CB6D3F076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0D3998-EA2E-412E-97AA-638D89D2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656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099AA9-BF08-453A-823E-892E43FF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1741C2C-4F11-40F6-A008-F8F0D7A91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71BEEBD-8C1D-4D3B-AC37-09A4CC8F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4F8032-29FE-43EB-8097-BE966911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F9CF2B-6EAF-4E02-837E-E3250EAE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073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EB3115-A202-4104-86C3-37E5AE9F4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3C4B2B-64EE-4847-B2AF-CE4A9510D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545A8E-1ACC-4D42-82CE-A8BC3A526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F031287-0B09-4BC9-A405-430A1EF0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C017BE4-5E34-4BA8-B5D9-7512A082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DBB5D33-B494-4313-9CB8-BFC90171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68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247566-ECE8-4E60-9061-F9EE651DF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CBC014-F77A-414D-87CA-7AE227196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DADA66-9118-45F0-9162-2030367D3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F75306A-1ADB-429A-AC7F-0C79F62B5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CEEF07E-7E5B-43C8-9404-D01565486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5974DDD-4A06-4624-B0B1-7E96D9654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A876B98-579D-44B1-B7AA-D2DA1C86E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6938B78-798A-4C14-91D3-EB771259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43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F2AA85-0103-4511-A39F-219516E49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82568AC-766E-4BD6-B41D-984071208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6B72A6E-08D0-496A-9D74-46DEAE44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21BB72F-ECFE-4D56-968B-65524819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549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C703B9C-A563-4593-8087-F27A2F60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B1C96F0-B22D-4B9A-9B14-7E094C4F4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60BF687-2286-4B95-98ED-D4FACAC7A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873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0B1960-A104-46A8-928E-4872E2B2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BA1757-2CE9-45A9-922F-F2884FA30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6DC957C-1582-4D2A-945C-DCBC25F65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8A581B-74F9-4147-A17B-4A24D014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0860A0-454A-465A-97D1-7ED4042F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3A51B8A-3FA1-4626-9F0B-21636815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6E0DF1-2699-4C66-96D6-0FB48D17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499C7F1-377E-46D4-AC61-229A22B91D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BC4E78C-B3AA-4F1A-A549-719B7B37D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E17AC6D-60ED-416D-BC0C-49CC1FEC0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838E295-C1EF-49AF-80BB-336184751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3C0A364-FACD-47C6-8DAA-5D9F3D6B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568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C252424-AA6F-425C-8043-1FE1DE383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608410C-6DFA-4006-AB0C-4F9D95C7E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1103C2-7F72-4365-8DEE-166E34814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280AC-0299-4427-9E74-3217F5FB5BEE}" type="datetimeFigureOut">
              <a:rPr lang="fi-FI" smtClean="0"/>
              <a:t>23.5.2022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699AFDA-F350-4383-9DEA-03F40258D4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6F63F-0FD4-4DE2-AD4D-9BB744996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7FB6E-2F22-448F-A100-485CC3549E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105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EB61D66-8563-4D5C-8EA4-5D8467460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079" y="68264"/>
            <a:ext cx="8401843" cy="6721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2418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Nevalainen Kati</dc:creator>
  <cp:lastModifiedBy>Nevalainen Kati</cp:lastModifiedBy>
  <cp:revision>1</cp:revision>
  <dcterms:created xsi:type="dcterms:W3CDTF">2022-05-23T12:03:36Z</dcterms:created>
  <dcterms:modified xsi:type="dcterms:W3CDTF">2022-05-23T12:04:31Z</dcterms:modified>
</cp:coreProperties>
</file>