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E0DE"/>
    <a:srgbClr val="CFF1F0"/>
    <a:srgbClr val="1DB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1016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AFA50A-4A82-45BD-B8F4-E5DE55B0B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A6BC4EA-AE10-4D73-AE2D-B6A6222BA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1E06A2B-5845-4C8E-817E-FCAA3EC4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B0E2D73-96F0-4F6E-A163-1F04B8E43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07B2584-1A73-407A-B9E6-71D95F638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343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B9FE96-094C-4074-83C9-1DF3EF763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EF82ECA-0F58-484A-A9DD-E49E020E5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FF51BE2-DADB-4EE3-A8C1-0C7B61B9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C222772-30BF-41CA-BE64-3E85EDAC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436B5D0-5A1F-404F-9A9F-E903C2FA0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687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F53EBD6-F2B9-4AAE-8B4C-159AEF714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4344698-1C78-4D98-A296-0E82F44A6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E98553-7C72-4049-849B-156ED376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306223C-DD38-4B19-8F65-7FD97E393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40F5B41-A73F-4EBB-8472-FD5BA95C3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474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B1C4F1-CB1F-4CE1-BC54-623F747FD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AE7CE1-1485-49A1-8270-0BD728B72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A9397B9-8649-41E0-9EAB-79F6F7386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323D01E-56EC-4B6D-8923-CA5969727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82CE972-0FF0-4C86-8FD4-397878B19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382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FE7F82-9FB3-4CE8-82AE-1FF40882C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97B9165-A670-45C5-8ED4-6A46E0D6C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3823878-BC8A-4D15-9C44-17E275B0B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814B49-78D4-4754-9721-28635C14C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53A1A2-6AEC-4E4B-B4B1-6F3D82C0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714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FF0D44-AF2B-4F0B-977A-548310F8B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6183E8-AE73-4DBB-BB5C-3BE20206A3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5DB7F70-2DD1-44FA-9AF0-C5300240E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A6BB841-7F07-47D4-8AB2-3F8C39E84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0CA8E16-4C9F-4DB4-B0E5-7CC88C34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4A45D4A-487A-4637-A061-BD3684FE9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943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2192B4-B559-4D34-B009-C3EC51D56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FE27D86-CCA5-496A-9DE6-BBCFC5B22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D7BAB0F-E8A8-4A76-832B-4CD7BA86B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0F65BE2-03AB-4BD6-90BC-1EF6AC83B4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A736BE1-931E-4A02-A0BB-B99839B7F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80B5FD8-CEE2-4B3D-B49E-7694CD4D6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5CAF10E-07B3-41E6-8091-E632BA96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1633231-5B1A-400A-9904-BFFF0410B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878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08CFE8-D2BC-4A75-B835-289F84B95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E29B937-4B70-4615-AB56-17A1B0093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0BB7263-1D4C-4C44-8DE0-37780C89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6F3BEC7-9052-4753-890A-E7ECB5064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987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149421F-9310-4E38-96B4-45B9CC401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B73FD01-1113-4F14-B702-6CBAB0C57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F633C14-AEFC-4E00-B79B-86D184963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44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093A36-4840-4416-8ADF-C5931B27A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8E2F38-A61F-485D-B88A-2829C202F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87D9BD8-2915-40FC-A29B-539EB6D58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9430043-1828-49B2-BFCB-84E400CB2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0D88F6E-0262-46AB-8547-617C29D8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F0EAD6A-0E14-4C05-90C6-5155BB1D9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144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0401B3-23BC-4E76-BA91-F85BF0BC4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4FAD7C2-AABB-4B4A-9DB0-EDD19B95A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FC2E0AE-6764-4F8F-A6BE-40EA6AF32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FAC6A29-A7F8-4B6D-BC46-BCDB6EC58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16956A-2905-4BAF-9A0F-B062DAB0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1DA7101-A85B-4143-AAE5-D25514931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648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BC08CAE-2A3A-453D-938C-7E1AB04AB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457E21-A843-4F4E-858C-548427A91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B2F1BAA-BBA9-42B5-A98A-E4EFB1EDBB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6BC99-4507-42D8-83C0-17ACFCE5E5CE}" type="datetimeFigureOut">
              <a:rPr lang="fi-FI" smtClean="0"/>
              <a:t>31.5.2022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DA8A771-B821-41F9-9480-87D97E009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A5632E-1139-4737-BB21-90B90B202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38DF6-9EE7-4935-89E4-5071C4F28E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14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llipsi 21">
            <a:extLst>
              <a:ext uri="{FF2B5EF4-FFF2-40B4-BE49-F238E27FC236}">
                <a16:creationId xmlns:a16="http://schemas.microsoft.com/office/drawing/2014/main" id="{5CD231F0-7F2C-412A-ABA0-705C25967BED}"/>
              </a:ext>
            </a:extLst>
          </p:cNvPr>
          <p:cNvSpPr/>
          <p:nvPr/>
        </p:nvSpPr>
        <p:spPr>
          <a:xfrm>
            <a:off x="3826081" y="1157794"/>
            <a:ext cx="4715000" cy="4715000"/>
          </a:xfrm>
          <a:prstGeom prst="ellipse">
            <a:avLst/>
          </a:prstGeom>
          <a:solidFill>
            <a:srgbClr val="CFF1F0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Kuusikulmio 4">
            <a:extLst>
              <a:ext uri="{FF2B5EF4-FFF2-40B4-BE49-F238E27FC236}">
                <a16:creationId xmlns:a16="http://schemas.microsoft.com/office/drawing/2014/main" id="{0C4C86C6-57AF-49BB-90B8-2C5BBB459C32}"/>
              </a:ext>
            </a:extLst>
          </p:cNvPr>
          <p:cNvSpPr/>
          <p:nvPr/>
        </p:nvSpPr>
        <p:spPr>
          <a:xfrm>
            <a:off x="3214748" y="2796830"/>
            <a:ext cx="1104925" cy="952522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Työ-ikäisten-palvelut</a:t>
            </a:r>
          </a:p>
        </p:txBody>
      </p:sp>
      <p:sp>
        <p:nvSpPr>
          <p:cNvPr id="6" name="Kuusikulmio 5">
            <a:extLst>
              <a:ext uri="{FF2B5EF4-FFF2-40B4-BE49-F238E27FC236}">
                <a16:creationId xmlns:a16="http://schemas.microsoft.com/office/drawing/2014/main" id="{908861BB-824D-4F23-862D-ED4E8EB3E97F}"/>
              </a:ext>
            </a:extLst>
          </p:cNvPr>
          <p:cNvSpPr/>
          <p:nvPr/>
        </p:nvSpPr>
        <p:spPr>
          <a:xfrm>
            <a:off x="2324790" y="2174690"/>
            <a:ext cx="1104925" cy="952522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Lapsi-perhe-palvelut</a:t>
            </a:r>
          </a:p>
        </p:txBody>
      </p:sp>
      <p:sp>
        <p:nvSpPr>
          <p:cNvPr id="7" name="Kuusikulmio 6">
            <a:extLst>
              <a:ext uri="{FF2B5EF4-FFF2-40B4-BE49-F238E27FC236}">
                <a16:creationId xmlns:a16="http://schemas.microsoft.com/office/drawing/2014/main" id="{B9DFE7AB-005B-4614-98F6-EC17CFCD1A69}"/>
              </a:ext>
            </a:extLst>
          </p:cNvPr>
          <p:cNvSpPr/>
          <p:nvPr/>
        </p:nvSpPr>
        <p:spPr>
          <a:xfrm>
            <a:off x="2352718" y="3411994"/>
            <a:ext cx="1104925" cy="952522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Vammais-palvelut</a:t>
            </a:r>
          </a:p>
        </p:txBody>
      </p:sp>
      <p:sp>
        <p:nvSpPr>
          <p:cNvPr id="8" name="Kuusikulmio 7">
            <a:extLst>
              <a:ext uri="{FF2B5EF4-FFF2-40B4-BE49-F238E27FC236}">
                <a16:creationId xmlns:a16="http://schemas.microsoft.com/office/drawing/2014/main" id="{729DBF38-8A7F-4915-9DA5-17B91C9C849B}"/>
              </a:ext>
            </a:extLst>
          </p:cNvPr>
          <p:cNvSpPr/>
          <p:nvPr/>
        </p:nvSpPr>
        <p:spPr>
          <a:xfrm>
            <a:off x="6746944" y="109527"/>
            <a:ext cx="1103255" cy="951082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Erikois-sairaan-hoito</a:t>
            </a:r>
          </a:p>
        </p:txBody>
      </p:sp>
      <p:sp>
        <p:nvSpPr>
          <p:cNvPr id="9" name="Kuusikulmio 8">
            <a:extLst>
              <a:ext uri="{FF2B5EF4-FFF2-40B4-BE49-F238E27FC236}">
                <a16:creationId xmlns:a16="http://schemas.microsoft.com/office/drawing/2014/main" id="{B8B81CD1-33D6-4055-A1C2-5101FCE2FAF7}"/>
              </a:ext>
            </a:extLst>
          </p:cNvPr>
          <p:cNvSpPr/>
          <p:nvPr/>
        </p:nvSpPr>
        <p:spPr>
          <a:xfrm>
            <a:off x="8063575" y="3933636"/>
            <a:ext cx="1113557" cy="959963"/>
          </a:xfrm>
          <a:prstGeom prst="hexag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TE-palvelut</a:t>
            </a:r>
          </a:p>
        </p:txBody>
      </p:sp>
      <p:sp>
        <p:nvSpPr>
          <p:cNvPr id="10" name="Kuusikulmio 9">
            <a:extLst>
              <a:ext uri="{FF2B5EF4-FFF2-40B4-BE49-F238E27FC236}">
                <a16:creationId xmlns:a16="http://schemas.microsoft.com/office/drawing/2014/main" id="{1D7B9772-5429-44A7-BEA0-CA3CB9BD03EA}"/>
              </a:ext>
            </a:extLst>
          </p:cNvPr>
          <p:cNvSpPr/>
          <p:nvPr/>
        </p:nvSpPr>
        <p:spPr>
          <a:xfrm>
            <a:off x="6674380" y="1121743"/>
            <a:ext cx="1103255" cy="951082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Työ-terveys-huolto</a:t>
            </a:r>
          </a:p>
        </p:txBody>
      </p:sp>
      <p:sp>
        <p:nvSpPr>
          <p:cNvPr id="11" name="Kuusikulmio 10">
            <a:extLst>
              <a:ext uri="{FF2B5EF4-FFF2-40B4-BE49-F238E27FC236}">
                <a16:creationId xmlns:a16="http://schemas.microsoft.com/office/drawing/2014/main" id="{3F256726-E27D-4507-B9DE-8F84B44E3DC8}"/>
              </a:ext>
            </a:extLst>
          </p:cNvPr>
          <p:cNvSpPr/>
          <p:nvPr/>
        </p:nvSpPr>
        <p:spPr>
          <a:xfrm>
            <a:off x="5295193" y="2753990"/>
            <a:ext cx="1722448" cy="1484869"/>
          </a:xfrm>
          <a:prstGeom prst="hexagon">
            <a:avLst/>
          </a:prstGeom>
          <a:solidFill>
            <a:srgbClr val="94E0DE"/>
          </a:solidFill>
          <a:ln w="15875">
            <a:solidFill>
              <a:schemeClr val="tx1">
                <a:lumMod val="95000"/>
                <a:lumOff val="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722448"/>
                      <a:gd name="connsiteY0" fmla="*/ 742435 h 1484869"/>
                      <a:gd name="connsiteX1" fmla="*/ 178184 w 1722448"/>
                      <a:gd name="connsiteY1" fmla="*/ 386066 h 1484869"/>
                      <a:gd name="connsiteX2" fmla="*/ 371217 w 1722448"/>
                      <a:gd name="connsiteY2" fmla="*/ 0 h 1484869"/>
                      <a:gd name="connsiteX3" fmla="*/ 851424 w 1722448"/>
                      <a:gd name="connsiteY3" fmla="*/ 0 h 1484869"/>
                      <a:gd name="connsiteX4" fmla="*/ 1351231 w 1722448"/>
                      <a:gd name="connsiteY4" fmla="*/ 0 h 1484869"/>
                      <a:gd name="connsiteX5" fmla="*/ 1529415 w 1722448"/>
                      <a:gd name="connsiteY5" fmla="*/ 356369 h 1484869"/>
                      <a:gd name="connsiteX6" fmla="*/ 1722448 w 1722448"/>
                      <a:gd name="connsiteY6" fmla="*/ 742435 h 1484869"/>
                      <a:gd name="connsiteX7" fmla="*/ 1544264 w 1722448"/>
                      <a:gd name="connsiteY7" fmla="*/ 1098803 h 1484869"/>
                      <a:gd name="connsiteX8" fmla="*/ 1351231 w 1722448"/>
                      <a:gd name="connsiteY8" fmla="*/ 1484869 h 1484869"/>
                      <a:gd name="connsiteX9" fmla="*/ 890624 w 1722448"/>
                      <a:gd name="connsiteY9" fmla="*/ 1484869 h 1484869"/>
                      <a:gd name="connsiteX10" fmla="*/ 371217 w 1722448"/>
                      <a:gd name="connsiteY10" fmla="*/ 1484869 h 1484869"/>
                      <a:gd name="connsiteX11" fmla="*/ 181896 w 1722448"/>
                      <a:gd name="connsiteY11" fmla="*/ 1106228 h 1484869"/>
                      <a:gd name="connsiteX12" fmla="*/ 0 w 1722448"/>
                      <a:gd name="connsiteY12" fmla="*/ 742435 h 14848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722448" h="1484869" fill="none" extrusionOk="0">
                        <a:moveTo>
                          <a:pt x="0" y="742435"/>
                        </a:moveTo>
                        <a:cubicBezTo>
                          <a:pt x="55317" y="570803"/>
                          <a:pt x="111351" y="539543"/>
                          <a:pt x="178184" y="386066"/>
                        </a:cubicBezTo>
                        <a:cubicBezTo>
                          <a:pt x="245017" y="232589"/>
                          <a:pt x="307166" y="184518"/>
                          <a:pt x="371217" y="0"/>
                        </a:cubicBezTo>
                        <a:cubicBezTo>
                          <a:pt x="471169" y="-12583"/>
                          <a:pt x="616719" y="12902"/>
                          <a:pt x="851424" y="0"/>
                        </a:cubicBezTo>
                        <a:cubicBezTo>
                          <a:pt x="1086129" y="-12902"/>
                          <a:pt x="1139205" y="47682"/>
                          <a:pt x="1351231" y="0"/>
                        </a:cubicBezTo>
                        <a:cubicBezTo>
                          <a:pt x="1456417" y="144652"/>
                          <a:pt x="1452555" y="302841"/>
                          <a:pt x="1529415" y="356369"/>
                        </a:cubicBezTo>
                        <a:cubicBezTo>
                          <a:pt x="1606275" y="409897"/>
                          <a:pt x="1639681" y="580409"/>
                          <a:pt x="1722448" y="742435"/>
                        </a:cubicBezTo>
                        <a:cubicBezTo>
                          <a:pt x="1665820" y="919398"/>
                          <a:pt x="1548017" y="987811"/>
                          <a:pt x="1544264" y="1098803"/>
                        </a:cubicBezTo>
                        <a:cubicBezTo>
                          <a:pt x="1540511" y="1209795"/>
                          <a:pt x="1436236" y="1294515"/>
                          <a:pt x="1351231" y="1484869"/>
                        </a:cubicBezTo>
                        <a:cubicBezTo>
                          <a:pt x="1197833" y="1493739"/>
                          <a:pt x="1077836" y="1442445"/>
                          <a:pt x="890624" y="1484869"/>
                        </a:cubicBezTo>
                        <a:cubicBezTo>
                          <a:pt x="703412" y="1527293"/>
                          <a:pt x="531557" y="1423410"/>
                          <a:pt x="371217" y="1484869"/>
                        </a:cubicBezTo>
                        <a:cubicBezTo>
                          <a:pt x="307021" y="1401709"/>
                          <a:pt x="277889" y="1234347"/>
                          <a:pt x="181896" y="1106228"/>
                        </a:cubicBezTo>
                        <a:cubicBezTo>
                          <a:pt x="85904" y="978109"/>
                          <a:pt x="44114" y="813134"/>
                          <a:pt x="0" y="742435"/>
                        </a:cubicBezTo>
                        <a:close/>
                      </a:path>
                      <a:path w="1722448" h="1484869" stroke="0" extrusionOk="0">
                        <a:moveTo>
                          <a:pt x="0" y="742435"/>
                        </a:moveTo>
                        <a:cubicBezTo>
                          <a:pt x="64949" y="588016"/>
                          <a:pt x="145887" y="469531"/>
                          <a:pt x="181896" y="378642"/>
                        </a:cubicBezTo>
                        <a:cubicBezTo>
                          <a:pt x="217905" y="287753"/>
                          <a:pt x="335556" y="165636"/>
                          <a:pt x="371217" y="0"/>
                        </a:cubicBezTo>
                        <a:cubicBezTo>
                          <a:pt x="522941" y="-644"/>
                          <a:pt x="724962" y="58929"/>
                          <a:pt x="880824" y="0"/>
                        </a:cubicBezTo>
                        <a:cubicBezTo>
                          <a:pt x="1036686" y="-58929"/>
                          <a:pt x="1161153" y="48658"/>
                          <a:pt x="1351231" y="0"/>
                        </a:cubicBezTo>
                        <a:cubicBezTo>
                          <a:pt x="1441041" y="95121"/>
                          <a:pt x="1419206" y="198324"/>
                          <a:pt x="1529415" y="356369"/>
                        </a:cubicBezTo>
                        <a:cubicBezTo>
                          <a:pt x="1639624" y="514414"/>
                          <a:pt x="1595235" y="580578"/>
                          <a:pt x="1722448" y="742435"/>
                        </a:cubicBezTo>
                        <a:cubicBezTo>
                          <a:pt x="1664160" y="918946"/>
                          <a:pt x="1540775" y="1000468"/>
                          <a:pt x="1544264" y="1098803"/>
                        </a:cubicBezTo>
                        <a:cubicBezTo>
                          <a:pt x="1547753" y="1197138"/>
                          <a:pt x="1399171" y="1381428"/>
                          <a:pt x="1351231" y="1484869"/>
                        </a:cubicBezTo>
                        <a:cubicBezTo>
                          <a:pt x="1164703" y="1537598"/>
                          <a:pt x="1030990" y="1478385"/>
                          <a:pt x="841624" y="1484869"/>
                        </a:cubicBezTo>
                        <a:cubicBezTo>
                          <a:pt x="652258" y="1491353"/>
                          <a:pt x="518636" y="1446938"/>
                          <a:pt x="371217" y="1484869"/>
                        </a:cubicBezTo>
                        <a:cubicBezTo>
                          <a:pt x="269302" y="1368958"/>
                          <a:pt x="300748" y="1296868"/>
                          <a:pt x="196745" y="1135925"/>
                        </a:cubicBezTo>
                        <a:cubicBezTo>
                          <a:pt x="92742" y="974982"/>
                          <a:pt x="74287" y="846456"/>
                          <a:pt x="0" y="74243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sz="1200" b="1" dirty="0"/>
          </a:p>
        </p:txBody>
      </p:sp>
      <p:sp>
        <p:nvSpPr>
          <p:cNvPr id="12" name="Kuusikulmio 11">
            <a:extLst>
              <a:ext uri="{FF2B5EF4-FFF2-40B4-BE49-F238E27FC236}">
                <a16:creationId xmlns:a16="http://schemas.microsoft.com/office/drawing/2014/main" id="{AB8D42B9-58AD-435F-B680-E7F27EDF0799}"/>
              </a:ext>
            </a:extLst>
          </p:cNvPr>
          <p:cNvSpPr/>
          <p:nvPr/>
        </p:nvSpPr>
        <p:spPr>
          <a:xfrm>
            <a:off x="5780081" y="506920"/>
            <a:ext cx="1103255" cy="951082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Harjun-terveys</a:t>
            </a:r>
          </a:p>
        </p:txBody>
      </p:sp>
      <p:sp>
        <p:nvSpPr>
          <p:cNvPr id="13" name="Kuusikulmio 12">
            <a:extLst>
              <a:ext uri="{FF2B5EF4-FFF2-40B4-BE49-F238E27FC236}">
                <a16:creationId xmlns:a16="http://schemas.microsoft.com/office/drawing/2014/main" id="{E089DF18-5B79-4214-8F25-795D83BEF314}"/>
              </a:ext>
            </a:extLst>
          </p:cNvPr>
          <p:cNvSpPr/>
          <p:nvPr/>
        </p:nvSpPr>
        <p:spPr>
          <a:xfrm>
            <a:off x="8511814" y="4943047"/>
            <a:ext cx="1113557" cy="959963"/>
          </a:xfrm>
          <a:prstGeom prst="hexag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Yritykset työnantajat</a:t>
            </a:r>
          </a:p>
        </p:txBody>
      </p:sp>
      <p:sp>
        <p:nvSpPr>
          <p:cNvPr id="15" name="Kuusikulmio 14">
            <a:extLst>
              <a:ext uri="{FF2B5EF4-FFF2-40B4-BE49-F238E27FC236}">
                <a16:creationId xmlns:a16="http://schemas.microsoft.com/office/drawing/2014/main" id="{AA694F78-231B-4095-823A-1D255ED83A9F}"/>
              </a:ext>
            </a:extLst>
          </p:cNvPr>
          <p:cNvSpPr/>
          <p:nvPr/>
        </p:nvSpPr>
        <p:spPr>
          <a:xfrm>
            <a:off x="4225508" y="3557999"/>
            <a:ext cx="1347978" cy="1162050"/>
          </a:xfrm>
          <a:prstGeom prst="hexagon">
            <a:avLst/>
          </a:prstGeom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Kela</a:t>
            </a:r>
          </a:p>
        </p:txBody>
      </p:sp>
      <p:sp>
        <p:nvSpPr>
          <p:cNvPr id="16" name="Kuusikulmio 15">
            <a:extLst>
              <a:ext uri="{FF2B5EF4-FFF2-40B4-BE49-F238E27FC236}">
                <a16:creationId xmlns:a16="http://schemas.microsoft.com/office/drawing/2014/main" id="{C4DA8704-1EB6-48B7-9E12-3D204D49E5A8}"/>
              </a:ext>
            </a:extLst>
          </p:cNvPr>
          <p:cNvSpPr/>
          <p:nvPr/>
        </p:nvSpPr>
        <p:spPr>
          <a:xfrm>
            <a:off x="6372501" y="5371147"/>
            <a:ext cx="1113557" cy="959963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Järjestöt ja </a:t>
            </a:r>
            <a:r>
              <a:rPr lang="fi-FI" sz="1200" dirty="0" err="1"/>
              <a:t>yhdistyk</a:t>
            </a:r>
            <a:r>
              <a:rPr lang="fi-FI" sz="1200" dirty="0"/>
              <a:t>-set</a:t>
            </a:r>
          </a:p>
        </p:txBody>
      </p:sp>
      <p:sp>
        <p:nvSpPr>
          <p:cNvPr id="17" name="Kuusikulmio 16">
            <a:extLst>
              <a:ext uri="{FF2B5EF4-FFF2-40B4-BE49-F238E27FC236}">
                <a16:creationId xmlns:a16="http://schemas.microsoft.com/office/drawing/2014/main" id="{C7EE7F9A-B6B3-43A3-AE2B-40A6D96B8062}"/>
              </a:ext>
            </a:extLst>
          </p:cNvPr>
          <p:cNvSpPr/>
          <p:nvPr/>
        </p:nvSpPr>
        <p:spPr>
          <a:xfrm>
            <a:off x="4354078" y="4804838"/>
            <a:ext cx="1157267" cy="985941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Vakuutus-yhtiöt</a:t>
            </a:r>
          </a:p>
        </p:txBody>
      </p:sp>
      <p:sp>
        <p:nvSpPr>
          <p:cNvPr id="19" name="Kuusikulmio 18">
            <a:extLst>
              <a:ext uri="{FF2B5EF4-FFF2-40B4-BE49-F238E27FC236}">
                <a16:creationId xmlns:a16="http://schemas.microsoft.com/office/drawing/2014/main" id="{D4D26D0D-A16E-4F8E-8610-943D3BEE18AB}"/>
              </a:ext>
            </a:extLst>
          </p:cNvPr>
          <p:cNvSpPr/>
          <p:nvPr/>
        </p:nvSpPr>
        <p:spPr>
          <a:xfrm>
            <a:off x="7354848" y="4856385"/>
            <a:ext cx="1113557" cy="959963"/>
          </a:xfrm>
          <a:prstGeom prst="hexag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Kunta-kokeilu</a:t>
            </a:r>
          </a:p>
        </p:txBody>
      </p:sp>
      <p:sp>
        <p:nvSpPr>
          <p:cNvPr id="20" name="Kuusikulmio 19">
            <a:extLst>
              <a:ext uri="{FF2B5EF4-FFF2-40B4-BE49-F238E27FC236}">
                <a16:creationId xmlns:a16="http://schemas.microsoft.com/office/drawing/2014/main" id="{DC0D3AAA-6525-4D85-8746-EA1951F7D2CA}"/>
              </a:ext>
            </a:extLst>
          </p:cNvPr>
          <p:cNvSpPr/>
          <p:nvPr/>
        </p:nvSpPr>
        <p:spPr>
          <a:xfrm>
            <a:off x="5242073" y="5511484"/>
            <a:ext cx="1145813" cy="1021719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Hankkeet</a:t>
            </a:r>
          </a:p>
        </p:txBody>
      </p:sp>
      <p:sp>
        <p:nvSpPr>
          <p:cNvPr id="21" name="Kuusikulmio 20">
            <a:extLst>
              <a:ext uri="{FF2B5EF4-FFF2-40B4-BE49-F238E27FC236}">
                <a16:creationId xmlns:a16="http://schemas.microsoft.com/office/drawing/2014/main" id="{DED4010D-C38E-4D74-A993-F73FB820AFE8}"/>
              </a:ext>
            </a:extLst>
          </p:cNvPr>
          <p:cNvSpPr/>
          <p:nvPr/>
        </p:nvSpPr>
        <p:spPr>
          <a:xfrm>
            <a:off x="3335801" y="1705405"/>
            <a:ext cx="1104925" cy="952522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TYP</a:t>
            </a:r>
          </a:p>
        </p:txBody>
      </p:sp>
      <p:sp>
        <p:nvSpPr>
          <p:cNvPr id="33" name="Kuusikulmio 32">
            <a:extLst>
              <a:ext uri="{FF2B5EF4-FFF2-40B4-BE49-F238E27FC236}">
                <a16:creationId xmlns:a16="http://schemas.microsoft.com/office/drawing/2014/main" id="{748FD376-CA88-4D3E-B085-517712C02991}"/>
              </a:ext>
            </a:extLst>
          </p:cNvPr>
          <p:cNvSpPr/>
          <p:nvPr/>
        </p:nvSpPr>
        <p:spPr>
          <a:xfrm>
            <a:off x="4586920" y="675334"/>
            <a:ext cx="1249562" cy="1119234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Perus-terveyden-huolto</a:t>
            </a:r>
          </a:p>
        </p:txBody>
      </p:sp>
      <p:sp>
        <p:nvSpPr>
          <p:cNvPr id="44" name="Tekstiruutu 43">
            <a:extLst>
              <a:ext uri="{FF2B5EF4-FFF2-40B4-BE49-F238E27FC236}">
                <a16:creationId xmlns:a16="http://schemas.microsoft.com/office/drawing/2014/main" id="{567EA8E5-5F3A-413D-88B2-FAD9A49D46C9}"/>
              </a:ext>
            </a:extLst>
          </p:cNvPr>
          <p:cNvSpPr txBox="1"/>
          <p:nvPr/>
        </p:nvSpPr>
        <p:spPr>
          <a:xfrm>
            <a:off x="227589" y="166179"/>
            <a:ext cx="4980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Työkyvyn tuen palvelukokonaisuus</a:t>
            </a:r>
          </a:p>
        </p:txBody>
      </p:sp>
      <p:sp>
        <p:nvSpPr>
          <p:cNvPr id="46" name="Kuusikulmio 45">
            <a:extLst>
              <a:ext uri="{FF2B5EF4-FFF2-40B4-BE49-F238E27FC236}">
                <a16:creationId xmlns:a16="http://schemas.microsoft.com/office/drawing/2014/main" id="{03D220FA-A8AA-4E92-8B2A-4E4F9DE9C61B}"/>
              </a:ext>
            </a:extLst>
          </p:cNvPr>
          <p:cNvSpPr/>
          <p:nvPr/>
        </p:nvSpPr>
        <p:spPr>
          <a:xfrm>
            <a:off x="8868264" y="2269828"/>
            <a:ext cx="1116133" cy="962184"/>
          </a:xfrm>
          <a:prstGeom prst="hex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Nuoriso-palvelut</a:t>
            </a:r>
          </a:p>
        </p:txBody>
      </p:sp>
      <p:sp>
        <p:nvSpPr>
          <p:cNvPr id="47" name="Kuusikulmio 46">
            <a:extLst>
              <a:ext uri="{FF2B5EF4-FFF2-40B4-BE49-F238E27FC236}">
                <a16:creationId xmlns:a16="http://schemas.microsoft.com/office/drawing/2014/main" id="{51DF6DBE-5E47-4660-9F2A-88D990F2AEF8}"/>
              </a:ext>
            </a:extLst>
          </p:cNvPr>
          <p:cNvSpPr/>
          <p:nvPr/>
        </p:nvSpPr>
        <p:spPr>
          <a:xfrm>
            <a:off x="7962336" y="2829151"/>
            <a:ext cx="1116133" cy="962184"/>
          </a:xfrm>
          <a:prstGeom prst="hex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/>
              <a:t>Työpajat</a:t>
            </a:r>
          </a:p>
        </p:txBody>
      </p:sp>
      <p:sp>
        <p:nvSpPr>
          <p:cNvPr id="49" name="Tekstiruutu 48">
            <a:extLst>
              <a:ext uri="{FF2B5EF4-FFF2-40B4-BE49-F238E27FC236}">
                <a16:creationId xmlns:a16="http://schemas.microsoft.com/office/drawing/2014/main" id="{F3BD1839-5A79-488F-91F8-1E51152CA607}"/>
              </a:ext>
            </a:extLst>
          </p:cNvPr>
          <p:cNvSpPr txBox="1"/>
          <p:nvPr/>
        </p:nvSpPr>
        <p:spPr>
          <a:xfrm>
            <a:off x="256748" y="4599417"/>
            <a:ext cx="3039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Kuntoutuspalvelut </a:t>
            </a:r>
          </a:p>
        </p:txBody>
      </p:sp>
      <p:sp>
        <p:nvSpPr>
          <p:cNvPr id="52" name="Kuusikulmio 51">
            <a:extLst>
              <a:ext uri="{FF2B5EF4-FFF2-40B4-BE49-F238E27FC236}">
                <a16:creationId xmlns:a16="http://schemas.microsoft.com/office/drawing/2014/main" id="{3D7280F5-FC45-4455-A899-FCBF5F8D68EA}"/>
              </a:ext>
            </a:extLst>
          </p:cNvPr>
          <p:cNvSpPr/>
          <p:nvPr/>
        </p:nvSpPr>
        <p:spPr>
          <a:xfrm>
            <a:off x="7897295" y="1782178"/>
            <a:ext cx="1116133" cy="962184"/>
          </a:xfrm>
          <a:prstGeom prst="hexag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200" dirty="0" err="1"/>
              <a:t>Työllisyy-den</a:t>
            </a:r>
            <a:r>
              <a:rPr lang="fi-FI" sz="1200" dirty="0"/>
              <a:t> hoito</a:t>
            </a:r>
          </a:p>
        </p:txBody>
      </p:sp>
      <p:sp>
        <p:nvSpPr>
          <p:cNvPr id="53" name="Tekstiruutu 52">
            <a:extLst>
              <a:ext uri="{FF2B5EF4-FFF2-40B4-BE49-F238E27FC236}">
                <a16:creationId xmlns:a16="http://schemas.microsoft.com/office/drawing/2014/main" id="{E5E3B3AA-F85F-4904-94A5-66A55A8CD03A}"/>
              </a:ext>
            </a:extLst>
          </p:cNvPr>
          <p:cNvSpPr txBox="1"/>
          <p:nvPr/>
        </p:nvSpPr>
        <p:spPr>
          <a:xfrm>
            <a:off x="229410" y="4152418"/>
            <a:ext cx="3039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Koulutus palvelut?</a:t>
            </a:r>
            <a:endParaRPr lang="fi-FI" dirty="0"/>
          </a:p>
        </p:txBody>
      </p:sp>
      <p:sp>
        <p:nvSpPr>
          <p:cNvPr id="37" name="Kuusikulmio 36">
            <a:extLst>
              <a:ext uri="{FF2B5EF4-FFF2-40B4-BE49-F238E27FC236}">
                <a16:creationId xmlns:a16="http://schemas.microsoft.com/office/drawing/2014/main" id="{0143CCAE-C697-4D35-BAE3-EE41009D0CB8}"/>
              </a:ext>
            </a:extLst>
          </p:cNvPr>
          <p:cNvSpPr/>
          <p:nvPr/>
        </p:nvSpPr>
        <p:spPr>
          <a:xfrm>
            <a:off x="4233324" y="2246399"/>
            <a:ext cx="1347978" cy="1162050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Sosiaali-palvelut</a:t>
            </a:r>
          </a:p>
        </p:txBody>
      </p:sp>
      <p:sp>
        <p:nvSpPr>
          <p:cNvPr id="39" name="Kuusikulmio 38">
            <a:extLst>
              <a:ext uri="{FF2B5EF4-FFF2-40B4-BE49-F238E27FC236}">
                <a16:creationId xmlns:a16="http://schemas.microsoft.com/office/drawing/2014/main" id="{8F915CD1-334B-4C8D-BF19-D821F106B4EC}"/>
              </a:ext>
            </a:extLst>
          </p:cNvPr>
          <p:cNvSpPr/>
          <p:nvPr/>
        </p:nvSpPr>
        <p:spPr>
          <a:xfrm>
            <a:off x="5490350" y="1554296"/>
            <a:ext cx="1347978" cy="1162050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sz="1400" b="1" dirty="0"/>
          </a:p>
        </p:txBody>
      </p:sp>
      <p:sp>
        <p:nvSpPr>
          <p:cNvPr id="42" name="Kuusikulmio 41">
            <a:extLst>
              <a:ext uri="{FF2B5EF4-FFF2-40B4-BE49-F238E27FC236}">
                <a16:creationId xmlns:a16="http://schemas.microsoft.com/office/drawing/2014/main" id="{5304C305-8559-43A5-8C3C-855D3E8CB6CF}"/>
              </a:ext>
            </a:extLst>
          </p:cNvPr>
          <p:cNvSpPr/>
          <p:nvPr/>
        </p:nvSpPr>
        <p:spPr>
          <a:xfrm>
            <a:off x="6706732" y="2229738"/>
            <a:ext cx="1347978" cy="1162050"/>
          </a:xfrm>
          <a:prstGeom prst="hexagon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Kuntien palvelut</a:t>
            </a:r>
          </a:p>
        </p:txBody>
      </p:sp>
      <p:sp>
        <p:nvSpPr>
          <p:cNvPr id="43" name="Kuusikulmio 42">
            <a:extLst>
              <a:ext uri="{FF2B5EF4-FFF2-40B4-BE49-F238E27FC236}">
                <a16:creationId xmlns:a16="http://schemas.microsoft.com/office/drawing/2014/main" id="{D5455F24-41CC-4993-8716-E75CF47B34FD}"/>
              </a:ext>
            </a:extLst>
          </p:cNvPr>
          <p:cNvSpPr/>
          <p:nvPr/>
        </p:nvSpPr>
        <p:spPr>
          <a:xfrm>
            <a:off x="6715597" y="3611403"/>
            <a:ext cx="1347978" cy="1162050"/>
          </a:xfrm>
          <a:prstGeom prst="hexagon">
            <a:avLst/>
          </a:prstGeom>
          <a:solidFill>
            <a:schemeClr val="accent4">
              <a:lumMod val="20000"/>
              <a:lumOff val="80000"/>
            </a:schemeClr>
          </a:solidFill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sz="1600" b="1" dirty="0"/>
          </a:p>
        </p:txBody>
      </p:sp>
      <p:sp>
        <p:nvSpPr>
          <p:cNvPr id="54" name="Kuusikulmio 53">
            <a:extLst>
              <a:ext uri="{FF2B5EF4-FFF2-40B4-BE49-F238E27FC236}">
                <a16:creationId xmlns:a16="http://schemas.microsoft.com/office/drawing/2014/main" id="{6D31E0D9-010F-4DF3-BEA1-678656E7ACA2}"/>
              </a:ext>
            </a:extLst>
          </p:cNvPr>
          <p:cNvSpPr/>
          <p:nvPr/>
        </p:nvSpPr>
        <p:spPr>
          <a:xfrm>
            <a:off x="5477393" y="4271186"/>
            <a:ext cx="1347978" cy="1162050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sz="1200" b="1" dirty="0"/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DBEB0BA0-5F35-4787-B128-B12A7AD5D11D}"/>
              </a:ext>
            </a:extLst>
          </p:cNvPr>
          <p:cNvSpPr txBox="1"/>
          <p:nvPr/>
        </p:nvSpPr>
        <p:spPr>
          <a:xfrm>
            <a:off x="5611105" y="4436782"/>
            <a:ext cx="12387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/>
              <a:t>Yksityinen- ja kolmas sektori</a:t>
            </a:r>
          </a:p>
          <a:p>
            <a:endParaRPr lang="fi-FI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D33F4A62-B655-47EF-B76F-4F8A35D5530E}"/>
              </a:ext>
            </a:extLst>
          </p:cNvPr>
          <p:cNvSpPr txBox="1"/>
          <p:nvPr/>
        </p:nvSpPr>
        <p:spPr>
          <a:xfrm>
            <a:off x="5554864" y="2971936"/>
            <a:ext cx="14908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/>
              <a:t>Työkyky-koordinaattori </a:t>
            </a:r>
          </a:p>
          <a:p>
            <a:endParaRPr lang="fi-FI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B33581DF-60CA-48DA-96EE-863E7D30A7D2}"/>
              </a:ext>
            </a:extLst>
          </p:cNvPr>
          <p:cNvSpPr txBox="1"/>
          <p:nvPr/>
        </p:nvSpPr>
        <p:spPr>
          <a:xfrm>
            <a:off x="5697752" y="1686256"/>
            <a:ext cx="11895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/>
              <a:t>Terveyden-huollon palvelut</a:t>
            </a:r>
          </a:p>
          <a:p>
            <a:endParaRPr lang="fi-FI" dirty="0"/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0FE61C8B-7970-4BDB-9CB4-3ED17DD243C3}"/>
              </a:ext>
            </a:extLst>
          </p:cNvPr>
          <p:cNvSpPr txBox="1"/>
          <p:nvPr/>
        </p:nvSpPr>
        <p:spPr>
          <a:xfrm>
            <a:off x="6901077" y="3919331"/>
            <a:ext cx="13479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/>
              <a:t>Työllisyys-palvelut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257866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40</Words>
  <Application>Microsoft Office PowerPoint</Application>
  <PresentationFormat>Laajakuva</PresentationFormat>
  <Paragraphs>27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Nuutinen Riitta</dc:creator>
  <cp:lastModifiedBy>Tanhuanpää Niina</cp:lastModifiedBy>
  <cp:revision>26</cp:revision>
  <dcterms:created xsi:type="dcterms:W3CDTF">2022-05-30T06:29:58Z</dcterms:created>
  <dcterms:modified xsi:type="dcterms:W3CDTF">2022-05-31T11:56:20Z</dcterms:modified>
</cp:coreProperties>
</file>