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AC92D0-35DD-40C8-9947-82A116570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A0C890D-4325-4273-A51E-9D20C7031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6EBC92-2DF9-4000-AD4C-EB782206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26966F1-F690-4CCF-981E-4A8E27FE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C3D23D4-B176-49EB-8DB8-70260F4F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43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33CF8F-BA56-4FF5-A2D0-831310A06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FD3F01-64E8-4100-99CD-D7D1BB6A0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D9EB9A9-F5BD-4C84-94F1-3491E2834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F8CD07-8BDF-417A-95B3-3F389390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3738D2-3960-403E-8085-6C0BB8E88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66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3C3C5CE-CE18-4ABC-9B66-67F2BB1B8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D5AC604-0145-4298-A13F-FBA4BCC66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E9CC58-CB56-4FC2-8ABD-005231C97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018864-80F9-42BA-A611-2F9445F8E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7D593C-5F5A-4C32-B94B-65F40910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711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9E384-E900-4475-843B-E8FB48476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48925B-9728-42C8-9F80-5601639CF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899F25D-211E-4E12-AA7C-50444C1C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C865E2-E632-4D85-88C8-CC8A1E56F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506FC2-5771-4B65-9A79-EF643EDC8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3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AC2FAA-A4EB-40C8-A6E6-50A694A0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FEF3C8-532C-4B8C-ACDE-D875C48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526921A-1D84-4F17-81F5-6D7D97024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FAE4A4-6824-4A6C-A200-31C00F42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0ADFC3-7C21-40BC-BF21-ACA11024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96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DC3F97-32F6-4DAC-95A6-76945E0B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0E4E4B-500C-4B94-8E46-C15EE6E08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658B213-BC06-4965-9D41-2E144CFD1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F6C1B43-E0F3-4937-9BE8-F22EB68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9D57552-6285-4F3B-BE20-083E4BCD3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5225473-8170-4C5F-9A09-A305AEE2E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945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4AE80F-24D0-4B4B-BCF8-FD2AA0563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C8AC976-BBA8-483F-BB0A-17EBDB5D3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6747F3-84B4-4C66-92C5-DD734A46B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E075A8D-5139-44A6-8A47-A6C0E7ABE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1BA5EC8-19EF-44BD-886C-D4A909CA4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CDB7652-E455-4F66-852C-F87C09406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1FF971A-24C0-4819-9808-AF892451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37B0936-C860-440C-866E-1D34D6126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832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71D4A6-2E71-4DBF-A860-F839CFF9F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F28AC9-ECF7-4B5D-BC56-814998B40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A462D8-3901-417C-AC49-3A293D9E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03F2CFA-52BC-44A7-BC14-B255CF7E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635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B1F0F4E-A083-4AB1-BFF3-84F72791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3DBF1C9-1A27-4402-A2EC-0C275F659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CB69CF-AA35-4CFB-88A5-3116F74D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193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19D50F-EC6E-4211-A0E2-B540437E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A2FACD-51F9-4C3A-914B-54EFCC78B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91C9B9-6C86-4A44-9B3C-D43170615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28020E6-86DC-4F02-9708-E4F2DAAC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2D1A1F-240D-4E1C-B837-D0BC5CDA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029E11-08A5-42BB-B1B5-9D5A90BE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855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E537B5-C360-4056-8977-A0770523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0722664-FE50-4005-A92F-82B5C4B22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A619B8E-607A-42CB-B26C-7D306FDF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AE8C3E2-9210-407A-8DBD-B34EBA92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5081796-AD20-4072-9747-9C1E4F1A3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4FBB1A7-92BD-4649-B39C-74DEED092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838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FD6B4B4-FC47-4237-AB12-67C2467A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024930A-F384-4090-BA7B-6834EA892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B20FA1-5890-44DB-8ECE-34BC1AEE9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0461E-E37E-497E-A561-EB0EAFD28609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B316AE-7FAA-497B-863C-62C61E37B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25165F-8530-4ABE-A978-DC2EC96AA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AE06-476E-48F1-9E95-C4F55A0257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07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E45D681-559B-A3B0-C84F-6F49D3ADF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71" y="188739"/>
            <a:ext cx="4441849" cy="1123226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5336A9BE-8767-89C0-6B22-1A66808BF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79" y="1819263"/>
            <a:ext cx="4112038" cy="273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747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7CEB11-27E8-44B8-A98A-FD5BF81E4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6DCEC2-4C04-4EBA-B803-15163EC126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EA8C6E-00CF-421B-8DBA-F468065A4FE4}">
  <ds:schemaRefs>
    <ds:schemaRef ds:uri="http://www.w3.org/XML/1998/namespace"/>
    <ds:schemaRef ds:uri="http://schemas.openxmlformats.org/package/2006/metadata/core-properties"/>
    <ds:schemaRef ds:uri="10055d64-e8dd-4dca-a261-35eeb659ac8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be439688-afe1-4aac-b7c7-6a5535b0c56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2022-05-30T11:48:13Z</dcterms:created>
  <dcterms:modified xsi:type="dcterms:W3CDTF">2022-05-30T11:48:29Z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