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6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A7A3C8D-A058-486C-A035-07F6BBCC03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CA8359C-4049-42A5-88D0-A8D0577A87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18D7E19-A1D7-4564-80CF-755819C4B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6CA5-DDFF-4F51-8EA4-C234BF9E3BD8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2BA501A-35AB-48AE-9071-342A808BF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EB088C0-C4DA-4DF8-8DF6-BB93CCF51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76BE1-3ECA-4A98-BD8C-5A8EEAD202D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0715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CD6604F-D953-4A7B-9F2E-FF42AF856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6D9345E-B475-427C-BF8D-6139E87317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B76A9B6-368A-4C30-B723-09943C26C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6CA5-DDFF-4F51-8EA4-C234BF9E3BD8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58A3E56-0646-4831-B3E2-521A934A4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355FBAB-EAA4-40D6-AABE-CD3AC8BFD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76BE1-3ECA-4A98-BD8C-5A8EEAD202D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05364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A94814EB-16D8-4C63-8652-920BAAC4E1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6A75C48D-674A-4A81-8B38-05A847C36C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BD636A5-B8F3-4A10-9939-1927E6B6B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6CA5-DDFF-4F51-8EA4-C234BF9E3BD8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E4371E0-F009-4BE4-8029-2903E9C6F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B20C858-8E0A-4DEC-B44D-40D0B3F6D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76BE1-3ECA-4A98-BD8C-5A8EEAD202D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1100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54F6775-A717-460B-B69D-80BF6298C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EC38876-452B-4548-8286-8FBB7E5B3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6EFB206-E1D7-48C1-92B7-4EE260CC4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6CA5-DDFF-4F51-8EA4-C234BF9E3BD8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1A4BAC0-F5B5-4420-A05A-F4453BF6A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DBB52A5-418D-4223-B60A-EDDD1934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76BE1-3ECA-4A98-BD8C-5A8EEAD202D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46623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6E95242-4599-4AF2-BE53-BB81287B0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AE472D4-67B8-4665-BF9D-2CC1948B11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DDE6F90-A1BD-441D-AE19-D599C8764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6CA5-DDFF-4F51-8EA4-C234BF9E3BD8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0D95A74-0983-40F2-AB4F-1CF7CD7AE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00A5A71-9004-4CD2-BC3A-CE75AA3A8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76BE1-3ECA-4A98-BD8C-5A8EEAD202D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9762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F5F4438-FBF4-41C4-A878-B2BB38A21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E3F47E9-7C45-4B99-A2FD-EAA34F9840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2A3CB429-7C7A-4EFF-AF33-DF5456F50D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F1D94D8-524B-4AE8-BD78-7A9025DFB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6CA5-DDFF-4F51-8EA4-C234BF9E3BD8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E61BFE52-36A5-42DE-BB5C-5024DC6DC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82DC6C1-4BE3-4C9C-BCB4-A4E14545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76BE1-3ECA-4A98-BD8C-5A8EEAD202D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42180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0353B87-B6F4-4C5C-85A6-087C73F96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B7FEB7D-6CDF-4876-8A3B-81FC0281F4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09D76CF-9EEE-48DC-B92C-3F46B1F14B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22E64BC6-B03E-419F-810E-31FA924323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20804887-CA91-4D1B-A244-74723E3EB1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21235ADC-91B1-4CEF-AE8B-E5580272A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6CA5-DDFF-4F51-8EA4-C234BF9E3BD8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72D26844-355F-45E0-9FE9-1CDC6F86B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9FC27E20-C9BB-46D8-897C-100668917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76BE1-3ECA-4A98-BD8C-5A8EEAD202D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03300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8AF3C98-F1F2-4D4D-9B82-6914555B4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71533118-5B5B-4BED-8F71-8610918E8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6CA5-DDFF-4F51-8EA4-C234BF9E3BD8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ECA61208-F6D3-47B5-91BC-F09D61465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DBFCB91-6AF5-449B-93BC-8CADD3553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76BE1-3ECA-4A98-BD8C-5A8EEAD202D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1149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C8D7EC0C-6859-489D-A55C-8111EC715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6CA5-DDFF-4F51-8EA4-C234BF9E3BD8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E1F6132F-EDB0-474F-BB48-288B029BE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8925318F-FC7D-45D6-A5DD-CF7D7CB06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76BE1-3ECA-4A98-BD8C-5A8EEAD202D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1602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AE50B86-119A-496B-96F3-C1EBA0A68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287B57C-8D9C-4517-A07F-C70CEFABB4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C85A144-6AB8-4C43-9EFA-B9470B890D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775FBCC-0B7A-4F09-8B22-0E2A70B06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6CA5-DDFF-4F51-8EA4-C234BF9E3BD8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F0A838B-E6C5-4E31-A2A2-8D6FDBD41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F9934AE-20B2-4AA3-BB90-942E125DC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76BE1-3ECA-4A98-BD8C-5A8EEAD202D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4252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57E518C-856D-48E0-87BC-6A38AD163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7BFBCC69-02B7-4C7B-A343-F714D25217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F054B0C-DE8D-46CC-BEC5-0163E57503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AB0D1B1-C4B4-4ABD-9778-6C0D31744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6CA5-DDFF-4F51-8EA4-C234BF9E3BD8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3C06C3A-01B7-4202-A33A-DE0C3FF4B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03C0437-BAE5-45F3-BEB2-01F22F3F8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76BE1-3ECA-4A98-BD8C-5A8EEAD202D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42914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81FFD23E-C6F6-48EB-BBE7-A6D4C1E7F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F09BF15-6C85-4E9E-BE7A-2A4358C8B1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CC84D98-2119-4FD6-86CE-3FDE9B3011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06CA5-DDFF-4F51-8EA4-C234BF9E3BD8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BACEE49-50D0-4548-988D-BA43781472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81B490E-6D55-47CD-896B-6CC73B3465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76BE1-3ECA-4A98-BD8C-5A8EEAD202D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1891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1">
            <a:extLst>
              <a:ext uri="{FF2B5EF4-FFF2-40B4-BE49-F238E27FC236}">
                <a16:creationId xmlns:a16="http://schemas.microsoft.com/office/drawing/2014/main" id="{7C6C03D1-1C34-C2DD-1211-B1AFD2F96DB0}"/>
              </a:ext>
            </a:extLst>
          </p:cNvPr>
          <p:cNvSpPr txBox="1">
            <a:spLocks/>
          </p:cNvSpPr>
          <p:nvPr/>
        </p:nvSpPr>
        <p:spPr>
          <a:xfrm>
            <a:off x="205698" y="211023"/>
            <a:ext cx="10655914" cy="11228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accent1"/>
                </a:solidFill>
                <a:latin typeface="Ubuntu" panose="020B0504030602030204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3600" dirty="0">
                <a:solidFill>
                  <a:schemeClr val="tx2"/>
                </a:solidFill>
                <a:latin typeface="+mn-lt"/>
              </a:rPr>
              <a:t>Työ- ja toimintakyvyn tuen palvelumallin tarvekartta</a:t>
            </a:r>
            <a:endParaRPr kumimoji="0" lang="fi-FI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68951547-DF63-D9F0-2116-FF318191C4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83" y="1505624"/>
            <a:ext cx="11951846" cy="5141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037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C9A50DBDE6DD49BDA831B7407B9590" ma:contentTypeVersion="13" ma:contentTypeDescription="Create a new document." ma:contentTypeScope="" ma:versionID="592de001720a78c4d1cfa25b79db5d57">
  <xsd:schema xmlns:xsd="http://www.w3.org/2001/XMLSchema" xmlns:xs="http://www.w3.org/2001/XMLSchema" xmlns:p="http://schemas.microsoft.com/office/2006/metadata/properties" xmlns:ns3="10055d64-e8dd-4dca-a261-35eeb659ac8e" xmlns:ns4="be439688-afe1-4aac-b7c7-6a5535b0c565" targetNamespace="http://schemas.microsoft.com/office/2006/metadata/properties" ma:root="true" ma:fieldsID="133f1eeceb3dacac54c83b81951f5c53" ns3:_="" ns4:_="">
    <xsd:import namespace="10055d64-e8dd-4dca-a261-35eeb659ac8e"/>
    <xsd:import namespace="be439688-afe1-4aac-b7c7-6a5535b0c56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055d64-e8dd-4dca-a261-35eeb659ac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439688-afe1-4aac-b7c7-6a5535b0c56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426A6E0-FD62-447D-8B26-666A02E2CF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055d64-e8dd-4dca-a261-35eeb659ac8e"/>
    <ds:schemaRef ds:uri="be439688-afe1-4aac-b7c7-6a5535b0c5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07AFBFB-2624-4CEF-A776-F7F4D78EAF6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CFB59CD-BCF2-44AE-A374-584551BA22CE}">
  <ds:schemaRefs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  <ds:schemaRef ds:uri="http://www.w3.org/XML/1998/namespace"/>
    <ds:schemaRef ds:uri="http://schemas.microsoft.com/office/2006/documentManagement/types"/>
    <ds:schemaRef ds:uri="http://purl.org/dc/elements/1.1/"/>
    <ds:schemaRef ds:uri="10055d64-e8dd-4dca-a261-35eeb659ac8e"/>
    <ds:schemaRef ds:uri="http://schemas.openxmlformats.org/package/2006/metadata/core-properties"/>
    <ds:schemaRef ds:uri="be439688-afe1-4aac-b7c7-6a5535b0c56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Laajakuva</PresentationFormat>
  <Paragraphs>1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Toivanen Pirjo</dc:creator>
  <cp:lastModifiedBy>Toivanen Pirjo</cp:lastModifiedBy>
  <cp:revision>1</cp:revision>
  <dcterms:created xsi:type="dcterms:W3CDTF">2022-05-30T11:29:16Z</dcterms:created>
  <dcterms:modified xsi:type="dcterms:W3CDTF">2022-05-30T11:29:41Z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0x010100CFC9A50DBDE6DD49BDA831B7407B9590</vt:lpwstr>
  </property>
</Properties>
</file>