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59" r:id="rId2"/>
    <p:sldId id="460" r:id="rId3"/>
  </p:sldIdLst>
  <p:sldSz cx="9144000" cy="5143500" type="screen16x9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 userDrawn="1">
          <p15:clr>
            <a:srgbClr val="A4A3A4"/>
          </p15:clr>
        </p15:guide>
        <p15:guide id="2" pos="214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Tekijä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6E00"/>
    <a:srgbClr val="FFB85E"/>
    <a:srgbClr val="5E9322"/>
    <a:srgbClr val="AEDF74"/>
    <a:srgbClr val="A769A8"/>
    <a:srgbClr val="CAA5CB"/>
    <a:srgbClr val="954B97"/>
    <a:srgbClr val="8C4091"/>
    <a:srgbClr val="C382C8"/>
    <a:srgbClr val="2BB6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5120DD-2851-45F4-BE24-B1AAD756219B}" v="2" dt="2022-05-30T07:29:18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38" autoAdjust="0"/>
    <p:restoredTop sz="93960" autoAdjust="0"/>
  </p:normalViewPr>
  <p:slideViewPr>
    <p:cSldViewPr showGuides="1">
      <p:cViewPr varScale="1">
        <p:scale>
          <a:sx n="48" d="100"/>
          <a:sy n="48" d="100"/>
        </p:scale>
        <p:origin x="1068" y="4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60" y="44"/>
      </p:cViewPr>
      <p:guideLst>
        <p:guide orient="horz" pos="3125"/>
        <p:guide pos="21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9E190F-8E26-465E-99B5-4C629DC87B71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9A2BCA-0D4F-45BC-AFD1-BC051D05FE15}">
      <dgm:prSet/>
      <dgm:spPr/>
      <dgm:t>
        <a:bodyPr/>
        <a:lstStyle/>
        <a:p>
          <a:r>
            <a:rPr lang="fi-FI" dirty="0"/>
            <a:t>LÄHETE/YHTEYDEN-OTTO</a:t>
          </a:r>
          <a:endParaRPr lang="en-US" dirty="0"/>
        </a:p>
      </dgm:t>
    </dgm:pt>
    <dgm:pt modelId="{8FB18B7A-CCBD-4AA4-980A-79EF22FCC6B1}" type="parTrans" cxnId="{1A5E97A4-4C5A-41F3-A186-C74E4A42D941}">
      <dgm:prSet/>
      <dgm:spPr/>
      <dgm:t>
        <a:bodyPr/>
        <a:lstStyle/>
        <a:p>
          <a:endParaRPr lang="en-US"/>
        </a:p>
      </dgm:t>
    </dgm:pt>
    <dgm:pt modelId="{63D8DBC0-6050-4DB1-A78D-CB8E6D11CBD5}" type="sibTrans" cxnId="{1A5E97A4-4C5A-41F3-A186-C74E4A42D941}">
      <dgm:prSet/>
      <dgm:spPr/>
      <dgm:t>
        <a:bodyPr/>
        <a:lstStyle/>
        <a:p>
          <a:endParaRPr lang="en-US"/>
        </a:p>
      </dgm:t>
    </dgm:pt>
    <dgm:pt modelId="{FC65219C-47DB-4E78-B739-AD74B1897000}">
      <dgm:prSet/>
      <dgm:spPr/>
      <dgm:t>
        <a:bodyPr/>
        <a:lstStyle/>
        <a:p>
          <a:r>
            <a:rPr lang="en-US" dirty="0"/>
            <a:t>TYÖKYVYN TUEN SELVITYS</a:t>
          </a:r>
        </a:p>
      </dgm:t>
    </dgm:pt>
    <dgm:pt modelId="{18CE30C5-FDA2-45B8-AF21-3595EEFCBAC8}" type="parTrans" cxnId="{5073152E-5D2E-414D-9C7E-02706029C6AE}">
      <dgm:prSet/>
      <dgm:spPr/>
      <dgm:t>
        <a:bodyPr/>
        <a:lstStyle/>
        <a:p>
          <a:endParaRPr lang="en-US"/>
        </a:p>
      </dgm:t>
    </dgm:pt>
    <dgm:pt modelId="{55CA8180-17F1-440F-858E-78653E37DCCB}" type="sibTrans" cxnId="{5073152E-5D2E-414D-9C7E-02706029C6AE}">
      <dgm:prSet/>
      <dgm:spPr/>
      <dgm:t>
        <a:bodyPr/>
        <a:lstStyle/>
        <a:p>
          <a:endParaRPr lang="en-US"/>
        </a:p>
      </dgm:t>
    </dgm:pt>
    <dgm:pt modelId="{310A650B-88D8-49BA-8075-A41FEF51668F}">
      <dgm:prSet custT="1"/>
      <dgm:spPr/>
      <dgm:t>
        <a:bodyPr/>
        <a:lstStyle/>
        <a:p>
          <a:pPr>
            <a:buNone/>
          </a:pPr>
          <a:r>
            <a:rPr lang="fi-FI" sz="1000" dirty="0" err="1"/>
            <a:t>Tkk</a:t>
          </a:r>
          <a:r>
            <a:rPr lang="fi-FI" sz="1000" dirty="0"/>
            <a:t> </a:t>
          </a:r>
          <a:r>
            <a:rPr lang="fi-FI" sz="1000" dirty="0" err="1"/>
            <a:t>kontaktoi</a:t>
          </a:r>
          <a:r>
            <a:rPr lang="fi-FI" sz="1000" dirty="0"/>
            <a:t> asiakasta: alkuhaastattelu puhelimitse ja/tai sovitaan tapaaminen (</a:t>
          </a:r>
          <a:r>
            <a:rPr lang="fi-FI" sz="1000" dirty="0" err="1"/>
            <a:t>lähi,etä</a:t>
          </a:r>
          <a:r>
            <a:rPr lang="fi-FI" sz="1000" dirty="0"/>
            <a:t>)</a:t>
          </a:r>
          <a:endParaRPr lang="en-US" sz="1000" dirty="0"/>
        </a:p>
      </dgm:t>
    </dgm:pt>
    <dgm:pt modelId="{06EEC306-46CE-4F0E-85F7-679C043066DC}" type="parTrans" cxnId="{F90B08AC-75FF-49BA-ACDE-D11737BD9AB5}">
      <dgm:prSet/>
      <dgm:spPr/>
      <dgm:t>
        <a:bodyPr/>
        <a:lstStyle/>
        <a:p>
          <a:endParaRPr lang="en-US"/>
        </a:p>
      </dgm:t>
    </dgm:pt>
    <dgm:pt modelId="{9AA7E7D9-17F5-4065-BDAA-18F949E44372}" type="sibTrans" cxnId="{F90B08AC-75FF-49BA-ACDE-D11737BD9AB5}">
      <dgm:prSet/>
      <dgm:spPr/>
      <dgm:t>
        <a:bodyPr/>
        <a:lstStyle/>
        <a:p>
          <a:endParaRPr lang="en-US"/>
        </a:p>
      </dgm:t>
    </dgm:pt>
    <dgm:pt modelId="{7B515659-0C1E-42AA-9635-6531CCE4F8EF}">
      <dgm:prSet custT="1"/>
      <dgm:spPr/>
      <dgm:t>
        <a:bodyPr/>
        <a:lstStyle/>
        <a:p>
          <a:r>
            <a:rPr lang="en-US" sz="1200" dirty="0"/>
            <a:t>TYÖ-JA TOIMINTAKYVYN ARVIOINTI</a:t>
          </a:r>
        </a:p>
      </dgm:t>
    </dgm:pt>
    <dgm:pt modelId="{D0D170DE-7557-4817-89FA-7D9D9A62DDD7}" type="parTrans" cxnId="{CE6FA6CD-1275-4FEE-B990-168CAB217404}">
      <dgm:prSet/>
      <dgm:spPr/>
      <dgm:t>
        <a:bodyPr/>
        <a:lstStyle/>
        <a:p>
          <a:endParaRPr lang="en-US"/>
        </a:p>
      </dgm:t>
    </dgm:pt>
    <dgm:pt modelId="{AF5CFB73-87FB-4937-9B5A-B9D54E930A91}" type="sibTrans" cxnId="{CE6FA6CD-1275-4FEE-B990-168CAB217404}">
      <dgm:prSet/>
      <dgm:spPr/>
      <dgm:t>
        <a:bodyPr/>
        <a:lstStyle/>
        <a:p>
          <a:endParaRPr lang="en-US"/>
        </a:p>
      </dgm:t>
    </dgm:pt>
    <dgm:pt modelId="{7F0CDB6A-8ED7-4D8F-977C-8F1B57DACC9B}">
      <dgm:prSet custT="1"/>
      <dgm:spPr/>
      <dgm:t>
        <a:bodyPr/>
        <a:lstStyle/>
        <a:p>
          <a:pPr>
            <a:buNone/>
          </a:pPr>
          <a:r>
            <a:rPr lang="fi-FI" sz="1000" dirty="0"/>
            <a:t>Tarvittavien asiakastietojen kerääminen, suostumukset</a:t>
          </a:r>
        </a:p>
      </dgm:t>
    </dgm:pt>
    <dgm:pt modelId="{32E93B66-4633-46C0-BD98-FBFCB7D5B0B9}" type="parTrans" cxnId="{006B2826-9E67-46D5-9479-B735C51A9086}">
      <dgm:prSet/>
      <dgm:spPr/>
      <dgm:t>
        <a:bodyPr/>
        <a:lstStyle/>
        <a:p>
          <a:endParaRPr lang="fi-FI"/>
        </a:p>
      </dgm:t>
    </dgm:pt>
    <dgm:pt modelId="{626733E4-56AA-451A-B2D3-913B710F22F6}" type="sibTrans" cxnId="{006B2826-9E67-46D5-9479-B735C51A9086}">
      <dgm:prSet/>
      <dgm:spPr/>
      <dgm:t>
        <a:bodyPr/>
        <a:lstStyle/>
        <a:p>
          <a:endParaRPr lang="fi-FI"/>
        </a:p>
      </dgm:t>
    </dgm:pt>
    <dgm:pt modelId="{77B5CD7D-6CC1-46DE-AF40-4DEE3AC4D409}">
      <dgm:prSet custT="1"/>
      <dgm:spPr/>
      <dgm:t>
        <a:bodyPr/>
        <a:lstStyle/>
        <a:p>
          <a:pPr>
            <a:buNone/>
          </a:pPr>
          <a:r>
            <a:rPr lang="fi-FI" sz="1000" dirty="0"/>
            <a:t>Haastattelu, Kykyviisari, muut </a:t>
          </a:r>
          <a:r>
            <a:rPr lang="fi-FI" sz="1000" dirty="0" err="1"/>
            <a:t>työ-ja</a:t>
          </a:r>
          <a:r>
            <a:rPr lang="fi-FI" sz="1000" dirty="0"/>
            <a:t> toimintakyvyn arvioinnin menetelmät, asiakkuuksien kartoittaminen ja mahdollisen omatyöntekijän selvittäminen</a:t>
          </a:r>
        </a:p>
      </dgm:t>
    </dgm:pt>
    <dgm:pt modelId="{05C3966C-271F-4A49-A797-DB9B15E4A194}" type="parTrans" cxnId="{42015041-1241-4736-AEF6-5C63753BC214}">
      <dgm:prSet/>
      <dgm:spPr/>
      <dgm:t>
        <a:bodyPr/>
        <a:lstStyle/>
        <a:p>
          <a:endParaRPr lang="fi-FI"/>
        </a:p>
      </dgm:t>
    </dgm:pt>
    <dgm:pt modelId="{A5803DFB-BCF2-4A6E-8436-B5426BFE7FD8}" type="sibTrans" cxnId="{42015041-1241-4736-AEF6-5C63753BC214}">
      <dgm:prSet/>
      <dgm:spPr/>
      <dgm:t>
        <a:bodyPr/>
        <a:lstStyle/>
        <a:p>
          <a:endParaRPr lang="fi-FI"/>
        </a:p>
      </dgm:t>
    </dgm:pt>
    <dgm:pt modelId="{AA91688E-C686-4408-95AF-F45239525010}">
      <dgm:prSet/>
      <dgm:spPr/>
      <dgm:t>
        <a:bodyPr/>
        <a:lstStyle/>
        <a:p>
          <a:r>
            <a:rPr lang="fi-FI" dirty="0"/>
            <a:t>TYÖKYVYN TUEN TIIMI</a:t>
          </a:r>
        </a:p>
      </dgm:t>
    </dgm:pt>
    <dgm:pt modelId="{2E6D5173-678D-42F7-83CC-D3F25AFE25E3}" type="parTrans" cxnId="{EF90D193-C69B-4BC1-99E4-CEC2026374BE}">
      <dgm:prSet/>
      <dgm:spPr/>
      <dgm:t>
        <a:bodyPr/>
        <a:lstStyle/>
        <a:p>
          <a:endParaRPr lang="fi-FI"/>
        </a:p>
      </dgm:t>
    </dgm:pt>
    <dgm:pt modelId="{285D7E30-EFFF-4A65-97D5-997CC151B378}" type="sibTrans" cxnId="{EF90D193-C69B-4BC1-99E4-CEC2026374BE}">
      <dgm:prSet/>
      <dgm:spPr/>
      <dgm:t>
        <a:bodyPr/>
        <a:lstStyle/>
        <a:p>
          <a:endParaRPr lang="fi-FI"/>
        </a:p>
      </dgm:t>
    </dgm:pt>
    <dgm:pt modelId="{37DEFBDA-249F-4D8E-86A2-D3846B0ED506}">
      <dgm:prSet/>
      <dgm:spPr/>
      <dgm:t>
        <a:bodyPr/>
        <a:lstStyle/>
        <a:p>
          <a:r>
            <a:rPr lang="fi-FI" dirty="0"/>
            <a:t>Tarvittavan verkoston kokoaminen asiakastarvelähtöisesti, </a:t>
          </a:r>
          <a:r>
            <a:rPr lang="fi-FI" dirty="0" err="1"/>
            <a:t>tkk</a:t>
          </a:r>
          <a:r>
            <a:rPr lang="fi-FI" dirty="0"/>
            <a:t> koordinoi</a:t>
          </a:r>
        </a:p>
      </dgm:t>
    </dgm:pt>
    <dgm:pt modelId="{3F672869-1796-4863-98DD-3343096472FE}" type="parTrans" cxnId="{3C583126-44D3-4633-9294-ACE4095798D7}">
      <dgm:prSet/>
      <dgm:spPr/>
      <dgm:t>
        <a:bodyPr/>
        <a:lstStyle/>
        <a:p>
          <a:endParaRPr lang="fi-FI"/>
        </a:p>
      </dgm:t>
    </dgm:pt>
    <dgm:pt modelId="{156C450F-0FCC-4F38-941E-3DD5EC2D126B}" type="sibTrans" cxnId="{3C583126-44D3-4633-9294-ACE4095798D7}">
      <dgm:prSet/>
      <dgm:spPr/>
      <dgm:t>
        <a:bodyPr/>
        <a:lstStyle/>
        <a:p>
          <a:endParaRPr lang="fi-FI"/>
        </a:p>
      </dgm:t>
    </dgm:pt>
    <dgm:pt modelId="{8560F542-7D61-40DD-AAE8-1A98DD642358}">
      <dgm:prSet/>
      <dgm:spPr/>
      <dgm:t>
        <a:bodyPr/>
        <a:lstStyle/>
        <a:p>
          <a:r>
            <a:rPr lang="fi-FI" dirty="0"/>
            <a:t>Lääkäri, </a:t>
          </a:r>
          <a:r>
            <a:rPr lang="fi-FI" dirty="0" err="1"/>
            <a:t>th</a:t>
          </a:r>
          <a:r>
            <a:rPr lang="fi-FI" dirty="0"/>
            <a:t> terveystarkastus, sosiaalialan ammattilainen, Kela, kuntoutus,  elintapaohjaus/liikuntaneuvoja ym.</a:t>
          </a:r>
        </a:p>
      </dgm:t>
    </dgm:pt>
    <dgm:pt modelId="{D62D2084-FC9A-43AB-A84D-251647AE7004}" type="parTrans" cxnId="{0848F6F9-80DF-430A-AE05-F3995B6FD852}">
      <dgm:prSet/>
      <dgm:spPr/>
      <dgm:t>
        <a:bodyPr/>
        <a:lstStyle/>
        <a:p>
          <a:endParaRPr lang="fi-FI"/>
        </a:p>
      </dgm:t>
    </dgm:pt>
    <dgm:pt modelId="{90A6B586-6C38-423A-8472-7A8506178BC4}" type="sibTrans" cxnId="{0848F6F9-80DF-430A-AE05-F3995B6FD852}">
      <dgm:prSet/>
      <dgm:spPr/>
      <dgm:t>
        <a:bodyPr/>
        <a:lstStyle/>
        <a:p>
          <a:endParaRPr lang="fi-FI"/>
        </a:p>
      </dgm:t>
    </dgm:pt>
    <dgm:pt modelId="{C7DC320C-12B2-408E-AC34-B91F8A46F627}">
      <dgm:prSet custT="1"/>
      <dgm:spPr/>
      <dgm:t>
        <a:bodyPr/>
        <a:lstStyle/>
        <a:p>
          <a:r>
            <a:rPr lang="fi-FI" sz="1200" dirty="0"/>
            <a:t>SUUNNITELMAN TOTEUTUS, SEURANTA, ARVIOINTI</a:t>
          </a:r>
        </a:p>
      </dgm:t>
    </dgm:pt>
    <dgm:pt modelId="{E226A297-CFDD-498E-BCAE-64269294300E}" type="parTrans" cxnId="{EF733706-2777-42CA-A00F-AF481A964743}">
      <dgm:prSet/>
      <dgm:spPr/>
      <dgm:t>
        <a:bodyPr/>
        <a:lstStyle/>
        <a:p>
          <a:endParaRPr lang="fi-FI"/>
        </a:p>
      </dgm:t>
    </dgm:pt>
    <dgm:pt modelId="{425F329F-4BF7-4C21-A6A3-E785CDF21D02}" type="sibTrans" cxnId="{EF733706-2777-42CA-A00F-AF481A964743}">
      <dgm:prSet/>
      <dgm:spPr/>
      <dgm:t>
        <a:bodyPr/>
        <a:lstStyle/>
        <a:p>
          <a:endParaRPr lang="fi-FI"/>
        </a:p>
      </dgm:t>
    </dgm:pt>
    <dgm:pt modelId="{BF8D117F-B68A-420D-A65A-49391E1C84C1}">
      <dgm:prSet/>
      <dgm:spPr/>
      <dgm:t>
        <a:bodyPr/>
        <a:lstStyle/>
        <a:p>
          <a:r>
            <a:rPr lang="fi-FI" dirty="0"/>
            <a:t>Suunnitelman tekeminen tavoitteineen ja vastuunjako: asiakkaan tavoitteet, toiveet keskiössä</a:t>
          </a:r>
        </a:p>
      </dgm:t>
    </dgm:pt>
    <dgm:pt modelId="{337F9FA3-CB66-4B6F-972E-ADEB799A4370}" type="parTrans" cxnId="{F2D7E7BA-90C4-4843-88C7-9051CCED89C9}">
      <dgm:prSet/>
      <dgm:spPr/>
      <dgm:t>
        <a:bodyPr/>
        <a:lstStyle/>
        <a:p>
          <a:endParaRPr lang="fi-FI"/>
        </a:p>
      </dgm:t>
    </dgm:pt>
    <dgm:pt modelId="{FD1254A1-4B3C-406D-928F-00241057870B}" type="sibTrans" cxnId="{F2D7E7BA-90C4-4843-88C7-9051CCED89C9}">
      <dgm:prSet/>
      <dgm:spPr/>
      <dgm:t>
        <a:bodyPr/>
        <a:lstStyle/>
        <a:p>
          <a:endParaRPr lang="fi-FI"/>
        </a:p>
      </dgm:t>
    </dgm:pt>
    <dgm:pt modelId="{B6B730B1-94E6-496A-A4FF-D2A83F63353A}">
      <dgm:prSet/>
      <dgm:spPr/>
      <dgm:t>
        <a:bodyPr/>
        <a:lstStyle/>
        <a:p>
          <a:r>
            <a:rPr lang="fi-FI" dirty="0"/>
            <a:t>Palvelutarpeen tunnistaminen </a:t>
          </a:r>
          <a:r>
            <a:rPr lang="fi-FI" dirty="0" err="1"/>
            <a:t>työ-ja</a:t>
          </a:r>
          <a:r>
            <a:rPr lang="fi-FI" dirty="0"/>
            <a:t> toimintakykyyn liittyen</a:t>
          </a:r>
        </a:p>
      </dgm:t>
    </dgm:pt>
    <dgm:pt modelId="{2DDE4016-F68E-496A-B71B-ED5E68A97D61}" type="parTrans" cxnId="{9A771FD3-334F-4475-A844-A8109AAD5894}">
      <dgm:prSet/>
      <dgm:spPr/>
      <dgm:t>
        <a:bodyPr/>
        <a:lstStyle/>
        <a:p>
          <a:endParaRPr lang="fi-FI"/>
        </a:p>
      </dgm:t>
    </dgm:pt>
    <dgm:pt modelId="{A8C3A7F2-23F8-41E6-BA63-1BA1624F1680}" type="sibTrans" cxnId="{9A771FD3-334F-4475-A844-A8109AAD5894}">
      <dgm:prSet/>
      <dgm:spPr/>
      <dgm:t>
        <a:bodyPr/>
        <a:lstStyle/>
        <a:p>
          <a:endParaRPr lang="fi-FI"/>
        </a:p>
      </dgm:t>
    </dgm:pt>
    <dgm:pt modelId="{B2D2055A-0907-4E85-AEDB-86AFB5ED595E}">
      <dgm:prSet/>
      <dgm:spPr/>
      <dgm:t>
        <a:bodyPr/>
        <a:lstStyle/>
        <a:p>
          <a:r>
            <a:rPr lang="fi-FI" dirty="0"/>
            <a:t>Asiakkaan työ- ja toimintakyvyn vahvistamiseen/tukemiseen ja työllistymiseen tarvittavat palvelut</a:t>
          </a:r>
        </a:p>
      </dgm:t>
    </dgm:pt>
    <dgm:pt modelId="{0523B6D8-61F3-46E8-8240-B66886493F72}" type="parTrans" cxnId="{17EB2DE5-CC3B-424D-AC28-E52DDCC4D00C}">
      <dgm:prSet/>
      <dgm:spPr/>
      <dgm:t>
        <a:bodyPr/>
        <a:lstStyle/>
        <a:p>
          <a:endParaRPr lang="fi-FI"/>
        </a:p>
      </dgm:t>
    </dgm:pt>
    <dgm:pt modelId="{A7F14932-82E0-4EB3-BE40-786FDD44DD62}" type="sibTrans" cxnId="{17EB2DE5-CC3B-424D-AC28-E52DDCC4D00C}">
      <dgm:prSet/>
      <dgm:spPr/>
      <dgm:t>
        <a:bodyPr/>
        <a:lstStyle/>
        <a:p>
          <a:endParaRPr lang="fi-FI"/>
        </a:p>
      </dgm:t>
    </dgm:pt>
    <dgm:pt modelId="{8D853E7B-73AD-40BA-9CEF-FB3509208F56}">
      <dgm:prSet/>
      <dgm:spPr/>
      <dgm:t>
        <a:bodyPr/>
        <a:lstStyle/>
        <a:p>
          <a:r>
            <a:rPr lang="fi-FI" dirty="0"/>
            <a:t>Tavoitteiden onnistumisen seuranta</a:t>
          </a:r>
        </a:p>
      </dgm:t>
    </dgm:pt>
    <dgm:pt modelId="{356DF1FA-5D18-438D-BC12-3A6F90401646}" type="parTrans" cxnId="{6F2BDA8A-C836-4B6C-8DF6-1C1A09869D0E}">
      <dgm:prSet/>
      <dgm:spPr/>
      <dgm:t>
        <a:bodyPr/>
        <a:lstStyle/>
        <a:p>
          <a:endParaRPr lang="fi-FI"/>
        </a:p>
      </dgm:t>
    </dgm:pt>
    <dgm:pt modelId="{4B846315-81B8-4206-9F30-ACB28F4FFBD6}" type="sibTrans" cxnId="{6F2BDA8A-C836-4B6C-8DF6-1C1A09869D0E}">
      <dgm:prSet/>
      <dgm:spPr/>
      <dgm:t>
        <a:bodyPr/>
        <a:lstStyle/>
        <a:p>
          <a:endParaRPr lang="fi-FI"/>
        </a:p>
      </dgm:t>
    </dgm:pt>
    <dgm:pt modelId="{F006A97F-10BB-40D7-AF05-6C95185115E2}" type="pres">
      <dgm:prSet presAssocID="{619E190F-8E26-465E-99B5-4C629DC87B71}" presName="Name0" presStyleCnt="0">
        <dgm:presLayoutVars>
          <dgm:dir/>
          <dgm:animLvl val="lvl"/>
          <dgm:resizeHandles val="exact"/>
        </dgm:presLayoutVars>
      </dgm:prSet>
      <dgm:spPr/>
    </dgm:pt>
    <dgm:pt modelId="{74CCD94F-1F24-43CD-B6A5-2482A099AEE0}" type="pres">
      <dgm:prSet presAssocID="{C7DC320C-12B2-408E-AC34-B91F8A46F627}" presName="boxAndChildren" presStyleCnt="0"/>
      <dgm:spPr/>
    </dgm:pt>
    <dgm:pt modelId="{5DD77668-ECC4-40B0-BB12-A4894391ECEA}" type="pres">
      <dgm:prSet presAssocID="{C7DC320C-12B2-408E-AC34-B91F8A46F627}" presName="parentTextBox" presStyleLbl="alignNode1" presStyleIdx="0" presStyleCnt="5"/>
      <dgm:spPr/>
    </dgm:pt>
    <dgm:pt modelId="{35C2D75A-6C78-4742-92B4-0F831CC8C41B}" type="pres">
      <dgm:prSet presAssocID="{C7DC320C-12B2-408E-AC34-B91F8A46F627}" presName="descendantBox" presStyleLbl="bgAccFollowNode1" presStyleIdx="0" presStyleCnt="5"/>
      <dgm:spPr/>
    </dgm:pt>
    <dgm:pt modelId="{B4D55C63-3B9F-4CCB-8BFC-C2A737F10DDE}" type="pres">
      <dgm:prSet presAssocID="{285D7E30-EFFF-4A65-97D5-997CC151B378}" presName="sp" presStyleCnt="0"/>
      <dgm:spPr/>
    </dgm:pt>
    <dgm:pt modelId="{54479E92-A9D1-45A4-B24F-1C9B87367EF0}" type="pres">
      <dgm:prSet presAssocID="{AA91688E-C686-4408-95AF-F45239525010}" presName="arrowAndChildren" presStyleCnt="0"/>
      <dgm:spPr/>
    </dgm:pt>
    <dgm:pt modelId="{510740C7-E880-4C83-8A80-5701BD22100E}" type="pres">
      <dgm:prSet presAssocID="{AA91688E-C686-4408-95AF-F45239525010}" presName="parentTextArrow" presStyleLbl="node1" presStyleIdx="0" presStyleCnt="0"/>
      <dgm:spPr/>
    </dgm:pt>
    <dgm:pt modelId="{45F16059-A999-45D4-BEA2-1D6B444DDD06}" type="pres">
      <dgm:prSet presAssocID="{AA91688E-C686-4408-95AF-F45239525010}" presName="arrow" presStyleLbl="alignNode1" presStyleIdx="1" presStyleCnt="5"/>
      <dgm:spPr/>
    </dgm:pt>
    <dgm:pt modelId="{6DDF6FF4-9460-47A2-A521-5FEC8D8130F3}" type="pres">
      <dgm:prSet presAssocID="{AA91688E-C686-4408-95AF-F45239525010}" presName="descendantArrow" presStyleLbl="bgAccFollowNode1" presStyleIdx="1" presStyleCnt="5" custLinFactNeighborY="4299"/>
      <dgm:spPr/>
    </dgm:pt>
    <dgm:pt modelId="{8A01CED9-E48D-486A-AF61-838E0CD77579}" type="pres">
      <dgm:prSet presAssocID="{AF5CFB73-87FB-4937-9B5A-B9D54E930A91}" presName="sp" presStyleCnt="0"/>
      <dgm:spPr/>
    </dgm:pt>
    <dgm:pt modelId="{2CD8536A-83CD-47F0-A5DF-409C7564C74A}" type="pres">
      <dgm:prSet presAssocID="{7B515659-0C1E-42AA-9635-6531CCE4F8EF}" presName="arrowAndChildren" presStyleCnt="0"/>
      <dgm:spPr/>
    </dgm:pt>
    <dgm:pt modelId="{4FE9F340-6E2C-4D79-ABA1-32F64CA561F7}" type="pres">
      <dgm:prSet presAssocID="{7B515659-0C1E-42AA-9635-6531CCE4F8EF}" presName="parentTextArrow" presStyleLbl="node1" presStyleIdx="0" presStyleCnt="0"/>
      <dgm:spPr/>
    </dgm:pt>
    <dgm:pt modelId="{8B0B07E2-E24F-4193-B088-2258BF0861B8}" type="pres">
      <dgm:prSet presAssocID="{7B515659-0C1E-42AA-9635-6531CCE4F8EF}" presName="arrow" presStyleLbl="alignNode1" presStyleIdx="2" presStyleCnt="5"/>
      <dgm:spPr/>
    </dgm:pt>
    <dgm:pt modelId="{F5C3FCC0-3287-430D-9160-60A03CB4C5A3}" type="pres">
      <dgm:prSet presAssocID="{7B515659-0C1E-42AA-9635-6531CCE4F8EF}" presName="descendantArrow" presStyleLbl="bgAccFollowNode1" presStyleIdx="2" presStyleCnt="5"/>
      <dgm:spPr/>
    </dgm:pt>
    <dgm:pt modelId="{AF5909E9-FF87-40A8-A38C-A77A3668653A}" type="pres">
      <dgm:prSet presAssocID="{55CA8180-17F1-440F-858E-78653E37DCCB}" presName="sp" presStyleCnt="0"/>
      <dgm:spPr/>
    </dgm:pt>
    <dgm:pt modelId="{850BF778-C936-43E5-8C10-0C1D81158BD0}" type="pres">
      <dgm:prSet presAssocID="{FC65219C-47DB-4E78-B739-AD74B1897000}" presName="arrowAndChildren" presStyleCnt="0"/>
      <dgm:spPr/>
    </dgm:pt>
    <dgm:pt modelId="{756B0946-B1F2-454F-BFB9-E9F52BEBC3F8}" type="pres">
      <dgm:prSet presAssocID="{FC65219C-47DB-4E78-B739-AD74B1897000}" presName="parentTextArrow" presStyleLbl="node1" presStyleIdx="0" presStyleCnt="0"/>
      <dgm:spPr/>
    </dgm:pt>
    <dgm:pt modelId="{AC1776AE-1FCF-43AA-840B-5413C97ECDBD}" type="pres">
      <dgm:prSet presAssocID="{FC65219C-47DB-4E78-B739-AD74B1897000}" presName="arrow" presStyleLbl="alignNode1" presStyleIdx="3" presStyleCnt="5" custScaleY="119884" custLinFactNeighborX="-1253" custLinFactNeighborY="3494"/>
      <dgm:spPr/>
    </dgm:pt>
    <dgm:pt modelId="{84CFC974-E73C-44BB-9328-7950B6E02A81}" type="pres">
      <dgm:prSet presAssocID="{FC65219C-47DB-4E78-B739-AD74B1897000}" presName="descendantArrow" presStyleLbl="bgAccFollowNode1" presStyleIdx="3" presStyleCnt="5" custScaleY="150575"/>
      <dgm:spPr/>
    </dgm:pt>
    <dgm:pt modelId="{B49CD992-00C5-47CB-A7E9-DEE171D3D065}" type="pres">
      <dgm:prSet presAssocID="{63D8DBC0-6050-4DB1-A78D-CB8E6D11CBD5}" presName="sp" presStyleCnt="0"/>
      <dgm:spPr/>
    </dgm:pt>
    <dgm:pt modelId="{3442FDF8-F597-4756-A0C1-2CA84D7040E9}" type="pres">
      <dgm:prSet presAssocID="{7B9A2BCA-0D4F-45BC-AFD1-BC051D05FE15}" presName="arrowAndChildren" presStyleCnt="0"/>
      <dgm:spPr/>
    </dgm:pt>
    <dgm:pt modelId="{141F5908-1349-45CE-A232-3C3E61B23A1E}" type="pres">
      <dgm:prSet presAssocID="{7B9A2BCA-0D4F-45BC-AFD1-BC051D05FE15}" presName="parentTextArrow" presStyleLbl="node1" presStyleIdx="0" presStyleCnt="0"/>
      <dgm:spPr/>
    </dgm:pt>
    <dgm:pt modelId="{0F590203-CBDA-4438-B8B7-52E8CB75B49B}" type="pres">
      <dgm:prSet presAssocID="{7B9A2BCA-0D4F-45BC-AFD1-BC051D05FE15}" presName="arrow" presStyleLbl="alignNode1" presStyleIdx="4" presStyleCnt="5"/>
      <dgm:spPr/>
    </dgm:pt>
    <dgm:pt modelId="{9BD78A83-4E1E-4223-A31E-F2BEC58BFAC2}" type="pres">
      <dgm:prSet presAssocID="{7B9A2BCA-0D4F-45BC-AFD1-BC051D05FE15}" presName="descendantArrow" presStyleLbl="bgAccFollowNode1" presStyleIdx="4" presStyleCnt="5"/>
      <dgm:spPr/>
    </dgm:pt>
  </dgm:ptLst>
  <dgm:cxnLst>
    <dgm:cxn modelId="{C15D7902-9AA9-4125-BA86-0A1F28E06BC7}" type="presOf" srcId="{B6B730B1-94E6-496A-A4FF-D2A83F63353A}" destId="{9BD78A83-4E1E-4223-A31E-F2BEC58BFAC2}" srcOrd="0" destOrd="0" presId="urn:microsoft.com/office/officeart/2016/7/layout/VerticalDownArrowProcess"/>
    <dgm:cxn modelId="{EF733706-2777-42CA-A00F-AF481A964743}" srcId="{619E190F-8E26-465E-99B5-4C629DC87B71}" destId="{C7DC320C-12B2-408E-AC34-B91F8A46F627}" srcOrd="4" destOrd="0" parTransId="{E226A297-CFDD-498E-BCAE-64269294300E}" sibTransId="{425F329F-4BF7-4C21-A6A3-E785CDF21D02}"/>
    <dgm:cxn modelId="{AA3EAF0B-1FBD-4BE1-86DC-69101A14C4F9}" type="presOf" srcId="{7F0CDB6A-8ED7-4D8F-977C-8F1B57DACC9B}" destId="{84CFC974-E73C-44BB-9328-7950B6E02A81}" srcOrd="0" destOrd="1" presId="urn:microsoft.com/office/officeart/2016/7/layout/VerticalDownArrowProcess"/>
    <dgm:cxn modelId="{BD7CF510-D8CC-4022-B506-CA763AE74889}" type="presOf" srcId="{7B515659-0C1E-42AA-9635-6531CCE4F8EF}" destId="{8B0B07E2-E24F-4193-B088-2258BF0861B8}" srcOrd="1" destOrd="0" presId="urn:microsoft.com/office/officeart/2016/7/layout/VerticalDownArrowProcess"/>
    <dgm:cxn modelId="{C666F520-35D2-493F-809D-DB2DAAA6FBEB}" type="presOf" srcId="{8D853E7B-73AD-40BA-9CEF-FB3509208F56}" destId="{35C2D75A-6C78-4742-92B4-0F831CC8C41B}" srcOrd="0" destOrd="1" presId="urn:microsoft.com/office/officeart/2016/7/layout/VerticalDownArrowProcess"/>
    <dgm:cxn modelId="{006B2826-9E67-46D5-9479-B735C51A9086}" srcId="{FC65219C-47DB-4E78-B739-AD74B1897000}" destId="{7F0CDB6A-8ED7-4D8F-977C-8F1B57DACC9B}" srcOrd="1" destOrd="0" parTransId="{32E93B66-4633-46C0-BD98-FBFCB7D5B0B9}" sibTransId="{626733E4-56AA-451A-B2D3-913B710F22F6}"/>
    <dgm:cxn modelId="{3C583126-44D3-4633-9294-ACE4095798D7}" srcId="{AA91688E-C686-4408-95AF-F45239525010}" destId="{37DEFBDA-249F-4D8E-86A2-D3846B0ED506}" srcOrd="0" destOrd="0" parTransId="{3F672869-1796-4863-98DD-3343096472FE}" sibTransId="{156C450F-0FCC-4F38-941E-3DD5EC2D126B}"/>
    <dgm:cxn modelId="{5073152E-5D2E-414D-9C7E-02706029C6AE}" srcId="{619E190F-8E26-465E-99B5-4C629DC87B71}" destId="{FC65219C-47DB-4E78-B739-AD74B1897000}" srcOrd="1" destOrd="0" parTransId="{18CE30C5-FDA2-45B8-AF21-3595EEFCBAC8}" sibTransId="{55CA8180-17F1-440F-858E-78653E37DCCB}"/>
    <dgm:cxn modelId="{7016523F-8118-4216-AB32-BD25AFCFB36A}" type="presOf" srcId="{7B9A2BCA-0D4F-45BC-AFD1-BC051D05FE15}" destId="{141F5908-1349-45CE-A232-3C3E61B23A1E}" srcOrd="0" destOrd="0" presId="urn:microsoft.com/office/officeart/2016/7/layout/VerticalDownArrowProcess"/>
    <dgm:cxn modelId="{42015041-1241-4736-AEF6-5C63753BC214}" srcId="{FC65219C-47DB-4E78-B739-AD74B1897000}" destId="{77B5CD7D-6CC1-46DE-AF40-4DEE3AC4D409}" srcOrd="2" destOrd="0" parTransId="{05C3966C-271F-4A49-A797-DB9B15E4A194}" sibTransId="{A5803DFB-BCF2-4A6E-8436-B5426BFE7FD8}"/>
    <dgm:cxn modelId="{A36C8646-F553-4F41-9FB0-8D13DA337542}" type="presOf" srcId="{7B9A2BCA-0D4F-45BC-AFD1-BC051D05FE15}" destId="{0F590203-CBDA-4438-B8B7-52E8CB75B49B}" srcOrd="1" destOrd="0" presId="urn:microsoft.com/office/officeart/2016/7/layout/VerticalDownArrowProcess"/>
    <dgm:cxn modelId="{0287EB7C-414D-4FAF-880D-974ACC40276D}" type="presOf" srcId="{BF8D117F-B68A-420D-A65A-49391E1C84C1}" destId="{6DDF6FF4-9460-47A2-A521-5FEC8D8130F3}" srcOrd="0" destOrd="1" presId="urn:microsoft.com/office/officeart/2016/7/layout/VerticalDownArrowProcess"/>
    <dgm:cxn modelId="{1BDD267F-C4FE-4AFB-9B12-1221AB75F4A3}" type="presOf" srcId="{7B515659-0C1E-42AA-9635-6531CCE4F8EF}" destId="{4FE9F340-6E2C-4D79-ABA1-32F64CA561F7}" srcOrd="0" destOrd="0" presId="urn:microsoft.com/office/officeart/2016/7/layout/VerticalDownArrowProcess"/>
    <dgm:cxn modelId="{5D2D5188-EBB2-4865-B772-87D638A82EBD}" type="presOf" srcId="{FC65219C-47DB-4E78-B739-AD74B1897000}" destId="{AC1776AE-1FCF-43AA-840B-5413C97ECDBD}" srcOrd="1" destOrd="0" presId="urn:microsoft.com/office/officeart/2016/7/layout/VerticalDownArrowProcess"/>
    <dgm:cxn modelId="{FEB9478A-B229-43B9-AB50-36B4875899C2}" type="presOf" srcId="{310A650B-88D8-49BA-8075-A41FEF51668F}" destId="{84CFC974-E73C-44BB-9328-7950B6E02A81}" srcOrd="0" destOrd="0" presId="urn:microsoft.com/office/officeart/2016/7/layout/VerticalDownArrowProcess"/>
    <dgm:cxn modelId="{6F2BDA8A-C836-4B6C-8DF6-1C1A09869D0E}" srcId="{C7DC320C-12B2-408E-AC34-B91F8A46F627}" destId="{8D853E7B-73AD-40BA-9CEF-FB3509208F56}" srcOrd="1" destOrd="0" parTransId="{356DF1FA-5D18-438D-BC12-3A6F90401646}" sibTransId="{4B846315-81B8-4206-9F30-ACB28F4FFBD6}"/>
    <dgm:cxn modelId="{EF90D193-C69B-4BC1-99E4-CEC2026374BE}" srcId="{619E190F-8E26-465E-99B5-4C629DC87B71}" destId="{AA91688E-C686-4408-95AF-F45239525010}" srcOrd="3" destOrd="0" parTransId="{2E6D5173-678D-42F7-83CC-D3F25AFE25E3}" sibTransId="{285D7E30-EFFF-4A65-97D5-997CC151B378}"/>
    <dgm:cxn modelId="{D40B55A4-F29E-4FDE-93E1-6E903ED04999}" type="presOf" srcId="{8560F542-7D61-40DD-AAE8-1A98DD642358}" destId="{F5C3FCC0-3287-430D-9160-60A03CB4C5A3}" srcOrd="0" destOrd="0" presId="urn:microsoft.com/office/officeart/2016/7/layout/VerticalDownArrowProcess"/>
    <dgm:cxn modelId="{1A5E97A4-4C5A-41F3-A186-C74E4A42D941}" srcId="{619E190F-8E26-465E-99B5-4C629DC87B71}" destId="{7B9A2BCA-0D4F-45BC-AFD1-BC051D05FE15}" srcOrd="0" destOrd="0" parTransId="{8FB18B7A-CCBD-4AA4-980A-79EF22FCC6B1}" sibTransId="{63D8DBC0-6050-4DB1-A78D-CB8E6D11CBD5}"/>
    <dgm:cxn modelId="{392A63A6-9FEE-467C-AB9F-285B6FC914F2}" type="presOf" srcId="{AA91688E-C686-4408-95AF-F45239525010}" destId="{510740C7-E880-4C83-8A80-5701BD22100E}" srcOrd="0" destOrd="0" presId="urn:microsoft.com/office/officeart/2016/7/layout/VerticalDownArrowProcess"/>
    <dgm:cxn modelId="{F90B08AC-75FF-49BA-ACDE-D11737BD9AB5}" srcId="{FC65219C-47DB-4E78-B739-AD74B1897000}" destId="{310A650B-88D8-49BA-8075-A41FEF51668F}" srcOrd="0" destOrd="0" parTransId="{06EEC306-46CE-4F0E-85F7-679C043066DC}" sibTransId="{9AA7E7D9-17F5-4065-BDAA-18F949E44372}"/>
    <dgm:cxn modelId="{97DF4BAF-B1D1-403F-84FE-1CD633E52A63}" type="presOf" srcId="{77B5CD7D-6CC1-46DE-AF40-4DEE3AC4D409}" destId="{84CFC974-E73C-44BB-9328-7950B6E02A81}" srcOrd="0" destOrd="2" presId="urn:microsoft.com/office/officeart/2016/7/layout/VerticalDownArrowProcess"/>
    <dgm:cxn modelId="{C79A10B2-78B9-48F2-8FF8-94EA3A4D2C5A}" type="presOf" srcId="{619E190F-8E26-465E-99B5-4C629DC87B71}" destId="{F006A97F-10BB-40D7-AF05-6C95185115E2}" srcOrd="0" destOrd="0" presId="urn:microsoft.com/office/officeart/2016/7/layout/VerticalDownArrowProcess"/>
    <dgm:cxn modelId="{F2D7E7BA-90C4-4843-88C7-9051CCED89C9}" srcId="{AA91688E-C686-4408-95AF-F45239525010}" destId="{BF8D117F-B68A-420D-A65A-49391E1C84C1}" srcOrd="1" destOrd="0" parTransId="{337F9FA3-CB66-4B6F-972E-ADEB799A4370}" sibTransId="{FD1254A1-4B3C-406D-928F-00241057870B}"/>
    <dgm:cxn modelId="{3E7F72C2-63DA-4813-894B-4289B59FBD64}" type="presOf" srcId="{FC65219C-47DB-4E78-B739-AD74B1897000}" destId="{756B0946-B1F2-454F-BFB9-E9F52BEBC3F8}" srcOrd="0" destOrd="0" presId="urn:microsoft.com/office/officeart/2016/7/layout/VerticalDownArrowProcess"/>
    <dgm:cxn modelId="{849564C3-A7F1-4824-8C6A-0C79E9032A2A}" type="presOf" srcId="{B2D2055A-0907-4E85-AEDB-86AFB5ED595E}" destId="{35C2D75A-6C78-4742-92B4-0F831CC8C41B}" srcOrd="0" destOrd="0" presId="urn:microsoft.com/office/officeart/2016/7/layout/VerticalDownArrowProcess"/>
    <dgm:cxn modelId="{A9D6DCC3-3427-4D05-8DF7-BD6FF721980D}" type="presOf" srcId="{C7DC320C-12B2-408E-AC34-B91F8A46F627}" destId="{5DD77668-ECC4-40B0-BB12-A4894391ECEA}" srcOrd="0" destOrd="0" presId="urn:microsoft.com/office/officeart/2016/7/layout/VerticalDownArrowProcess"/>
    <dgm:cxn modelId="{CE6FA6CD-1275-4FEE-B990-168CAB217404}" srcId="{619E190F-8E26-465E-99B5-4C629DC87B71}" destId="{7B515659-0C1E-42AA-9635-6531CCE4F8EF}" srcOrd="2" destOrd="0" parTransId="{D0D170DE-7557-4817-89FA-7D9D9A62DDD7}" sibTransId="{AF5CFB73-87FB-4937-9B5A-B9D54E930A91}"/>
    <dgm:cxn modelId="{9A771FD3-334F-4475-A844-A8109AAD5894}" srcId="{7B9A2BCA-0D4F-45BC-AFD1-BC051D05FE15}" destId="{B6B730B1-94E6-496A-A4FF-D2A83F63353A}" srcOrd="0" destOrd="0" parTransId="{2DDE4016-F68E-496A-B71B-ED5E68A97D61}" sibTransId="{A8C3A7F2-23F8-41E6-BA63-1BA1624F1680}"/>
    <dgm:cxn modelId="{9E4D4DD6-90B6-403B-B864-3A9E0DCCDA55}" type="presOf" srcId="{AA91688E-C686-4408-95AF-F45239525010}" destId="{45F16059-A999-45D4-BEA2-1D6B444DDD06}" srcOrd="1" destOrd="0" presId="urn:microsoft.com/office/officeart/2016/7/layout/VerticalDownArrowProcess"/>
    <dgm:cxn modelId="{17EB2DE5-CC3B-424D-AC28-E52DDCC4D00C}" srcId="{C7DC320C-12B2-408E-AC34-B91F8A46F627}" destId="{B2D2055A-0907-4E85-AEDB-86AFB5ED595E}" srcOrd="0" destOrd="0" parTransId="{0523B6D8-61F3-46E8-8240-B66886493F72}" sibTransId="{A7F14932-82E0-4EB3-BE40-786FDD44DD62}"/>
    <dgm:cxn modelId="{0848F6F9-80DF-430A-AE05-F3995B6FD852}" srcId="{7B515659-0C1E-42AA-9635-6531CCE4F8EF}" destId="{8560F542-7D61-40DD-AAE8-1A98DD642358}" srcOrd="0" destOrd="0" parTransId="{D62D2084-FC9A-43AB-A84D-251647AE7004}" sibTransId="{90A6B586-6C38-423A-8472-7A8506178BC4}"/>
    <dgm:cxn modelId="{43CF7FFB-BD32-4062-805E-3B85FF1D98E2}" type="presOf" srcId="{37DEFBDA-249F-4D8E-86A2-D3846B0ED506}" destId="{6DDF6FF4-9460-47A2-A521-5FEC8D8130F3}" srcOrd="0" destOrd="0" presId="urn:microsoft.com/office/officeart/2016/7/layout/VerticalDownArrowProcess"/>
    <dgm:cxn modelId="{5FDE68F2-E717-42C1-86ED-1E1EA562F16E}" type="presParOf" srcId="{F006A97F-10BB-40D7-AF05-6C95185115E2}" destId="{74CCD94F-1F24-43CD-B6A5-2482A099AEE0}" srcOrd="0" destOrd="0" presId="urn:microsoft.com/office/officeart/2016/7/layout/VerticalDownArrowProcess"/>
    <dgm:cxn modelId="{BF256BA7-B503-4412-A117-2A34D62E177F}" type="presParOf" srcId="{74CCD94F-1F24-43CD-B6A5-2482A099AEE0}" destId="{5DD77668-ECC4-40B0-BB12-A4894391ECEA}" srcOrd="0" destOrd="0" presId="urn:microsoft.com/office/officeart/2016/7/layout/VerticalDownArrowProcess"/>
    <dgm:cxn modelId="{56166389-D5B3-4373-B01A-76BE2547D396}" type="presParOf" srcId="{74CCD94F-1F24-43CD-B6A5-2482A099AEE0}" destId="{35C2D75A-6C78-4742-92B4-0F831CC8C41B}" srcOrd="1" destOrd="0" presId="urn:microsoft.com/office/officeart/2016/7/layout/VerticalDownArrowProcess"/>
    <dgm:cxn modelId="{75B4DAEC-E546-4AC9-B96D-7C524B9E90E8}" type="presParOf" srcId="{F006A97F-10BB-40D7-AF05-6C95185115E2}" destId="{B4D55C63-3B9F-4CCB-8BFC-C2A737F10DDE}" srcOrd="1" destOrd="0" presId="urn:microsoft.com/office/officeart/2016/7/layout/VerticalDownArrowProcess"/>
    <dgm:cxn modelId="{7EDC5120-09B2-4272-BB85-E226061B04BC}" type="presParOf" srcId="{F006A97F-10BB-40D7-AF05-6C95185115E2}" destId="{54479E92-A9D1-45A4-B24F-1C9B87367EF0}" srcOrd="2" destOrd="0" presId="urn:microsoft.com/office/officeart/2016/7/layout/VerticalDownArrowProcess"/>
    <dgm:cxn modelId="{2A1B0B31-8E97-4CFC-8E32-17CD2D679C4A}" type="presParOf" srcId="{54479E92-A9D1-45A4-B24F-1C9B87367EF0}" destId="{510740C7-E880-4C83-8A80-5701BD22100E}" srcOrd="0" destOrd="0" presId="urn:microsoft.com/office/officeart/2016/7/layout/VerticalDownArrowProcess"/>
    <dgm:cxn modelId="{81E3DF48-E6DC-4A85-8F55-8291D5DCE0CD}" type="presParOf" srcId="{54479E92-A9D1-45A4-B24F-1C9B87367EF0}" destId="{45F16059-A999-45D4-BEA2-1D6B444DDD06}" srcOrd="1" destOrd="0" presId="urn:microsoft.com/office/officeart/2016/7/layout/VerticalDownArrowProcess"/>
    <dgm:cxn modelId="{A958A580-3AD6-4795-A8DD-4198A8C56777}" type="presParOf" srcId="{54479E92-A9D1-45A4-B24F-1C9B87367EF0}" destId="{6DDF6FF4-9460-47A2-A521-5FEC8D8130F3}" srcOrd="2" destOrd="0" presId="urn:microsoft.com/office/officeart/2016/7/layout/VerticalDownArrowProcess"/>
    <dgm:cxn modelId="{D903A3E8-4887-44F7-9086-147C9877B3CC}" type="presParOf" srcId="{F006A97F-10BB-40D7-AF05-6C95185115E2}" destId="{8A01CED9-E48D-486A-AF61-838E0CD77579}" srcOrd="3" destOrd="0" presId="urn:microsoft.com/office/officeart/2016/7/layout/VerticalDownArrowProcess"/>
    <dgm:cxn modelId="{DC00695A-06D0-4316-A031-4496C063DCC4}" type="presParOf" srcId="{F006A97F-10BB-40D7-AF05-6C95185115E2}" destId="{2CD8536A-83CD-47F0-A5DF-409C7564C74A}" srcOrd="4" destOrd="0" presId="urn:microsoft.com/office/officeart/2016/7/layout/VerticalDownArrowProcess"/>
    <dgm:cxn modelId="{96388632-4B15-48AF-8D35-A45F68F8D0F0}" type="presParOf" srcId="{2CD8536A-83CD-47F0-A5DF-409C7564C74A}" destId="{4FE9F340-6E2C-4D79-ABA1-32F64CA561F7}" srcOrd="0" destOrd="0" presId="urn:microsoft.com/office/officeart/2016/7/layout/VerticalDownArrowProcess"/>
    <dgm:cxn modelId="{A18C6202-3658-4E6B-B817-3F4A9811EEC3}" type="presParOf" srcId="{2CD8536A-83CD-47F0-A5DF-409C7564C74A}" destId="{8B0B07E2-E24F-4193-B088-2258BF0861B8}" srcOrd="1" destOrd="0" presId="urn:microsoft.com/office/officeart/2016/7/layout/VerticalDownArrowProcess"/>
    <dgm:cxn modelId="{E01BEA9A-DA5C-405A-948F-988779BB0EA3}" type="presParOf" srcId="{2CD8536A-83CD-47F0-A5DF-409C7564C74A}" destId="{F5C3FCC0-3287-430D-9160-60A03CB4C5A3}" srcOrd="2" destOrd="0" presId="urn:microsoft.com/office/officeart/2016/7/layout/VerticalDownArrowProcess"/>
    <dgm:cxn modelId="{F059B1E6-1A86-47A5-A504-48042129424F}" type="presParOf" srcId="{F006A97F-10BB-40D7-AF05-6C95185115E2}" destId="{AF5909E9-FF87-40A8-A38C-A77A3668653A}" srcOrd="5" destOrd="0" presId="urn:microsoft.com/office/officeart/2016/7/layout/VerticalDownArrowProcess"/>
    <dgm:cxn modelId="{9FBABDD0-48B2-4376-82B3-3CC5141204FC}" type="presParOf" srcId="{F006A97F-10BB-40D7-AF05-6C95185115E2}" destId="{850BF778-C936-43E5-8C10-0C1D81158BD0}" srcOrd="6" destOrd="0" presId="urn:microsoft.com/office/officeart/2016/7/layout/VerticalDownArrowProcess"/>
    <dgm:cxn modelId="{0B551151-1922-4DE5-885A-4C426D266A4A}" type="presParOf" srcId="{850BF778-C936-43E5-8C10-0C1D81158BD0}" destId="{756B0946-B1F2-454F-BFB9-E9F52BEBC3F8}" srcOrd="0" destOrd="0" presId="urn:microsoft.com/office/officeart/2016/7/layout/VerticalDownArrowProcess"/>
    <dgm:cxn modelId="{EC8F9540-E45B-4AF2-824E-A54EE5E8A776}" type="presParOf" srcId="{850BF778-C936-43E5-8C10-0C1D81158BD0}" destId="{AC1776AE-1FCF-43AA-840B-5413C97ECDBD}" srcOrd="1" destOrd="0" presId="urn:microsoft.com/office/officeart/2016/7/layout/VerticalDownArrowProcess"/>
    <dgm:cxn modelId="{F644E307-0BD7-4E80-85A2-D6FDBDF7CD77}" type="presParOf" srcId="{850BF778-C936-43E5-8C10-0C1D81158BD0}" destId="{84CFC974-E73C-44BB-9328-7950B6E02A81}" srcOrd="2" destOrd="0" presId="urn:microsoft.com/office/officeart/2016/7/layout/VerticalDownArrowProcess"/>
    <dgm:cxn modelId="{402C2536-3C5A-4779-9439-4FB5A88F4A83}" type="presParOf" srcId="{F006A97F-10BB-40D7-AF05-6C95185115E2}" destId="{B49CD992-00C5-47CB-A7E9-DEE171D3D065}" srcOrd="7" destOrd="0" presId="urn:microsoft.com/office/officeart/2016/7/layout/VerticalDownArrowProcess"/>
    <dgm:cxn modelId="{DA8BCDA3-E96A-4868-B593-DE53561FCF7D}" type="presParOf" srcId="{F006A97F-10BB-40D7-AF05-6C95185115E2}" destId="{3442FDF8-F597-4756-A0C1-2CA84D7040E9}" srcOrd="8" destOrd="0" presId="urn:microsoft.com/office/officeart/2016/7/layout/VerticalDownArrowProcess"/>
    <dgm:cxn modelId="{F1DE5F12-1300-4BF7-AF13-FB09AED023AD}" type="presParOf" srcId="{3442FDF8-F597-4756-A0C1-2CA84D7040E9}" destId="{141F5908-1349-45CE-A232-3C3E61B23A1E}" srcOrd="0" destOrd="0" presId="urn:microsoft.com/office/officeart/2016/7/layout/VerticalDownArrowProcess"/>
    <dgm:cxn modelId="{E6F47512-BA79-4002-A36E-A22FD9003CFD}" type="presParOf" srcId="{3442FDF8-F597-4756-A0C1-2CA84D7040E9}" destId="{0F590203-CBDA-4438-B8B7-52E8CB75B49B}" srcOrd="1" destOrd="0" presId="urn:microsoft.com/office/officeart/2016/7/layout/VerticalDownArrowProcess"/>
    <dgm:cxn modelId="{3ACADD8E-50B8-4192-A422-895B2B0335F4}" type="presParOf" srcId="{3442FDF8-F597-4756-A0C1-2CA84D7040E9}" destId="{9BD78A83-4E1E-4223-A31E-F2BEC58BFAC2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D77668-ECC4-40B0-BB12-A4894391ECEA}">
      <dsp:nvSpPr>
        <dsp:cNvPr id="0" name=""/>
        <dsp:cNvSpPr/>
      </dsp:nvSpPr>
      <dsp:spPr>
        <a:xfrm>
          <a:off x="0" y="3066907"/>
          <a:ext cx="1971675" cy="4718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226" tIns="85344" rIns="140226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 dirty="0"/>
            <a:t>SUUNNITELMAN TOTEUTUS, SEURANTA, ARVIOINTI</a:t>
          </a:r>
        </a:p>
      </dsp:txBody>
      <dsp:txXfrm>
        <a:off x="0" y="3066907"/>
        <a:ext cx="1971675" cy="471848"/>
      </dsp:txXfrm>
    </dsp:sp>
    <dsp:sp modelId="{35C2D75A-6C78-4742-92B4-0F831CC8C41B}">
      <dsp:nvSpPr>
        <dsp:cNvPr id="0" name=""/>
        <dsp:cNvSpPr/>
      </dsp:nvSpPr>
      <dsp:spPr>
        <a:xfrm>
          <a:off x="1971675" y="3066907"/>
          <a:ext cx="5915025" cy="4718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985" tIns="139700" rIns="119985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Asiakkaan työ- ja toimintakyvyn vahvistamiseen/tukemiseen ja työllistymiseen tarvittavat palvelut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Tavoitteiden onnistumisen seuranta</a:t>
          </a:r>
        </a:p>
      </dsp:txBody>
      <dsp:txXfrm>
        <a:off x="1971675" y="3066907"/>
        <a:ext cx="5915025" cy="471848"/>
      </dsp:txXfrm>
    </dsp:sp>
    <dsp:sp modelId="{45F16059-A999-45D4-BEA2-1D6B444DDD06}">
      <dsp:nvSpPr>
        <dsp:cNvPr id="0" name=""/>
        <dsp:cNvSpPr/>
      </dsp:nvSpPr>
      <dsp:spPr>
        <a:xfrm rot="10800000">
          <a:off x="0" y="2348281"/>
          <a:ext cx="1971675" cy="72570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226" tIns="92456" rIns="14022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 dirty="0"/>
            <a:t>TYÖKYVYN TUEN TIIMI</a:t>
          </a:r>
        </a:p>
      </dsp:txBody>
      <dsp:txXfrm rot="-10800000">
        <a:off x="0" y="2348281"/>
        <a:ext cx="1971675" cy="471707"/>
      </dsp:txXfrm>
    </dsp:sp>
    <dsp:sp modelId="{6DDF6FF4-9460-47A2-A521-5FEC8D8130F3}">
      <dsp:nvSpPr>
        <dsp:cNvPr id="0" name=""/>
        <dsp:cNvSpPr/>
      </dsp:nvSpPr>
      <dsp:spPr>
        <a:xfrm>
          <a:off x="1971675" y="2368560"/>
          <a:ext cx="5915025" cy="47170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985" tIns="139700" rIns="119985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Tarvittavan verkoston kokoaminen asiakastarvelähtöisesti, </a:t>
          </a:r>
          <a:r>
            <a:rPr lang="fi-FI" sz="1100" kern="1200" dirty="0" err="1"/>
            <a:t>tkk</a:t>
          </a:r>
          <a:r>
            <a:rPr lang="fi-FI" sz="1100" kern="1200" dirty="0"/>
            <a:t> koordinoi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Suunnitelman tekeminen tavoitteineen ja vastuunjako: asiakkaan tavoitteet, toiveet keskiössä</a:t>
          </a:r>
        </a:p>
      </dsp:txBody>
      <dsp:txXfrm>
        <a:off x="1971675" y="2368560"/>
        <a:ext cx="5915025" cy="471707"/>
      </dsp:txXfrm>
    </dsp:sp>
    <dsp:sp modelId="{8B0B07E2-E24F-4193-B088-2258BF0861B8}">
      <dsp:nvSpPr>
        <dsp:cNvPr id="0" name=""/>
        <dsp:cNvSpPr/>
      </dsp:nvSpPr>
      <dsp:spPr>
        <a:xfrm rot="10800000">
          <a:off x="0" y="1629656"/>
          <a:ext cx="1971675" cy="72570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226" tIns="85344" rIns="140226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TYÖ-JA TOIMINTAKYVYN ARVIOINTI</a:t>
          </a:r>
        </a:p>
      </dsp:txBody>
      <dsp:txXfrm rot="-10800000">
        <a:off x="0" y="1629656"/>
        <a:ext cx="1971675" cy="471707"/>
      </dsp:txXfrm>
    </dsp:sp>
    <dsp:sp modelId="{F5C3FCC0-3287-430D-9160-60A03CB4C5A3}">
      <dsp:nvSpPr>
        <dsp:cNvPr id="0" name=""/>
        <dsp:cNvSpPr/>
      </dsp:nvSpPr>
      <dsp:spPr>
        <a:xfrm>
          <a:off x="1971675" y="1629656"/>
          <a:ext cx="5915025" cy="47170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985" tIns="139700" rIns="119985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Lääkäri, </a:t>
          </a:r>
          <a:r>
            <a:rPr lang="fi-FI" sz="1100" kern="1200" dirty="0" err="1"/>
            <a:t>th</a:t>
          </a:r>
          <a:r>
            <a:rPr lang="fi-FI" sz="1100" kern="1200" dirty="0"/>
            <a:t> terveystarkastus, sosiaalialan ammattilainen, Kela, kuntoutus,  elintapaohjaus/liikuntaneuvoja ym.</a:t>
          </a:r>
        </a:p>
      </dsp:txBody>
      <dsp:txXfrm>
        <a:off x="1971675" y="1629656"/>
        <a:ext cx="5915025" cy="471707"/>
      </dsp:txXfrm>
    </dsp:sp>
    <dsp:sp modelId="{AC1776AE-1FCF-43AA-840B-5413C97ECDBD}">
      <dsp:nvSpPr>
        <dsp:cNvPr id="0" name=""/>
        <dsp:cNvSpPr/>
      </dsp:nvSpPr>
      <dsp:spPr>
        <a:xfrm rot="10800000">
          <a:off x="0" y="792088"/>
          <a:ext cx="1971675" cy="870002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226" tIns="92456" rIns="14022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TYÖKYVYN TUEN SELVITYS</a:t>
          </a:r>
        </a:p>
      </dsp:txBody>
      <dsp:txXfrm rot="-10800000">
        <a:off x="0" y="792088"/>
        <a:ext cx="1971675" cy="565501"/>
      </dsp:txXfrm>
    </dsp:sp>
    <dsp:sp modelId="{84CFC974-E73C-44BB-9328-7950B6E02A81}">
      <dsp:nvSpPr>
        <dsp:cNvPr id="0" name=""/>
        <dsp:cNvSpPr/>
      </dsp:nvSpPr>
      <dsp:spPr>
        <a:xfrm>
          <a:off x="1971675" y="719598"/>
          <a:ext cx="5915025" cy="71027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985" tIns="127000" rIns="119985" bIns="1270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 err="1"/>
            <a:t>Tkk</a:t>
          </a:r>
          <a:r>
            <a:rPr lang="fi-FI" sz="1000" kern="1200" dirty="0"/>
            <a:t> </a:t>
          </a:r>
          <a:r>
            <a:rPr lang="fi-FI" sz="1000" kern="1200" dirty="0" err="1"/>
            <a:t>kontaktoi</a:t>
          </a:r>
          <a:r>
            <a:rPr lang="fi-FI" sz="1000" kern="1200" dirty="0"/>
            <a:t> asiakasta: alkuhaastattelu puhelimitse ja/tai sovitaan tapaaminen (</a:t>
          </a:r>
          <a:r>
            <a:rPr lang="fi-FI" sz="1000" kern="1200" dirty="0" err="1"/>
            <a:t>lähi,etä</a:t>
          </a:r>
          <a:r>
            <a:rPr lang="fi-FI" sz="1000" kern="1200" dirty="0"/>
            <a:t>)</a:t>
          </a:r>
          <a:endParaRPr lang="en-US" sz="1000" kern="1200" dirty="0"/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/>
            <a:t>Tarvittavien asiakastietojen kerääminen, suostumukset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/>
            <a:t>Haastattelu, Kykyviisari, muut </a:t>
          </a:r>
          <a:r>
            <a:rPr lang="fi-FI" sz="1000" kern="1200" dirty="0" err="1"/>
            <a:t>työ-ja</a:t>
          </a:r>
          <a:r>
            <a:rPr lang="fi-FI" sz="1000" kern="1200" dirty="0"/>
            <a:t> toimintakyvyn arvioinnin menetelmät, asiakkuuksien kartoittaminen ja mahdollisen omatyöntekijän selvittäminen</a:t>
          </a:r>
        </a:p>
      </dsp:txBody>
      <dsp:txXfrm>
        <a:off x="1971675" y="719598"/>
        <a:ext cx="5915025" cy="710272"/>
      </dsp:txXfrm>
    </dsp:sp>
    <dsp:sp modelId="{0F590203-CBDA-4438-B8B7-52E8CB75B49B}">
      <dsp:nvSpPr>
        <dsp:cNvPr id="0" name=""/>
        <dsp:cNvSpPr/>
      </dsp:nvSpPr>
      <dsp:spPr>
        <a:xfrm rot="10800000">
          <a:off x="0" y="973"/>
          <a:ext cx="1971675" cy="72570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226" tIns="92456" rIns="14022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 dirty="0"/>
            <a:t>LÄHETE/YHTEYDEN-OTTO</a:t>
          </a:r>
          <a:endParaRPr lang="en-US" sz="1300" kern="1200" dirty="0"/>
        </a:p>
      </dsp:txBody>
      <dsp:txXfrm rot="-10800000">
        <a:off x="0" y="973"/>
        <a:ext cx="1971675" cy="471707"/>
      </dsp:txXfrm>
    </dsp:sp>
    <dsp:sp modelId="{9BD78A83-4E1E-4223-A31E-F2BEC58BFAC2}">
      <dsp:nvSpPr>
        <dsp:cNvPr id="0" name=""/>
        <dsp:cNvSpPr/>
      </dsp:nvSpPr>
      <dsp:spPr>
        <a:xfrm>
          <a:off x="1971675" y="973"/>
          <a:ext cx="5915025" cy="47170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9985" tIns="139700" rIns="119985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 dirty="0"/>
            <a:t>Palvelutarpeen tunnistaminen </a:t>
          </a:r>
          <a:r>
            <a:rPr lang="fi-FI" sz="1100" kern="1200" dirty="0" err="1"/>
            <a:t>työ-ja</a:t>
          </a:r>
          <a:r>
            <a:rPr lang="fi-FI" sz="1100" kern="1200" dirty="0"/>
            <a:t> toimintakykyyn liittyen</a:t>
          </a:r>
        </a:p>
      </dsp:txBody>
      <dsp:txXfrm>
        <a:off x="1971675" y="973"/>
        <a:ext cx="5915025" cy="4717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2389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DF5B08A-83ED-45E1-90DE-AADFEED44B75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2389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D1ADDD-E79E-4142-B033-52608F2C14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70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pPr/>
              <a:t>30.5.2022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1" y="4711385"/>
            <a:ext cx="5455920" cy="4463415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3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3CE14-C27A-42FB-A7CF-16D08FB8F53C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8542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ääotsikko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60" descr="Taustakuva"/>
          <p:cNvGrpSpPr>
            <a:grpSpLocks noChangeAspect="1"/>
          </p:cNvGrpSpPr>
          <p:nvPr userDrawn="1"/>
        </p:nvGrpSpPr>
        <p:grpSpPr bwMode="auto">
          <a:xfrm>
            <a:off x="3175" y="0"/>
            <a:ext cx="9140825" cy="5143500"/>
            <a:chOff x="1" y="0"/>
            <a:chExt cx="5758" cy="3240"/>
          </a:xfrm>
        </p:grpSpPr>
        <p:sp>
          <p:nvSpPr>
            <p:cNvPr id="59" name="AutoShape 59"/>
            <p:cNvSpPr>
              <a:spLocks noChangeAspect="1" noChangeArrowheads="1" noTextEdit="1"/>
            </p:cNvSpPr>
            <p:nvPr userDrawn="1"/>
          </p:nvSpPr>
          <p:spPr bwMode="auto">
            <a:xfrm>
              <a:off x="1" y="0"/>
              <a:ext cx="5758" cy="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0" name="Freeform 61"/>
            <p:cNvSpPr>
              <a:spLocks/>
            </p:cNvSpPr>
            <p:nvPr userDrawn="1"/>
          </p:nvSpPr>
          <p:spPr bwMode="auto">
            <a:xfrm>
              <a:off x="1" y="0"/>
              <a:ext cx="4850" cy="3240"/>
            </a:xfrm>
            <a:custGeom>
              <a:avLst/>
              <a:gdLst>
                <a:gd name="T0" fmla="*/ 3559 w 4854"/>
                <a:gd name="T1" fmla="*/ 0 h 3240"/>
                <a:gd name="T2" fmla="*/ 0 w 4854"/>
                <a:gd name="T3" fmla="*/ 0 h 3240"/>
                <a:gd name="T4" fmla="*/ 0 w 4854"/>
                <a:gd name="T5" fmla="*/ 3240 h 3240"/>
                <a:gd name="T6" fmla="*/ 3231 w 4854"/>
                <a:gd name="T7" fmla="*/ 3240 h 3240"/>
                <a:gd name="T8" fmla="*/ 4854 w 4854"/>
                <a:gd name="T9" fmla="*/ 1361 h 3240"/>
                <a:gd name="T10" fmla="*/ 3559 w 4854"/>
                <a:gd name="T11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4" h="3240">
                  <a:moveTo>
                    <a:pt x="355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3231" y="3240"/>
                  </a:lnTo>
                  <a:lnTo>
                    <a:pt x="4854" y="1361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1" name="Freeform 62"/>
            <p:cNvSpPr>
              <a:spLocks/>
            </p:cNvSpPr>
            <p:nvPr userDrawn="1"/>
          </p:nvSpPr>
          <p:spPr bwMode="auto">
            <a:xfrm>
              <a:off x="3947" y="0"/>
              <a:ext cx="1450" cy="1361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2" name="Freeform 63"/>
            <p:cNvSpPr>
              <a:spLocks/>
            </p:cNvSpPr>
            <p:nvPr userDrawn="1"/>
          </p:nvSpPr>
          <p:spPr bwMode="auto">
            <a:xfrm>
              <a:off x="4851" y="738"/>
              <a:ext cx="908" cy="1044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3" name="Freeform 64"/>
            <p:cNvSpPr>
              <a:spLocks/>
            </p:cNvSpPr>
            <p:nvPr userDrawn="1"/>
          </p:nvSpPr>
          <p:spPr bwMode="auto">
            <a:xfrm>
              <a:off x="3637" y="1361"/>
              <a:ext cx="2122" cy="1879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4" name="Freeform 65"/>
            <p:cNvSpPr>
              <a:spLocks/>
            </p:cNvSpPr>
            <p:nvPr userDrawn="1"/>
          </p:nvSpPr>
          <p:spPr bwMode="auto">
            <a:xfrm>
              <a:off x="4851" y="0"/>
              <a:ext cx="908" cy="1361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2" name="Freeform 66"/>
            <p:cNvSpPr>
              <a:spLocks/>
            </p:cNvSpPr>
            <p:nvPr userDrawn="1"/>
          </p:nvSpPr>
          <p:spPr bwMode="auto">
            <a:xfrm>
              <a:off x="3528" y="0"/>
              <a:ext cx="1323" cy="1361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3" name="Freeform 67"/>
            <p:cNvSpPr>
              <a:spLocks/>
            </p:cNvSpPr>
            <p:nvPr userDrawn="1"/>
          </p:nvSpPr>
          <p:spPr bwMode="auto">
            <a:xfrm>
              <a:off x="4851" y="1361"/>
              <a:ext cx="908" cy="537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4" name="Freeform 68"/>
            <p:cNvSpPr>
              <a:spLocks/>
            </p:cNvSpPr>
            <p:nvPr userDrawn="1"/>
          </p:nvSpPr>
          <p:spPr bwMode="auto">
            <a:xfrm>
              <a:off x="3215" y="1361"/>
              <a:ext cx="1636" cy="1879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34761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3" name="Picture 2" descr="työkykyohjelman logo">
            <a:extLst>
              <a:ext uri="{FF2B5EF4-FFF2-40B4-BE49-F238E27FC236}">
                <a16:creationId xmlns:a16="http://schemas.microsoft.com/office/drawing/2014/main" id="{6A75AB53-7407-FB4F-88DB-E4EB860781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20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 descr="kaarielementti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8243671" cy="3393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8243671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0" name="Picture 9" descr="työkykyohjelman logo">
            <a:extLst>
              <a:ext uri="{FF2B5EF4-FFF2-40B4-BE49-F238E27FC236}">
                <a16:creationId xmlns:a16="http://schemas.microsoft.com/office/drawing/2014/main" id="{E74FAC7E-06E9-1F40-9493-9E7A400F81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2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8243671" cy="3393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8243671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0" name="Picture 9" descr="työkykyohjelman logo">
            <a:extLst>
              <a:ext uri="{FF2B5EF4-FFF2-40B4-BE49-F238E27FC236}">
                <a16:creationId xmlns:a16="http://schemas.microsoft.com/office/drawing/2014/main" id="{E74FAC7E-06E9-1F40-9493-9E7A400F81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974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 userDrawn="1"/>
        </p:nvSpPr>
        <p:spPr>
          <a:xfrm rot="10800000" flipV="1">
            <a:off x="-10667" y="-21804"/>
            <a:ext cx="4582667" cy="5165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" name="Rectangle 57" descr="kaarielementti"/>
          <p:cNvSpPr/>
          <p:nvPr userDrawn="1"/>
        </p:nvSpPr>
        <p:spPr>
          <a:xfrm rot="10800000" flipV="1">
            <a:off x="4427983" y="-21804"/>
            <a:ext cx="4714430" cy="51653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4" name="Freeform 7" descr="kaarielementti"/>
          <p:cNvSpPr>
            <a:spLocks/>
          </p:cNvSpPr>
          <p:nvPr userDrawn="1"/>
        </p:nvSpPr>
        <p:spPr bwMode="auto">
          <a:xfrm rot="10800000" flipV="1">
            <a:off x="3392894" y="-21803"/>
            <a:ext cx="4279900" cy="5165302"/>
          </a:xfrm>
          <a:custGeom>
            <a:avLst/>
            <a:gdLst>
              <a:gd name="T0" fmla="*/ 2425 w 2696"/>
              <a:gd name="T1" fmla="*/ 3240 h 3240"/>
              <a:gd name="T2" fmla="*/ 2398 w 2696"/>
              <a:gd name="T3" fmla="*/ 3171 h 3240"/>
              <a:gd name="T4" fmla="*/ 2372 w 2696"/>
              <a:gd name="T5" fmla="*/ 3103 h 3240"/>
              <a:gd name="T6" fmla="*/ 2325 w 2696"/>
              <a:gd name="T7" fmla="*/ 2966 h 3240"/>
              <a:gd name="T8" fmla="*/ 2283 w 2696"/>
              <a:gd name="T9" fmla="*/ 2828 h 3240"/>
              <a:gd name="T10" fmla="*/ 2248 w 2696"/>
              <a:gd name="T11" fmla="*/ 2689 h 3240"/>
              <a:gd name="T12" fmla="*/ 2219 w 2696"/>
              <a:gd name="T13" fmla="*/ 2550 h 3240"/>
              <a:gd name="T14" fmla="*/ 2196 w 2696"/>
              <a:gd name="T15" fmla="*/ 2411 h 3240"/>
              <a:gd name="T16" fmla="*/ 2178 w 2696"/>
              <a:gd name="T17" fmla="*/ 2273 h 3240"/>
              <a:gd name="T18" fmla="*/ 2164 w 2696"/>
              <a:gd name="T19" fmla="*/ 2133 h 3240"/>
              <a:gd name="T20" fmla="*/ 2157 w 2696"/>
              <a:gd name="T21" fmla="*/ 1995 h 3240"/>
              <a:gd name="T22" fmla="*/ 2156 w 2696"/>
              <a:gd name="T23" fmla="*/ 1856 h 3240"/>
              <a:gd name="T24" fmla="*/ 2160 w 2696"/>
              <a:gd name="T25" fmla="*/ 1718 h 3240"/>
              <a:gd name="T26" fmla="*/ 2170 w 2696"/>
              <a:gd name="T27" fmla="*/ 1581 h 3240"/>
              <a:gd name="T28" fmla="*/ 2183 w 2696"/>
              <a:gd name="T29" fmla="*/ 1445 h 3240"/>
              <a:gd name="T30" fmla="*/ 2203 w 2696"/>
              <a:gd name="T31" fmla="*/ 1310 h 3240"/>
              <a:gd name="T32" fmla="*/ 2228 w 2696"/>
              <a:gd name="T33" fmla="*/ 1175 h 3240"/>
              <a:gd name="T34" fmla="*/ 2259 w 2696"/>
              <a:gd name="T35" fmla="*/ 1042 h 3240"/>
              <a:gd name="T36" fmla="*/ 2274 w 2696"/>
              <a:gd name="T37" fmla="*/ 977 h 3240"/>
              <a:gd name="T38" fmla="*/ 2313 w 2696"/>
              <a:gd name="T39" fmla="*/ 845 h 3240"/>
              <a:gd name="T40" fmla="*/ 2354 w 2696"/>
              <a:gd name="T41" fmla="*/ 716 h 3240"/>
              <a:gd name="T42" fmla="*/ 2400 w 2696"/>
              <a:gd name="T43" fmla="*/ 590 h 3240"/>
              <a:gd name="T44" fmla="*/ 2452 w 2696"/>
              <a:gd name="T45" fmla="*/ 466 h 3240"/>
              <a:gd name="T46" fmla="*/ 2507 w 2696"/>
              <a:gd name="T47" fmla="*/ 345 h 3240"/>
              <a:gd name="T48" fmla="*/ 2566 w 2696"/>
              <a:gd name="T49" fmla="*/ 227 h 3240"/>
              <a:gd name="T50" fmla="*/ 2630 w 2696"/>
              <a:gd name="T51" fmla="*/ 113 h 3240"/>
              <a:gd name="T52" fmla="*/ 2696 w 2696"/>
              <a:gd name="T53" fmla="*/ 0 h 3240"/>
              <a:gd name="T54" fmla="*/ 0 w 2696"/>
              <a:gd name="T55" fmla="*/ 0 h 3240"/>
              <a:gd name="T56" fmla="*/ 72 w 2696"/>
              <a:gd name="T57" fmla="*/ 207 h 3240"/>
              <a:gd name="T58" fmla="*/ 150 w 2696"/>
              <a:gd name="T59" fmla="*/ 414 h 3240"/>
              <a:gd name="T60" fmla="*/ 187 w 2696"/>
              <a:gd name="T61" fmla="*/ 510 h 3240"/>
              <a:gd name="T62" fmla="*/ 266 w 2696"/>
              <a:gd name="T63" fmla="*/ 701 h 3240"/>
              <a:gd name="T64" fmla="*/ 349 w 2696"/>
              <a:gd name="T65" fmla="*/ 890 h 3240"/>
              <a:gd name="T66" fmla="*/ 436 w 2696"/>
              <a:gd name="T67" fmla="*/ 1077 h 3240"/>
              <a:gd name="T68" fmla="*/ 527 w 2696"/>
              <a:gd name="T69" fmla="*/ 1262 h 3240"/>
              <a:gd name="T70" fmla="*/ 622 w 2696"/>
              <a:gd name="T71" fmla="*/ 1446 h 3240"/>
              <a:gd name="T72" fmla="*/ 722 w 2696"/>
              <a:gd name="T73" fmla="*/ 1627 h 3240"/>
              <a:gd name="T74" fmla="*/ 826 w 2696"/>
              <a:gd name="T75" fmla="*/ 1807 h 3240"/>
              <a:gd name="T76" fmla="*/ 934 w 2696"/>
              <a:gd name="T77" fmla="*/ 1983 h 3240"/>
              <a:gd name="T78" fmla="*/ 1046 w 2696"/>
              <a:gd name="T79" fmla="*/ 2159 h 3240"/>
              <a:gd name="T80" fmla="*/ 1162 w 2696"/>
              <a:gd name="T81" fmla="*/ 2332 h 3240"/>
              <a:gd name="T82" fmla="*/ 1282 w 2696"/>
              <a:gd name="T83" fmla="*/ 2503 h 3240"/>
              <a:gd name="T84" fmla="*/ 1406 w 2696"/>
              <a:gd name="T85" fmla="*/ 2671 h 3240"/>
              <a:gd name="T86" fmla="*/ 1535 w 2696"/>
              <a:gd name="T87" fmla="*/ 2837 h 3240"/>
              <a:gd name="T88" fmla="*/ 1667 w 2696"/>
              <a:gd name="T89" fmla="*/ 3000 h 3240"/>
              <a:gd name="T90" fmla="*/ 1804 w 2696"/>
              <a:gd name="T91" fmla="*/ 3160 h 3240"/>
              <a:gd name="T92" fmla="*/ 1874 w 2696"/>
              <a:gd name="T93" fmla="*/ 3240 h 3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696" h="3240">
                <a:moveTo>
                  <a:pt x="1874" y="3240"/>
                </a:moveTo>
                <a:lnTo>
                  <a:pt x="2425" y="3240"/>
                </a:lnTo>
                <a:lnTo>
                  <a:pt x="2425" y="3240"/>
                </a:lnTo>
                <a:lnTo>
                  <a:pt x="2398" y="3171"/>
                </a:lnTo>
                <a:lnTo>
                  <a:pt x="2398" y="3171"/>
                </a:lnTo>
                <a:lnTo>
                  <a:pt x="2372" y="3103"/>
                </a:lnTo>
                <a:lnTo>
                  <a:pt x="2347" y="3034"/>
                </a:lnTo>
                <a:lnTo>
                  <a:pt x="2325" y="2966"/>
                </a:lnTo>
                <a:lnTo>
                  <a:pt x="2304" y="2897"/>
                </a:lnTo>
                <a:lnTo>
                  <a:pt x="2283" y="2828"/>
                </a:lnTo>
                <a:lnTo>
                  <a:pt x="2265" y="2759"/>
                </a:lnTo>
                <a:lnTo>
                  <a:pt x="2248" y="2689"/>
                </a:lnTo>
                <a:lnTo>
                  <a:pt x="2233" y="2620"/>
                </a:lnTo>
                <a:lnTo>
                  <a:pt x="2219" y="2550"/>
                </a:lnTo>
                <a:lnTo>
                  <a:pt x="2207" y="2481"/>
                </a:lnTo>
                <a:lnTo>
                  <a:pt x="2196" y="2411"/>
                </a:lnTo>
                <a:lnTo>
                  <a:pt x="2185" y="2342"/>
                </a:lnTo>
                <a:lnTo>
                  <a:pt x="2178" y="2273"/>
                </a:lnTo>
                <a:lnTo>
                  <a:pt x="2170" y="2203"/>
                </a:lnTo>
                <a:lnTo>
                  <a:pt x="2164" y="2133"/>
                </a:lnTo>
                <a:lnTo>
                  <a:pt x="2161" y="2063"/>
                </a:lnTo>
                <a:lnTo>
                  <a:pt x="2157" y="1995"/>
                </a:lnTo>
                <a:lnTo>
                  <a:pt x="2156" y="1925"/>
                </a:lnTo>
                <a:lnTo>
                  <a:pt x="2156" y="1856"/>
                </a:lnTo>
                <a:lnTo>
                  <a:pt x="2157" y="1787"/>
                </a:lnTo>
                <a:lnTo>
                  <a:pt x="2160" y="1718"/>
                </a:lnTo>
                <a:lnTo>
                  <a:pt x="2164" y="1649"/>
                </a:lnTo>
                <a:lnTo>
                  <a:pt x="2170" y="1581"/>
                </a:lnTo>
                <a:lnTo>
                  <a:pt x="2175" y="1513"/>
                </a:lnTo>
                <a:lnTo>
                  <a:pt x="2183" y="1445"/>
                </a:lnTo>
                <a:lnTo>
                  <a:pt x="2193" y="1377"/>
                </a:lnTo>
                <a:lnTo>
                  <a:pt x="2203" y="1310"/>
                </a:lnTo>
                <a:lnTo>
                  <a:pt x="2215" y="1242"/>
                </a:lnTo>
                <a:lnTo>
                  <a:pt x="2228" y="1175"/>
                </a:lnTo>
                <a:lnTo>
                  <a:pt x="2243" y="1108"/>
                </a:lnTo>
                <a:lnTo>
                  <a:pt x="2259" y="1042"/>
                </a:lnTo>
                <a:lnTo>
                  <a:pt x="2274" y="977"/>
                </a:lnTo>
                <a:lnTo>
                  <a:pt x="2274" y="977"/>
                </a:lnTo>
                <a:lnTo>
                  <a:pt x="2293" y="910"/>
                </a:lnTo>
                <a:lnTo>
                  <a:pt x="2313" y="845"/>
                </a:lnTo>
                <a:lnTo>
                  <a:pt x="2333" y="780"/>
                </a:lnTo>
                <a:lnTo>
                  <a:pt x="2354" y="716"/>
                </a:lnTo>
                <a:lnTo>
                  <a:pt x="2377" y="653"/>
                </a:lnTo>
                <a:lnTo>
                  <a:pt x="2400" y="590"/>
                </a:lnTo>
                <a:lnTo>
                  <a:pt x="2426" y="528"/>
                </a:lnTo>
                <a:lnTo>
                  <a:pt x="2452" y="466"/>
                </a:lnTo>
                <a:lnTo>
                  <a:pt x="2479" y="405"/>
                </a:lnTo>
                <a:lnTo>
                  <a:pt x="2507" y="345"/>
                </a:lnTo>
                <a:lnTo>
                  <a:pt x="2536" y="286"/>
                </a:lnTo>
                <a:lnTo>
                  <a:pt x="2566" y="227"/>
                </a:lnTo>
                <a:lnTo>
                  <a:pt x="2597" y="169"/>
                </a:lnTo>
                <a:lnTo>
                  <a:pt x="2630" y="113"/>
                </a:lnTo>
                <a:lnTo>
                  <a:pt x="2662" y="55"/>
                </a:lnTo>
                <a:lnTo>
                  <a:pt x="2696" y="0"/>
                </a:lnTo>
                <a:lnTo>
                  <a:pt x="0" y="0"/>
                </a:lnTo>
                <a:lnTo>
                  <a:pt x="0" y="0"/>
                </a:lnTo>
                <a:lnTo>
                  <a:pt x="35" y="104"/>
                </a:lnTo>
                <a:lnTo>
                  <a:pt x="72" y="207"/>
                </a:lnTo>
                <a:lnTo>
                  <a:pt x="111" y="311"/>
                </a:lnTo>
                <a:lnTo>
                  <a:pt x="150" y="414"/>
                </a:lnTo>
                <a:lnTo>
                  <a:pt x="150" y="414"/>
                </a:lnTo>
                <a:lnTo>
                  <a:pt x="187" y="510"/>
                </a:lnTo>
                <a:lnTo>
                  <a:pt x="226" y="605"/>
                </a:lnTo>
                <a:lnTo>
                  <a:pt x="266" y="701"/>
                </a:lnTo>
                <a:lnTo>
                  <a:pt x="306" y="795"/>
                </a:lnTo>
                <a:lnTo>
                  <a:pt x="349" y="890"/>
                </a:lnTo>
                <a:lnTo>
                  <a:pt x="392" y="983"/>
                </a:lnTo>
                <a:lnTo>
                  <a:pt x="436" y="1077"/>
                </a:lnTo>
                <a:lnTo>
                  <a:pt x="481" y="1169"/>
                </a:lnTo>
                <a:lnTo>
                  <a:pt x="527" y="1262"/>
                </a:lnTo>
                <a:lnTo>
                  <a:pt x="574" y="1353"/>
                </a:lnTo>
                <a:lnTo>
                  <a:pt x="622" y="1446"/>
                </a:lnTo>
                <a:lnTo>
                  <a:pt x="672" y="1537"/>
                </a:lnTo>
                <a:lnTo>
                  <a:pt x="722" y="1627"/>
                </a:lnTo>
                <a:lnTo>
                  <a:pt x="773" y="1717"/>
                </a:lnTo>
                <a:lnTo>
                  <a:pt x="826" y="1807"/>
                </a:lnTo>
                <a:lnTo>
                  <a:pt x="879" y="1896"/>
                </a:lnTo>
                <a:lnTo>
                  <a:pt x="934" y="1983"/>
                </a:lnTo>
                <a:lnTo>
                  <a:pt x="989" y="2072"/>
                </a:lnTo>
                <a:lnTo>
                  <a:pt x="1046" y="2159"/>
                </a:lnTo>
                <a:lnTo>
                  <a:pt x="1104" y="2246"/>
                </a:lnTo>
                <a:lnTo>
                  <a:pt x="1162" y="2332"/>
                </a:lnTo>
                <a:lnTo>
                  <a:pt x="1222" y="2418"/>
                </a:lnTo>
                <a:lnTo>
                  <a:pt x="1282" y="2503"/>
                </a:lnTo>
                <a:lnTo>
                  <a:pt x="1344" y="2588"/>
                </a:lnTo>
                <a:lnTo>
                  <a:pt x="1406" y="2671"/>
                </a:lnTo>
                <a:lnTo>
                  <a:pt x="1470" y="2754"/>
                </a:lnTo>
                <a:lnTo>
                  <a:pt x="1535" y="2837"/>
                </a:lnTo>
                <a:lnTo>
                  <a:pt x="1601" y="2918"/>
                </a:lnTo>
                <a:lnTo>
                  <a:pt x="1667" y="3000"/>
                </a:lnTo>
                <a:lnTo>
                  <a:pt x="1736" y="3080"/>
                </a:lnTo>
                <a:lnTo>
                  <a:pt x="1804" y="3160"/>
                </a:lnTo>
                <a:lnTo>
                  <a:pt x="1874" y="3240"/>
                </a:lnTo>
                <a:lnTo>
                  <a:pt x="1874" y="324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366651" y="411510"/>
            <a:ext cx="3485269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366651" y="3507854"/>
            <a:ext cx="348527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2" name="Freeform 30"/>
          <p:cNvSpPr>
            <a:spLocks/>
          </p:cNvSpPr>
          <p:nvPr userDrawn="1"/>
        </p:nvSpPr>
        <p:spPr bwMode="auto">
          <a:xfrm>
            <a:off x="7331075" y="1931690"/>
            <a:ext cx="371475" cy="98425"/>
          </a:xfrm>
          <a:custGeom>
            <a:avLst/>
            <a:gdLst>
              <a:gd name="T0" fmla="*/ 87 w 2807"/>
              <a:gd name="T1" fmla="*/ 343 h 743"/>
              <a:gd name="T2" fmla="*/ 203 w 2807"/>
              <a:gd name="T3" fmla="*/ 417 h 743"/>
              <a:gd name="T4" fmla="*/ 319 w 2807"/>
              <a:gd name="T5" fmla="*/ 479 h 743"/>
              <a:gd name="T6" fmla="*/ 430 w 2807"/>
              <a:gd name="T7" fmla="*/ 529 h 743"/>
              <a:gd name="T8" fmla="*/ 603 w 2807"/>
              <a:gd name="T9" fmla="*/ 595 h 743"/>
              <a:gd name="T10" fmla="*/ 724 w 2807"/>
              <a:gd name="T11" fmla="*/ 633 h 743"/>
              <a:gd name="T12" fmla="*/ 857 w 2807"/>
              <a:gd name="T13" fmla="*/ 666 h 743"/>
              <a:gd name="T14" fmla="*/ 1001 w 2807"/>
              <a:gd name="T15" fmla="*/ 696 h 743"/>
              <a:gd name="T16" fmla="*/ 1157 w 2807"/>
              <a:gd name="T17" fmla="*/ 719 h 743"/>
              <a:gd name="T18" fmla="*/ 1324 w 2807"/>
              <a:gd name="T19" fmla="*/ 736 h 743"/>
              <a:gd name="T20" fmla="*/ 1502 w 2807"/>
              <a:gd name="T21" fmla="*/ 743 h 743"/>
              <a:gd name="T22" fmla="*/ 1689 w 2807"/>
              <a:gd name="T23" fmla="*/ 738 h 743"/>
              <a:gd name="T24" fmla="*/ 1819 w 2807"/>
              <a:gd name="T25" fmla="*/ 729 h 743"/>
              <a:gd name="T26" fmla="*/ 1999 w 2807"/>
              <a:gd name="T27" fmla="*/ 706 h 743"/>
              <a:gd name="T28" fmla="*/ 2159 w 2807"/>
              <a:gd name="T29" fmla="*/ 678 h 743"/>
              <a:gd name="T30" fmla="*/ 2302 w 2807"/>
              <a:gd name="T31" fmla="*/ 643 h 743"/>
              <a:gd name="T32" fmla="*/ 2426 w 2807"/>
              <a:gd name="T33" fmla="*/ 605 h 743"/>
              <a:gd name="T34" fmla="*/ 2533 w 2807"/>
              <a:gd name="T35" fmla="*/ 566 h 743"/>
              <a:gd name="T36" fmla="*/ 2672 w 2807"/>
              <a:gd name="T37" fmla="*/ 505 h 743"/>
              <a:gd name="T38" fmla="*/ 2773 w 2807"/>
              <a:gd name="T39" fmla="*/ 449 h 743"/>
              <a:gd name="T40" fmla="*/ 2807 w 2807"/>
              <a:gd name="T41" fmla="*/ 426 h 743"/>
              <a:gd name="T42" fmla="*/ 2745 w 2807"/>
              <a:gd name="T43" fmla="*/ 402 h 743"/>
              <a:gd name="T44" fmla="*/ 2688 w 2807"/>
              <a:gd name="T45" fmla="*/ 372 h 743"/>
              <a:gd name="T46" fmla="*/ 2586 w 2807"/>
              <a:gd name="T47" fmla="*/ 303 h 743"/>
              <a:gd name="T48" fmla="*/ 2529 w 2807"/>
              <a:gd name="T49" fmla="*/ 256 h 743"/>
              <a:gd name="T50" fmla="*/ 2518 w 2807"/>
              <a:gd name="T51" fmla="*/ 294 h 743"/>
              <a:gd name="T52" fmla="*/ 2507 w 2807"/>
              <a:gd name="T53" fmla="*/ 381 h 743"/>
              <a:gd name="T54" fmla="*/ 2499 w 2807"/>
              <a:gd name="T55" fmla="*/ 413 h 743"/>
              <a:gd name="T56" fmla="*/ 2443 w 2807"/>
              <a:gd name="T57" fmla="*/ 391 h 743"/>
              <a:gd name="T58" fmla="*/ 2423 w 2807"/>
              <a:gd name="T59" fmla="*/ 381 h 743"/>
              <a:gd name="T60" fmla="*/ 2392 w 2807"/>
              <a:gd name="T61" fmla="*/ 357 h 743"/>
              <a:gd name="T62" fmla="*/ 2361 w 2807"/>
              <a:gd name="T63" fmla="*/ 324 h 743"/>
              <a:gd name="T64" fmla="*/ 2334 w 2807"/>
              <a:gd name="T65" fmla="*/ 283 h 743"/>
              <a:gd name="T66" fmla="*/ 2316 w 2807"/>
              <a:gd name="T67" fmla="*/ 235 h 743"/>
              <a:gd name="T68" fmla="*/ 2310 w 2807"/>
              <a:gd name="T69" fmla="*/ 199 h 743"/>
              <a:gd name="T70" fmla="*/ 2252 w 2807"/>
              <a:gd name="T71" fmla="*/ 195 h 743"/>
              <a:gd name="T72" fmla="*/ 2110 w 2807"/>
              <a:gd name="T73" fmla="*/ 243 h 743"/>
              <a:gd name="T74" fmla="*/ 1984 w 2807"/>
              <a:gd name="T75" fmla="*/ 277 h 743"/>
              <a:gd name="T76" fmla="*/ 1843 w 2807"/>
              <a:gd name="T77" fmla="*/ 303 h 743"/>
              <a:gd name="T78" fmla="*/ 1697 w 2807"/>
              <a:gd name="T79" fmla="*/ 319 h 743"/>
              <a:gd name="T80" fmla="*/ 1558 w 2807"/>
              <a:gd name="T81" fmla="*/ 322 h 743"/>
              <a:gd name="T82" fmla="*/ 1293 w 2807"/>
              <a:gd name="T83" fmla="*/ 312 h 743"/>
              <a:gd name="T84" fmla="*/ 1030 w 2807"/>
              <a:gd name="T85" fmla="*/ 282 h 743"/>
              <a:gd name="T86" fmla="*/ 855 w 2807"/>
              <a:gd name="T87" fmla="*/ 251 h 743"/>
              <a:gd name="T88" fmla="*/ 725 w 2807"/>
              <a:gd name="T89" fmla="*/ 221 h 743"/>
              <a:gd name="T90" fmla="*/ 594 w 2807"/>
              <a:gd name="T91" fmla="*/ 185 h 743"/>
              <a:gd name="T92" fmla="*/ 465 w 2807"/>
              <a:gd name="T93" fmla="*/ 143 h 743"/>
              <a:gd name="T94" fmla="*/ 336 w 2807"/>
              <a:gd name="T95" fmla="*/ 94 h 743"/>
              <a:gd name="T96" fmla="*/ 251 w 2807"/>
              <a:gd name="T97" fmla="*/ 58 h 743"/>
              <a:gd name="T98" fmla="*/ 122 w 2807"/>
              <a:gd name="T99" fmla="*/ 0 h 743"/>
              <a:gd name="T100" fmla="*/ 119 w 2807"/>
              <a:gd name="T101" fmla="*/ 19 h 743"/>
              <a:gd name="T102" fmla="*/ 121 w 2807"/>
              <a:gd name="T103" fmla="*/ 51 h 743"/>
              <a:gd name="T104" fmla="*/ 136 w 2807"/>
              <a:gd name="T105" fmla="*/ 96 h 743"/>
              <a:gd name="T106" fmla="*/ 171 w 2807"/>
              <a:gd name="T107" fmla="*/ 156 h 743"/>
              <a:gd name="T108" fmla="*/ 207 w 2807"/>
              <a:gd name="T109" fmla="*/ 204 h 743"/>
              <a:gd name="T110" fmla="*/ 151 w 2807"/>
              <a:gd name="T111" fmla="*/ 199 h 743"/>
              <a:gd name="T112" fmla="*/ 98 w 2807"/>
              <a:gd name="T113" fmla="*/ 204 h 743"/>
              <a:gd name="T114" fmla="*/ 69 w 2807"/>
              <a:gd name="T115" fmla="*/ 215 h 743"/>
              <a:gd name="T116" fmla="*/ 32 w 2807"/>
              <a:gd name="T117" fmla="*/ 244 h 743"/>
              <a:gd name="T118" fmla="*/ 7 w 2807"/>
              <a:gd name="T119" fmla="*/ 272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7" h="743">
                <a:moveTo>
                  <a:pt x="0" y="284"/>
                </a:moveTo>
                <a:lnTo>
                  <a:pt x="0" y="284"/>
                </a:lnTo>
                <a:lnTo>
                  <a:pt x="87" y="343"/>
                </a:lnTo>
                <a:lnTo>
                  <a:pt x="127" y="369"/>
                </a:lnTo>
                <a:lnTo>
                  <a:pt x="166" y="394"/>
                </a:lnTo>
                <a:lnTo>
                  <a:pt x="203" y="417"/>
                </a:lnTo>
                <a:lnTo>
                  <a:pt x="241" y="438"/>
                </a:lnTo>
                <a:lnTo>
                  <a:pt x="280" y="460"/>
                </a:lnTo>
                <a:lnTo>
                  <a:pt x="319" y="479"/>
                </a:lnTo>
                <a:lnTo>
                  <a:pt x="319" y="479"/>
                </a:lnTo>
                <a:lnTo>
                  <a:pt x="372" y="504"/>
                </a:lnTo>
                <a:lnTo>
                  <a:pt x="430" y="529"/>
                </a:lnTo>
                <a:lnTo>
                  <a:pt x="495" y="556"/>
                </a:lnTo>
                <a:lnTo>
                  <a:pt x="565" y="581"/>
                </a:lnTo>
                <a:lnTo>
                  <a:pt x="603" y="595"/>
                </a:lnTo>
                <a:lnTo>
                  <a:pt x="642" y="607"/>
                </a:lnTo>
                <a:lnTo>
                  <a:pt x="682" y="620"/>
                </a:lnTo>
                <a:lnTo>
                  <a:pt x="724" y="633"/>
                </a:lnTo>
                <a:lnTo>
                  <a:pt x="767" y="644"/>
                </a:lnTo>
                <a:lnTo>
                  <a:pt x="811" y="655"/>
                </a:lnTo>
                <a:lnTo>
                  <a:pt x="857" y="666"/>
                </a:lnTo>
                <a:lnTo>
                  <a:pt x="903" y="677"/>
                </a:lnTo>
                <a:lnTo>
                  <a:pt x="952" y="687"/>
                </a:lnTo>
                <a:lnTo>
                  <a:pt x="1001" y="696"/>
                </a:lnTo>
                <a:lnTo>
                  <a:pt x="1052" y="705"/>
                </a:lnTo>
                <a:lnTo>
                  <a:pt x="1104" y="713"/>
                </a:lnTo>
                <a:lnTo>
                  <a:pt x="1157" y="719"/>
                </a:lnTo>
                <a:lnTo>
                  <a:pt x="1212" y="727"/>
                </a:lnTo>
                <a:lnTo>
                  <a:pt x="1267" y="732"/>
                </a:lnTo>
                <a:lnTo>
                  <a:pt x="1324" y="736"/>
                </a:lnTo>
                <a:lnTo>
                  <a:pt x="1382" y="739"/>
                </a:lnTo>
                <a:lnTo>
                  <a:pt x="1442" y="741"/>
                </a:lnTo>
                <a:lnTo>
                  <a:pt x="1502" y="743"/>
                </a:lnTo>
                <a:lnTo>
                  <a:pt x="1563" y="742"/>
                </a:lnTo>
                <a:lnTo>
                  <a:pt x="1626" y="741"/>
                </a:lnTo>
                <a:lnTo>
                  <a:pt x="1689" y="738"/>
                </a:lnTo>
                <a:lnTo>
                  <a:pt x="1754" y="734"/>
                </a:lnTo>
                <a:lnTo>
                  <a:pt x="1819" y="729"/>
                </a:lnTo>
                <a:lnTo>
                  <a:pt x="1819" y="729"/>
                </a:lnTo>
                <a:lnTo>
                  <a:pt x="1881" y="723"/>
                </a:lnTo>
                <a:lnTo>
                  <a:pt x="1941" y="714"/>
                </a:lnTo>
                <a:lnTo>
                  <a:pt x="1999" y="706"/>
                </a:lnTo>
                <a:lnTo>
                  <a:pt x="2054" y="697"/>
                </a:lnTo>
                <a:lnTo>
                  <a:pt x="2108" y="688"/>
                </a:lnTo>
                <a:lnTo>
                  <a:pt x="2159" y="678"/>
                </a:lnTo>
                <a:lnTo>
                  <a:pt x="2209" y="666"/>
                </a:lnTo>
                <a:lnTo>
                  <a:pt x="2257" y="655"/>
                </a:lnTo>
                <a:lnTo>
                  <a:pt x="2302" y="643"/>
                </a:lnTo>
                <a:lnTo>
                  <a:pt x="2346" y="631"/>
                </a:lnTo>
                <a:lnTo>
                  <a:pt x="2387" y="618"/>
                </a:lnTo>
                <a:lnTo>
                  <a:pt x="2426" y="605"/>
                </a:lnTo>
                <a:lnTo>
                  <a:pt x="2464" y="593"/>
                </a:lnTo>
                <a:lnTo>
                  <a:pt x="2500" y="579"/>
                </a:lnTo>
                <a:lnTo>
                  <a:pt x="2533" y="566"/>
                </a:lnTo>
                <a:lnTo>
                  <a:pt x="2564" y="554"/>
                </a:lnTo>
                <a:lnTo>
                  <a:pt x="2622" y="528"/>
                </a:lnTo>
                <a:lnTo>
                  <a:pt x="2672" y="505"/>
                </a:lnTo>
                <a:lnTo>
                  <a:pt x="2713" y="483"/>
                </a:lnTo>
                <a:lnTo>
                  <a:pt x="2747" y="465"/>
                </a:lnTo>
                <a:lnTo>
                  <a:pt x="2773" y="449"/>
                </a:lnTo>
                <a:lnTo>
                  <a:pt x="2792" y="436"/>
                </a:lnTo>
                <a:lnTo>
                  <a:pt x="2807" y="426"/>
                </a:lnTo>
                <a:lnTo>
                  <a:pt x="2807" y="426"/>
                </a:lnTo>
                <a:lnTo>
                  <a:pt x="2786" y="419"/>
                </a:lnTo>
                <a:lnTo>
                  <a:pt x="2766" y="410"/>
                </a:lnTo>
                <a:lnTo>
                  <a:pt x="2745" y="402"/>
                </a:lnTo>
                <a:lnTo>
                  <a:pt x="2726" y="391"/>
                </a:lnTo>
                <a:lnTo>
                  <a:pt x="2706" y="382"/>
                </a:lnTo>
                <a:lnTo>
                  <a:pt x="2688" y="372"/>
                </a:lnTo>
                <a:lnTo>
                  <a:pt x="2651" y="349"/>
                </a:lnTo>
                <a:lnTo>
                  <a:pt x="2618" y="327"/>
                </a:lnTo>
                <a:lnTo>
                  <a:pt x="2586" y="303"/>
                </a:lnTo>
                <a:lnTo>
                  <a:pt x="2556" y="280"/>
                </a:lnTo>
                <a:lnTo>
                  <a:pt x="2529" y="256"/>
                </a:lnTo>
                <a:lnTo>
                  <a:pt x="2529" y="256"/>
                </a:lnTo>
                <a:lnTo>
                  <a:pt x="2524" y="266"/>
                </a:lnTo>
                <a:lnTo>
                  <a:pt x="2521" y="279"/>
                </a:lnTo>
                <a:lnTo>
                  <a:pt x="2518" y="294"/>
                </a:lnTo>
                <a:lnTo>
                  <a:pt x="2515" y="312"/>
                </a:lnTo>
                <a:lnTo>
                  <a:pt x="2515" y="312"/>
                </a:lnTo>
                <a:lnTo>
                  <a:pt x="2507" y="381"/>
                </a:lnTo>
                <a:lnTo>
                  <a:pt x="2503" y="414"/>
                </a:lnTo>
                <a:lnTo>
                  <a:pt x="2503" y="414"/>
                </a:lnTo>
                <a:lnTo>
                  <a:pt x="2499" y="413"/>
                </a:lnTo>
                <a:lnTo>
                  <a:pt x="2489" y="410"/>
                </a:lnTo>
                <a:lnTo>
                  <a:pt x="2470" y="403"/>
                </a:lnTo>
                <a:lnTo>
                  <a:pt x="2443" y="391"/>
                </a:lnTo>
                <a:lnTo>
                  <a:pt x="2443" y="391"/>
                </a:lnTo>
                <a:lnTo>
                  <a:pt x="2433" y="387"/>
                </a:lnTo>
                <a:lnTo>
                  <a:pt x="2423" y="381"/>
                </a:lnTo>
                <a:lnTo>
                  <a:pt x="2413" y="374"/>
                </a:lnTo>
                <a:lnTo>
                  <a:pt x="2403" y="366"/>
                </a:lnTo>
                <a:lnTo>
                  <a:pt x="2392" y="357"/>
                </a:lnTo>
                <a:lnTo>
                  <a:pt x="2381" y="347"/>
                </a:lnTo>
                <a:lnTo>
                  <a:pt x="2371" y="336"/>
                </a:lnTo>
                <a:lnTo>
                  <a:pt x="2361" y="324"/>
                </a:lnTo>
                <a:lnTo>
                  <a:pt x="2351" y="312"/>
                </a:lnTo>
                <a:lnTo>
                  <a:pt x="2342" y="297"/>
                </a:lnTo>
                <a:lnTo>
                  <a:pt x="2334" y="283"/>
                </a:lnTo>
                <a:lnTo>
                  <a:pt x="2326" y="268"/>
                </a:lnTo>
                <a:lnTo>
                  <a:pt x="2320" y="251"/>
                </a:lnTo>
                <a:lnTo>
                  <a:pt x="2316" y="235"/>
                </a:lnTo>
                <a:lnTo>
                  <a:pt x="2312" y="216"/>
                </a:lnTo>
                <a:lnTo>
                  <a:pt x="2310" y="199"/>
                </a:lnTo>
                <a:lnTo>
                  <a:pt x="2310" y="199"/>
                </a:lnTo>
                <a:lnTo>
                  <a:pt x="2309" y="174"/>
                </a:lnTo>
                <a:lnTo>
                  <a:pt x="2309" y="174"/>
                </a:lnTo>
                <a:lnTo>
                  <a:pt x="2252" y="195"/>
                </a:lnTo>
                <a:lnTo>
                  <a:pt x="2186" y="218"/>
                </a:lnTo>
                <a:lnTo>
                  <a:pt x="2149" y="231"/>
                </a:lnTo>
                <a:lnTo>
                  <a:pt x="2110" y="243"/>
                </a:lnTo>
                <a:lnTo>
                  <a:pt x="2069" y="254"/>
                </a:lnTo>
                <a:lnTo>
                  <a:pt x="2028" y="266"/>
                </a:lnTo>
                <a:lnTo>
                  <a:pt x="1984" y="277"/>
                </a:lnTo>
                <a:lnTo>
                  <a:pt x="1938" y="286"/>
                </a:lnTo>
                <a:lnTo>
                  <a:pt x="1892" y="295"/>
                </a:lnTo>
                <a:lnTo>
                  <a:pt x="1843" y="303"/>
                </a:lnTo>
                <a:lnTo>
                  <a:pt x="1795" y="311"/>
                </a:lnTo>
                <a:lnTo>
                  <a:pt x="1746" y="316"/>
                </a:lnTo>
                <a:lnTo>
                  <a:pt x="1697" y="319"/>
                </a:lnTo>
                <a:lnTo>
                  <a:pt x="1647" y="321"/>
                </a:lnTo>
                <a:lnTo>
                  <a:pt x="1647" y="321"/>
                </a:lnTo>
                <a:lnTo>
                  <a:pt x="1558" y="322"/>
                </a:lnTo>
                <a:lnTo>
                  <a:pt x="1470" y="321"/>
                </a:lnTo>
                <a:lnTo>
                  <a:pt x="1382" y="317"/>
                </a:lnTo>
                <a:lnTo>
                  <a:pt x="1293" y="312"/>
                </a:lnTo>
                <a:lnTo>
                  <a:pt x="1205" y="304"/>
                </a:lnTo>
                <a:lnTo>
                  <a:pt x="1118" y="294"/>
                </a:lnTo>
                <a:lnTo>
                  <a:pt x="1030" y="282"/>
                </a:lnTo>
                <a:lnTo>
                  <a:pt x="943" y="268"/>
                </a:lnTo>
                <a:lnTo>
                  <a:pt x="899" y="259"/>
                </a:lnTo>
                <a:lnTo>
                  <a:pt x="855" y="251"/>
                </a:lnTo>
                <a:lnTo>
                  <a:pt x="812" y="241"/>
                </a:lnTo>
                <a:lnTo>
                  <a:pt x="768" y="231"/>
                </a:lnTo>
                <a:lnTo>
                  <a:pt x="725" y="221"/>
                </a:lnTo>
                <a:lnTo>
                  <a:pt x="681" y="209"/>
                </a:lnTo>
                <a:lnTo>
                  <a:pt x="638" y="197"/>
                </a:lnTo>
                <a:lnTo>
                  <a:pt x="594" y="185"/>
                </a:lnTo>
                <a:lnTo>
                  <a:pt x="551" y="171"/>
                </a:lnTo>
                <a:lnTo>
                  <a:pt x="508" y="157"/>
                </a:lnTo>
                <a:lnTo>
                  <a:pt x="465" y="143"/>
                </a:lnTo>
                <a:lnTo>
                  <a:pt x="422" y="127"/>
                </a:lnTo>
                <a:lnTo>
                  <a:pt x="379" y="111"/>
                </a:lnTo>
                <a:lnTo>
                  <a:pt x="336" y="94"/>
                </a:lnTo>
                <a:lnTo>
                  <a:pt x="294" y="76"/>
                </a:lnTo>
                <a:lnTo>
                  <a:pt x="251" y="58"/>
                </a:lnTo>
                <a:lnTo>
                  <a:pt x="251" y="58"/>
                </a:lnTo>
                <a:lnTo>
                  <a:pt x="165" y="19"/>
                </a:lnTo>
                <a:lnTo>
                  <a:pt x="122" y="0"/>
                </a:lnTo>
                <a:lnTo>
                  <a:pt x="122" y="0"/>
                </a:lnTo>
                <a:lnTo>
                  <a:pt x="121" y="3"/>
                </a:lnTo>
                <a:lnTo>
                  <a:pt x="119" y="12"/>
                </a:lnTo>
                <a:lnTo>
                  <a:pt x="119" y="19"/>
                </a:lnTo>
                <a:lnTo>
                  <a:pt x="119" y="28"/>
                </a:lnTo>
                <a:lnTo>
                  <a:pt x="119" y="39"/>
                </a:lnTo>
                <a:lnTo>
                  <a:pt x="121" y="51"/>
                </a:lnTo>
                <a:lnTo>
                  <a:pt x="125" y="64"/>
                </a:lnTo>
                <a:lnTo>
                  <a:pt x="129" y="79"/>
                </a:lnTo>
                <a:lnTo>
                  <a:pt x="136" y="96"/>
                </a:lnTo>
                <a:lnTo>
                  <a:pt x="145" y="114"/>
                </a:lnTo>
                <a:lnTo>
                  <a:pt x="156" y="135"/>
                </a:lnTo>
                <a:lnTo>
                  <a:pt x="171" y="156"/>
                </a:lnTo>
                <a:lnTo>
                  <a:pt x="187" y="180"/>
                </a:lnTo>
                <a:lnTo>
                  <a:pt x="207" y="204"/>
                </a:lnTo>
                <a:lnTo>
                  <a:pt x="207" y="204"/>
                </a:lnTo>
                <a:lnTo>
                  <a:pt x="189" y="201"/>
                </a:lnTo>
                <a:lnTo>
                  <a:pt x="170" y="199"/>
                </a:lnTo>
                <a:lnTo>
                  <a:pt x="151" y="199"/>
                </a:lnTo>
                <a:lnTo>
                  <a:pt x="132" y="199"/>
                </a:lnTo>
                <a:lnTo>
                  <a:pt x="114" y="201"/>
                </a:lnTo>
                <a:lnTo>
                  <a:pt x="98" y="204"/>
                </a:lnTo>
                <a:lnTo>
                  <a:pt x="83" y="209"/>
                </a:lnTo>
                <a:lnTo>
                  <a:pt x="69" y="215"/>
                </a:lnTo>
                <a:lnTo>
                  <a:pt x="69" y="215"/>
                </a:lnTo>
                <a:lnTo>
                  <a:pt x="55" y="224"/>
                </a:lnTo>
                <a:lnTo>
                  <a:pt x="42" y="234"/>
                </a:lnTo>
                <a:lnTo>
                  <a:pt x="32" y="244"/>
                </a:lnTo>
                <a:lnTo>
                  <a:pt x="21" y="253"/>
                </a:lnTo>
                <a:lnTo>
                  <a:pt x="13" y="262"/>
                </a:lnTo>
                <a:lnTo>
                  <a:pt x="7" y="272"/>
                </a:lnTo>
                <a:lnTo>
                  <a:pt x="0" y="28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3" name="Freeform 31"/>
          <p:cNvSpPr>
            <a:spLocks/>
          </p:cNvSpPr>
          <p:nvPr userDrawn="1"/>
        </p:nvSpPr>
        <p:spPr bwMode="auto">
          <a:xfrm>
            <a:off x="7248525" y="1618953"/>
            <a:ext cx="377825" cy="271463"/>
          </a:xfrm>
          <a:custGeom>
            <a:avLst/>
            <a:gdLst>
              <a:gd name="T0" fmla="*/ 2491 w 2863"/>
              <a:gd name="T1" fmla="*/ 103 h 2054"/>
              <a:gd name="T2" fmla="*/ 2575 w 2863"/>
              <a:gd name="T3" fmla="*/ 23 h 2054"/>
              <a:gd name="T4" fmla="*/ 2196 w 2863"/>
              <a:gd name="T5" fmla="*/ 132 h 2054"/>
              <a:gd name="T6" fmla="*/ 1671 w 2863"/>
              <a:gd name="T7" fmla="*/ 429 h 2054"/>
              <a:gd name="T8" fmla="*/ 1528 w 2863"/>
              <a:gd name="T9" fmla="*/ 462 h 2054"/>
              <a:gd name="T10" fmla="*/ 1416 w 2863"/>
              <a:gd name="T11" fmla="*/ 568 h 2054"/>
              <a:gd name="T12" fmla="*/ 1409 w 2863"/>
              <a:gd name="T13" fmla="*/ 634 h 2054"/>
              <a:gd name="T14" fmla="*/ 1479 w 2863"/>
              <a:gd name="T15" fmla="*/ 748 h 2054"/>
              <a:gd name="T16" fmla="*/ 1586 w 2863"/>
              <a:gd name="T17" fmla="*/ 787 h 2054"/>
              <a:gd name="T18" fmla="*/ 1476 w 2863"/>
              <a:gd name="T19" fmla="*/ 974 h 2054"/>
              <a:gd name="T20" fmla="*/ 1133 w 2863"/>
              <a:gd name="T21" fmla="*/ 1199 h 2054"/>
              <a:gd name="T22" fmla="*/ 799 w 2863"/>
              <a:gd name="T23" fmla="*/ 1254 h 2054"/>
              <a:gd name="T24" fmla="*/ 634 w 2863"/>
              <a:gd name="T25" fmla="*/ 1102 h 2054"/>
              <a:gd name="T26" fmla="*/ 539 w 2863"/>
              <a:gd name="T27" fmla="*/ 1015 h 2054"/>
              <a:gd name="T28" fmla="*/ 406 w 2863"/>
              <a:gd name="T29" fmla="*/ 1023 h 2054"/>
              <a:gd name="T30" fmla="*/ 231 w 2863"/>
              <a:gd name="T31" fmla="*/ 1090 h 2054"/>
              <a:gd name="T32" fmla="*/ 382 w 2863"/>
              <a:gd name="T33" fmla="*/ 1121 h 2054"/>
              <a:gd name="T34" fmla="*/ 351 w 2863"/>
              <a:gd name="T35" fmla="*/ 1168 h 2054"/>
              <a:gd name="T36" fmla="*/ 418 w 2863"/>
              <a:gd name="T37" fmla="*/ 1270 h 2054"/>
              <a:gd name="T38" fmla="*/ 608 w 2863"/>
              <a:gd name="T39" fmla="*/ 1387 h 2054"/>
              <a:gd name="T40" fmla="*/ 314 w 2863"/>
              <a:gd name="T41" fmla="*/ 1296 h 2054"/>
              <a:gd name="T42" fmla="*/ 234 w 2863"/>
              <a:gd name="T43" fmla="*/ 1324 h 2054"/>
              <a:gd name="T44" fmla="*/ 77 w 2863"/>
              <a:gd name="T45" fmla="*/ 1367 h 2054"/>
              <a:gd name="T46" fmla="*/ 0 w 2863"/>
              <a:gd name="T47" fmla="*/ 1480 h 2054"/>
              <a:gd name="T48" fmla="*/ 63 w 2863"/>
              <a:gd name="T49" fmla="*/ 1501 h 2054"/>
              <a:gd name="T50" fmla="*/ 166 w 2863"/>
              <a:gd name="T51" fmla="*/ 1461 h 2054"/>
              <a:gd name="T52" fmla="*/ 187 w 2863"/>
              <a:gd name="T53" fmla="*/ 1573 h 2054"/>
              <a:gd name="T54" fmla="*/ 354 w 2863"/>
              <a:gd name="T55" fmla="*/ 1597 h 2054"/>
              <a:gd name="T56" fmla="*/ 616 w 2863"/>
              <a:gd name="T57" fmla="*/ 1588 h 2054"/>
              <a:gd name="T58" fmla="*/ 382 w 2863"/>
              <a:gd name="T59" fmla="*/ 1636 h 2054"/>
              <a:gd name="T60" fmla="*/ 295 w 2863"/>
              <a:gd name="T61" fmla="*/ 1696 h 2054"/>
              <a:gd name="T62" fmla="*/ 254 w 2863"/>
              <a:gd name="T63" fmla="*/ 1795 h 2054"/>
              <a:gd name="T64" fmla="*/ 239 w 2863"/>
              <a:gd name="T65" fmla="*/ 1953 h 2054"/>
              <a:gd name="T66" fmla="*/ 335 w 2863"/>
              <a:gd name="T67" fmla="*/ 2045 h 2054"/>
              <a:gd name="T68" fmla="*/ 341 w 2863"/>
              <a:gd name="T69" fmla="*/ 1906 h 2054"/>
              <a:gd name="T70" fmla="*/ 417 w 2863"/>
              <a:gd name="T71" fmla="*/ 1946 h 2054"/>
              <a:gd name="T72" fmla="*/ 509 w 2863"/>
              <a:gd name="T73" fmla="*/ 1935 h 2054"/>
              <a:gd name="T74" fmla="*/ 732 w 2863"/>
              <a:gd name="T75" fmla="*/ 1733 h 2054"/>
              <a:gd name="T76" fmla="*/ 874 w 2863"/>
              <a:gd name="T77" fmla="*/ 1691 h 2054"/>
              <a:gd name="T78" fmla="*/ 870 w 2863"/>
              <a:gd name="T79" fmla="*/ 1786 h 2054"/>
              <a:gd name="T80" fmla="*/ 945 w 2863"/>
              <a:gd name="T81" fmla="*/ 1834 h 2054"/>
              <a:gd name="T82" fmla="*/ 875 w 2863"/>
              <a:gd name="T83" fmla="*/ 1948 h 2054"/>
              <a:gd name="T84" fmla="*/ 1004 w 2863"/>
              <a:gd name="T85" fmla="*/ 1919 h 2054"/>
              <a:gd name="T86" fmla="*/ 1100 w 2863"/>
              <a:gd name="T87" fmla="*/ 1787 h 2054"/>
              <a:gd name="T88" fmla="*/ 1159 w 2863"/>
              <a:gd name="T89" fmla="*/ 1734 h 2054"/>
              <a:gd name="T90" fmla="*/ 1183 w 2863"/>
              <a:gd name="T91" fmla="*/ 1628 h 2054"/>
              <a:gd name="T92" fmla="*/ 1338 w 2863"/>
              <a:gd name="T93" fmla="*/ 1564 h 2054"/>
              <a:gd name="T94" fmla="*/ 1370 w 2863"/>
              <a:gd name="T95" fmla="*/ 1465 h 2054"/>
              <a:gd name="T96" fmla="*/ 1461 w 2863"/>
              <a:gd name="T97" fmla="*/ 1462 h 2054"/>
              <a:gd name="T98" fmla="*/ 1684 w 2863"/>
              <a:gd name="T99" fmla="*/ 1556 h 2054"/>
              <a:gd name="T100" fmla="*/ 1888 w 2863"/>
              <a:gd name="T101" fmla="*/ 1440 h 2054"/>
              <a:gd name="T102" fmla="*/ 1799 w 2863"/>
              <a:gd name="T103" fmla="*/ 1308 h 2054"/>
              <a:gd name="T104" fmla="*/ 1857 w 2863"/>
              <a:gd name="T105" fmla="*/ 1327 h 2054"/>
              <a:gd name="T106" fmla="*/ 2183 w 2863"/>
              <a:gd name="T107" fmla="*/ 1273 h 2054"/>
              <a:gd name="T108" fmla="*/ 2142 w 2863"/>
              <a:gd name="T109" fmla="*/ 1164 h 2054"/>
              <a:gd name="T110" fmla="*/ 2112 w 2863"/>
              <a:gd name="T111" fmla="*/ 1069 h 2054"/>
              <a:gd name="T112" fmla="*/ 2121 w 2863"/>
              <a:gd name="T113" fmla="*/ 977 h 2054"/>
              <a:gd name="T114" fmla="*/ 2085 w 2863"/>
              <a:gd name="T115" fmla="*/ 807 h 2054"/>
              <a:gd name="T116" fmla="*/ 2859 w 2863"/>
              <a:gd name="T117" fmla="*/ 408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63" h="2054">
                <a:moveTo>
                  <a:pt x="2759" y="252"/>
                </a:moveTo>
                <a:lnTo>
                  <a:pt x="2759" y="252"/>
                </a:lnTo>
                <a:lnTo>
                  <a:pt x="2742" y="239"/>
                </a:lnTo>
                <a:lnTo>
                  <a:pt x="2725" y="227"/>
                </a:lnTo>
                <a:lnTo>
                  <a:pt x="2708" y="214"/>
                </a:lnTo>
                <a:lnTo>
                  <a:pt x="2690" y="203"/>
                </a:lnTo>
                <a:lnTo>
                  <a:pt x="2655" y="184"/>
                </a:lnTo>
                <a:lnTo>
                  <a:pt x="2621" y="165"/>
                </a:lnTo>
                <a:lnTo>
                  <a:pt x="2586" y="148"/>
                </a:lnTo>
                <a:lnTo>
                  <a:pt x="2553" y="133"/>
                </a:lnTo>
                <a:lnTo>
                  <a:pt x="2522" y="118"/>
                </a:lnTo>
                <a:lnTo>
                  <a:pt x="2491" y="103"/>
                </a:lnTo>
                <a:lnTo>
                  <a:pt x="2491" y="103"/>
                </a:lnTo>
                <a:lnTo>
                  <a:pt x="2507" y="93"/>
                </a:lnTo>
                <a:lnTo>
                  <a:pt x="2523" y="82"/>
                </a:lnTo>
                <a:lnTo>
                  <a:pt x="2540" y="68"/>
                </a:lnTo>
                <a:lnTo>
                  <a:pt x="2556" y="54"/>
                </a:lnTo>
                <a:lnTo>
                  <a:pt x="2570" y="41"/>
                </a:lnTo>
                <a:lnTo>
                  <a:pt x="2574" y="35"/>
                </a:lnTo>
                <a:lnTo>
                  <a:pt x="2577" y="30"/>
                </a:lnTo>
                <a:lnTo>
                  <a:pt x="2577" y="26"/>
                </a:lnTo>
                <a:lnTo>
                  <a:pt x="2577" y="24"/>
                </a:lnTo>
                <a:lnTo>
                  <a:pt x="2575" y="23"/>
                </a:lnTo>
                <a:lnTo>
                  <a:pt x="2575" y="23"/>
                </a:lnTo>
                <a:lnTo>
                  <a:pt x="2562" y="16"/>
                </a:lnTo>
                <a:lnTo>
                  <a:pt x="2550" y="10"/>
                </a:lnTo>
                <a:lnTo>
                  <a:pt x="2538" y="6"/>
                </a:lnTo>
                <a:lnTo>
                  <a:pt x="2527" y="4"/>
                </a:lnTo>
                <a:lnTo>
                  <a:pt x="2508" y="1"/>
                </a:lnTo>
                <a:lnTo>
                  <a:pt x="2501" y="0"/>
                </a:lnTo>
                <a:lnTo>
                  <a:pt x="2501" y="0"/>
                </a:lnTo>
                <a:lnTo>
                  <a:pt x="2440" y="24"/>
                </a:lnTo>
                <a:lnTo>
                  <a:pt x="2377" y="50"/>
                </a:lnTo>
                <a:lnTo>
                  <a:pt x="2317" y="76"/>
                </a:lnTo>
                <a:lnTo>
                  <a:pt x="2256" y="103"/>
                </a:lnTo>
                <a:lnTo>
                  <a:pt x="2196" y="132"/>
                </a:lnTo>
                <a:lnTo>
                  <a:pt x="2138" y="160"/>
                </a:lnTo>
                <a:lnTo>
                  <a:pt x="2081" y="189"/>
                </a:lnTo>
                <a:lnTo>
                  <a:pt x="2026" y="219"/>
                </a:lnTo>
                <a:lnTo>
                  <a:pt x="1972" y="247"/>
                </a:lnTo>
                <a:lnTo>
                  <a:pt x="1921" y="276"/>
                </a:lnTo>
                <a:lnTo>
                  <a:pt x="1872" y="303"/>
                </a:lnTo>
                <a:lnTo>
                  <a:pt x="1825" y="331"/>
                </a:lnTo>
                <a:lnTo>
                  <a:pt x="1782" y="358"/>
                </a:lnTo>
                <a:lnTo>
                  <a:pt x="1741" y="383"/>
                </a:lnTo>
                <a:lnTo>
                  <a:pt x="1705" y="407"/>
                </a:lnTo>
                <a:lnTo>
                  <a:pt x="1671" y="429"/>
                </a:lnTo>
                <a:lnTo>
                  <a:pt x="1671" y="429"/>
                </a:lnTo>
                <a:lnTo>
                  <a:pt x="1666" y="432"/>
                </a:lnTo>
                <a:lnTo>
                  <a:pt x="1666" y="432"/>
                </a:lnTo>
                <a:lnTo>
                  <a:pt x="1654" y="439"/>
                </a:lnTo>
                <a:lnTo>
                  <a:pt x="1643" y="446"/>
                </a:lnTo>
                <a:lnTo>
                  <a:pt x="1632" y="451"/>
                </a:lnTo>
                <a:lnTo>
                  <a:pt x="1620" y="455"/>
                </a:lnTo>
                <a:lnTo>
                  <a:pt x="1608" y="458"/>
                </a:lnTo>
                <a:lnTo>
                  <a:pt x="1597" y="461"/>
                </a:lnTo>
                <a:lnTo>
                  <a:pt x="1585" y="462"/>
                </a:lnTo>
                <a:lnTo>
                  <a:pt x="1574" y="463"/>
                </a:lnTo>
                <a:lnTo>
                  <a:pt x="1550" y="464"/>
                </a:lnTo>
                <a:lnTo>
                  <a:pt x="1528" y="462"/>
                </a:lnTo>
                <a:lnTo>
                  <a:pt x="1505" y="459"/>
                </a:lnTo>
                <a:lnTo>
                  <a:pt x="1485" y="454"/>
                </a:lnTo>
                <a:lnTo>
                  <a:pt x="1465" y="449"/>
                </a:lnTo>
                <a:lnTo>
                  <a:pt x="1448" y="442"/>
                </a:lnTo>
                <a:lnTo>
                  <a:pt x="1433" y="436"/>
                </a:lnTo>
                <a:lnTo>
                  <a:pt x="1418" y="430"/>
                </a:lnTo>
                <a:lnTo>
                  <a:pt x="1399" y="420"/>
                </a:lnTo>
                <a:lnTo>
                  <a:pt x="1393" y="416"/>
                </a:lnTo>
                <a:lnTo>
                  <a:pt x="1372" y="544"/>
                </a:lnTo>
                <a:lnTo>
                  <a:pt x="1372" y="544"/>
                </a:lnTo>
                <a:lnTo>
                  <a:pt x="1395" y="557"/>
                </a:lnTo>
                <a:lnTo>
                  <a:pt x="1416" y="568"/>
                </a:lnTo>
                <a:lnTo>
                  <a:pt x="1437" y="577"/>
                </a:lnTo>
                <a:lnTo>
                  <a:pt x="1454" y="586"/>
                </a:lnTo>
                <a:lnTo>
                  <a:pt x="1470" y="592"/>
                </a:lnTo>
                <a:lnTo>
                  <a:pt x="1486" y="596"/>
                </a:lnTo>
                <a:lnTo>
                  <a:pt x="1499" y="600"/>
                </a:lnTo>
                <a:lnTo>
                  <a:pt x="1510" y="602"/>
                </a:lnTo>
                <a:lnTo>
                  <a:pt x="1510" y="602"/>
                </a:lnTo>
                <a:lnTo>
                  <a:pt x="1491" y="606"/>
                </a:lnTo>
                <a:lnTo>
                  <a:pt x="1470" y="611"/>
                </a:lnTo>
                <a:lnTo>
                  <a:pt x="1450" y="617"/>
                </a:lnTo>
                <a:lnTo>
                  <a:pt x="1428" y="625"/>
                </a:lnTo>
                <a:lnTo>
                  <a:pt x="1409" y="634"/>
                </a:lnTo>
                <a:lnTo>
                  <a:pt x="1391" y="645"/>
                </a:lnTo>
                <a:lnTo>
                  <a:pt x="1381" y="650"/>
                </a:lnTo>
                <a:lnTo>
                  <a:pt x="1373" y="656"/>
                </a:lnTo>
                <a:lnTo>
                  <a:pt x="1366" y="663"/>
                </a:lnTo>
                <a:lnTo>
                  <a:pt x="1360" y="670"/>
                </a:lnTo>
                <a:lnTo>
                  <a:pt x="1404" y="788"/>
                </a:lnTo>
                <a:lnTo>
                  <a:pt x="1404" y="788"/>
                </a:lnTo>
                <a:lnTo>
                  <a:pt x="1416" y="779"/>
                </a:lnTo>
                <a:lnTo>
                  <a:pt x="1432" y="770"/>
                </a:lnTo>
                <a:lnTo>
                  <a:pt x="1453" y="758"/>
                </a:lnTo>
                <a:lnTo>
                  <a:pt x="1465" y="753"/>
                </a:lnTo>
                <a:lnTo>
                  <a:pt x="1479" y="748"/>
                </a:lnTo>
                <a:lnTo>
                  <a:pt x="1494" y="743"/>
                </a:lnTo>
                <a:lnTo>
                  <a:pt x="1509" y="738"/>
                </a:lnTo>
                <a:lnTo>
                  <a:pt x="1527" y="734"/>
                </a:lnTo>
                <a:lnTo>
                  <a:pt x="1545" y="731"/>
                </a:lnTo>
                <a:lnTo>
                  <a:pt x="1564" y="729"/>
                </a:lnTo>
                <a:lnTo>
                  <a:pt x="1585" y="728"/>
                </a:lnTo>
                <a:lnTo>
                  <a:pt x="1585" y="728"/>
                </a:lnTo>
                <a:lnTo>
                  <a:pt x="1588" y="744"/>
                </a:lnTo>
                <a:lnTo>
                  <a:pt x="1588" y="744"/>
                </a:lnTo>
                <a:lnTo>
                  <a:pt x="1588" y="758"/>
                </a:lnTo>
                <a:lnTo>
                  <a:pt x="1588" y="773"/>
                </a:lnTo>
                <a:lnTo>
                  <a:pt x="1586" y="787"/>
                </a:lnTo>
                <a:lnTo>
                  <a:pt x="1583" y="802"/>
                </a:lnTo>
                <a:lnTo>
                  <a:pt x="1578" y="818"/>
                </a:lnTo>
                <a:lnTo>
                  <a:pt x="1573" y="833"/>
                </a:lnTo>
                <a:lnTo>
                  <a:pt x="1565" y="848"/>
                </a:lnTo>
                <a:lnTo>
                  <a:pt x="1557" y="864"/>
                </a:lnTo>
                <a:lnTo>
                  <a:pt x="1549" y="880"/>
                </a:lnTo>
                <a:lnTo>
                  <a:pt x="1539" y="895"/>
                </a:lnTo>
                <a:lnTo>
                  <a:pt x="1528" y="912"/>
                </a:lnTo>
                <a:lnTo>
                  <a:pt x="1516" y="927"/>
                </a:lnTo>
                <a:lnTo>
                  <a:pt x="1503" y="943"/>
                </a:lnTo>
                <a:lnTo>
                  <a:pt x="1490" y="959"/>
                </a:lnTo>
                <a:lnTo>
                  <a:pt x="1476" y="974"/>
                </a:lnTo>
                <a:lnTo>
                  <a:pt x="1461" y="989"/>
                </a:lnTo>
                <a:lnTo>
                  <a:pt x="1429" y="1020"/>
                </a:lnTo>
                <a:lnTo>
                  <a:pt x="1396" y="1049"/>
                </a:lnTo>
                <a:lnTo>
                  <a:pt x="1360" y="1076"/>
                </a:lnTo>
                <a:lnTo>
                  <a:pt x="1323" y="1102"/>
                </a:lnTo>
                <a:lnTo>
                  <a:pt x="1285" y="1126"/>
                </a:lnTo>
                <a:lnTo>
                  <a:pt x="1247" y="1148"/>
                </a:lnTo>
                <a:lnTo>
                  <a:pt x="1209" y="1167"/>
                </a:lnTo>
                <a:lnTo>
                  <a:pt x="1189" y="1177"/>
                </a:lnTo>
                <a:lnTo>
                  <a:pt x="1171" y="1185"/>
                </a:lnTo>
                <a:lnTo>
                  <a:pt x="1171" y="1185"/>
                </a:lnTo>
                <a:lnTo>
                  <a:pt x="1133" y="1199"/>
                </a:lnTo>
                <a:lnTo>
                  <a:pt x="1095" y="1211"/>
                </a:lnTo>
                <a:lnTo>
                  <a:pt x="1060" y="1223"/>
                </a:lnTo>
                <a:lnTo>
                  <a:pt x="1026" y="1232"/>
                </a:lnTo>
                <a:lnTo>
                  <a:pt x="993" y="1240"/>
                </a:lnTo>
                <a:lnTo>
                  <a:pt x="962" y="1246"/>
                </a:lnTo>
                <a:lnTo>
                  <a:pt x="933" y="1250"/>
                </a:lnTo>
                <a:lnTo>
                  <a:pt x="905" y="1254"/>
                </a:lnTo>
                <a:lnTo>
                  <a:pt x="879" y="1256"/>
                </a:lnTo>
                <a:lnTo>
                  <a:pt x="856" y="1257"/>
                </a:lnTo>
                <a:lnTo>
                  <a:pt x="834" y="1257"/>
                </a:lnTo>
                <a:lnTo>
                  <a:pt x="815" y="1256"/>
                </a:lnTo>
                <a:lnTo>
                  <a:pt x="799" y="1254"/>
                </a:lnTo>
                <a:lnTo>
                  <a:pt x="785" y="1251"/>
                </a:lnTo>
                <a:lnTo>
                  <a:pt x="774" y="1247"/>
                </a:lnTo>
                <a:lnTo>
                  <a:pt x="765" y="1243"/>
                </a:lnTo>
                <a:lnTo>
                  <a:pt x="765" y="1243"/>
                </a:lnTo>
                <a:lnTo>
                  <a:pt x="741" y="1227"/>
                </a:lnTo>
                <a:lnTo>
                  <a:pt x="720" y="1209"/>
                </a:lnTo>
                <a:lnTo>
                  <a:pt x="701" y="1191"/>
                </a:lnTo>
                <a:lnTo>
                  <a:pt x="685" y="1172"/>
                </a:lnTo>
                <a:lnTo>
                  <a:pt x="670" y="1155"/>
                </a:lnTo>
                <a:lnTo>
                  <a:pt x="656" y="1137"/>
                </a:lnTo>
                <a:lnTo>
                  <a:pt x="645" y="1119"/>
                </a:lnTo>
                <a:lnTo>
                  <a:pt x="634" y="1102"/>
                </a:lnTo>
                <a:lnTo>
                  <a:pt x="615" y="1071"/>
                </a:lnTo>
                <a:lnTo>
                  <a:pt x="605" y="1057"/>
                </a:lnTo>
                <a:lnTo>
                  <a:pt x="596" y="1045"/>
                </a:lnTo>
                <a:lnTo>
                  <a:pt x="587" y="1033"/>
                </a:lnTo>
                <a:lnTo>
                  <a:pt x="577" y="1025"/>
                </a:lnTo>
                <a:lnTo>
                  <a:pt x="565" y="1018"/>
                </a:lnTo>
                <a:lnTo>
                  <a:pt x="559" y="1015"/>
                </a:lnTo>
                <a:lnTo>
                  <a:pt x="553" y="1013"/>
                </a:lnTo>
                <a:lnTo>
                  <a:pt x="553" y="1013"/>
                </a:lnTo>
                <a:lnTo>
                  <a:pt x="549" y="1013"/>
                </a:lnTo>
                <a:lnTo>
                  <a:pt x="546" y="1013"/>
                </a:lnTo>
                <a:lnTo>
                  <a:pt x="539" y="1015"/>
                </a:lnTo>
                <a:lnTo>
                  <a:pt x="532" y="1018"/>
                </a:lnTo>
                <a:lnTo>
                  <a:pt x="524" y="1022"/>
                </a:lnTo>
                <a:lnTo>
                  <a:pt x="516" y="1026"/>
                </a:lnTo>
                <a:lnTo>
                  <a:pt x="507" y="1029"/>
                </a:lnTo>
                <a:lnTo>
                  <a:pt x="499" y="1031"/>
                </a:lnTo>
                <a:lnTo>
                  <a:pt x="494" y="1031"/>
                </a:lnTo>
                <a:lnTo>
                  <a:pt x="489" y="1031"/>
                </a:lnTo>
                <a:lnTo>
                  <a:pt x="489" y="1031"/>
                </a:lnTo>
                <a:lnTo>
                  <a:pt x="468" y="1028"/>
                </a:lnTo>
                <a:lnTo>
                  <a:pt x="448" y="1025"/>
                </a:lnTo>
                <a:lnTo>
                  <a:pt x="427" y="1024"/>
                </a:lnTo>
                <a:lnTo>
                  <a:pt x="406" y="1023"/>
                </a:lnTo>
                <a:lnTo>
                  <a:pt x="386" y="1023"/>
                </a:lnTo>
                <a:lnTo>
                  <a:pt x="366" y="1025"/>
                </a:lnTo>
                <a:lnTo>
                  <a:pt x="347" y="1027"/>
                </a:lnTo>
                <a:lnTo>
                  <a:pt x="327" y="1031"/>
                </a:lnTo>
                <a:lnTo>
                  <a:pt x="309" y="1035"/>
                </a:lnTo>
                <a:lnTo>
                  <a:pt x="292" y="1043"/>
                </a:lnTo>
                <a:lnTo>
                  <a:pt x="276" y="1050"/>
                </a:lnTo>
                <a:lnTo>
                  <a:pt x="262" y="1059"/>
                </a:lnTo>
                <a:lnTo>
                  <a:pt x="248" y="1070"/>
                </a:lnTo>
                <a:lnTo>
                  <a:pt x="242" y="1076"/>
                </a:lnTo>
                <a:lnTo>
                  <a:pt x="236" y="1082"/>
                </a:lnTo>
                <a:lnTo>
                  <a:pt x="231" y="1090"/>
                </a:lnTo>
                <a:lnTo>
                  <a:pt x="227" y="1098"/>
                </a:lnTo>
                <a:lnTo>
                  <a:pt x="223" y="1105"/>
                </a:lnTo>
                <a:lnTo>
                  <a:pt x="219" y="1114"/>
                </a:lnTo>
                <a:lnTo>
                  <a:pt x="219" y="1114"/>
                </a:lnTo>
                <a:lnTo>
                  <a:pt x="257" y="1112"/>
                </a:lnTo>
                <a:lnTo>
                  <a:pt x="292" y="1111"/>
                </a:lnTo>
                <a:lnTo>
                  <a:pt x="312" y="1111"/>
                </a:lnTo>
                <a:lnTo>
                  <a:pt x="331" y="1112"/>
                </a:lnTo>
                <a:lnTo>
                  <a:pt x="349" y="1113"/>
                </a:lnTo>
                <a:lnTo>
                  <a:pt x="364" y="1116"/>
                </a:lnTo>
                <a:lnTo>
                  <a:pt x="377" y="1119"/>
                </a:lnTo>
                <a:lnTo>
                  <a:pt x="382" y="1121"/>
                </a:lnTo>
                <a:lnTo>
                  <a:pt x="387" y="1123"/>
                </a:lnTo>
                <a:lnTo>
                  <a:pt x="389" y="1126"/>
                </a:lnTo>
                <a:lnTo>
                  <a:pt x="391" y="1130"/>
                </a:lnTo>
                <a:lnTo>
                  <a:pt x="391" y="1133"/>
                </a:lnTo>
                <a:lnTo>
                  <a:pt x="389" y="1137"/>
                </a:lnTo>
                <a:lnTo>
                  <a:pt x="386" y="1141"/>
                </a:lnTo>
                <a:lnTo>
                  <a:pt x="381" y="1146"/>
                </a:lnTo>
                <a:lnTo>
                  <a:pt x="374" y="1151"/>
                </a:lnTo>
                <a:lnTo>
                  <a:pt x="366" y="1156"/>
                </a:lnTo>
                <a:lnTo>
                  <a:pt x="366" y="1156"/>
                </a:lnTo>
                <a:lnTo>
                  <a:pt x="357" y="1162"/>
                </a:lnTo>
                <a:lnTo>
                  <a:pt x="351" y="1168"/>
                </a:lnTo>
                <a:lnTo>
                  <a:pt x="346" y="1175"/>
                </a:lnTo>
                <a:lnTo>
                  <a:pt x="344" y="1182"/>
                </a:lnTo>
                <a:lnTo>
                  <a:pt x="343" y="1189"/>
                </a:lnTo>
                <a:lnTo>
                  <a:pt x="344" y="1195"/>
                </a:lnTo>
                <a:lnTo>
                  <a:pt x="346" y="1202"/>
                </a:lnTo>
                <a:lnTo>
                  <a:pt x="349" y="1209"/>
                </a:lnTo>
                <a:lnTo>
                  <a:pt x="354" y="1217"/>
                </a:lnTo>
                <a:lnTo>
                  <a:pt x="360" y="1225"/>
                </a:lnTo>
                <a:lnTo>
                  <a:pt x="368" y="1232"/>
                </a:lnTo>
                <a:lnTo>
                  <a:pt x="376" y="1239"/>
                </a:lnTo>
                <a:lnTo>
                  <a:pt x="396" y="1254"/>
                </a:lnTo>
                <a:lnTo>
                  <a:pt x="418" y="1270"/>
                </a:lnTo>
                <a:lnTo>
                  <a:pt x="442" y="1285"/>
                </a:lnTo>
                <a:lnTo>
                  <a:pt x="467" y="1299"/>
                </a:lnTo>
                <a:lnTo>
                  <a:pt x="519" y="1327"/>
                </a:lnTo>
                <a:lnTo>
                  <a:pt x="565" y="1350"/>
                </a:lnTo>
                <a:lnTo>
                  <a:pt x="585" y="1361"/>
                </a:lnTo>
                <a:lnTo>
                  <a:pt x="601" y="1370"/>
                </a:lnTo>
                <a:lnTo>
                  <a:pt x="601" y="1370"/>
                </a:lnTo>
                <a:lnTo>
                  <a:pt x="608" y="1375"/>
                </a:lnTo>
                <a:lnTo>
                  <a:pt x="611" y="1379"/>
                </a:lnTo>
                <a:lnTo>
                  <a:pt x="613" y="1382"/>
                </a:lnTo>
                <a:lnTo>
                  <a:pt x="611" y="1385"/>
                </a:lnTo>
                <a:lnTo>
                  <a:pt x="608" y="1387"/>
                </a:lnTo>
                <a:lnTo>
                  <a:pt x="604" y="1389"/>
                </a:lnTo>
                <a:lnTo>
                  <a:pt x="598" y="1390"/>
                </a:lnTo>
                <a:lnTo>
                  <a:pt x="598" y="1390"/>
                </a:lnTo>
                <a:lnTo>
                  <a:pt x="588" y="1390"/>
                </a:lnTo>
                <a:lnTo>
                  <a:pt x="576" y="1388"/>
                </a:lnTo>
                <a:lnTo>
                  <a:pt x="561" y="1385"/>
                </a:lnTo>
                <a:lnTo>
                  <a:pt x="545" y="1380"/>
                </a:lnTo>
                <a:lnTo>
                  <a:pt x="509" y="1369"/>
                </a:lnTo>
                <a:lnTo>
                  <a:pt x="469" y="1354"/>
                </a:lnTo>
                <a:lnTo>
                  <a:pt x="387" y="1323"/>
                </a:lnTo>
                <a:lnTo>
                  <a:pt x="349" y="1307"/>
                </a:lnTo>
                <a:lnTo>
                  <a:pt x="314" y="1296"/>
                </a:lnTo>
                <a:lnTo>
                  <a:pt x="314" y="1296"/>
                </a:lnTo>
                <a:lnTo>
                  <a:pt x="303" y="1293"/>
                </a:lnTo>
                <a:lnTo>
                  <a:pt x="292" y="1291"/>
                </a:lnTo>
                <a:lnTo>
                  <a:pt x="283" y="1291"/>
                </a:lnTo>
                <a:lnTo>
                  <a:pt x="275" y="1292"/>
                </a:lnTo>
                <a:lnTo>
                  <a:pt x="268" y="1294"/>
                </a:lnTo>
                <a:lnTo>
                  <a:pt x="262" y="1297"/>
                </a:lnTo>
                <a:lnTo>
                  <a:pt x="257" y="1300"/>
                </a:lnTo>
                <a:lnTo>
                  <a:pt x="253" y="1303"/>
                </a:lnTo>
                <a:lnTo>
                  <a:pt x="244" y="1312"/>
                </a:lnTo>
                <a:lnTo>
                  <a:pt x="238" y="1319"/>
                </a:lnTo>
                <a:lnTo>
                  <a:pt x="234" y="1324"/>
                </a:lnTo>
                <a:lnTo>
                  <a:pt x="231" y="1325"/>
                </a:lnTo>
                <a:lnTo>
                  <a:pt x="229" y="1326"/>
                </a:lnTo>
                <a:lnTo>
                  <a:pt x="229" y="1326"/>
                </a:lnTo>
                <a:lnTo>
                  <a:pt x="220" y="1325"/>
                </a:lnTo>
                <a:lnTo>
                  <a:pt x="210" y="1324"/>
                </a:lnTo>
                <a:lnTo>
                  <a:pt x="198" y="1325"/>
                </a:lnTo>
                <a:lnTo>
                  <a:pt x="188" y="1325"/>
                </a:lnTo>
                <a:lnTo>
                  <a:pt x="166" y="1329"/>
                </a:lnTo>
                <a:lnTo>
                  <a:pt x="143" y="1335"/>
                </a:lnTo>
                <a:lnTo>
                  <a:pt x="121" y="1343"/>
                </a:lnTo>
                <a:lnTo>
                  <a:pt x="98" y="1353"/>
                </a:lnTo>
                <a:lnTo>
                  <a:pt x="77" y="1367"/>
                </a:lnTo>
                <a:lnTo>
                  <a:pt x="66" y="1374"/>
                </a:lnTo>
                <a:lnTo>
                  <a:pt x="57" y="1381"/>
                </a:lnTo>
                <a:lnTo>
                  <a:pt x="48" y="1389"/>
                </a:lnTo>
                <a:lnTo>
                  <a:pt x="40" y="1397"/>
                </a:lnTo>
                <a:lnTo>
                  <a:pt x="32" y="1407"/>
                </a:lnTo>
                <a:lnTo>
                  <a:pt x="25" y="1416"/>
                </a:lnTo>
                <a:lnTo>
                  <a:pt x="18" y="1426"/>
                </a:lnTo>
                <a:lnTo>
                  <a:pt x="12" y="1435"/>
                </a:lnTo>
                <a:lnTo>
                  <a:pt x="8" y="1446"/>
                </a:lnTo>
                <a:lnTo>
                  <a:pt x="4" y="1458"/>
                </a:lnTo>
                <a:lnTo>
                  <a:pt x="2" y="1469"/>
                </a:lnTo>
                <a:lnTo>
                  <a:pt x="0" y="1480"/>
                </a:lnTo>
                <a:lnTo>
                  <a:pt x="0" y="1492"/>
                </a:lnTo>
                <a:lnTo>
                  <a:pt x="0" y="1505"/>
                </a:lnTo>
                <a:lnTo>
                  <a:pt x="3" y="1518"/>
                </a:lnTo>
                <a:lnTo>
                  <a:pt x="6" y="1530"/>
                </a:lnTo>
                <a:lnTo>
                  <a:pt x="11" y="1544"/>
                </a:lnTo>
                <a:lnTo>
                  <a:pt x="17" y="1558"/>
                </a:lnTo>
                <a:lnTo>
                  <a:pt x="17" y="1558"/>
                </a:lnTo>
                <a:lnTo>
                  <a:pt x="20" y="1553"/>
                </a:lnTo>
                <a:lnTo>
                  <a:pt x="30" y="1540"/>
                </a:lnTo>
                <a:lnTo>
                  <a:pt x="45" y="1521"/>
                </a:lnTo>
                <a:lnTo>
                  <a:pt x="53" y="1511"/>
                </a:lnTo>
                <a:lnTo>
                  <a:pt x="63" y="1501"/>
                </a:lnTo>
                <a:lnTo>
                  <a:pt x="75" y="1490"/>
                </a:lnTo>
                <a:lnTo>
                  <a:pt x="86" y="1481"/>
                </a:lnTo>
                <a:lnTo>
                  <a:pt x="98" y="1473"/>
                </a:lnTo>
                <a:lnTo>
                  <a:pt x="111" y="1466"/>
                </a:lnTo>
                <a:lnTo>
                  <a:pt x="125" y="1461"/>
                </a:lnTo>
                <a:lnTo>
                  <a:pt x="131" y="1459"/>
                </a:lnTo>
                <a:lnTo>
                  <a:pt x="138" y="1458"/>
                </a:lnTo>
                <a:lnTo>
                  <a:pt x="145" y="1458"/>
                </a:lnTo>
                <a:lnTo>
                  <a:pt x="151" y="1458"/>
                </a:lnTo>
                <a:lnTo>
                  <a:pt x="159" y="1459"/>
                </a:lnTo>
                <a:lnTo>
                  <a:pt x="166" y="1461"/>
                </a:lnTo>
                <a:lnTo>
                  <a:pt x="166" y="1461"/>
                </a:lnTo>
                <a:lnTo>
                  <a:pt x="171" y="1463"/>
                </a:lnTo>
                <a:lnTo>
                  <a:pt x="174" y="1467"/>
                </a:lnTo>
                <a:lnTo>
                  <a:pt x="175" y="1473"/>
                </a:lnTo>
                <a:lnTo>
                  <a:pt x="176" y="1479"/>
                </a:lnTo>
                <a:lnTo>
                  <a:pt x="176" y="1496"/>
                </a:lnTo>
                <a:lnTo>
                  <a:pt x="174" y="1514"/>
                </a:lnTo>
                <a:lnTo>
                  <a:pt x="174" y="1524"/>
                </a:lnTo>
                <a:lnTo>
                  <a:pt x="174" y="1534"/>
                </a:lnTo>
                <a:lnTo>
                  <a:pt x="176" y="1545"/>
                </a:lnTo>
                <a:lnTo>
                  <a:pt x="178" y="1554"/>
                </a:lnTo>
                <a:lnTo>
                  <a:pt x="182" y="1564"/>
                </a:lnTo>
                <a:lnTo>
                  <a:pt x="187" y="1573"/>
                </a:lnTo>
                <a:lnTo>
                  <a:pt x="195" y="1581"/>
                </a:lnTo>
                <a:lnTo>
                  <a:pt x="205" y="1589"/>
                </a:lnTo>
                <a:lnTo>
                  <a:pt x="205" y="1589"/>
                </a:lnTo>
                <a:lnTo>
                  <a:pt x="213" y="1593"/>
                </a:lnTo>
                <a:lnTo>
                  <a:pt x="221" y="1596"/>
                </a:lnTo>
                <a:lnTo>
                  <a:pt x="231" y="1599"/>
                </a:lnTo>
                <a:lnTo>
                  <a:pt x="242" y="1600"/>
                </a:lnTo>
                <a:lnTo>
                  <a:pt x="254" y="1602"/>
                </a:lnTo>
                <a:lnTo>
                  <a:pt x="267" y="1602"/>
                </a:lnTo>
                <a:lnTo>
                  <a:pt x="293" y="1602"/>
                </a:lnTo>
                <a:lnTo>
                  <a:pt x="323" y="1600"/>
                </a:lnTo>
                <a:lnTo>
                  <a:pt x="354" y="1597"/>
                </a:lnTo>
                <a:lnTo>
                  <a:pt x="418" y="1589"/>
                </a:lnTo>
                <a:lnTo>
                  <a:pt x="481" y="1580"/>
                </a:lnTo>
                <a:lnTo>
                  <a:pt x="510" y="1576"/>
                </a:lnTo>
                <a:lnTo>
                  <a:pt x="538" y="1574"/>
                </a:lnTo>
                <a:lnTo>
                  <a:pt x="562" y="1573"/>
                </a:lnTo>
                <a:lnTo>
                  <a:pt x="583" y="1574"/>
                </a:lnTo>
                <a:lnTo>
                  <a:pt x="592" y="1575"/>
                </a:lnTo>
                <a:lnTo>
                  <a:pt x="600" y="1577"/>
                </a:lnTo>
                <a:lnTo>
                  <a:pt x="607" y="1580"/>
                </a:lnTo>
                <a:lnTo>
                  <a:pt x="613" y="1585"/>
                </a:lnTo>
                <a:lnTo>
                  <a:pt x="613" y="1585"/>
                </a:lnTo>
                <a:lnTo>
                  <a:pt x="616" y="1588"/>
                </a:lnTo>
                <a:lnTo>
                  <a:pt x="617" y="1591"/>
                </a:lnTo>
                <a:lnTo>
                  <a:pt x="616" y="1593"/>
                </a:lnTo>
                <a:lnTo>
                  <a:pt x="611" y="1596"/>
                </a:lnTo>
                <a:lnTo>
                  <a:pt x="607" y="1598"/>
                </a:lnTo>
                <a:lnTo>
                  <a:pt x="600" y="1601"/>
                </a:lnTo>
                <a:lnTo>
                  <a:pt x="583" y="1605"/>
                </a:lnTo>
                <a:lnTo>
                  <a:pt x="560" y="1609"/>
                </a:lnTo>
                <a:lnTo>
                  <a:pt x="535" y="1612"/>
                </a:lnTo>
                <a:lnTo>
                  <a:pt x="474" y="1620"/>
                </a:lnTo>
                <a:lnTo>
                  <a:pt x="443" y="1624"/>
                </a:lnTo>
                <a:lnTo>
                  <a:pt x="412" y="1629"/>
                </a:lnTo>
                <a:lnTo>
                  <a:pt x="382" y="1636"/>
                </a:lnTo>
                <a:lnTo>
                  <a:pt x="356" y="1642"/>
                </a:lnTo>
                <a:lnTo>
                  <a:pt x="344" y="1646"/>
                </a:lnTo>
                <a:lnTo>
                  <a:pt x="332" y="1650"/>
                </a:lnTo>
                <a:lnTo>
                  <a:pt x="322" y="1654"/>
                </a:lnTo>
                <a:lnTo>
                  <a:pt x="314" y="1659"/>
                </a:lnTo>
                <a:lnTo>
                  <a:pt x="307" y="1664"/>
                </a:lnTo>
                <a:lnTo>
                  <a:pt x="302" y="1669"/>
                </a:lnTo>
                <a:lnTo>
                  <a:pt x="298" y="1676"/>
                </a:lnTo>
                <a:lnTo>
                  <a:pt x="296" y="1682"/>
                </a:lnTo>
                <a:lnTo>
                  <a:pt x="296" y="1682"/>
                </a:lnTo>
                <a:lnTo>
                  <a:pt x="295" y="1687"/>
                </a:lnTo>
                <a:lnTo>
                  <a:pt x="295" y="1696"/>
                </a:lnTo>
                <a:lnTo>
                  <a:pt x="296" y="1707"/>
                </a:lnTo>
                <a:lnTo>
                  <a:pt x="298" y="1713"/>
                </a:lnTo>
                <a:lnTo>
                  <a:pt x="300" y="1718"/>
                </a:lnTo>
                <a:lnTo>
                  <a:pt x="300" y="1718"/>
                </a:lnTo>
                <a:lnTo>
                  <a:pt x="301" y="1725"/>
                </a:lnTo>
                <a:lnTo>
                  <a:pt x="301" y="1731"/>
                </a:lnTo>
                <a:lnTo>
                  <a:pt x="298" y="1737"/>
                </a:lnTo>
                <a:lnTo>
                  <a:pt x="293" y="1743"/>
                </a:lnTo>
                <a:lnTo>
                  <a:pt x="283" y="1757"/>
                </a:lnTo>
                <a:lnTo>
                  <a:pt x="269" y="1775"/>
                </a:lnTo>
                <a:lnTo>
                  <a:pt x="261" y="1785"/>
                </a:lnTo>
                <a:lnTo>
                  <a:pt x="254" y="1795"/>
                </a:lnTo>
                <a:lnTo>
                  <a:pt x="246" y="1807"/>
                </a:lnTo>
                <a:lnTo>
                  <a:pt x="240" y="1820"/>
                </a:lnTo>
                <a:lnTo>
                  <a:pt x="234" y="1834"/>
                </a:lnTo>
                <a:lnTo>
                  <a:pt x="230" y="1849"/>
                </a:lnTo>
                <a:lnTo>
                  <a:pt x="226" y="1866"/>
                </a:lnTo>
                <a:lnTo>
                  <a:pt x="225" y="1884"/>
                </a:lnTo>
                <a:lnTo>
                  <a:pt x="225" y="1884"/>
                </a:lnTo>
                <a:lnTo>
                  <a:pt x="225" y="1893"/>
                </a:lnTo>
                <a:lnTo>
                  <a:pt x="225" y="1902"/>
                </a:lnTo>
                <a:lnTo>
                  <a:pt x="228" y="1920"/>
                </a:lnTo>
                <a:lnTo>
                  <a:pt x="233" y="1937"/>
                </a:lnTo>
                <a:lnTo>
                  <a:pt x="239" y="1953"/>
                </a:lnTo>
                <a:lnTo>
                  <a:pt x="247" y="1968"/>
                </a:lnTo>
                <a:lnTo>
                  <a:pt x="257" y="1982"/>
                </a:lnTo>
                <a:lnTo>
                  <a:pt x="267" y="1995"/>
                </a:lnTo>
                <a:lnTo>
                  <a:pt x="277" y="2007"/>
                </a:lnTo>
                <a:lnTo>
                  <a:pt x="287" y="2017"/>
                </a:lnTo>
                <a:lnTo>
                  <a:pt x="298" y="2026"/>
                </a:lnTo>
                <a:lnTo>
                  <a:pt x="315" y="2042"/>
                </a:lnTo>
                <a:lnTo>
                  <a:pt x="327" y="2050"/>
                </a:lnTo>
                <a:lnTo>
                  <a:pt x="332" y="2054"/>
                </a:lnTo>
                <a:lnTo>
                  <a:pt x="332" y="2054"/>
                </a:lnTo>
                <a:lnTo>
                  <a:pt x="334" y="2050"/>
                </a:lnTo>
                <a:lnTo>
                  <a:pt x="335" y="2045"/>
                </a:lnTo>
                <a:lnTo>
                  <a:pt x="335" y="2036"/>
                </a:lnTo>
                <a:lnTo>
                  <a:pt x="334" y="2027"/>
                </a:lnTo>
                <a:lnTo>
                  <a:pt x="331" y="2006"/>
                </a:lnTo>
                <a:lnTo>
                  <a:pt x="328" y="1980"/>
                </a:lnTo>
                <a:lnTo>
                  <a:pt x="327" y="1968"/>
                </a:lnTo>
                <a:lnTo>
                  <a:pt x="326" y="1955"/>
                </a:lnTo>
                <a:lnTo>
                  <a:pt x="326" y="1943"/>
                </a:lnTo>
                <a:lnTo>
                  <a:pt x="328" y="1932"/>
                </a:lnTo>
                <a:lnTo>
                  <a:pt x="330" y="1922"/>
                </a:lnTo>
                <a:lnTo>
                  <a:pt x="334" y="1913"/>
                </a:lnTo>
                <a:lnTo>
                  <a:pt x="337" y="1910"/>
                </a:lnTo>
                <a:lnTo>
                  <a:pt x="341" y="1906"/>
                </a:lnTo>
                <a:lnTo>
                  <a:pt x="344" y="1904"/>
                </a:lnTo>
                <a:lnTo>
                  <a:pt x="348" y="1901"/>
                </a:lnTo>
                <a:lnTo>
                  <a:pt x="348" y="1901"/>
                </a:lnTo>
                <a:lnTo>
                  <a:pt x="353" y="1900"/>
                </a:lnTo>
                <a:lnTo>
                  <a:pt x="357" y="1900"/>
                </a:lnTo>
                <a:lnTo>
                  <a:pt x="362" y="1901"/>
                </a:lnTo>
                <a:lnTo>
                  <a:pt x="366" y="1905"/>
                </a:lnTo>
                <a:lnTo>
                  <a:pt x="375" y="1912"/>
                </a:lnTo>
                <a:lnTo>
                  <a:pt x="386" y="1921"/>
                </a:lnTo>
                <a:lnTo>
                  <a:pt x="397" y="1932"/>
                </a:lnTo>
                <a:lnTo>
                  <a:pt x="410" y="1941"/>
                </a:lnTo>
                <a:lnTo>
                  <a:pt x="417" y="1946"/>
                </a:lnTo>
                <a:lnTo>
                  <a:pt x="424" y="1950"/>
                </a:lnTo>
                <a:lnTo>
                  <a:pt x="434" y="1953"/>
                </a:lnTo>
                <a:lnTo>
                  <a:pt x="442" y="1955"/>
                </a:lnTo>
                <a:lnTo>
                  <a:pt x="442" y="1955"/>
                </a:lnTo>
                <a:lnTo>
                  <a:pt x="451" y="1955"/>
                </a:lnTo>
                <a:lnTo>
                  <a:pt x="460" y="1955"/>
                </a:lnTo>
                <a:lnTo>
                  <a:pt x="468" y="1954"/>
                </a:lnTo>
                <a:lnTo>
                  <a:pt x="478" y="1952"/>
                </a:lnTo>
                <a:lnTo>
                  <a:pt x="486" y="1948"/>
                </a:lnTo>
                <a:lnTo>
                  <a:pt x="494" y="1944"/>
                </a:lnTo>
                <a:lnTo>
                  <a:pt x="501" y="1940"/>
                </a:lnTo>
                <a:lnTo>
                  <a:pt x="509" y="1935"/>
                </a:lnTo>
                <a:lnTo>
                  <a:pt x="525" y="1923"/>
                </a:lnTo>
                <a:lnTo>
                  <a:pt x="539" y="1909"/>
                </a:lnTo>
                <a:lnTo>
                  <a:pt x="554" y="1892"/>
                </a:lnTo>
                <a:lnTo>
                  <a:pt x="571" y="1875"/>
                </a:lnTo>
                <a:lnTo>
                  <a:pt x="604" y="1836"/>
                </a:lnTo>
                <a:lnTo>
                  <a:pt x="624" y="1817"/>
                </a:lnTo>
                <a:lnTo>
                  <a:pt x="644" y="1797"/>
                </a:lnTo>
                <a:lnTo>
                  <a:pt x="667" y="1777"/>
                </a:lnTo>
                <a:lnTo>
                  <a:pt x="691" y="1758"/>
                </a:lnTo>
                <a:lnTo>
                  <a:pt x="705" y="1749"/>
                </a:lnTo>
                <a:lnTo>
                  <a:pt x="718" y="1741"/>
                </a:lnTo>
                <a:lnTo>
                  <a:pt x="732" y="1733"/>
                </a:lnTo>
                <a:lnTo>
                  <a:pt x="747" y="1725"/>
                </a:lnTo>
                <a:lnTo>
                  <a:pt x="747" y="1725"/>
                </a:lnTo>
                <a:lnTo>
                  <a:pt x="787" y="1706"/>
                </a:lnTo>
                <a:lnTo>
                  <a:pt x="819" y="1694"/>
                </a:lnTo>
                <a:lnTo>
                  <a:pt x="831" y="1689"/>
                </a:lnTo>
                <a:lnTo>
                  <a:pt x="843" y="1686"/>
                </a:lnTo>
                <a:lnTo>
                  <a:pt x="852" y="1685"/>
                </a:lnTo>
                <a:lnTo>
                  <a:pt x="859" y="1684"/>
                </a:lnTo>
                <a:lnTo>
                  <a:pt x="865" y="1684"/>
                </a:lnTo>
                <a:lnTo>
                  <a:pt x="869" y="1686"/>
                </a:lnTo>
                <a:lnTo>
                  <a:pt x="872" y="1688"/>
                </a:lnTo>
                <a:lnTo>
                  <a:pt x="874" y="1691"/>
                </a:lnTo>
                <a:lnTo>
                  <a:pt x="876" y="1694"/>
                </a:lnTo>
                <a:lnTo>
                  <a:pt x="876" y="1698"/>
                </a:lnTo>
                <a:lnTo>
                  <a:pt x="875" y="1708"/>
                </a:lnTo>
                <a:lnTo>
                  <a:pt x="872" y="1720"/>
                </a:lnTo>
                <a:lnTo>
                  <a:pt x="868" y="1734"/>
                </a:lnTo>
                <a:lnTo>
                  <a:pt x="865" y="1747"/>
                </a:lnTo>
                <a:lnTo>
                  <a:pt x="863" y="1759"/>
                </a:lnTo>
                <a:lnTo>
                  <a:pt x="863" y="1765"/>
                </a:lnTo>
                <a:lnTo>
                  <a:pt x="863" y="1772"/>
                </a:lnTo>
                <a:lnTo>
                  <a:pt x="865" y="1777"/>
                </a:lnTo>
                <a:lnTo>
                  <a:pt x="867" y="1782"/>
                </a:lnTo>
                <a:lnTo>
                  <a:pt x="870" y="1786"/>
                </a:lnTo>
                <a:lnTo>
                  <a:pt x="875" y="1790"/>
                </a:lnTo>
                <a:lnTo>
                  <a:pt x="881" y="1793"/>
                </a:lnTo>
                <a:lnTo>
                  <a:pt x="889" y="1795"/>
                </a:lnTo>
                <a:lnTo>
                  <a:pt x="889" y="1795"/>
                </a:lnTo>
                <a:lnTo>
                  <a:pt x="901" y="1799"/>
                </a:lnTo>
                <a:lnTo>
                  <a:pt x="912" y="1802"/>
                </a:lnTo>
                <a:lnTo>
                  <a:pt x="921" y="1807"/>
                </a:lnTo>
                <a:lnTo>
                  <a:pt x="928" y="1811"/>
                </a:lnTo>
                <a:lnTo>
                  <a:pt x="935" y="1817"/>
                </a:lnTo>
                <a:lnTo>
                  <a:pt x="940" y="1822"/>
                </a:lnTo>
                <a:lnTo>
                  <a:pt x="943" y="1828"/>
                </a:lnTo>
                <a:lnTo>
                  <a:pt x="945" y="1834"/>
                </a:lnTo>
                <a:lnTo>
                  <a:pt x="947" y="1840"/>
                </a:lnTo>
                <a:lnTo>
                  <a:pt x="947" y="1846"/>
                </a:lnTo>
                <a:lnTo>
                  <a:pt x="946" y="1853"/>
                </a:lnTo>
                <a:lnTo>
                  <a:pt x="945" y="1860"/>
                </a:lnTo>
                <a:lnTo>
                  <a:pt x="943" y="1867"/>
                </a:lnTo>
                <a:lnTo>
                  <a:pt x="940" y="1874"/>
                </a:lnTo>
                <a:lnTo>
                  <a:pt x="932" y="1887"/>
                </a:lnTo>
                <a:lnTo>
                  <a:pt x="922" y="1900"/>
                </a:lnTo>
                <a:lnTo>
                  <a:pt x="912" y="1913"/>
                </a:lnTo>
                <a:lnTo>
                  <a:pt x="902" y="1924"/>
                </a:lnTo>
                <a:lnTo>
                  <a:pt x="892" y="1934"/>
                </a:lnTo>
                <a:lnTo>
                  <a:pt x="875" y="1948"/>
                </a:lnTo>
                <a:lnTo>
                  <a:pt x="869" y="1955"/>
                </a:lnTo>
                <a:lnTo>
                  <a:pt x="869" y="1955"/>
                </a:lnTo>
                <a:lnTo>
                  <a:pt x="877" y="1959"/>
                </a:lnTo>
                <a:lnTo>
                  <a:pt x="888" y="1961"/>
                </a:lnTo>
                <a:lnTo>
                  <a:pt x="899" y="1962"/>
                </a:lnTo>
                <a:lnTo>
                  <a:pt x="912" y="1961"/>
                </a:lnTo>
                <a:lnTo>
                  <a:pt x="926" y="1958"/>
                </a:lnTo>
                <a:lnTo>
                  <a:pt x="941" y="1954"/>
                </a:lnTo>
                <a:lnTo>
                  <a:pt x="957" y="1947"/>
                </a:lnTo>
                <a:lnTo>
                  <a:pt x="972" y="1939"/>
                </a:lnTo>
                <a:lnTo>
                  <a:pt x="989" y="1930"/>
                </a:lnTo>
                <a:lnTo>
                  <a:pt x="1004" y="1919"/>
                </a:lnTo>
                <a:lnTo>
                  <a:pt x="1019" y="1906"/>
                </a:lnTo>
                <a:lnTo>
                  <a:pt x="1035" y="1891"/>
                </a:lnTo>
                <a:lnTo>
                  <a:pt x="1048" y="1874"/>
                </a:lnTo>
                <a:lnTo>
                  <a:pt x="1061" y="1855"/>
                </a:lnTo>
                <a:lnTo>
                  <a:pt x="1073" y="1835"/>
                </a:lnTo>
                <a:lnTo>
                  <a:pt x="1083" y="1814"/>
                </a:lnTo>
                <a:lnTo>
                  <a:pt x="1083" y="1814"/>
                </a:lnTo>
                <a:lnTo>
                  <a:pt x="1086" y="1805"/>
                </a:lnTo>
                <a:lnTo>
                  <a:pt x="1089" y="1799"/>
                </a:lnTo>
                <a:lnTo>
                  <a:pt x="1092" y="1794"/>
                </a:lnTo>
                <a:lnTo>
                  <a:pt x="1096" y="1790"/>
                </a:lnTo>
                <a:lnTo>
                  <a:pt x="1100" y="1787"/>
                </a:lnTo>
                <a:lnTo>
                  <a:pt x="1103" y="1784"/>
                </a:lnTo>
                <a:lnTo>
                  <a:pt x="1111" y="1781"/>
                </a:lnTo>
                <a:lnTo>
                  <a:pt x="1120" y="1778"/>
                </a:lnTo>
                <a:lnTo>
                  <a:pt x="1129" y="1774"/>
                </a:lnTo>
                <a:lnTo>
                  <a:pt x="1138" y="1768"/>
                </a:lnTo>
                <a:lnTo>
                  <a:pt x="1143" y="1763"/>
                </a:lnTo>
                <a:lnTo>
                  <a:pt x="1148" y="1758"/>
                </a:lnTo>
                <a:lnTo>
                  <a:pt x="1148" y="1758"/>
                </a:lnTo>
                <a:lnTo>
                  <a:pt x="1151" y="1752"/>
                </a:lnTo>
                <a:lnTo>
                  <a:pt x="1154" y="1746"/>
                </a:lnTo>
                <a:lnTo>
                  <a:pt x="1158" y="1740"/>
                </a:lnTo>
                <a:lnTo>
                  <a:pt x="1159" y="1734"/>
                </a:lnTo>
                <a:lnTo>
                  <a:pt x="1160" y="1719"/>
                </a:lnTo>
                <a:lnTo>
                  <a:pt x="1160" y="1705"/>
                </a:lnTo>
                <a:lnTo>
                  <a:pt x="1160" y="1690"/>
                </a:lnTo>
                <a:lnTo>
                  <a:pt x="1160" y="1676"/>
                </a:lnTo>
                <a:lnTo>
                  <a:pt x="1162" y="1661"/>
                </a:lnTo>
                <a:lnTo>
                  <a:pt x="1164" y="1655"/>
                </a:lnTo>
                <a:lnTo>
                  <a:pt x="1166" y="1649"/>
                </a:lnTo>
                <a:lnTo>
                  <a:pt x="1166" y="1649"/>
                </a:lnTo>
                <a:lnTo>
                  <a:pt x="1170" y="1643"/>
                </a:lnTo>
                <a:lnTo>
                  <a:pt x="1174" y="1638"/>
                </a:lnTo>
                <a:lnTo>
                  <a:pt x="1178" y="1633"/>
                </a:lnTo>
                <a:lnTo>
                  <a:pt x="1183" y="1628"/>
                </a:lnTo>
                <a:lnTo>
                  <a:pt x="1195" y="1620"/>
                </a:lnTo>
                <a:lnTo>
                  <a:pt x="1209" y="1614"/>
                </a:lnTo>
                <a:lnTo>
                  <a:pt x="1223" y="1609"/>
                </a:lnTo>
                <a:lnTo>
                  <a:pt x="1237" y="1605"/>
                </a:lnTo>
                <a:lnTo>
                  <a:pt x="1268" y="1597"/>
                </a:lnTo>
                <a:lnTo>
                  <a:pt x="1298" y="1591"/>
                </a:lnTo>
                <a:lnTo>
                  <a:pt x="1310" y="1587"/>
                </a:lnTo>
                <a:lnTo>
                  <a:pt x="1321" y="1581"/>
                </a:lnTo>
                <a:lnTo>
                  <a:pt x="1329" y="1575"/>
                </a:lnTo>
                <a:lnTo>
                  <a:pt x="1333" y="1572"/>
                </a:lnTo>
                <a:lnTo>
                  <a:pt x="1335" y="1568"/>
                </a:lnTo>
                <a:lnTo>
                  <a:pt x="1338" y="1564"/>
                </a:lnTo>
                <a:lnTo>
                  <a:pt x="1340" y="1559"/>
                </a:lnTo>
                <a:lnTo>
                  <a:pt x="1340" y="1554"/>
                </a:lnTo>
                <a:lnTo>
                  <a:pt x="1340" y="1549"/>
                </a:lnTo>
                <a:lnTo>
                  <a:pt x="1340" y="1549"/>
                </a:lnTo>
                <a:lnTo>
                  <a:pt x="1338" y="1534"/>
                </a:lnTo>
                <a:lnTo>
                  <a:pt x="1338" y="1521"/>
                </a:lnTo>
                <a:lnTo>
                  <a:pt x="1341" y="1509"/>
                </a:lnTo>
                <a:lnTo>
                  <a:pt x="1345" y="1499"/>
                </a:lnTo>
                <a:lnTo>
                  <a:pt x="1350" y="1488"/>
                </a:lnTo>
                <a:lnTo>
                  <a:pt x="1355" y="1480"/>
                </a:lnTo>
                <a:lnTo>
                  <a:pt x="1362" y="1472"/>
                </a:lnTo>
                <a:lnTo>
                  <a:pt x="1370" y="1465"/>
                </a:lnTo>
                <a:lnTo>
                  <a:pt x="1378" y="1459"/>
                </a:lnTo>
                <a:lnTo>
                  <a:pt x="1388" y="1453"/>
                </a:lnTo>
                <a:lnTo>
                  <a:pt x="1406" y="1443"/>
                </a:lnTo>
                <a:lnTo>
                  <a:pt x="1424" y="1435"/>
                </a:lnTo>
                <a:lnTo>
                  <a:pt x="1441" y="1428"/>
                </a:lnTo>
                <a:lnTo>
                  <a:pt x="1441" y="1428"/>
                </a:lnTo>
                <a:lnTo>
                  <a:pt x="1443" y="1428"/>
                </a:lnTo>
                <a:lnTo>
                  <a:pt x="1444" y="1429"/>
                </a:lnTo>
                <a:lnTo>
                  <a:pt x="1447" y="1431"/>
                </a:lnTo>
                <a:lnTo>
                  <a:pt x="1449" y="1436"/>
                </a:lnTo>
                <a:lnTo>
                  <a:pt x="1453" y="1443"/>
                </a:lnTo>
                <a:lnTo>
                  <a:pt x="1461" y="1462"/>
                </a:lnTo>
                <a:lnTo>
                  <a:pt x="1467" y="1473"/>
                </a:lnTo>
                <a:lnTo>
                  <a:pt x="1474" y="1485"/>
                </a:lnTo>
                <a:lnTo>
                  <a:pt x="1484" y="1498"/>
                </a:lnTo>
                <a:lnTo>
                  <a:pt x="1494" y="1511"/>
                </a:lnTo>
                <a:lnTo>
                  <a:pt x="1506" y="1525"/>
                </a:lnTo>
                <a:lnTo>
                  <a:pt x="1522" y="1539"/>
                </a:lnTo>
                <a:lnTo>
                  <a:pt x="1539" y="1552"/>
                </a:lnTo>
                <a:lnTo>
                  <a:pt x="1559" y="1564"/>
                </a:lnTo>
                <a:lnTo>
                  <a:pt x="1583" y="1576"/>
                </a:lnTo>
                <a:lnTo>
                  <a:pt x="1609" y="1587"/>
                </a:lnTo>
                <a:lnTo>
                  <a:pt x="1609" y="1587"/>
                </a:lnTo>
                <a:lnTo>
                  <a:pt x="1684" y="1556"/>
                </a:lnTo>
                <a:lnTo>
                  <a:pt x="1730" y="1534"/>
                </a:lnTo>
                <a:lnTo>
                  <a:pt x="1757" y="1521"/>
                </a:lnTo>
                <a:lnTo>
                  <a:pt x="1786" y="1506"/>
                </a:lnTo>
                <a:lnTo>
                  <a:pt x="1786" y="1506"/>
                </a:lnTo>
                <a:lnTo>
                  <a:pt x="1818" y="1489"/>
                </a:lnTo>
                <a:lnTo>
                  <a:pt x="1848" y="1472"/>
                </a:lnTo>
                <a:lnTo>
                  <a:pt x="1860" y="1464"/>
                </a:lnTo>
                <a:lnTo>
                  <a:pt x="1871" y="1457"/>
                </a:lnTo>
                <a:lnTo>
                  <a:pt x="1881" y="1449"/>
                </a:lnTo>
                <a:lnTo>
                  <a:pt x="1889" y="1442"/>
                </a:lnTo>
                <a:lnTo>
                  <a:pt x="1889" y="1442"/>
                </a:lnTo>
                <a:lnTo>
                  <a:pt x="1888" y="1440"/>
                </a:lnTo>
                <a:lnTo>
                  <a:pt x="1887" y="1438"/>
                </a:lnTo>
                <a:lnTo>
                  <a:pt x="1879" y="1431"/>
                </a:lnTo>
                <a:lnTo>
                  <a:pt x="1868" y="1420"/>
                </a:lnTo>
                <a:lnTo>
                  <a:pt x="1855" y="1406"/>
                </a:lnTo>
                <a:lnTo>
                  <a:pt x="1840" y="1388"/>
                </a:lnTo>
                <a:lnTo>
                  <a:pt x="1825" y="1369"/>
                </a:lnTo>
                <a:lnTo>
                  <a:pt x="1818" y="1358"/>
                </a:lnTo>
                <a:lnTo>
                  <a:pt x="1812" y="1345"/>
                </a:lnTo>
                <a:lnTo>
                  <a:pt x="1807" y="1334"/>
                </a:lnTo>
                <a:lnTo>
                  <a:pt x="1802" y="1321"/>
                </a:lnTo>
                <a:lnTo>
                  <a:pt x="1802" y="1321"/>
                </a:lnTo>
                <a:lnTo>
                  <a:pt x="1799" y="1308"/>
                </a:lnTo>
                <a:lnTo>
                  <a:pt x="1796" y="1297"/>
                </a:lnTo>
                <a:lnTo>
                  <a:pt x="1794" y="1288"/>
                </a:lnTo>
                <a:lnTo>
                  <a:pt x="1794" y="1279"/>
                </a:lnTo>
                <a:lnTo>
                  <a:pt x="1794" y="1272"/>
                </a:lnTo>
                <a:lnTo>
                  <a:pt x="1794" y="1267"/>
                </a:lnTo>
                <a:lnTo>
                  <a:pt x="1795" y="1263"/>
                </a:lnTo>
                <a:lnTo>
                  <a:pt x="1796" y="1261"/>
                </a:lnTo>
                <a:lnTo>
                  <a:pt x="1796" y="1261"/>
                </a:lnTo>
                <a:lnTo>
                  <a:pt x="1809" y="1278"/>
                </a:lnTo>
                <a:lnTo>
                  <a:pt x="1824" y="1295"/>
                </a:lnTo>
                <a:lnTo>
                  <a:pt x="1845" y="1316"/>
                </a:lnTo>
                <a:lnTo>
                  <a:pt x="1857" y="1327"/>
                </a:lnTo>
                <a:lnTo>
                  <a:pt x="1869" y="1338"/>
                </a:lnTo>
                <a:lnTo>
                  <a:pt x="1883" y="1349"/>
                </a:lnTo>
                <a:lnTo>
                  <a:pt x="1899" y="1361"/>
                </a:lnTo>
                <a:lnTo>
                  <a:pt x="1915" y="1372"/>
                </a:lnTo>
                <a:lnTo>
                  <a:pt x="1932" y="1381"/>
                </a:lnTo>
                <a:lnTo>
                  <a:pt x="1949" y="1390"/>
                </a:lnTo>
                <a:lnTo>
                  <a:pt x="1967" y="1398"/>
                </a:lnTo>
                <a:lnTo>
                  <a:pt x="1967" y="1398"/>
                </a:lnTo>
                <a:lnTo>
                  <a:pt x="2021" y="1370"/>
                </a:lnTo>
                <a:lnTo>
                  <a:pt x="2075" y="1340"/>
                </a:lnTo>
                <a:lnTo>
                  <a:pt x="2129" y="1307"/>
                </a:lnTo>
                <a:lnTo>
                  <a:pt x="2183" y="1273"/>
                </a:lnTo>
                <a:lnTo>
                  <a:pt x="2183" y="1273"/>
                </a:lnTo>
                <a:lnTo>
                  <a:pt x="2218" y="1249"/>
                </a:lnTo>
                <a:lnTo>
                  <a:pt x="2218" y="1249"/>
                </a:lnTo>
                <a:lnTo>
                  <a:pt x="2219" y="1248"/>
                </a:lnTo>
                <a:lnTo>
                  <a:pt x="2219" y="1248"/>
                </a:lnTo>
                <a:lnTo>
                  <a:pt x="2220" y="1246"/>
                </a:lnTo>
                <a:lnTo>
                  <a:pt x="2219" y="1244"/>
                </a:lnTo>
                <a:lnTo>
                  <a:pt x="2215" y="1237"/>
                </a:lnTo>
                <a:lnTo>
                  <a:pt x="2207" y="1228"/>
                </a:lnTo>
                <a:lnTo>
                  <a:pt x="2196" y="1217"/>
                </a:lnTo>
                <a:lnTo>
                  <a:pt x="2171" y="1193"/>
                </a:lnTo>
                <a:lnTo>
                  <a:pt x="2142" y="1164"/>
                </a:lnTo>
                <a:lnTo>
                  <a:pt x="2129" y="1150"/>
                </a:lnTo>
                <a:lnTo>
                  <a:pt x="2118" y="1136"/>
                </a:lnTo>
                <a:lnTo>
                  <a:pt x="2108" y="1121"/>
                </a:lnTo>
                <a:lnTo>
                  <a:pt x="2104" y="1114"/>
                </a:lnTo>
                <a:lnTo>
                  <a:pt x="2101" y="1108"/>
                </a:lnTo>
                <a:lnTo>
                  <a:pt x="2100" y="1101"/>
                </a:lnTo>
                <a:lnTo>
                  <a:pt x="2099" y="1095"/>
                </a:lnTo>
                <a:lnTo>
                  <a:pt x="2099" y="1089"/>
                </a:lnTo>
                <a:lnTo>
                  <a:pt x="2100" y="1084"/>
                </a:lnTo>
                <a:lnTo>
                  <a:pt x="2102" y="1078"/>
                </a:lnTo>
                <a:lnTo>
                  <a:pt x="2106" y="1073"/>
                </a:lnTo>
                <a:lnTo>
                  <a:pt x="2112" y="1069"/>
                </a:lnTo>
                <a:lnTo>
                  <a:pt x="2119" y="1065"/>
                </a:lnTo>
                <a:lnTo>
                  <a:pt x="2119" y="1065"/>
                </a:lnTo>
                <a:lnTo>
                  <a:pt x="2125" y="1061"/>
                </a:lnTo>
                <a:lnTo>
                  <a:pt x="2130" y="1056"/>
                </a:lnTo>
                <a:lnTo>
                  <a:pt x="2133" y="1051"/>
                </a:lnTo>
                <a:lnTo>
                  <a:pt x="2135" y="1045"/>
                </a:lnTo>
                <a:lnTo>
                  <a:pt x="2136" y="1039"/>
                </a:lnTo>
                <a:lnTo>
                  <a:pt x="2136" y="1030"/>
                </a:lnTo>
                <a:lnTo>
                  <a:pt x="2136" y="1023"/>
                </a:lnTo>
                <a:lnTo>
                  <a:pt x="2134" y="1014"/>
                </a:lnTo>
                <a:lnTo>
                  <a:pt x="2129" y="997"/>
                </a:lnTo>
                <a:lnTo>
                  <a:pt x="2121" y="977"/>
                </a:lnTo>
                <a:lnTo>
                  <a:pt x="2102" y="935"/>
                </a:lnTo>
                <a:lnTo>
                  <a:pt x="2093" y="914"/>
                </a:lnTo>
                <a:lnTo>
                  <a:pt x="2085" y="893"/>
                </a:lnTo>
                <a:lnTo>
                  <a:pt x="2078" y="873"/>
                </a:lnTo>
                <a:lnTo>
                  <a:pt x="2076" y="863"/>
                </a:lnTo>
                <a:lnTo>
                  <a:pt x="2074" y="853"/>
                </a:lnTo>
                <a:lnTo>
                  <a:pt x="2074" y="844"/>
                </a:lnTo>
                <a:lnTo>
                  <a:pt x="2074" y="836"/>
                </a:lnTo>
                <a:lnTo>
                  <a:pt x="2075" y="828"/>
                </a:lnTo>
                <a:lnTo>
                  <a:pt x="2077" y="821"/>
                </a:lnTo>
                <a:lnTo>
                  <a:pt x="2080" y="814"/>
                </a:lnTo>
                <a:lnTo>
                  <a:pt x="2085" y="807"/>
                </a:lnTo>
                <a:lnTo>
                  <a:pt x="2091" y="801"/>
                </a:lnTo>
                <a:lnTo>
                  <a:pt x="2099" y="797"/>
                </a:lnTo>
                <a:lnTo>
                  <a:pt x="2099" y="797"/>
                </a:lnTo>
                <a:lnTo>
                  <a:pt x="2200" y="744"/>
                </a:lnTo>
                <a:lnTo>
                  <a:pt x="2306" y="693"/>
                </a:lnTo>
                <a:lnTo>
                  <a:pt x="2410" y="642"/>
                </a:lnTo>
                <a:lnTo>
                  <a:pt x="2513" y="592"/>
                </a:lnTo>
                <a:lnTo>
                  <a:pt x="2705" y="501"/>
                </a:lnTo>
                <a:lnTo>
                  <a:pt x="2788" y="461"/>
                </a:lnTo>
                <a:lnTo>
                  <a:pt x="2863" y="424"/>
                </a:lnTo>
                <a:lnTo>
                  <a:pt x="2863" y="424"/>
                </a:lnTo>
                <a:lnTo>
                  <a:pt x="2859" y="408"/>
                </a:lnTo>
                <a:lnTo>
                  <a:pt x="2853" y="389"/>
                </a:lnTo>
                <a:lnTo>
                  <a:pt x="2843" y="366"/>
                </a:lnTo>
                <a:lnTo>
                  <a:pt x="2836" y="354"/>
                </a:lnTo>
                <a:lnTo>
                  <a:pt x="2829" y="339"/>
                </a:lnTo>
                <a:lnTo>
                  <a:pt x="2821" y="325"/>
                </a:lnTo>
                <a:lnTo>
                  <a:pt x="2812" y="311"/>
                </a:lnTo>
                <a:lnTo>
                  <a:pt x="2801" y="296"/>
                </a:lnTo>
                <a:lnTo>
                  <a:pt x="2788" y="281"/>
                </a:lnTo>
                <a:lnTo>
                  <a:pt x="2774" y="267"/>
                </a:lnTo>
                <a:lnTo>
                  <a:pt x="2759" y="25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5" name="Freeform 32"/>
          <p:cNvSpPr>
            <a:spLocks/>
          </p:cNvSpPr>
          <p:nvPr userDrawn="1"/>
        </p:nvSpPr>
        <p:spPr bwMode="auto">
          <a:xfrm>
            <a:off x="7194550" y="1861840"/>
            <a:ext cx="161925" cy="153988"/>
          </a:xfrm>
          <a:custGeom>
            <a:avLst/>
            <a:gdLst>
              <a:gd name="T0" fmla="*/ 2 w 1226"/>
              <a:gd name="T1" fmla="*/ 386 h 1168"/>
              <a:gd name="T2" fmla="*/ 22 w 1226"/>
              <a:gd name="T3" fmla="*/ 434 h 1168"/>
              <a:gd name="T4" fmla="*/ 61 w 1226"/>
              <a:gd name="T5" fmla="*/ 466 h 1168"/>
              <a:gd name="T6" fmla="*/ 120 w 1226"/>
              <a:gd name="T7" fmla="*/ 479 h 1168"/>
              <a:gd name="T8" fmla="*/ 142 w 1226"/>
              <a:gd name="T9" fmla="*/ 469 h 1168"/>
              <a:gd name="T10" fmla="*/ 160 w 1226"/>
              <a:gd name="T11" fmla="*/ 436 h 1168"/>
              <a:gd name="T12" fmla="*/ 164 w 1226"/>
              <a:gd name="T13" fmla="*/ 370 h 1168"/>
              <a:gd name="T14" fmla="*/ 174 w 1226"/>
              <a:gd name="T15" fmla="*/ 344 h 1168"/>
              <a:gd name="T16" fmla="*/ 198 w 1226"/>
              <a:gd name="T17" fmla="*/ 331 h 1168"/>
              <a:gd name="T18" fmla="*/ 223 w 1226"/>
              <a:gd name="T19" fmla="*/ 318 h 1168"/>
              <a:gd name="T20" fmla="*/ 427 w 1226"/>
              <a:gd name="T21" fmla="*/ 416 h 1168"/>
              <a:gd name="T22" fmla="*/ 628 w 1226"/>
              <a:gd name="T23" fmla="*/ 534 h 1168"/>
              <a:gd name="T24" fmla="*/ 876 w 1226"/>
              <a:gd name="T25" fmla="*/ 703 h 1168"/>
              <a:gd name="T26" fmla="*/ 868 w 1226"/>
              <a:gd name="T27" fmla="*/ 783 h 1168"/>
              <a:gd name="T28" fmla="*/ 779 w 1226"/>
              <a:gd name="T29" fmla="*/ 957 h 1168"/>
              <a:gd name="T30" fmla="*/ 753 w 1226"/>
              <a:gd name="T31" fmla="*/ 1040 h 1168"/>
              <a:gd name="T32" fmla="*/ 754 w 1226"/>
              <a:gd name="T33" fmla="*/ 1090 h 1168"/>
              <a:gd name="T34" fmla="*/ 771 w 1226"/>
              <a:gd name="T35" fmla="*/ 1130 h 1168"/>
              <a:gd name="T36" fmla="*/ 801 w 1226"/>
              <a:gd name="T37" fmla="*/ 1157 h 1168"/>
              <a:gd name="T38" fmla="*/ 842 w 1226"/>
              <a:gd name="T39" fmla="*/ 1168 h 1168"/>
              <a:gd name="T40" fmla="*/ 880 w 1226"/>
              <a:gd name="T41" fmla="*/ 1163 h 1168"/>
              <a:gd name="T42" fmla="*/ 919 w 1226"/>
              <a:gd name="T43" fmla="*/ 1140 h 1168"/>
              <a:gd name="T44" fmla="*/ 944 w 1226"/>
              <a:gd name="T45" fmla="*/ 1107 h 1168"/>
              <a:gd name="T46" fmla="*/ 952 w 1226"/>
              <a:gd name="T47" fmla="*/ 1060 h 1168"/>
              <a:gd name="T48" fmla="*/ 930 w 1226"/>
              <a:gd name="T49" fmla="*/ 1010 h 1168"/>
              <a:gd name="T50" fmla="*/ 885 w 1226"/>
              <a:gd name="T51" fmla="*/ 989 h 1168"/>
              <a:gd name="T52" fmla="*/ 919 w 1226"/>
              <a:gd name="T53" fmla="*/ 879 h 1168"/>
              <a:gd name="T54" fmla="*/ 954 w 1226"/>
              <a:gd name="T55" fmla="*/ 807 h 1168"/>
              <a:gd name="T56" fmla="*/ 1024 w 1226"/>
              <a:gd name="T57" fmla="*/ 715 h 1168"/>
              <a:gd name="T58" fmla="*/ 1095 w 1226"/>
              <a:gd name="T59" fmla="*/ 673 h 1168"/>
              <a:gd name="T60" fmla="*/ 1125 w 1226"/>
              <a:gd name="T61" fmla="*/ 670 h 1168"/>
              <a:gd name="T62" fmla="*/ 1099 w 1226"/>
              <a:gd name="T63" fmla="*/ 633 h 1168"/>
              <a:gd name="T64" fmla="*/ 1083 w 1226"/>
              <a:gd name="T65" fmla="*/ 543 h 1168"/>
              <a:gd name="T66" fmla="*/ 1096 w 1226"/>
              <a:gd name="T67" fmla="*/ 477 h 1168"/>
              <a:gd name="T68" fmla="*/ 1132 w 1226"/>
              <a:gd name="T69" fmla="*/ 395 h 1168"/>
              <a:gd name="T70" fmla="*/ 1195 w 1226"/>
              <a:gd name="T71" fmla="*/ 258 h 1168"/>
              <a:gd name="T72" fmla="*/ 1225 w 1226"/>
              <a:gd name="T73" fmla="*/ 141 h 1168"/>
              <a:gd name="T74" fmla="*/ 1217 w 1226"/>
              <a:gd name="T75" fmla="*/ 95 h 1168"/>
              <a:gd name="T76" fmla="*/ 1187 w 1226"/>
              <a:gd name="T77" fmla="*/ 55 h 1168"/>
              <a:gd name="T78" fmla="*/ 1144 w 1226"/>
              <a:gd name="T79" fmla="*/ 34 h 1168"/>
              <a:gd name="T80" fmla="*/ 1104 w 1226"/>
              <a:gd name="T81" fmla="*/ 35 h 1168"/>
              <a:gd name="T82" fmla="*/ 1061 w 1226"/>
              <a:gd name="T83" fmla="*/ 57 h 1168"/>
              <a:gd name="T84" fmla="*/ 1033 w 1226"/>
              <a:gd name="T85" fmla="*/ 94 h 1168"/>
              <a:gd name="T86" fmla="*/ 1025 w 1226"/>
              <a:gd name="T87" fmla="*/ 139 h 1168"/>
              <a:gd name="T88" fmla="*/ 1048 w 1226"/>
              <a:gd name="T89" fmla="*/ 205 h 1168"/>
              <a:gd name="T90" fmla="*/ 1095 w 1226"/>
              <a:gd name="T91" fmla="*/ 230 h 1168"/>
              <a:gd name="T92" fmla="*/ 1107 w 1226"/>
              <a:gd name="T93" fmla="*/ 240 h 1168"/>
              <a:gd name="T94" fmla="*/ 1044 w 1226"/>
              <a:gd name="T95" fmla="*/ 390 h 1168"/>
              <a:gd name="T96" fmla="*/ 975 w 1226"/>
              <a:gd name="T97" fmla="*/ 431 h 1168"/>
              <a:gd name="T98" fmla="*/ 717 w 1226"/>
              <a:gd name="T99" fmla="*/ 289 h 1168"/>
              <a:gd name="T100" fmla="*/ 529 w 1226"/>
              <a:gd name="T101" fmla="*/ 205 h 1168"/>
              <a:gd name="T102" fmla="*/ 317 w 1226"/>
              <a:gd name="T103" fmla="*/ 140 h 1168"/>
              <a:gd name="T104" fmla="*/ 378 w 1226"/>
              <a:gd name="T105" fmla="*/ 31 h 1168"/>
              <a:gd name="T106" fmla="*/ 389 w 1226"/>
              <a:gd name="T107" fmla="*/ 0 h 1168"/>
              <a:gd name="T108" fmla="*/ 367 w 1226"/>
              <a:gd name="T109" fmla="*/ 10 h 1168"/>
              <a:gd name="T110" fmla="*/ 285 w 1226"/>
              <a:gd name="T111" fmla="*/ 57 h 1168"/>
              <a:gd name="T112" fmla="*/ 211 w 1226"/>
              <a:gd name="T113" fmla="*/ 85 h 1168"/>
              <a:gd name="T114" fmla="*/ 147 w 1226"/>
              <a:gd name="T115" fmla="*/ 85 h 1168"/>
              <a:gd name="T116" fmla="*/ 114 w 1226"/>
              <a:gd name="T117" fmla="*/ 85 h 1168"/>
              <a:gd name="T118" fmla="*/ 87 w 1226"/>
              <a:gd name="T119" fmla="*/ 134 h 1168"/>
              <a:gd name="T120" fmla="*/ 42 w 1226"/>
              <a:gd name="T121" fmla="*/ 261 h 1168"/>
              <a:gd name="T122" fmla="*/ 6 w 1226"/>
              <a:gd name="T123" fmla="*/ 32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26" h="1168">
                <a:moveTo>
                  <a:pt x="1" y="345"/>
                </a:moveTo>
                <a:lnTo>
                  <a:pt x="1" y="345"/>
                </a:lnTo>
                <a:lnTo>
                  <a:pt x="0" y="359"/>
                </a:lnTo>
                <a:lnTo>
                  <a:pt x="0" y="370"/>
                </a:lnTo>
                <a:lnTo>
                  <a:pt x="2" y="386"/>
                </a:lnTo>
                <a:lnTo>
                  <a:pt x="5" y="401"/>
                </a:lnTo>
                <a:lnTo>
                  <a:pt x="8" y="409"/>
                </a:lnTo>
                <a:lnTo>
                  <a:pt x="11" y="417"/>
                </a:lnTo>
                <a:lnTo>
                  <a:pt x="16" y="425"/>
                </a:lnTo>
                <a:lnTo>
                  <a:pt x="22" y="434"/>
                </a:lnTo>
                <a:lnTo>
                  <a:pt x="28" y="442"/>
                </a:lnTo>
                <a:lnTo>
                  <a:pt x="36" y="449"/>
                </a:lnTo>
                <a:lnTo>
                  <a:pt x="36" y="449"/>
                </a:lnTo>
                <a:lnTo>
                  <a:pt x="48" y="458"/>
                </a:lnTo>
                <a:lnTo>
                  <a:pt x="61" y="466"/>
                </a:lnTo>
                <a:lnTo>
                  <a:pt x="76" y="473"/>
                </a:lnTo>
                <a:lnTo>
                  <a:pt x="91" y="478"/>
                </a:lnTo>
                <a:lnTo>
                  <a:pt x="105" y="480"/>
                </a:lnTo>
                <a:lnTo>
                  <a:pt x="113" y="480"/>
                </a:lnTo>
                <a:lnTo>
                  <a:pt x="120" y="479"/>
                </a:lnTo>
                <a:lnTo>
                  <a:pt x="126" y="478"/>
                </a:lnTo>
                <a:lnTo>
                  <a:pt x="132" y="476"/>
                </a:lnTo>
                <a:lnTo>
                  <a:pt x="137" y="473"/>
                </a:lnTo>
                <a:lnTo>
                  <a:pt x="142" y="469"/>
                </a:lnTo>
                <a:lnTo>
                  <a:pt x="142" y="469"/>
                </a:lnTo>
                <a:lnTo>
                  <a:pt x="147" y="464"/>
                </a:lnTo>
                <a:lnTo>
                  <a:pt x="152" y="457"/>
                </a:lnTo>
                <a:lnTo>
                  <a:pt x="155" y="451"/>
                </a:lnTo>
                <a:lnTo>
                  <a:pt x="158" y="444"/>
                </a:lnTo>
                <a:lnTo>
                  <a:pt x="160" y="436"/>
                </a:lnTo>
                <a:lnTo>
                  <a:pt x="161" y="428"/>
                </a:lnTo>
                <a:lnTo>
                  <a:pt x="162" y="411"/>
                </a:lnTo>
                <a:lnTo>
                  <a:pt x="162" y="395"/>
                </a:lnTo>
                <a:lnTo>
                  <a:pt x="163" y="378"/>
                </a:lnTo>
                <a:lnTo>
                  <a:pt x="164" y="370"/>
                </a:lnTo>
                <a:lnTo>
                  <a:pt x="166" y="362"/>
                </a:lnTo>
                <a:lnTo>
                  <a:pt x="168" y="355"/>
                </a:lnTo>
                <a:lnTo>
                  <a:pt x="172" y="347"/>
                </a:lnTo>
                <a:lnTo>
                  <a:pt x="172" y="347"/>
                </a:lnTo>
                <a:lnTo>
                  <a:pt x="174" y="344"/>
                </a:lnTo>
                <a:lnTo>
                  <a:pt x="178" y="341"/>
                </a:lnTo>
                <a:lnTo>
                  <a:pt x="187" y="335"/>
                </a:lnTo>
                <a:lnTo>
                  <a:pt x="195" y="332"/>
                </a:lnTo>
                <a:lnTo>
                  <a:pt x="198" y="331"/>
                </a:lnTo>
                <a:lnTo>
                  <a:pt x="198" y="331"/>
                </a:lnTo>
                <a:lnTo>
                  <a:pt x="205" y="329"/>
                </a:lnTo>
                <a:lnTo>
                  <a:pt x="211" y="326"/>
                </a:lnTo>
                <a:lnTo>
                  <a:pt x="217" y="323"/>
                </a:lnTo>
                <a:lnTo>
                  <a:pt x="223" y="318"/>
                </a:lnTo>
                <a:lnTo>
                  <a:pt x="223" y="318"/>
                </a:lnTo>
                <a:lnTo>
                  <a:pt x="264" y="337"/>
                </a:lnTo>
                <a:lnTo>
                  <a:pt x="305" y="355"/>
                </a:lnTo>
                <a:lnTo>
                  <a:pt x="347" y="374"/>
                </a:lnTo>
                <a:lnTo>
                  <a:pt x="388" y="395"/>
                </a:lnTo>
                <a:lnTo>
                  <a:pt x="427" y="416"/>
                </a:lnTo>
                <a:lnTo>
                  <a:pt x="468" y="439"/>
                </a:lnTo>
                <a:lnTo>
                  <a:pt x="509" y="461"/>
                </a:lnTo>
                <a:lnTo>
                  <a:pt x="549" y="485"/>
                </a:lnTo>
                <a:lnTo>
                  <a:pt x="589" y="509"/>
                </a:lnTo>
                <a:lnTo>
                  <a:pt x="628" y="534"/>
                </a:lnTo>
                <a:lnTo>
                  <a:pt x="706" y="584"/>
                </a:lnTo>
                <a:lnTo>
                  <a:pt x="782" y="636"/>
                </a:lnTo>
                <a:lnTo>
                  <a:pt x="857" y="689"/>
                </a:lnTo>
                <a:lnTo>
                  <a:pt x="857" y="689"/>
                </a:lnTo>
                <a:lnTo>
                  <a:pt x="876" y="703"/>
                </a:lnTo>
                <a:lnTo>
                  <a:pt x="894" y="714"/>
                </a:lnTo>
                <a:lnTo>
                  <a:pt x="894" y="714"/>
                </a:lnTo>
                <a:lnTo>
                  <a:pt x="887" y="736"/>
                </a:lnTo>
                <a:lnTo>
                  <a:pt x="878" y="759"/>
                </a:lnTo>
                <a:lnTo>
                  <a:pt x="868" y="783"/>
                </a:lnTo>
                <a:lnTo>
                  <a:pt x="856" y="809"/>
                </a:lnTo>
                <a:lnTo>
                  <a:pt x="856" y="809"/>
                </a:lnTo>
                <a:lnTo>
                  <a:pt x="816" y="885"/>
                </a:lnTo>
                <a:lnTo>
                  <a:pt x="797" y="921"/>
                </a:lnTo>
                <a:lnTo>
                  <a:pt x="779" y="957"/>
                </a:lnTo>
                <a:lnTo>
                  <a:pt x="772" y="975"/>
                </a:lnTo>
                <a:lnTo>
                  <a:pt x="766" y="992"/>
                </a:lnTo>
                <a:lnTo>
                  <a:pt x="760" y="1008"/>
                </a:lnTo>
                <a:lnTo>
                  <a:pt x="756" y="1025"/>
                </a:lnTo>
                <a:lnTo>
                  <a:pt x="753" y="1040"/>
                </a:lnTo>
                <a:lnTo>
                  <a:pt x="751" y="1054"/>
                </a:lnTo>
                <a:lnTo>
                  <a:pt x="751" y="1069"/>
                </a:lnTo>
                <a:lnTo>
                  <a:pt x="752" y="1081"/>
                </a:lnTo>
                <a:lnTo>
                  <a:pt x="752" y="1081"/>
                </a:lnTo>
                <a:lnTo>
                  <a:pt x="754" y="1090"/>
                </a:lnTo>
                <a:lnTo>
                  <a:pt x="756" y="1099"/>
                </a:lnTo>
                <a:lnTo>
                  <a:pt x="759" y="1107"/>
                </a:lnTo>
                <a:lnTo>
                  <a:pt x="762" y="1116"/>
                </a:lnTo>
                <a:lnTo>
                  <a:pt x="766" y="1123"/>
                </a:lnTo>
                <a:lnTo>
                  <a:pt x="771" y="1130"/>
                </a:lnTo>
                <a:lnTo>
                  <a:pt x="776" y="1136"/>
                </a:lnTo>
                <a:lnTo>
                  <a:pt x="781" y="1142"/>
                </a:lnTo>
                <a:lnTo>
                  <a:pt x="787" y="1147"/>
                </a:lnTo>
                <a:lnTo>
                  <a:pt x="794" y="1152"/>
                </a:lnTo>
                <a:lnTo>
                  <a:pt x="801" y="1157"/>
                </a:lnTo>
                <a:lnTo>
                  <a:pt x="808" y="1160"/>
                </a:lnTo>
                <a:lnTo>
                  <a:pt x="816" y="1163"/>
                </a:lnTo>
                <a:lnTo>
                  <a:pt x="824" y="1165"/>
                </a:lnTo>
                <a:lnTo>
                  <a:pt x="833" y="1167"/>
                </a:lnTo>
                <a:lnTo>
                  <a:pt x="842" y="1168"/>
                </a:lnTo>
                <a:lnTo>
                  <a:pt x="842" y="1168"/>
                </a:lnTo>
                <a:lnTo>
                  <a:pt x="852" y="1168"/>
                </a:lnTo>
                <a:lnTo>
                  <a:pt x="862" y="1167"/>
                </a:lnTo>
                <a:lnTo>
                  <a:pt x="871" y="1165"/>
                </a:lnTo>
                <a:lnTo>
                  <a:pt x="880" y="1163"/>
                </a:lnTo>
                <a:lnTo>
                  <a:pt x="889" y="1160"/>
                </a:lnTo>
                <a:lnTo>
                  <a:pt x="897" y="1155"/>
                </a:lnTo>
                <a:lnTo>
                  <a:pt x="905" y="1151"/>
                </a:lnTo>
                <a:lnTo>
                  <a:pt x="912" y="1146"/>
                </a:lnTo>
                <a:lnTo>
                  <a:pt x="919" y="1140"/>
                </a:lnTo>
                <a:lnTo>
                  <a:pt x="925" y="1135"/>
                </a:lnTo>
                <a:lnTo>
                  <a:pt x="931" y="1129"/>
                </a:lnTo>
                <a:lnTo>
                  <a:pt x="936" y="1122"/>
                </a:lnTo>
                <a:lnTo>
                  <a:pt x="940" y="1115"/>
                </a:lnTo>
                <a:lnTo>
                  <a:pt x="944" y="1107"/>
                </a:lnTo>
                <a:lnTo>
                  <a:pt x="947" y="1100"/>
                </a:lnTo>
                <a:lnTo>
                  <a:pt x="949" y="1092"/>
                </a:lnTo>
                <a:lnTo>
                  <a:pt x="949" y="1092"/>
                </a:lnTo>
                <a:lnTo>
                  <a:pt x="951" y="1076"/>
                </a:lnTo>
                <a:lnTo>
                  <a:pt x="952" y="1060"/>
                </a:lnTo>
                <a:lnTo>
                  <a:pt x="950" y="1048"/>
                </a:lnTo>
                <a:lnTo>
                  <a:pt x="947" y="1036"/>
                </a:lnTo>
                <a:lnTo>
                  <a:pt x="942" y="1027"/>
                </a:lnTo>
                <a:lnTo>
                  <a:pt x="937" y="1017"/>
                </a:lnTo>
                <a:lnTo>
                  <a:pt x="930" y="1010"/>
                </a:lnTo>
                <a:lnTo>
                  <a:pt x="922" y="1005"/>
                </a:lnTo>
                <a:lnTo>
                  <a:pt x="915" y="1000"/>
                </a:lnTo>
                <a:lnTo>
                  <a:pt x="908" y="996"/>
                </a:lnTo>
                <a:lnTo>
                  <a:pt x="894" y="991"/>
                </a:lnTo>
                <a:lnTo>
                  <a:pt x="885" y="989"/>
                </a:lnTo>
                <a:lnTo>
                  <a:pt x="880" y="989"/>
                </a:lnTo>
                <a:lnTo>
                  <a:pt x="880" y="989"/>
                </a:lnTo>
                <a:lnTo>
                  <a:pt x="896" y="944"/>
                </a:lnTo>
                <a:lnTo>
                  <a:pt x="908" y="908"/>
                </a:lnTo>
                <a:lnTo>
                  <a:pt x="919" y="879"/>
                </a:lnTo>
                <a:lnTo>
                  <a:pt x="919" y="879"/>
                </a:lnTo>
                <a:lnTo>
                  <a:pt x="927" y="859"/>
                </a:lnTo>
                <a:lnTo>
                  <a:pt x="937" y="841"/>
                </a:lnTo>
                <a:lnTo>
                  <a:pt x="945" y="823"/>
                </a:lnTo>
                <a:lnTo>
                  <a:pt x="954" y="807"/>
                </a:lnTo>
                <a:lnTo>
                  <a:pt x="962" y="792"/>
                </a:lnTo>
                <a:lnTo>
                  <a:pt x="971" y="777"/>
                </a:lnTo>
                <a:lnTo>
                  <a:pt x="989" y="753"/>
                </a:lnTo>
                <a:lnTo>
                  <a:pt x="1006" y="732"/>
                </a:lnTo>
                <a:lnTo>
                  <a:pt x="1024" y="715"/>
                </a:lnTo>
                <a:lnTo>
                  <a:pt x="1040" y="702"/>
                </a:lnTo>
                <a:lnTo>
                  <a:pt x="1055" y="690"/>
                </a:lnTo>
                <a:lnTo>
                  <a:pt x="1070" y="683"/>
                </a:lnTo>
                <a:lnTo>
                  <a:pt x="1083" y="677"/>
                </a:lnTo>
                <a:lnTo>
                  <a:pt x="1095" y="673"/>
                </a:lnTo>
                <a:lnTo>
                  <a:pt x="1105" y="671"/>
                </a:lnTo>
                <a:lnTo>
                  <a:pt x="1114" y="670"/>
                </a:lnTo>
                <a:lnTo>
                  <a:pt x="1120" y="670"/>
                </a:lnTo>
                <a:lnTo>
                  <a:pt x="1125" y="670"/>
                </a:lnTo>
                <a:lnTo>
                  <a:pt x="1125" y="670"/>
                </a:lnTo>
                <a:lnTo>
                  <a:pt x="1121" y="666"/>
                </a:lnTo>
                <a:lnTo>
                  <a:pt x="1116" y="661"/>
                </a:lnTo>
                <a:lnTo>
                  <a:pt x="1111" y="653"/>
                </a:lnTo>
                <a:lnTo>
                  <a:pt x="1104" y="644"/>
                </a:lnTo>
                <a:lnTo>
                  <a:pt x="1099" y="633"/>
                </a:lnTo>
                <a:lnTo>
                  <a:pt x="1093" y="620"/>
                </a:lnTo>
                <a:lnTo>
                  <a:pt x="1088" y="603"/>
                </a:lnTo>
                <a:lnTo>
                  <a:pt x="1085" y="586"/>
                </a:lnTo>
                <a:lnTo>
                  <a:pt x="1083" y="566"/>
                </a:lnTo>
                <a:lnTo>
                  <a:pt x="1083" y="543"/>
                </a:lnTo>
                <a:lnTo>
                  <a:pt x="1084" y="531"/>
                </a:lnTo>
                <a:lnTo>
                  <a:pt x="1086" y="519"/>
                </a:lnTo>
                <a:lnTo>
                  <a:pt x="1088" y="505"/>
                </a:lnTo>
                <a:lnTo>
                  <a:pt x="1092" y="491"/>
                </a:lnTo>
                <a:lnTo>
                  <a:pt x="1096" y="477"/>
                </a:lnTo>
                <a:lnTo>
                  <a:pt x="1101" y="461"/>
                </a:lnTo>
                <a:lnTo>
                  <a:pt x="1107" y="446"/>
                </a:lnTo>
                <a:lnTo>
                  <a:pt x="1115" y="430"/>
                </a:lnTo>
                <a:lnTo>
                  <a:pt x="1123" y="412"/>
                </a:lnTo>
                <a:lnTo>
                  <a:pt x="1132" y="395"/>
                </a:lnTo>
                <a:lnTo>
                  <a:pt x="1132" y="395"/>
                </a:lnTo>
                <a:lnTo>
                  <a:pt x="1152" y="358"/>
                </a:lnTo>
                <a:lnTo>
                  <a:pt x="1169" y="322"/>
                </a:lnTo>
                <a:lnTo>
                  <a:pt x="1184" y="289"/>
                </a:lnTo>
                <a:lnTo>
                  <a:pt x="1195" y="258"/>
                </a:lnTo>
                <a:lnTo>
                  <a:pt x="1206" y="227"/>
                </a:lnTo>
                <a:lnTo>
                  <a:pt x="1214" y="197"/>
                </a:lnTo>
                <a:lnTo>
                  <a:pt x="1220" y="169"/>
                </a:lnTo>
                <a:lnTo>
                  <a:pt x="1225" y="141"/>
                </a:lnTo>
                <a:lnTo>
                  <a:pt x="1225" y="141"/>
                </a:lnTo>
                <a:lnTo>
                  <a:pt x="1226" y="132"/>
                </a:lnTo>
                <a:lnTo>
                  <a:pt x="1225" y="123"/>
                </a:lnTo>
                <a:lnTo>
                  <a:pt x="1224" y="114"/>
                </a:lnTo>
                <a:lnTo>
                  <a:pt x="1221" y="104"/>
                </a:lnTo>
                <a:lnTo>
                  <a:pt x="1217" y="95"/>
                </a:lnTo>
                <a:lnTo>
                  <a:pt x="1213" y="87"/>
                </a:lnTo>
                <a:lnTo>
                  <a:pt x="1208" y="78"/>
                </a:lnTo>
                <a:lnTo>
                  <a:pt x="1202" y="70"/>
                </a:lnTo>
                <a:lnTo>
                  <a:pt x="1194" y="63"/>
                </a:lnTo>
                <a:lnTo>
                  <a:pt x="1187" y="55"/>
                </a:lnTo>
                <a:lnTo>
                  <a:pt x="1179" y="49"/>
                </a:lnTo>
                <a:lnTo>
                  <a:pt x="1171" y="44"/>
                </a:lnTo>
                <a:lnTo>
                  <a:pt x="1163" y="39"/>
                </a:lnTo>
                <a:lnTo>
                  <a:pt x="1153" y="36"/>
                </a:lnTo>
                <a:lnTo>
                  <a:pt x="1144" y="34"/>
                </a:lnTo>
                <a:lnTo>
                  <a:pt x="1134" y="32"/>
                </a:lnTo>
                <a:lnTo>
                  <a:pt x="1134" y="32"/>
                </a:lnTo>
                <a:lnTo>
                  <a:pt x="1124" y="32"/>
                </a:lnTo>
                <a:lnTo>
                  <a:pt x="1115" y="33"/>
                </a:lnTo>
                <a:lnTo>
                  <a:pt x="1104" y="35"/>
                </a:lnTo>
                <a:lnTo>
                  <a:pt x="1095" y="38"/>
                </a:lnTo>
                <a:lnTo>
                  <a:pt x="1086" y="42"/>
                </a:lnTo>
                <a:lnTo>
                  <a:pt x="1078" y="46"/>
                </a:lnTo>
                <a:lnTo>
                  <a:pt x="1070" y="52"/>
                </a:lnTo>
                <a:lnTo>
                  <a:pt x="1061" y="57"/>
                </a:lnTo>
                <a:lnTo>
                  <a:pt x="1054" y="65"/>
                </a:lnTo>
                <a:lnTo>
                  <a:pt x="1048" y="71"/>
                </a:lnTo>
                <a:lnTo>
                  <a:pt x="1042" y="78"/>
                </a:lnTo>
                <a:lnTo>
                  <a:pt x="1037" y="86"/>
                </a:lnTo>
                <a:lnTo>
                  <a:pt x="1033" y="94"/>
                </a:lnTo>
                <a:lnTo>
                  <a:pt x="1029" y="102"/>
                </a:lnTo>
                <a:lnTo>
                  <a:pt x="1027" y="111"/>
                </a:lnTo>
                <a:lnTo>
                  <a:pt x="1026" y="119"/>
                </a:lnTo>
                <a:lnTo>
                  <a:pt x="1026" y="119"/>
                </a:lnTo>
                <a:lnTo>
                  <a:pt x="1025" y="139"/>
                </a:lnTo>
                <a:lnTo>
                  <a:pt x="1026" y="158"/>
                </a:lnTo>
                <a:lnTo>
                  <a:pt x="1030" y="173"/>
                </a:lnTo>
                <a:lnTo>
                  <a:pt x="1035" y="185"/>
                </a:lnTo>
                <a:lnTo>
                  <a:pt x="1041" y="195"/>
                </a:lnTo>
                <a:lnTo>
                  <a:pt x="1048" y="205"/>
                </a:lnTo>
                <a:lnTo>
                  <a:pt x="1056" y="212"/>
                </a:lnTo>
                <a:lnTo>
                  <a:pt x="1065" y="217"/>
                </a:lnTo>
                <a:lnTo>
                  <a:pt x="1073" y="221"/>
                </a:lnTo>
                <a:lnTo>
                  <a:pt x="1081" y="225"/>
                </a:lnTo>
                <a:lnTo>
                  <a:pt x="1095" y="230"/>
                </a:lnTo>
                <a:lnTo>
                  <a:pt x="1101" y="232"/>
                </a:lnTo>
                <a:lnTo>
                  <a:pt x="1104" y="234"/>
                </a:lnTo>
                <a:lnTo>
                  <a:pt x="1107" y="237"/>
                </a:lnTo>
                <a:lnTo>
                  <a:pt x="1107" y="240"/>
                </a:lnTo>
                <a:lnTo>
                  <a:pt x="1107" y="240"/>
                </a:lnTo>
                <a:lnTo>
                  <a:pt x="1096" y="276"/>
                </a:lnTo>
                <a:lnTo>
                  <a:pt x="1084" y="309"/>
                </a:lnTo>
                <a:lnTo>
                  <a:pt x="1071" y="339"/>
                </a:lnTo>
                <a:lnTo>
                  <a:pt x="1057" y="365"/>
                </a:lnTo>
                <a:lnTo>
                  <a:pt x="1044" y="390"/>
                </a:lnTo>
                <a:lnTo>
                  <a:pt x="1031" y="411"/>
                </a:lnTo>
                <a:lnTo>
                  <a:pt x="1016" y="431"/>
                </a:lnTo>
                <a:lnTo>
                  <a:pt x="1002" y="447"/>
                </a:lnTo>
                <a:lnTo>
                  <a:pt x="1002" y="447"/>
                </a:lnTo>
                <a:lnTo>
                  <a:pt x="975" y="431"/>
                </a:lnTo>
                <a:lnTo>
                  <a:pt x="942" y="411"/>
                </a:lnTo>
                <a:lnTo>
                  <a:pt x="942" y="411"/>
                </a:lnTo>
                <a:lnTo>
                  <a:pt x="865" y="369"/>
                </a:lnTo>
                <a:lnTo>
                  <a:pt x="790" y="328"/>
                </a:lnTo>
                <a:lnTo>
                  <a:pt x="717" y="289"/>
                </a:lnTo>
                <a:lnTo>
                  <a:pt x="680" y="271"/>
                </a:lnTo>
                <a:lnTo>
                  <a:pt x="643" y="254"/>
                </a:lnTo>
                <a:lnTo>
                  <a:pt x="606" y="236"/>
                </a:lnTo>
                <a:lnTo>
                  <a:pt x="568" y="221"/>
                </a:lnTo>
                <a:lnTo>
                  <a:pt x="529" y="205"/>
                </a:lnTo>
                <a:lnTo>
                  <a:pt x="489" y="190"/>
                </a:lnTo>
                <a:lnTo>
                  <a:pt x="448" y="176"/>
                </a:lnTo>
                <a:lnTo>
                  <a:pt x="406" y="164"/>
                </a:lnTo>
                <a:lnTo>
                  <a:pt x="362" y="151"/>
                </a:lnTo>
                <a:lnTo>
                  <a:pt x="317" y="140"/>
                </a:lnTo>
                <a:lnTo>
                  <a:pt x="317" y="140"/>
                </a:lnTo>
                <a:lnTo>
                  <a:pt x="334" y="107"/>
                </a:lnTo>
                <a:lnTo>
                  <a:pt x="334" y="107"/>
                </a:lnTo>
                <a:lnTo>
                  <a:pt x="360" y="63"/>
                </a:lnTo>
                <a:lnTo>
                  <a:pt x="378" y="31"/>
                </a:lnTo>
                <a:lnTo>
                  <a:pt x="385" y="20"/>
                </a:lnTo>
                <a:lnTo>
                  <a:pt x="389" y="10"/>
                </a:lnTo>
                <a:lnTo>
                  <a:pt x="391" y="4"/>
                </a:lnTo>
                <a:lnTo>
                  <a:pt x="390" y="2"/>
                </a:lnTo>
                <a:lnTo>
                  <a:pt x="389" y="0"/>
                </a:lnTo>
                <a:lnTo>
                  <a:pt x="389" y="0"/>
                </a:lnTo>
                <a:lnTo>
                  <a:pt x="388" y="0"/>
                </a:lnTo>
                <a:lnTo>
                  <a:pt x="387" y="0"/>
                </a:lnTo>
                <a:lnTo>
                  <a:pt x="381" y="1"/>
                </a:lnTo>
                <a:lnTo>
                  <a:pt x="367" y="10"/>
                </a:lnTo>
                <a:lnTo>
                  <a:pt x="343" y="26"/>
                </a:lnTo>
                <a:lnTo>
                  <a:pt x="326" y="35"/>
                </a:lnTo>
                <a:lnTo>
                  <a:pt x="307" y="46"/>
                </a:lnTo>
                <a:lnTo>
                  <a:pt x="307" y="46"/>
                </a:lnTo>
                <a:lnTo>
                  <a:pt x="285" y="57"/>
                </a:lnTo>
                <a:lnTo>
                  <a:pt x="267" y="67"/>
                </a:lnTo>
                <a:lnTo>
                  <a:pt x="252" y="73"/>
                </a:lnTo>
                <a:lnTo>
                  <a:pt x="237" y="78"/>
                </a:lnTo>
                <a:lnTo>
                  <a:pt x="224" y="82"/>
                </a:lnTo>
                <a:lnTo>
                  <a:pt x="211" y="85"/>
                </a:lnTo>
                <a:lnTo>
                  <a:pt x="183" y="89"/>
                </a:lnTo>
                <a:lnTo>
                  <a:pt x="183" y="89"/>
                </a:lnTo>
                <a:lnTo>
                  <a:pt x="174" y="89"/>
                </a:lnTo>
                <a:lnTo>
                  <a:pt x="165" y="88"/>
                </a:lnTo>
                <a:lnTo>
                  <a:pt x="147" y="85"/>
                </a:lnTo>
                <a:lnTo>
                  <a:pt x="132" y="81"/>
                </a:lnTo>
                <a:lnTo>
                  <a:pt x="125" y="81"/>
                </a:lnTo>
                <a:lnTo>
                  <a:pt x="120" y="82"/>
                </a:lnTo>
                <a:lnTo>
                  <a:pt x="120" y="82"/>
                </a:lnTo>
                <a:lnTo>
                  <a:pt x="114" y="85"/>
                </a:lnTo>
                <a:lnTo>
                  <a:pt x="107" y="91"/>
                </a:lnTo>
                <a:lnTo>
                  <a:pt x="102" y="98"/>
                </a:lnTo>
                <a:lnTo>
                  <a:pt x="97" y="107"/>
                </a:lnTo>
                <a:lnTo>
                  <a:pt x="92" y="120"/>
                </a:lnTo>
                <a:lnTo>
                  <a:pt x="87" y="134"/>
                </a:lnTo>
                <a:lnTo>
                  <a:pt x="74" y="171"/>
                </a:lnTo>
                <a:lnTo>
                  <a:pt x="74" y="171"/>
                </a:lnTo>
                <a:lnTo>
                  <a:pt x="49" y="242"/>
                </a:lnTo>
                <a:lnTo>
                  <a:pt x="42" y="261"/>
                </a:lnTo>
                <a:lnTo>
                  <a:pt x="42" y="261"/>
                </a:lnTo>
                <a:lnTo>
                  <a:pt x="34" y="279"/>
                </a:lnTo>
                <a:lnTo>
                  <a:pt x="27" y="293"/>
                </a:lnTo>
                <a:lnTo>
                  <a:pt x="14" y="312"/>
                </a:lnTo>
                <a:lnTo>
                  <a:pt x="10" y="320"/>
                </a:lnTo>
                <a:lnTo>
                  <a:pt x="6" y="327"/>
                </a:lnTo>
                <a:lnTo>
                  <a:pt x="3" y="335"/>
                </a:lnTo>
                <a:lnTo>
                  <a:pt x="1" y="34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6" name="Freeform 33"/>
          <p:cNvSpPr>
            <a:spLocks/>
          </p:cNvSpPr>
          <p:nvPr userDrawn="1"/>
        </p:nvSpPr>
        <p:spPr bwMode="auto">
          <a:xfrm>
            <a:off x="7189787" y="1214140"/>
            <a:ext cx="39688" cy="46038"/>
          </a:xfrm>
          <a:custGeom>
            <a:avLst/>
            <a:gdLst>
              <a:gd name="T0" fmla="*/ 103 w 296"/>
              <a:gd name="T1" fmla="*/ 350 h 350"/>
              <a:gd name="T2" fmla="*/ 103 w 296"/>
              <a:gd name="T3" fmla="*/ 350 h 350"/>
              <a:gd name="T4" fmla="*/ 132 w 296"/>
              <a:gd name="T5" fmla="*/ 349 h 350"/>
              <a:gd name="T6" fmla="*/ 164 w 296"/>
              <a:gd name="T7" fmla="*/ 346 h 350"/>
              <a:gd name="T8" fmla="*/ 196 w 296"/>
              <a:gd name="T9" fmla="*/ 343 h 350"/>
              <a:gd name="T10" fmla="*/ 226 w 296"/>
              <a:gd name="T11" fmla="*/ 339 h 350"/>
              <a:gd name="T12" fmla="*/ 276 w 296"/>
              <a:gd name="T13" fmla="*/ 333 h 350"/>
              <a:gd name="T14" fmla="*/ 296 w 296"/>
              <a:gd name="T15" fmla="*/ 329 h 350"/>
              <a:gd name="T16" fmla="*/ 293 w 296"/>
              <a:gd name="T17" fmla="*/ 25 h 350"/>
              <a:gd name="T18" fmla="*/ 293 w 296"/>
              <a:gd name="T19" fmla="*/ 25 h 350"/>
              <a:gd name="T20" fmla="*/ 244 w 296"/>
              <a:gd name="T21" fmla="*/ 18 h 350"/>
              <a:gd name="T22" fmla="*/ 142 w 296"/>
              <a:gd name="T23" fmla="*/ 2 h 350"/>
              <a:gd name="T24" fmla="*/ 142 w 296"/>
              <a:gd name="T25" fmla="*/ 2 h 350"/>
              <a:gd name="T26" fmla="*/ 129 w 296"/>
              <a:gd name="T27" fmla="*/ 1 h 350"/>
              <a:gd name="T28" fmla="*/ 117 w 296"/>
              <a:gd name="T29" fmla="*/ 0 h 350"/>
              <a:gd name="T30" fmla="*/ 105 w 296"/>
              <a:gd name="T31" fmla="*/ 0 h 350"/>
              <a:gd name="T32" fmla="*/ 94 w 296"/>
              <a:gd name="T33" fmla="*/ 1 h 350"/>
              <a:gd name="T34" fmla="*/ 84 w 296"/>
              <a:gd name="T35" fmla="*/ 3 h 350"/>
              <a:gd name="T36" fmla="*/ 75 w 296"/>
              <a:gd name="T37" fmla="*/ 6 h 350"/>
              <a:gd name="T38" fmla="*/ 66 w 296"/>
              <a:gd name="T39" fmla="*/ 9 h 350"/>
              <a:gd name="T40" fmla="*/ 59 w 296"/>
              <a:gd name="T41" fmla="*/ 13 h 350"/>
              <a:gd name="T42" fmla="*/ 51 w 296"/>
              <a:gd name="T43" fmla="*/ 17 h 350"/>
              <a:gd name="T44" fmla="*/ 44 w 296"/>
              <a:gd name="T45" fmla="*/ 22 h 350"/>
              <a:gd name="T46" fmla="*/ 38 w 296"/>
              <a:gd name="T47" fmla="*/ 27 h 350"/>
              <a:gd name="T48" fmla="*/ 33 w 296"/>
              <a:gd name="T49" fmla="*/ 32 h 350"/>
              <a:gd name="T50" fmla="*/ 24 w 296"/>
              <a:gd name="T51" fmla="*/ 45 h 350"/>
              <a:gd name="T52" fmla="*/ 17 w 296"/>
              <a:gd name="T53" fmla="*/ 57 h 350"/>
              <a:gd name="T54" fmla="*/ 11 w 296"/>
              <a:gd name="T55" fmla="*/ 70 h 350"/>
              <a:gd name="T56" fmla="*/ 6 w 296"/>
              <a:gd name="T57" fmla="*/ 83 h 350"/>
              <a:gd name="T58" fmla="*/ 3 w 296"/>
              <a:gd name="T59" fmla="*/ 96 h 350"/>
              <a:gd name="T60" fmla="*/ 1 w 296"/>
              <a:gd name="T61" fmla="*/ 106 h 350"/>
              <a:gd name="T62" fmla="*/ 0 w 296"/>
              <a:gd name="T63" fmla="*/ 123 h 350"/>
              <a:gd name="T64" fmla="*/ 0 w 296"/>
              <a:gd name="T65" fmla="*/ 129 h 350"/>
              <a:gd name="T66" fmla="*/ 4 w 296"/>
              <a:gd name="T67" fmla="*/ 213 h 350"/>
              <a:gd name="T68" fmla="*/ 4 w 296"/>
              <a:gd name="T69" fmla="*/ 213 h 350"/>
              <a:gd name="T70" fmla="*/ 4 w 296"/>
              <a:gd name="T71" fmla="*/ 219 h 350"/>
              <a:gd name="T72" fmla="*/ 6 w 296"/>
              <a:gd name="T73" fmla="*/ 235 h 350"/>
              <a:gd name="T74" fmla="*/ 11 w 296"/>
              <a:gd name="T75" fmla="*/ 256 h 350"/>
              <a:gd name="T76" fmla="*/ 15 w 296"/>
              <a:gd name="T77" fmla="*/ 268 h 350"/>
              <a:gd name="T78" fmla="*/ 19 w 296"/>
              <a:gd name="T79" fmla="*/ 282 h 350"/>
              <a:gd name="T80" fmla="*/ 24 w 296"/>
              <a:gd name="T81" fmla="*/ 294 h 350"/>
              <a:gd name="T82" fmla="*/ 31 w 296"/>
              <a:gd name="T83" fmla="*/ 306 h 350"/>
              <a:gd name="T84" fmla="*/ 39 w 296"/>
              <a:gd name="T85" fmla="*/ 319 h 350"/>
              <a:gd name="T86" fmla="*/ 48 w 296"/>
              <a:gd name="T87" fmla="*/ 329 h 350"/>
              <a:gd name="T88" fmla="*/ 53 w 296"/>
              <a:gd name="T89" fmla="*/ 333 h 350"/>
              <a:gd name="T90" fmla="*/ 60 w 296"/>
              <a:gd name="T91" fmla="*/ 337 h 350"/>
              <a:gd name="T92" fmla="*/ 66 w 296"/>
              <a:gd name="T93" fmla="*/ 341 h 350"/>
              <a:gd name="T94" fmla="*/ 72 w 296"/>
              <a:gd name="T95" fmla="*/ 344 h 350"/>
              <a:gd name="T96" fmla="*/ 79 w 296"/>
              <a:gd name="T97" fmla="*/ 346 h 350"/>
              <a:gd name="T98" fmla="*/ 86 w 296"/>
              <a:gd name="T99" fmla="*/ 348 h 350"/>
              <a:gd name="T100" fmla="*/ 94 w 296"/>
              <a:gd name="T101" fmla="*/ 349 h 350"/>
              <a:gd name="T102" fmla="*/ 103 w 296"/>
              <a:gd name="T103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96" h="350">
                <a:moveTo>
                  <a:pt x="103" y="350"/>
                </a:moveTo>
                <a:lnTo>
                  <a:pt x="103" y="350"/>
                </a:lnTo>
                <a:lnTo>
                  <a:pt x="132" y="349"/>
                </a:lnTo>
                <a:lnTo>
                  <a:pt x="164" y="346"/>
                </a:lnTo>
                <a:lnTo>
                  <a:pt x="196" y="343"/>
                </a:lnTo>
                <a:lnTo>
                  <a:pt x="226" y="339"/>
                </a:lnTo>
                <a:lnTo>
                  <a:pt x="276" y="333"/>
                </a:lnTo>
                <a:lnTo>
                  <a:pt x="296" y="329"/>
                </a:lnTo>
                <a:lnTo>
                  <a:pt x="293" y="25"/>
                </a:lnTo>
                <a:lnTo>
                  <a:pt x="293" y="25"/>
                </a:lnTo>
                <a:lnTo>
                  <a:pt x="244" y="18"/>
                </a:lnTo>
                <a:lnTo>
                  <a:pt x="142" y="2"/>
                </a:lnTo>
                <a:lnTo>
                  <a:pt x="142" y="2"/>
                </a:lnTo>
                <a:lnTo>
                  <a:pt x="129" y="1"/>
                </a:lnTo>
                <a:lnTo>
                  <a:pt x="117" y="0"/>
                </a:lnTo>
                <a:lnTo>
                  <a:pt x="105" y="0"/>
                </a:lnTo>
                <a:lnTo>
                  <a:pt x="94" y="1"/>
                </a:lnTo>
                <a:lnTo>
                  <a:pt x="84" y="3"/>
                </a:lnTo>
                <a:lnTo>
                  <a:pt x="75" y="6"/>
                </a:lnTo>
                <a:lnTo>
                  <a:pt x="66" y="9"/>
                </a:lnTo>
                <a:lnTo>
                  <a:pt x="59" y="13"/>
                </a:lnTo>
                <a:lnTo>
                  <a:pt x="51" y="17"/>
                </a:lnTo>
                <a:lnTo>
                  <a:pt x="44" y="22"/>
                </a:lnTo>
                <a:lnTo>
                  <a:pt x="38" y="27"/>
                </a:lnTo>
                <a:lnTo>
                  <a:pt x="33" y="32"/>
                </a:lnTo>
                <a:lnTo>
                  <a:pt x="24" y="45"/>
                </a:lnTo>
                <a:lnTo>
                  <a:pt x="17" y="57"/>
                </a:lnTo>
                <a:lnTo>
                  <a:pt x="11" y="70"/>
                </a:lnTo>
                <a:lnTo>
                  <a:pt x="6" y="83"/>
                </a:lnTo>
                <a:lnTo>
                  <a:pt x="3" y="96"/>
                </a:lnTo>
                <a:lnTo>
                  <a:pt x="1" y="106"/>
                </a:lnTo>
                <a:lnTo>
                  <a:pt x="0" y="123"/>
                </a:lnTo>
                <a:lnTo>
                  <a:pt x="0" y="129"/>
                </a:lnTo>
                <a:lnTo>
                  <a:pt x="4" y="213"/>
                </a:lnTo>
                <a:lnTo>
                  <a:pt x="4" y="213"/>
                </a:lnTo>
                <a:lnTo>
                  <a:pt x="4" y="219"/>
                </a:lnTo>
                <a:lnTo>
                  <a:pt x="6" y="235"/>
                </a:lnTo>
                <a:lnTo>
                  <a:pt x="11" y="256"/>
                </a:lnTo>
                <a:lnTo>
                  <a:pt x="15" y="268"/>
                </a:lnTo>
                <a:lnTo>
                  <a:pt x="19" y="282"/>
                </a:lnTo>
                <a:lnTo>
                  <a:pt x="24" y="294"/>
                </a:lnTo>
                <a:lnTo>
                  <a:pt x="31" y="306"/>
                </a:lnTo>
                <a:lnTo>
                  <a:pt x="39" y="319"/>
                </a:lnTo>
                <a:lnTo>
                  <a:pt x="48" y="329"/>
                </a:lnTo>
                <a:lnTo>
                  <a:pt x="53" y="333"/>
                </a:lnTo>
                <a:lnTo>
                  <a:pt x="60" y="337"/>
                </a:lnTo>
                <a:lnTo>
                  <a:pt x="66" y="341"/>
                </a:lnTo>
                <a:lnTo>
                  <a:pt x="72" y="344"/>
                </a:lnTo>
                <a:lnTo>
                  <a:pt x="79" y="346"/>
                </a:lnTo>
                <a:lnTo>
                  <a:pt x="86" y="348"/>
                </a:lnTo>
                <a:lnTo>
                  <a:pt x="94" y="349"/>
                </a:lnTo>
                <a:lnTo>
                  <a:pt x="103" y="3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7" name="Freeform 34"/>
          <p:cNvSpPr>
            <a:spLocks/>
          </p:cNvSpPr>
          <p:nvPr userDrawn="1"/>
        </p:nvSpPr>
        <p:spPr bwMode="auto">
          <a:xfrm>
            <a:off x="7237412" y="1203028"/>
            <a:ext cx="60325" cy="57150"/>
          </a:xfrm>
          <a:custGeom>
            <a:avLst/>
            <a:gdLst>
              <a:gd name="T0" fmla="*/ 450 w 450"/>
              <a:gd name="T1" fmla="*/ 290 h 425"/>
              <a:gd name="T2" fmla="*/ 450 w 450"/>
              <a:gd name="T3" fmla="*/ 225 h 425"/>
              <a:gd name="T4" fmla="*/ 449 w 450"/>
              <a:gd name="T5" fmla="*/ 54 h 425"/>
              <a:gd name="T6" fmla="*/ 444 w 450"/>
              <a:gd name="T7" fmla="*/ 20 h 425"/>
              <a:gd name="T8" fmla="*/ 436 w 450"/>
              <a:gd name="T9" fmla="*/ 3 h 425"/>
              <a:gd name="T10" fmla="*/ 429 w 450"/>
              <a:gd name="T11" fmla="*/ 0 h 425"/>
              <a:gd name="T12" fmla="*/ 367 w 450"/>
              <a:gd name="T13" fmla="*/ 2 h 425"/>
              <a:gd name="T14" fmla="*/ 362 w 450"/>
              <a:gd name="T15" fmla="*/ 14 h 425"/>
              <a:gd name="T16" fmla="*/ 347 w 450"/>
              <a:gd name="T17" fmla="*/ 59 h 425"/>
              <a:gd name="T18" fmla="*/ 325 w 450"/>
              <a:gd name="T19" fmla="*/ 2 h 425"/>
              <a:gd name="T20" fmla="*/ 261 w 450"/>
              <a:gd name="T21" fmla="*/ 2 h 425"/>
              <a:gd name="T22" fmla="*/ 242 w 450"/>
              <a:gd name="T23" fmla="*/ 16 h 425"/>
              <a:gd name="T24" fmla="*/ 224 w 450"/>
              <a:gd name="T25" fmla="*/ 64 h 425"/>
              <a:gd name="T26" fmla="*/ 192 w 450"/>
              <a:gd name="T27" fmla="*/ 4 h 425"/>
              <a:gd name="T28" fmla="*/ 135 w 450"/>
              <a:gd name="T29" fmla="*/ 6 h 425"/>
              <a:gd name="T30" fmla="*/ 127 w 450"/>
              <a:gd name="T31" fmla="*/ 11 h 425"/>
              <a:gd name="T32" fmla="*/ 110 w 450"/>
              <a:gd name="T33" fmla="*/ 53 h 425"/>
              <a:gd name="T34" fmla="*/ 86 w 450"/>
              <a:gd name="T35" fmla="*/ 6 h 425"/>
              <a:gd name="T36" fmla="*/ 38 w 450"/>
              <a:gd name="T37" fmla="*/ 6 h 425"/>
              <a:gd name="T38" fmla="*/ 25 w 450"/>
              <a:gd name="T39" fmla="*/ 10 h 425"/>
              <a:gd name="T40" fmla="*/ 10 w 450"/>
              <a:gd name="T41" fmla="*/ 28 h 425"/>
              <a:gd name="T42" fmla="*/ 1 w 450"/>
              <a:gd name="T43" fmla="*/ 55 h 425"/>
              <a:gd name="T44" fmla="*/ 1 w 450"/>
              <a:gd name="T45" fmla="*/ 141 h 425"/>
              <a:gd name="T46" fmla="*/ 5 w 450"/>
              <a:gd name="T47" fmla="*/ 324 h 425"/>
              <a:gd name="T48" fmla="*/ 27 w 450"/>
              <a:gd name="T49" fmla="*/ 401 h 425"/>
              <a:gd name="T50" fmla="*/ 54 w 450"/>
              <a:gd name="T51" fmla="*/ 396 h 425"/>
              <a:gd name="T52" fmla="*/ 74 w 450"/>
              <a:gd name="T53" fmla="*/ 384 h 425"/>
              <a:gd name="T54" fmla="*/ 83 w 450"/>
              <a:gd name="T55" fmla="*/ 374 h 425"/>
              <a:gd name="T56" fmla="*/ 100 w 450"/>
              <a:gd name="T57" fmla="*/ 341 h 425"/>
              <a:gd name="T58" fmla="*/ 105 w 450"/>
              <a:gd name="T59" fmla="*/ 317 h 425"/>
              <a:gd name="T60" fmla="*/ 105 w 450"/>
              <a:gd name="T61" fmla="*/ 367 h 425"/>
              <a:gd name="T62" fmla="*/ 108 w 450"/>
              <a:gd name="T63" fmla="*/ 420 h 425"/>
              <a:gd name="T64" fmla="*/ 116 w 450"/>
              <a:gd name="T65" fmla="*/ 424 h 425"/>
              <a:gd name="T66" fmla="*/ 150 w 450"/>
              <a:gd name="T67" fmla="*/ 423 h 425"/>
              <a:gd name="T68" fmla="*/ 176 w 450"/>
              <a:gd name="T69" fmla="*/ 412 h 425"/>
              <a:gd name="T70" fmla="*/ 189 w 450"/>
              <a:gd name="T71" fmla="*/ 402 h 425"/>
              <a:gd name="T72" fmla="*/ 209 w 450"/>
              <a:gd name="T73" fmla="*/ 368 h 425"/>
              <a:gd name="T74" fmla="*/ 224 w 450"/>
              <a:gd name="T75" fmla="*/ 317 h 425"/>
              <a:gd name="T76" fmla="*/ 225 w 450"/>
              <a:gd name="T77" fmla="*/ 381 h 425"/>
              <a:gd name="T78" fmla="*/ 229 w 450"/>
              <a:gd name="T79" fmla="*/ 419 h 425"/>
              <a:gd name="T80" fmla="*/ 237 w 450"/>
              <a:gd name="T81" fmla="*/ 421 h 425"/>
              <a:gd name="T82" fmla="*/ 266 w 450"/>
              <a:gd name="T83" fmla="*/ 418 h 425"/>
              <a:gd name="T84" fmla="*/ 300 w 450"/>
              <a:gd name="T85" fmla="*/ 405 h 425"/>
              <a:gd name="T86" fmla="*/ 309 w 450"/>
              <a:gd name="T87" fmla="*/ 397 h 425"/>
              <a:gd name="T88" fmla="*/ 331 w 450"/>
              <a:gd name="T89" fmla="*/ 367 h 425"/>
              <a:gd name="T90" fmla="*/ 342 w 450"/>
              <a:gd name="T91" fmla="*/ 334 h 425"/>
              <a:gd name="T92" fmla="*/ 345 w 450"/>
              <a:gd name="T93" fmla="*/ 346 h 425"/>
              <a:gd name="T94" fmla="*/ 348 w 450"/>
              <a:gd name="T95" fmla="*/ 391 h 425"/>
              <a:gd name="T96" fmla="*/ 379 w 450"/>
              <a:gd name="T97" fmla="*/ 386 h 425"/>
              <a:gd name="T98" fmla="*/ 404 w 450"/>
              <a:gd name="T99" fmla="*/ 375 h 425"/>
              <a:gd name="T100" fmla="*/ 425 w 450"/>
              <a:gd name="T101" fmla="*/ 360 h 425"/>
              <a:gd name="T102" fmla="*/ 439 w 450"/>
              <a:gd name="T103" fmla="*/ 342 h 425"/>
              <a:gd name="T104" fmla="*/ 448 w 450"/>
              <a:gd name="T105" fmla="*/ 311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50" h="425">
                <a:moveTo>
                  <a:pt x="448" y="311"/>
                </a:moveTo>
                <a:lnTo>
                  <a:pt x="448" y="311"/>
                </a:lnTo>
                <a:lnTo>
                  <a:pt x="450" y="290"/>
                </a:lnTo>
                <a:lnTo>
                  <a:pt x="450" y="268"/>
                </a:lnTo>
                <a:lnTo>
                  <a:pt x="450" y="225"/>
                </a:lnTo>
                <a:lnTo>
                  <a:pt x="450" y="225"/>
                </a:lnTo>
                <a:lnTo>
                  <a:pt x="449" y="64"/>
                </a:lnTo>
                <a:lnTo>
                  <a:pt x="449" y="64"/>
                </a:lnTo>
                <a:lnTo>
                  <a:pt x="449" y="54"/>
                </a:lnTo>
                <a:lnTo>
                  <a:pt x="448" y="44"/>
                </a:lnTo>
                <a:lnTo>
                  <a:pt x="447" y="33"/>
                </a:lnTo>
                <a:lnTo>
                  <a:pt x="444" y="20"/>
                </a:lnTo>
                <a:lnTo>
                  <a:pt x="441" y="10"/>
                </a:lnTo>
                <a:lnTo>
                  <a:pt x="439" y="6"/>
                </a:lnTo>
                <a:lnTo>
                  <a:pt x="436" y="3"/>
                </a:lnTo>
                <a:lnTo>
                  <a:pt x="433" y="1"/>
                </a:lnTo>
                <a:lnTo>
                  <a:pt x="429" y="0"/>
                </a:lnTo>
                <a:lnTo>
                  <a:pt x="429" y="0"/>
                </a:lnTo>
                <a:lnTo>
                  <a:pt x="396" y="0"/>
                </a:lnTo>
                <a:lnTo>
                  <a:pt x="378" y="1"/>
                </a:lnTo>
                <a:lnTo>
                  <a:pt x="367" y="2"/>
                </a:lnTo>
                <a:lnTo>
                  <a:pt x="367" y="2"/>
                </a:lnTo>
                <a:lnTo>
                  <a:pt x="364" y="7"/>
                </a:lnTo>
                <a:lnTo>
                  <a:pt x="362" y="14"/>
                </a:lnTo>
                <a:lnTo>
                  <a:pt x="356" y="33"/>
                </a:lnTo>
                <a:lnTo>
                  <a:pt x="350" y="52"/>
                </a:lnTo>
                <a:lnTo>
                  <a:pt x="347" y="59"/>
                </a:lnTo>
                <a:lnTo>
                  <a:pt x="345" y="64"/>
                </a:lnTo>
                <a:lnTo>
                  <a:pt x="325" y="2"/>
                </a:lnTo>
                <a:lnTo>
                  <a:pt x="325" y="2"/>
                </a:lnTo>
                <a:lnTo>
                  <a:pt x="309" y="1"/>
                </a:lnTo>
                <a:lnTo>
                  <a:pt x="286" y="1"/>
                </a:lnTo>
                <a:lnTo>
                  <a:pt x="261" y="2"/>
                </a:lnTo>
                <a:lnTo>
                  <a:pt x="247" y="4"/>
                </a:lnTo>
                <a:lnTo>
                  <a:pt x="247" y="4"/>
                </a:lnTo>
                <a:lnTo>
                  <a:pt x="242" y="16"/>
                </a:lnTo>
                <a:lnTo>
                  <a:pt x="236" y="34"/>
                </a:lnTo>
                <a:lnTo>
                  <a:pt x="229" y="52"/>
                </a:lnTo>
                <a:lnTo>
                  <a:pt x="224" y="64"/>
                </a:lnTo>
                <a:lnTo>
                  <a:pt x="205" y="5"/>
                </a:lnTo>
                <a:lnTo>
                  <a:pt x="205" y="5"/>
                </a:lnTo>
                <a:lnTo>
                  <a:pt x="192" y="4"/>
                </a:lnTo>
                <a:lnTo>
                  <a:pt x="168" y="4"/>
                </a:lnTo>
                <a:lnTo>
                  <a:pt x="144" y="5"/>
                </a:lnTo>
                <a:lnTo>
                  <a:pt x="135" y="6"/>
                </a:lnTo>
                <a:lnTo>
                  <a:pt x="131" y="6"/>
                </a:lnTo>
                <a:lnTo>
                  <a:pt x="131" y="6"/>
                </a:lnTo>
                <a:lnTo>
                  <a:pt x="127" y="11"/>
                </a:lnTo>
                <a:lnTo>
                  <a:pt x="124" y="18"/>
                </a:lnTo>
                <a:lnTo>
                  <a:pt x="117" y="36"/>
                </a:lnTo>
                <a:lnTo>
                  <a:pt x="110" y="53"/>
                </a:lnTo>
                <a:lnTo>
                  <a:pt x="105" y="64"/>
                </a:lnTo>
                <a:lnTo>
                  <a:pt x="86" y="6"/>
                </a:lnTo>
                <a:lnTo>
                  <a:pt x="86" y="6"/>
                </a:lnTo>
                <a:lnTo>
                  <a:pt x="69" y="6"/>
                </a:lnTo>
                <a:lnTo>
                  <a:pt x="38" y="6"/>
                </a:lnTo>
                <a:lnTo>
                  <a:pt x="38" y="6"/>
                </a:lnTo>
                <a:lnTo>
                  <a:pt x="33" y="7"/>
                </a:lnTo>
                <a:lnTo>
                  <a:pt x="29" y="8"/>
                </a:lnTo>
                <a:lnTo>
                  <a:pt x="25" y="10"/>
                </a:lnTo>
                <a:lnTo>
                  <a:pt x="21" y="12"/>
                </a:lnTo>
                <a:lnTo>
                  <a:pt x="15" y="19"/>
                </a:lnTo>
                <a:lnTo>
                  <a:pt x="10" y="28"/>
                </a:lnTo>
                <a:lnTo>
                  <a:pt x="5" y="36"/>
                </a:lnTo>
                <a:lnTo>
                  <a:pt x="2" y="46"/>
                </a:lnTo>
                <a:lnTo>
                  <a:pt x="1" y="55"/>
                </a:lnTo>
                <a:lnTo>
                  <a:pt x="0" y="63"/>
                </a:lnTo>
                <a:lnTo>
                  <a:pt x="0" y="63"/>
                </a:lnTo>
                <a:lnTo>
                  <a:pt x="1" y="141"/>
                </a:lnTo>
                <a:lnTo>
                  <a:pt x="2" y="220"/>
                </a:lnTo>
                <a:lnTo>
                  <a:pt x="2" y="220"/>
                </a:lnTo>
                <a:lnTo>
                  <a:pt x="5" y="324"/>
                </a:lnTo>
                <a:lnTo>
                  <a:pt x="8" y="402"/>
                </a:lnTo>
                <a:lnTo>
                  <a:pt x="8" y="402"/>
                </a:lnTo>
                <a:lnTo>
                  <a:pt x="27" y="401"/>
                </a:lnTo>
                <a:lnTo>
                  <a:pt x="37" y="399"/>
                </a:lnTo>
                <a:lnTo>
                  <a:pt x="45" y="398"/>
                </a:lnTo>
                <a:lnTo>
                  <a:pt x="54" y="396"/>
                </a:lnTo>
                <a:lnTo>
                  <a:pt x="62" y="393"/>
                </a:lnTo>
                <a:lnTo>
                  <a:pt x="68" y="388"/>
                </a:lnTo>
                <a:lnTo>
                  <a:pt x="74" y="384"/>
                </a:lnTo>
                <a:lnTo>
                  <a:pt x="74" y="384"/>
                </a:lnTo>
                <a:lnTo>
                  <a:pt x="79" y="379"/>
                </a:lnTo>
                <a:lnTo>
                  <a:pt x="83" y="374"/>
                </a:lnTo>
                <a:lnTo>
                  <a:pt x="90" y="363"/>
                </a:lnTo>
                <a:lnTo>
                  <a:pt x="95" y="352"/>
                </a:lnTo>
                <a:lnTo>
                  <a:pt x="100" y="341"/>
                </a:lnTo>
                <a:lnTo>
                  <a:pt x="103" y="331"/>
                </a:lnTo>
                <a:lnTo>
                  <a:pt x="104" y="324"/>
                </a:lnTo>
                <a:lnTo>
                  <a:pt x="105" y="317"/>
                </a:lnTo>
                <a:lnTo>
                  <a:pt x="105" y="317"/>
                </a:lnTo>
                <a:lnTo>
                  <a:pt x="105" y="337"/>
                </a:lnTo>
                <a:lnTo>
                  <a:pt x="105" y="367"/>
                </a:lnTo>
                <a:lnTo>
                  <a:pt x="106" y="397"/>
                </a:lnTo>
                <a:lnTo>
                  <a:pt x="108" y="420"/>
                </a:lnTo>
                <a:lnTo>
                  <a:pt x="108" y="420"/>
                </a:lnTo>
                <a:lnTo>
                  <a:pt x="108" y="421"/>
                </a:lnTo>
                <a:lnTo>
                  <a:pt x="110" y="422"/>
                </a:lnTo>
                <a:lnTo>
                  <a:pt x="116" y="424"/>
                </a:lnTo>
                <a:lnTo>
                  <a:pt x="125" y="425"/>
                </a:lnTo>
                <a:lnTo>
                  <a:pt x="136" y="425"/>
                </a:lnTo>
                <a:lnTo>
                  <a:pt x="150" y="423"/>
                </a:lnTo>
                <a:lnTo>
                  <a:pt x="163" y="418"/>
                </a:lnTo>
                <a:lnTo>
                  <a:pt x="169" y="415"/>
                </a:lnTo>
                <a:lnTo>
                  <a:pt x="176" y="412"/>
                </a:lnTo>
                <a:lnTo>
                  <a:pt x="182" y="407"/>
                </a:lnTo>
                <a:lnTo>
                  <a:pt x="189" y="402"/>
                </a:lnTo>
                <a:lnTo>
                  <a:pt x="189" y="402"/>
                </a:lnTo>
                <a:lnTo>
                  <a:pt x="197" y="392"/>
                </a:lnTo>
                <a:lnTo>
                  <a:pt x="204" y="380"/>
                </a:lnTo>
                <a:lnTo>
                  <a:pt x="209" y="368"/>
                </a:lnTo>
                <a:lnTo>
                  <a:pt x="213" y="356"/>
                </a:lnTo>
                <a:lnTo>
                  <a:pt x="220" y="333"/>
                </a:lnTo>
                <a:lnTo>
                  <a:pt x="224" y="317"/>
                </a:lnTo>
                <a:lnTo>
                  <a:pt x="224" y="317"/>
                </a:lnTo>
                <a:lnTo>
                  <a:pt x="224" y="348"/>
                </a:lnTo>
                <a:lnTo>
                  <a:pt x="225" y="381"/>
                </a:lnTo>
                <a:lnTo>
                  <a:pt x="227" y="408"/>
                </a:lnTo>
                <a:lnTo>
                  <a:pt x="228" y="417"/>
                </a:lnTo>
                <a:lnTo>
                  <a:pt x="229" y="419"/>
                </a:lnTo>
                <a:lnTo>
                  <a:pt x="230" y="420"/>
                </a:lnTo>
                <a:lnTo>
                  <a:pt x="230" y="420"/>
                </a:lnTo>
                <a:lnTo>
                  <a:pt x="237" y="421"/>
                </a:lnTo>
                <a:lnTo>
                  <a:pt x="245" y="421"/>
                </a:lnTo>
                <a:lnTo>
                  <a:pt x="255" y="420"/>
                </a:lnTo>
                <a:lnTo>
                  <a:pt x="266" y="418"/>
                </a:lnTo>
                <a:lnTo>
                  <a:pt x="277" y="415"/>
                </a:lnTo>
                <a:lnTo>
                  <a:pt x="289" y="411"/>
                </a:lnTo>
                <a:lnTo>
                  <a:pt x="300" y="405"/>
                </a:lnTo>
                <a:lnTo>
                  <a:pt x="305" y="401"/>
                </a:lnTo>
                <a:lnTo>
                  <a:pt x="309" y="397"/>
                </a:lnTo>
                <a:lnTo>
                  <a:pt x="309" y="397"/>
                </a:lnTo>
                <a:lnTo>
                  <a:pt x="317" y="387"/>
                </a:lnTo>
                <a:lnTo>
                  <a:pt x="325" y="377"/>
                </a:lnTo>
                <a:lnTo>
                  <a:pt x="331" y="367"/>
                </a:lnTo>
                <a:lnTo>
                  <a:pt x="336" y="356"/>
                </a:lnTo>
                <a:lnTo>
                  <a:pt x="339" y="345"/>
                </a:lnTo>
                <a:lnTo>
                  <a:pt x="342" y="334"/>
                </a:lnTo>
                <a:lnTo>
                  <a:pt x="345" y="317"/>
                </a:lnTo>
                <a:lnTo>
                  <a:pt x="345" y="317"/>
                </a:lnTo>
                <a:lnTo>
                  <a:pt x="345" y="346"/>
                </a:lnTo>
                <a:lnTo>
                  <a:pt x="346" y="370"/>
                </a:lnTo>
                <a:lnTo>
                  <a:pt x="348" y="391"/>
                </a:lnTo>
                <a:lnTo>
                  <a:pt x="348" y="391"/>
                </a:lnTo>
                <a:lnTo>
                  <a:pt x="362" y="390"/>
                </a:lnTo>
                <a:lnTo>
                  <a:pt x="371" y="388"/>
                </a:lnTo>
                <a:lnTo>
                  <a:pt x="379" y="386"/>
                </a:lnTo>
                <a:lnTo>
                  <a:pt x="379" y="386"/>
                </a:lnTo>
                <a:lnTo>
                  <a:pt x="393" y="380"/>
                </a:lnTo>
                <a:lnTo>
                  <a:pt x="404" y="375"/>
                </a:lnTo>
                <a:lnTo>
                  <a:pt x="415" y="368"/>
                </a:lnTo>
                <a:lnTo>
                  <a:pt x="415" y="368"/>
                </a:lnTo>
                <a:lnTo>
                  <a:pt x="425" y="360"/>
                </a:lnTo>
                <a:lnTo>
                  <a:pt x="430" y="355"/>
                </a:lnTo>
                <a:lnTo>
                  <a:pt x="435" y="349"/>
                </a:lnTo>
                <a:lnTo>
                  <a:pt x="439" y="342"/>
                </a:lnTo>
                <a:lnTo>
                  <a:pt x="443" y="333"/>
                </a:lnTo>
                <a:lnTo>
                  <a:pt x="446" y="323"/>
                </a:lnTo>
                <a:lnTo>
                  <a:pt x="448" y="31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8" name="Freeform 35"/>
          <p:cNvSpPr>
            <a:spLocks/>
          </p:cNvSpPr>
          <p:nvPr userDrawn="1"/>
        </p:nvSpPr>
        <p:spPr bwMode="auto">
          <a:xfrm>
            <a:off x="7245350" y="1206203"/>
            <a:ext cx="73025" cy="80963"/>
          </a:xfrm>
          <a:custGeom>
            <a:avLst/>
            <a:gdLst>
              <a:gd name="T0" fmla="*/ 554 w 554"/>
              <a:gd name="T1" fmla="*/ 356 h 620"/>
              <a:gd name="T2" fmla="*/ 549 w 554"/>
              <a:gd name="T3" fmla="*/ 350 h 620"/>
              <a:gd name="T4" fmla="*/ 535 w 554"/>
              <a:gd name="T5" fmla="*/ 331 h 620"/>
              <a:gd name="T6" fmla="*/ 525 w 554"/>
              <a:gd name="T7" fmla="*/ 306 h 620"/>
              <a:gd name="T8" fmla="*/ 520 w 554"/>
              <a:gd name="T9" fmla="*/ 285 h 620"/>
              <a:gd name="T10" fmla="*/ 516 w 554"/>
              <a:gd name="T11" fmla="*/ 258 h 620"/>
              <a:gd name="T12" fmla="*/ 515 w 554"/>
              <a:gd name="T13" fmla="*/ 243 h 620"/>
              <a:gd name="T14" fmla="*/ 516 w 554"/>
              <a:gd name="T15" fmla="*/ 222 h 620"/>
              <a:gd name="T16" fmla="*/ 520 w 554"/>
              <a:gd name="T17" fmla="*/ 202 h 620"/>
              <a:gd name="T18" fmla="*/ 532 w 554"/>
              <a:gd name="T19" fmla="*/ 167 h 620"/>
              <a:gd name="T20" fmla="*/ 546 w 554"/>
              <a:gd name="T21" fmla="*/ 142 h 620"/>
              <a:gd name="T22" fmla="*/ 551 w 554"/>
              <a:gd name="T23" fmla="*/ 43 h 620"/>
              <a:gd name="T24" fmla="*/ 542 w 554"/>
              <a:gd name="T25" fmla="*/ 36 h 620"/>
              <a:gd name="T26" fmla="*/ 504 w 554"/>
              <a:gd name="T27" fmla="*/ 13 h 620"/>
              <a:gd name="T28" fmla="*/ 482 w 554"/>
              <a:gd name="T29" fmla="*/ 2 h 620"/>
              <a:gd name="T30" fmla="*/ 470 w 554"/>
              <a:gd name="T31" fmla="*/ 0 h 620"/>
              <a:gd name="T32" fmla="*/ 465 w 554"/>
              <a:gd name="T33" fmla="*/ 327 h 620"/>
              <a:gd name="T34" fmla="*/ 465 w 554"/>
              <a:gd name="T35" fmla="*/ 339 h 620"/>
              <a:gd name="T36" fmla="*/ 458 w 554"/>
              <a:gd name="T37" fmla="*/ 360 h 620"/>
              <a:gd name="T38" fmla="*/ 444 w 554"/>
              <a:gd name="T39" fmla="*/ 382 h 620"/>
              <a:gd name="T40" fmla="*/ 426 w 554"/>
              <a:gd name="T41" fmla="*/ 402 h 620"/>
              <a:gd name="T42" fmla="*/ 405 w 554"/>
              <a:gd name="T43" fmla="*/ 421 h 620"/>
              <a:gd name="T44" fmla="*/ 380 w 554"/>
              <a:gd name="T45" fmla="*/ 437 h 620"/>
              <a:gd name="T46" fmla="*/ 353 w 554"/>
              <a:gd name="T47" fmla="*/ 449 h 620"/>
              <a:gd name="T48" fmla="*/ 327 w 554"/>
              <a:gd name="T49" fmla="*/ 458 h 620"/>
              <a:gd name="T50" fmla="*/ 314 w 554"/>
              <a:gd name="T51" fmla="*/ 461 h 620"/>
              <a:gd name="T52" fmla="*/ 255 w 554"/>
              <a:gd name="T53" fmla="*/ 471 h 620"/>
              <a:gd name="T54" fmla="*/ 199 w 554"/>
              <a:gd name="T55" fmla="*/ 477 h 620"/>
              <a:gd name="T56" fmla="*/ 98 w 554"/>
              <a:gd name="T57" fmla="*/ 482 h 620"/>
              <a:gd name="T58" fmla="*/ 27 w 554"/>
              <a:gd name="T59" fmla="*/ 482 h 620"/>
              <a:gd name="T60" fmla="*/ 0 w 554"/>
              <a:gd name="T61" fmla="*/ 481 h 620"/>
              <a:gd name="T62" fmla="*/ 4 w 554"/>
              <a:gd name="T63" fmla="*/ 508 h 620"/>
              <a:gd name="T64" fmla="*/ 13 w 554"/>
              <a:gd name="T65" fmla="*/ 550 h 620"/>
              <a:gd name="T66" fmla="*/ 18 w 554"/>
              <a:gd name="T67" fmla="*/ 566 h 620"/>
              <a:gd name="T68" fmla="*/ 29 w 554"/>
              <a:gd name="T69" fmla="*/ 586 h 620"/>
              <a:gd name="T70" fmla="*/ 44 w 554"/>
              <a:gd name="T71" fmla="*/ 604 h 620"/>
              <a:gd name="T72" fmla="*/ 62 w 554"/>
              <a:gd name="T73" fmla="*/ 620 h 620"/>
              <a:gd name="T74" fmla="*/ 554 w 554"/>
              <a:gd name="T75" fmla="*/ 450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4" h="620">
                <a:moveTo>
                  <a:pt x="554" y="450"/>
                </a:moveTo>
                <a:lnTo>
                  <a:pt x="554" y="356"/>
                </a:lnTo>
                <a:lnTo>
                  <a:pt x="554" y="356"/>
                </a:lnTo>
                <a:lnTo>
                  <a:pt x="549" y="350"/>
                </a:lnTo>
                <a:lnTo>
                  <a:pt x="543" y="342"/>
                </a:lnTo>
                <a:lnTo>
                  <a:pt x="535" y="331"/>
                </a:lnTo>
                <a:lnTo>
                  <a:pt x="528" y="315"/>
                </a:lnTo>
                <a:lnTo>
                  <a:pt x="525" y="306"/>
                </a:lnTo>
                <a:lnTo>
                  <a:pt x="522" y="296"/>
                </a:lnTo>
                <a:lnTo>
                  <a:pt x="520" y="285"/>
                </a:lnTo>
                <a:lnTo>
                  <a:pt x="517" y="271"/>
                </a:lnTo>
                <a:lnTo>
                  <a:pt x="516" y="258"/>
                </a:lnTo>
                <a:lnTo>
                  <a:pt x="515" y="243"/>
                </a:lnTo>
                <a:lnTo>
                  <a:pt x="515" y="243"/>
                </a:lnTo>
                <a:lnTo>
                  <a:pt x="515" y="232"/>
                </a:lnTo>
                <a:lnTo>
                  <a:pt x="516" y="222"/>
                </a:lnTo>
                <a:lnTo>
                  <a:pt x="517" y="212"/>
                </a:lnTo>
                <a:lnTo>
                  <a:pt x="520" y="202"/>
                </a:lnTo>
                <a:lnTo>
                  <a:pt x="526" y="183"/>
                </a:lnTo>
                <a:lnTo>
                  <a:pt x="532" y="167"/>
                </a:lnTo>
                <a:lnTo>
                  <a:pt x="540" y="154"/>
                </a:lnTo>
                <a:lnTo>
                  <a:pt x="546" y="142"/>
                </a:lnTo>
                <a:lnTo>
                  <a:pt x="552" y="133"/>
                </a:lnTo>
                <a:lnTo>
                  <a:pt x="551" y="43"/>
                </a:lnTo>
                <a:lnTo>
                  <a:pt x="551" y="43"/>
                </a:lnTo>
                <a:lnTo>
                  <a:pt x="542" y="36"/>
                </a:lnTo>
                <a:lnTo>
                  <a:pt x="518" y="21"/>
                </a:lnTo>
                <a:lnTo>
                  <a:pt x="504" y="13"/>
                </a:lnTo>
                <a:lnTo>
                  <a:pt x="489" y="5"/>
                </a:lnTo>
                <a:lnTo>
                  <a:pt x="482" y="2"/>
                </a:lnTo>
                <a:lnTo>
                  <a:pt x="476" y="1"/>
                </a:lnTo>
                <a:lnTo>
                  <a:pt x="470" y="0"/>
                </a:lnTo>
                <a:lnTo>
                  <a:pt x="464" y="0"/>
                </a:lnTo>
                <a:lnTo>
                  <a:pt x="465" y="327"/>
                </a:lnTo>
                <a:lnTo>
                  <a:pt x="465" y="327"/>
                </a:lnTo>
                <a:lnTo>
                  <a:pt x="465" y="339"/>
                </a:lnTo>
                <a:lnTo>
                  <a:pt x="462" y="349"/>
                </a:lnTo>
                <a:lnTo>
                  <a:pt x="458" y="360"/>
                </a:lnTo>
                <a:lnTo>
                  <a:pt x="452" y="370"/>
                </a:lnTo>
                <a:lnTo>
                  <a:pt x="444" y="382"/>
                </a:lnTo>
                <a:lnTo>
                  <a:pt x="436" y="392"/>
                </a:lnTo>
                <a:lnTo>
                  <a:pt x="426" y="402"/>
                </a:lnTo>
                <a:lnTo>
                  <a:pt x="416" y="411"/>
                </a:lnTo>
                <a:lnTo>
                  <a:pt x="405" y="421"/>
                </a:lnTo>
                <a:lnTo>
                  <a:pt x="392" y="429"/>
                </a:lnTo>
                <a:lnTo>
                  <a:pt x="380" y="437"/>
                </a:lnTo>
                <a:lnTo>
                  <a:pt x="367" y="443"/>
                </a:lnTo>
                <a:lnTo>
                  <a:pt x="353" y="449"/>
                </a:lnTo>
                <a:lnTo>
                  <a:pt x="340" y="454"/>
                </a:lnTo>
                <a:lnTo>
                  <a:pt x="327" y="458"/>
                </a:lnTo>
                <a:lnTo>
                  <a:pt x="314" y="461"/>
                </a:lnTo>
                <a:lnTo>
                  <a:pt x="314" y="461"/>
                </a:lnTo>
                <a:lnTo>
                  <a:pt x="284" y="467"/>
                </a:lnTo>
                <a:lnTo>
                  <a:pt x="255" y="471"/>
                </a:lnTo>
                <a:lnTo>
                  <a:pt x="227" y="474"/>
                </a:lnTo>
                <a:lnTo>
                  <a:pt x="199" y="477"/>
                </a:lnTo>
                <a:lnTo>
                  <a:pt x="146" y="480"/>
                </a:lnTo>
                <a:lnTo>
                  <a:pt x="98" y="482"/>
                </a:lnTo>
                <a:lnTo>
                  <a:pt x="58" y="482"/>
                </a:lnTo>
                <a:lnTo>
                  <a:pt x="27" y="482"/>
                </a:lnTo>
                <a:lnTo>
                  <a:pt x="0" y="481"/>
                </a:lnTo>
                <a:lnTo>
                  <a:pt x="0" y="481"/>
                </a:lnTo>
                <a:lnTo>
                  <a:pt x="1" y="488"/>
                </a:lnTo>
                <a:lnTo>
                  <a:pt x="4" y="508"/>
                </a:lnTo>
                <a:lnTo>
                  <a:pt x="10" y="535"/>
                </a:lnTo>
                <a:lnTo>
                  <a:pt x="13" y="550"/>
                </a:lnTo>
                <a:lnTo>
                  <a:pt x="18" y="566"/>
                </a:lnTo>
                <a:lnTo>
                  <a:pt x="18" y="566"/>
                </a:lnTo>
                <a:lnTo>
                  <a:pt x="23" y="576"/>
                </a:lnTo>
                <a:lnTo>
                  <a:pt x="29" y="586"/>
                </a:lnTo>
                <a:lnTo>
                  <a:pt x="36" y="595"/>
                </a:lnTo>
                <a:lnTo>
                  <a:pt x="44" y="604"/>
                </a:lnTo>
                <a:lnTo>
                  <a:pt x="57" y="616"/>
                </a:lnTo>
                <a:lnTo>
                  <a:pt x="62" y="620"/>
                </a:lnTo>
                <a:lnTo>
                  <a:pt x="451" y="620"/>
                </a:lnTo>
                <a:lnTo>
                  <a:pt x="554" y="4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9" name="Freeform 36"/>
          <p:cNvSpPr>
            <a:spLocks/>
          </p:cNvSpPr>
          <p:nvPr userDrawn="1"/>
        </p:nvSpPr>
        <p:spPr bwMode="auto">
          <a:xfrm>
            <a:off x="7251700" y="1298278"/>
            <a:ext cx="57150" cy="17463"/>
          </a:xfrm>
          <a:custGeom>
            <a:avLst/>
            <a:gdLst>
              <a:gd name="T0" fmla="*/ 20 w 435"/>
              <a:gd name="T1" fmla="*/ 142 h 142"/>
              <a:gd name="T2" fmla="*/ 411 w 435"/>
              <a:gd name="T3" fmla="*/ 142 h 142"/>
              <a:gd name="T4" fmla="*/ 411 w 435"/>
              <a:gd name="T5" fmla="*/ 142 h 142"/>
              <a:gd name="T6" fmla="*/ 422 w 435"/>
              <a:gd name="T7" fmla="*/ 109 h 142"/>
              <a:gd name="T8" fmla="*/ 430 w 435"/>
              <a:gd name="T9" fmla="*/ 83 h 142"/>
              <a:gd name="T10" fmla="*/ 433 w 435"/>
              <a:gd name="T11" fmla="*/ 72 h 142"/>
              <a:gd name="T12" fmla="*/ 435 w 435"/>
              <a:gd name="T13" fmla="*/ 63 h 142"/>
              <a:gd name="T14" fmla="*/ 417 w 435"/>
              <a:gd name="T15" fmla="*/ 0 h 142"/>
              <a:gd name="T16" fmla="*/ 22 w 435"/>
              <a:gd name="T17" fmla="*/ 0 h 142"/>
              <a:gd name="T18" fmla="*/ 0 w 435"/>
              <a:gd name="T19" fmla="*/ 65 h 142"/>
              <a:gd name="T20" fmla="*/ 20 w 435"/>
              <a:gd name="T21" fmla="*/ 142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35" h="142">
                <a:moveTo>
                  <a:pt x="20" y="142"/>
                </a:moveTo>
                <a:lnTo>
                  <a:pt x="411" y="142"/>
                </a:lnTo>
                <a:lnTo>
                  <a:pt x="411" y="142"/>
                </a:lnTo>
                <a:lnTo>
                  <a:pt x="422" y="109"/>
                </a:lnTo>
                <a:lnTo>
                  <a:pt x="430" y="83"/>
                </a:lnTo>
                <a:lnTo>
                  <a:pt x="433" y="72"/>
                </a:lnTo>
                <a:lnTo>
                  <a:pt x="435" y="63"/>
                </a:lnTo>
                <a:lnTo>
                  <a:pt x="417" y="0"/>
                </a:lnTo>
                <a:lnTo>
                  <a:pt x="22" y="0"/>
                </a:lnTo>
                <a:lnTo>
                  <a:pt x="0" y="65"/>
                </a:lnTo>
                <a:lnTo>
                  <a:pt x="20" y="1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0" name="Freeform 37"/>
          <p:cNvSpPr>
            <a:spLocks/>
          </p:cNvSpPr>
          <p:nvPr userDrawn="1"/>
        </p:nvSpPr>
        <p:spPr bwMode="auto">
          <a:xfrm>
            <a:off x="7254875" y="1326853"/>
            <a:ext cx="57150" cy="66675"/>
          </a:xfrm>
          <a:custGeom>
            <a:avLst/>
            <a:gdLst>
              <a:gd name="T0" fmla="*/ 384 w 436"/>
              <a:gd name="T1" fmla="*/ 0 h 514"/>
              <a:gd name="T2" fmla="*/ 2 w 436"/>
              <a:gd name="T3" fmla="*/ 0 h 514"/>
              <a:gd name="T4" fmla="*/ 0 w 436"/>
              <a:gd name="T5" fmla="*/ 505 h 514"/>
              <a:gd name="T6" fmla="*/ 331 w 436"/>
              <a:gd name="T7" fmla="*/ 514 h 514"/>
              <a:gd name="T8" fmla="*/ 436 w 436"/>
              <a:gd name="T9" fmla="*/ 431 h 514"/>
              <a:gd name="T10" fmla="*/ 384 w 436"/>
              <a:gd name="T11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6" h="514">
                <a:moveTo>
                  <a:pt x="384" y="0"/>
                </a:moveTo>
                <a:lnTo>
                  <a:pt x="2" y="0"/>
                </a:lnTo>
                <a:lnTo>
                  <a:pt x="0" y="505"/>
                </a:lnTo>
                <a:lnTo>
                  <a:pt x="331" y="514"/>
                </a:lnTo>
                <a:lnTo>
                  <a:pt x="436" y="431"/>
                </a:lnTo>
                <a:lnTo>
                  <a:pt x="38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" name="Freeform 38"/>
          <p:cNvSpPr>
            <a:spLocks/>
          </p:cNvSpPr>
          <p:nvPr userDrawn="1"/>
        </p:nvSpPr>
        <p:spPr bwMode="auto">
          <a:xfrm>
            <a:off x="7251700" y="1391940"/>
            <a:ext cx="77788" cy="68263"/>
          </a:xfrm>
          <a:custGeom>
            <a:avLst/>
            <a:gdLst>
              <a:gd name="T0" fmla="*/ 586 w 586"/>
              <a:gd name="T1" fmla="*/ 139 h 523"/>
              <a:gd name="T2" fmla="*/ 586 w 586"/>
              <a:gd name="T3" fmla="*/ 139 h 523"/>
              <a:gd name="T4" fmla="*/ 552 w 586"/>
              <a:gd name="T5" fmla="*/ 115 h 523"/>
              <a:gd name="T6" fmla="*/ 527 w 586"/>
              <a:gd name="T7" fmla="*/ 97 h 523"/>
              <a:gd name="T8" fmla="*/ 519 w 586"/>
              <a:gd name="T9" fmla="*/ 90 h 523"/>
              <a:gd name="T10" fmla="*/ 514 w 586"/>
              <a:gd name="T11" fmla="*/ 85 h 523"/>
              <a:gd name="T12" fmla="*/ 514 w 586"/>
              <a:gd name="T13" fmla="*/ 85 h 523"/>
              <a:gd name="T14" fmla="*/ 512 w 586"/>
              <a:gd name="T15" fmla="*/ 79 h 523"/>
              <a:gd name="T16" fmla="*/ 510 w 586"/>
              <a:gd name="T17" fmla="*/ 69 h 523"/>
              <a:gd name="T18" fmla="*/ 506 w 586"/>
              <a:gd name="T19" fmla="*/ 40 h 523"/>
              <a:gd name="T20" fmla="*/ 503 w 586"/>
              <a:gd name="T21" fmla="*/ 0 h 523"/>
              <a:gd name="T22" fmla="*/ 381 w 586"/>
              <a:gd name="T23" fmla="*/ 98 h 523"/>
              <a:gd name="T24" fmla="*/ 8 w 586"/>
              <a:gd name="T25" fmla="*/ 97 h 523"/>
              <a:gd name="T26" fmla="*/ 8 w 586"/>
              <a:gd name="T27" fmla="*/ 97 h 523"/>
              <a:gd name="T28" fmla="*/ 8 w 586"/>
              <a:gd name="T29" fmla="*/ 98 h 523"/>
              <a:gd name="T30" fmla="*/ 7 w 586"/>
              <a:gd name="T31" fmla="*/ 100 h 523"/>
              <a:gd name="T32" fmla="*/ 5 w 586"/>
              <a:gd name="T33" fmla="*/ 108 h 523"/>
              <a:gd name="T34" fmla="*/ 3 w 586"/>
              <a:gd name="T35" fmla="*/ 139 h 523"/>
              <a:gd name="T36" fmla="*/ 2 w 586"/>
              <a:gd name="T37" fmla="*/ 183 h 523"/>
              <a:gd name="T38" fmla="*/ 1 w 586"/>
              <a:gd name="T39" fmla="*/ 233 h 523"/>
              <a:gd name="T40" fmla="*/ 0 w 586"/>
              <a:gd name="T41" fmla="*/ 327 h 523"/>
              <a:gd name="T42" fmla="*/ 0 w 586"/>
              <a:gd name="T43" fmla="*/ 369 h 523"/>
              <a:gd name="T44" fmla="*/ 0 w 586"/>
              <a:gd name="T45" fmla="*/ 369 h 523"/>
              <a:gd name="T46" fmla="*/ 29 w 586"/>
              <a:gd name="T47" fmla="*/ 395 h 523"/>
              <a:gd name="T48" fmla="*/ 95 w 586"/>
              <a:gd name="T49" fmla="*/ 448 h 523"/>
              <a:gd name="T50" fmla="*/ 131 w 586"/>
              <a:gd name="T51" fmla="*/ 477 h 523"/>
              <a:gd name="T52" fmla="*/ 162 w 586"/>
              <a:gd name="T53" fmla="*/ 501 h 523"/>
              <a:gd name="T54" fmla="*/ 186 w 586"/>
              <a:gd name="T55" fmla="*/ 517 h 523"/>
              <a:gd name="T56" fmla="*/ 193 w 586"/>
              <a:gd name="T57" fmla="*/ 522 h 523"/>
              <a:gd name="T58" fmla="*/ 195 w 586"/>
              <a:gd name="T59" fmla="*/ 523 h 523"/>
              <a:gd name="T60" fmla="*/ 197 w 586"/>
              <a:gd name="T61" fmla="*/ 523 h 523"/>
              <a:gd name="T62" fmla="*/ 448 w 586"/>
              <a:gd name="T63" fmla="*/ 206 h 523"/>
              <a:gd name="T64" fmla="*/ 586 w 586"/>
              <a:gd name="T65" fmla="*/ 139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86" h="523">
                <a:moveTo>
                  <a:pt x="586" y="139"/>
                </a:moveTo>
                <a:lnTo>
                  <a:pt x="586" y="139"/>
                </a:lnTo>
                <a:lnTo>
                  <a:pt x="552" y="115"/>
                </a:lnTo>
                <a:lnTo>
                  <a:pt x="527" y="97"/>
                </a:lnTo>
                <a:lnTo>
                  <a:pt x="519" y="90"/>
                </a:lnTo>
                <a:lnTo>
                  <a:pt x="514" y="85"/>
                </a:lnTo>
                <a:lnTo>
                  <a:pt x="514" y="85"/>
                </a:lnTo>
                <a:lnTo>
                  <a:pt x="512" y="79"/>
                </a:lnTo>
                <a:lnTo>
                  <a:pt x="510" y="69"/>
                </a:lnTo>
                <a:lnTo>
                  <a:pt x="506" y="40"/>
                </a:lnTo>
                <a:lnTo>
                  <a:pt x="503" y="0"/>
                </a:lnTo>
                <a:lnTo>
                  <a:pt x="381" y="98"/>
                </a:lnTo>
                <a:lnTo>
                  <a:pt x="8" y="97"/>
                </a:lnTo>
                <a:lnTo>
                  <a:pt x="8" y="97"/>
                </a:lnTo>
                <a:lnTo>
                  <a:pt x="8" y="98"/>
                </a:lnTo>
                <a:lnTo>
                  <a:pt x="7" y="100"/>
                </a:lnTo>
                <a:lnTo>
                  <a:pt x="5" y="108"/>
                </a:lnTo>
                <a:lnTo>
                  <a:pt x="3" y="139"/>
                </a:lnTo>
                <a:lnTo>
                  <a:pt x="2" y="183"/>
                </a:lnTo>
                <a:lnTo>
                  <a:pt x="1" y="233"/>
                </a:lnTo>
                <a:lnTo>
                  <a:pt x="0" y="327"/>
                </a:lnTo>
                <a:lnTo>
                  <a:pt x="0" y="369"/>
                </a:lnTo>
                <a:lnTo>
                  <a:pt x="0" y="369"/>
                </a:lnTo>
                <a:lnTo>
                  <a:pt x="29" y="395"/>
                </a:lnTo>
                <a:lnTo>
                  <a:pt x="95" y="448"/>
                </a:lnTo>
                <a:lnTo>
                  <a:pt x="131" y="477"/>
                </a:lnTo>
                <a:lnTo>
                  <a:pt x="162" y="501"/>
                </a:lnTo>
                <a:lnTo>
                  <a:pt x="186" y="517"/>
                </a:lnTo>
                <a:lnTo>
                  <a:pt x="193" y="522"/>
                </a:lnTo>
                <a:lnTo>
                  <a:pt x="195" y="523"/>
                </a:lnTo>
                <a:lnTo>
                  <a:pt x="197" y="523"/>
                </a:lnTo>
                <a:lnTo>
                  <a:pt x="448" y="206"/>
                </a:lnTo>
                <a:lnTo>
                  <a:pt x="586" y="13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" name="Freeform 39"/>
          <p:cNvSpPr>
            <a:spLocks/>
          </p:cNvSpPr>
          <p:nvPr userDrawn="1"/>
        </p:nvSpPr>
        <p:spPr bwMode="auto">
          <a:xfrm>
            <a:off x="7288212" y="1417340"/>
            <a:ext cx="115888" cy="66675"/>
          </a:xfrm>
          <a:custGeom>
            <a:avLst/>
            <a:gdLst>
              <a:gd name="T0" fmla="*/ 226 w 879"/>
              <a:gd name="T1" fmla="*/ 65 h 509"/>
              <a:gd name="T2" fmla="*/ 0 w 879"/>
              <a:gd name="T3" fmla="*/ 355 h 509"/>
              <a:gd name="T4" fmla="*/ 369 w 879"/>
              <a:gd name="T5" fmla="*/ 509 h 509"/>
              <a:gd name="T6" fmla="*/ 369 w 879"/>
              <a:gd name="T7" fmla="*/ 509 h 509"/>
              <a:gd name="T8" fmla="*/ 409 w 879"/>
              <a:gd name="T9" fmla="*/ 487 h 509"/>
              <a:gd name="T10" fmla="*/ 452 w 879"/>
              <a:gd name="T11" fmla="*/ 464 h 509"/>
              <a:gd name="T12" fmla="*/ 495 w 879"/>
              <a:gd name="T13" fmla="*/ 439 h 509"/>
              <a:gd name="T14" fmla="*/ 538 w 879"/>
              <a:gd name="T15" fmla="*/ 413 h 509"/>
              <a:gd name="T16" fmla="*/ 623 w 879"/>
              <a:gd name="T17" fmla="*/ 361 h 509"/>
              <a:gd name="T18" fmla="*/ 703 w 879"/>
              <a:gd name="T19" fmla="*/ 311 h 509"/>
              <a:gd name="T20" fmla="*/ 773 w 879"/>
              <a:gd name="T21" fmla="*/ 266 h 509"/>
              <a:gd name="T22" fmla="*/ 829 w 879"/>
              <a:gd name="T23" fmla="*/ 229 h 509"/>
              <a:gd name="T24" fmla="*/ 879 w 879"/>
              <a:gd name="T25" fmla="*/ 196 h 509"/>
              <a:gd name="T26" fmla="*/ 359 w 879"/>
              <a:gd name="T27" fmla="*/ 0 h 509"/>
              <a:gd name="T28" fmla="*/ 226 w 879"/>
              <a:gd name="T29" fmla="*/ 65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79" h="509">
                <a:moveTo>
                  <a:pt x="226" y="65"/>
                </a:moveTo>
                <a:lnTo>
                  <a:pt x="0" y="355"/>
                </a:lnTo>
                <a:lnTo>
                  <a:pt x="369" y="509"/>
                </a:lnTo>
                <a:lnTo>
                  <a:pt x="369" y="509"/>
                </a:lnTo>
                <a:lnTo>
                  <a:pt x="409" y="487"/>
                </a:lnTo>
                <a:lnTo>
                  <a:pt x="452" y="464"/>
                </a:lnTo>
                <a:lnTo>
                  <a:pt x="495" y="439"/>
                </a:lnTo>
                <a:lnTo>
                  <a:pt x="538" y="413"/>
                </a:lnTo>
                <a:lnTo>
                  <a:pt x="623" y="361"/>
                </a:lnTo>
                <a:lnTo>
                  <a:pt x="703" y="311"/>
                </a:lnTo>
                <a:lnTo>
                  <a:pt x="773" y="266"/>
                </a:lnTo>
                <a:lnTo>
                  <a:pt x="829" y="229"/>
                </a:lnTo>
                <a:lnTo>
                  <a:pt x="879" y="196"/>
                </a:lnTo>
                <a:lnTo>
                  <a:pt x="359" y="0"/>
                </a:lnTo>
                <a:lnTo>
                  <a:pt x="226" y="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" name="Freeform 40"/>
          <p:cNvSpPr>
            <a:spLocks/>
          </p:cNvSpPr>
          <p:nvPr userDrawn="1"/>
        </p:nvSpPr>
        <p:spPr bwMode="auto">
          <a:xfrm>
            <a:off x="7323137" y="1172865"/>
            <a:ext cx="26988" cy="123825"/>
          </a:xfrm>
          <a:custGeom>
            <a:avLst/>
            <a:gdLst>
              <a:gd name="T0" fmla="*/ 170 w 211"/>
              <a:gd name="T1" fmla="*/ 388 h 928"/>
              <a:gd name="T2" fmla="*/ 169 w 211"/>
              <a:gd name="T3" fmla="*/ 133 h 928"/>
              <a:gd name="T4" fmla="*/ 171 w 211"/>
              <a:gd name="T5" fmla="*/ 84 h 928"/>
              <a:gd name="T6" fmla="*/ 172 w 211"/>
              <a:gd name="T7" fmla="*/ 79 h 928"/>
              <a:gd name="T8" fmla="*/ 182 w 211"/>
              <a:gd name="T9" fmla="*/ 64 h 928"/>
              <a:gd name="T10" fmla="*/ 188 w 211"/>
              <a:gd name="T11" fmla="*/ 53 h 928"/>
              <a:gd name="T12" fmla="*/ 192 w 211"/>
              <a:gd name="T13" fmla="*/ 36 h 928"/>
              <a:gd name="T14" fmla="*/ 191 w 211"/>
              <a:gd name="T15" fmla="*/ 18 h 928"/>
              <a:gd name="T16" fmla="*/ 188 w 211"/>
              <a:gd name="T17" fmla="*/ 0 h 928"/>
              <a:gd name="T18" fmla="*/ 6 w 211"/>
              <a:gd name="T19" fmla="*/ 0 h 928"/>
              <a:gd name="T20" fmla="*/ 4 w 211"/>
              <a:gd name="T21" fmla="*/ 8 h 928"/>
              <a:gd name="T22" fmla="*/ 5 w 211"/>
              <a:gd name="T23" fmla="*/ 33 h 928"/>
              <a:gd name="T24" fmla="*/ 7 w 211"/>
              <a:gd name="T25" fmla="*/ 43 h 928"/>
              <a:gd name="T26" fmla="*/ 17 w 211"/>
              <a:gd name="T27" fmla="*/ 65 h 928"/>
              <a:gd name="T28" fmla="*/ 28 w 211"/>
              <a:gd name="T29" fmla="*/ 80 h 928"/>
              <a:gd name="T30" fmla="*/ 33 w 211"/>
              <a:gd name="T31" fmla="*/ 388 h 928"/>
              <a:gd name="T32" fmla="*/ 29 w 211"/>
              <a:gd name="T33" fmla="*/ 395 h 928"/>
              <a:gd name="T34" fmla="*/ 19 w 211"/>
              <a:gd name="T35" fmla="*/ 412 h 928"/>
              <a:gd name="T36" fmla="*/ 9 w 211"/>
              <a:gd name="T37" fmla="*/ 443 h 928"/>
              <a:gd name="T38" fmla="*/ 0 w 211"/>
              <a:gd name="T39" fmla="*/ 487 h 928"/>
              <a:gd name="T40" fmla="*/ 0 w 211"/>
              <a:gd name="T41" fmla="*/ 498 h 928"/>
              <a:gd name="T42" fmla="*/ 1 w 211"/>
              <a:gd name="T43" fmla="*/ 518 h 928"/>
              <a:gd name="T44" fmla="*/ 10 w 211"/>
              <a:gd name="T45" fmla="*/ 546 h 928"/>
              <a:gd name="T46" fmla="*/ 23 w 211"/>
              <a:gd name="T47" fmla="*/ 576 h 928"/>
              <a:gd name="T48" fmla="*/ 35 w 211"/>
              <a:gd name="T49" fmla="*/ 594 h 928"/>
              <a:gd name="T50" fmla="*/ 31 w 211"/>
              <a:gd name="T51" fmla="*/ 850 h 928"/>
              <a:gd name="T52" fmla="*/ 23 w 211"/>
              <a:gd name="T53" fmla="*/ 859 h 928"/>
              <a:gd name="T54" fmla="*/ 18 w 211"/>
              <a:gd name="T55" fmla="*/ 871 h 928"/>
              <a:gd name="T56" fmla="*/ 14 w 211"/>
              <a:gd name="T57" fmla="*/ 888 h 928"/>
              <a:gd name="T58" fmla="*/ 14 w 211"/>
              <a:gd name="T59" fmla="*/ 898 h 928"/>
              <a:gd name="T60" fmla="*/ 15 w 211"/>
              <a:gd name="T61" fmla="*/ 919 h 928"/>
              <a:gd name="T62" fmla="*/ 18 w 211"/>
              <a:gd name="T63" fmla="*/ 928 h 928"/>
              <a:gd name="T64" fmla="*/ 188 w 211"/>
              <a:gd name="T65" fmla="*/ 928 h 928"/>
              <a:gd name="T66" fmla="*/ 191 w 211"/>
              <a:gd name="T67" fmla="*/ 906 h 928"/>
              <a:gd name="T68" fmla="*/ 190 w 211"/>
              <a:gd name="T69" fmla="*/ 881 h 928"/>
              <a:gd name="T70" fmla="*/ 188 w 211"/>
              <a:gd name="T71" fmla="*/ 873 h 928"/>
              <a:gd name="T72" fmla="*/ 179 w 211"/>
              <a:gd name="T73" fmla="*/ 857 h 928"/>
              <a:gd name="T74" fmla="*/ 169 w 211"/>
              <a:gd name="T75" fmla="*/ 846 h 928"/>
              <a:gd name="T76" fmla="*/ 168 w 211"/>
              <a:gd name="T77" fmla="*/ 594 h 928"/>
              <a:gd name="T78" fmla="*/ 190 w 211"/>
              <a:gd name="T79" fmla="*/ 561 h 928"/>
              <a:gd name="T80" fmla="*/ 202 w 211"/>
              <a:gd name="T81" fmla="*/ 537 h 928"/>
              <a:gd name="T82" fmla="*/ 210 w 211"/>
              <a:gd name="T83" fmla="*/ 507 h 928"/>
              <a:gd name="T84" fmla="*/ 211 w 211"/>
              <a:gd name="T85" fmla="*/ 491 h 928"/>
              <a:gd name="T86" fmla="*/ 211 w 211"/>
              <a:gd name="T87" fmla="*/ 482 h 928"/>
              <a:gd name="T88" fmla="*/ 206 w 211"/>
              <a:gd name="T89" fmla="*/ 458 h 928"/>
              <a:gd name="T90" fmla="*/ 195 w 211"/>
              <a:gd name="T91" fmla="*/ 428 h 928"/>
              <a:gd name="T92" fmla="*/ 181 w 211"/>
              <a:gd name="T93" fmla="*/ 405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11" h="928">
                <a:moveTo>
                  <a:pt x="170" y="388"/>
                </a:moveTo>
                <a:lnTo>
                  <a:pt x="170" y="388"/>
                </a:lnTo>
                <a:lnTo>
                  <a:pt x="169" y="238"/>
                </a:lnTo>
                <a:lnTo>
                  <a:pt x="169" y="133"/>
                </a:lnTo>
                <a:lnTo>
                  <a:pt x="170" y="96"/>
                </a:lnTo>
                <a:lnTo>
                  <a:pt x="171" y="84"/>
                </a:lnTo>
                <a:lnTo>
                  <a:pt x="172" y="79"/>
                </a:lnTo>
                <a:lnTo>
                  <a:pt x="172" y="79"/>
                </a:lnTo>
                <a:lnTo>
                  <a:pt x="177" y="71"/>
                </a:lnTo>
                <a:lnTo>
                  <a:pt x="182" y="64"/>
                </a:lnTo>
                <a:lnTo>
                  <a:pt x="188" y="53"/>
                </a:lnTo>
                <a:lnTo>
                  <a:pt x="188" y="53"/>
                </a:lnTo>
                <a:lnTo>
                  <a:pt x="191" y="45"/>
                </a:lnTo>
                <a:lnTo>
                  <a:pt x="192" y="36"/>
                </a:lnTo>
                <a:lnTo>
                  <a:pt x="192" y="28"/>
                </a:lnTo>
                <a:lnTo>
                  <a:pt x="191" y="18"/>
                </a:lnTo>
                <a:lnTo>
                  <a:pt x="189" y="5"/>
                </a:lnTo>
                <a:lnTo>
                  <a:pt x="188" y="0"/>
                </a:lnTo>
                <a:lnTo>
                  <a:pt x="6" y="0"/>
                </a:lnTo>
                <a:lnTo>
                  <a:pt x="6" y="0"/>
                </a:lnTo>
                <a:lnTo>
                  <a:pt x="5" y="4"/>
                </a:lnTo>
                <a:lnTo>
                  <a:pt x="4" y="8"/>
                </a:lnTo>
                <a:lnTo>
                  <a:pt x="4" y="20"/>
                </a:lnTo>
                <a:lnTo>
                  <a:pt x="5" y="33"/>
                </a:lnTo>
                <a:lnTo>
                  <a:pt x="7" y="43"/>
                </a:lnTo>
                <a:lnTo>
                  <a:pt x="7" y="43"/>
                </a:lnTo>
                <a:lnTo>
                  <a:pt x="11" y="54"/>
                </a:lnTo>
                <a:lnTo>
                  <a:pt x="17" y="65"/>
                </a:lnTo>
                <a:lnTo>
                  <a:pt x="24" y="76"/>
                </a:lnTo>
                <a:lnTo>
                  <a:pt x="28" y="80"/>
                </a:lnTo>
                <a:lnTo>
                  <a:pt x="33" y="83"/>
                </a:lnTo>
                <a:lnTo>
                  <a:pt x="33" y="388"/>
                </a:lnTo>
                <a:lnTo>
                  <a:pt x="33" y="388"/>
                </a:lnTo>
                <a:lnTo>
                  <a:pt x="29" y="395"/>
                </a:lnTo>
                <a:lnTo>
                  <a:pt x="24" y="402"/>
                </a:lnTo>
                <a:lnTo>
                  <a:pt x="19" y="412"/>
                </a:lnTo>
                <a:lnTo>
                  <a:pt x="14" y="426"/>
                </a:lnTo>
                <a:lnTo>
                  <a:pt x="9" y="443"/>
                </a:lnTo>
                <a:lnTo>
                  <a:pt x="4" y="463"/>
                </a:lnTo>
                <a:lnTo>
                  <a:pt x="0" y="487"/>
                </a:lnTo>
                <a:lnTo>
                  <a:pt x="0" y="487"/>
                </a:lnTo>
                <a:lnTo>
                  <a:pt x="0" y="498"/>
                </a:lnTo>
                <a:lnTo>
                  <a:pt x="0" y="508"/>
                </a:lnTo>
                <a:lnTo>
                  <a:pt x="1" y="518"/>
                </a:lnTo>
                <a:lnTo>
                  <a:pt x="4" y="529"/>
                </a:lnTo>
                <a:lnTo>
                  <a:pt x="10" y="546"/>
                </a:lnTo>
                <a:lnTo>
                  <a:pt x="16" y="562"/>
                </a:lnTo>
                <a:lnTo>
                  <a:pt x="23" y="576"/>
                </a:lnTo>
                <a:lnTo>
                  <a:pt x="29" y="585"/>
                </a:lnTo>
                <a:lnTo>
                  <a:pt x="35" y="594"/>
                </a:lnTo>
                <a:lnTo>
                  <a:pt x="31" y="850"/>
                </a:lnTo>
                <a:lnTo>
                  <a:pt x="31" y="850"/>
                </a:lnTo>
                <a:lnTo>
                  <a:pt x="29" y="852"/>
                </a:lnTo>
                <a:lnTo>
                  <a:pt x="23" y="859"/>
                </a:lnTo>
                <a:lnTo>
                  <a:pt x="20" y="864"/>
                </a:lnTo>
                <a:lnTo>
                  <a:pt x="18" y="871"/>
                </a:lnTo>
                <a:lnTo>
                  <a:pt x="15" y="879"/>
                </a:lnTo>
                <a:lnTo>
                  <a:pt x="14" y="888"/>
                </a:lnTo>
                <a:lnTo>
                  <a:pt x="14" y="888"/>
                </a:lnTo>
                <a:lnTo>
                  <a:pt x="14" y="898"/>
                </a:lnTo>
                <a:lnTo>
                  <a:pt x="14" y="906"/>
                </a:lnTo>
                <a:lnTo>
                  <a:pt x="15" y="919"/>
                </a:lnTo>
                <a:lnTo>
                  <a:pt x="17" y="926"/>
                </a:lnTo>
                <a:lnTo>
                  <a:pt x="18" y="928"/>
                </a:lnTo>
                <a:lnTo>
                  <a:pt x="188" y="928"/>
                </a:lnTo>
                <a:lnTo>
                  <a:pt x="188" y="928"/>
                </a:lnTo>
                <a:lnTo>
                  <a:pt x="190" y="920"/>
                </a:lnTo>
                <a:lnTo>
                  <a:pt x="191" y="906"/>
                </a:lnTo>
                <a:lnTo>
                  <a:pt x="190" y="889"/>
                </a:lnTo>
                <a:lnTo>
                  <a:pt x="190" y="881"/>
                </a:lnTo>
                <a:lnTo>
                  <a:pt x="188" y="873"/>
                </a:lnTo>
                <a:lnTo>
                  <a:pt x="188" y="873"/>
                </a:lnTo>
                <a:lnTo>
                  <a:pt x="185" y="864"/>
                </a:lnTo>
                <a:lnTo>
                  <a:pt x="179" y="857"/>
                </a:lnTo>
                <a:lnTo>
                  <a:pt x="174" y="851"/>
                </a:lnTo>
                <a:lnTo>
                  <a:pt x="169" y="846"/>
                </a:lnTo>
                <a:lnTo>
                  <a:pt x="168" y="594"/>
                </a:lnTo>
                <a:lnTo>
                  <a:pt x="168" y="594"/>
                </a:lnTo>
                <a:lnTo>
                  <a:pt x="181" y="573"/>
                </a:lnTo>
                <a:lnTo>
                  <a:pt x="190" y="561"/>
                </a:lnTo>
                <a:lnTo>
                  <a:pt x="196" y="550"/>
                </a:lnTo>
                <a:lnTo>
                  <a:pt x="202" y="537"/>
                </a:lnTo>
                <a:lnTo>
                  <a:pt x="207" y="522"/>
                </a:lnTo>
                <a:lnTo>
                  <a:pt x="210" y="507"/>
                </a:lnTo>
                <a:lnTo>
                  <a:pt x="211" y="499"/>
                </a:lnTo>
                <a:lnTo>
                  <a:pt x="211" y="491"/>
                </a:lnTo>
                <a:lnTo>
                  <a:pt x="211" y="491"/>
                </a:lnTo>
                <a:lnTo>
                  <a:pt x="211" y="482"/>
                </a:lnTo>
                <a:lnTo>
                  <a:pt x="210" y="473"/>
                </a:lnTo>
                <a:lnTo>
                  <a:pt x="206" y="458"/>
                </a:lnTo>
                <a:lnTo>
                  <a:pt x="201" y="443"/>
                </a:lnTo>
                <a:lnTo>
                  <a:pt x="195" y="428"/>
                </a:lnTo>
                <a:lnTo>
                  <a:pt x="189" y="416"/>
                </a:lnTo>
                <a:lnTo>
                  <a:pt x="181" y="405"/>
                </a:lnTo>
                <a:lnTo>
                  <a:pt x="170" y="38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" name="Freeform 41"/>
          <p:cNvSpPr>
            <a:spLocks/>
          </p:cNvSpPr>
          <p:nvPr userDrawn="1"/>
        </p:nvSpPr>
        <p:spPr bwMode="auto">
          <a:xfrm>
            <a:off x="7351712" y="1209378"/>
            <a:ext cx="80963" cy="58738"/>
          </a:xfrm>
          <a:custGeom>
            <a:avLst/>
            <a:gdLst>
              <a:gd name="T0" fmla="*/ 617 w 617"/>
              <a:gd name="T1" fmla="*/ 73 h 442"/>
              <a:gd name="T2" fmla="*/ 433 w 617"/>
              <a:gd name="T3" fmla="*/ 70 h 442"/>
              <a:gd name="T4" fmla="*/ 202 w 617"/>
              <a:gd name="T5" fmla="*/ 68 h 442"/>
              <a:gd name="T6" fmla="*/ 195 w 617"/>
              <a:gd name="T7" fmla="*/ 67 h 442"/>
              <a:gd name="T8" fmla="*/ 174 w 617"/>
              <a:gd name="T9" fmla="*/ 61 h 442"/>
              <a:gd name="T10" fmla="*/ 137 w 617"/>
              <a:gd name="T11" fmla="*/ 44 h 442"/>
              <a:gd name="T12" fmla="*/ 84 w 617"/>
              <a:gd name="T13" fmla="*/ 16 h 442"/>
              <a:gd name="T14" fmla="*/ 53 w 617"/>
              <a:gd name="T15" fmla="*/ 2 h 442"/>
              <a:gd name="T16" fmla="*/ 40 w 617"/>
              <a:gd name="T17" fmla="*/ 0 h 442"/>
              <a:gd name="T18" fmla="*/ 37 w 617"/>
              <a:gd name="T19" fmla="*/ 2 h 442"/>
              <a:gd name="T20" fmla="*/ 22 w 617"/>
              <a:gd name="T21" fmla="*/ 38 h 442"/>
              <a:gd name="T22" fmla="*/ 1 w 617"/>
              <a:gd name="T23" fmla="*/ 91 h 442"/>
              <a:gd name="T24" fmla="*/ 19 w 617"/>
              <a:gd name="T25" fmla="*/ 113 h 442"/>
              <a:gd name="T26" fmla="*/ 38 w 617"/>
              <a:gd name="T27" fmla="*/ 147 h 442"/>
              <a:gd name="T28" fmla="*/ 47 w 617"/>
              <a:gd name="T29" fmla="*/ 169 h 442"/>
              <a:gd name="T30" fmla="*/ 52 w 617"/>
              <a:gd name="T31" fmla="*/ 191 h 442"/>
              <a:gd name="T32" fmla="*/ 55 w 617"/>
              <a:gd name="T33" fmla="*/ 216 h 442"/>
              <a:gd name="T34" fmla="*/ 53 w 617"/>
              <a:gd name="T35" fmla="*/ 235 h 442"/>
              <a:gd name="T36" fmla="*/ 48 w 617"/>
              <a:gd name="T37" fmla="*/ 265 h 442"/>
              <a:gd name="T38" fmla="*/ 42 w 617"/>
              <a:gd name="T39" fmla="*/ 283 h 442"/>
              <a:gd name="T40" fmla="*/ 32 w 617"/>
              <a:gd name="T41" fmla="*/ 304 h 442"/>
              <a:gd name="T42" fmla="*/ 19 w 617"/>
              <a:gd name="T43" fmla="*/ 324 h 442"/>
              <a:gd name="T44" fmla="*/ 0 w 617"/>
              <a:gd name="T45" fmla="*/ 345 h 442"/>
              <a:gd name="T46" fmla="*/ 23 w 617"/>
              <a:gd name="T47" fmla="*/ 391 h 442"/>
              <a:gd name="T48" fmla="*/ 47 w 617"/>
              <a:gd name="T49" fmla="*/ 435 h 442"/>
              <a:gd name="T50" fmla="*/ 52 w 617"/>
              <a:gd name="T51" fmla="*/ 442 h 442"/>
              <a:gd name="T52" fmla="*/ 84 w 617"/>
              <a:gd name="T53" fmla="*/ 423 h 442"/>
              <a:gd name="T54" fmla="*/ 129 w 617"/>
              <a:gd name="T55" fmla="*/ 400 h 442"/>
              <a:gd name="T56" fmla="*/ 183 w 617"/>
              <a:gd name="T57" fmla="*/ 378 h 442"/>
              <a:gd name="T58" fmla="*/ 211 w 617"/>
              <a:gd name="T59" fmla="*/ 371 h 442"/>
              <a:gd name="T60" fmla="*/ 224 w 617"/>
              <a:gd name="T61" fmla="*/ 369 h 442"/>
              <a:gd name="T62" fmla="*/ 330 w 617"/>
              <a:gd name="T63" fmla="*/ 363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17" h="442">
                <a:moveTo>
                  <a:pt x="330" y="363"/>
                </a:moveTo>
                <a:lnTo>
                  <a:pt x="617" y="73"/>
                </a:lnTo>
                <a:lnTo>
                  <a:pt x="617" y="73"/>
                </a:lnTo>
                <a:lnTo>
                  <a:pt x="433" y="70"/>
                </a:lnTo>
                <a:lnTo>
                  <a:pt x="324" y="69"/>
                </a:lnTo>
                <a:lnTo>
                  <a:pt x="202" y="68"/>
                </a:lnTo>
                <a:lnTo>
                  <a:pt x="202" y="68"/>
                </a:lnTo>
                <a:lnTo>
                  <a:pt x="195" y="67"/>
                </a:lnTo>
                <a:lnTo>
                  <a:pt x="185" y="65"/>
                </a:lnTo>
                <a:lnTo>
                  <a:pt x="174" y="61"/>
                </a:lnTo>
                <a:lnTo>
                  <a:pt x="163" y="56"/>
                </a:lnTo>
                <a:lnTo>
                  <a:pt x="137" y="44"/>
                </a:lnTo>
                <a:lnTo>
                  <a:pt x="110" y="30"/>
                </a:lnTo>
                <a:lnTo>
                  <a:pt x="84" y="16"/>
                </a:lnTo>
                <a:lnTo>
                  <a:pt x="63" y="6"/>
                </a:lnTo>
                <a:lnTo>
                  <a:pt x="53" y="2"/>
                </a:lnTo>
                <a:lnTo>
                  <a:pt x="45" y="1"/>
                </a:lnTo>
                <a:lnTo>
                  <a:pt x="40" y="0"/>
                </a:lnTo>
                <a:lnTo>
                  <a:pt x="38" y="1"/>
                </a:lnTo>
                <a:lnTo>
                  <a:pt x="37" y="2"/>
                </a:lnTo>
                <a:lnTo>
                  <a:pt x="37" y="2"/>
                </a:lnTo>
                <a:lnTo>
                  <a:pt x="22" y="38"/>
                </a:lnTo>
                <a:lnTo>
                  <a:pt x="1" y="91"/>
                </a:lnTo>
                <a:lnTo>
                  <a:pt x="1" y="91"/>
                </a:lnTo>
                <a:lnTo>
                  <a:pt x="10" y="101"/>
                </a:lnTo>
                <a:lnTo>
                  <a:pt x="19" y="113"/>
                </a:lnTo>
                <a:lnTo>
                  <a:pt x="29" y="129"/>
                </a:lnTo>
                <a:lnTo>
                  <a:pt x="38" y="147"/>
                </a:lnTo>
                <a:lnTo>
                  <a:pt x="43" y="157"/>
                </a:lnTo>
                <a:lnTo>
                  <a:pt x="47" y="169"/>
                </a:lnTo>
                <a:lnTo>
                  <a:pt x="50" y="180"/>
                </a:lnTo>
                <a:lnTo>
                  <a:pt x="52" y="191"/>
                </a:lnTo>
                <a:lnTo>
                  <a:pt x="55" y="203"/>
                </a:lnTo>
                <a:lnTo>
                  <a:pt x="55" y="216"/>
                </a:lnTo>
                <a:lnTo>
                  <a:pt x="55" y="216"/>
                </a:lnTo>
                <a:lnTo>
                  <a:pt x="53" y="235"/>
                </a:lnTo>
                <a:lnTo>
                  <a:pt x="51" y="248"/>
                </a:lnTo>
                <a:lnTo>
                  <a:pt x="48" y="265"/>
                </a:lnTo>
                <a:lnTo>
                  <a:pt x="45" y="274"/>
                </a:lnTo>
                <a:lnTo>
                  <a:pt x="42" y="283"/>
                </a:lnTo>
                <a:lnTo>
                  <a:pt x="38" y="293"/>
                </a:lnTo>
                <a:lnTo>
                  <a:pt x="32" y="304"/>
                </a:lnTo>
                <a:lnTo>
                  <a:pt x="26" y="313"/>
                </a:lnTo>
                <a:lnTo>
                  <a:pt x="19" y="324"/>
                </a:lnTo>
                <a:lnTo>
                  <a:pt x="11" y="334"/>
                </a:lnTo>
                <a:lnTo>
                  <a:pt x="0" y="345"/>
                </a:lnTo>
                <a:lnTo>
                  <a:pt x="0" y="345"/>
                </a:lnTo>
                <a:lnTo>
                  <a:pt x="23" y="391"/>
                </a:lnTo>
                <a:lnTo>
                  <a:pt x="40" y="423"/>
                </a:lnTo>
                <a:lnTo>
                  <a:pt x="47" y="435"/>
                </a:lnTo>
                <a:lnTo>
                  <a:pt x="52" y="442"/>
                </a:lnTo>
                <a:lnTo>
                  <a:pt x="52" y="442"/>
                </a:lnTo>
                <a:lnTo>
                  <a:pt x="67" y="433"/>
                </a:lnTo>
                <a:lnTo>
                  <a:pt x="84" y="423"/>
                </a:lnTo>
                <a:lnTo>
                  <a:pt x="105" y="412"/>
                </a:lnTo>
                <a:lnTo>
                  <a:pt x="129" y="400"/>
                </a:lnTo>
                <a:lnTo>
                  <a:pt x="156" y="388"/>
                </a:lnTo>
                <a:lnTo>
                  <a:pt x="183" y="378"/>
                </a:lnTo>
                <a:lnTo>
                  <a:pt x="198" y="374"/>
                </a:lnTo>
                <a:lnTo>
                  <a:pt x="211" y="371"/>
                </a:lnTo>
                <a:lnTo>
                  <a:pt x="211" y="371"/>
                </a:lnTo>
                <a:lnTo>
                  <a:pt x="224" y="369"/>
                </a:lnTo>
                <a:lnTo>
                  <a:pt x="248" y="367"/>
                </a:lnTo>
                <a:lnTo>
                  <a:pt x="330" y="36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" name="Freeform 42"/>
          <p:cNvSpPr>
            <a:spLocks/>
          </p:cNvSpPr>
          <p:nvPr userDrawn="1"/>
        </p:nvSpPr>
        <p:spPr bwMode="auto">
          <a:xfrm>
            <a:off x="7453312" y="1131590"/>
            <a:ext cx="158750" cy="127000"/>
          </a:xfrm>
          <a:custGeom>
            <a:avLst/>
            <a:gdLst>
              <a:gd name="T0" fmla="*/ 1179 w 1207"/>
              <a:gd name="T1" fmla="*/ 480 h 962"/>
              <a:gd name="T2" fmla="*/ 1115 w 1207"/>
              <a:gd name="T3" fmla="*/ 496 h 962"/>
              <a:gd name="T4" fmla="*/ 1079 w 1207"/>
              <a:gd name="T5" fmla="*/ 532 h 962"/>
              <a:gd name="T6" fmla="*/ 1057 w 1207"/>
              <a:gd name="T7" fmla="*/ 600 h 962"/>
              <a:gd name="T8" fmla="*/ 1046 w 1207"/>
              <a:gd name="T9" fmla="*/ 585 h 962"/>
              <a:gd name="T10" fmla="*/ 1007 w 1207"/>
              <a:gd name="T11" fmla="*/ 556 h 962"/>
              <a:gd name="T12" fmla="*/ 935 w 1207"/>
              <a:gd name="T13" fmla="*/ 562 h 962"/>
              <a:gd name="T14" fmla="*/ 930 w 1207"/>
              <a:gd name="T15" fmla="*/ 613 h 962"/>
              <a:gd name="T16" fmla="*/ 935 w 1207"/>
              <a:gd name="T17" fmla="*/ 696 h 962"/>
              <a:gd name="T18" fmla="*/ 890 w 1207"/>
              <a:gd name="T19" fmla="*/ 725 h 962"/>
              <a:gd name="T20" fmla="*/ 842 w 1207"/>
              <a:gd name="T21" fmla="*/ 709 h 962"/>
              <a:gd name="T22" fmla="*/ 816 w 1207"/>
              <a:gd name="T23" fmla="*/ 658 h 962"/>
              <a:gd name="T24" fmla="*/ 805 w 1207"/>
              <a:gd name="T25" fmla="*/ 643 h 962"/>
              <a:gd name="T26" fmla="*/ 749 w 1207"/>
              <a:gd name="T27" fmla="*/ 659 h 962"/>
              <a:gd name="T28" fmla="*/ 701 w 1207"/>
              <a:gd name="T29" fmla="*/ 634 h 962"/>
              <a:gd name="T30" fmla="*/ 694 w 1207"/>
              <a:gd name="T31" fmla="*/ 581 h 962"/>
              <a:gd name="T32" fmla="*/ 754 w 1207"/>
              <a:gd name="T33" fmla="*/ 540 h 962"/>
              <a:gd name="T34" fmla="*/ 824 w 1207"/>
              <a:gd name="T35" fmla="*/ 520 h 962"/>
              <a:gd name="T36" fmla="*/ 805 w 1207"/>
              <a:gd name="T37" fmla="*/ 460 h 962"/>
              <a:gd name="T38" fmla="*/ 764 w 1207"/>
              <a:gd name="T39" fmla="*/ 421 h 962"/>
              <a:gd name="T40" fmla="*/ 698 w 1207"/>
              <a:gd name="T41" fmla="*/ 414 h 962"/>
              <a:gd name="T42" fmla="*/ 672 w 1207"/>
              <a:gd name="T43" fmla="*/ 415 h 962"/>
              <a:gd name="T44" fmla="*/ 712 w 1207"/>
              <a:gd name="T45" fmla="*/ 360 h 962"/>
              <a:gd name="T46" fmla="*/ 709 w 1207"/>
              <a:gd name="T47" fmla="*/ 285 h 962"/>
              <a:gd name="T48" fmla="*/ 668 w 1207"/>
              <a:gd name="T49" fmla="*/ 214 h 962"/>
              <a:gd name="T50" fmla="*/ 606 w 1207"/>
              <a:gd name="T51" fmla="*/ 224 h 962"/>
              <a:gd name="T52" fmla="*/ 535 w 1207"/>
              <a:gd name="T53" fmla="*/ 272 h 962"/>
              <a:gd name="T54" fmla="*/ 516 w 1207"/>
              <a:gd name="T55" fmla="*/ 334 h 962"/>
              <a:gd name="T56" fmla="*/ 508 w 1207"/>
              <a:gd name="T57" fmla="*/ 341 h 962"/>
              <a:gd name="T58" fmla="*/ 458 w 1207"/>
              <a:gd name="T59" fmla="*/ 287 h 962"/>
              <a:gd name="T60" fmla="*/ 404 w 1207"/>
              <a:gd name="T61" fmla="*/ 278 h 962"/>
              <a:gd name="T62" fmla="*/ 345 w 1207"/>
              <a:gd name="T63" fmla="*/ 300 h 962"/>
              <a:gd name="T64" fmla="*/ 362 w 1207"/>
              <a:gd name="T65" fmla="*/ 357 h 962"/>
              <a:gd name="T66" fmla="*/ 382 w 1207"/>
              <a:gd name="T67" fmla="*/ 432 h 962"/>
              <a:gd name="T68" fmla="*/ 347 w 1207"/>
              <a:gd name="T69" fmla="*/ 472 h 962"/>
              <a:gd name="T70" fmla="*/ 292 w 1207"/>
              <a:gd name="T71" fmla="*/ 462 h 962"/>
              <a:gd name="T72" fmla="*/ 262 w 1207"/>
              <a:gd name="T73" fmla="*/ 417 h 962"/>
              <a:gd name="T74" fmla="*/ 249 w 1207"/>
              <a:gd name="T75" fmla="*/ 398 h 962"/>
              <a:gd name="T76" fmla="*/ 194 w 1207"/>
              <a:gd name="T77" fmla="*/ 421 h 962"/>
              <a:gd name="T78" fmla="*/ 147 w 1207"/>
              <a:gd name="T79" fmla="*/ 404 h 962"/>
              <a:gd name="T80" fmla="*/ 128 w 1207"/>
              <a:gd name="T81" fmla="*/ 354 h 962"/>
              <a:gd name="T82" fmla="*/ 178 w 1207"/>
              <a:gd name="T83" fmla="*/ 300 h 962"/>
              <a:gd name="T84" fmla="*/ 233 w 1207"/>
              <a:gd name="T85" fmla="*/ 262 h 962"/>
              <a:gd name="T86" fmla="*/ 195 w 1207"/>
              <a:gd name="T87" fmla="*/ 203 h 962"/>
              <a:gd name="T88" fmla="*/ 145 w 1207"/>
              <a:gd name="T89" fmla="*/ 185 h 962"/>
              <a:gd name="T90" fmla="*/ 115 w 1207"/>
              <a:gd name="T91" fmla="*/ 191 h 962"/>
              <a:gd name="T92" fmla="*/ 153 w 1207"/>
              <a:gd name="T93" fmla="*/ 136 h 962"/>
              <a:gd name="T94" fmla="*/ 157 w 1207"/>
              <a:gd name="T95" fmla="*/ 76 h 962"/>
              <a:gd name="T96" fmla="*/ 134 w 1207"/>
              <a:gd name="T97" fmla="*/ 28 h 962"/>
              <a:gd name="T98" fmla="*/ 269 w 1207"/>
              <a:gd name="T99" fmla="*/ 712 h 962"/>
              <a:gd name="T100" fmla="*/ 354 w 1207"/>
              <a:gd name="T101" fmla="*/ 656 h 962"/>
              <a:gd name="T102" fmla="*/ 437 w 1207"/>
              <a:gd name="T103" fmla="*/ 636 h 962"/>
              <a:gd name="T104" fmla="*/ 517 w 1207"/>
              <a:gd name="T105" fmla="*/ 643 h 962"/>
              <a:gd name="T106" fmla="*/ 610 w 1207"/>
              <a:gd name="T107" fmla="*/ 683 h 962"/>
              <a:gd name="T108" fmla="*/ 658 w 1207"/>
              <a:gd name="T109" fmla="*/ 735 h 962"/>
              <a:gd name="T110" fmla="*/ 673 w 1207"/>
              <a:gd name="T111" fmla="*/ 793 h 962"/>
              <a:gd name="T112" fmla="*/ 646 w 1207"/>
              <a:gd name="T113" fmla="*/ 877 h 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207" h="962">
                <a:moveTo>
                  <a:pt x="841" y="962"/>
                </a:moveTo>
                <a:lnTo>
                  <a:pt x="1207" y="484"/>
                </a:lnTo>
                <a:lnTo>
                  <a:pt x="1207" y="484"/>
                </a:lnTo>
                <a:lnTo>
                  <a:pt x="1200" y="482"/>
                </a:lnTo>
                <a:lnTo>
                  <a:pt x="1190" y="481"/>
                </a:lnTo>
                <a:lnTo>
                  <a:pt x="1179" y="480"/>
                </a:lnTo>
                <a:lnTo>
                  <a:pt x="1166" y="480"/>
                </a:lnTo>
                <a:lnTo>
                  <a:pt x="1149" y="483"/>
                </a:lnTo>
                <a:lnTo>
                  <a:pt x="1141" y="485"/>
                </a:lnTo>
                <a:lnTo>
                  <a:pt x="1133" y="488"/>
                </a:lnTo>
                <a:lnTo>
                  <a:pt x="1124" y="492"/>
                </a:lnTo>
                <a:lnTo>
                  <a:pt x="1115" y="496"/>
                </a:lnTo>
                <a:lnTo>
                  <a:pt x="1115" y="496"/>
                </a:lnTo>
                <a:lnTo>
                  <a:pt x="1106" y="502"/>
                </a:lnTo>
                <a:lnTo>
                  <a:pt x="1097" y="508"/>
                </a:lnTo>
                <a:lnTo>
                  <a:pt x="1090" y="515"/>
                </a:lnTo>
                <a:lnTo>
                  <a:pt x="1084" y="523"/>
                </a:lnTo>
                <a:lnTo>
                  <a:pt x="1079" y="532"/>
                </a:lnTo>
                <a:lnTo>
                  <a:pt x="1074" y="540"/>
                </a:lnTo>
                <a:lnTo>
                  <a:pt x="1070" y="548"/>
                </a:lnTo>
                <a:lnTo>
                  <a:pt x="1067" y="557"/>
                </a:lnTo>
                <a:lnTo>
                  <a:pt x="1062" y="574"/>
                </a:lnTo>
                <a:lnTo>
                  <a:pt x="1058" y="589"/>
                </a:lnTo>
                <a:lnTo>
                  <a:pt x="1057" y="600"/>
                </a:lnTo>
                <a:lnTo>
                  <a:pt x="1058" y="605"/>
                </a:lnTo>
                <a:lnTo>
                  <a:pt x="1059" y="608"/>
                </a:lnTo>
                <a:lnTo>
                  <a:pt x="1059" y="608"/>
                </a:lnTo>
                <a:lnTo>
                  <a:pt x="1055" y="599"/>
                </a:lnTo>
                <a:lnTo>
                  <a:pt x="1051" y="592"/>
                </a:lnTo>
                <a:lnTo>
                  <a:pt x="1046" y="585"/>
                </a:lnTo>
                <a:lnTo>
                  <a:pt x="1041" y="579"/>
                </a:lnTo>
                <a:lnTo>
                  <a:pt x="1036" y="574"/>
                </a:lnTo>
                <a:lnTo>
                  <a:pt x="1031" y="568"/>
                </a:lnTo>
                <a:lnTo>
                  <a:pt x="1025" y="564"/>
                </a:lnTo>
                <a:lnTo>
                  <a:pt x="1020" y="561"/>
                </a:lnTo>
                <a:lnTo>
                  <a:pt x="1007" y="556"/>
                </a:lnTo>
                <a:lnTo>
                  <a:pt x="994" y="554"/>
                </a:lnTo>
                <a:lnTo>
                  <a:pt x="982" y="553"/>
                </a:lnTo>
                <a:lnTo>
                  <a:pt x="970" y="554"/>
                </a:lnTo>
                <a:lnTo>
                  <a:pt x="957" y="556"/>
                </a:lnTo>
                <a:lnTo>
                  <a:pt x="946" y="558"/>
                </a:lnTo>
                <a:lnTo>
                  <a:pt x="935" y="562"/>
                </a:lnTo>
                <a:lnTo>
                  <a:pt x="927" y="565"/>
                </a:lnTo>
                <a:lnTo>
                  <a:pt x="913" y="572"/>
                </a:lnTo>
                <a:lnTo>
                  <a:pt x="908" y="574"/>
                </a:lnTo>
                <a:lnTo>
                  <a:pt x="908" y="574"/>
                </a:lnTo>
                <a:lnTo>
                  <a:pt x="920" y="594"/>
                </a:lnTo>
                <a:lnTo>
                  <a:pt x="930" y="613"/>
                </a:lnTo>
                <a:lnTo>
                  <a:pt x="936" y="632"/>
                </a:lnTo>
                <a:lnTo>
                  <a:pt x="940" y="647"/>
                </a:lnTo>
                <a:lnTo>
                  <a:pt x="941" y="663"/>
                </a:lnTo>
                <a:lnTo>
                  <a:pt x="941" y="675"/>
                </a:lnTo>
                <a:lnTo>
                  <a:pt x="939" y="687"/>
                </a:lnTo>
                <a:lnTo>
                  <a:pt x="935" y="696"/>
                </a:lnTo>
                <a:lnTo>
                  <a:pt x="930" y="705"/>
                </a:lnTo>
                <a:lnTo>
                  <a:pt x="924" y="712"/>
                </a:lnTo>
                <a:lnTo>
                  <a:pt x="915" y="718"/>
                </a:lnTo>
                <a:lnTo>
                  <a:pt x="907" y="722"/>
                </a:lnTo>
                <a:lnTo>
                  <a:pt x="899" y="724"/>
                </a:lnTo>
                <a:lnTo>
                  <a:pt x="890" y="725"/>
                </a:lnTo>
                <a:lnTo>
                  <a:pt x="881" y="725"/>
                </a:lnTo>
                <a:lnTo>
                  <a:pt x="871" y="724"/>
                </a:lnTo>
                <a:lnTo>
                  <a:pt x="871" y="724"/>
                </a:lnTo>
                <a:lnTo>
                  <a:pt x="859" y="720"/>
                </a:lnTo>
                <a:lnTo>
                  <a:pt x="850" y="715"/>
                </a:lnTo>
                <a:lnTo>
                  <a:pt x="842" y="709"/>
                </a:lnTo>
                <a:lnTo>
                  <a:pt x="835" y="702"/>
                </a:lnTo>
                <a:lnTo>
                  <a:pt x="829" y="695"/>
                </a:lnTo>
                <a:lnTo>
                  <a:pt x="825" y="688"/>
                </a:lnTo>
                <a:lnTo>
                  <a:pt x="821" y="680"/>
                </a:lnTo>
                <a:lnTo>
                  <a:pt x="819" y="673"/>
                </a:lnTo>
                <a:lnTo>
                  <a:pt x="816" y="658"/>
                </a:lnTo>
                <a:lnTo>
                  <a:pt x="816" y="646"/>
                </a:lnTo>
                <a:lnTo>
                  <a:pt x="816" y="638"/>
                </a:lnTo>
                <a:lnTo>
                  <a:pt x="816" y="635"/>
                </a:lnTo>
                <a:lnTo>
                  <a:pt x="816" y="635"/>
                </a:lnTo>
                <a:lnTo>
                  <a:pt x="813" y="637"/>
                </a:lnTo>
                <a:lnTo>
                  <a:pt x="805" y="643"/>
                </a:lnTo>
                <a:lnTo>
                  <a:pt x="793" y="650"/>
                </a:lnTo>
                <a:lnTo>
                  <a:pt x="785" y="653"/>
                </a:lnTo>
                <a:lnTo>
                  <a:pt x="777" y="656"/>
                </a:lnTo>
                <a:lnTo>
                  <a:pt x="768" y="658"/>
                </a:lnTo>
                <a:lnTo>
                  <a:pt x="759" y="659"/>
                </a:lnTo>
                <a:lnTo>
                  <a:pt x="749" y="659"/>
                </a:lnTo>
                <a:lnTo>
                  <a:pt x="739" y="658"/>
                </a:lnTo>
                <a:lnTo>
                  <a:pt x="729" y="655"/>
                </a:lnTo>
                <a:lnTo>
                  <a:pt x="720" y="650"/>
                </a:lnTo>
                <a:lnTo>
                  <a:pt x="710" y="643"/>
                </a:lnTo>
                <a:lnTo>
                  <a:pt x="701" y="634"/>
                </a:lnTo>
                <a:lnTo>
                  <a:pt x="701" y="634"/>
                </a:lnTo>
                <a:lnTo>
                  <a:pt x="694" y="625"/>
                </a:lnTo>
                <a:lnTo>
                  <a:pt x="690" y="616"/>
                </a:lnTo>
                <a:lnTo>
                  <a:pt x="688" y="607"/>
                </a:lnTo>
                <a:lnTo>
                  <a:pt x="689" y="598"/>
                </a:lnTo>
                <a:lnTo>
                  <a:pt x="690" y="589"/>
                </a:lnTo>
                <a:lnTo>
                  <a:pt x="694" y="581"/>
                </a:lnTo>
                <a:lnTo>
                  <a:pt x="701" y="572"/>
                </a:lnTo>
                <a:lnTo>
                  <a:pt x="708" y="564"/>
                </a:lnTo>
                <a:lnTo>
                  <a:pt x="717" y="557"/>
                </a:lnTo>
                <a:lnTo>
                  <a:pt x="727" y="550"/>
                </a:lnTo>
                <a:lnTo>
                  <a:pt x="740" y="544"/>
                </a:lnTo>
                <a:lnTo>
                  <a:pt x="754" y="540"/>
                </a:lnTo>
                <a:lnTo>
                  <a:pt x="769" y="536"/>
                </a:lnTo>
                <a:lnTo>
                  <a:pt x="786" y="533"/>
                </a:lnTo>
                <a:lnTo>
                  <a:pt x="804" y="532"/>
                </a:lnTo>
                <a:lnTo>
                  <a:pt x="823" y="531"/>
                </a:lnTo>
                <a:lnTo>
                  <a:pt x="823" y="531"/>
                </a:lnTo>
                <a:lnTo>
                  <a:pt x="824" y="520"/>
                </a:lnTo>
                <a:lnTo>
                  <a:pt x="823" y="509"/>
                </a:lnTo>
                <a:lnTo>
                  <a:pt x="820" y="494"/>
                </a:lnTo>
                <a:lnTo>
                  <a:pt x="817" y="486"/>
                </a:lnTo>
                <a:lnTo>
                  <a:pt x="814" y="477"/>
                </a:lnTo>
                <a:lnTo>
                  <a:pt x="810" y="469"/>
                </a:lnTo>
                <a:lnTo>
                  <a:pt x="805" y="460"/>
                </a:lnTo>
                <a:lnTo>
                  <a:pt x="799" y="451"/>
                </a:lnTo>
                <a:lnTo>
                  <a:pt x="792" y="443"/>
                </a:lnTo>
                <a:lnTo>
                  <a:pt x="782" y="435"/>
                </a:lnTo>
                <a:lnTo>
                  <a:pt x="772" y="426"/>
                </a:lnTo>
                <a:lnTo>
                  <a:pt x="772" y="426"/>
                </a:lnTo>
                <a:lnTo>
                  <a:pt x="764" y="421"/>
                </a:lnTo>
                <a:lnTo>
                  <a:pt x="755" y="417"/>
                </a:lnTo>
                <a:lnTo>
                  <a:pt x="745" y="415"/>
                </a:lnTo>
                <a:lnTo>
                  <a:pt x="735" y="413"/>
                </a:lnTo>
                <a:lnTo>
                  <a:pt x="725" y="412"/>
                </a:lnTo>
                <a:lnTo>
                  <a:pt x="716" y="412"/>
                </a:lnTo>
                <a:lnTo>
                  <a:pt x="698" y="414"/>
                </a:lnTo>
                <a:lnTo>
                  <a:pt x="681" y="418"/>
                </a:lnTo>
                <a:lnTo>
                  <a:pt x="668" y="421"/>
                </a:lnTo>
                <a:lnTo>
                  <a:pt x="657" y="425"/>
                </a:lnTo>
                <a:lnTo>
                  <a:pt x="657" y="425"/>
                </a:lnTo>
                <a:lnTo>
                  <a:pt x="664" y="421"/>
                </a:lnTo>
                <a:lnTo>
                  <a:pt x="672" y="415"/>
                </a:lnTo>
                <a:lnTo>
                  <a:pt x="681" y="408"/>
                </a:lnTo>
                <a:lnTo>
                  <a:pt x="691" y="397"/>
                </a:lnTo>
                <a:lnTo>
                  <a:pt x="701" y="384"/>
                </a:lnTo>
                <a:lnTo>
                  <a:pt x="705" y="376"/>
                </a:lnTo>
                <a:lnTo>
                  <a:pt x="709" y="369"/>
                </a:lnTo>
                <a:lnTo>
                  <a:pt x="712" y="360"/>
                </a:lnTo>
                <a:lnTo>
                  <a:pt x="714" y="351"/>
                </a:lnTo>
                <a:lnTo>
                  <a:pt x="714" y="351"/>
                </a:lnTo>
                <a:lnTo>
                  <a:pt x="716" y="336"/>
                </a:lnTo>
                <a:lnTo>
                  <a:pt x="715" y="320"/>
                </a:lnTo>
                <a:lnTo>
                  <a:pt x="713" y="303"/>
                </a:lnTo>
                <a:lnTo>
                  <a:pt x="709" y="285"/>
                </a:lnTo>
                <a:lnTo>
                  <a:pt x="702" y="267"/>
                </a:lnTo>
                <a:lnTo>
                  <a:pt x="693" y="249"/>
                </a:lnTo>
                <a:lnTo>
                  <a:pt x="682" y="232"/>
                </a:lnTo>
                <a:lnTo>
                  <a:pt x="676" y="223"/>
                </a:lnTo>
                <a:lnTo>
                  <a:pt x="669" y="216"/>
                </a:lnTo>
                <a:lnTo>
                  <a:pt x="668" y="214"/>
                </a:lnTo>
                <a:lnTo>
                  <a:pt x="665" y="214"/>
                </a:lnTo>
                <a:lnTo>
                  <a:pt x="665" y="214"/>
                </a:lnTo>
                <a:lnTo>
                  <a:pt x="655" y="214"/>
                </a:lnTo>
                <a:lnTo>
                  <a:pt x="644" y="215"/>
                </a:lnTo>
                <a:lnTo>
                  <a:pt x="624" y="219"/>
                </a:lnTo>
                <a:lnTo>
                  <a:pt x="606" y="224"/>
                </a:lnTo>
                <a:lnTo>
                  <a:pt x="587" y="232"/>
                </a:lnTo>
                <a:lnTo>
                  <a:pt x="572" y="240"/>
                </a:lnTo>
                <a:lnTo>
                  <a:pt x="557" y="250"/>
                </a:lnTo>
                <a:lnTo>
                  <a:pt x="545" y="261"/>
                </a:lnTo>
                <a:lnTo>
                  <a:pt x="535" y="272"/>
                </a:lnTo>
                <a:lnTo>
                  <a:pt x="535" y="272"/>
                </a:lnTo>
                <a:lnTo>
                  <a:pt x="530" y="280"/>
                </a:lnTo>
                <a:lnTo>
                  <a:pt x="526" y="288"/>
                </a:lnTo>
                <a:lnTo>
                  <a:pt x="523" y="297"/>
                </a:lnTo>
                <a:lnTo>
                  <a:pt x="520" y="305"/>
                </a:lnTo>
                <a:lnTo>
                  <a:pt x="517" y="320"/>
                </a:lnTo>
                <a:lnTo>
                  <a:pt x="516" y="334"/>
                </a:lnTo>
                <a:lnTo>
                  <a:pt x="516" y="347"/>
                </a:lnTo>
                <a:lnTo>
                  <a:pt x="517" y="357"/>
                </a:lnTo>
                <a:lnTo>
                  <a:pt x="519" y="365"/>
                </a:lnTo>
                <a:lnTo>
                  <a:pt x="519" y="365"/>
                </a:lnTo>
                <a:lnTo>
                  <a:pt x="513" y="354"/>
                </a:lnTo>
                <a:lnTo>
                  <a:pt x="508" y="341"/>
                </a:lnTo>
                <a:lnTo>
                  <a:pt x="499" y="327"/>
                </a:lnTo>
                <a:lnTo>
                  <a:pt x="488" y="313"/>
                </a:lnTo>
                <a:lnTo>
                  <a:pt x="482" y="306"/>
                </a:lnTo>
                <a:lnTo>
                  <a:pt x="475" y="299"/>
                </a:lnTo>
                <a:lnTo>
                  <a:pt x="467" y="292"/>
                </a:lnTo>
                <a:lnTo>
                  <a:pt x="458" y="287"/>
                </a:lnTo>
                <a:lnTo>
                  <a:pt x="450" y="283"/>
                </a:lnTo>
                <a:lnTo>
                  <a:pt x="440" y="281"/>
                </a:lnTo>
                <a:lnTo>
                  <a:pt x="440" y="281"/>
                </a:lnTo>
                <a:lnTo>
                  <a:pt x="428" y="278"/>
                </a:lnTo>
                <a:lnTo>
                  <a:pt x="415" y="278"/>
                </a:lnTo>
                <a:lnTo>
                  <a:pt x="404" y="278"/>
                </a:lnTo>
                <a:lnTo>
                  <a:pt x="393" y="279"/>
                </a:lnTo>
                <a:lnTo>
                  <a:pt x="384" y="281"/>
                </a:lnTo>
                <a:lnTo>
                  <a:pt x="374" y="284"/>
                </a:lnTo>
                <a:lnTo>
                  <a:pt x="365" y="287"/>
                </a:lnTo>
                <a:lnTo>
                  <a:pt x="358" y="291"/>
                </a:lnTo>
                <a:lnTo>
                  <a:pt x="345" y="300"/>
                </a:lnTo>
                <a:lnTo>
                  <a:pt x="336" y="307"/>
                </a:lnTo>
                <a:lnTo>
                  <a:pt x="328" y="314"/>
                </a:lnTo>
                <a:lnTo>
                  <a:pt x="328" y="314"/>
                </a:lnTo>
                <a:lnTo>
                  <a:pt x="342" y="328"/>
                </a:lnTo>
                <a:lnTo>
                  <a:pt x="353" y="343"/>
                </a:lnTo>
                <a:lnTo>
                  <a:pt x="362" y="357"/>
                </a:lnTo>
                <a:lnTo>
                  <a:pt x="369" y="371"/>
                </a:lnTo>
                <a:lnTo>
                  <a:pt x="375" y="384"/>
                </a:lnTo>
                <a:lnTo>
                  <a:pt x="380" y="398"/>
                </a:lnTo>
                <a:lnTo>
                  <a:pt x="382" y="410"/>
                </a:lnTo>
                <a:lnTo>
                  <a:pt x="383" y="421"/>
                </a:lnTo>
                <a:lnTo>
                  <a:pt x="382" y="432"/>
                </a:lnTo>
                <a:lnTo>
                  <a:pt x="380" y="442"/>
                </a:lnTo>
                <a:lnTo>
                  <a:pt x="375" y="451"/>
                </a:lnTo>
                <a:lnTo>
                  <a:pt x="370" y="458"/>
                </a:lnTo>
                <a:lnTo>
                  <a:pt x="363" y="464"/>
                </a:lnTo>
                <a:lnTo>
                  <a:pt x="356" y="469"/>
                </a:lnTo>
                <a:lnTo>
                  <a:pt x="347" y="472"/>
                </a:lnTo>
                <a:lnTo>
                  <a:pt x="337" y="473"/>
                </a:lnTo>
                <a:lnTo>
                  <a:pt x="337" y="473"/>
                </a:lnTo>
                <a:lnTo>
                  <a:pt x="322" y="473"/>
                </a:lnTo>
                <a:lnTo>
                  <a:pt x="311" y="471"/>
                </a:lnTo>
                <a:lnTo>
                  <a:pt x="301" y="467"/>
                </a:lnTo>
                <a:lnTo>
                  <a:pt x="292" y="462"/>
                </a:lnTo>
                <a:lnTo>
                  <a:pt x="283" y="456"/>
                </a:lnTo>
                <a:lnTo>
                  <a:pt x="277" y="449"/>
                </a:lnTo>
                <a:lnTo>
                  <a:pt x="272" y="441"/>
                </a:lnTo>
                <a:lnTo>
                  <a:pt x="268" y="432"/>
                </a:lnTo>
                <a:lnTo>
                  <a:pt x="264" y="424"/>
                </a:lnTo>
                <a:lnTo>
                  <a:pt x="262" y="417"/>
                </a:lnTo>
                <a:lnTo>
                  <a:pt x="259" y="403"/>
                </a:lnTo>
                <a:lnTo>
                  <a:pt x="257" y="393"/>
                </a:lnTo>
                <a:lnTo>
                  <a:pt x="257" y="390"/>
                </a:lnTo>
                <a:lnTo>
                  <a:pt x="257" y="390"/>
                </a:lnTo>
                <a:lnTo>
                  <a:pt x="255" y="392"/>
                </a:lnTo>
                <a:lnTo>
                  <a:pt x="249" y="398"/>
                </a:lnTo>
                <a:lnTo>
                  <a:pt x="239" y="405"/>
                </a:lnTo>
                <a:lnTo>
                  <a:pt x="227" y="413"/>
                </a:lnTo>
                <a:lnTo>
                  <a:pt x="220" y="416"/>
                </a:lnTo>
                <a:lnTo>
                  <a:pt x="212" y="419"/>
                </a:lnTo>
                <a:lnTo>
                  <a:pt x="204" y="420"/>
                </a:lnTo>
                <a:lnTo>
                  <a:pt x="194" y="421"/>
                </a:lnTo>
                <a:lnTo>
                  <a:pt x="185" y="421"/>
                </a:lnTo>
                <a:lnTo>
                  <a:pt x="175" y="419"/>
                </a:lnTo>
                <a:lnTo>
                  <a:pt x="165" y="415"/>
                </a:lnTo>
                <a:lnTo>
                  <a:pt x="155" y="409"/>
                </a:lnTo>
                <a:lnTo>
                  <a:pt x="155" y="409"/>
                </a:lnTo>
                <a:lnTo>
                  <a:pt x="147" y="404"/>
                </a:lnTo>
                <a:lnTo>
                  <a:pt x="140" y="397"/>
                </a:lnTo>
                <a:lnTo>
                  <a:pt x="135" y="390"/>
                </a:lnTo>
                <a:lnTo>
                  <a:pt x="131" y="381"/>
                </a:lnTo>
                <a:lnTo>
                  <a:pt x="129" y="372"/>
                </a:lnTo>
                <a:lnTo>
                  <a:pt x="128" y="363"/>
                </a:lnTo>
                <a:lnTo>
                  <a:pt x="128" y="354"/>
                </a:lnTo>
                <a:lnTo>
                  <a:pt x="131" y="345"/>
                </a:lnTo>
                <a:lnTo>
                  <a:pt x="136" y="334"/>
                </a:lnTo>
                <a:lnTo>
                  <a:pt x="142" y="325"/>
                </a:lnTo>
                <a:lnTo>
                  <a:pt x="153" y="316"/>
                </a:lnTo>
                <a:lnTo>
                  <a:pt x="164" y="308"/>
                </a:lnTo>
                <a:lnTo>
                  <a:pt x="178" y="300"/>
                </a:lnTo>
                <a:lnTo>
                  <a:pt x="195" y="292"/>
                </a:lnTo>
                <a:lnTo>
                  <a:pt x="216" y="286"/>
                </a:lnTo>
                <a:lnTo>
                  <a:pt x="239" y="280"/>
                </a:lnTo>
                <a:lnTo>
                  <a:pt x="239" y="280"/>
                </a:lnTo>
                <a:lnTo>
                  <a:pt x="238" y="275"/>
                </a:lnTo>
                <a:lnTo>
                  <a:pt x="233" y="262"/>
                </a:lnTo>
                <a:lnTo>
                  <a:pt x="230" y="253"/>
                </a:lnTo>
                <a:lnTo>
                  <a:pt x="225" y="242"/>
                </a:lnTo>
                <a:lnTo>
                  <a:pt x="220" y="232"/>
                </a:lnTo>
                <a:lnTo>
                  <a:pt x="213" y="222"/>
                </a:lnTo>
                <a:lnTo>
                  <a:pt x="205" y="213"/>
                </a:lnTo>
                <a:lnTo>
                  <a:pt x="195" y="203"/>
                </a:lnTo>
                <a:lnTo>
                  <a:pt x="185" y="196"/>
                </a:lnTo>
                <a:lnTo>
                  <a:pt x="173" y="190"/>
                </a:lnTo>
                <a:lnTo>
                  <a:pt x="167" y="188"/>
                </a:lnTo>
                <a:lnTo>
                  <a:pt x="161" y="187"/>
                </a:lnTo>
                <a:lnTo>
                  <a:pt x="154" y="186"/>
                </a:lnTo>
                <a:lnTo>
                  <a:pt x="145" y="185"/>
                </a:lnTo>
                <a:lnTo>
                  <a:pt x="138" y="186"/>
                </a:lnTo>
                <a:lnTo>
                  <a:pt x="129" y="187"/>
                </a:lnTo>
                <a:lnTo>
                  <a:pt x="121" y="190"/>
                </a:lnTo>
                <a:lnTo>
                  <a:pt x="112" y="193"/>
                </a:lnTo>
                <a:lnTo>
                  <a:pt x="112" y="193"/>
                </a:lnTo>
                <a:lnTo>
                  <a:pt x="115" y="191"/>
                </a:lnTo>
                <a:lnTo>
                  <a:pt x="119" y="188"/>
                </a:lnTo>
                <a:lnTo>
                  <a:pt x="127" y="180"/>
                </a:lnTo>
                <a:lnTo>
                  <a:pt x="136" y="168"/>
                </a:lnTo>
                <a:lnTo>
                  <a:pt x="144" y="153"/>
                </a:lnTo>
                <a:lnTo>
                  <a:pt x="148" y="144"/>
                </a:lnTo>
                <a:lnTo>
                  <a:pt x="153" y="136"/>
                </a:lnTo>
                <a:lnTo>
                  <a:pt x="156" y="127"/>
                </a:lnTo>
                <a:lnTo>
                  <a:pt x="158" y="117"/>
                </a:lnTo>
                <a:lnTo>
                  <a:pt x="159" y="106"/>
                </a:lnTo>
                <a:lnTo>
                  <a:pt x="160" y="97"/>
                </a:lnTo>
                <a:lnTo>
                  <a:pt x="159" y="86"/>
                </a:lnTo>
                <a:lnTo>
                  <a:pt x="157" y="76"/>
                </a:lnTo>
                <a:lnTo>
                  <a:pt x="157" y="76"/>
                </a:lnTo>
                <a:lnTo>
                  <a:pt x="155" y="66"/>
                </a:lnTo>
                <a:lnTo>
                  <a:pt x="150" y="57"/>
                </a:lnTo>
                <a:lnTo>
                  <a:pt x="147" y="49"/>
                </a:lnTo>
                <a:lnTo>
                  <a:pt x="143" y="41"/>
                </a:lnTo>
                <a:lnTo>
                  <a:pt x="134" y="28"/>
                </a:lnTo>
                <a:lnTo>
                  <a:pt x="125" y="17"/>
                </a:lnTo>
                <a:lnTo>
                  <a:pt x="117" y="9"/>
                </a:lnTo>
                <a:lnTo>
                  <a:pt x="110" y="4"/>
                </a:lnTo>
                <a:lnTo>
                  <a:pt x="103" y="0"/>
                </a:lnTo>
                <a:lnTo>
                  <a:pt x="0" y="593"/>
                </a:lnTo>
                <a:lnTo>
                  <a:pt x="269" y="712"/>
                </a:lnTo>
                <a:lnTo>
                  <a:pt x="269" y="712"/>
                </a:lnTo>
                <a:lnTo>
                  <a:pt x="293" y="693"/>
                </a:lnTo>
                <a:lnTo>
                  <a:pt x="315" y="677"/>
                </a:lnTo>
                <a:lnTo>
                  <a:pt x="336" y="665"/>
                </a:lnTo>
                <a:lnTo>
                  <a:pt x="354" y="656"/>
                </a:lnTo>
                <a:lnTo>
                  <a:pt x="354" y="656"/>
                </a:lnTo>
                <a:lnTo>
                  <a:pt x="367" y="650"/>
                </a:lnTo>
                <a:lnTo>
                  <a:pt x="382" y="646"/>
                </a:lnTo>
                <a:lnTo>
                  <a:pt x="396" y="642"/>
                </a:lnTo>
                <a:lnTo>
                  <a:pt x="409" y="639"/>
                </a:lnTo>
                <a:lnTo>
                  <a:pt x="423" y="637"/>
                </a:lnTo>
                <a:lnTo>
                  <a:pt x="437" y="636"/>
                </a:lnTo>
                <a:lnTo>
                  <a:pt x="450" y="635"/>
                </a:lnTo>
                <a:lnTo>
                  <a:pt x="464" y="635"/>
                </a:lnTo>
                <a:lnTo>
                  <a:pt x="478" y="636"/>
                </a:lnTo>
                <a:lnTo>
                  <a:pt x="491" y="638"/>
                </a:lnTo>
                <a:lnTo>
                  <a:pt x="504" y="640"/>
                </a:lnTo>
                <a:lnTo>
                  <a:pt x="517" y="643"/>
                </a:lnTo>
                <a:lnTo>
                  <a:pt x="542" y="650"/>
                </a:lnTo>
                <a:lnTo>
                  <a:pt x="566" y="658"/>
                </a:lnTo>
                <a:lnTo>
                  <a:pt x="566" y="658"/>
                </a:lnTo>
                <a:lnTo>
                  <a:pt x="582" y="667"/>
                </a:lnTo>
                <a:lnTo>
                  <a:pt x="596" y="675"/>
                </a:lnTo>
                <a:lnTo>
                  <a:pt x="610" y="683"/>
                </a:lnTo>
                <a:lnTo>
                  <a:pt x="621" y="691"/>
                </a:lnTo>
                <a:lnTo>
                  <a:pt x="631" y="699"/>
                </a:lnTo>
                <a:lnTo>
                  <a:pt x="639" y="709"/>
                </a:lnTo>
                <a:lnTo>
                  <a:pt x="646" y="717"/>
                </a:lnTo>
                <a:lnTo>
                  <a:pt x="653" y="726"/>
                </a:lnTo>
                <a:lnTo>
                  <a:pt x="658" y="735"/>
                </a:lnTo>
                <a:lnTo>
                  <a:pt x="662" y="743"/>
                </a:lnTo>
                <a:lnTo>
                  <a:pt x="665" y="753"/>
                </a:lnTo>
                <a:lnTo>
                  <a:pt x="668" y="761"/>
                </a:lnTo>
                <a:lnTo>
                  <a:pt x="671" y="778"/>
                </a:lnTo>
                <a:lnTo>
                  <a:pt x="673" y="793"/>
                </a:lnTo>
                <a:lnTo>
                  <a:pt x="673" y="793"/>
                </a:lnTo>
                <a:lnTo>
                  <a:pt x="672" y="804"/>
                </a:lnTo>
                <a:lnTo>
                  <a:pt x="670" y="815"/>
                </a:lnTo>
                <a:lnTo>
                  <a:pt x="667" y="827"/>
                </a:lnTo>
                <a:lnTo>
                  <a:pt x="663" y="839"/>
                </a:lnTo>
                <a:lnTo>
                  <a:pt x="654" y="863"/>
                </a:lnTo>
                <a:lnTo>
                  <a:pt x="646" y="877"/>
                </a:lnTo>
                <a:lnTo>
                  <a:pt x="841" y="96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" name="Freeform 43"/>
          <p:cNvSpPr>
            <a:spLocks/>
          </p:cNvSpPr>
          <p:nvPr userDrawn="1"/>
        </p:nvSpPr>
        <p:spPr bwMode="auto">
          <a:xfrm>
            <a:off x="7581900" y="1218903"/>
            <a:ext cx="193675" cy="33338"/>
          </a:xfrm>
          <a:custGeom>
            <a:avLst/>
            <a:gdLst>
              <a:gd name="T0" fmla="*/ 1228 w 1463"/>
              <a:gd name="T1" fmla="*/ 227 h 256"/>
              <a:gd name="T2" fmla="*/ 1463 w 1463"/>
              <a:gd name="T3" fmla="*/ 113 h 256"/>
              <a:gd name="T4" fmla="*/ 1225 w 1463"/>
              <a:gd name="T5" fmla="*/ 14 h 256"/>
              <a:gd name="T6" fmla="*/ 1225 w 1463"/>
              <a:gd name="T7" fmla="*/ 14 h 256"/>
              <a:gd name="T8" fmla="*/ 1152 w 1463"/>
              <a:gd name="T9" fmla="*/ 15 h 256"/>
              <a:gd name="T10" fmla="*/ 1060 w 1463"/>
              <a:gd name="T11" fmla="*/ 16 h 256"/>
              <a:gd name="T12" fmla="*/ 949 w 1463"/>
              <a:gd name="T13" fmla="*/ 15 h 256"/>
              <a:gd name="T14" fmla="*/ 824 w 1463"/>
              <a:gd name="T15" fmla="*/ 13 h 256"/>
              <a:gd name="T16" fmla="*/ 531 w 1463"/>
              <a:gd name="T17" fmla="*/ 7 h 256"/>
              <a:gd name="T18" fmla="*/ 197 w 1463"/>
              <a:gd name="T19" fmla="*/ 0 h 256"/>
              <a:gd name="T20" fmla="*/ 0 w 1463"/>
              <a:gd name="T21" fmla="*/ 256 h 256"/>
              <a:gd name="T22" fmla="*/ 0 w 1463"/>
              <a:gd name="T23" fmla="*/ 256 h 256"/>
              <a:gd name="T24" fmla="*/ 734 w 1463"/>
              <a:gd name="T25" fmla="*/ 240 h 256"/>
              <a:gd name="T26" fmla="*/ 1024 w 1463"/>
              <a:gd name="T27" fmla="*/ 234 h 256"/>
              <a:gd name="T28" fmla="*/ 1228 w 1463"/>
              <a:gd name="T29" fmla="*/ 227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63" h="256">
                <a:moveTo>
                  <a:pt x="1228" y="227"/>
                </a:moveTo>
                <a:lnTo>
                  <a:pt x="1463" y="113"/>
                </a:lnTo>
                <a:lnTo>
                  <a:pt x="1225" y="14"/>
                </a:lnTo>
                <a:lnTo>
                  <a:pt x="1225" y="14"/>
                </a:lnTo>
                <a:lnTo>
                  <a:pt x="1152" y="15"/>
                </a:lnTo>
                <a:lnTo>
                  <a:pt x="1060" y="16"/>
                </a:lnTo>
                <a:lnTo>
                  <a:pt x="949" y="15"/>
                </a:lnTo>
                <a:lnTo>
                  <a:pt x="824" y="13"/>
                </a:lnTo>
                <a:lnTo>
                  <a:pt x="531" y="7"/>
                </a:lnTo>
                <a:lnTo>
                  <a:pt x="197" y="0"/>
                </a:lnTo>
                <a:lnTo>
                  <a:pt x="0" y="256"/>
                </a:lnTo>
                <a:lnTo>
                  <a:pt x="0" y="256"/>
                </a:lnTo>
                <a:lnTo>
                  <a:pt x="734" y="240"/>
                </a:lnTo>
                <a:lnTo>
                  <a:pt x="1024" y="234"/>
                </a:lnTo>
                <a:lnTo>
                  <a:pt x="1228" y="22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" name="Freeform 44"/>
          <p:cNvSpPr>
            <a:spLocks/>
          </p:cNvSpPr>
          <p:nvPr userDrawn="1"/>
        </p:nvSpPr>
        <p:spPr bwMode="auto">
          <a:xfrm>
            <a:off x="7643812" y="1301453"/>
            <a:ext cx="114300" cy="112713"/>
          </a:xfrm>
          <a:custGeom>
            <a:avLst/>
            <a:gdLst>
              <a:gd name="T0" fmla="*/ 386 w 869"/>
              <a:gd name="T1" fmla="*/ 818 h 851"/>
              <a:gd name="T2" fmla="*/ 235 w 869"/>
              <a:gd name="T3" fmla="*/ 737 h 851"/>
              <a:gd name="T4" fmla="*/ 156 w 869"/>
              <a:gd name="T5" fmla="*/ 685 h 851"/>
              <a:gd name="T6" fmla="*/ 90 w 869"/>
              <a:gd name="T7" fmla="*/ 626 h 851"/>
              <a:gd name="T8" fmla="*/ 37 w 869"/>
              <a:gd name="T9" fmla="*/ 557 h 851"/>
              <a:gd name="T10" fmla="*/ 24 w 869"/>
              <a:gd name="T11" fmla="*/ 531 h 851"/>
              <a:gd name="T12" fmla="*/ 10 w 869"/>
              <a:gd name="T13" fmla="*/ 487 h 851"/>
              <a:gd name="T14" fmla="*/ 2 w 869"/>
              <a:gd name="T15" fmla="*/ 439 h 851"/>
              <a:gd name="T16" fmla="*/ 0 w 869"/>
              <a:gd name="T17" fmla="*/ 389 h 851"/>
              <a:gd name="T18" fmla="*/ 5 w 869"/>
              <a:gd name="T19" fmla="*/ 336 h 851"/>
              <a:gd name="T20" fmla="*/ 15 w 869"/>
              <a:gd name="T21" fmla="*/ 283 h 851"/>
              <a:gd name="T22" fmla="*/ 34 w 869"/>
              <a:gd name="T23" fmla="*/ 231 h 851"/>
              <a:gd name="T24" fmla="*/ 59 w 869"/>
              <a:gd name="T25" fmla="*/ 182 h 851"/>
              <a:gd name="T26" fmla="*/ 93 w 869"/>
              <a:gd name="T27" fmla="*/ 136 h 851"/>
              <a:gd name="T28" fmla="*/ 134 w 869"/>
              <a:gd name="T29" fmla="*/ 94 h 851"/>
              <a:gd name="T30" fmla="*/ 183 w 869"/>
              <a:gd name="T31" fmla="*/ 59 h 851"/>
              <a:gd name="T32" fmla="*/ 198 w 869"/>
              <a:gd name="T33" fmla="*/ 75 h 851"/>
              <a:gd name="T34" fmla="*/ 217 w 869"/>
              <a:gd name="T35" fmla="*/ 106 h 851"/>
              <a:gd name="T36" fmla="*/ 227 w 869"/>
              <a:gd name="T37" fmla="*/ 141 h 851"/>
              <a:gd name="T38" fmla="*/ 247 w 869"/>
              <a:gd name="T39" fmla="*/ 150 h 851"/>
              <a:gd name="T40" fmla="*/ 379 w 869"/>
              <a:gd name="T41" fmla="*/ 144 h 851"/>
              <a:gd name="T42" fmla="*/ 424 w 869"/>
              <a:gd name="T43" fmla="*/ 143 h 851"/>
              <a:gd name="T44" fmla="*/ 424 w 869"/>
              <a:gd name="T45" fmla="*/ 94 h 851"/>
              <a:gd name="T46" fmla="*/ 414 w 869"/>
              <a:gd name="T47" fmla="*/ 37 h 851"/>
              <a:gd name="T48" fmla="*/ 397 w 869"/>
              <a:gd name="T49" fmla="*/ 0 h 851"/>
              <a:gd name="T50" fmla="*/ 431 w 869"/>
              <a:gd name="T51" fmla="*/ 27 h 851"/>
              <a:gd name="T52" fmla="*/ 459 w 869"/>
              <a:gd name="T53" fmla="*/ 55 h 851"/>
              <a:gd name="T54" fmla="*/ 475 w 869"/>
              <a:gd name="T55" fmla="*/ 82 h 851"/>
              <a:gd name="T56" fmla="*/ 487 w 869"/>
              <a:gd name="T57" fmla="*/ 116 h 851"/>
              <a:gd name="T58" fmla="*/ 493 w 869"/>
              <a:gd name="T59" fmla="*/ 143 h 851"/>
              <a:gd name="T60" fmla="*/ 671 w 869"/>
              <a:gd name="T61" fmla="*/ 133 h 851"/>
              <a:gd name="T62" fmla="*/ 662 w 869"/>
              <a:gd name="T63" fmla="*/ 88 h 851"/>
              <a:gd name="T64" fmla="*/ 643 w 869"/>
              <a:gd name="T65" fmla="*/ 50 h 851"/>
              <a:gd name="T66" fmla="*/ 651 w 869"/>
              <a:gd name="T67" fmla="*/ 46 h 851"/>
              <a:gd name="T68" fmla="*/ 699 w 869"/>
              <a:gd name="T69" fmla="*/ 73 h 851"/>
              <a:gd name="T70" fmla="*/ 740 w 869"/>
              <a:gd name="T71" fmla="*/ 104 h 851"/>
              <a:gd name="T72" fmla="*/ 775 w 869"/>
              <a:gd name="T73" fmla="*/ 138 h 851"/>
              <a:gd name="T74" fmla="*/ 803 w 869"/>
              <a:gd name="T75" fmla="*/ 175 h 851"/>
              <a:gd name="T76" fmla="*/ 837 w 869"/>
              <a:gd name="T77" fmla="*/ 238 h 851"/>
              <a:gd name="T78" fmla="*/ 861 w 869"/>
              <a:gd name="T79" fmla="*/ 312 h 851"/>
              <a:gd name="T80" fmla="*/ 869 w 869"/>
              <a:gd name="T81" fmla="*/ 379 h 851"/>
              <a:gd name="T82" fmla="*/ 869 w 869"/>
              <a:gd name="T83" fmla="*/ 423 h 851"/>
              <a:gd name="T84" fmla="*/ 859 w 869"/>
              <a:gd name="T85" fmla="*/ 499 h 851"/>
              <a:gd name="T86" fmla="*/ 834 w 869"/>
              <a:gd name="T87" fmla="*/ 569 h 851"/>
              <a:gd name="T88" fmla="*/ 796 w 869"/>
              <a:gd name="T89" fmla="*/ 631 h 851"/>
              <a:gd name="T90" fmla="*/ 749 w 869"/>
              <a:gd name="T91" fmla="*/ 684 h 851"/>
              <a:gd name="T92" fmla="*/ 693 w 869"/>
              <a:gd name="T93" fmla="*/ 727 h 851"/>
              <a:gd name="T94" fmla="*/ 626 w 869"/>
              <a:gd name="T95" fmla="*/ 766 h 851"/>
              <a:gd name="T96" fmla="*/ 506 w 869"/>
              <a:gd name="T97" fmla="*/ 826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869" h="851">
                <a:moveTo>
                  <a:pt x="452" y="851"/>
                </a:moveTo>
                <a:lnTo>
                  <a:pt x="452" y="851"/>
                </a:lnTo>
                <a:lnTo>
                  <a:pt x="386" y="818"/>
                </a:lnTo>
                <a:lnTo>
                  <a:pt x="323" y="785"/>
                </a:lnTo>
                <a:lnTo>
                  <a:pt x="264" y="754"/>
                </a:lnTo>
                <a:lnTo>
                  <a:pt x="235" y="737"/>
                </a:lnTo>
                <a:lnTo>
                  <a:pt x="207" y="720"/>
                </a:lnTo>
                <a:lnTo>
                  <a:pt x="181" y="703"/>
                </a:lnTo>
                <a:lnTo>
                  <a:pt x="156" y="685"/>
                </a:lnTo>
                <a:lnTo>
                  <a:pt x="133" y="666"/>
                </a:lnTo>
                <a:lnTo>
                  <a:pt x="110" y="646"/>
                </a:lnTo>
                <a:lnTo>
                  <a:pt x="90" y="626"/>
                </a:lnTo>
                <a:lnTo>
                  <a:pt x="70" y="605"/>
                </a:lnTo>
                <a:lnTo>
                  <a:pt x="53" y="581"/>
                </a:lnTo>
                <a:lnTo>
                  <a:pt x="37" y="557"/>
                </a:lnTo>
                <a:lnTo>
                  <a:pt x="37" y="557"/>
                </a:lnTo>
                <a:lnTo>
                  <a:pt x="31" y="544"/>
                </a:lnTo>
                <a:lnTo>
                  <a:pt x="24" y="531"/>
                </a:lnTo>
                <a:lnTo>
                  <a:pt x="19" y="517"/>
                </a:lnTo>
                <a:lnTo>
                  <a:pt x="14" y="502"/>
                </a:lnTo>
                <a:lnTo>
                  <a:pt x="10" y="487"/>
                </a:lnTo>
                <a:lnTo>
                  <a:pt x="7" y="472"/>
                </a:lnTo>
                <a:lnTo>
                  <a:pt x="4" y="455"/>
                </a:lnTo>
                <a:lnTo>
                  <a:pt x="2" y="439"/>
                </a:lnTo>
                <a:lnTo>
                  <a:pt x="1" y="423"/>
                </a:lnTo>
                <a:lnTo>
                  <a:pt x="0" y="405"/>
                </a:lnTo>
                <a:lnTo>
                  <a:pt x="0" y="389"/>
                </a:lnTo>
                <a:lnTo>
                  <a:pt x="1" y="371"/>
                </a:lnTo>
                <a:lnTo>
                  <a:pt x="2" y="353"/>
                </a:lnTo>
                <a:lnTo>
                  <a:pt x="5" y="336"/>
                </a:lnTo>
                <a:lnTo>
                  <a:pt x="7" y="318"/>
                </a:lnTo>
                <a:lnTo>
                  <a:pt x="11" y="301"/>
                </a:lnTo>
                <a:lnTo>
                  <a:pt x="15" y="283"/>
                </a:lnTo>
                <a:lnTo>
                  <a:pt x="21" y="266"/>
                </a:lnTo>
                <a:lnTo>
                  <a:pt x="26" y="249"/>
                </a:lnTo>
                <a:lnTo>
                  <a:pt x="34" y="231"/>
                </a:lnTo>
                <a:lnTo>
                  <a:pt x="42" y="215"/>
                </a:lnTo>
                <a:lnTo>
                  <a:pt x="50" y="199"/>
                </a:lnTo>
                <a:lnTo>
                  <a:pt x="59" y="182"/>
                </a:lnTo>
                <a:lnTo>
                  <a:pt x="69" y="166"/>
                </a:lnTo>
                <a:lnTo>
                  <a:pt x="81" y="151"/>
                </a:lnTo>
                <a:lnTo>
                  <a:pt x="93" y="136"/>
                </a:lnTo>
                <a:lnTo>
                  <a:pt x="105" y="122"/>
                </a:lnTo>
                <a:lnTo>
                  <a:pt x="120" y="108"/>
                </a:lnTo>
                <a:lnTo>
                  <a:pt x="134" y="94"/>
                </a:lnTo>
                <a:lnTo>
                  <a:pt x="149" y="82"/>
                </a:lnTo>
                <a:lnTo>
                  <a:pt x="166" y="70"/>
                </a:lnTo>
                <a:lnTo>
                  <a:pt x="183" y="59"/>
                </a:lnTo>
                <a:lnTo>
                  <a:pt x="183" y="59"/>
                </a:lnTo>
                <a:lnTo>
                  <a:pt x="191" y="67"/>
                </a:lnTo>
                <a:lnTo>
                  <a:pt x="198" y="75"/>
                </a:lnTo>
                <a:lnTo>
                  <a:pt x="203" y="82"/>
                </a:lnTo>
                <a:lnTo>
                  <a:pt x="208" y="90"/>
                </a:lnTo>
                <a:lnTo>
                  <a:pt x="217" y="106"/>
                </a:lnTo>
                <a:lnTo>
                  <a:pt x="222" y="120"/>
                </a:lnTo>
                <a:lnTo>
                  <a:pt x="225" y="132"/>
                </a:lnTo>
                <a:lnTo>
                  <a:pt x="227" y="141"/>
                </a:lnTo>
                <a:lnTo>
                  <a:pt x="227" y="150"/>
                </a:lnTo>
                <a:lnTo>
                  <a:pt x="227" y="150"/>
                </a:lnTo>
                <a:lnTo>
                  <a:pt x="247" y="150"/>
                </a:lnTo>
                <a:lnTo>
                  <a:pt x="272" y="150"/>
                </a:lnTo>
                <a:lnTo>
                  <a:pt x="325" y="146"/>
                </a:lnTo>
                <a:lnTo>
                  <a:pt x="379" y="144"/>
                </a:lnTo>
                <a:lnTo>
                  <a:pt x="404" y="143"/>
                </a:lnTo>
                <a:lnTo>
                  <a:pt x="424" y="143"/>
                </a:lnTo>
                <a:lnTo>
                  <a:pt x="424" y="143"/>
                </a:lnTo>
                <a:lnTo>
                  <a:pt x="425" y="129"/>
                </a:lnTo>
                <a:lnTo>
                  <a:pt x="425" y="112"/>
                </a:lnTo>
                <a:lnTo>
                  <a:pt x="424" y="94"/>
                </a:lnTo>
                <a:lnTo>
                  <a:pt x="422" y="76"/>
                </a:lnTo>
                <a:lnTo>
                  <a:pt x="419" y="56"/>
                </a:lnTo>
                <a:lnTo>
                  <a:pt x="414" y="37"/>
                </a:lnTo>
                <a:lnTo>
                  <a:pt x="407" y="19"/>
                </a:lnTo>
                <a:lnTo>
                  <a:pt x="402" y="9"/>
                </a:lnTo>
                <a:lnTo>
                  <a:pt x="397" y="0"/>
                </a:lnTo>
                <a:lnTo>
                  <a:pt x="397" y="0"/>
                </a:lnTo>
                <a:lnTo>
                  <a:pt x="415" y="14"/>
                </a:lnTo>
                <a:lnTo>
                  <a:pt x="431" y="27"/>
                </a:lnTo>
                <a:lnTo>
                  <a:pt x="446" y="40"/>
                </a:lnTo>
                <a:lnTo>
                  <a:pt x="453" y="47"/>
                </a:lnTo>
                <a:lnTo>
                  <a:pt x="459" y="55"/>
                </a:lnTo>
                <a:lnTo>
                  <a:pt x="465" y="64"/>
                </a:lnTo>
                <a:lnTo>
                  <a:pt x="470" y="73"/>
                </a:lnTo>
                <a:lnTo>
                  <a:pt x="475" y="82"/>
                </a:lnTo>
                <a:lnTo>
                  <a:pt x="479" y="92"/>
                </a:lnTo>
                <a:lnTo>
                  <a:pt x="484" y="104"/>
                </a:lnTo>
                <a:lnTo>
                  <a:pt x="487" y="116"/>
                </a:lnTo>
                <a:lnTo>
                  <a:pt x="490" y="129"/>
                </a:lnTo>
                <a:lnTo>
                  <a:pt x="493" y="143"/>
                </a:lnTo>
                <a:lnTo>
                  <a:pt x="493" y="143"/>
                </a:lnTo>
                <a:lnTo>
                  <a:pt x="671" y="150"/>
                </a:lnTo>
                <a:lnTo>
                  <a:pt x="671" y="150"/>
                </a:lnTo>
                <a:lnTo>
                  <a:pt x="671" y="133"/>
                </a:lnTo>
                <a:lnTo>
                  <a:pt x="670" y="118"/>
                </a:lnTo>
                <a:lnTo>
                  <a:pt x="667" y="103"/>
                </a:lnTo>
                <a:lnTo>
                  <a:pt x="662" y="88"/>
                </a:lnTo>
                <a:lnTo>
                  <a:pt x="657" y="75"/>
                </a:lnTo>
                <a:lnTo>
                  <a:pt x="651" y="62"/>
                </a:lnTo>
                <a:lnTo>
                  <a:pt x="643" y="50"/>
                </a:lnTo>
                <a:lnTo>
                  <a:pt x="634" y="38"/>
                </a:lnTo>
                <a:lnTo>
                  <a:pt x="634" y="38"/>
                </a:lnTo>
                <a:lnTo>
                  <a:pt x="651" y="46"/>
                </a:lnTo>
                <a:lnTo>
                  <a:pt x="669" y="54"/>
                </a:lnTo>
                <a:lnTo>
                  <a:pt x="684" y="64"/>
                </a:lnTo>
                <a:lnTo>
                  <a:pt x="699" y="73"/>
                </a:lnTo>
                <a:lnTo>
                  <a:pt x="714" y="83"/>
                </a:lnTo>
                <a:lnTo>
                  <a:pt x="728" y="93"/>
                </a:lnTo>
                <a:lnTo>
                  <a:pt x="740" y="104"/>
                </a:lnTo>
                <a:lnTo>
                  <a:pt x="752" y="115"/>
                </a:lnTo>
                <a:lnTo>
                  <a:pt x="764" y="126"/>
                </a:lnTo>
                <a:lnTo>
                  <a:pt x="775" y="138"/>
                </a:lnTo>
                <a:lnTo>
                  <a:pt x="785" y="151"/>
                </a:lnTo>
                <a:lnTo>
                  <a:pt x="794" y="163"/>
                </a:lnTo>
                <a:lnTo>
                  <a:pt x="803" y="175"/>
                </a:lnTo>
                <a:lnTo>
                  <a:pt x="811" y="187"/>
                </a:lnTo>
                <a:lnTo>
                  <a:pt x="825" y="213"/>
                </a:lnTo>
                <a:lnTo>
                  <a:pt x="837" y="238"/>
                </a:lnTo>
                <a:lnTo>
                  <a:pt x="848" y="263"/>
                </a:lnTo>
                <a:lnTo>
                  <a:pt x="855" y="289"/>
                </a:lnTo>
                <a:lnTo>
                  <a:pt x="861" y="312"/>
                </a:lnTo>
                <a:lnTo>
                  <a:pt x="865" y="336"/>
                </a:lnTo>
                <a:lnTo>
                  <a:pt x="868" y="358"/>
                </a:lnTo>
                <a:lnTo>
                  <a:pt x="869" y="379"/>
                </a:lnTo>
                <a:lnTo>
                  <a:pt x="869" y="397"/>
                </a:lnTo>
                <a:lnTo>
                  <a:pt x="869" y="397"/>
                </a:lnTo>
                <a:lnTo>
                  <a:pt x="869" y="423"/>
                </a:lnTo>
                <a:lnTo>
                  <a:pt x="868" y="449"/>
                </a:lnTo>
                <a:lnTo>
                  <a:pt x="864" y="474"/>
                </a:lnTo>
                <a:lnTo>
                  <a:pt x="859" y="499"/>
                </a:lnTo>
                <a:lnTo>
                  <a:pt x="852" y="523"/>
                </a:lnTo>
                <a:lnTo>
                  <a:pt x="843" y="546"/>
                </a:lnTo>
                <a:lnTo>
                  <a:pt x="834" y="569"/>
                </a:lnTo>
                <a:lnTo>
                  <a:pt x="823" y="590"/>
                </a:lnTo>
                <a:lnTo>
                  <a:pt x="811" y="612"/>
                </a:lnTo>
                <a:lnTo>
                  <a:pt x="796" y="631"/>
                </a:lnTo>
                <a:lnTo>
                  <a:pt x="782" y="651"/>
                </a:lnTo>
                <a:lnTo>
                  <a:pt x="766" y="668"/>
                </a:lnTo>
                <a:lnTo>
                  <a:pt x="749" y="684"/>
                </a:lnTo>
                <a:lnTo>
                  <a:pt x="731" y="700"/>
                </a:lnTo>
                <a:lnTo>
                  <a:pt x="713" y="714"/>
                </a:lnTo>
                <a:lnTo>
                  <a:pt x="693" y="727"/>
                </a:lnTo>
                <a:lnTo>
                  <a:pt x="693" y="727"/>
                </a:lnTo>
                <a:lnTo>
                  <a:pt x="658" y="748"/>
                </a:lnTo>
                <a:lnTo>
                  <a:pt x="626" y="766"/>
                </a:lnTo>
                <a:lnTo>
                  <a:pt x="594" y="783"/>
                </a:lnTo>
                <a:lnTo>
                  <a:pt x="563" y="799"/>
                </a:lnTo>
                <a:lnTo>
                  <a:pt x="506" y="826"/>
                </a:lnTo>
                <a:lnTo>
                  <a:pt x="452" y="85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" name="Freeform 45"/>
          <p:cNvSpPr>
            <a:spLocks/>
          </p:cNvSpPr>
          <p:nvPr userDrawn="1"/>
        </p:nvSpPr>
        <p:spPr bwMode="auto">
          <a:xfrm>
            <a:off x="7677150" y="1579265"/>
            <a:ext cx="1588" cy="0"/>
          </a:xfrm>
          <a:custGeom>
            <a:avLst/>
            <a:gdLst>
              <a:gd name="T0" fmla="*/ 22 w 22"/>
              <a:gd name="T1" fmla="*/ 9 h 9"/>
              <a:gd name="T2" fmla="*/ 22 w 22"/>
              <a:gd name="T3" fmla="*/ 9 h 9"/>
              <a:gd name="T4" fmla="*/ 3 w 22"/>
              <a:gd name="T5" fmla="*/ 2 h 9"/>
              <a:gd name="T6" fmla="*/ 3 w 22"/>
              <a:gd name="T7" fmla="*/ 2 h 9"/>
              <a:gd name="T8" fmla="*/ 0 w 22"/>
              <a:gd name="T9" fmla="*/ 0 h 9"/>
              <a:gd name="T10" fmla="*/ 0 w 22"/>
              <a:gd name="T11" fmla="*/ 0 h 9"/>
              <a:gd name="T12" fmla="*/ 22 w 22"/>
              <a:gd name="T13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" h="9">
                <a:moveTo>
                  <a:pt x="22" y="9"/>
                </a:moveTo>
                <a:lnTo>
                  <a:pt x="22" y="9"/>
                </a:lnTo>
                <a:lnTo>
                  <a:pt x="3" y="2"/>
                </a:lnTo>
                <a:lnTo>
                  <a:pt x="3" y="2"/>
                </a:lnTo>
                <a:lnTo>
                  <a:pt x="0" y="0"/>
                </a:lnTo>
                <a:lnTo>
                  <a:pt x="0" y="0"/>
                </a:lnTo>
                <a:lnTo>
                  <a:pt x="22" y="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" name="Freeform 46"/>
          <p:cNvSpPr>
            <a:spLocks/>
          </p:cNvSpPr>
          <p:nvPr userDrawn="1"/>
        </p:nvSpPr>
        <p:spPr bwMode="auto">
          <a:xfrm>
            <a:off x="7429500" y="1261765"/>
            <a:ext cx="20638" cy="12700"/>
          </a:xfrm>
          <a:custGeom>
            <a:avLst/>
            <a:gdLst>
              <a:gd name="T0" fmla="*/ 166 w 166"/>
              <a:gd name="T1" fmla="*/ 69 h 96"/>
              <a:gd name="T2" fmla="*/ 166 w 166"/>
              <a:gd name="T3" fmla="*/ 69 h 96"/>
              <a:gd name="T4" fmla="*/ 166 w 166"/>
              <a:gd name="T5" fmla="*/ 70 h 96"/>
              <a:gd name="T6" fmla="*/ 165 w 166"/>
              <a:gd name="T7" fmla="*/ 72 h 96"/>
              <a:gd name="T8" fmla="*/ 161 w 166"/>
              <a:gd name="T9" fmla="*/ 74 h 96"/>
              <a:gd name="T10" fmla="*/ 155 w 166"/>
              <a:gd name="T11" fmla="*/ 77 h 96"/>
              <a:gd name="T12" fmla="*/ 145 w 166"/>
              <a:gd name="T13" fmla="*/ 79 h 96"/>
              <a:gd name="T14" fmla="*/ 123 w 166"/>
              <a:gd name="T15" fmla="*/ 85 h 96"/>
              <a:gd name="T16" fmla="*/ 95 w 166"/>
              <a:gd name="T17" fmla="*/ 90 h 96"/>
              <a:gd name="T18" fmla="*/ 68 w 166"/>
              <a:gd name="T19" fmla="*/ 94 h 96"/>
              <a:gd name="T20" fmla="*/ 42 w 166"/>
              <a:gd name="T21" fmla="*/ 96 h 96"/>
              <a:gd name="T22" fmla="*/ 24 w 166"/>
              <a:gd name="T23" fmla="*/ 96 h 96"/>
              <a:gd name="T24" fmla="*/ 17 w 166"/>
              <a:gd name="T25" fmla="*/ 95 h 96"/>
              <a:gd name="T26" fmla="*/ 13 w 166"/>
              <a:gd name="T27" fmla="*/ 94 h 96"/>
              <a:gd name="T28" fmla="*/ 13 w 166"/>
              <a:gd name="T29" fmla="*/ 94 h 96"/>
              <a:gd name="T30" fmla="*/ 10 w 166"/>
              <a:gd name="T31" fmla="*/ 92 h 96"/>
              <a:gd name="T32" fmla="*/ 8 w 166"/>
              <a:gd name="T33" fmla="*/ 88 h 96"/>
              <a:gd name="T34" fmla="*/ 5 w 166"/>
              <a:gd name="T35" fmla="*/ 77 h 96"/>
              <a:gd name="T36" fmla="*/ 2 w 166"/>
              <a:gd name="T37" fmla="*/ 65 h 96"/>
              <a:gd name="T38" fmla="*/ 0 w 166"/>
              <a:gd name="T39" fmla="*/ 51 h 96"/>
              <a:gd name="T40" fmla="*/ 0 w 166"/>
              <a:gd name="T41" fmla="*/ 36 h 96"/>
              <a:gd name="T42" fmla="*/ 0 w 166"/>
              <a:gd name="T43" fmla="*/ 23 h 96"/>
              <a:gd name="T44" fmla="*/ 1 w 166"/>
              <a:gd name="T45" fmla="*/ 13 h 96"/>
              <a:gd name="T46" fmla="*/ 2 w 166"/>
              <a:gd name="T47" fmla="*/ 8 h 96"/>
              <a:gd name="T48" fmla="*/ 4 w 166"/>
              <a:gd name="T49" fmla="*/ 5 h 96"/>
              <a:gd name="T50" fmla="*/ 4 w 166"/>
              <a:gd name="T51" fmla="*/ 5 h 96"/>
              <a:gd name="T52" fmla="*/ 5 w 166"/>
              <a:gd name="T53" fmla="*/ 4 h 96"/>
              <a:gd name="T54" fmla="*/ 7 w 166"/>
              <a:gd name="T55" fmla="*/ 2 h 96"/>
              <a:gd name="T56" fmla="*/ 13 w 166"/>
              <a:gd name="T57" fmla="*/ 1 h 96"/>
              <a:gd name="T58" fmla="*/ 22 w 166"/>
              <a:gd name="T59" fmla="*/ 0 h 96"/>
              <a:gd name="T60" fmla="*/ 32 w 166"/>
              <a:gd name="T61" fmla="*/ 0 h 96"/>
              <a:gd name="T62" fmla="*/ 43 w 166"/>
              <a:gd name="T63" fmla="*/ 1 h 96"/>
              <a:gd name="T64" fmla="*/ 55 w 166"/>
              <a:gd name="T65" fmla="*/ 3 h 96"/>
              <a:gd name="T66" fmla="*/ 69 w 166"/>
              <a:gd name="T67" fmla="*/ 6 h 96"/>
              <a:gd name="T68" fmla="*/ 83 w 166"/>
              <a:gd name="T69" fmla="*/ 10 h 96"/>
              <a:gd name="T70" fmla="*/ 96 w 166"/>
              <a:gd name="T71" fmla="*/ 15 h 96"/>
              <a:gd name="T72" fmla="*/ 110 w 166"/>
              <a:gd name="T73" fmla="*/ 20 h 96"/>
              <a:gd name="T74" fmla="*/ 123 w 166"/>
              <a:gd name="T75" fmla="*/ 27 h 96"/>
              <a:gd name="T76" fmla="*/ 135 w 166"/>
              <a:gd name="T77" fmla="*/ 34 h 96"/>
              <a:gd name="T78" fmla="*/ 145 w 166"/>
              <a:gd name="T79" fmla="*/ 42 h 96"/>
              <a:gd name="T80" fmla="*/ 155 w 166"/>
              <a:gd name="T81" fmla="*/ 51 h 96"/>
              <a:gd name="T82" fmla="*/ 162 w 166"/>
              <a:gd name="T83" fmla="*/ 60 h 96"/>
              <a:gd name="T84" fmla="*/ 164 w 166"/>
              <a:gd name="T85" fmla="*/ 64 h 96"/>
              <a:gd name="T86" fmla="*/ 166 w 166"/>
              <a:gd name="T87" fmla="*/ 6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66" h="96">
                <a:moveTo>
                  <a:pt x="166" y="69"/>
                </a:moveTo>
                <a:lnTo>
                  <a:pt x="166" y="69"/>
                </a:lnTo>
                <a:lnTo>
                  <a:pt x="166" y="70"/>
                </a:lnTo>
                <a:lnTo>
                  <a:pt x="165" y="72"/>
                </a:lnTo>
                <a:lnTo>
                  <a:pt x="161" y="74"/>
                </a:lnTo>
                <a:lnTo>
                  <a:pt x="155" y="77"/>
                </a:lnTo>
                <a:lnTo>
                  <a:pt x="145" y="79"/>
                </a:lnTo>
                <a:lnTo>
                  <a:pt x="123" y="85"/>
                </a:lnTo>
                <a:lnTo>
                  <a:pt x="95" y="90"/>
                </a:lnTo>
                <a:lnTo>
                  <a:pt x="68" y="94"/>
                </a:lnTo>
                <a:lnTo>
                  <a:pt x="42" y="96"/>
                </a:lnTo>
                <a:lnTo>
                  <a:pt x="24" y="96"/>
                </a:lnTo>
                <a:lnTo>
                  <a:pt x="17" y="95"/>
                </a:lnTo>
                <a:lnTo>
                  <a:pt x="13" y="94"/>
                </a:lnTo>
                <a:lnTo>
                  <a:pt x="13" y="94"/>
                </a:lnTo>
                <a:lnTo>
                  <a:pt x="10" y="92"/>
                </a:lnTo>
                <a:lnTo>
                  <a:pt x="8" y="88"/>
                </a:lnTo>
                <a:lnTo>
                  <a:pt x="5" y="77"/>
                </a:lnTo>
                <a:lnTo>
                  <a:pt x="2" y="65"/>
                </a:lnTo>
                <a:lnTo>
                  <a:pt x="0" y="51"/>
                </a:lnTo>
                <a:lnTo>
                  <a:pt x="0" y="36"/>
                </a:lnTo>
                <a:lnTo>
                  <a:pt x="0" y="23"/>
                </a:lnTo>
                <a:lnTo>
                  <a:pt x="1" y="13"/>
                </a:lnTo>
                <a:lnTo>
                  <a:pt x="2" y="8"/>
                </a:lnTo>
                <a:lnTo>
                  <a:pt x="4" y="5"/>
                </a:lnTo>
                <a:lnTo>
                  <a:pt x="4" y="5"/>
                </a:lnTo>
                <a:lnTo>
                  <a:pt x="5" y="4"/>
                </a:lnTo>
                <a:lnTo>
                  <a:pt x="7" y="2"/>
                </a:lnTo>
                <a:lnTo>
                  <a:pt x="13" y="1"/>
                </a:lnTo>
                <a:lnTo>
                  <a:pt x="22" y="0"/>
                </a:lnTo>
                <a:lnTo>
                  <a:pt x="32" y="0"/>
                </a:lnTo>
                <a:lnTo>
                  <a:pt x="43" y="1"/>
                </a:lnTo>
                <a:lnTo>
                  <a:pt x="55" y="3"/>
                </a:lnTo>
                <a:lnTo>
                  <a:pt x="69" y="6"/>
                </a:lnTo>
                <a:lnTo>
                  <a:pt x="83" y="10"/>
                </a:lnTo>
                <a:lnTo>
                  <a:pt x="96" y="15"/>
                </a:lnTo>
                <a:lnTo>
                  <a:pt x="110" y="20"/>
                </a:lnTo>
                <a:lnTo>
                  <a:pt x="123" y="27"/>
                </a:lnTo>
                <a:lnTo>
                  <a:pt x="135" y="34"/>
                </a:lnTo>
                <a:lnTo>
                  <a:pt x="145" y="42"/>
                </a:lnTo>
                <a:lnTo>
                  <a:pt x="155" y="51"/>
                </a:lnTo>
                <a:lnTo>
                  <a:pt x="162" y="60"/>
                </a:lnTo>
                <a:lnTo>
                  <a:pt x="164" y="64"/>
                </a:lnTo>
                <a:lnTo>
                  <a:pt x="166" y="6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" name="Freeform 47"/>
          <p:cNvSpPr>
            <a:spLocks/>
          </p:cNvSpPr>
          <p:nvPr userDrawn="1"/>
        </p:nvSpPr>
        <p:spPr bwMode="auto">
          <a:xfrm>
            <a:off x="7151687" y="1218903"/>
            <a:ext cx="657225" cy="776288"/>
          </a:xfrm>
          <a:custGeom>
            <a:avLst/>
            <a:gdLst>
              <a:gd name="T0" fmla="*/ 4703 w 4973"/>
              <a:gd name="T1" fmla="*/ 1877 h 5865"/>
              <a:gd name="T2" fmla="*/ 4733 w 4973"/>
              <a:gd name="T3" fmla="*/ 1183 h 5865"/>
              <a:gd name="T4" fmla="*/ 4302 w 4973"/>
              <a:gd name="T5" fmla="*/ 476 h 5865"/>
              <a:gd name="T6" fmla="*/ 3581 w 4973"/>
              <a:gd name="T7" fmla="*/ 813 h 5865"/>
              <a:gd name="T8" fmla="*/ 3899 w 4973"/>
              <a:gd name="T9" fmla="*/ 1529 h 5865"/>
              <a:gd name="T10" fmla="*/ 3757 w 4973"/>
              <a:gd name="T11" fmla="*/ 2227 h 5865"/>
              <a:gd name="T12" fmla="*/ 3939 w 4973"/>
              <a:gd name="T13" fmla="*/ 2068 h 5865"/>
              <a:gd name="T14" fmla="*/ 4069 w 4973"/>
              <a:gd name="T15" fmla="*/ 1928 h 5865"/>
              <a:gd name="T16" fmla="*/ 4545 w 4973"/>
              <a:gd name="T17" fmla="*/ 1985 h 5865"/>
              <a:gd name="T18" fmla="*/ 4487 w 4973"/>
              <a:gd name="T19" fmla="*/ 2697 h 5865"/>
              <a:gd name="T20" fmla="*/ 3601 w 4973"/>
              <a:gd name="T21" fmla="*/ 2477 h 5865"/>
              <a:gd name="T22" fmla="*/ 3285 w 4973"/>
              <a:gd name="T23" fmla="*/ 1581 h 5865"/>
              <a:gd name="T24" fmla="*/ 3364 w 4973"/>
              <a:gd name="T25" fmla="*/ 1421 h 5865"/>
              <a:gd name="T26" fmla="*/ 3101 w 4973"/>
              <a:gd name="T27" fmla="*/ 996 h 5865"/>
              <a:gd name="T28" fmla="*/ 3251 w 4973"/>
              <a:gd name="T29" fmla="*/ 599 h 5865"/>
              <a:gd name="T30" fmla="*/ 2863 w 4973"/>
              <a:gd name="T31" fmla="*/ 144 h 5865"/>
              <a:gd name="T32" fmla="*/ 1960 w 4973"/>
              <a:gd name="T33" fmla="*/ 304 h 5865"/>
              <a:gd name="T34" fmla="*/ 1819 w 4973"/>
              <a:gd name="T35" fmla="*/ 748 h 5865"/>
              <a:gd name="T36" fmla="*/ 2202 w 4973"/>
              <a:gd name="T37" fmla="*/ 626 h 5865"/>
              <a:gd name="T38" fmla="*/ 2215 w 4973"/>
              <a:gd name="T39" fmla="*/ 803 h 5865"/>
              <a:gd name="T40" fmla="*/ 1623 w 4973"/>
              <a:gd name="T41" fmla="*/ 851 h 5865"/>
              <a:gd name="T42" fmla="*/ 1602 w 4973"/>
              <a:gd name="T43" fmla="*/ 1055 h 5865"/>
              <a:gd name="T44" fmla="*/ 2246 w 4973"/>
              <a:gd name="T45" fmla="*/ 924 h 5865"/>
              <a:gd name="T46" fmla="*/ 2036 w 4973"/>
              <a:gd name="T47" fmla="*/ 981 h 5865"/>
              <a:gd name="T48" fmla="*/ 1754 w 4973"/>
              <a:gd name="T49" fmla="*/ 1278 h 5865"/>
              <a:gd name="T50" fmla="*/ 2105 w 4973"/>
              <a:gd name="T51" fmla="*/ 1619 h 5865"/>
              <a:gd name="T52" fmla="*/ 863 w 4973"/>
              <a:gd name="T53" fmla="*/ 2239 h 5865"/>
              <a:gd name="T54" fmla="*/ 310 w 4973"/>
              <a:gd name="T55" fmla="*/ 2027 h 5865"/>
              <a:gd name="T56" fmla="*/ 319 w 4973"/>
              <a:gd name="T57" fmla="*/ 2172 h 5865"/>
              <a:gd name="T58" fmla="*/ 380 w 4973"/>
              <a:gd name="T59" fmla="*/ 2295 h 5865"/>
              <a:gd name="T60" fmla="*/ 39 w 4973"/>
              <a:gd name="T61" fmla="*/ 2396 h 5865"/>
              <a:gd name="T62" fmla="*/ 189 w 4973"/>
              <a:gd name="T63" fmla="*/ 2511 h 5865"/>
              <a:gd name="T64" fmla="*/ 322 w 4973"/>
              <a:gd name="T65" fmla="*/ 2588 h 5865"/>
              <a:gd name="T66" fmla="*/ 272 w 4973"/>
              <a:gd name="T67" fmla="*/ 2893 h 5865"/>
              <a:gd name="T68" fmla="*/ 630 w 4973"/>
              <a:gd name="T69" fmla="*/ 2730 h 5865"/>
              <a:gd name="T70" fmla="*/ 811 w 4973"/>
              <a:gd name="T71" fmla="*/ 2843 h 5865"/>
              <a:gd name="T72" fmla="*/ 1024 w 4973"/>
              <a:gd name="T73" fmla="*/ 2773 h 5865"/>
              <a:gd name="T74" fmla="*/ 1290 w 4973"/>
              <a:gd name="T75" fmla="*/ 2556 h 5865"/>
              <a:gd name="T76" fmla="*/ 1713 w 4973"/>
              <a:gd name="T77" fmla="*/ 2519 h 5865"/>
              <a:gd name="T78" fmla="*/ 2306 w 4973"/>
              <a:gd name="T79" fmla="*/ 2641 h 5865"/>
              <a:gd name="T80" fmla="*/ 3357 w 4973"/>
              <a:gd name="T81" fmla="*/ 3092 h 5865"/>
              <a:gd name="T82" fmla="*/ 3742 w 4973"/>
              <a:gd name="T83" fmla="*/ 3928 h 5865"/>
              <a:gd name="T84" fmla="*/ 3685 w 4973"/>
              <a:gd name="T85" fmla="*/ 4224 h 5865"/>
              <a:gd name="T86" fmla="*/ 4224 w 4973"/>
              <a:gd name="T87" fmla="*/ 4337 h 5865"/>
              <a:gd name="T88" fmla="*/ 4264 w 4973"/>
              <a:gd name="T89" fmla="*/ 5017 h 5865"/>
              <a:gd name="T90" fmla="*/ 3761 w 4973"/>
              <a:gd name="T91" fmla="*/ 5058 h 5865"/>
              <a:gd name="T92" fmla="*/ 3894 w 4973"/>
              <a:gd name="T93" fmla="*/ 5210 h 5865"/>
              <a:gd name="T94" fmla="*/ 3894 w 4973"/>
              <a:gd name="T95" fmla="*/ 5294 h 5865"/>
              <a:gd name="T96" fmla="*/ 3751 w 4973"/>
              <a:gd name="T97" fmla="*/ 5644 h 5865"/>
              <a:gd name="T98" fmla="*/ 3926 w 4973"/>
              <a:gd name="T99" fmla="*/ 5586 h 5865"/>
              <a:gd name="T100" fmla="*/ 4212 w 4973"/>
              <a:gd name="T101" fmla="*/ 5447 h 5865"/>
              <a:gd name="T102" fmla="*/ 4257 w 4973"/>
              <a:gd name="T103" fmla="*/ 5812 h 5865"/>
              <a:gd name="T104" fmla="*/ 4352 w 4973"/>
              <a:gd name="T105" fmla="*/ 5675 h 5865"/>
              <a:gd name="T106" fmla="*/ 4557 w 4973"/>
              <a:gd name="T107" fmla="*/ 5328 h 5865"/>
              <a:gd name="T108" fmla="*/ 4736 w 4973"/>
              <a:gd name="T109" fmla="*/ 5505 h 5865"/>
              <a:gd name="T110" fmla="*/ 4753 w 4973"/>
              <a:gd name="T111" fmla="*/ 5108 h 5865"/>
              <a:gd name="T112" fmla="*/ 4693 w 4973"/>
              <a:gd name="T113" fmla="*/ 4810 h 5865"/>
              <a:gd name="T114" fmla="*/ 4677 w 4973"/>
              <a:gd name="T115" fmla="*/ 4437 h 5865"/>
              <a:gd name="T116" fmla="*/ 4640 w 4973"/>
              <a:gd name="T117" fmla="*/ 4108 h 5865"/>
              <a:gd name="T118" fmla="*/ 4297 w 4973"/>
              <a:gd name="T119" fmla="*/ 3793 h 5865"/>
              <a:gd name="T120" fmla="*/ 4267 w 4973"/>
              <a:gd name="T121" fmla="*/ 3366 h 5865"/>
              <a:gd name="T122" fmla="*/ 4428 w 4973"/>
              <a:gd name="T123" fmla="*/ 2994 h 5865"/>
              <a:gd name="T124" fmla="*/ 4923 w 4973"/>
              <a:gd name="T125" fmla="*/ 2543 h 5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973" h="5865">
                <a:moveTo>
                  <a:pt x="4842" y="2253"/>
                </a:moveTo>
                <a:lnTo>
                  <a:pt x="4842" y="2253"/>
                </a:lnTo>
                <a:lnTo>
                  <a:pt x="4862" y="2257"/>
                </a:lnTo>
                <a:lnTo>
                  <a:pt x="4881" y="2259"/>
                </a:lnTo>
                <a:lnTo>
                  <a:pt x="4900" y="2260"/>
                </a:lnTo>
                <a:lnTo>
                  <a:pt x="4916" y="2259"/>
                </a:lnTo>
                <a:lnTo>
                  <a:pt x="4932" y="2257"/>
                </a:lnTo>
                <a:lnTo>
                  <a:pt x="4946" y="2254"/>
                </a:lnTo>
                <a:lnTo>
                  <a:pt x="4958" y="2249"/>
                </a:lnTo>
                <a:lnTo>
                  <a:pt x="4969" y="2243"/>
                </a:lnTo>
                <a:lnTo>
                  <a:pt x="4969" y="2243"/>
                </a:lnTo>
                <a:lnTo>
                  <a:pt x="4967" y="2217"/>
                </a:lnTo>
                <a:lnTo>
                  <a:pt x="4960" y="2157"/>
                </a:lnTo>
                <a:lnTo>
                  <a:pt x="4951" y="2084"/>
                </a:lnTo>
                <a:lnTo>
                  <a:pt x="4946" y="2052"/>
                </a:lnTo>
                <a:lnTo>
                  <a:pt x="4940" y="2024"/>
                </a:lnTo>
                <a:lnTo>
                  <a:pt x="4940" y="2024"/>
                </a:lnTo>
                <a:lnTo>
                  <a:pt x="4922" y="2027"/>
                </a:lnTo>
                <a:lnTo>
                  <a:pt x="4902" y="2030"/>
                </a:lnTo>
                <a:lnTo>
                  <a:pt x="4891" y="2030"/>
                </a:lnTo>
                <a:lnTo>
                  <a:pt x="4879" y="2030"/>
                </a:lnTo>
                <a:lnTo>
                  <a:pt x="4867" y="2029"/>
                </a:lnTo>
                <a:lnTo>
                  <a:pt x="4855" y="2027"/>
                </a:lnTo>
                <a:lnTo>
                  <a:pt x="4843" y="2024"/>
                </a:lnTo>
                <a:lnTo>
                  <a:pt x="4830" y="2020"/>
                </a:lnTo>
                <a:lnTo>
                  <a:pt x="4818" y="2015"/>
                </a:lnTo>
                <a:lnTo>
                  <a:pt x="4806" y="2008"/>
                </a:lnTo>
                <a:lnTo>
                  <a:pt x="4794" y="1998"/>
                </a:lnTo>
                <a:lnTo>
                  <a:pt x="4782" y="1988"/>
                </a:lnTo>
                <a:lnTo>
                  <a:pt x="4771" y="1976"/>
                </a:lnTo>
                <a:lnTo>
                  <a:pt x="4761" y="1962"/>
                </a:lnTo>
                <a:lnTo>
                  <a:pt x="4761" y="1962"/>
                </a:lnTo>
                <a:lnTo>
                  <a:pt x="4743" y="1933"/>
                </a:lnTo>
                <a:lnTo>
                  <a:pt x="4724" y="1905"/>
                </a:lnTo>
                <a:lnTo>
                  <a:pt x="4724" y="1905"/>
                </a:lnTo>
                <a:lnTo>
                  <a:pt x="4703" y="1877"/>
                </a:lnTo>
                <a:lnTo>
                  <a:pt x="4680" y="1849"/>
                </a:lnTo>
                <a:lnTo>
                  <a:pt x="4658" y="1823"/>
                </a:lnTo>
                <a:lnTo>
                  <a:pt x="4634" y="1797"/>
                </a:lnTo>
                <a:lnTo>
                  <a:pt x="4611" y="1773"/>
                </a:lnTo>
                <a:lnTo>
                  <a:pt x="4586" y="1750"/>
                </a:lnTo>
                <a:lnTo>
                  <a:pt x="4562" y="1727"/>
                </a:lnTo>
                <a:lnTo>
                  <a:pt x="4538" y="1707"/>
                </a:lnTo>
                <a:lnTo>
                  <a:pt x="4513" y="1687"/>
                </a:lnTo>
                <a:lnTo>
                  <a:pt x="4489" y="1667"/>
                </a:lnTo>
                <a:lnTo>
                  <a:pt x="4463" y="1649"/>
                </a:lnTo>
                <a:lnTo>
                  <a:pt x="4439" y="1630"/>
                </a:lnTo>
                <a:lnTo>
                  <a:pt x="4413" y="1614"/>
                </a:lnTo>
                <a:lnTo>
                  <a:pt x="4389" y="1598"/>
                </a:lnTo>
                <a:lnTo>
                  <a:pt x="4337" y="1566"/>
                </a:lnTo>
                <a:lnTo>
                  <a:pt x="4337" y="1566"/>
                </a:lnTo>
                <a:lnTo>
                  <a:pt x="4381" y="1543"/>
                </a:lnTo>
                <a:lnTo>
                  <a:pt x="4422" y="1521"/>
                </a:lnTo>
                <a:lnTo>
                  <a:pt x="4459" y="1498"/>
                </a:lnTo>
                <a:lnTo>
                  <a:pt x="4492" y="1477"/>
                </a:lnTo>
                <a:lnTo>
                  <a:pt x="4523" y="1455"/>
                </a:lnTo>
                <a:lnTo>
                  <a:pt x="4549" y="1434"/>
                </a:lnTo>
                <a:lnTo>
                  <a:pt x="4574" y="1414"/>
                </a:lnTo>
                <a:lnTo>
                  <a:pt x="4595" y="1393"/>
                </a:lnTo>
                <a:lnTo>
                  <a:pt x="4615" y="1374"/>
                </a:lnTo>
                <a:lnTo>
                  <a:pt x="4632" y="1355"/>
                </a:lnTo>
                <a:lnTo>
                  <a:pt x="4647" y="1337"/>
                </a:lnTo>
                <a:lnTo>
                  <a:pt x="4661" y="1319"/>
                </a:lnTo>
                <a:lnTo>
                  <a:pt x="4673" y="1303"/>
                </a:lnTo>
                <a:lnTo>
                  <a:pt x="4683" y="1288"/>
                </a:lnTo>
                <a:lnTo>
                  <a:pt x="4700" y="1260"/>
                </a:lnTo>
                <a:lnTo>
                  <a:pt x="4700" y="1260"/>
                </a:lnTo>
                <a:lnTo>
                  <a:pt x="4708" y="1248"/>
                </a:lnTo>
                <a:lnTo>
                  <a:pt x="4714" y="1234"/>
                </a:lnTo>
                <a:lnTo>
                  <a:pt x="4721" y="1218"/>
                </a:lnTo>
                <a:lnTo>
                  <a:pt x="4727" y="1202"/>
                </a:lnTo>
                <a:lnTo>
                  <a:pt x="4733" y="1183"/>
                </a:lnTo>
                <a:lnTo>
                  <a:pt x="4739" y="1164"/>
                </a:lnTo>
                <a:lnTo>
                  <a:pt x="4743" y="1144"/>
                </a:lnTo>
                <a:lnTo>
                  <a:pt x="4749" y="1123"/>
                </a:lnTo>
                <a:lnTo>
                  <a:pt x="4753" y="1101"/>
                </a:lnTo>
                <a:lnTo>
                  <a:pt x="4756" y="1078"/>
                </a:lnTo>
                <a:lnTo>
                  <a:pt x="4758" y="1054"/>
                </a:lnTo>
                <a:lnTo>
                  <a:pt x="4759" y="1030"/>
                </a:lnTo>
                <a:lnTo>
                  <a:pt x="4760" y="1005"/>
                </a:lnTo>
                <a:lnTo>
                  <a:pt x="4759" y="980"/>
                </a:lnTo>
                <a:lnTo>
                  <a:pt x="4758" y="954"/>
                </a:lnTo>
                <a:lnTo>
                  <a:pt x="4755" y="928"/>
                </a:lnTo>
                <a:lnTo>
                  <a:pt x="4751" y="902"/>
                </a:lnTo>
                <a:lnTo>
                  <a:pt x="4745" y="876"/>
                </a:lnTo>
                <a:lnTo>
                  <a:pt x="4738" y="849"/>
                </a:lnTo>
                <a:lnTo>
                  <a:pt x="4730" y="824"/>
                </a:lnTo>
                <a:lnTo>
                  <a:pt x="4720" y="797"/>
                </a:lnTo>
                <a:lnTo>
                  <a:pt x="4709" y="771"/>
                </a:lnTo>
                <a:lnTo>
                  <a:pt x="4695" y="746"/>
                </a:lnTo>
                <a:lnTo>
                  <a:pt x="4681" y="721"/>
                </a:lnTo>
                <a:lnTo>
                  <a:pt x="4665" y="697"/>
                </a:lnTo>
                <a:lnTo>
                  <a:pt x="4646" y="672"/>
                </a:lnTo>
                <a:lnTo>
                  <a:pt x="4625" y="649"/>
                </a:lnTo>
                <a:lnTo>
                  <a:pt x="4602" y="626"/>
                </a:lnTo>
                <a:lnTo>
                  <a:pt x="4578" y="605"/>
                </a:lnTo>
                <a:lnTo>
                  <a:pt x="4551" y="584"/>
                </a:lnTo>
                <a:lnTo>
                  <a:pt x="4522" y="565"/>
                </a:lnTo>
                <a:lnTo>
                  <a:pt x="4490" y="545"/>
                </a:lnTo>
                <a:lnTo>
                  <a:pt x="4490" y="545"/>
                </a:lnTo>
                <a:lnTo>
                  <a:pt x="4466" y="533"/>
                </a:lnTo>
                <a:lnTo>
                  <a:pt x="4443" y="522"/>
                </a:lnTo>
                <a:lnTo>
                  <a:pt x="4419" y="512"/>
                </a:lnTo>
                <a:lnTo>
                  <a:pt x="4396" y="503"/>
                </a:lnTo>
                <a:lnTo>
                  <a:pt x="4372" y="494"/>
                </a:lnTo>
                <a:lnTo>
                  <a:pt x="4348" y="487"/>
                </a:lnTo>
                <a:lnTo>
                  <a:pt x="4325" y="481"/>
                </a:lnTo>
                <a:lnTo>
                  <a:pt x="4302" y="476"/>
                </a:lnTo>
                <a:lnTo>
                  <a:pt x="4278" y="471"/>
                </a:lnTo>
                <a:lnTo>
                  <a:pt x="4256" y="468"/>
                </a:lnTo>
                <a:lnTo>
                  <a:pt x="4233" y="465"/>
                </a:lnTo>
                <a:lnTo>
                  <a:pt x="4211" y="463"/>
                </a:lnTo>
                <a:lnTo>
                  <a:pt x="4188" y="461"/>
                </a:lnTo>
                <a:lnTo>
                  <a:pt x="4167" y="461"/>
                </a:lnTo>
                <a:lnTo>
                  <a:pt x="4145" y="461"/>
                </a:lnTo>
                <a:lnTo>
                  <a:pt x="4124" y="461"/>
                </a:lnTo>
                <a:lnTo>
                  <a:pt x="4083" y="464"/>
                </a:lnTo>
                <a:lnTo>
                  <a:pt x="4044" y="468"/>
                </a:lnTo>
                <a:lnTo>
                  <a:pt x="4007" y="474"/>
                </a:lnTo>
                <a:lnTo>
                  <a:pt x="3973" y="482"/>
                </a:lnTo>
                <a:lnTo>
                  <a:pt x="3941" y="490"/>
                </a:lnTo>
                <a:lnTo>
                  <a:pt x="3912" y="499"/>
                </a:lnTo>
                <a:lnTo>
                  <a:pt x="3887" y="510"/>
                </a:lnTo>
                <a:lnTo>
                  <a:pt x="3864" y="519"/>
                </a:lnTo>
                <a:lnTo>
                  <a:pt x="3864" y="519"/>
                </a:lnTo>
                <a:lnTo>
                  <a:pt x="3844" y="529"/>
                </a:lnTo>
                <a:lnTo>
                  <a:pt x="3824" y="539"/>
                </a:lnTo>
                <a:lnTo>
                  <a:pt x="3806" y="551"/>
                </a:lnTo>
                <a:lnTo>
                  <a:pt x="3787" y="562"/>
                </a:lnTo>
                <a:lnTo>
                  <a:pt x="3769" y="575"/>
                </a:lnTo>
                <a:lnTo>
                  <a:pt x="3752" y="587"/>
                </a:lnTo>
                <a:lnTo>
                  <a:pt x="3735" y="602"/>
                </a:lnTo>
                <a:lnTo>
                  <a:pt x="3719" y="616"/>
                </a:lnTo>
                <a:lnTo>
                  <a:pt x="3703" y="631"/>
                </a:lnTo>
                <a:lnTo>
                  <a:pt x="3687" y="647"/>
                </a:lnTo>
                <a:lnTo>
                  <a:pt x="3673" y="663"/>
                </a:lnTo>
                <a:lnTo>
                  <a:pt x="3659" y="679"/>
                </a:lnTo>
                <a:lnTo>
                  <a:pt x="3645" y="697"/>
                </a:lnTo>
                <a:lnTo>
                  <a:pt x="3633" y="715"/>
                </a:lnTo>
                <a:lnTo>
                  <a:pt x="3621" y="734"/>
                </a:lnTo>
                <a:lnTo>
                  <a:pt x="3609" y="753"/>
                </a:lnTo>
                <a:lnTo>
                  <a:pt x="3599" y="772"/>
                </a:lnTo>
                <a:lnTo>
                  <a:pt x="3589" y="793"/>
                </a:lnTo>
                <a:lnTo>
                  <a:pt x="3581" y="813"/>
                </a:lnTo>
                <a:lnTo>
                  <a:pt x="3573" y="835"/>
                </a:lnTo>
                <a:lnTo>
                  <a:pt x="3565" y="856"/>
                </a:lnTo>
                <a:lnTo>
                  <a:pt x="3559" y="879"/>
                </a:lnTo>
                <a:lnTo>
                  <a:pt x="3554" y="901"/>
                </a:lnTo>
                <a:lnTo>
                  <a:pt x="3550" y="924"/>
                </a:lnTo>
                <a:lnTo>
                  <a:pt x="3547" y="947"/>
                </a:lnTo>
                <a:lnTo>
                  <a:pt x="3545" y="972"/>
                </a:lnTo>
                <a:lnTo>
                  <a:pt x="3544" y="996"/>
                </a:lnTo>
                <a:lnTo>
                  <a:pt x="3543" y="1021"/>
                </a:lnTo>
                <a:lnTo>
                  <a:pt x="3544" y="1046"/>
                </a:lnTo>
                <a:lnTo>
                  <a:pt x="3546" y="1072"/>
                </a:lnTo>
                <a:lnTo>
                  <a:pt x="3550" y="1098"/>
                </a:lnTo>
                <a:lnTo>
                  <a:pt x="3554" y="1124"/>
                </a:lnTo>
                <a:lnTo>
                  <a:pt x="3554" y="1124"/>
                </a:lnTo>
                <a:lnTo>
                  <a:pt x="3559" y="1148"/>
                </a:lnTo>
                <a:lnTo>
                  <a:pt x="3564" y="1169"/>
                </a:lnTo>
                <a:lnTo>
                  <a:pt x="3571" y="1191"/>
                </a:lnTo>
                <a:lnTo>
                  <a:pt x="3577" y="1211"/>
                </a:lnTo>
                <a:lnTo>
                  <a:pt x="3585" y="1231"/>
                </a:lnTo>
                <a:lnTo>
                  <a:pt x="3592" y="1249"/>
                </a:lnTo>
                <a:lnTo>
                  <a:pt x="3601" y="1267"/>
                </a:lnTo>
                <a:lnTo>
                  <a:pt x="3610" y="1285"/>
                </a:lnTo>
                <a:lnTo>
                  <a:pt x="3620" y="1301"/>
                </a:lnTo>
                <a:lnTo>
                  <a:pt x="3631" y="1316"/>
                </a:lnTo>
                <a:lnTo>
                  <a:pt x="3641" y="1332"/>
                </a:lnTo>
                <a:lnTo>
                  <a:pt x="3652" y="1347"/>
                </a:lnTo>
                <a:lnTo>
                  <a:pt x="3665" y="1361"/>
                </a:lnTo>
                <a:lnTo>
                  <a:pt x="3677" y="1375"/>
                </a:lnTo>
                <a:lnTo>
                  <a:pt x="3690" y="1388"/>
                </a:lnTo>
                <a:lnTo>
                  <a:pt x="3704" y="1400"/>
                </a:lnTo>
                <a:lnTo>
                  <a:pt x="3732" y="1425"/>
                </a:lnTo>
                <a:lnTo>
                  <a:pt x="3763" y="1447"/>
                </a:lnTo>
                <a:lnTo>
                  <a:pt x="3795" y="1469"/>
                </a:lnTo>
                <a:lnTo>
                  <a:pt x="3828" y="1489"/>
                </a:lnTo>
                <a:lnTo>
                  <a:pt x="3863" y="1510"/>
                </a:lnTo>
                <a:lnTo>
                  <a:pt x="3899" y="1529"/>
                </a:lnTo>
                <a:lnTo>
                  <a:pt x="3976" y="1567"/>
                </a:lnTo>
                <a:lnTo>
                  <a:pt x="3976" y="1567"/>
                </a:lnTo>
                <a:lnTo>
                  <a:pt x="3945" y="1584"/>
                </a:lnTo>
                <a:lnTo>
                  <a:pt x="3916" y="1601"/>
                </a:lnTo>
                <a:lnTo>
                  <a:pt x="3890" y="1618"/>
                </a:lnTo>
                <a:lnTo>
                  <a:pt x="3864" y="1636"/>
                </a:lnTo>
                <a:lnTo>
                  <a:pt x="3840" y="1656"/>
                </a:lnTo>
                <a:lnTo>
                  <a:pt x="3817" y="1675"/>
                </a:lnTo>
                <a:lnTo>
                  <a:pt x="3797" y="1696"/>
                </a:lnTo>
                <a:lnTo>
                  <a:pt x="3778" y="1717"/>
                </a:lnTo>
                <a:lnTo>
                  <a:pt x="3761" y="1741"/>
                </a:lnTo>
                <a:lnTo>
                  <a:pt x="3754" y="1753"/>
                </a:lnTo>
                <a:lnTo>
                  <a:pt x="3746" y="1765"/>
                </a:lnTo>
                <a:lnTo>
                  <a:pt x="3739" y="1778"/>
                </a:lnTo>
                <a:lnTo>
                  <a:pt x="3733" y="1791"/>
                </a:lnTo>
                <a:lnTo>
                  <a:pt x="3728" y="1804"/>
                </a:lnTo>
                <a:lnTo>
                  <a:pt x="3723" y="1818"/>
                </a:lnTo>
                <a:lnTo>
                  <a:pt x="3718" y="1833"/>
                </a:lnTo>
                <a:lnTo>
                  <a:pt x="3714" y="1848"/>
                </a:lnTo>
                <a:lnTo>
                  <a:pt x="3711" y="1863"/>
                </a:lnTo>
                <a:lnTo>
                  <a:pt x="3708" y="1879"/>
                </a:lnTo>
                <a:lnTo>
                  <a:pt x="3706" y="1895"/>
                </a:lnTo>
                <a:lnTo>
                  <a:pt x="3705" y="1912"/>
                </a:lnTo>
                <a:lnTo>
                  <a:pt x="3704" y="1930"/>
                </a:lnTo>
                <a:lnTo>
                  <a:pt x="3703" y="1947"/>
                </a:lnTo>
                <a:lnTo>
                  <a:pt x="3703" y="1947"/>
                </a:lnTo>
                <a:lnTo>
                  <a:pt x="3704" y="1970"/>
                </a:lnTo>
                <a:lnTo>
                  <a:pt x="3707" y="1993"/>
                </a:lnTo>
                <a:lnTo>
                  <a:pt x="3711" y="2016"/>
                </a:lnTo>
                <a:lnTo>
                  <a:pt x="3716" y="2039"/>
                </a:lnTo>
                <a:lnTo>
                  <a:pt x="3729" y="2087"/>
                </a:lnTo>
                <a:lnTo>
                  <a:pt x="3736" y="2113"/>
                </a:lnTo>
                <a:lnTo>
                  <a:pt x="3742" y="2139"/>
                </a:lnTo>
                <a:lnTo>
                  <a:pt x="3749" y="2168"/>
                </a:lnTo>
                <a:lnTo>
                  <a:pt x="3753" y="2197"/>
                </a:lnTo>
                <a:lnTo>
                  <a:pt x="3757" y="2227"/>
                </a:lnTo>
                <a:lnTo>
                  <a:pt x="3758" y="2260"/>
                </a:lnTo>
                <a:lnTo>
                  <a:pt x="3758" y="2295"/>
                </a:lnTo>
                <a:lnTo>
                  <a:pt x="3757" y="2313"/>
                </a:lnTo>
                <a:lnTo>
                  <a:pt x="3755" y="2332"/>
                </a:lnTo>
                <a:lnTo>
                  <a:pt x="3753" y="2350"/>
                </a:lnTo>
                <a:lnTo>
                  <a:pt x="3750" y="2371"/>
                </a:lnTo>
                <a:lnTo>
                  <a:pt x="3745" y="2391"/>
                </a:lnTo>
                <a:lnTo>
                  <a:pt x="3741" y="2411"/>
                </a:lnTo>
                <a:lnTo>
                  <a:pt x="3741" y="2411"/>
                </a:lnTo>
                <a:lnTo>
                  <a:pt x="3741" y="2413"/>
                </a:lnTo>
                <a:lnTo>
                  <a:pt x="3741" y="2414"/>
                </a:lnTo>
                <a:lnTo>
                  <a:pt x="3743" y="2414"/>
                </a:lnTo>
                <a:lnTo>
                  <a:pt x="3745" y="2416"/>
                </a:lnTo>
                <a:lnTo>
                  <a:pt x="3753" y="2413"/>
                </a:lnTo>
                <a:lnTo>
                  <a:pt x="3762" y="2411"/>
                </a:lnTo>
                <a:lnTo>
                  <a:pt x="3785" y="2401"/>
                </a:lnTo>
                <a:lnTo>
                  <a:pt x="3814" y="2389"/>
                </a:lnTo>
                <a:lnTo>
                  <a:pt x="3842" y="2374"/>
                </a:lnTo>
                <a:lnTo>
                  <a:pt x="3867" y="2360"/>
                </a:lnTo>
                <a:lnTo>
                  <a:pt x="3886" y="2349"/>
                </a:lnTo>
                <a:lnTo>
                  <a:pt x="3891" y="2345"/>
                </a:lnTo>
                <a:lnTo>
                  <a:pt x="3894" y="2343"/>
                </a:lnTo>
                <a:lnTo>
                  <a:pt x="3894" y="2343"/>
                </a:lnTo>
                <a:lnTo>
                  <a:pt x="3903" y="2319"/>
                </a:lnTo>
                <a:lnTo>
                  <a:pt x="3910" y="2296"/>
                </a:lnTo>
                <a:lnTo>
                  <a:pt x="3916" y="2272"/>
                </a:lnTo>
                <a:lnTo>
                  <a:pt x="3921" y="2248"/>
                </a:lnTo>
                <a:lnTo>
                  <a:pt x="3925" y="2224"/>
                </a:lnTo>
                <a:lnTo>
                  <a:pt x="3928" y="2201"/>
                </a:lnTo>
                <a:lnTo>
                  <a:pt x="3930" y="2178"/>
                </a:lnTo>
                <a:lnTo>
                  <a:pt x="3932" y="2156"/>
                </a:lnTo>
                <a:lnTo>
                  <a:pt x="3932" y="2117"/>
                </a:lnTo>
                <a:lnTo>
                  <a:pt x="3931" y="2086"/>
                </a:lnTo>
                <a:lnTo>
                  <a:pt x="3928" y="2059"/>
                </a:lnTo>
                <a:lnTo>
                  <a:pt x="3928" y="2059"/>
                </a:lnTo>
                <a:lnTo>
                  <a:pt x="3939" y="2068"/>
                </a:lnTo>
                <a:lnTo>
                  <a:pt x="3947" y="2079"/>
                </a:lnTo>
                <a:lnTo>
                  <a:pt x="3954" y="2091"/>
                </a:lnTo>
                <a:lnTo>
                  <a:pt x="3960" y="2105"/>
                </a:lnTo>
                <a:lnTo>
                  <a:pt x="3964" y="2120"/>
                </a:lnTo>
                <a:lnTo>
                  <a:pt x="3968" y="2135"/>
                </a:lnTo>
                <a:lnTo>
                  <a:pt x="3971" y="2152"/>
                </a:lnTo>
                <a:lnTo>
                  <a:pt x="3973" y="2168"/>
                </a:lnTo>
                <a:lnTo>
                  <a:pt x="3975" y="2185"/>
                </a:lnTo>
                <a:lnTo>
                  <a:pt x="3976" y="2203"/>
                </a:lnTo>
                <a:lnTo>
                  <a:pt x="3976" y="2219"/>
                </a:lnTo>
                <a:lnTo>
                  <a:pt x="3975" y="2237"/>
                </a:lnTo>
                <a:lnTo>
                  <a:pt x="3971" y="2268"/>
                </a:lnTo>
                <a:lnTo>
                  <a:pt x="3965" y="2297"/>
                </a:lnTo>
                <a:lnTo>
                  <a:pt x="3965" y="2297"/>
                </a:lnTo>
                <a:lnTo>
                  <a:pt x="3982" y="2288"/>
                </a:lnTo>
                <a:lnTo>
                  <a:pt x="3998" y="2276"/>
                </a:lnTo>
                <a:lnTo>
                  <a:pt x="4016" y="2263"/>
                </a:lnTo>
                <a:lnTo>
                  <a:pt x="4036" y="2249"/>
                </a:lnTo>
                <a:lnTo>
                  <a:pt x="4053" y="2234"/>
                </a:lnTo>
                <a:lnTo>
                  <a:pt x="4061" y="2226"/>
                </a:lnTo>
                <a:lnTo>
                  <a:pt x="4068" y="2219"/>
                </a:lnTo>
                <a:lnTo>
                  <a:pt x="4072" y="2212"/>
                </a:lnTo>
                <a:lnTo>
                  <a:pt x="4075" y="2206"/>
                </a:lnTo>
                <a:lnTo>
                  <a:pt x="4075" y="2206"/>
                </a:lnTo>
                <a:lnTo>
                  <a:pt x="4083" y="2176"/>
                </a:lnTo>
                <a:lnTo>
                  <a:pt x="4090" y="2148"/>
                </a:lnTo>
                <a:lnTo>
                  <a:pt x="4094" y="2121"/>
                </a:lnTo>
                <a:lnTo>
                  <a:pt x="4096" y="2095"/>
                </a:lnTo>
                <a:lnTo>
                  <a:pt x="4096" y="2071"/>
                </a:lnTo>
                <a:lnTo>
                  <a:pt x="4095" y="2047"/>
                </a:lnTo>
                <a:lnTo>
                  <a:pt x="4093" y="2025"/>
                </a:lnTo>
                <a:lnTo>
                  <a:pt x="4090" y="2003"/>
                </a:lnTo>
                <a:lnTo>
                  <a:pt x="4085" y="1983"/>
                </a:lnTo>
                <a:lnTo>
                  <a:pt x="4080" y="1964"/>
                </a:lnTo>
                <a:lnTo>
                  <a:pt x="4075" y="1945"/>
                </a:lnTo>
                <a:lnTo>
                  <a:pt x="4069" y="1928"/>
                </a:lnTo>
                <a:lnTo>
                  <a:pt x="4055" y="1894"/>
                </a:lnTo>
                <a:lnTo>
                  <a:pt x="4043" y="1862"/>
                </a:lnTo>
                <a:lnTo>
                  <a:pt x="4043" y="1862"/>
                </a:lnTo>
                <a:lnTo>
                  <a:pt x="4038" y="1847"/>
                </a:lnTo>
                <a:lnTo>
                  <a:pt x="4035" y="1832"/>
                </a:lnTo>
                <a:lnTo>
                  <a:pt x="4034" y="1817"/>
                </a:lnTo>
                <a:lnTo>
                  <a:pt x="4035" y="1802"/>
                </a:lnTo>
                <a:lnTo>
                  <a:pt x="4037" y="1788"/>
                </a:lnTo>
                <a:lnTo>
                  <a:pt x="4041" y="1773"/>
                </a:lnTo>
                <a:lnTo>
                  <a:pt x="4046" y="1759"/>
                </a:lnTo>
                <a:lnTo>
                  <a:pt x="4053" y="1746"/>
                </a:lnTo>
                <a:lnTo>
                  <a:pt x="4061" y="1733"/>
                </a:lnTo>
                <a:lnTo>
                  <a:pt x="4071" y="1719"/>
                </a:lnTo>
                <a:lnTo>
                  <a:pt x="4081" y="1707"/>
                </a:lnTo>
                <a:lnTo>
                  <a:pt x="4092" y="1696"/>
                </a:lnTo>
                <a:lnTo>
                  <a:pt x="4103" y="1684"/>
                </a:lnTo>
                <a:lnTo>
                  <a:pt x="4117" y="1673"/>
                </a:lnTo>
                <a:lnTo>
                  <a:pt x="4130" y="1664"/>
                </a:lnTo>
                <a:lnTo>
                  <a:pt x="4145" y="1655"/>
                </a:lnTo>
                <a:lnTo>
                  <a:pt x="4145" y="1655"/>
                </a:lnTo>
                <a:lnTo>
                  <a:pt x="4180" y="1674"/>
                </a:lnTo>
                <a:lnTo>
                  <a:pt x="4215" y="1695"/>
                </a:lnTo>
                <a:lnTo>
                  <a:pt x="4251" y="1716"/>
                </a:lnTo>
                <a:lnTo>
                  <a:pt x="4286" y="1740"/>
                </a:lnTo>
                <a:lnTo>
                  <a:pt x="4286" y="1740"/>
                </a:lnTo>
                <a:lnTo>
                  <a:pt x="4307" y="1754"/>
                </a:lnTo>
                <a:lnTo>
                  <a:pt x="4341" y="1779"/>
                </a:lnTo>
                <a:lnTo>
                  <a:pt x="4361" y="1794"/>
                </a:lnTo>
                <a:lnTo>
                  <a:pt x="4382" y="1812"/>
                </a:lnTo>
                <a:lnTo>
                  <a:pt x="4405" y="1832"/>
                </a:lnTo>
                <a:lnTo>
                  <a:pt x="4430" y="1853"/>
                </a:lnTo>
                <a:lnTo>
                  <a:pt x="4453" y="1877"/>
                </a:lnTo>
                <a:lnTo>
                  <a:pt x="4478" y="1901"/>
                </a:lnTo>
                <a:lnTo>
                  <a:pt x="4501" y="1928"/>
                </a:lnTo>
                <a:lnTo>
                  <a:pt x="4524" y="1956"/>
                </a:lnTo>
                <a:lnTo>
                  <a:pt x="4545" y="1985"/>
                </a:lnTo>
                <a:lnTo>
                  <a:pt x="4564" y="2016"/>
                </a:lnTo>
                <a:lnTo>
                  <a:pt x="4574" y="2031"/>
                </a:lnTo>
                <a:lnTo>
                  <a:pt x="4582" y="2047"/>
                </a:lnTo>
                <a:lnTo>
                  <a:pt x="4590" y="2064"/>
                </a:lnTo>
                <a:lnTo>
                  <a:pt x="4596" y="2080"/>
                </a:lnTo>
                <a:lnTo>
                  <a:pt x="4596" y="2080"/>
                </a:lnTo>
                <a:lnTo>
                  <a:pt x="4606" y="2106"/>
                </a:lnTo>
                <a:lnTo>
                  <a:pt x="4616" y="2130"/>
                </a:lnTo>
                <a:lnTo>
                  <a:pt x="4624" y="2155"/>
                </a:lnTo>
                <a:lnTo>
                  <a:pt x="4630" y="2178"/>
                </a:lnTo>
                <a:lnTo>
                  <a:pt x="4636" y="2202"/>
                </a:lnTo>
                <a:lnTo>
                  <a:pt x="4641" y="2224"/>
                </a:lnTo>
                <a:lnTo>
                  <a:pt x="4645" y="2246"/>
                </a:lnTo>
                <a:lnTo>
                  <a:pt x="4649" y="2266"/>
                </a:lnTo>
                <a:lnTo>
                  <a:pt x="4651" y="2287"/>
                </a:lnTo>
                <a:lnTo>
                  <a:pt x="4653" y="2306"/>
                </a:lnTo>
                <a:lnTo>
                  <a:pt x="4654" y="2325"/>
                </a:lnTo>
                <a:lnTo>
                  <a:pt x="4655" y="2343"/>
                </a:lnTo>
                <a:lnTo>
                  <a:pt x="4654" y="2377"/>
                </a:lnTo>
                <a:lnTo>
                  <a:pt x="4652" y="2408"/>
                </a:lnTo>
                <a:lnTo>
                  <a:pt x="4648" y="2437"/>
                </a:lnTo>
                <a:lnTo>
                  <a:pt x="4642" y="2464"/>
                </a:lnTo>
                <a:lnTo>
                  <a:pt x="4635" y="2487"/>
                </a:lnTo>
                <a:lnTo>
                  <a:pt x="4628" y="2509"/>
                </a:lnTo>
                <a:lnTo>
                  <a:pt x="4620" y="2527"/>
                </a:lnTo>
                <a:lnTo>
                  <a:pt x="4612" y="2544"/>
                </a:lnTo>
                <a:lnTo>
                  <a:pt x="4603" y="2559"/>
                </a:lnTo>
                <a:lnTo>
                  <a:pt x="4596" y="2570"/>
                </a:lnTo>
                <a:lnTo>
                  <a:pt x="4596" y="2570"/>
                </a:lnTo>
                <a:lnTo>
                  <a:pt x="4582" y="2590"/>
                </a:lnTo>
                <a:lnTo>
                  <a:pt x="4568" y="2611"/>
                </a:lnTo>
                <a:lnTo>
                  <a:pt x="4553" y="2629"/>
                </a:lnTo>
                <a:lnTo>
                  <a:pt x="4538" y="2648"/>
                </a:lnTo>
                <a:lnTo>
                  <a:pt x="4522" y="2665"/>
                </a:lnTo>
                <a:lnTo>
                  <a:pt x="4505" y="2681"/>
                </a:lnTo>
                <a:lnTo>
                  <a:pt x="4487" y="2697"/>
                </a:lnTo>
                <a:lnTo>
                  <a:pt x="4469" y="2711"/>
                </a:lnTo>
                <a:lnTo>
                  <a:pt x="4450" y="2724"/>
                </a:lnTo>
                <a:lnTo>
                  <a:pt x="4430" y="2736"/>
                </a:lnTo>
                <a:lnTo>
                  <a:pt x="4409" y="2747"/>
                </a:lnTo>
                <a:lnTo>
                  <a:pt x="4388" y="2756"/>
                </a:lnTo>
                <a:lnTo>
                  <a:pt x="4364" y="2764"/>
                </a:lnTo>
                <a:lnTo>
                  <a:pt x="4341" y="2771"/>
                </a:lnTo>
                <a:lnTo>
                  <a:pt x="4316" y="2776"/>
                </a:lnTo>
                <a:lnTo>
                  <a:pt x="4290" y="2779"/>
                </a:lnTo>
                <a:lnTo>
                  <a:pt x="4290" y="2779"/>
                </a:lnTo>
                <a:lnTo>
                  <a:pt x="4283" y="2778"/>
                </a:lnTo>
                <a:lnTo>
                  <a:pt x="4275" y="2778"/>
                </a:lnTo>
                <a:lnTo>
                  <a:pt x="4275" y="2778"/>
                </a:lnTo>
                <a:lnTo>
                  <a:pt x="4242" y="2779"/>
                </a:lnTo>
                <a:lnTo>
                  <a:pt x="4213" y="2779"/>
                </a:lnTo>
                <a:lnTo>
                  <a:pt x="4185" y="2778"/>
                </a:lnTo>
                <a:lnTo>
                  <a:pt x="4159" y="2775"/>
                </a:lnTo>
                <a:lnTo>
                  <a:pt x="4159" y="2775"/>
                </a:lnTo>
                <a:lnTo>
                  <a:pt x="4131" y="2770"/>
                </a:lnTo>
                <a:lnTo>
                  <a:pt x="4103" y="2765"/>
                </a:lnTo>
                <a:lnTo>
                  <a:pt x="4077" y="2758"/>
                </a:lnTo>
                <a:lnTo>
                  <a:pt x="4052" y="2751"/>
                </a:lnTo>
                <a:lnTo>
                  <a:pt x="4052" y="2751"/>
                </a:lnTo>
                <a:lnTo>
                  <a:pt x="4009" y="2736"/>
                </a:lnTo>
                <a:lnTo>
                  <a:pt x="3965" y="2717"/>
                </a:lnTo>
                <a:lnTo>
                  <a:pt x="3965" y="2717"/>
                </a:lnTo>
                <a:lnTo>
                  <a:pt x="3925" y="2697"/>
                </a:lnTo>
                <a:lnTo>
                  <a:pt x="3874" y="2669"/>
                </a:lnTo>
                <a:lnTo>
                  <a:pt x="3846" y="2652"/>
                </a:lnTo>
                <a:lnTo>
                  <a:pt x="3815" y="2632"/>
                </a:lnTo>
                <a:lnTo>
                  <a:pt x="3782" y="2612"/>
                </a:lnTo>
                <a:lnTo>
                  <a:pt x="3748" y="2588"/>
                </a:lnTo>
                <a:lnTo>
                  <a:pt x="3712" y="2564"/>
                </a:lnTo>
                <a:lnTo>
                  <a:pt x="3676" y="2536"/>
                </a:lnTo>
                <a:lnTo>
                  <a:pt x="3638" y="2508"/>
                </a:lnTo>
                <a:lnTo>
                  <a:pt x="3601" y="2477"/>
                </a:lnTo>
                <a:lnTo>
                  <a:pt x="3563" y="2444"/>
                </a:lnTo>
                <a:lnTo>
                  <a:pt x="3526" y="2409"/>
                </a:lnTo>
                <a:lnTo>
                  <a:pt x="3488" y="2373"/>
                </a:lnTo>
                <a:lnTo>
                  <a:pt x="3451" y="2335"/>
                </a:lnTo>
                <a:lnTo>
                  <a:pt x="3451" y="2335"/>
                </a:lnTo>
                <a:lnTo>
                  <a:pt x="3394" y="2271"/>
                </a:lnTo>
                <a:lnTo>
                  <a:pt x="3342" y="2212"/>
                </a:lnTo>
                <a:lnTo>
                  <a:pt x="3295" y="2157"/>
                </a:lnTo>
                <a:lnTo>
                  <a:pt x="3253" y="2107"/>
                </a:lnTo>
                <a:lnTo>
                  <a:pt x="3215" y="2060"/>
                </a:lnTo>
                <a:lnTo>
                  <a:pt x="3180" y="2017"/>
                </a:lnTo>
                <a:lnTo>
                  <a:pt x="3120" y="1940"/>
                </a:lnTo>
                <a:lnTo>
                  <a:pt x="3120" y="1940"/>
                </a:lnTo>
                <a:lnTo>
                  <a:pt x="3138" y="1947"/>
                </a:lnTo>
                <a:lnTo>
                  <a:pt x="3156" y="1953"/>
                </a:lnTo>
                <a:lnTo>
                  <a:pt x="3175" y="1958"/>
                </a:lnTo>
                <a:lnTo>
                  <a:pt x="3193" y="1963"/>
                </a:lnTo>
                <a:lnTo>
                  <a:pt x="3211" y="1966"/>
                </a:lnTo>
                <a:lnTo>
                  <a:pt x="3229" y="1968"/>
                </a:lnTo>
                <a:lnTo>
                  <a:pt x="3262" y="1971"/>
                </a:lnTo>
                <a:lnTo>
                  <a:pt x="3289" y="1971"/>
                </a:lnTo>
                <a:lnTo>
                  <a:pt x="3312" y="1970"/>
                </a:lnTo>
                <a:lnTo>
                  <a:pt x="3332" y="1968"/>
                </a:lnTo>
                <a:lnTo>
                  <a:pt x="3332" y="1968"/>
                </a:lnTo>
                <a:lnTo>
                  <a:pt x="3336" y="1918"/>
                </a:lnTo>
                <a:lnTo>
                  <a:pt x="3338" y="1873"/>
                </a:lnTo>
                <a:lnTo>
                  <a:pt x="3340" y="1833"/>
                </a:lnTo>
                <a:lnTo>
                  <a:pt x="3346" y="1698"/>
                </a:lnTo>
                <a:lnTo>
                  <a:pt x="3346" y="1698"/>
                </a:lnTo>
                <a:lnTo>
                  <a:pt x="3349" y="1661"/>
                </a:lnTo>
                <a:lnTo>
                  <a:pt x="3351" y="1626"/>
                </a:lnTo>
                <a:lnTo>
                  <a:pt x="3352" y="1589"/>
                </a:lnTo>
                <a:lnTo>
                  <a:pt x="3352" y="1589"/>
                </a:lnTo>
                <a:lnTo>
                  <a:pt x="3340" y="1588"/>
                </a:lnTo>
                <a:lnTo>
                  <a:pt x="3307" y="1584"/>
                </a:lnTo>
                <a:lnTo>
                  <a:pt x="3285" y="1581"/>
                </a:lnTo>
                <a:lnTo>
                  <a:pt x="3260" y="1576"/>
                </a:lnTo>
                <a:lnTo>
                  <a:pt x="3233" y="1571"/>
                </a:lnTo>
                <a:lnTo>
                  <a:pt x="3206" y="1564"/>
                </a:lnTo>
                <a:lnTo>
                  <a:pt x="3176" y="1555"/>
                </a:lnTo>
                <a:lnTo>
                  <a:pt x="3147" y="1544"/>
                </a:lnTo>
                <a:lnTo>
                  <a:pt x="3120" y="1532"/>
                </a:lnTo>
                <a:lnTo>
                  <a:pt x="3106" y="1526"/>
                </a:lnTo>
                <a:lnTo>
                  <a:pt x="3093" y="1519"/>
                </a:lnTo>
                <a:lnTo>
                  <a:pt x="3081" y="1511"/>
                </a:lnTo>
                <a:lnTo>
                  <a:pt x="3070" y="1502"/>
                </a:lnTo>
                <a:lnTo>
                  <a:pt x="3058" y="1493"/>
                </a:lnTo>
                <a:lnTo>
                  <a:pt x="3049" y="1484"/>
                </a:lnTo>
                <a:lnTo>
                  <a:pt x="3040" y="1474"/>
                </a:lnTo>
                <a:lnTo>
                  <a:pt x="3032" y="1463"/>
                </a:lnTo>
                <a:lnTo>
                  <a:pt x="3025" y="1451"/>
                </a:lnTo>
                <a:lnTo>
                  <a:pt x="3019" y="1439"/>
                </a:lnTo>
                <a:lnTo>
                  <a:pt x="3019" y="1439"/>
                </a:lnTo>
                <a:lnTo>
                  <a:pt x="3030" y="1445"/>
                </a:lnTo>
                <a:lnTo>
                  <a:pt x="3042" y="1450"/>
                </a:lnTo>
                <a:lnTo>
                  <a:pt x="3059" y="1457"/>
                </a:lnTo>
                <a:lnTo>
                  <a:pt x="3081" y="1465"/>
                </a:lnTo>
                <a:lnTo>
                  <a:pt x="3106" y="1472"/>
                </a:lnTo>
                <a:lnTo>
                  <a:pt x="3136" y="1477"/>
                </a:lnTo>
                <a:lnTo>
                  <a:pt x="3152" y="1479"/>
                </a:lnTo>
                <a:lnTo>
                  <a:pt x="3169" y="1480"/>
                </a:lnTo>
                <a:lnTo>
                  <a:pt x="3169" y="1480"/>
                </a:lnTo>
                <a:lnTo>
                  <a:pt x="3201" y="1481"/>
                </a:lnTo>
                <a:lnTo>
                  <a:pt x="3234" y="1481"/>
                </a:lnTo>
                <a:lnTo>
                  <a:pt x="3266" y="1479"/>
                </a:lnTo>
                <a:lnTo>
                  <a:pt x="3295" y="1477"/>
                </a:lnTo>
                <a:lnTo>
                  <a:pt x="3340" y="1471"/>
                </a:lnTo>
                <a:lnTo>
                  <a:pt x="3357" y="1469"/>
                </a:lnTo>
                <a:lnTo>
                  <a:pt x="3357" y="1469"/>
                </a:lnTo>
                <a:lnTo>
                  <a:pt x="3359" y="1463"/>
                </a:lnTo>
                <a:lnTo>
                  <a:pt x="3361" y="1451"/>
                </a:lnTo>
                <a:lnTo>
                  <a:pt x="3364" y="1421"/>
                </a:lnTo>
                <a:lnTo>
                  <a:pt x="3367" y="1381"/>
                </a:lnTo>
                <a:lnTo>
                  <a:pt x="3369" y="1337"/>
                </a:lnTo>
                <a:lnTo>
                  <a:pt x="3373" y="1257"/>
                </a:lnTo>
                <a:lnTo>
                  <a:pt x="3375" y="1222"/>
                </a:lnTo>
                <a:lnTo>
                  <a:pt x="3375" y="1222"/>
                </a:lnTo>
                <a:lnTo>
                  <a:pt x="3376" y="1194"/>
                </a:lnTo>
                <a:lnTo>
                  <a:pt x="3377" y="1154"/>
                </a:lnTo>
                <a:lnTo>
                  <a:pt x="3377" y="1105"/>
                </a:lnTo>
                <a:lnTo>
                  <a:pt x="3377" y="1105"/>
                </a:lnTo>
                <a:lnTo>
                  <a:pt x="3369" y="1107"/>
                </a:lnTo>
                <a:lnTo>
                  <a:pt x="3359" y="1108"/>
                </a:lnTo>
                <a:lnTo>
                  <a:pt x="3338" y="1110"/>
                </a:lnTo>
                <a:lnTo>
                  <a:pt x="3315" y="1109"/>
                </a:lnTo>
                <a:lnTo>
                  <a:pt x="3290" y="1107"/>
                </a:lnTo>
                <a:lnTo>
                  <a:pt x="3264" y="1104"/>
                </a:lnTo>
                <a:lnTo>
                  <a:pt x="3236" y="1100"/>
                </a:lnTo>
                <a:lnTo>
                  <a:pt x="3208" y="1094"/>
                </a:lnTo>
                <a:lnTo>
                  <a:pt x="3178" y="1086"/>
                </a:lnTo>
                <a:lnTo>
                  <a:pt x="3178" y="1086"/>
                </a:lnTo>
                <a:lnTo>
                  <a:pt x="3158" y="1080"/>
                </a:lnTo>
                <a:lnTo>
                  <a:pt x="3135" y="1071"/>
                </a:lnTo>
                <a:lnTo>
                  <a:pt x="3112" y="1059"/>
                </a:lnTo>
                <a:lnTo>
                  <a:pt x="3088" y="1044"/>
                </a:lnTo>
                <a:lnTo>
                  <a:pt x="3064" y="1028"/>
                </a:lnTo>
                <a:lnTo>
                  <a:pt x="3053" y="1019"/>
                </a:lnTo>
                <a:lnTo>
                  <a:pt x="3043" y="1010"/>
                </a:lnTo>
                <a:lnTo>
                  <a:pt x="3034" y="999"/>
                </a:lnTo>
                <a:lnTo>
                  <a:pt x="3025" y="990"/>
                </a:lnTo>
                <a:lnTo>
                  <a:pt x="3017" y="980"/>
                </a:lnTo>
                <a:lnTo>
                  <a:pt x="3010" y="969"/>
                </a:lnTo>
                <a:lnTo>
                  <a:pt x="3010" y="969"/>
                </a:lnTo>
                <a:lnTo>
                  <a:pt x="3022" y="974"/>
                </a:lnTo>
                <a:lnTo>
                  <a:pt x="3035" y="978"/>
                </a:lnTo>
                <a:lnTo>
                  <a:pt x="3052" y="984"/>
                </a:lnTo>
                <a:lnTo>
                  <a:pt x="3075" y="990"/>
                </a:lnTo>
                <a:lnTo>
                  <a:pt x="3101" y="996"/>
                </a:lnTo>
                <a:lnTo>
                  <a:pt x="3132" y="1003"/>
                </a:lnTo>
                <a:lnTo>
                  <a:pt x="3167" y="1008"/>
                </a:lnTo>
                <a:lnTo>
                  <a:pt x="3167" y="1008"/>
                </a:lnTo>
                <a:lnTo>
                  <a:pt x="3187" y="1010"/>
                </a:lnTo>
                <a:lnTo>
                  <a:pt x="3207" y="1011"/>
                </a:lnTo>
                <a:lnTo>
                  <a:pt x="3226" y="1012"/>
                </a:lnTo>
                <a:lnTo>
                  <a:pt x="3245" y="1012"/>
                </a:lnTo>
                <a:lnTo>
                  <a:pt x="3283" y="1010"/>
                </a:lnTo>
                <a:lnTo>
                  <a:pt x="3317" y="1007"/>
                </a:lnTo>
                <a:lnTo>
                  <a:pt x="3346" y="1001"/>
                </a:lnTo>
                <a:lnTo>
                  <a:pt x="3369" y="996"/>
                </a:lnTo>
                <a:lnTo>
                  <a:pt x="3377" y="993"/>
                </a:lnTo>
                <a:lnTo>
                  <a:pt x="3383" y="991"/>
                </a:lnTo>
                <a:lnTo>
                  <a:pt x="3388" y="988"/>
                </a:lnTo>
                <a:lnTo>
                  <a:pt x="3390" y="985"/>
                </a:lnTo>
                <a:lnTo>
                  <a:pt x="3390" y="985"/>
                </a:lnTo>
                <a:lnTo>
                  <a:pt x="3392" y="959"/>
                </a:lnTo>
                <a:lnTo>
                  <a:pt x="3393" y="925"/>
                </a:lnTo>
                <a:lnTo>
                  <a:pt x="3394" y="848"/>
                </a:lnTo>
                <a:lnTo>
                  <a:pt x="3394" y="750"/>
                </a:lnTo>
                <a:lnTo>
                  <a:pt x="3394" y="750"/>
                </a:lnTo>
                <a:lnTo>
                  <a:pt x="3399" y="686"/>
                </a:lnTo>
                <a:lnTo>
                  <a:pt x="3400" y="642"/>
                </a:lnTo>
                <a:lnTo>
                  <a:pt x="3400" y="627"/>
                </a:lnTo>
                <a:lnTo>
                  <a:pt x="3399" y="623"/>
                </a:lnTo>
                <a:lnTo>
                  <a:pt x="3398" y="622"/>
                </a:lnTo>
                <a:lnTo>
                  <a:pt x="3398" y="622"/>
                </a:lnTo>
                <a:lnTo>
                  <a:pt x="3392" y="622"/>
                </a:lnTo>
                <a:lnTo>
                  <a:pt x="3381" y="623"/>
                </a:lnTo>
                <a:lnTo>
                  <a:pt x="3368" y="623"/>
                </a:lnTo>
                <a:lnTo>
                  <a:pt x="3354" y="622"/>
                </a:lnTo>
                <a:lnTo>
                  <a:pt x="3336" y="620"/>
                </a:lnTo>
                <a:lnTo>
                  <a:pt x="3317" y="617"/>
                </a:lnTo>
                <a:lnTo>
                  <a:pt x="3297" y="612"/>
                </a:lnTo>
                <a:lnTo>
                  <a:pt x="3274" y="607"/>
                </a:lnTo>
                <a:lnTo>
                  <a:pt x="3251" y="599"/>
                </a:lnTo>
                <a:lnTo>
                  <a:pt x="3226" y="589"/>
                </a:lnTo>
                <a:lnTo>
                  <a:pt x="3200" y="578"/>
                </a:lnTo>
                <a:lnTo>
                  <a:pt x="3175" y="564"/>
                </a:lnTo>
                <a:lnTo>
                  <a:pt x="3149" y="548"/>
                </a:lnTo>
                <a:lnTo>
                  <a:pt x="3123" y="529"/>
                </a:lnTo>
                <a:lnTo>
                  <a:pt x="3110" y="519"/>
                </a:lnTo>
                <a:lnTo>
                  <a:pt x="3097" y="508"/>
                </a:lnTo>
                <a:lnTo>
                  <a:pt x="3085" y="495"/>
                </a:lnTo>
                <a:lnTo>
                  <a:pt x="3073" y="483"/>
                </a:lnTo>
                <a:lnTo>
                  <a:pt x="3073" y="483"/>
                </a:lnTo>
                <a:lnTo>
                  <a:pt x="3071" y="481"/>
                </a:lnTo>
                <a:lnTo>
                  <a:pt x="3065" y="476"/>
                </a:lnTo>
                <a:lnTo>
                  <a:pt x="3059" y="467"/>
                </a:lnTo>
                <a:lnTo>
                  <a:pt x="3056" y="461"/>
                </a:lnTo>
                <a:lnTo>
                  <a:pt x="3053" y="454"/>
                </a:lnTo>
                <a:lnTo>
                  <a:pt x="3051" y="447"/>
                </a:lnTo>
                <a:lnTo>
                  <a:pt x="3050" y="439"/>
                </a:lnTo>
                <a:lnTo>
                  <a:pt x="3049" y="430"/>
                </a:lnTo>
                <a:lnTo>
                  <a:pt x="3050" y="420"/>
                </a:lnTo>
                <a:lnTo>
                  <a:pt x="3053" y="410"/>
                </a:lnTo>
                <a:lnTo>
                  <a:pt x="3056" y="398"/>
                </a:lnTo>
                <a:lnTo>
                  <a:pt x="3062" y="386"/>
                </a:lnTo>
                <a:lnTo>
                  <a:pt x="3071" y="373"/>
                </a:lnTo>
                <a:lnTo>
                  <a:pt x="3071" y="373"/>
                </a:lnTo>
                <a:lnTo>
                  <a:pt x="2806" y="254"/>
                </a:lnTo>
                <a:lnTo>
                  <a:pt x="2806" y="254"/>
                </a:lnTo>
                <a:lnTo>
                  <a:pt x="2815" y="245"/>
                </a:lnTo>
                <a:lnTo>
                  <a:pt x="2824" y="234"/>
                </a:lnTo>
                <a:lnTo>
                  <a:pt x="2834" y="219"/>
                </a:lnTo>
                <a:lnTo>
                  <a:pt x="2845" y="203"/>
                </a:lnTo>
                <a:lnTo>
                  <a:pt x="2850" y="194"/>
                </a:lnTo>
                <a:lnTo>
                  <a:pt x="2854" y="185"/>
                </a:lnTo>
                <a:lnTo>
                  <a:pt x="2858" y="174"/>
                </a:lnTo>
                <a:lnTo>
                  <a:pt x="2861" y="164"/>
                </a:lnTo>
                <a:lnTo>
                  <a:pt x="2863" y="154"/>
                </a:lnTo>
                <a:lnTo>
                  <a:pt x="2863" y="144"/>
                </a:lnTo>
                <a:lnTo>
                  <a:pt x="2863" y="144"/>
                </a:lnTo>
                <a:lnTo>
                  <a:pt x="2863" y="132"/>
                </a:lnTo>
                <a:lnTo>
                  <a:pt x="2860" y="122"/>
                </a:lnTo>
                <a:lnTo>
                  <a:pt x="2855" y="112"/>
                </a:lnTo>
                <a:lnTo>
                  <a:pt x="2849" y="103"/>
                </a:lnTo>
                <a:lnTo>
                  <a:pt x="2841" y="94"/>
                </a:lnTo>
                <a:lnTo>
                  <a:pt x="2830" y="86"/>
                </a:lnTo>
                <a:lnTo>
                  <a:pt x="2820" y="79"/>
                </a:lnTo>
                <a:lnTo>
                  <a:pt x="2808" y="73"/>
                </a:lnTo>
                <a:lnTo>
                  <a:pt x="2795" y="68"/>
                </a:lnTo>
                <a:lnTo>
                  <a:pt x="2781" y="64"/>
                </a:lnTo>
                <a:lnTo>
                  <a:pt x="2767" y="60"/>
                </a:lnTo>
                <a:lnTo>
                  <a:pt x="2753" y="58"/>
                </a:lnTo>
                <a:lnTo>
                  <a:pt x="2738" y="56"/>
                </a:lnTo>
                <a:lnTo>
                  <a:pt x="2723" y="56"/>
                </a:lnTo>
                <a:lnTo>
                  <a:pt x="2709" y="57"/>
                </a:lnTo>
                <a:lnTo>
                  <a:pt x="2694" y="59"/>
                </a:lnTo>
                <a:lnTo>
                  <a:pt x="2694" y="59"/>
                </a:lnTo>
                <a:lnTo>
                  <a:pt x="2681" y="62"/>
                </a:lnTo>
                <a:lnTo>
                  <a:pt x="2669" y="66"/>
                </a:lnTo>
                <a:lnTo>
                  <a:pt x="2656" y="71"/>
                </a:lnTo>
                <a:lnTo>
                  <a:pt x="2644" y="77"/>
                </a:lnTo>
                <a:lnTo>
                  <a:pt x="2634" y="84"/>
                </a:lnTo>
                <a:lnTo>
                  <a:pt x="2623" y="92"/>
                </a:lnTo>
                <a:lnTo>
                  <a:pt x="2604" y="107"/>
                </a:lnTo>
                <a:lnTo>
                  <a:pt x="2589" y="122"/>
                </a:lnTo>
                <a:lnTo>
                  <a:pt x="2578" y="134"/>
                </a:lnTo>
                <a:lnTo>
                  <a:pt x="2569" y="147"/>
                </a:lnTo>
                <a:lnTo>
                  <a:pt x="2238" y="0"/>
                </a:lnTo>
                <a:lnTo>
                  <a:pt x="1977" y="263"/>
                </a:lnTo>
                <a:lnTo>
                  <a:pt x="1977" y="263"/>
                </a:lnTo>
                <a:lnTo>
                  <a:pt x="1972" y="268"/>
                </a:lnTo>
                <a:lnTo>
                  <a:pt x="1966" y="280"/>
                </a:lnTo>
                <a:lnTo>
                  <a:pt x="1963" y="287"/>
                </a:lnTo>
                <a:lnTo>
                  <a:pt x="1961" y="295"/>
                </a:lnTo>
                <a:lnTo>
                  <a:pt x="1960" y="304"/>
                </a:lnTo>
                <a:lnTo>
                  <a:pt x="1960" y="313"/>
                </a:lnTo>
                <a:lnTo>
                  <a:pt x="1964" y="337"/>
                </a:lnTo>
                <a:lnTo>
                  <a:pt x="1964" y="337"/>
                </a:lnTo>
                <a:lnTo>
                  <a:pt x="1964" y="343"/>
                </a:lnTo>
                <a:lnTo>
                  <a:pt x="1963" y="349"/>
                </a:lnTo>
                <a:lnTo>
                  <a:pt x="1962" y="354"/>
                </a:lnTo>
                <a:lnTo>
                  <a:pt x="1961" y="358"/>
                </a:lnTo>
                <a:lnTo>
                  <a:pt x="1957" y="366"/>
                </a:lnTo>
                <a:lnTo>
                  <a:pt x="1955" y="370"/>
                </a:lnTo>
                <a:lnTo>
                  <a:pt x="1955" y="370"/>
                </a:lnTo>
                <a:lnTo>
                  <a:pt x="1936" y="392"/>
                </a:lnTo>
                <a:lnTo>
                  <a:pt x="1916" y="416"/>
                </a:lnTo>
                <a:lnTo>
                  <a:pt x="1896" y="438"/>
                </a:lnTo>
                <a:lnTo>
                  <a:pt x="1876" y="461"/>
                </a:lnTo>
                <a:lnTo>
                  <a:pt x="1876" y="461"/>
                </a:lnTo>
                <a:lnTo>
                  <a:pt x="1847" y="499"/>
                </a:lnTo>
                <a:lnTo>
                  <a:pt x="1836" y="515"/>
                </a:lnTo>
                <a:lnTo>
                  <a:pt x="1828" y="527"/>
                </a:lnTo>
                <a:lnTo>
                  <a:pt x="1828" y="527"/>
                </a:lnTo>
                <a:lnTo>
                  <a:pt x="1819" y="542"/>
                </a:lnTo>
                <a:lnTo>
                  <a:pt x="1811" y="558"/>
                </a:lnTo>
                <a:lnTo>
                  <a:pt x="1799" y="583"/>
                </a:lnTo>
                <a:lnTo>
                  <a:pt x="1789" y="607"/>
                </a:lnTo>
                <a:lnTo>
                  <a:pt x="1781" y="628"/>
                </a:lnTo>
                <a:lnTo>
                  <a:pt x="1781" y="628"/>
                </a:lnTo>
                <a:lnTo>
                  <a:pt x="1780" y="631"/>
                </a:lnTo>
                <a:lnTo>
                  <a:pt x="1778" y="642"/>
                </a:lnTo>
                <a:lnTo>
                  <a:pt x="1778" y="649"/>
                </a:lnTo>
                <a:lnTo>
                  <a:pt x="1777" y="657"/>
                </a:lnTo>
                <a:lnTo>
                  <a:pt x="1778" y="666"/>
                </a:lnTo>
                <a:lnTo>
                  <a:pt x="1780" y="677"/>
                </a:lnTo>
                <a:lnTo>
                  <a:pt x="1784" y="690"/>
                </a:lnTo>
                <a:lnTo>
                  <a:pt x="1789" y="703"/>
                </a:lnTo>
                <a:lnTo>
                  <a:pt x="1797" y="716"/>
                </a:lnTo>
                <a:lnTo>
                  <a:pt x="1807" y="732"/>
                </a:lnTo>
                <a:lnTo>
                  <a:pt x="1819" y="748"/>
                </a:lnTo>
                <a:lnTo>
                  <a:pt x="1833" y="764"/>
                </a:lnTo>
                <a:lnTo>
                  <a:pt x="1852" y="782"/>
                </a:lnTo>
                <a:lnTo>
                  <a:pt x="1874" y="800"/>
                </a:lnTo>
                <a:lnTo>
                  <a:pt x="1881" y="806"/>
                </a:lnTo>
                <a:lnTo>
                  <a:pt x="1881" y="806"/>
                </a:lnTo>
                <a:lnTo>
                  <a:pt x="1894" y="789"/>
                </a:lnTo>
                <a:lnTo>
                  <a:pt x="1905" y="800"/>
                </a:lnTo>
                <a:lnTo>
                  <a:pt x="1905" y="800"/>
                </a:lnTo>
                <a:lnTo>
                  <a:pt x="1914" y="809"/>
                </a:lnTo>
                <a:lnTo>
                  <a:pt x="1926" y="820"/>
                </a:lnTo>
                <a:lnTo>
                  <a:pt x="1941" y="832"/>
                </a:lnTo>
                <a:lnTo>
                  <a:pt x="1957" y="842"/>
                </a:lnTo>
                <a:lnTo>
                  <a:pt x="1957" y="842"/>
                </a:lnTo>
                <a:lnTo>
                  <a:pt x="1959" y="835"/>
                </a:lnTo>
                <a:lnTo>
                  <a:pt x="1964" y="815"/>
                </a:lnTo>
                <a:lnTo>
                  <a:pt x="1969" y="802"/>
                </a:lnTo>
                <a:lnTo>
                  <a:pt x="1975" y="789"/>
                </a:lnTo>
                <a:lnTo>
                  <a:pt x="1983" y="775"/>
                </a:lnTo>
                <a:lnTo>
                  <a:pt x="1991" y="760"/>
                </a:lnTo>
                <a:lnTo>
                  <a:pt x="1991" y="760"/>
                </a:lnTo>
                <a:lnTo>
                  <a:pt x="2000" y="748"/>
                </a:lnTo>
                <a:lnTo>
                  <a:pt x="2011" y="736"/>
                </a:lnTo>
                <a:lnTo>
                  <a:pt x="2025" y="722"/>
                </a:lnTo>
                <a:lnTo>
                  <a:pt x="2038" y="709"/>
                </a:lnTo>
                <a:lnTo>
                  <a:pt x="2052" y="697"/>
                </a:lnTo>
                <a:lnTo>
                  <a:pt x="2065" y="686"/>
                </a:lnTo>
                <a:lnTo>
                  <a:pt x="2080" y="675"/>
                </a:lnTo>
                <a:lnTo>
                  <a:pt x="2092" y="667"/>
                </a:lnTo>
                <a:lnTo>
                  <a:pt x="2092" y="667"/>
                </a:lnTo>
                <a:lnTo>
                  <a:pt x="2107" y="658"/>
                </a:lnTo>
                <a:lnTo>
                  <a:pt x="2123" y="650"/>
                </a:lnTo>
                <a:lnTo>
                  <a:pt x="2138" y="643"/>
                </a:lnTo>
                <a:lnTo>
                  <a:pt x="2154" y="636"/>
                </a:lnTo>
                <a:lnTo>
                  <a:pt x="2170" y="632"/>
                </a:lnTo>
                <a:lnTo>
                  <a:pt x="2186" y="629"/>
                </a:lnTo>
                <a:lnTo>
                  <a:pt x="2202" y="626"/>
                </a:lnTo>
                <a:lnTo>
                  <a:pt x="2220" y="625"/>
                </a:lnTo>
                <a:lnTo>
                  <a:pt x="2220" y="625"/>
                </a:lnTo>
                <a:lnTo>
                  <a:pt x="2234" y="626"/>
                </a:lnTo>
                <a:lnTo>
                  <a:pt x="2247" y="627"/>
                </a:lnTo>
                <a:lnTo>
                  <a:pt x="2261" y="630"/>
                </a:lnTo>
                <a:lnTo>
                  <a:pt x="2272" y="635"/>
                </a:lnTo>
                <a:lnTo>
                  <a:pt x="2283" y="642"/>
                </a:lnTo>
                <a:lnTo>
                  <a:pt x="2295" y="649"/>
                </a:lnTo>
                <a:lnTo>
                  <a:pt x="2305" y="658"/>
                </a:lnTo>
                <a:lnTo>
                  <a:pt x="2316" y="668"/>
                </a:lnTo>
                <a:lnTo>
                  <a:pt x="2316" y="668"/>
                </a:lnTo>
                <a:lnTo>
                  <a:pt x="2323" y="676"/>
                </a:lnTo>
                <a:lnTo>
                  <a:pt x="2330" y="687"/>
                </a:lnTo>
                <a:lnTo>
                  <a:pt x="2336" y="698"/>
                </a:lnTo>
                <a:lnTo>
                  <a:pt x="2342" y="710"/>
                </a:lnTo>
                <a:lnTo>
                  <a:pt x="2347" y="722"/>
                </a:lnTo>
                <a:lnTo>
                  <a:pt x="2351" y="736"/>
                </a:lnTo>
                <a:lnTo>
                  <a:pt x="2355" y="750"/>
                </a:lnTo>
                <a:lnTo>
                  <a:pt x="2358" y="764"/>
                </a:lnTo>
                <a:lnTo>
                  <a:pt x="2360" y="778"/>
                </a:lnTo>
                <a:lnTo>
                  <a:pt x="2362" y="792"/>
                </a:lnTo>
                <a:lnTo>
                  <a:pt x="2363" y="805"/>
                </a:lnTo>
                <a:lnTo>
                  <a:pt x="2364" y="818"/>
                </a:lnTo>
                <a:lnTo>
                  <a:pt x="2364" y="831"/>
                </a:lnTo>
                <a:lnTo>
                  <a:pt x="2363" y="842"/>
                </a:lnTo>
                <a:lnTo>
                  <a:pt x="2361" y="852"/>
                </a:lnTo>
                <a:lnTo>
                  <a:pt x="2359" y="861"/>
                </a:lnTo>
                <a:lnTo>
                  <a:pt x="2359" y="861"/>
                </a:lnTo>
                <a:lnTo>
                  <a:pt x="2330" y="843"/>
                </a:lnTo>
                <a:lnTo>
                  <a:pt x="2330" y="843"/>
                </a:lnTo>
                <a:lnTo>
                  <a:pt x="2309" y="832"/>
                </a:lnTo>
                <a:lnTo>
                  <a:pt x="2281" y="822"/>
                </a:lnTo>
                <a:lnTo>
                  <a:pt x="2266" y="815"/>
                </a:lnTo>
                <a:lnTo>
                  <a:pt x="2251" y="811"/>
                </a:lnTo>
                <a:lnTo>
                  <a:pt x="2233" y="807"/>
                </a:lnTo>
                <a:lnTo>
                  <a:pt x="2215" y="803"/>
                </a:lnTo>
                <a:lnTo>
                  <a:pt x="2195" y="801"/>
                </a:lnTo>
                <a:lnTo>
                  <a:pt x="2175" y="800"/>
                </a:lnTo>
                <a:lnTo>
                  <a:pt x="2154" y="800"/>
                </a:lnTo>
                <a:lnTo>
                  <a:pt x="2132" y="802"/>
                </a:lnTo>
                <a:lnTo>
                  <a:pt x="2109" y="805"/>
                </a:lnTo>
                <a:lnTo>
                  <a:pt x="2086" y="810"/>
                </a:lnTo>
                <a:lnTo>
                  <a:pt x="2062" y="818"/>
                </a:lnTo>
                <a:lnTo>
                  <a:pt x="2037" y="829"/>
                </a:lnTo>
                <a:lnTo>
                  <a:pt x="2037" y="829"/>
                </a:lnTo>
                <a:lnTo>
                  <a:pt x="1995" y="847"/>
                </a:lnTo>
                <a:lnTo>
                  <a:pt x="1967" y="859"/>
                </a:lnTo>
                <a:lnTo>
                  <a:pt x="1936" y="872"/>
                </a:lnTo>
                <a:lnTo>
                  <a:pt x="1900" y="886"/>
                </a:lnTo>
                <a:lnTo>
                  <a:pt x="1860" y="900"/>
                </a:lnTo>
                <a:lnTo>
                  <a:pt x="1814" y="916"/>
                </a:lnTo>
                <a:lnTo>
                  <a:pt x="1764" y="931"/>
                </a:lnTo>
                <a:lnTo>
                  <a:pt x="1764" y="931"/>
                </a:lnTo>
                <a:lnTo>
                  <a:pt x="1737" y="938"/>
                </a:lnTo>
                <a:lnTo>
                  <a:pt x="1725" y="940"/>
                </a:lnTo>
                <a:lnTo>
                  <a:pt x="1713" y="941"/>
                </a:lnTo>
                <a:lnTo>
                  <a:pt x="1701" y="941"/>
                </a:lnTo>
                <a:lnTo>
                  <a:pt x="1691" y="941"/>
                </a:lnTo>
                <a:lnTo>
                  <a:pt x="1681" y="940"/>
                </a:lnTo>
                <a:lnTo>
                  <a:pt x="1672" y="938"/>
                </a:lnTo>
                <a:lnTo>
                  <a:pt x="1664" y="935"/>
                </a:lnTo>
                <a:lnTo>
                  <a:pt x="1655" y="930"/>
                </a:lnTo>
                <a:lnTo>
                  <a:pt x="1649" y="925"/>
                </a:lnTo>
                <a:lnTo>
                  <a:pt x="1642" y="919"/>
                </a:lnTo>
                <a:lnTo>
                  <a:pt x="1637" y="912"/>
                </a:lnTo>
                <a:lnTo>
                  <a:pt x="1633" y="902"/>
                </a:lnTo>
                <a:lnTo>
                  <a:pt x="1629" y="892"/>
                </a:lnTo>
                <a:lnTo>
                  <a:pt x="1626" y="881"/>
                </a:lnTo>
                <a:lnTo>
                  <a:pt x="1626" y="881"/>
                </a:lnTo>
                <a:lnTo>
                  <a:pt x="1624" y="871"/>
                </a:lnTo>
                <a:lnTo>
                  <a:pt x="1623" y="860"/>
                </a:lnTo>
                <a:lnTo>
                  <a:pt x="1623" y="851"/>
                </a:lnTo>
                <a:lnTo>
                  <a:pt x="1623" y="842"/>
                </a:lnTo>
                <a:lnTo>
                  <a:pt x="1625" y="826"/>
                </a:lnTo>
                <a:lnTo>
                  <a:pt x="1629" y="811"/>
                </a:lnTo>
                <a:lnTo>
                  <a:pt x="1633" y="800"/>
                </a:lnTo>
                <a:lnTo>
                  <a:pt x="1636" y="792"/>
                </a:lnTo>
                <a:lnTo>
                  <a:pt x="1640" y="784"/>
                </a:lnTo>
                <a:lnTo>
                  <a:pt x="1640" y="784"/>
                </a:lnTo>
                <a:lnTo>
                  <a:pt x="1636" y="785"/>
                </a:lnTo>
                <a:lnTo>
                  <a:pt x="1626" y="788"/>
                </a:lnTo>
                <a:lnTo>
                  <a:pt x="1610" y="794"/>
                </a:lnTo>
                <a:lnTo>
                  <a:pt x="1601" y="797"/>
                </a:lnTo>
                <a:lnTo>
                  <a:pt x="1592" y="802"/>
                </a:lnTo>
                <a:lnTo>
                  <a:pt x="1582" y="808"/>
                </a:lnTo>
                <a:lnTo>
                  <a:pt x="1573" y="814"/>
                </a:lnTo>
                <a:lnTo>
                  <a:pt x="1563" y="823"/>
                </a:lnTo>
                <a:lnTo>
                  <a:pt x="1554" y="832"/>
                </a:lnTo>
                <a:lnTo>
                  <a:pt x="1546" y="842"/>
                </a:lnTo>
                <a:lnTo>
                  <a:pt x="1539" y="853"/>
                </a:lnTo>
                <a:lnTo>
                  <a:pt x="1533" y="867"/>
                </a:lnTo>
                <a:lnTo>
                  <a:pt x="1528" y="881"/>
                </a:lnTo>
                <a:lnTo>
                  <a:pt x="1528" y="881"/>
                </a:lnTo>
                <a:lnTo>
                  <a:pt x="1525" y="896"/>
                </a:lnTo>
                <a:lnTo>
                  <a:pt x="1523" y="912"/>
                </a:lnTo>
                <a:lnTo>
                  <a:pt x="1523" y="927"/>
                </a:lnTo>
                <a:lnTo>
                  <a:pt x="1523" y="941"/>
                </a:lnTo>
                <a:lnTo>
                  <a:pt x="1524" y="954"/>
                </a:lnTo>
                <a:lnTo>
                  <a:pt x="1527" y="969"/>
                </a:lnTo>
                <a:lnTo>
                  <a:pt x="1531" y="981"/>
                </a:lnTo>
                <a:lnTo>
                  <a:pt x="1536" y="993"/>
                </a:lnTo>
                <a:lnTo>
                  <a:pt x="1542" y="1006"/>
                </a:lnTo>
                <a:lnTo>
                  <a:pt x="1549" y="1016"/>
                </a:lnTo>
                <a:lnTo>
                  <a:pt x="1557" y="1026"/>
                </a:lnTo>
                <a:lnTo>
                  <a:pt x="1568" y="1034"/>
                </a:lnTo>
                <a:lnTo>
                  <a:pt x="1578" y="1042"/>
                </a:lnTo>
                <a:lnTo>
                  <a:pt x="1590" y="1049"/>
                </a:lnTo>
                <a:lnTo>
                  <a:pt x="1602" y="1055"/>
                </a:lnTo>
                <a:lnTo>
                  <a:pt x="1617" y="1059"/>
                </a:lnTo>
                <a:lnTo>
                  <a:pt x="1617" y="1059"/>
                </a:lnTo>
                <a:lnTo>
                  <a:pt x="1630" y="1062"/>
                </a:lnTo>
                <a:lnTo>
                  <a:pt x="1644" y="1063"/>
                </a:lnTo>
                <a:lnTo>
                  <a:pt x="1660" y="1062"/>
                </a:lnTo>
                <a:lnTo>
                  <a:pt x="1676" y="1060"/>
                </a:lnTo>
                <a:lnTo>
                  <a:pt x="1692" y="1058"/>
                </a:lnTo>
                <a:lnTo>
                  <a:pt x="1710" y="1054"/>
                </a:lnTo>
                <a:lnTo>
                  <a:pt x="1727" y="1049"/>
                </a:lnTo>
                <a:lnTo>
                  <a:pt x="1744" y="1043"/>
                </a:lnTo>
                <a:lnTo>
                  <a:pt x="1779" y="1029"/>
                </a:lnTo>
                <a:lnTo>
                  <a:pt x="1815" y="1014"/>
                </a:lnTo>
                <a:lnTo>
                  <a:pt x="1849" y="997"/>
                </a:lnTo>
                <a:lnTo>
                  <a:pt x="1880" y="981"/>
                </a:lnTo>
                <a:lnTo>
                  <a:pt x="1880" y="981"/>
                </a:lnTo>
                <a:lnTo>
                  <a:pt x="1942" y="949"/>
                </a:lnTo>
                <a:lnTo>
                  <a:pt x="1979" y="931"/>
                </a:lnTo>
                <a:lnTo>
                  <a:pt x="2013" y="915"/>
                </a:lnTo>
                <a:lnTo>
                  <a:pt x="2013" y="915"/>
                </a:lnTo>
                <a:lnTo>
                  <a:pt x="2041" y="903"/>
                </a:lnTo>
                <a:lnTo>
                  <a:pt x="2054" y="899"/>
                </a:lnTo>
                <a:lnTo>
                  <a:pt x="2068" y="895"/>
                </a:lnTo>
                <a:lnTo>
                  <a:pt x="2081" y="892"/>
                </a:lnTo>
                <a:lnTo>
                  <a:pt x="2093" y="890"/>
                </a:lnTo>
                <a:lnTo>
                  <a:pt x="2105" y="888"/>
                </a:lnTo>
                <a:lnTo>
                  <a:pt x="2119" y="888"/>
                </a:lnTo>
                <a:lnTo>
                  <a:pt x="2131" y="888"/>
                </a:lnTo>
                <a:lnTo>
                  <a:pt x="2143" y="889"/>
                </a:lnTo>
                <a:lnTo>
                  <a:pt x="2156" y="891"/>
                </a:lnTo>
                <a:lnTo>
                  <a:pt x="2170" y="893"/>
                </a:lnTo>
                <a:lnTo>
                  <a:pt x="2183" y="897"/>
                </a:lnTo>
                <a:lnTo>
                  <a:pt x="2196" y="901"/>
                </a:lnTo>
                <a:lnTo>
                  <a:pt x="2211" y="907"/>
                </a:lnTo>
                <a:lnTo>
                  <a:pt x="2226" y="914"/>
                </a:lnTo>
                <a:lnTo>
                  <a:pt x="2226" y="914"/>
                </a:lnTo>
                <a:lnTo>
                  <a:pt x="2246" y="924"/>
                </a:lnTo>
                <a:lnTo>
                  <a:pt x="2265" y="934"/>
                </a:lnTo>
                <a:lnTo>
                  <a:pt x="2281" y="945"/>
                </a:lnTo>
                <a:lnTo>
                  <a:pt x="2295" y="954"/>
                </a:lnTo>
                <a:lnTo>
                  <a:pt x="2305" y="964"/>
                </a:lnTo>
                <a:lnTo>
                  <a:pt x="2312" y="971"/>
                </a:lnTo>
                <a:lnTo>
                  <a:pt x="2319" y="977"/>
                </a:lnTo>
                <a:lnTo>
                  <a:pt x="2319" y="977"/>
                </a:lnTo>
                <a:lnTo>
                  <a:pt x="2317" y="980"/>
                </a:lnTo>
                <a:lnTo>
                  <a:pt x="2313" y="987"/>
                </a:lnTo>
                <a:lnTo>
                  <a:pt x="2305" y="998"/>
                </a:lnTo>
                <a:lnTo>
                  <a:pt x="2300" y="1005"/>
                </a:lnTo>
                <a:lnTo>
                  <a:pt x="2293" y="1012"/>
                </a:lnTo>
                <a:lnTo>
                  <a:pt x="2285" y="1018"/>
                </a:lnTo>
                <a:lnTo>
                  <a:pt x="2276" y="1025"/>
                </a:lnTo>
                <a:lnTo>
                  <a:pt x="2267" y="1031"/>
                </a:lnTo>
                <a:lnTo>
                  <a:pt x="2255" y="1036"/>
                </a:lnTo>
                <a:lnTo>
                  <a:pt x="2242" y="1041"/>
                </a:lnTo>
                <a:lnTo>
                  <a:pt x="2228" y="1045"/>
                </a:lnTo>
                <a:lnTo>
                  <a:pt x="2212" y="1049"/>
                </a:lnTo>
                <a:lnTo>
                  <a:pt x="2194" y="1050"/>
                </a:lnTo>
                <a:lnTo>
                  <a:pt x="2194" y="1050"/>
                </a:lnTo>
                <a:lnTo>
                  <a:pt x="2180" y="1051"/>
                </a:lnTo>
                <a:lnTo>
                  <a:pt x="2166" y="1050"/>
                </a:lnTo>
                <a:lnTo>
                  <a:pt x="2152" y="1048"/>
                </a:lnTo>
                <a:lnTo>
                  <a:pt x="2139" y="1044"/>
                </a:lnTo>
                <a:lnTo>
                  <a:pt x="2127" y="1041"/>
                </a:lnTo>
                <a:lnTo>
                  <a:pt x="2115" y="1037"/>
                </a:lnTo>
                <a:lnTo>
                  <a:pt x="2103" y="1033"/>
                </a:lnTo>
                <a:lnTo>
                  <a:pt x="2092" y="1027"/>
                </a:lnTo>
                <a:lnTo>
                  <a:pt x="2082" y="1022"/>
                </a:lnTo>
                <a:lnTo>
                  <a:pt x="2073" y="1016"/>
                </a:lnTo>
                <a:lnTo>
                  <a:pt x="2064" y="1010"/>
                </a:lnTo>
                <a:lnTo>
                  <a:pt x="2056" y="1003"/>
                </a:lnTo>
                <a:lnTo>
                  <a:pt x="2048" y="995"/>
                </a:lnTo>
                <a:lnTo>
                  <a:pt x="2042" y="988"/>
                </a:lnTo>
                <a:lnTo>
                  <a:pt x="2036" y="981"/>
                </a:lnTo>
                <a:lnTo>
                  <a:pt x="2031" y="974"/>
                </a:lnTo>
                <a:lnTo>
                  <a:pt x="2031" y="974"/>
                </a:lnTo>
                <a:lnTo>
                  <a:pt x="2022" y="996"/>
                </a:lnTo>
                <a:lnTo>
                  <a:pt x="2013" y="1014"/>
                </a:lnTo>
                <a:lnTo>
                  <a:pt x="2007" y="1027"/>
                </a:lnTo>
                <a:lnTo>
                  <a:pt x="2007" y="1027"/>
                </a:lnTo>
                <a:lnTo>
                  <a:pt x="2003" y="1035"/>
                </a:lnTo>
                <a:lnTo>
                  <a:pt x="2000" y="1042"/>
                </a:lnTo>
                <a:lnTo>
                  <a:pt x="1998" y="1051"/>
                </a:lnTo>
                <a:lnTo>
                  <a:pt x="1997" y="1057"/>
                </a:lnTo>
                <a:lnTo>
                  <a:pt x="1997" y="1064"/>
                </a:lnTo>
                <a:lnTo>
                  <a:pt x="1997" y="1070"/>
                </a:lnTo>
                <a:lnTo>
                  <a:pt x="1999" y="1082"/>
                </a:lnTo>
                <a:lnTo>
                  <a:pt x="2001" y="1094"/>
                </a:lnTo>
                <a:lnTo>
                  <a:pt x="2003" y="1104"/>
                </a:lnTo>
                <a:lnTo>
                  <a:pt x="2004" y="1115"/>
                </a:lnTo>
                <a:lnTo>
                  <a:pt x="2003" y="1121"/>
                </a:lnTo>
                <a:lnTo>
                  <a:pt x="2001" y="1126"/>
                </a:lnTo>
                <a:lnTo>
                  <a:pt x="2001" y="1126"/>
                </a:lnTo>
                <a:lnTo>
                  <a:pt x="1999" y="1132"/>
                </a:lnTo>
                <a:lnTo>
                  <a:pt x="1995" y="1138"/>
                </a:lnTo>
                <a:lnTo>
                  <a:pt x="1986" y="1151"/>
                </a:lnTo>
                <a:lnTo>
                  <a:pt x="1973" y="1163"/>
                </a:lnTo>
                <a:lnTo>
                  <a:pt x="1960" y="1175"/>
                </a:lnTo>
                <a:lnTo>
                  <a:pt x="1945" y="1187"/>
                </a:lnTo>
                <a:lnTo>
                  <a:pt x="1931" y="1198"/>
                </a:lnTo>
                <a:lnTo>
                  <a:pt x="1904" y="1216"/>
                </a:lnTo>
                <a:lnTo>
                  <a:pt x="1904" y="1216"/>
                </a:lnTo>
                <a:lnTo>
                  <a:pt x="1886" y="1227"/>
                </a:lnTo>
                <a:lnTo>
                  <a:pt x="1864" y="1239"/>
                </a:lnTo>
                <a:lnTo>
                  <a:pt x="1842" y="1249"/>
                </a:lnTo>
                <a:lnTo>
                  <a:pt x="1819" y="1257"/>
                </a:lnTo>
                <a:lnTo>
                  <a:pt x="1798" y="1264"/>
                </a:lnTo>
                <a:lnTo>
                  <a:pt x="1779" y="1270"/>
                </a:lnTo>
                <a:lnTo>
                  <a:pt x="1754" y="1278"/>
                </a:lnTo>
                <a:lnTo>
                  <a:pt x="1754" y="1278"/>
                </a:lnTo>
                <a:lnTo>
                  <a:pt x="1779" y="1336"/>
                </a:lnTo>
                <a:lnTo>
                  <a:pt x="1811" y="1404"/>
                </a:lnTo>
                <a:lnTo>
                  <a:pt x="1811" y="1404"/>
                </a:lnTo>
                <a:lnTo>
                  <a:pt x="1833" y="1449"/>
                </a:lnTo>
                <a:lnTo>
                  <a:pt x="1862" y="1504"/>
                </a:lnTo>
                <a:lnTo>
                  <a:pt x="1877" y="1531"/>
                </a:lnTo>
                <a:lnTo>
                  <a:pt x="1893" y="1557"/>
                </a:lnTo>
                <a:lnTo>
                  <a:pt x="1909" y="1578"/>
                </a:lnTo>
                <a:lnTo>
                  <a:pt x="1916" y="1588"/>
                </a:lnTo>
                <a:lnTo>
                  <a:pt x="1924" y="1597"/>
                </a:lnTo>
                <a:lnTo>
                  <a:pt x="1924" y="1597"/>
                </a:lnTo>
                <a:lnTo>
                  <a:pt x="1940" y="1592"/>
                </a:lnTo>
                <a:lnTo>
                  <a:pt x="1957" y="1587"/>
                </a:lnTo>
                <a:lnTo>
                  <a:pt x="1980" y="1581"/>
                </a:lnTo>
                <a:lnTo>
                  <a:pt x="2004" y="1573"/>
                </a:lnTo>
                <a:lnTo>
                  <a:pt x="2031" y="1563"/>
                </a:lnTo>
                <a:lnTo>
                  <a:pt x="2057" y="1551"/>
                </a:lnTo>
                <a:lnTo>
                  <a:pt x="2071" y="1544"/>
                </a:lnTo>
                <a:lnTo>
                  <a:pt x="2083" y="1537"/>
                </a:lnTo>
                <a:lnTo>
                  <a:pt x="2083" y="1537"/>
                </a:lnTo>
                <a:lnTo>
                  <a:pt x="2105" y="1524"/>
                </a:lnTo>
                <a:lnTo>
                  <a:pt x="2126" y="1510"/>
                </a:lnTo>
                <a:lnTo>
                  <a:pt x="2145" y="1495"/>
                </a:lnTo>
                <a:lnTo>
                  <a:pt x="2162" y="1480"/>
                </a:lnTo>
                <a:lnTo>
                  <a:pt x="2177" y="1466"/>
                </a:lnTo>
                <a:lnTo>
                  <a:pt x="2189" y="1451"/>
                </a:lnTo>
                <a:lnTo>
                  <a:pt x="2199" y="1437"/>
                </a:lnTo>
                <a:lnTo>
                  <a:pt x="2207" y="1424"/>
                </a:lnTo>
                <a:lnTo>
                  <a:pt x="2207" y="1424"/>
                </a:lnTo>
                <a:lnTo>
                  <a:pt x="2190" y="1460"/>
                </a:lnTo>
                <a:lnTo>
                  <a:pt x="2175" y="1493"/>
                </a:lnTo>
                <a:lnTo>
                  <a:pt x="2161" y="1523"/>
                </a:lnTo>
                <a:lnTo>
                  <a:pt x="2146" y="1551"/>
                </a:lnTo>
                <a:lnTo>
                  <a:pt x="2132" y="1576"/>
                </a:lnTo>
                <a:lnTo>
                  <a:pt x="2119" y="1599"/>
                </a:lnTo>
                <a:lnTo>
                  <a:pt x="2105" y="1619"/>
                </a:lnTo>
                <a:lnTo>
                  <a:pt x="2092" y="1637"/>
                </a:lnTo>
                <a:lnTo>
                  <a:pt x="2080" y="1655"/>
                </a:lnTo>
                <a:lnTo>
                  <a:pt x="2068" y="1669"/>
                </a:lnTo>
                <a:lnTo>
                  <a:pt x="2055" y="1682"/>
                </a:lnTo>
                <a:lnTo>
                  <a:pt x="2044" y="1694"/>
                </a:lnTo>
                <a:lnTo>
                  <a:pt x="2033" y="1705"/>
                </a:lnTo>
                <a:lnTo>
                  <a:pt x="2022" y="1714"/>
                </a:lnTo>
                <a:lnTo>
                  <a:pt x="2011" y="1721"/>
                </a:lnTo>
                <a:lnTo>
                  <a:pt x="2000" y="1729"/>
                </a:lnTo>
                <a:lnTo>
                  <a:pt x="2000" y="1729"/>
                </a:lnTo>
                <a:lnTo>
                  <a:pt x="1907" y="1790"/>
                </a:lnTo>
                <a:lnTo>
                  <a:pt x="1797" y="1862"/>
                </a:lnTo>
                <a:lnTo>
                  <a:pt x="1735" y="1901"/>
                </a:lnTo>
                <a:lnTo>
                  <a:pt x="1671" y="1940"/>
                </a:lnTo>
                <a:lnTo>
                  <a:pt x="1602" y="1980"/>
                </a:lnTo>
                <a:lnTo>
                  <a:pt x="1532" y="2020"/>
                </a:lnTo>
                <a:lnTo>
                  <a:pt x="1459" y="2058"/>
                </a:lnTo>
                <a:lnTo>
                  <a:pt x="1422" y="2077"/>
                </a:lnTo>
                <a:lnTo>
                  <a:pt x="1384" y="2094"/>
                </a:lnTo>
                <a:lnTo>
                  <a:pt x="1347" y="2112"/>
                </a:lnTo>
                <a:lnTo>
                  <a:pt x="1308" y="2129"/>
                </a:lnTo>
                <a:lnTo>
                  <a:pt x="1269" y="2146"/>
                </a:lnTo>
                <a:lnTo>
                  <a:pt x="1230" y="2161"/>
                </a:lnTo>
                <a:lnTo>
                  <a:pt x="1190" y="2175"/>
                </a:lnTo>
                <a:lnTo>
                  <a:pt x="1151" y="2189"/>
                </a:lnTo>
                <a:lnTo>
                  <a:pt x="1111" y="2202"/>
                </a:lnTo>
                <a:lnTo>
                  <a:pt x="1072" y="2213"/>
                </a:lnTo>
                <a:lnTo>
                  <a:pt x="1032" y="2223"/>
                </a:lnTo>
                <a:lnTo>
                  <a:pt x="992" y="2231"/>
                </a:lnTo>
                <a:lnTo>
                  <a:pt x="952" y="2240"/>
                </a:lnTo>
                <a:lnTo>
                  <a:pt x="913" y="2246"/>
                </a:lnTo>
                <a:lnTo>
                  <a:pt x="913" y="2246"/>
                </a:lnTo>
                <a:lnTo>
                  <a:pt x="901" y="2246"/>
                </a:lnTo>
                <a:lnTo>
                  <a:pt x="889" y="2245"/>
                </a:lnTo>
                <a:lnTo>
                  <a:pt x="876" y="2242"/>
                </a:lnTo>
                <a:lnTo>
                  <a:pt x="863" y="2239"/>
                </a:lnTo>
                <a:lnTo>
                  <a:pt x="850" y="2236"/>
                </a:lnTo>
                <a:lnTo>
                  <a:pt x="836" y="2230"/>
                </a:lnTo>
                <a:lnTo>
                  <a:pt x="809" y="2218"/>
                </a:lnTo>
                <a:lnTo>
                  <a:pt x="781" y="2204"/>
                </a:lnTo>
                <a:lnTo>
                  <a:pt x="754" y="2188"/>
                </a:lnTo>
                <a:lnTo>
                  <a:pt x="726" y="2170"/>
                </a:lnTo>
                <a:lnTo>
                  <a:pt x="698" y="2151"/>
                </a:lnTo>
                <a:lnTo>
                  <a:pt x="672" y="2130"/>
                </a:lnTo>
                <a:lnTo>
                  <a:pt x="646" y="2110"/>
                </a:lnTo>
                <a:lnTo>
                  <a:pt x="623" y="2089"/>
                </a:lnTo>
                <a:lnTo>
                  <a:pt x="600" y="2069"/>
                </a:lnTo>
                <a:lnTo>
                  <a:pt x="581" y="2049"/>
                </a:lnTo>
                <a:lnTo>
                  <a:pt x="563" y="2032"/>
                </a:lnTo>
                <a:lnTo>
                  <a:pt x="548" y="2017"/>
                </a:lnTo>
                <a:lnTo>
                  <a:pt x="537" y="2003"/>
                </a:lnTo>
                <a:lnTo>
                  <a:pt x="537" y="2003"/>
                </a:lnTo>
                <a:lnTo>
                  <a:pt x="533" y="1999"/>
                </a:lnTo>
                <a:lnTo>
                  <a:pt x="530" y="1995"/>
                </a:lnTo>
                <a:lnTo>
                  <a:pt x="520" y="1990"/>
                </a:lnTo>
                <a:lnTo>
                  <a:pt x="512" y="1988"/>
                </a:lnTo>
                <a:lnTo>
                  <a:pt x="502" y="1987"/>
                </a:lnTo>
                <a:lnTo>
                  <a:pt x="493" y="1987"/>
                </a:lnTo>
                <a:lnTo>
                  <a:pt x="483" y="1989"/>
                </a:lnTo>
                <a:lnTo>
                  <a:pt x="473" y="1992"/>
                </a:lnTo>
                <a:lnTo>
                  <a:pt x="464" y="1996"/>
                </a:lnTo>
                <a:lnTo>
                  <a:pt x="447" y="2004"/>
                </a:lnTo>
                <a:lnTo>
                  <a:pt x="433" y="2014"/>
                </a:lnTo>
                <a:lnTo>
                  <a:pt x="419" y="2024"/>
                </a:lnTo>
                <a:lnTo>
                  <a:pt x="419" y="2024"/>
                </a:lnTo>
                <a:lnTo>
                  <a:pt x="412" y="2023"/>
                </a:lnTo>
                <a:lnTo>
                  <a:pt x="393" y="2021"/>
                </a:lnTo>
                <a:lnTo>
                  <a:pt x="379" y="2021"/>
                </a:lnTo>
                <a:lnTo>
                  <a:pt x="364" y="2021"/>
                </a:lnTo>
                <a:lnTo>
                  <a:pt x="348" y="2022"/>
                </a:lnTo>
                <a:lnTo>
                  <a:pt x="329" y="2024"/>
                </a:lnTo>
                <a:lnTo>
                  <a:pt x="310" y="2027"/>
                </a:lnTo>
                <a:lnTo>
                  <a:pt x="290" y="2032"/>
                </a:lnTo>
                <a:lnTo>
                  <a:pt x="271" y="2038"/>
                </a:lnTo>
                <a:lnTo>
                  <a:pt x="252" y="2047"/>
                </a:lnTo>
                <a:lnTo>
                  <a:pt x="242" y="2053"/>
                </a:lnTo>
                <a:lnTo>
                  <a:pt x="233" y="2058"/>
                </a:lnTo>
                <a:lnTo>
                  <a:pt x="224" y="2064"/>
                </a:lnTo>
                <a:lnTo>
                  <a:pt x="216" y="2071"/>
                </a:lnTo>
                <a:lnTo>
                  <a:pt x="207" y="2079"/>
                </a:lnTo>
                <a:lnTo>
                  <a:pt x="199" y="2087"/>
                </a:lnTo>
                <a:lnTo>
                  <a:pt x="191" y="2097"/>
                </a:lnTo>
                <a:lnTo>
                  <a:pt x="184" y="2106"/>
                </a:lnTo>
                <a:lnTo>
                  <a:pt x="184" y="2106"/>
                </a:lnTo>
                <a:lnTo>
                  <a:pt x="183" y="2109"/>
                </a:lnTo>
                <a:lnTo>
                  <a:pt x="185" y="2111"/>
                </a:lnTo>
                <a:lnTo>
                  <a:pt x="188" y="2112"/>
                </a:lnTo>
                <a:lnTo>
                  <a:pt x="193" y="2112"/>
                </a:lnTo>
                <a:lnTo>
                  <a:pt x="210" y="2110"/>
                </a:lnTo>
                <a:lnTo>
                  <a:pt x="230" y="2108"/>
                </a:lnTo>
                <a:lnTo>
                  <a:pt x="255" y="2106"/>
                </a:lnTo>
                <a:lnTo>
                  <a:pt x="280" y="2105"/>
                </a:lnTo>
                <a:lnTo>
                  <a:pt x="293" y="2106"/>
                </a:lnTo>
                <a:lnTo>
                  <a:pt x="307" y="2107"/>
                </a:lnTo>
                <a:lnTo>
                  <a:pt x="319" y="2109"/>
                </a:lnTo>
                <a:lnTo>
                  <a:pt x="331" y="2112"/>
                </a:lnTo>
                <a:lnTo>
                  <a:pt x="331" y="2112"/>
                </a:lnTo>
                <a:lnTo>
                  <a:pt x="338" y="2115"/>
                </a:lnTo>
                <a:lnTo>
                  <a:pt x="343" y="2118"/>
                </a:lnTo>
                <a:lnTo>
                  <a:pt x="346" y="2121"/>
                </a:lnTo>
                <a:lnTo>
                  <a:pt x="347" y="2124"/>
                </a:lnTo>
                <a:lnTo>
                  <a:pt x="347" y="2127"/>
                </a:lnTo>
                <a:lnTo>
                  <a:pt x="345" y="2131"/>
                </a:lnTo>
                <a:lnTo>
                  <a:pt x="339" y="2139"/>
                </a:lnTo>
                <a:lnTo>
                  <a:pt x="332" y="2149"/>
                </a:lnTo>
                <a:lnTo>
                  <a:pt x="325" y="2160"/>
                </a:lnTo>
                <a:lnTo>
                  <a:pt x="321" y="2166"/>
                </a:lnTo>
                <a:lnTo>
                  <a:pt x="319" y="2172"/>
                </a:lnTo>
                <a:lnTo>
                  <a:pt x="317" y="2178"/>
                </a:lnTo>
                <a:lnTo>
                  <a:pt x="317" y="2185"/>
                </a:lnTo>
                <a:lnTo>
                  <a:pt x="317" y="2185"/>
                </a:lnTo>
                <a:lnTo>
                  <a:pt x="317" y="2191"/>
                </a:lnTo>
                <a:lnTo>
                  <a:pt x="319" y="2197"/>
                </a:lnTo>
                <a:lnTo>
                  <a:pt x="321" y="2202"/>
                </a:lnTo>
                <a:lnTo>
                  <a:pt x="324" y="2207"/>
                </a:lnTo>
                <a:lnTo>
                  <a:pt x="328" y="2212"/>
                </a:lnTo>
                <a:lnTo>
                  <a:pt x="333" y="2217"/>
                </a:lnTo>
                <a:lnTo>
                  <a:pt x="346" y="2227"/>
                </a:lnTo>
                <a:lnTo>
                  <a:pt x="361" y="2237"/>
                </a:lnTo>
                <a:lnTo>
                  <a:pt x="377" y="2246"/>
                </a:lnTo>
                <a:lnTo>
                  <a:pt x="397" y="2255"/>
                </a:lnTo>
                <a:lnTo>
                  <a:pt x="416" y="2263"/>
                </a:lnTo>
                <a:lnTo>
                  <a:pt x="458" y="2279"/>
                </a:lnTo>
                <a:lnTo>
                  <a:pt x="500" y="2293"/>
                </a:lnTo>
                <a:lnTo>
                  <a:pt x="571" y="2314"/>
                </a:lnTo>
                <a:lnTo>
                  <a:pt x="571" y="2314"/>
                </a:lnTo>
                <a:lnTo>
                  <a:pt x="579" y="2318"/>
                </a:lnTo>
                <a:lnTo>
                  <a:pt x="585" y="2322"/>
                </a:lnTo>
                <a:lnTo>
                  <a:pt x="588" y="2328"/>
                </a:lnTo>
                <a:lnTo>
                  <a:pt x="590" y="2333"/>
                </a:lnTo>
                <a:lnTo>
                  <a:pt x="590" y="2337"/>
                </a:lnTo>
                <a:lnTo>
                  <a:pt x="588" y="2341"/>
                </a:lnTo>
                <a:lnTo>
                  <a:pt x="585" y="2343"/>
                </a:lnTo>
                <a:lnTo>
                  <a:pt x="581" y="2344"/>
                </a:lnTo>
                <a:lnTo>
                  <a:pt x="581" y="2344"/>
                </a:lnTo>
                <a:lnTo>
                  <a:pt x="556" y="2343"/>
                </a:lnTo>
                <a:lnTo>
                  <a:pt x="532" y="2340"/>
                </a:lnTo>
                <a:lnTo>
                  <a:pt x="509" y="2337"/>
                </a:lnTo>
                <a:lnTo>
                  <a:pt x="488" y="2332"/>
                </a:lnTo>
                <a:lnTo>
                  <a:pt x="467" y="2327"/>
                </a:lnTo>
                <a:lnTo>
                  <a:pt x="448" y="2320"/>
                </a:lnTo>
                <a:lnTo>
                  <a:pt x="429" y="2314"/>
                </a:lnTo>
                <a:lnTo>
                  <a:pt x="412" y="2308"/>
                </a:lnTo>
                <a:lnTo>
                  <a:pt x="380" y="2295"/>
                </a:lnTo>
                <a:lnTo>
                  <a:pt x="352" y="2283"/>
                </a:lnTo>
                <a:lnTo>
                  <a:pt x="327" y="2271"/>
                </a:lnTo>
                <a:lnTo>
                  <a:pt x="316" y="2267"/>
                </a:lnTo>
                <a:lnTo>
                  <a:pt x="305" y="2263"/>
                </a:lnTo>
                <a:lnTo>
                  <a:pt x="305" y="2263"/>
                </a:lnTo>
                <a:lnTo>
                  <a:pt x="286" y="2258"/>
                </a:lnTo>
                <a:lnTo>
                  <a:pt x="268" y="2254"/>
                </a:lnTo>
                <a:lnTo>
                  <a:pt x="253" y="2251"/>
                </a:lnTo>
                <a:lnTo>
                  <a:pt x="237" y="2249"/>
                </a:lnTo>
                <a:lnTo>
                  <a:pt x="224" y="2248"/>
                </a:lnTo>
                <a:lnTo>
                  <a:pt x="213" y="2249"/>
                </a:lnTo>
                <a:lnTo>
                  <a:pt x="202" y="2250"/>
                </a:lnTo>
                <a:lnTo>
                  <a:pt x="192" y="2252"/>
                </a:lnTo>
                <a:lnTo>
                  <a:pt x="185" y="2256"/>
                </a:lnTo>
                <a:lnTo>
                  <a:pt x="178" y="2260"/>
                </a:lnTo>
                <a:lnTo>
                  <a:pt x="172" y="2265"/>
                </a:lnTo>
                <a:lnTo>
                  <a:pt x="167" y="2271"/>
                </a:lnTo>
                <a:lnTo>
                  <a:pt x="163" y="2277"/>
                </a:lnTo>
                <a:lnTo>
                  <a:pt x="160" y="2286"/>
                </a:lnTo>
                <a:lnTo>
                  <a:pt x="156" y="2294"/>
                </a:lnTo>
                <a:lnTo>
                  <a:pt x="155" y="2303"/>
                </a:lnTo>
                <a:lnTo>
                  <a:pt x="155" y="2303"/>
                </a:lnTo>
                <a:lnTo>
                  <a:pt x="154" y="2306"/>
                </a:lnTo>
                <a:lnTo>
                  <a:pt x="152" y="2309"/>
                </a:lnTo>
                <a:lnTo>
                  <a:pt x="150" y="2312"/>
                </a:lnTo>
                <a:lnTo>
                  <a:pt x="147" y="2314"/>
                </a:lnTo>
                <a:lnTo>
                  <a:pt x="140" y="2318"/>
                </a:lnTo>
                <a:lnTo>
                  <a:pt x="132" y="2323"/>
                </a:lnTo>
                <a:lnTo>
                  <a:pt x="109" y="2333"/>
                </a:lnTo>
                <a:lnTo>
                  <a:pt x="97" y="2339"/>
                </a:lnTo>
                <a:lnTo>
                  <a:pt x="84" y="2347"/>
                </a:lnTo>
                <a:lnTo>
                  <a:pt x="71" y="2357"/>
                </a:lnTo>
                <a:lnTo>
                  <a:pt x="57" y="2371"/>
                </a:lnTo>
                <a:lnTo>
                  <a:pt x="51" y="2378"/>
                </a:lnTo>
                <a:lnTo>
                  <a:pt x="45" y="2386"/>
                </a:lnTo>
                <a:lnTo>
                  <a:pt x="39" y="2396"/>
                </a:lnTo>
                <a:lnTo>
                  <a:pt x="33" y="2406"/>
                </a:lnTo>
                <a:lnTo>
                  <a:pt x="28" y="2418"/>
                </a:lnTo>
                <a:lnTo>
                  <a:pt x="22" y="2430"/>
                </a:lnTo>
                <a:lnTo>
                  <a:pt x="17" y="2444"/>
                </a:lnTo>
                <a:lnTo>
                  <a:pt x="13" y="2458"/>
                </a:lnTo>
                <a:lnTo>
                  <a:pt x="9" y="2475"/>
                </a:lnTo>
                <a:lnTo>
                  <a:pt x="6" y="2492"/>
                </a:lnTo>
                <a:lnTo>
                  <a:pt x="3" y="2512"/>
                </a:lnTo>
                <a:lnTo>
                  <a:pt x="0" y="2532"/>
                </a:lnTo>
                <a:lnTo>
                  <a:pt x="0" y="2532"/>
                </a:lnTo>
                <a:lnTo>
                  <a:pt x="1" y="2533"/>
                </a:lnTo>
                <a:lnTo>
                  <a:pt x="2" y="2534"/>
                </a:lnTo>
                <a:lnTo>
                  <a:pt x="6" y="2532"/>
                </a:lnTo>
                <a:lnTo>
                  <a:pt x="12" y="2527"/>
                </a:lnTo>
                <a:lnTo>
                  <a:pt x="20" y="2519"/>
                </a:lnTo>
                <a:lnTo>
                  <a:pt x="43" y="2496"/>
                </a:lnTo>
                <a:lnTo>
                  <a:pt x="69" y="2472"/>
                </a:lnTo>
                <a:lnTo>
                  <a:pt x="82" y="2459"/>
                </a:lnTo>
                <a:lnTo>
                  <a:pt x="95" y="2448"/>
                </a:lnTo>
                <a:lnTo>
                  <a:pt x="107" y="2439"/>
                </a:lnTo>
                <a:lnTo>
                  <a:pt x="119" y="2432"/>
                </a:lnTo>
                <a:lnTo>
                  <a:pt x="124" y="2429"/>
                </a:lnTo>
                <a:lnTo>
                  <a:pt x="129" y="2428"/>
                </a:lnTo>
                <a:lnTo>
                  <a:pt x="133" y="2427"/>
                </a:lnTo>
                <a:lnTo>
                  <a:pt x="137" y="2427"/>
                </a:lnTo>
                <a:lnTo>
                  <a:pt x="140" y="2429"/>
                </a:lnTo>
                <a:lnTo>
                  <a:pt x="143" y="2431"/>
                </a:lnTo>
                <a:lnTo>
                  <a:pt x="144" y="2435"/>
                </a:lnTo>
                <a:lnTo>
                  <a:pt x="146" y="2439"/>
                </a:lnTo>
                <a:lnTo>
                  <a:pt x="146" y="2439"/>
                </a:lnTo>
                <a:lnTo>
                  <a:pt x="149" y="2455"/>
                </a:lnTo>
                <a:lnTo>
                  <a:pt x="154" y="2470"/>
                </a:lnTo>
                <a:lnTo>
                  <a:pt x="162" y="2483"/>
                </a:lnTo>
                <a:lnTo>
                  <a:pt x="170" y="2493"/>
                </a:lnTo>
                <a:lnTo>
                  <a:pt x="179" y="2503"/>
                </a:lnTo>
                <a:lnTo>
                  <a:pt x="189" y="2511"/>
                </a:lnTo>
                <a:lnTo>
                  <a:pt x="200" y="2518"/>
                </a:lnTo>
                <a:lnTo>
                  <a:pt x="214" y="2523"/>
                </a:lnTo>
                <a:lnTo>
                  <a:pt x="227" y="2527"/>
                </a:lnTo>
                <a:lnTo>
                  <a:pt x="241" y="2529"/>
                </a:lnTo>
                <a:lnTo>
                  <a:pt x="256" y="2531"/>
                </a:lnTo>
                <a:lnTo>
                  <a:pt x="271" y="2532"/>
                </a:lnTo>
                <a:lnTo>
                  <a:pt x="287" y="2533"/>
                </a:lnTo>
                <a:lnTo>
                  <a:pt x="304" y="2532"/>
                </a:lnTo>
                <a:lnTo>
                  <a:pt x="337" y="2530"/>
                </a:lnTo>
                <a:lnTo>
                  <a:pt x="371" y="2526"/>
                </a:lnTo>
                <a:lnTo>
                  <a:pt x="405" y="2521"/>
                </a:lnTo>
                <a:lnTo>
                  <a:pt x="438" y="2516"/>
                </a:lnTo>
                <a:lnTo>
                  <a:pt x="468" y="2512"/>
                </a:lnTo>
                <a:lnTo>
                  <a:pt x="496" y="2510"/>
                </a:lnTo>
                <a:lnTo>
                  <a:pt x="509" y="2509"/>
                </a:lnTo>
                <a:lnTo>
                  <a:pt x="520" y="2509"/>
                </a:lnTo>
                <a:lnTo>
                  <a:pt x="531" y="2510"/>
                </a:lnTo>
                <a:lnTo>
                  <a:pt x="541" y="2512"/>
                </a:lnTo>
                <a:lnTo>
                  <a:pt x="549" y="2515"/>
                </a:lnTo>
                <a:lnTo>
                  <a:pt x="555" y="2519"/>
                </a:lnTo>
                <a:lnTo>
                  <a:pt x="555" y="2519"/>
                </a:lnTo>
                <a:lnTo>
                  <a:pt x="558" y="2522"/>
                </a:lnTo>
                <a:lnTo>
                  <a:pt x="559" y="2524"/>
                </a:lnTo>
                <a:lnTo>
                  <a:pt x="557" y="2527"/>
                </a:lnTo>
                <a:lnTo>
                  <a:pt x="554" y="2529"/>
                </a:lnTo>
                <a:lnTo>
                  <a:pt x="549" y="2532"/>
                </a:lnTo>
                <a:lnTo>
                  <a:pt x="542" y="2534"/>
                </a:lnTo>
                <a:lnTo>
                  <a:pt x="525" y="2538"/>
                </a:lnTo>
                <a:lnTo>
                  <a:pt x="475" y="2547"/>
                </a:lnTo>
                <a:lnTo>
                  <a:pt x="447" y="2553"/>
                </a:lnTo>
                <a:lnTo>
                  <a:pt x="417" y="2559"/>
                </a:lnTo>
                <a:lnTo>
                  <a:pt x="388" y="2566"/>
                </a:lnTo>
                <a:lnTo>
                  <a:pt x="359" y="2574"/>
                </a:lnTo>
                <a:lnTo>
                  <a:pt x="346" y="2578"/>
                </a:lnTo>
                <a:lnTo>
                  <a:pt x="333" y="2583"/>
                </a:lnTo>
                <a:lnTo>
                  <a:pt x="322" y="2588"/>
                </a:lnTo>
                <a:lnTo>
                  <a:pt x="312" y="2594"/>
                </a:lnTo>
                <a:lnTo>
                  <a:pt x="303" y="2601"/>
                </a:lnTo>
                <a:lnTo>
                  <a:pt x="294" y="2607"/>
                </a:lnTo>
                <a:lnTo>
                  <a:pt x="288" y="2614"/>
                </a:lnTo>
                <a:lnTo>
                  <a:pt x="284" y="2622"/>
                </a:lnTo>
                <a:lnTo>
                  <a:pt x="282" y="2630"/>
                </a:lnTo>
                <a:lnTo>
                  <a:pt x="281" y="2638"/>
                </a:lnTo>
                <a:lnTo>
                  <a:pt x="283" y="2649"/>
                </a:lnTo>
                <a:lnTo>
                  <a:pt x="287" y="2659"/>
                </a:lnTo>
                <a:lnTo>
                  <a:pt x="287" y="2659"/>
                </a:lnTo>
                <a:lnTo>
                  <a:pt x="287" y="2660"/>
                </a:lnTo>
                <a:lnTo>
                  <a:pt x="286" y="2663"/>
                </a:lnTo>
                <a:lnTo>
                  <a:pt x="283" y="2669"/>
                </a:lnTo>
                <a:lnTo>
                  <a:pt x="268" y="2686"/>
                </a:lnTo>
                <a:lnTo>
                  <a:pt x="258" y="2699"/>
                </a:lnTo>
                <a:lnTo>
                  <a:pt x="247" y="2712"/>
                </a:lnTo>
                <a:lnTo>
                  <a:pt x="237" y="2727"/>
                </a:lnTo>
                <a:lnTo>
                  <a:pt x="228" y="2744"/>
                </a:lnTo>
                <a:lnTo>
                  <a:pt x="220" y="2761"/>
                </a:lnTo>
                <a:lnTo>
                  <a:pt x="217" y="2770"/>
                </a:lnTo>
                <a:lnTo>
                  <a:pt x="214" y="2781"/>
                </a:lnTo>
                <a:lnTo>
                  <a:pt x="213" y="2790"/>
                </a:lnTo>
                <a:lnTo>
                  <a:pt x="212" y="2801"/>
                </a:lnTo>
                <a:lnTo>
                  <a:pt x="212" y="2811"/>
                </a:lnTo>
                <a:lnTo>
                  <a:pt x="213" y="2821"/>
                </a:lnTo>
                <a:lnTo>
                  <a:pt x="215" y="2833"/>
                </a:lnTo>
                <a:lnTo>
                  <a:pt x="219" y="2844"/>
                </a:lnTo>
                <a:lnTo>
                  <a:pt x="223" y="2856"/>
                </a:lnTo>
                <a:lnTo>
                  <a:pt x="229" y="2867"/>
                </a:lnTo>
                <a:lnTo>
                  <a:pt x="237" y="2880"/>
                </a:lnTo>
                <a:lnTo>
                  <a:pt x="246" y="2892"/>
                </a:lnTo>
                <a:lnTo>
                  <a:pt x="257" y="2904"/>
                </a:lnTo>
                <a:lnTo>
                  <a:pt x="270" y="2917"/>
                </a:lnTo>
                <a:lnTo>
                  <a:pt x="270" y="2917"/>
                </a:lnTo>
                <a:lnTo>
                  <a:pt x="270" y="2910"/>
                </a:lnTo>
                <a:lnTo>
                  <a:pt x="272" y="2893"/>
                </a:lnTo>
                <a:lnTo>
                  <a:pt x="277" y="2868"/>
                </a:lnTo>
                <a:lnTo>
                  <a:pt x="281" y="2855"/>
                </a:lnTo>
                <a:lnTo>
                  <a:pt x="285" y="2841"/>
                </a:lnTo>
                <a:lnTo>
                  <a:pt x="291" y="2828"/>
                </a:lnTo>
                <a:lnTo>
                  <a:pt x="298" y="2814"/>
                </a:lnTo>
                <a:lnTo>
                  <a:pt x="306" y="2801"/>
                </a:lnTo>
                <a:lnTo>
                  <a:pt x="315" y="2791"/>
                </a:lnTo>
                <a:lnTo>
                  <a:pt x="321" y="2786"/>
                </a:lnTo>
                <a:lnTo>
                  <a:pt x="326" y="2782"/>
                </a:lnTo>
                <a:lnTo>
                  <a:pt x="332" y="2777"/>
                </a:lnTo>
                <a:lnTo>
                  <a:pt x="339" y="2774"/>
                </a:lnTo>
                <a:lnTo>
                  <a:pt x="346" y="2772"/>
                </a:lnTo>
                <a:lnTo>
                  <a:pt x="354" y="2770"/>
                </a:lnTo>
                <a:lnTo>
                  <a:pt x="361" y="2770"/>
                </a:lnTo>
                <a:lnTo>
                  <a:pt x="369" y="2770"/>
                </a:lnTo>
                <a:lnTo>
                  <a:pt x="369" y="2770"/>
                </a:lnTo>
                <a:lnTo>
                  <a:pt x="383" y="2771"/>
                </a:lnTo>
                <a:lnTo>
                  <a:pt x="396" y="2774"/>
                </a:lnTo>
                <a:lnTo>
                  <a:pt x="408" y="2778"/>
                </a:lnTo>
                <a:lnTo>
                  <a:pt x="420" y="2783"/>
                </a:lnTo>
                <a:lnTo>
                  <a:pt x="443" y="2793"/>
                </a:lnTo>
                <a:lnTo>
                  <a:pt x="454" y="2797"/>
                </a:lnTo>
                <a:lnTo>
                  <a:pt x="465" y="2801"/>
                </a:lnTo>
                <a:lnTo>
                  <a:pt x="476" y="2804"/>
                </a:lnTo>
                <a:lnTo>
                  <a:pt x="489" y="2806"/>
                </a:lnTo>
                <a:lnTo>
                  <a:pt x="501" y="2807"/>
                </a:lnTo>
                <a:lnTo>
                  <a:pt x="514" y="2805"/>
                </a:lnTo>
                <a:lnTo>
                  <a:pt x="528" y="2802"/>
                </a:lnTo>
                <a:lnTo>
                  <a:pt x="542" y="2796"/>
                </a:lnTo>
                <a:lnTo>
                  <a:pt x="558" y="2788"/>
                </a:lnTo>
                <a:lnTo>
                  <a:pt x="575" y="2775"/>
                </a:lnTo>
                <a:lnTo>
                  <a:pt x="575" y="2775"/>
                </a:lnTo>
                <a:lnTo>
                  <a:pt x="588" y="2766"/>
                </a:lnTo>
                <a:lnTo>
                  <a:pt x="600" y="2755"/>
                </a:lnTo>
                <a:lnTo>
                  <a:pt x="614" y="2743"/>
                </a:lnTo>
                <a:lnTo>
                  <a:pt x="630" y="2730"/>
                </a:lnTo>
                <a:lnTo>
                  <a:pt x="651" y="2718"/>
                </a:lnTo>
                <a:lnTo>
                  <a:pt x="664" y="2711"/>
                </a:lnTo>
                <a:lnTo>
                  <a:pt x="678" y="2705"/>
                </a:lnTo>
                <a:lnTo>
                  <a:pt x="693" y="2698"/>
                </a:lnTo>
                <a:lnTo>
                  <a:pt x="712" y="2692"/>
                </a:lnTo>
                <a:lnTo>
                  <a:pt x="732" y="2684"/>
                </a:lnTo>
                <a:lnTo>
                  <a:pt x="754" y="2677"/>
                </a:lnTo>
                <a:lnTo>
                  <a:pt x="754" y="2677"/>
                </a:lnTo>
                <a:lnTo>
                  <a:pt x="756" y="2677"/>
                </a:lnTo>
                <a:lnTo>
                  <a:pt x="757" y="2678"/>
                </a:lnTo>
                <a:lnTo>
                  <a:pt x="760" y="2683"/>
                </a:lnTo>
                <a:lnTo>
                  <a:pt x="762" y="2692"/>
                </a:lnTo>
                <a:lnTo>
                  <a:pt x="765" y="2701"/>
                </a:lnTo>
                <a:lnTo>
                  <a:pt x="768" y="2713"/>
                </a:lnTo>
                <a:lnTo>
                  <a:pt x="772" y="2725"/>
                </a:lnTo>
                <a:lnTo>
                  <a:pt x="777" y="2738"/>
                </a:lnTo>
                <a:lnTo>
                  <a:pt x="783" y="2750"/>
                </a:lnTo>
                <a:lnTo>
                  <a:pt x="783" y="2750"/>
                </a:lnTo>
                <a:lnTo>
                  <a:pt x="786" y="2753"/>
                </a:lnTo>
                <a:lnTo>
                  <a:pt x="789" y="2755"/>
                </a:lnTo>
                <a:lnTo>
                  <a:pt x="797" y="2760"/>
                </a:lnTo>
                <a:lnTo>
                  <a:pt x="805" y="2763"/>
                </a:lnTo>
                <a:lnTo>
                  <a:pt x="813" y="2767"/>
                </a:lnTo>
                <a:lnTo>
                  <a:pt x="821" y="2770"/>
                </a:lnTo>
                <a:lnTo>
                  <a:pt x="827" y="2773"/>
                </a:lnTo>
                <a:lnTo>
                  <a:pt x="830" y="2775"/>
                </a:lnTo>
                <a:lnTo>
                  <a:pt x="831" y="2777"/>
                </a:lnTo>
                <a:lnTo>
                  <a:pt x="833" y="2781"/>
                </a:lnTo>
                <a:lnTo>
                  <a:pt x="833" y="2784"/>
                </a:lnTo>
                <a:lnTo>
                  <a:pt x="833" y="2784"/>
                </a:lnTo>
                <a:lnTo>
                  <a:pt x="832" y="2794"/>
                </a:lnTo>
                <a:lnTo>
                  <a:pt x="830" y="2805"/>
                </a:lnTo>
                <a:lnTo>
                  <a:pt x="826" y="2815"/>
                </a:lnTo>
                <a:lnTo>
                  <a:pt x="822" y="2824"/>
                </a:lnTo>
                <a:lnTo>
                  <a:pt x="817" y="2834"/>
                </a:lnTo>
                <a:lnTo>
                  <a:pt x="811" y="2843"/>
                </a:lnTo>
                <a:lnTo>
                  <a:pt x="798" y="2859"/>
                </a:lnTo>
                <a:lnTo>
                  <a:pt x="784" y="2873"/>
                </a:lnTo>
                <a:lnTo>
                  <a:pt x="773" y="2884"/>
                </a:lnTo>
                <a:lnTo>
                  <a:pt x="765" y="2890"/>
                </a:lnTo>
                <a:lnTo>
                  <a:pt x="763" y="2893"/>
                </a:lnTo>
                <a:lnTo>
                  <a:pt x="763" y="2893"/>
                </a:lnTo>
                <a:lnTo>
                  <a:pt x="767" y="2896"/>
                </a:lnTo>
                <a:lnTo>
                  <a:pt x="778" y="2899"/>
                </a:lnTo>
                <a:lnTo>
                  <a:pt x="785" y="2900"/>
                </a:lnTo>
                <a:lnTo>
                  <a:pt x="794" y="2901"/>
                </a:lnTo>
                <a:lnTo>
                  <a:pt x="804" y="2901"/>
                </a:lnTo>
                <a:lnTo>
                  <a:pt x="815" y="2899"/>
                </a:lnTo>
                <a:lnTo>
                  <a:pt x="826" y="2896"/>
                </a:lnTo>
                <a:lnTo>
                  <a:pt x="839" y="2891"/>
                </a:lnTo>
                <a:lnTo>
                  <a:pt x="852" y="2884"/>
                </a:lnTo>
                <a:lnTo>
                  <a:pt x="865" y="2874"/>
                </a:lnTo>
                <a:lnTo>
                  <a:pt x="879" y="2860"/>
                </a:lnTo>
                <a:lnTo>
                  <a:pt x="894" y="2844"/>
                </a:lnTo>
                <a:lnTo>
                  <a:pt x="907" y="2824"/>
                </a:lnTo>
                <a:lnTo>
                  <a:pt x="921" y="2801"/>
                </a:lnTo>
                <a:lnTo>
                  <a:pt x="921" y="2801"/>
                </a:lnTo>
                <a:lnTo>
                  <a:pt x="924" y="2797"/>
                </a:lnTo>
                <a:lnTo>
                  <a:pt x="927" y="2793"/>
                </a:lnTo>
                <a:lnTo>
                  <a:pt x="930" y="2791"/>
                </a:lnTo>
                <a:lnTo>
                  <a:pt x="935" y="2789"/>
                </a:lnTo>
                <a:lnTo>
                  <a:pt x="939" y="2788"/>
                </a:lnTo>
                <a:lnTo>
                  <a:pt x="943" y="2788"/>
                </a:lnTo>
                <a:lnTo>
                  <a:pt x="951" y="2788"/>
                </a:lnTo>
                <a:lnTo>
                  <a:pt x="970" y="2790"/>
                </a:lnTo>
                <a:lnTo>
                  <a:pt x="982" y="2790"/>
                </a:lnTo>
                <a:lnTo>
                  <a:pt x="987" y="2789"/>
                </a:lnTo>
                <a:lnTo>
                  <a:pt x="992" y="2788"/>
                </a:lnTo>
                <a:lnTo>
                  <a:pt x="992" y="2788"/>
                </a:lnTo>
                <a:lnTo>
                  <a:pt x="1010" y="2782"/>
                </a:lnTo>
                <a:lnTo>
                  <a:pt x="1017" y="2777"/>
                </a:lnTo>
                <a:lnTo>
                  <a:pt x="1024" y="2773"/>
                </a:lnTo>
                <a:lnTo>
                  <a:pt x="1029" y="2770"/>
                </a:lnTo>
                <a:lnTo>
                  <a:pt x="1033" y="2766"/>
                </a:lnTo>
                <a:lnTo>
                  <a:pt x="1036" y="2762"/>
                </a:lnTo>
                <a:lnTo>
                  <a:pt x="1039" y="2757"/>
                </a:lnTo>
                <a:lnTo>
                  <a:pt x="1041" y="2753"/>
                </a:lnTo>
                <a:lnTo>
                  <a:pt x="1042" y="2748"/>
                </a:lnTo>
                <a:lnTo>
                  <a:pt x="1043" y="2739"/>
                </a:lnTo>
                <a:lnTo>
                  <a:pt x="1042" y="2728"/>
                </a:lnTo>
                <a:lnTo>
                  <a:pt x="1040" y="2718"/>
                </a:lnTo>
                <a:lnTo>
                  <a:pt x="1035" y="2696"/>
                </a:lnTo>
                <a:lnTo>
                  <a:pt x="1034" y="2685"/>
                </a:lnTo>
                <a:lnTo>
                  <a:pt x="1033" y="2673"/>
                </a:lnTo>
                <a:lnTo>
                  <a:pt x="1034" y="2662"/>
                </a:lnTo>
                <a:lnTo>
                  <a:pt x="1036" y="2657"/>
                </a:lnTo>
                <a:lnTo>
                  <a:pt x="1038" y="2651"/>
                </a:lnTo>
                <a:lnTo>
                  <a:pt x="1040" y="2646"/>
                </a:lnTo>
                <a:lnTo>
                  <a:pt x="1044" y="2640"/>
                </a:lnTo>
                <a:lnTo>
                  <a:pt x="1048" y="2634"/>
                </a:lnTo>
                <a:lnTo>
                  <a:pt x="1054" y="2629"/>
                </a:lnTo>
                <a:lnTo>
                  <a:pt x="1054" y="2629"/>
                </a:lnTo>
                <a:lnTo>
                  <a:pt x="1069" y="2616"/>
                </a:lnTo>
                <a:lnTo>
                  <a:pt x="1084" y="2603"/>
                </a:lnTo>
                <a:lnTo>
                  <a:pt x="1099" y="2591"/>
                </a:lnTo>
                <a:lnTo>
                  <a:pt x="1115" y="2579"/>
                </a:lnTo>
                <a:lnTo>
                  <a:pt x="1146" y="2559"/>
                </a:lnTo>
                <a:lnTo>
                  <a:pt x="1178" y="2540"/>
                </a:lnTo>
                <a:lnTo>
                  <a:pt x="1210" y="2524"/>
                </a:lnTo>
                <a:lnTo>
                  <a:pt x="1241" y="2509"/>
                </a:lnTo>
                <a:lnTo>
                  <a:pt x="1273" y="2494"/>
                </a:lnTo>
                <a:lnTo>
                  <a:pt x="1304" y="2482"/>
                </a:lnTo>
                <a:lnTo>
                  <a:pt x="1304" y="2482"/>
                </a:lnTo>
                <a:lnTo>
                  <a:pt x="1303" y="2486"/>
                </a:lnTo>
                <a:lnTo>
                  <a:pt x="1299" y="2498"/>
                </a:lnTo>
                <a:lnTo>
                  <a:pt x="1294" y="2518"/>
                </a:lnTo>
                <a:lnTo>
                  <a:pt x="1291" y="2541"/>
                </a:lnTo>
                <a:lnTo>
                  <a:pt x="1290" y="2556"/>
                </a:lnTo>
                <a:lnTo>
                  <a:pt x="1290" y="2570"/>
                </a:lnTo>
                <a:lnTo>
                  <a:pt x="1291" y="2585"/>
                </a:lnTo>
                <a:lnTo>
                  <a:pt x="1292" y="2602"/>
                </a:lnTo>
                <a:lnTo>
                  <a:pt x="1296" y="2618"/>
                </a:lnTo>
                <a:lnTo>
                  <a:pt x="1301" y="2634"/>
                </a:lnTo>
                <a:lnTo>
                  <a:pt x="1306" y="2652"/>
                </a:lnTo>
                <a:lnTo>
                  <a:pt x="1314" y="2669"/>
                </a:lnTo>
                <a:lnTo>
                  <a:pt x="1640" y="2585"/>
                </a:lnTo>
                <a:lnTo>
                  <a:pt x="1640" y="2585"/>
                </a:lnTo>
                <a:lnTo>
                  <a:pt x="1634" y="2569"/>
                </a:lnTo>
                <a:lnTo>
                  <a:pt x="1631" y="2553"/>
                </a:lnTo>
                <a:lnTo>
                  <a:pt x="1629" y="2535"/>
                </a:lnTo>
                <a:lnTo>
                  <a:pt x="1629" y="2518"/>
                </a:lnTo>
                <a:lnTo>
                  <a:pt x="1631" y="2500"/>
                </a:lnTo>
                <a:lnTo>
                  <a:pt x="1634" y="2483"/>
                </a:lnTo>
                <a:lnTo>
                  <a:pt x="1638" y="2466"/>
                </a:lnTo>
                <a:lnTo>
                  <a:pt x="1644" y="2447"/>
                </a:lnTo>
                <a:lnTo>
                  <a:pt x="1651" y="2430"/>
                </a:lnTo>
                <a:lnTo>
                  <a:pt x="1660" y="2411"/>
                </a:lnTo>
                <a:lnTo>
                  <a:pt x="1669" y="2394"/>
                </a:lnTo>
                <a:lnTo>
                  <a:pt x="1679" y="2377"/>
                </a:lnTo>
                <a:lnTo>
                  <a:pt x="1689" y="2359"/>
                </a:lnTo>
                <a:lnTo>
                  <a:pt x="1701" y="2342"/>
                </a:lnTo>
                <a:lnTo>
                  <a:pt x="1725" y="2310"/>
                </a:lnTo>
                <a:lnTo>
                  <a:pt x="1725" y="2310"/>
                </a:lnTo>
                <a:lnTo>
                  <a:pt x="1726" y="2309"/>
                </a:lnTo>
                <a:lnTo>
                  <a:pt x="1727" y="2309"/>
                </a:lnTo>
                <a:lnTo>
                  <a:pt x="1728" y="2313"/>
                </a:lnTo>
                <a:lnTo>
                  <a:pt x="1725" y="2335"/>
                </a:lnTo>
                <a:lnTo>
                  <a:pt x="1721" y="2368"/>
                </a:lnTo>
                <a:lnTo>
                  <a:pt x="1715" y="2410"/>
                </a:lnTo>
                <a:lnTo>
                  <a:pt x="1713" y="2433"/>
                </a:lnTo>
                <a:lnTo>
                  <a:pt x="1711" y="2456"/>
                </a:lnTo>
                <a:lnTo>
                  <a:pt x="1711" y="2478"/>
                </a:lnTo>
                <a:lnTo>
                  <a:pt x="1711" y="2499"/>
                </a:lnTo>
                <a:lnTo>
                  <a:pt x="1713" y="2519"/>
                </a:lnTo>
                <a:lnTo>
                  <a:pt x="1716" y="2536"/>
                </a:lnTo>
                <a:lnTo>
                  <a:pt x="1719" y="2544"/>
                </a:lnTo>
                <a:lnTo>
                  <a:pt x="1722" y="2551"/>
                </a:lnTo>
                <a:lnTo>
                  <a:pt x="1726" y="2557"/>
                </a:lnTo>
                <a:lnTo>
                  <a:pt x="1730" y="2562"/>
                </a:lnTo>
                <a:lnTo>
                  <a:pt x="2050" y="2479"/>
                </a:lnTo>
                <a:lnTo>
                  <a:pt x="2050" y="2479"/>
                </a:lnTo>
                <a:lnTo>
                  <a:pt x="2046" y="2469"/>
                </a:lnTo>
                <a:lnTo>
                  <a:pt x="2043" y="2457"/>
                </a:lnTo>
                <a:lnTo>
                  <a:pt x="2041" y="2446"/>
                </a:lnTo>
                <a:lnTo>
                  <a:pt x="2039" y="2434"/>
                </a:lnTo>
                <a:lnTo>
                  <a:pt x="2038" y="2422"/>
                </a:lnTo>
                <a:lnTo>
                  <a:pt x="2038" y="2409"/>
                </a:lnTo>
                <a:lnTo>
                  <a:pt x="2039" y="2383"/>
                </a:lnTo>
                <a:lnTo>
                  <a:pt x="2043" y="2356"/>
                </a:lnTo>
                <a:lnTo>
                  <a:pt x="2048" y="2330"/>
                </a:lnTo>
                <a:lnTo>
                  <a:pt x="2055" y="2303"/>
                </a:lnTo>
                <a:lnTo>
                  <a:pt x="2064" y="2279"/>
                </a:lnTo>
                <a:lnTo>
                  <a:pt x="2064" y="2279"/>
                </a:lnTo>
                <a:lnTo>
                  <a:pt x="2072" y="2306"/>
                </a:lnTo>
                <a:lnTo>
                  <a:pt x="2079" y="2335"/>
                </a:lnTo>
                <a:lnTo>
                  <a:pt x="2088" y="2362"/>
                </a:lnTo>
                <a:lnTo>
                  <a:pt x="2098" y="2390"/>
                </a:lnTo>
                <a:lnTo>
                  <a:pt x="2108" y="2417"/>
                </a:lnTo>
                <a:lnTo>
                  <a:pt x="2121" y="2443"/>
                </a:lnTo>
                <a:lnTo>
                  <a:pt x="2135" y="2469"/>
                </a:lnTo>
                <a:lnTo>
                  <a:pt x="2149" y="2494"/>
                </a:lnTo>
                <a:lnTo>
                  <a:pt x="2166" y="2519"/>
                </a:lnTo>
                <a:lnTo>
                  <a:pt x="2183" y="2541"/>
                </a:lnTo>
                <a:lnTo>
                  <a:pt x="2201" y="2563"/>
                </a:lnTo>
                <a:lnTo>
                  <a:pt x="2222" y="2583"/>
                </a:lnTo>
                <a:lnTo>
                  <a:pt x="2244" y="2603"/>
                </a:lnTo>
                <a:lnTo>
                  <a:pt x="2268" y="2619"/>
                </a:lnTo>
                <a:lnTo>
                  <a:pt x="2280" y="2627"/>
                </a:lnTo>
                <a:lnTo>
                  <a:pt x="2292" y="2634"/>
                </a:lnTo>
                <a:lnTo>
                  <a:pt x="2306" y="2641"/>
                </a:lnTo>
                <a:lnTo>
                  <a:pt x="2320" y="2648"/>
                </a:lnTo>
                <a:lnTo>
                  <a:pt x="2320" y="2648"/>
                </a:lnTo>
                <a:lnTo>
                  <a:pt x="2365" y="2667"/>
                </a:lnTo>
                <a:lnTo>
                  <a:pt x="2410" y="2685"/>
                </a:lnTo>
                <a:lnTo>
                  <a:pt x="2454" y="2702"/>
                </a:lnTo>
                <a:lnTo>
                  <a:pt x="2499" y="2718"/>
                </a:lnTo>
                <a:lnTo>
                  <a:pt x="2544" y="2733"/>
                </a:lnTo>
                <a:lnTo>
                  <a:pt x="2589" y="2749"/>
                </a:lnTo>
                <a:lnTo>
                  <a:pt x="2683" y="2778"/>
                </a:lnTo>
                <a:lnTo>
                  <a:pt x="2782" y="2807"/>
                </a:lnTo>
                <a:lnTo>
                  <a:pt x="2889" y="2838"/>
                </a:lnTo>
                <a:lnTo>
                  <a:pt x="3005" y="2872"/>
                </a:lnTo>
                <a:lnTo>
                  <a:pt x="3133" y="2908"/>
                </a:lnTo>
                <a:lnTo>
                  <a:pt x="3133" y="2908"/>
                </a:lnTo>
                <a:lnTo>
                  <a:pt x="3205" y="2931"/>
                </a:lnTo>
                <a:lnTo>
                  <a:pt x="3273" y="2954"/>
                </a:lnTo>
                <a:lnTo>
                  <a:pt x="3305" y="2966"/>
                </a:lnTo>
                <a:lnTo>
                  <a:pt x="3333" y="2977"/>
                </a:lnTo>
                <a:lnTo>
                  <a:pt x="3358" y="2987"/>
                </a:lnTo>
                <a:lnTo>
                  <a:pt x="3377" y="2996"/>
                </a:lnTo>
                <a:lnTo>
                  <a:pt x="3377" y="2996"/>
                </a:lnTo>
                <a:lnTo>
                  <a:pt x="3383" y="2999"/>
                </a:lnTo>
                <a:lnTo>
                  <a:pt x="3389" y="3003"/>
                </a:lnTo>
                <a:lnTo>
                  <a:pt x="3393" y="3006"/>
                </a:lnTo>
                <a:lnTo>
                  <a:pt x="3397" y="3011"/>
                </a:lnTo>
                <a:lnTo>
                  <a:pt x="3399" y="3015"/>
                </a:lnTo>
                <a:lnTo>
                  <a:pt x="3401" y="3020"/>
                </a:lnTo>
                <a:lnTo>
                  <a:pt x="3402" y="3024"/>
                </a:lnTo>
                <a:lnTo>
                  <a:pt x="3402" y="3028"/>
                </a:lnTo>
                <a:lnTo>
                  <a:pt x="3401" y="3037"/>
                </a:lnTo>
                <a:lnTo>
                  <a:pt x="3397" y="3046"/>
                </a:lnTo>
                <a:lnTo>
                  <a:pt x="3392" y="3055"/>
                </a:lnTo>
                <a:lnTo>
                  <a:pt x="3386" y="3064"/>
                </a:lnTo>
                <a:lnTo>
                  <a:pt x="3378" y="3072"/>
                </a:lnTo>
                <a:lnTo>
                  <a:pt x="3371" y="3080"/>
                </a:lnTo>
                <a:lnTo>
                  <a:pt x="3357" y="3092"/>
                </a:lnTo>
                <a:lnTo>
                  <a:pt x="3346" y="3102"/>
                </a:lnTo>
                <a:lnTo>
                  <a:pt x="3341" y="3105"/>
                </a:lnTo>
                <a:lnTo>
                  <a:pt x="3341" y="3105"/>
                </a:lnTo>
                <a:lnTo>
                  <a:pt x="3355" y="3113"/>
                </a:lnTo>
                <a:lnTo>
                  <a:pt x="3371" y="3121"/>
                </a:lnTo>
                <a:lnTo>
                  <a:pt x="3411" y="3139"/>
                </a:lnTo>
                <a:lnTo>
                  <a:pt x="3435" y="3152"/>
                </a:lnTo>
                <a:lnTo>
                  <a:pt x="3461" y="3167"/>
                </a:lnTo>
                <a:lnTo>
                  <a:pt x="3492" y="3186"/>
                </a:lnTo>
                <a:lnTo>
                  <a:pt x="3527" y="3211"/>
                </a:lnTo>
                <a:lnTo>
                  <a:pt x="3527" y="3211"/>
                </a:lnTo>
                <a:lnTo>
                  <a:pt x="3545" y="3226"/>
                </a:lnTo>
                <a:lnTo>
                  <a:pt x="3563" y="3244"/>
                </a:lnTo>
                <a:lnTo>
                  <a:pt x="3580" y="3263"/>
                </a:lnTo>
                <a:lnTo>
                  <a:pt x="3595" y="3284"/>
                </a:lnTo>
                <a:lnTo>
                  <a:pt x="3608" y="3305"/>
                </a:lnTo>
                <a:lnTo>
                  <a:pt x="3622" y="3329"/>
                </a:lnTo>
                <a:lnTo>
                  <a:pt x="3634" y="3352"/>
                </a:lnTo>
                <a:lnTo>
                  <a:pt x="3645" y="3378"/>
                </a:lnTo>
                <a:lnTo>
                  <a:pt x="3655" y="3404"/>
                </a:lnTo>
                <a:lnTo>
                  <a:pt x="3665" y="3432"/>
                </a:lnTo>
                <a:lnTo>
                  <a:pt x="3674" y="3460"/>
                </a:lnTo>
                <a:lnTo>
                  <a:pt x="3682" y="3489"/>
                </a:lnTo>
                <a:lnTo>
                  <a:pt x="3698" y="3549"/>
                </a:lnTo>
                <a:lnTo>
                  <a:pt x="3714" y="3612"/>
                </a:lnTo>
                <a:lnTo>
                  <a:pt x="3714" y="3612"/>
                </a:lnTo>
                <a:lnTo>
                  <a:pt x="3725" y="3662"/>
                </a:lnTo>
                <a:lnTo>
                  <a:pt x="3734" y="3715"/>
                </a:lnTo>
                <a:lnTo>
                  <a:pt x="3742" y="3768"/>
                </a:lnTo>
                <a:lnTo>
                  <a:pt x="3744" y="3795"/>
                </a:lnTo>
                <a:lnTo>
                  <a:pt x="3746" y="3819"/>
                </a:lnTo>
                <a:lnTo>
                  <a:pt x="3748" y="3844"/>
                </a:lnTo>
                <a:lnTo>
                  <a:pt x="3749" y="3867"/>
                </a:lnTo>
                <a:lnTo>
                  <a:pt x="3748" y="3889"/>
                </a:lnTo>
                <a:lnTo>
                  <a:pt x="3745" y="3909"/>
                </a:lnTo>
                <a:lnTo>
                  <a:pt x="3742" y="3928"/>
                </a:lnTo>
                <a:lnTo>
                  <a:pt x="3737" y="3944"/>
                </a:lnTo>
                <a:lnTo>
                  <a:pt x="3731" y="3957"/>
                </a:lnTo>
                <a:lnTo>
                  <a:pt x="3728" y="3963"/>
                </a:lnTo>
                <a:lnTo>
                  <a:pt x="3724" y="3969"/>
                </a:lnTo>
                <a:lnTo>
                  <a:pt x="3724" y="3969"/>
                </a:lnTo>
                <a:lnTo>
                  <a:pt x="3715" y="3979"/>
                </a:lnTo>
                <a:lnTo>
                  <a:pt x="3705" y="3989"/>
                </a:lnTo>
                <a:lnTo>
                  <a:pt x="3691" y="3998"/>
                </a:lnTo>
                <a:lnTo>
                  <a:pt x="3683" y="4003"/>
                </a:lnTo>
                <a:lnTo>
                  <a:pt x="3673" y="4008"/>
                </a:lnTo>
                <a:lnTo>
                  <a:pt x="3663" y="4014"/>
                </a:lnTo>
                <a:lnTo>
                  <a:pt x="3650" y="4019"/>
                </a:lnTo>
                <a:lnTo>
                  <a:pt x="3621" y="4028"/>
                </a:lnTo>
                <a:lnTo>
                  <a:pt x="3582" y="4038"/>
                </a:lnTo>
                <a:lnTo>
                  <a:pt x="3535" y="4048"/>
                </a:lnTo>
                <a:lnTo>
                  <a:pt x="3560" y="4171"/>
                </a:lnTo>
                <a:lnTo>
                  <a:pt x="3560" y="4171"/>
                </a:lnTo>
                <a:lnTo>
                  <a:pt x="3579" y="4172"/>
                </a:lnTo>
                <a:lnTo>
                  <a:pt x="3597" y="4172"/>
                </a:lnTo>
                <a:lnTo>
                  <a:pt x="3615" y="4171"/>
                </a:lnTo>
                <a:lnTo>
                  <a:pt x="3631" y="4169"/>
                </a:lnTo>
                <a:lnTo>
                  <a:pt x="3646" y="4167"/>
                </a:lnTo>
                <a:lnTo>
                  <a:pt x="3662" y="4164"/>
                </a:lnTo>
                <a:lnTo>
                  <a:pt x="3688" y="4157"/>
                </a:lnTo>
                <a:lnTo>
                  <a:pt x="3711" y="4150"/>
                </a:lnTo>
                <a:lnTo>
                  <a:pt x="3728" y="4143"/>
                </a:lnTo>
                <a:lnTo>
                  <a:pt x="3742" y="4137"/>
                </a:lnTo>
                <a:lnTo>
                  <a:pt x="3742" y="4137"/>
                </a:lnTo>
                <a:lnTo>
                  <a:pt x="3736" y="4143"/>
                </a:lnTo>
                <a:lnTo>
                  <a:pt x="3730" y="4151"/>
                </a:lnTo>
                <a:lnTo>
                  <a:pt x="3722" y="4161"/>
                </a:lnTo>
                <a:lnTo>
                  <a:pt x="3722" y="4161"/>
                </a:lnTo>
                <a:lnTo>
                  <a:pt x="3711" y="4177"/>
                </a:lnTo>
                <a:lnTo>
                  <a:pt x="3700" y="4194"/>
                </a:lnTo>
                <a:lnTo>
                  <a:pt x="3692" y="4209"/>
                </a:lnTo>
                <a:lnTo>
                  <a:pt x="3685" y="4224"/>
                </a:lnTo>
                <a:lnTo>
                  <a:pt x="3680" y="4240"/>
                </a:lnTo>
                <a:lnTo>
                  <a:pt x="3675" y="4257"/>
                </a:lnTo>
                <a:lnTo>
                  <a:pt x="3672" y="4274"/>
                </a:lnTo>
                <a:lnTo>
                  <a:pt x="3669" y="4295"/>
                </a:lnTo>
                <a:lnTo>
                  <a:pt x="3799" y="4379"/>
                </a:lnTo>
                <a:lnTo>
                  <a:pt x="3799" y="4379"/>
                </a:lnTo>
                <a:lnTo>
                  <a:pt x="3812" y="4338"/>
                </a:lnTo>
                <a:lnTo>
                  <a:pt x="3826" y="4298"/>
                </a:lnTo>
                <a:lnTo>
                  <a:pt x="3841" y="4262"/>
                </a:lnTo>
                <a:lnTo>
                  <a:pt x="3855" y="4229"/>
                </a:lnTo>
                <a:lnTo>
                  <a:pt x="3870" y="4202"/>
                </a:lnTo>
                <a:lnTo>
                  <a:pt x="3877" y="4189"/>
                </a:lnTo>
                <a:lnTo>
                  <a:pt x="3885" y="4179"/>
                </a:lnTo>
                <a:lnTo>
                  <a:pt x="3892" y="4170"/>
                </a:lnTo>
                <a:lnTo>
                  <a:pt x="3899" y="4163"/>
                </a:lnTo>
                <a:lnTo>
                  <a:pt x="3906" y="4158"/>
                </a:lnTo>
                <a:lnTo>
                  <a:pt x="3913" y="4154"/>
                </a:lnTo>
                <a:lnTo>
                  <a:pt x="3913" y="4154"/>
                </a:lnTo>
                <a:lnTo>
                  <a:pt x="3919" y="4152"/>
                </a:lnTo>
                <a:lnTo>
                  <a:pt x="3926" y="4152"/>
                </a:lnTo>
                <a:lnTo>
                  <a:pt x="3935" y="4152"/>
                </a:lnTo>
                <a:lnTo>
                  <a:pt x="3944" y="4153"/>
                </a:lnTo>
                <a:lnTo>
                  <a:pt x="3954" y="4155"/>
                </a:lnTo>
                <a:lnTo>
                  <a:pt x="3965" y="4157"/>
                </a:lnTo>
                <a:lnTo>
                  <a:pt x="3990" y="4166"/>
                </a:lnTo>
                <a:lnTo>
                  <a:pt x="4017" y="4177"/>
                </a:lnTo>
                <a:lnTo>
                  <a:pt x="4047" y="4192"/>
                </a:lnTo>
                <a:lnTo>
                  <a:pt x="4078" y="4212"/>
                </a:lnTo>
                <a:lnTo>
                  <a:pt x="4110" y="4233"/>
                </a:lnTo>
                <a:lnTo>
                  <a:pt x="4127" y="4246"/>
                </a:lnTo>
                <a:lnTo>
                  <a:pt x="4143" y="4259"/>
                </a:lnTo>
                <a:lnTo>
                  <a:pt x="4160" y="4273"/>
                </a:lnTo>
                <a:lnTo>
                  <a:pt x="4176" y="4288"/>
                </a:lnTo>
                <a:lnTo>
                  <a:pt x="4192" y="4303"/>
                </a:lnTo>
                <a:lnTo>
                  <a:pt x="4208" y="4319"/>
                </a:lnTo>
                <a:lnTo>
                  <a:pt x="4224" y="4337"/>
                </a:lnTo>
                <a:lnTo>
                  <a:pt x="4239" y="4355"/>
                </a:lnTo>
                <a:lnTo>
                  <a:pt x="4254" y="4373"/>
                </a:lnTo>
                <a:lnTo>
                  <a:pt x="4268" y="4393"/>
                </a:lnTo>
                <a:lnTo>
                  <a:pt x="4282" y="4413"/>
                </a:lnTo>
                <a:lnTo>
                  <a:pt x="4296" y="4435"/>
                </a:lnTo>
                <a:lnTo>
                  <a:pt x="4308" y="4456"/>
                </a:lnTo>
                <a:lnTo>
                  <a:pt x="4320" y="4479"/>
                </a:lnTo>
                <a:lnTo>
                  <a:pt x="4331" y="4502"/>
                </a:lnTo>
                <a:lnTo>
                  <a:pt x="4342" y="4527"/>
                </a:lnTo>
                <a:lnTo>
                  <a:pt x="4342" y="4527"/>
                </a:lnTo>
                <a:lnTo>
                  <a:pt x="4347" y="4541"/>
                </a:lnTo>
                <a:lnTo>
                  <a:pt x="4352" y="4558"/>
                </a:lnTo>
                <a:lnTo>
                  <a:pt x="4356" y="4574"/>
                </a:lnTo>
                <a:lnTo>
                  <a:pt x="4360" y="4591"/>
                </a:lnTo>
                <a:lnTo>
                  <a:pt x="4363" y="4610"/>
                </a:lnTo>
                <a:lnTo>
                  <a:pt x="4366" y="4628"/>
                </a:lnTo>
                <a:lnTo>
                  <a:pt x="4370" y="4667"/>
                </a:lnTo>
                <a:lnTo>
                  <a:pt x="4372" y="4706"/>
                </a:lnTo>
                <a:lnTo>
                  <a:pt x="4371" y="4747"/>
                </a:lnTo>
                <a:lnTo>
                  <a:pt x="4370" y="4767"/>
                </a:lnTo>
                <a:lnTo>
                  <a:pt x="4369" y="4787"/>
                </a:lnTo>
                <a:lnTo>
                  <a:pt x="4366" y="4807"/>
                </a:lnTo>
                <a:lnTo>
                  <a:pt x="4363" y="4826"/>
                </a:lnTo>
                <a:lnTo>
                  <a:pt x="4360" y="4846"/>
                </a:lnTo>
                <a:lnTo>
                  <a:pt x="4356" y="4864"/>
                </a:lnTo>
                <a:lnTo>
                  <a:pt x="4351" y="4883"/>
                </a:lnTo>
                <a:lnTo>
                  <a:pt x="4345" y="4900"/>
                </a:lnTo>
                <a:lnTo>
                  <a:pt x="4339" y="4917"/>
                </a:lnTo>
                <a:lnTo>
                  <a:pt x="4332" y="4933"/>
                </a:lnTo>
                <a:lnTo>
                  <a:pt x="4324" y="4948"/>
                </a:lnTo>
                <a:lnTo>
                  <a:pt x="4316" y="4962"/>
                </a:lnTo>
                <a:lnTo>
                  <a:pt x="4307" y="4976"/>
                </a:lnTo>
                <a:lnTo>
                  <a:pt x="4298" y="4988"/>
                </a:lnTo>
                <a:lnTo>
                  <a:pt x="4287" y="4999"/>
                </a:lnTo>
                <a:lnTo>
                  <a:pt x="4276" y="5008"/>
                </a:lnTo>
                <a:lnTo>
                  <a:pt x="4264" y="5017"/>
                </a:lnTo>
                <a:lnTo>
                  <a:pt x="4252" y="5024"/>
                </a:lnTo>
                <a:lnTo>
                  <a:pt x="4238" y="5029"/>
                </a:lnTo>
                <a:lnTo>
                  <a:pt x="4224" y="5032"/>
                </a:lnTo>
                <a:lnTo>
                  <a:pt x="4224" y="5032"/>
                </a:lnTo>
                <a:lnTo>
                  <a:pt x="4216" y="5033"/>
                </a:lnTo>
                <a:lnTo>
                  <a:pt x="4208" y="5033"/>
                </a:lnTo>
                <a:lnTo>
                  <a:pt x="4198" y="5032"/>
                </a:lnTo>
                <a:lnTo>
                  <a:pt x="4188" y="5030"/>
                </a:lnTo>
                <a:lnTo>
                  <a:pt x="4168" y="5025"/>
                </a:lnTo>
                <a:lnTo>
                  <a:pt x="4145" y="5017"/>
                </a:lnTo>
                <a:lnTo>
                  <a:pt x="4123" y="5006"/>
                </a:lnTo>
                <a:lnTo>
                  <a:pt x="4099" y="4995"/>
                </a:lnTo>
                <a:lnTo>
                  <a:pt x="4051" y="4973"/>
                </a:lnTo>
                <a:lnTo>
                  <a:pt x="4028" y="4961"/>
                </a:lnTo>
                <a:lnTo>
                  <a:pt x="4005" y="4952"/>
                </a:lnTo>
                <a:lnTo>
                  <a:pt x="3984" y="4945"/>
                </a:lnTo>
                <a:lnTo>
                  <a:pt x="3964" y="4940"/>
                </a:lnTo>
                <a:lnTo>
                  <a:pt x="3955" y="4939"/>
                </a:lnTo>
                <a:lnTo>
                  <a:pt x="3947" y="4938"/>
                </a:lnTo>
                <a:lnTo>
                  <a:pt x="3939" y="4939"/>
                </a:lnTo>
                <a:lnTo>
                  <a:pt x="3932" y="4940"/>
                </a:lnTo>
                <a:lnTo>
                  <a:pt x="3924" y="4943"/>
                </a:lnTo>
                <a:lnTo>
                  <a:pt x="3919" y="4947"/>
                </a:lnTo>
                <a:lnTo>
                  <a:pt x="3914" y="4952"/>
                </a:lnTo>
                <a:lnTo>
                  <a:pt x="3909" y="4958"/>
                </a:lnTo>
                <a:lnTo>
                  <a:pt x="3909" y="4958"/>
                </a:lnTo>
                <a:lnTo>
                  <a:pt x="3905" y="4965"/>
                </a:lnTo>
                <a:lnTo>
                  <a:pt x="3900" y="4973"/>
                </a:lnTo>
                <a:lnTo>
                  <a:pt x="3893" y="4979"/>
                </a:lnTo>
                <a:lnTo>
                  <a:pt x="3886" y="4985"/>
                </a:lnTo>
                <a:lnTo>
                  <a:pt x="3869" y="4996"/>
                </a:lnTo>
                <a:lnTo>
                  <a:pt x="3851" y="5006"/>
                </a:lnTo>
                <a:lnTo>
                  <a:pt x="3810" y="5028"/>
                </a:lnTo>
                <a:lnTo>
                  <a:pt x="3789" y="5039"/>
                </a:lnTo>
                <a:lnTo>
                  <a:pt x="3770" y="5052"/>
                </a:lnTo>
                <a:lnTo>
                  <a:pt x="3761" y="5058"/>
                </a:lnTo>
                <a:lnTo>
                  <a:pt x="3752" y="5067"/>
                </a:lnTo>
                <a:lnTo>
                  <a:pt x="3743" y="5074"/>
                </a:lnTo>
                <a:lnTo>
                  <a:pt x="3735" y="5083"/>
                </a:lnTo>
                <a:lnTo>
                  <a:pt x="3728" y="5092"/>
                </a:lnTo>
                <a:lnTo>
                  <a:pt x="3722" y="5102"/>
                </a:lnTo>
                <a:lnTo>
                  <a:pt x="3717" y="5113"/>
                </a:lnTo>
                <a:lnTo>
                  <a:pt x="3713" y="5125"/>
                </a:lnTo>
                <a:lnTo>
                  <a:pt x="3710" y="5137"/>
                </a:lnTo>
                <a:lnTo>
                  <a:pt x="3708" y="5151"/>
                </a:lnTo>
                <a:lnTo>
                  <a:pt x="3707" y="5165"/>
                </a:lnTo>
                <a:lnTo>
                  <a:pt x="3707" y="5181"/>
                </a:lnTo>
                <a:lnTo>
                  <a:pt x="3709" y="5198"/>
                </a:lnTo>
                <a:lnTo>
                  <a:pt x="3713" y="5215"/>
                </a:lnTo>
                <a:lnTo>
                  <a:pt x="3718" y="5234"/>
                </a:lnTo>
                <a:lnTo>
                  <a:pt x="3724" y="5255"/>
                </a:lnTo>
                <a:lnTo>
                  <a:pt x="3724" y="5255"/>
                </a:lnTo>
                <a:lnTo>
                  <a:pt x="3741" y="5234"/>
                </a:lnTo>
                <a:lnTo>
                  <a:pt x="3759" y="5213"/>
                </a:lnTo>
                <a:lnTo>
                  <a:pt x="3776" y="5194"/>
                </a:lnTo>
                <a:lnTo>
                  <a:pt x="3794" y="5178"/>
                </a:lnTo>
                <a:lnTo>
                  <a:pt x="3802" y="5171"/>
                </a:lnTo>
                <a:lnTo>
                  <a:pt x="3811" y="5165"/>
                </a:lnTo>
                <a:lnTo>
                  <a:pt x="3819" y="5159"/>
                </a:lnTo>
                <a:lnTo>
                  <a:pt x="3827" y="5155"/>
                </a:lnTo>
                <a:lnTo>
                  <a:pt x="3835" y="5153"/>
                </a:lnTo>
                <a:lnTo>
                  <a:pt x="3843" y="5151"/>
                </a:lnTo>
                <a:lnTo>
                  <a:pt x="3850" y="5151"/>
                </a:lnTo>
                <a:lnTo>
                  <a:pt x="3857" y="5153"/>
                </a:lnTo>
                <a:lnTo>
                  <a:pt x="3857" y="5153"/>
                </a:lnTo>
                <a:lnTo>
                  <a:pt x="3861" y="5155"/>
                </a:lnTo>
                <a:lnTo>
                  <a:pt x="3864" y="5157"/>
                </a:lnTo>
                <a:lnTo>
                  <a:pt x="3870" y="5163"/>
                </a:lnTo>
                <a:lnTo>
                  <a:pt x="3875" y="5171"/>
                </a:lnTo>
                <a:lnTo>
                  <a:pt x="3879" y="5179"/>
                </a:lnTo>
                <a:lnTo>
                  <a:pt x="3888" y="5200"/>
                </a:lnTo>
                <a:lnTo>
                  <a:pt x="3894" y="5210"/>
                </a:lnTo>
                <a:lnTo>
                  <a:pt x="3901" y="5220"/>
                </a:lnTo>
                <a:lnTo>
                  <a:pt x="3901" y="5220"/>
                </a:lnTo>
                <a:lnTo>
                  <a:pt x="3904" y="5223"/>
                </a:lnTo>
                <a:lnTo>
                  <a:pt x="3908" y="5225"/>
                </a:lnTo>
                <a:lnTo>
                  <a:pt x="3913" y="5227"/>
                </a:lnTo>
                <a:lnTo>
                  <a:pt x="3919" y="5228"/>
                </a:lnTo>
                <a:lnTo>
                  <a:pt x="3934" y="5230"/>
                </a:lnTo>
                <a:lnTo>
                  <a:pt x="3950" y="5230"/>
                </a:lnTo>
                <a:lnTo>
                  <a:pt x="3968" y="5229"/>
                </a:lnTo>
                <a:lnTo>
                  <a:pt x="3989" y="5227"/>
                </a:lnTo>
                <a:lnTo>
                  <a:pt x="4032" y="5223"/>
                </a:lnTo>
                <a:lnTo>
                  <a:pt x="4074" y="5219"/>
                </a:lnTo>
                <a:lnTo>
                  <a:pt x="4093" y="5217"/>
                </a:lnTo>
                <a:lnTo>
                  <a:pt x="4110" y="5217"/>
                </a:lnTo>
                <a:lnTo>
                  <a:pt x="4126" y="5217"/>
                </a:lnTo>
                <a:lnTo>
                  <a:pt x="4137" y="5219"/>
                </a:lnTo>
                <a:lnTo>
                  <a:pt x="4142" y="5221"/>
                </a:lnTo>
                <a:lnTo>
                  <a:pt x="4146" y="5223"/>
                </a:lnTo>
                <a:lnTo>
                  <a:pt x="4148" y="5225"/>
                </a:lnTo>
                <a:lnTo>
                  <a:pt x="4150" y="5228"/>
                </a:lnTo>
                <a:lnTo>
                  <a:pt x="4150" y="5228"/>
                </a:lnTo>
                <a:lnTo>
                  <a:pt x="4151" y="5231"/>
                </a:lnTo>
                <a:lnTo>
                  <a:pt x="4150" y="5234"/>
                </a:lnTo>
                <a:lnTo>
                  <a:pt x="4149" y="5236"/>
                </a:lnTo>
                <a:lnTo>
                  <a:pt x="4148" y="5238"/>
                </a:lnTo>
                <a:lnTo>
                  <a:pt x="4143" y="5242"/>
                </a:lnTo>
                <a:lnTo>
                  <a:pt x="4136" y="5243"/>
                </a:lnTo>
                <a:lnTo>
                  <a:pt x="4118" y="5246"/>
                </a:lnTo>
                <a:lnTo>
                  <a:pt x="4100" y="5248"/>
                </a:lnTo>
                <a:lnTo>
                  <a:pt x="4100" y="5248"/>
                </a:lnTo>
                <a:lnTo>
                  <a:pt x="4021" y="5262"/>
                </a:lnTo>
                <a:lnTo>
                  <a:pt x="3981" y="5269"/>
                </a:lnTo>
                <a:lnTo>
                  <a:pt x="3943" y="5277"/>
                </a:lnTo>
                <a:lnTo>
                  <a:pt x="3925" y="5282"/>
                </a:lnTo>
                <a:lnTo>
                  <a:pt x="3909" y="5288"/>
                </a:lnTo>
                <a:lnTo>
                  <a:pt x="3894" y="5294"/>
                </a:lnTo>
                <a:lnTo>
                  <a:pt x="3881" y="5300"/>
                </a:lnTo>
                <a:lnTo>
                  <a:pt x="3869" y="5306"/>
                </a:lnTo>
                <a:lnTo>
                  <a:pt x="3860" y="5314"/>
                </a:lnTo>
                <a:lnTo>
                  <a:pt x="3853" y="5322"/>
                </a:lnTo>
                <a:lnTo>
                  <a:pt x="3850" y="5326"/>
                </a:lnTo>
                <a:lnTo>
                  <a:pt x="3848" y="5331"/>
                </a:lnTo>
                <a:lnTo>
                  <a:pt x="3848" y="5331"/>
                </a:lnTo>
                <a:lnTo>
                  <a:pt x="3846" y="5338"/>
                </a:lnTo>
                <a:lnTo>
                  <a:pt x="3846" y="5342"/>
                </a:lnTo>
                <a:lnTo>
                  <a:pt x="3847" y="5352"/>
                </a:lnTo>
                <a:lnTo>
                  <a:pt x="3847" y="5357"/>
                </a:lnTo>
                <a:lnTo>
                  <a:pt x="3846" y="5363"/>
                </a:lnTo>
                <a:lnTo>
                  <a:pt x="3845" y="5371"/>
                </a:lnTo>
                <a:lnTo>
                  <a:pt x="3842" y="5382"/>
                </a:lnTo>
                <a:lnTo>
                  <a:pt x="3842" y="5382"/>
                </a:lnTo>
                <a:lnTo>
                  <a:pt x="3837" y="5393"/>
                </a:lnTo>
                <a:lnTo>
                  <a:pt x="3831" y="5402"/>
                </a:lnTo>
                <a:lnTo>
                  <a:pt x="3823" y="5410"/>
                </a:lnTo>
                <a:lnTo>
                  <a:pt x="3815" y="5418"/>
                </a:lnTo>
                <a:lnTo>
                  <a:pt x="3796" y="5434"/>
                </a:lnTo>
                <a:lnTo>
                  <a:pt x="3786" y="5442"/>
                </a:lnTo>
                <a:lnTo>
                  <a:pt x="3776" y="5451"/>
                </a:lnTo>
                <a:lnTo>
                  <a:pt x="3767" y="5460"/>
                </a:lnTo>
                <a:lnTo>
                  <a:pt x="3758" y="5472"/>
                </a:lnTo>
                <a:lnTo>
                  <a:pt x="3750" y="5485"/>
                </a:lnTo>
                <a:lnTo>
                  <a:pt x="3742" y="5499"/>
                </a:lnTo>
                <a:lnTo>
                  <a:pt x="3736" y="5517"/>
                </a:lnTo>
                <a:lnTo>
                  <a:pt x="3732" y="5536"/>
                </a:lnTo>
                <a:lnTo>
                  <a:pt x="3730" y="5558"/>
                </a:lnTo>
                <a:lnTo>
                  <a:pt x="3730" y="5584"/>
                </a:lnTo>
                <a:lnTo>
                  <a:pt x="3730" y="5584"/>
                </a:lnTo>
                <a:lnTo>
                  <a:pt x="3732" y="5597"/>
                </a:lnTo>
                <a:lnTo>
                  <a:pt x="3735" y="5610"/>
                </a:lnTo>
                <a:lnTo>
                  <a:pt x="3739" y="5622"/>
                </a:lnTo>
                <a:lnTo>
                  <a:pt x="3744" y="5634"/>
                </a:lnTo>
                <a:lnTo>
                  <a:pt x="3751" y="5644"/>
                </a:lnTo>
                <a:lnTo>
                  <a:pt x="3757" y="5656"/>
                </a:lnTo>
                <a:lnTo>
                  <a:pt x="3763" y="5665"/>
                </a:lnTo>
                <a:lnTo>
                  <a:pt x="3770" y="5674"/>
                </a:lnTo>
                <a:lnTo>
                  <a:pt x="3784" y="5689"/>
                </a:lnTo>
                <a:lnTo>
                  <a:pt x="3797" y="5701"/>
                </a:lnTo>
                <a:lnTo>
                  <a:pt x="3807" y="5708"/>
                </a:lnTo>
                <a:lnTo>
                  <a:pt x="3810" y="5710"/>
                </a:lnTo>
                <a:lnTo>
                  <a:pt x="3813" y="5711"/>
                </a:lnTo>
                <a:lnTo>
                  <a:pt x="3813" y="5711"/>
                </a:lnTo>
                <a:lnTo>
                  <a:pt x="3814" y="5710"/>
                </a:lnTo>
                <a:lnTo>
                  <a:pt x="3815" y="5709"/>
                </a:lnTo>
                <a:lnTo>
                  <a:pt x="3816" y="5704"/>
                </a:lnTo>
                <a:lnTo>
                  <a:pt x="3818" y="5696"/>
                </a:lnTo>
                <a:lnTo>
                  <a:pt x="3818" y="5686"/>
                </a:lnTo>
                <a:lnTo>
                  <a:pt x="3820" y="5662"/>
                </a:lnTo>
                <a:lnTo>
                  <a:pt x="3823" y="5633"/>
                </a:lnTo>
                <a:lnTo>
                  <a:pt x="3825" y="5619"/>
                </a:lnTo>
                <a:lnTo>
                  <a:pt x="3828" y="5603"/>
                </a:lnTo>
                <a:lnTo>
                  <a:pt x="3831" y="5590"/>
                </a:lnTo>
                <a:lnTo>
                  <a:pt x="3836" y="5577"/>
                </a:lnTo>
                <a:lnTo>
                  <a:pt x="3843" y="5566"/>
                </a:lnTo>
                <a:lnTo>
                  <a:pt x="3847" y="5562"/>
                </a:lnTo>
                <a:lnTo>
                  <a:pt x="3851" y="5556"/>
                </a:lnTo>
                <a:lnTo>
                  <a:pt x="3855" y="5553"/>
                </a:lnTo>
                <a:lnTo>
                  <a:pt x="3860" y="5550"/>
                </a:lnTo>
                <a:lnTo>
                  <a:pt x="3865" y="5547"/>
                </a:lnTo>
                <a:lnTo>
                  <a:pt x="3871" y="5546"/>
                </a:lnTo>
                <a:lnTo>
                  <a:pt x="3871" y="5546"/>
                </a:lnTo>
                <a:lnTo>
                  <a:pt x="3877" y="5545"/>
                </a:lnTo>
                <a:lnTo>
                  <a:pt x="3882" y="5546"/>
                </a:lnTo>
                <a:lnTo>
                  <a:pt x="3888" y="5548"/>
                </a:lnTo>
                <a:lnTo>
                  <a:pt x="3892" y="5552"/>
                </a:lnTo>
                <a:lnTo>
                  <a:pt x="3902" y="5561"/>
                </a:lnTo>
                <a:lnTo>
                  <a:pt x="3911" y="5571"/>
                </a:lnTo>
                <a:lnTo>
                  <a:pt x="3921" y="5581"/>
                </a:lnTo>
                <a:lnTo>
                  <a:pt x="3926" y="5586"/>
                </a:lnTo>
                <a:lnTo>
                  <a:pt x="3933" y="5590"/>
                </a:lnTo>
                <a:lnTo>
                  <a:pt x="3940" y="5594"/>
                </a:lnTo>
                <a:lnTo>
                  <a:pt x="3946" y="5597"/>
                </a:lnTo>
                <a:lnTo>
                  <a:pt x="3954" y="5598"/>
                </a:lnTo>
                <a:lnTo>
                  <a:pt x="3962" y="5599"/>
                </a:lnTo>
                <a:lnTo>
                  <a:pt x="3962" y="5599"/>
                </a:lnTo>
                <a:lnTo>
                  <a:pt x="3970" y="5598"/>
                </a:lnTo>
                <a:lnTo>
                  <a:pt x="3979" y="5595"/>
                </a:lnTo>
                <a:lnTo>
                  <a:pt x="3987" y="5592"/>
                </a:lnTo>
                <a:lnTo>
                  <a:pt x="3996" y="5588"/>
                </a:lnTo>
                <a:lnTo>
                  <a:pt x="4005" y="5582"/>
                </a:lnTo>
                <a:lnTo>
                  <a:pt x="4014" y="5576"/>
                </a:lnTo>
                <a:lnTo>
                  <a:pt x="4035" y="5559"/>
                </a:lnTo>
                <a:lnTo>
                  <a:pt x="4055" y="5542"/>
                </a:lnTo>
                <a:lnTo>
                  <a:pt x="4077" y="5522"/>
                </a:lnTo>
                <a:lnTo>
                  <a:pt x="4122" y="5479"/>
                </a:lnTo>
                <a:lnTo>
                  <a:pt x="4144" y="5457"/>
                </a:lnTo>
                <a:lnTo>
                  <a:pt x="4166" y="5437"/>
                </a:lnTo>
                <a:lnTo>
                  <a:pt x="4187" y="5417"/>
                </a:lnTo>
                <a:lnTo>
                  <a:pt x="4208" y="5402"/>
                </a:lnTo>
                <a:lnTo>
                  <a:pt x="4227" y="5389"/>
                </a:lnTo>
                <a:lnTo>
                  <a:pt x="4236" y="5384"/>
                </a:lnTo>
                <a:lnTo>
                  <a:pt x="4245" y="5380"/>
                </a:lnTo>
                <a:lnTo>
                  <a:pt x="4254" y="5376"/>
                </a:lnTo>
                <a:lnTo>
                  <a:pt x="4262" y="5374"/>
                </a:lnTo>
                <a:lnTo>
                  <a:pt x="4270" y="5374"/>
                </a:lnTo>
                <a:lnTo>
                  <a:pt x="4277" y="5375"/>
                </a:lnTo>
                <a:lnTo>
                  <a:pt x="4277" y="5375"/>
                </a:lnTo>
                <a:lnTo>
                  <a:pt x="4278" y="5376"/>
                </a:lnTo>
                <a:lnTo>
                  <a:pt x="4279" y="5379"/>
                </a:lnTo>
                <a:lnTo>
                  <a:pt x="4278" y="5382"/>
                </a:lnTo>
                <a:lnTo>
                  <a:pt x="4277" y="5384"/>
                </a:lnTo>
                <a:lnTo>
                  <a:pt x="4272" y="5391"/>
                </a:lnTo>
                <a:lnTo>
                  <a:pt x="4264" y="5399"/>
                </a:lnTo>
                <a:lnTo>
                  <a:pt x="4241" y="5420"/>
                </a:lnTo>
                <a:lnTo>
                  <a:pt x="4212" y="5447"/>
                </a:lnTo>
                <a:lnTo>
                  <a:pt x="4181" y="5477"/>
                </a:lnTo>
                <a:lnTo>
                  <a:pt x="4167" y="5492"/>
                </a:lnTo>
                <a:lnTo>
                  <a:pt x="4152" y="5508"/>
                </a:lnTo>
                <a:lnTo>
                  <a:pt x="4140" y="5525"/>
                </a:lnTo>
                <a:lnTo>
                  <a:pt x="4129" y="5542"/>
                </a:lnTo>
                <a:lnTo>
                  <a:pt x="4121" y="5558"/>
                </a:lnTo>
                <a:lnTo>
                  <a:pt x="4118" y="5567"/>
                </a:lnTo>
                <a:lnTo>
                  <a:pt x="4116" y="5576"/>
                </a:lnTo>
                <a:lnTo>
                  <a:pt x="4116" y="5576"/>
                </a:lnTo>
                <a:lnTo>
                  <a:pt x="4114" y="5588"/>
                </a:lnTo>
                <a:lnTo>
                  <a:pt x="4114" y="5599"/>
                </a:lnTo>
                <a:lnTo>
                  <a:pt x="4115" y="5611"/>
                </a:lnTo>
                <a:lnTo>
                  <a:pt x="4119" y="5620"/>
                </a:lnTo>
                <a:lnTo>
                  <a:pt x="4123" y="5628"/>
                </a:lnTo>
                <a:lnTo>
                  <a:pt x="4129" y="5636"/>
                </a:lnTo>
                <a:lnTo>
                  <a:pt x="4135" y="5643"/>
                </a:lnTo>
                <a:lnTo>
                  <a:pt x="4142" y="5649"/>
                </a:lnTo>
                <a:lnTo>
                  <a:pt x="4157" y="5663"/>
                </a:lnTo>
                <a:lnTo>
                  <a:pt x="4163" y="5669"/>
                </a:lnTo>
                <a:lnTo>
                  <a:pt x="4169" y="5676"/>
                </a:lnTo>
                <a:lnTo>
                  <a:pt x="4175" y="5683"/>
                </a:lnTo>
                <a:lnTo>
                  <a:pt x="4179" y="5690"/>
                </a:lnTo>
                <a:lnTo>
                  <a:pt x="4182" y="5699"/>
                </a:lnTo>
                <a:lnTo>
                  <a:pt x="4183" y="5708"/>
                </a:lnTo>
                <a:lnTo>
                  <a:pt x="4183" y="5708"/>
                </a:lnTo>
                <a:lnTo>
                  <a:pt x="4184" y="5718"/>
                </a:lnTo>
                <a:lnTo>
                  <a:pt x="4186" y="5729"/>
                </a:lnTo>
                <a:lnTo>
                  <a:pt x="4189" y="5738"/>
                </a:lnTo>
                <a:lnTo>
                  <a:pt x="4193" y="5749"/>
                </a:lnTo>
                <a:lnTo>
                  <a:pt x="4198" y="5758"/>
                </a:lnTo>
                <a:lnTo>
                  <a:pt x="4205" y="5767"/>
                </a:lnTo>
                <a:lnTo>
                  <a:pt x="4212" y="5775"/>
                </a:lnTo>
                <a:lnTo>
                  <a:pt x="4220" y="5783"/>
                </a:lnTo>
                <a:lnTo>
                  <a:pt x="4228" y="5792"/>
                </a:lnTo>
                <a:lnTo>
                  <a:pt x="4237" y="5799"/>
                </a:lnTo>
                <a:lnTo>
                  <a:pt x="4257" y="5812"/>
                </a:lnTo>
                <a:lnTo>
                  <a:pt x="4278" y="5824"/>
                </a:lnTo>
                <a:lnTo>
                  <a:pt x="4300" y="5835"/>
                </a:lnTo>
                <a:lnTo>
                  <a:pt x="4322" y="5844"/>
                </a:lnTo>
                <a:lnTo>
                  <a:pt x="4344" y="5852"/>
                </a:lnTo>
                <a:lnTo>
                  <a:pt x="4364" y="5857"/>
                </a:lnTo>
                <a:lnTo>
                  <a:pt x="4382" y="5862"/>
                </a:lnTo>
                <a:lnTo>
                  <a:pt x="4399" y="5864"/>
                </a:lnTo>
                <a:lnTo>
                  <a:pt x="4412" y="5865"/>
                </a:lnTo>
                <a:lnTo>
                  <a:pt x="4421" y="5865"/>
                </a:lnTo>
                <a:lnTo>
                  <a:pt x="4424" y="5864"/>
                </a:lnTo>
                <a:lnTo>
                  <a:pt x="4426" y="5863"/>
                </a:lnTo>
                <a:lnTo>
                  <a:pt x="4426" y="5863"/>
                </a:lnTo>
                <a:lnTo>
                  <a:pt x="4427" y="5861"/>
                </a:lnTo>
                <a:lnTo>
                  <a:pt x="4427" y="5859"/>
                </a:lnTo>
                <a:lnTo>
                  <a:pt x="4425" y="5853"/>
                </a:lnTo>
                <a:lnTo>
                  <a:pt x="4420" y="5846"/>
                </a:lnTo>
                <a:lnTo>
                  <a:pt x="4412" y="5836"/>
                </a:lnTo>
                <a:lnTo>
                  <a:pt x="4393" y="5813"/>
                </a:lnTo>
                <a:lnTo>
                  <a:pt x="4369" y="5786"/>
                </a:lnTo>
                <a:lnTo>
                  <a:pt x="4358" y="5773"/>
                </a:lnTo>
                <a:lnTo>
                  <a:pt x="4348" y="5759"/>
                </a:lnTo>
                <a:lnTo>
                  <a:pt x="4339" y="5745"/>
                </a:lnTo>
                <a:lnTo>
                  <a:pt x="4330" y="5731"/>
                </a:lnTo>
                <a:lnTo>
                  <a:pt x="4325" y="5718"/>
                </a:lnTo>
                <a:lnTo>
                  <a:pt x="4324" y="5712"/>
                </a:lnTo>
                <a:lnTo>
                  <a:pt x="4323" y="5706"/>
                </a:lnTo>
                <a:lnTo>
                  <a:pt x="4323" y="5700"/>
                </a:lnTo>
                <a:lnTo>
                  <a:pt x="4324" y="5694"/>
                </a:lnTo>
                <a:lnTo>
                  <a:pt x="4326" y="5689"/>
                </a:lnTo>
                <a:lnTo>
                  <a:pt x="4329" y="5684"/>
                </a:lnTo>
                <a:lnTo>
                  <a:pt x="4329" y="5684"/>
                </a:lnTo>
                <a:lnTo>
                  <a:pt x="4333" y="5680"/>
                </a:lnTo>
                <a:lnTo>
                  <a:pt x="4337" y="5677"/>
                </a:lnTo>
                <a:lnTo>
                  <a:pt x="4343" y="5676"/>
                </a:lnTo>
                <a:lnTo>
                  <a:pt x="4347" y="5675"/>
                </a:lnTo>
                <a:lnTo>
                  <a:pt x="4352" y="5675"/>
                </a:lnTo>
                <a:lnTo>
                  <a:pt x="4358" y="5676"/>
                </a:lnTo>
                <a:lnTo>
                  <a:pt x="4370" y="5678"/>
                </a:lnTo>
                <a:lnTo>
                  <a:pt x="4384" y="5681"/>
                </a:lnTo>
                <a:lnTo>
                  <a:pt x="4392" y="5682"/>
                </a:lnTo>
                <a:lnTo>
                  <a:pt x="4399" y="5682"/>
                </a:lnTo>
                <a:lnTo>
                  <a:pt x="4408" y="5682"/>
                </a:lnTo>
                <a:lnTo>
                  <a:pt x="4416" y="5681"/>
                </a:lnTo>
                <a:lnTo>
                  <a:pt x="4425" y="5679"/>
                </a:lnTo>
                <a:lnTo>
                  <a:pt x="4436" y="5675"/>
                </a:lnTo>
                <a:lnTo>
                  <a:pt x="4436" y="5675"/>
                </a:lnTo>
                <a:lnTo>
                  <a:pt x="4437" y="5673"/>
                </a:lnTo>
                <a:lnTo>
                  <a:pt x="4438" y="5670"/>
                </a:lnTo>
                <a:lnTo>
                  <a:pt x="4438" y="5663"/>
                </a:lnTo>
                <a:lnTo>
                  <a:pt x="4436" y="5652"/>
                </a:lnTo>
                <a:lnTo>
                  <a:pt x="4434" y="5637"/>
                </a:lnTo>
                <a:lnTo>
                  <a:pt x="4431" y="5621"/>
                </a:lnTo>
                <a:lnTo>
                  <a:pt x="4428" y="5602"/>
                </a:lnTo>
                <a:lnTo>
                  <a:pt x="4426" y="5581"/>
                </a:lnTo>
                <a:lnTo>
                  <a:pt x="4426" y="5557"/>
                </a:lnTo>
                <a:lnTo>
                  <a:pt x="4428" y="5533"/>
                </a:lnTo>
                <a:lnTo>
                  <a:pt x="4431" y="5520"/>
                </a:lnTo>
                <a:lnTo>
                  <a:pt x="4434" y="5505"/>
                </a:lnTo>
                <a:lnTo>
                  <a:pt x="4437" y="5492"/>
                </a:lnTo>
                <a:lnTo>
                  <a:pt x="4441" y="5477"/>
                </a:lnTo>
                <a:lnTo>
                  <a:pt x="4446" y="5462"/>
                </a:lnTo>
                <a:lnTo>
                  <a:pt x="4453" y="5447"/>
                </a:lnTo>
                <a:lnTo>
                  <a:pt x="4460" y="5432"/>
                </a:lnTo>
                <a:lnTo>
                  <a:pt x="4469" y="5416"/>
                </a:lnTo>
                <a:lnTo>
                  <a:pt x="4479" y="5400"/>
                </a:lnTo>
                <a:lnTo>
                  <a:pt x="4490" y="5384"/>
                </a:lnTo>
                <a:lnTo>
                  <a:pt x="4503" y="5367"/>
                </a:lnTo>
                <a:lnTo>
                  <a:pt x="4516" y="5351"/>
                </a:lnTo>
                <a:lnTo>
                  <a:pt x="4533" y="5334"/>
                </a:lnTo>
                <a:lnTo>
                  <a:pt x="4550" y="5317"/>
                </a:lnTo>
                <a:lnTo>
                  <a:pt x="4550" y="5317"/>
                </a:lnTo>
                <a:lnTo>
                  <a:pt x="4557" y="5328"/>
                </a:lnTo>
                <a:lnTo>
                  <a:pt x="4566" y="5340"/>
                </a:lnTo>
                <a:lnTo>
                  <a:pt x="4578" y="5353"/>
                </a:lnTo>
                <a:lnTo>
                  <a:pt x="4586" y="5360"/>
                </a:lnTo>
                <a:lnTo>
                  <a:pt x="4594" y="5367"/>
                </a:lnTo>
                <a:lnTo>
                  <a:pt x="4603" y="5373"/>
                </a:lnTo>
                <a:lnTo>
                  <a:pt x="4614" y="5381"/>
                </a:lnTo>
                <a:lnTo>
                  <a:pt x="4624" y="5386"/>
                </a:lnTo>
                <a:lnTo>
                  <a:pt x="4636" y="5390"/>
                </a:lnTo>
                <a:lnTo>
                  <a:pt x="4648" y="5394"/>
                </a:lnTo>
                <a:lnTo>
                  <a:pt x="4662" y="5396"/>
                </a:lnTo>
                <a:lnTo>
                  <a:pt x="4662" y="5396"/>
                </a:lnTo>
                <a:lnTo>
                  <a:pt x="4668" y="5397"/>
                </a:lnTo>
                <a:lnTo>
                  <a:pt x="4673" y="5399"/>
                </a:lnTo>
                <a:lnTo>
                  <a:pt x="4677" y="5402"/>
                </a:lnTo>
                <a:lnTo>
                  <a:pt x="4681" y="5405"/>
                </a:lnTo>
                <a:lnTo>
                  <a:pt x="4685" y="5409"/>
                </a:lnTo>
                <a:lnTo>
                  <a:pt x="4688" y="5413"/>
                </a:lnTo>
                <a:lnTo>
                  <a:pt x="4692" y="5425"/>
                </a:lnTo>
                <a:lnTo>
                  <a:pt x="4696" y="5437"/>
                </a:lnTo>
                <a:lnTo>
                  <a:pt x="4698" y="5450"/>
                </a:lnTo>
                <a:lnTo>
                  <a:pt x="4698" y="5463"/>
                </a:lnTo>
                <a:lnTo>
                  <a:pt x="4698" y="5478"/>
                </a:lnTo>
                <a:lnTo>
                  <a:pt x="4696" y="5506"/>
                </a:lnTo>
                <a:lnTo>
                  <a:pt x="4694" y="5531"/>
                </a:lnTo>
                <a:lnTo>
                  <a:pt x="4692" y="5548"/>
                </a:lnTo>
                <a:lnTo>
                  <a:pt x="4692" y="5553"/>
                </a:lnTo>
                <a:lnTo>
                  <a:pt x="4693" y="5554"/>
                </a:lnTo>
                <a:lnTo>
                  <a:pt x="4694" y="5554"/>
                </a:lnTo>
                <a:lnTo>
                  <a:pt x="4694" y="5554"/>
                </a:lnTo>
                <a:lnTo>
                  <a:pt x="4697" y="5553"/>
                </a:lnTo>
                <a:lnTo>
                  <a:pt x="4702" y="5550"/>
                </a:lnTo>
                <a:lnTo>
                  <a:pt x="4708" y="5545"/>
                </a:lnTo>
                <a:lnTo>
                  <a:pt x="4714" y="5538"/>
                </a:lnTo>
                <a:lnTo>
                  <a:pt x="4721" y="5529"/>
                </a:lnTo>
                <a:lnTo>
                  <a:pt x="4729" y="5519"/>
                </a:lnTo>
                <a:lnTo>
                  <a:pt x="4736" y="5505"/>
                </a:lnTo>
                <a:lnTo>
                  <a:pt x="4743" y="5492"/>
                </a:lnTo>
                <a:lnTo>
                  <a:pt x="4751" y="5477"/>
                </a:lnTo>
                <a:lnTo>
                  <a:pt x="4758" y="5459"/>
                </a:lnTo>
                <a:lnTo>
                  <a:pt x="4763" y="5442"/>
                </a:lnTo>
                <a:lnTo>
                  <a:pt x="4768" y="5422"/>
                </a:lnTo>
                <a:lnTo>
                  <a:pt x="4771" y="5402"/>
                </a:lnTo>
                <a:lnTo>
                  <a:pt x="4773" y="5382"/>
                </a:lnTo>
                <a:lnTo>
                  <a:pt x="4772" y="5360"/>
                </a:lnTo>
                <a:lnTo>
                  <a:pt x="4770" y="5338"/>
                </a:lnTo>
                <a:lnTo>
                  <a:pt x="4770" y="5338"/>
                </a:lnTo>
                <a:lnTo>
                  <a:pt x="4778" y="5330"/>
                </a:lnTo>
                <a:lnTo>
                  <a:pt x="4798" y="5313"/>
                </a:lnTo>
                <a:lnTo>
                  <a:pt x="4809" y="5302"/>
                </a:lnTo>
                <a:lnTo>
                  <a:pt x="4819" y="5290"/>
                </a:lnTo>
                <a:lnTo>
                  <a:pt x="4827" y="5276"/>
                </a:lnTo>
                <a:lnTo>
                  <a:pt x="4830" y="5270"/>
                </a:lnTo>
                <a:lnTo>
                  <a:pt x="4832" y="5264"/>
                </a:lnTo>
                <a:lnTo>
                  <a:pt x="4832" y="5264"/>
                </a:lnTo>
                <a:lnTo>
                  <a:pt x="4834" y="5255"/>
                </a:lnTo>
                <a:lnTo>
                  <a:pt x="4835" y="5246"/>
                </a:lnTo>
                <a:lnTo>
                  <a:pt x="4836" y="5237"/>
                </a:lnTo>
                <a:lnTo>
                  <a:pt x="4835" y="5230"/>
                </a:lnTo>
                <a:lnTo>
                  <a:pt x="4834" y="5224"/>
                </a:lnTo>
                <a:lnTo>
                  <a:pt x="4832" y="5218"/>
                </a:lnTo>
                <a:lnTo>
                  <a:pt x="4830" y="5213"/>
                </a:lnTo>
                <a:lnTo>
                  <a:pt x="4827" y="5208"/>
                </a:lnTo>
                <a:lnTo>
                  <a:pt x="4819" y="5199"/>
                </a:lnTo>
                <a:lnTo>
                  <a:pt x="4810" y="5189"/>
                </a:lnTo>
                <a:lnTo>
                  <a:pt x="4800" y="5180"/>
                </a:lnTo>
                <a:lnTo>
                  <a:pt x="4789" y="5169"/>
                </a:lnTo>
                <a:lnTo>
                  <a:pt x="4778" y="5156"/>
                </a:lnTo>
                <a:lnTo>
                  <a:pt x="4772" y="5148"/>
                </a:lnTo>
                <a:lnTo>
                  <a:pt x="4767" y="5139"/>
                </a:lnTo>
                <a:lnTo>
                  <a:pt x="4762" y="5130"/>
                </a:lnTo>
                <a:lnTo>
                  <a:pt x="4757" y="5120"/>
                </a:lnTo>
                <a:lnTo>
                  <a:pt x="4753" y="5108"/>
                </a:lnTo>
                <a:lnTo>
                  <a:pt x="4749" y="5095"/>
                </a:lnTo>
                <a:lnTo>
                  <a:pt x="4744" y="5081"/>
                </a:lnTo>
                <a:lnTo>
                  <a:pt x="4741" y="5065"/>
                </a:lnTo>
                <a:lnTo>
                  <a:pt x="4738" y="5048"/>
                </a:lnTo>
                <a:lnTo>
                  <a:pt x="4736" y="5029"/>
                </a:lnTo>
                <a:lnTo>
                  <a:pt x="4735" y="5008"/>
                </a:lnTo>
                <a:lnTo>
                  <a:pt x="4734" y="4986"/>
                </a:lnTo>
                <a:lnTo>
                  <a:pt x="4734" y="4961"/>
                </a:lnTo>
                <a:lnTo>
                  <a:pt x="4735" y="4935"/>
                </a:lnTo>
                <a:lnTo>
                  <a:pt x="4735" y="4935"/>
                </a:lnTo>
                <a:lnTo>
                  <a:pt x="4735" y="4917"/>
                </a:lnTo>
                <a:lnTo>
                  <a:pt x="4734" y="4911"/>
                </a:lnTo>
                <a:lnTo>
                  <a:pt x="4733" y="4906"/>
                </a:lnTo>
                <a:lnTo>
                  <a:pt x="4731" y="4901"/>
                </a:lnTo>
                <a:lnTo>
                  <a:pt x="4729" y="4897"/>
                </a:lnTo>
                <a:lnTo>
                  <a:pt x="4727" y="4894"/>
                </a:lnTo>
                <a:lnTo>
                  <a:pt x="4724" y="4891"/>
                </a:lnTo>
                <a:lnTo>
                  <a:pt x="4716" y="4885"/>
                </a:lnTo>
                <a:lnTo>
                  <a:pt x="4706" y="4878"/>
                </a:lnTo>
                <a:lnTo>
                  <a:pt x="4693" y="4868"/>
                </a:lnTo>
                <a:lnTo>
                  <a:pt x="4679" y="4856"/>
                </a:lnTo>
                <a:lnTo>
                  <a:pt x="4679" y="4856"/>
                </a:lnTo>
                <a:lnTo>
                  <a:pt x="4671" y="4846"/>
                </a:lnTo>
                <a:lnTo>
                  <a:pt x="4664" y="4836"/>
                </a:lnTo>
                <a:lnTo>
                  <a:pt x="4659" y="4825"/>
                </a:lnTo>
                <a:lnTo>
                  <a:pt x="4655" y="4815"/>
                </a:lnTo>
                <a:lnTo>
                  <a:pt x="4654" y="4807"/>
                </a:lnTo>
                <a:lnTo>
                  <a:pt x="4654" y="4804"/>
                </a:lnTo>
                <a:lnTo>
                  <a:pt x="4654" y="4802"/>
                </a:lnTo>
                <a:lnTo>
                  <a:pt x="4657" y="4800"/>
                </a:lnTo>
                <a:lnTo>
                  <a:pt x="4659" y="4799"/>
                </a:lnTo>
                <a:lnTo>
                  <a:pt x="4661" y="4799"/>
                </a:lnTo>
                <a:lnTo>
                  <a:pt x="4665" y="4800"/>
                </a:lnTo>
                <a:lnTo>
                  <a:pt x="4665" y="4800"/>
                </a:lnTo>
                <a:lnTo>
                  <a:pt x="4679" y="4806"/>
                </a:lnTo>
                <a:lnTo>
                  <a:pt x="4693" y="4810"/>
                </a:lnTo>
                <a:lnTo>
                  <a:pt x="4708" y="4813"/>
                </a:lnTo>
                <a:lnTo>
                  <a:pt x="4723" y="4814"/>
                </a:lnTo>
                <a:lnTo>
                  <a:pt x="4737" y="4815"/>
                </a:lnTo>
                <a:lnTo>
                  <a:pt x="4752" y="4816"/>
                </a:lnTo>
                <a:lnTo>
                  <a:pt x="4765" y="4815"/>
                </a:lnTo>
                <a:lnTo>
                  <a:pt x="4778" y="4814"/>
                </a:lnTo>
                <a:lnTo>
                  <a:pt x="4802" y="4811"/>
                </a:lnTo>
                <a:lnTo>
                  <a:pt x="4819" y="4807"/>
                </a:lnTo>
                <a:lnTo>
                  <a:pt x="4835" y="4803"/>
                </a:lnTo>
                <a:lnTo>
                  <a:pt x="4835" y="4803"/>
                </a:lnTo>
                <a:lnTo>
                  <a:pt x="4844" y="4707"/>
                </a:lnTo>
                <a:lnTo>
                  <a:pt x="4849" y="4632"/>
                </a:lnTo>
                <a:lnTo>
                  <a:pt x="4851" y="4577"/>
                </a:lnTo>
                <a:lnTo>
                  <a:pt x="4851" y="4539"/>
                </a:lnTo>
                <a:lnTo>
                  <a:pt x="4849" y="4514"/>
                </a:lnTo>
                <a:lnTo>
                  <a:pt x="4847" y="4499"/>
                </a:lnTo>
                <a:lnTo>
                  <a:pt x="4845" y="4493"/>
                </a:lnTo>
                <a:lnTo>
                  <a:pt x="4844" y="4491"/>
                </a:lnTo>
                <a:lnTo>
                  <a:pt x="4844" y="4491"/>
                </a:lnTo>
                <a:lnTo>
                  <a:pt x="4825" y="4492"/>
                </a:lnTo>
                <a:lnTo>
                  <a:pt x="4808" y="4491"/>
                </a:lnTo>
                <a:lnTo>
                  <a:pt x="4791" y="4490"/>
                </a:lnTo>
                <a:lnTo>
                  <a:pt x="4776" y="4489"/>
                </a:lnTo>
                <a:lnTo>
                  <a:pt x="4763" y="4487"/>
                </a:lnTo>
                <a:lnTo>
                  <a:pt x="4750" y="4484"/>
                </a:lnTo>
                <a:lnTo>
                  <a:pt x="4737" y="4481"/>
                </a:lnTo>
                <a:lnTo>
                  <a:pt x="4726" y="4477"/>
                </a:lnTo>
                <a:lnTo>
                  <a:pt x="4716" y="4473"/>
                </a:lnTo>
                <a:lnTo>
                  <a:pt x="4707" y="4469"/>
                </a:lnTo>
                <a:lnTo>
                  <a:pt x="4698" y="4463"/>
                </a:lnTo>
                <a:lnTo>
                  <a:pt x="4690" y="4458"/>
                </a:lnTo>
                <a:lnTo>
                  <a:pt x="4683" y="4452"/>
                </a:lnTo>
                <a:lnTo>
                  <a:pt x="4676" y="4447"/>
                </a:lnTo>
                <a:lnTo>
                  <a:pt x="4665" y="4434"/>
                </a:lnTo>
                <a:lnTo>
                  <a:pt x="4665" y="4434"/>
                </a:lnTo>
                <a:lnTo>
                  <a:pt x="4677" y="4437"/>
                </a:lnTo>
                <a:lnTo>
                  <a:pt x="4690" y="4439"/>
                </a:lnTo>
                <a:lnTo>
                  <a:pt x="4717" y="4441"/>
                </a:lnTo>
                <a:lnTo>
                  <a:pt x="4742" y="4441"/>
                </a:lnTo>
                <a:lnTo>
                  <a:pt x="4768" y="4439"/>
                </a:lnTo>
                <a:lnTo>
                  <a:pt x="4790" y="4435"/>
                </a:lnTo>
                <a:lnTo>
                  <a:pt x="4812" y="4429"/>
                </a:lnTo>
                <a:lnTo>
                  <a:pt x="4821" y="4426"/>
                </a:lnTo>
                <a:lnTo>
                  <a:pt x="4829" y="4422"/>
                </a:lnTo>
                <a:lnTo>
                  <a:pt x="4838" y="4416"/>
                </a:lnTo>
                <a:lnTo>
                  <a:pt x="4844" y="4412"/>
                </a:lnTo>
                <a:lnTo>
                  <a:pt x="4844" y="4412"/>
                </a:lnTo>
                <a:lnTo>
                  <a:pt x="4843" y="4364"/>
                </a:lnTo>
                <a:lnTo>
                  <a:pt x="4841" y="4316"/>
                </a:lnTo>
                <a:lnTo>
                  <a:pt x="4838" y="4261"/>
                </a:lnTo>
                <a:lnTo>
                  <a:pt x="4833" y="4206"/>
                </a:lnTo>
                <a:lnTo>
                  <a:pt x="4831" y="4181"/>
                </a:lnTo>
                <a:lnTo>
                  <a:pt x="4828" y="4159"/>
                </a:lnTo>
                <a:lnTo>
                  <a:pt x="4825" y="4140"/>
                </a:lnTo>
                <a:lnTo>
                  <a:pt x="4822" y="4126"/>
                </a:lnTo>
                <a:lnTo>
                  <a:pt x="4820" y="4121"/>
                </a:lnTo>
                <a:lnTo>
                  <a:pt x="4818" y="4118"/>
                </a:lnTo>
                <a:lnTo>
                  <a:pt x="4816" y="4116"/>
                </a:lnTo>
                <a:lnTo>
                  <a:pt x="4814" y="4116"/>
                </a:lnTo>
                <a:lnTo>
                  <a:pt x="4814" y="4116"/>
                </a:lnTo>
                <a:lnTo>
                  <a:pt x="4786" y="4123"/>
                </a:lnTo>
                <a:lnTo>
                  <a:pt x="4760" y="4128"/>
                </a:lnTo>
                <a:lnTo>
                  <a:pt x="4746" y="4129"/>
                </a:lnTo>
                <a:lnTo>
                  <a:pt x="4734" y="4130"/>
                </a:lnTo>
                <a:lnTo>
                  <a:pt x="4722" y="4130"/>
                </a:lnTo>
                <a:lnTo>
                  <a:pt x="4711" y="4129"/>
                </a:lnTo>
                <a:lnTo>
                  <a:pt x="4698" y="4127"/>
                </a:lnTo>
                <a:lnTo>
                  <a:pt x="4687" y="4125"/>
                </a:lnTo>
                <a:lnTo>
                  <a:pt x="4675" y="4122"/>
                </a:lnTo>
                <a:lnTo>
                  <a:pt x="4664" y="4118"/>
                </a:lnTo>
                <a:lnTo>
                  <a:pt x="4652" y="4113"/>
                </a:lnTo>
                <a:lnTo>
                  <a:pt x="4640" y="4108"/>
                </a:lnTo>
                <a:lnTo>
                  <a:pt x="4629" y="4100"/>
                </a:lnTo>
                <a:lnTo>
                  <a:pt x="4618" y="4093"/>
                </a:lnTo>
                <a:lnTo>
                  <a:pt x="4618" y="4093"/>
                </a:lnTo>
                <a:lnTo>
                  <a:pt x="4613" y="4090"/>
                </a:lnTo>
                <a:lnTo>
                  <a:pt x="4608" y="4086"/>
                </a:lnTo>
                <a:lnTo>
                  <a:pt x="4602" y="4078"/>
                </a:lnTo>
                <a:lnTo>
                  <a:pt x="4597" y="4069"/>
                </a:lnTo>
                <a:lnTo>
                  <a:pt x="4594" y="4059"/>
                </a:lnTo>
                <a:lnTo>
                  <a:pt x="4592" y="4047"/>
                </a:lnTo>
                <a:lnTo>
                  <a:pt x="4591" y="4037"/>
                </a:lnTo>
                <a:lnTo>
                  <a:pt x="4590" y="4015"/>
                </a:lnTo>
                <a:lnTo>
                  <a:pt x="4589" y="3993"/>
                </a:lnTo>
                <a:lnTo>
                  <a:pt x="4587" y="3984"/>
                </a:lnTo>
                <a:lnTo>
                  <a:pt x="4585" y="3976"/>
                </a:lnTo>
                <a:lnTo>
                  <a:pt x="4581" y="3969"/>
                </a:lnTo>
                <a:lnTo>
                  <a:pt x="4575" y="3962"/>
                </a:lnTo>
                <a:lnTo>
                  <a:pt x="4571" y="3959"/>
                </a:lnTo>
                <a:lnTo>
                  <a:pt x="4567" y="3957"/>
                </a:lnTo>
                <a:lnTo>
                  <a:pt x="4561" y="3956"/>
                </a:lnTo>
                <a:lnTo>
                  <a:pt x="4556" y="3955"/>
                </a:lnTo>
                <a:lnTo>
                  <a:pt x="4556" y="3955"/>
                </a:lnTo>
                <a:lnTo>
                  <a:pt x="4534" y="3948"/>
                </a:lnTo>
                <a:lnTo>
                  <a:pt x="4511" y="3941"/>
                </a:lnTo>
                <a:lnTo>
                  <a:pt x="4489" y="3933"/>
                </a:lnTo>
                <a:lnTo>
                  <a:pt x="4468" y="3923"/>
                </a:lnTo>
                <a:lnTo>
                  <a:pt x="4448" y="3913"/>
                </a:lnTo>
                <a:lnTo>
                  <a:pt x="4428" y="3902"/>
                </a:lnTo>
                <a:lnTo>
                  <a:pt x="4410" y="3892"/>
                </a:lnTo>
                <a:lnTo>
                  <a:pt x="4394" y="3881"/>
                </a:lnTo>
                <a:lnTo>
                  <a:pt x="4377" y="3869"/>
                </a:lnTo>
                <a:lnTo>
                  <a:pt x="4363" y="3859"/>
                </a:lnTo>
                <a:lnTo>
                  <a:pt x="4337" y="3839"/>
                </a:lnTo>
                <a:lnTo>
                  <a:pt x="4318" y="3820"/>
                </a:lnTo>
                <a:lnTo>
                  <a:pt x="4306" y="3805"/>
                </a:lnTo>
                <a:lnTo>
                  <a:pt x="4306" y="3805"/>
                </a:lnTo>
                <a:lnTo>
                  <a:pt x="4297" y="3793"/>
                </a:lnTo>
                <a:lnTo>
                  <a:pt x="4288" y="3780"/>
                </a:lnTo>
                <a:lnTo>
                  <a:pt x="4282" y="3769"/>
                </a:lnTo>
                <a:lnTo>
                  <a:pt x="4277" y="3758"/>
                </a:lnTo>
                <a:lnTo>
                  <a:pt x="4273" y="3748"/>
                </a:lnTo>
                <a:lnTo>
                  <a:pt x="4270" y="3739"/>
                </a:lnTo>
                <a:lnTo>
                  <a:pt x="4266" y="3722"/>
                </a:lnTo>
                <a:lnTo>
                  <a:pt x="4265" y="3709"/>
                </a:lnTo>
                <a:lnTo>
                  <a:pt x="4265" y="3699"/>
                </a:lnTo>
                <a:lnTo>
                  <a:pt x="4266" y="3690"/>
                </a:lnTo>
                <a:lnTo>
                  <a:pt x="4266" y="3690"/>
                </a:lnTo>
                <a:lnTo>
                  <a:pt x="4284" y="3700"/>
                </a:lnTo>
                <a:lnTo>
                  <a:pt x="4302" y="3706"/>
                </a:lnTo>
                <a:lnTo>
                  <a:pt x="4321" y="3711"/>
                </a:lnTo>
                <a:lnTo>
                  <a:pt x="4340" y="3714"/>
                </a:lnTo>
                <a:lnTo>
                  <a:pt x="4358" y="3716"/>
                </a:lnTo>
                <a:lnTo>
                  <a:pt x="4377" y="3715"/>
                </a:lnTo>
                <a:lnTo>
                  <a:pt x="4396" y="3712"/>
                </a:lnTo>
                <a:lnTo>
                  <a:pt x="4414" y="3708"/>
                </a:lnTo>
                <a:lnTo>
                  <a:pt x="4434" y="3468"/>
                </a:lnTo>
                <a:lnTo>
                  <a:pt x="4434" y="3468"/>
                </a:lnTo>
                <a:lnTo>
                  <a:pt x="4425" y="3467"/>
                </a:lnTo>
                <a:lnTo>
                  <a:pt x="4405" y="3464"/>
                </a:lnTo>
                <a:lnTo>
                  <a:pt x="4392" y="3461"/>
                </a:lnTo>
                <a:lnTo>
                  <a:pt x="4377" y="3457"/>
                </a:lnTo>
                <a:lnTo>
                  <a:pt x="4362" y="3453"/>
                </a:lnTo>
                <a:lnTo>
                  <a:pt x="4348" y="3447"/>
                </a:lnTo>
                <a:lnTo>
                  <a:pt x="4348" y="3447"/>
                </a:lnTo>
                <a:lnTo>
                  <a:pt x="4339" y="3443"/>
                </a:lnTo>
                <a:lnTo>
                  <a:pt x="4331" y="3438"/>
                </a:lnTo>
                <a:lnTo>
                  <a:pt x="4323" y="3432"/>
                </a:lnTo>
                <a:lnTo>
                  <a:pt x="4316" y="3426"/>
                </a:lnTo>
                <a:lnTo>
                  <a:pt x="4302" y="3412"/>
                </a:lnTo>
                <a:lnTo>
                  <a:pt x="4289" y="3399"/>
                </a:lnTo>
                <a:lnTo>
                  <a:pt x="4280" y="3386"/>
                </a:lnTo>
                <a:lnTo>
                  <a:pt x="4273" y="3376"/>
                </a:lnTo>
                <a:lnTo>
                  <a:pt x="4267" y="3366"/>
                </a:lnTo>
                <a:lnTo>
                  <a:pt x="4267" y="3366"/>
                </a:lnTo>
                <a:lnTo>
                  <a:pt x="4274" y="3369"/>
                </a:lnTo>
                <a:lnTo>
                  <a:pt x="4293" y="3377"/>
                </a:lnTo>
                <a:lnTo>
                  <a:pt x="4321" y="3385"/>
                </a:lnTo>
                <a:lnTo>
                  <a:pt x="4339" y="3389"/>
                </a:lnTo>
                <a:lnTo>
                  <a:pt x="4356" y="3392"/>
                </a:lnTo>
                <a:lnTo>
                  <a:pt x="4356" y="3392"/>
                </a:lnTo>
                <a:lnTo>
                  <a:pt x="4375" y="3394"/>
                </a:lnTo>
                <a:lnTo>
                  <a:pt x="4392" y="3395"/>
                </a:lnTo>
                <a:lnTo>
                  <a:pt x="4407" y="3393"/>
                </a:lnTo>
                <a:lnTo>
                  <a:pt x="4419" y="3391"/>
                </a:lnTo>
                <a:lnTo>
                  <a:pt x="4430" y="3389"/>
                </a:lnTo>
                <a:lnTo>
                  <a:pt x="4438" y="3387"/>
                </a:lnTo>
                <a:lnTo>
                  <a:pt x="4444" y="3384"/>
                </a:lnTo>
                <a:lnTo>
                  <a:pt x="4477" y="3113"/>
                </a:lnTo>
                <a:lnTo>
                  <a:pt x="4477" y="3113"/>
                </a:lnTo>
                <a:lnTo>
                  <a:pt x="4451" y="3114"/>
                </a:lnTo>
                <a:lnTo>
                  <a:pt x="4427" y="3113"/>
                </a:lnTo>
                <a:lnTo>
                  <a:pt x="4408" y="3111"/>
                </a:lnTo>
                <a:lnTo>
                  <a:pt x="4392" y="3106"/>
                </a:lnTo>
                <a:lnTo>
                  <a:pt x="4377" y="3100"/>
                </a:lnTo>
                <a:lnTo>
                  <a:pt x="4365" y="3093"/>
                </a:lnTo>
                <a:lnTo>
                  <a:pt x="4356" y="3085"/>
                </a:lnTo>
                <a:lnTo>
                  <a:pt x="4348" y="3077"/>
                </a:lnTo>
                <a:lnTo>
                  <a:pt x="4343" y="3069"/>
                </a:lnTo>
                <a:lnTo>
                  <a:pt x="4337" y="3060"/>
                </a:lnTo>
                <a:lnTo>
                  <a:pt x="4335" y="3051"/>
                </a:lnTo>
                <a:lnTo>
                  <a:pt x="4333" y="3043"/>
                </a:lnTo>
                <a:lnTo>
                  <a:pt x="4332" y="3035"/>
                </a:lnTo>
                <a:lnTo>
                  <a:pt x="4331" y="3029"/>
                </a:lnTo>
                <a:lnTo>
                  <a:pt x="4332" y="3020"/>
                </a:lnTo>
                <a:lnTo>
                  <a:pt x="4332" y="3020"/>
                </a:lnTo>
                <a:lnTo>
                  <a:pt x="4357" y="3015"/>
                </a:lnTo>
                <a:lnTo>
                  <a:pt x="4381" y="3009"/>
                </a:lnTo>
                <a:lnTo>
                  <a:pt x="4405" y="3001"/>
                </a:lnTo>
                <a:lnTo>
                  <a:pt x="4428" y="2994"/>
                </a:lnTo>
                <a:lnTo>
                  <a:pt x="4451" y="2985"/>
                </a:lnTo>
                <a:lnTo>
                  <a:pt x="4473" y="2975"/>
                </a:lnTo>
                <a:lnTo>
                  <a:pt x="4495" y="2964"/>
                </a:lnTo>
                <a:lnTo>
                  <a:pt x="4515" y="2951"/>
                </a:lnTo>
                <a:lnTo>
                  <a:pt x="4536" y="2939"/>
                </a:lnTo>
                <a:lnTo>
                  <a:pt x="4555" y="2926"/>
                </a:lnTo>
                <a:lnTo>
                  <a:pt x="4574" y="2911"/>
                </a:lnTo>
                <a:lnTo>
                  <a:pt x="4592" y="2896"/>
                </a:lnTo>
                <a:lnTo>
                  <a:pt x="4609" y="2881"/>
                </a:lnTo>
                <a:lnTo>
                  <a:pt x="4627" y="2864"/>
                </a:lnTo>
                <a:lnTo>
                  <a:pt x="4642" y="2848"/>
                </a:lnTo>
                <a:lnTo>
                  <a:pt x="4659" y="2831"/>
                </a:lnTo>
                <a:lnTo>
                  <a:pt x="4673" y="2812"/>
                </a:lnTo>
                <a:lnTo>
                  <a:pt x="4688" y="2794"/>
                </a:lnTo>
                <a:lnTo>
                  <a:pt x="4702" y="2775"/>
                </a:lnTo>
                <a:lnTo>
                  <a:pt x="4715" y="2756"/>
                </a:lnTo>
                <a:lnTo>
                  <a:pt x="4727" y="2737"/>
                </a:lnTo>
                <a:lnTo>
                  <a:pt x="4738" y="2717"/>
                </a:lnTo>
                <a:lnTo>
                  <a:pt x="4750" y="2698"/>
                </a:lnTo>
                <a:lnTo>
                  <a:pt x="4760" y="2677"/>
                </a:lnTo>
                <a:lnTo>
                  <a:pt x="4770" y="2657"/>
                </a:lnTo>
                <a:lnTo>
                  <a:pt x="4779" y="2636"/>
                </a:lnTo>
                <a:lnTo>
                  <a:pt x="4787" y="2616"/>
                </a:lnTo>
                <a:lnTo>
                  <a:pt x="4796" y="2595"/>
                </a:lnTo>
                <a:lnTo>
                  <a:pt x="4803" y="2575"/>
                </a:lnTo>
                <a:lnTo>
                  <a:pt x="4809" y="2555"/>
                </a:lnTo>
                <a:lnTo>
                  <a:pt x="4815" y="2534"/>
                </a:lnTo>
                <a:lnTo>
                  <a:pt x="4820" y="2515"/>
                </a:lnTo>
                <a:lnTo>
                  <a:pt x="4820" y="2515"/>
                </a:lnTo>
                <a:lnTo>
                  <a:pt x="4831" y="2521"/>
                </a:lnTo>
                <a:lnTo>
                  <a:pt x="4847" y="2527"/>
                </a:lnTo>
                <a:lnTo>
                  <a:pt x="4864" y="2533"/>
                </a:lnTo>
                <a:lnTo>
                  <a:pt x="4882" y="2538"/>
                </a:lnTo>
                <a:lnTo>
                  <a:pt x="4903" y="2541"/>
                </a:lnTo>
                <a:lnTo>
                  <a:pt x="4913" y="2542"/>
                </a:lnTo>
                <a:lnTo>
                  <a:pt x="4923" y="2543"/>
                </a:lnTo>
                <a:lnTo>
                  <a:pt x="4935" y="2542"/>
                </a:lnTo>
                <a:lnTo>
                  <a:pt x="4945" y="2541"/>
                </a:lnTo>
                <a:lnTo>
                  <a:pt x="4955" y="2539"/>
                </a:lnTo>
                <a:lnTo>
                  <a:pt x="4965" y="2536"/>
                </a:lnTo>
                <a:lnTo>
                  <a:pt x="4965" y="2536"/>
                </a:lnTo>
                <a:lnTo>
                  <a:pt x="4967" y="2508"/>
                </a:lnTo>
                <a:lnTo>
                  <a:pt x="4970" y="2441"/>
                </a:lnTo>
                <a:lnTo>
                  <a:pt x="4972" y="2405"/>
                </a:lnTo>
                <a:lnTo>
                  <a:pt x="4973" y="2371"/>
                </a:lnTo>
                <a:lnTo>
                  <a:pt x="4972" y="2343"/>
                </a:lnTo>
                <a:lnTo>
                  <a:pt x="4972" y="2333"/>
                </a:lnTo>
                <a:lnTo>
                  <a:pt x="4970" y="2327"/>
                </a:lnTo>
                <a:lnTo>
                  <a:pt x="4970" y="2327"/>
                </a:lnTo>
                <a:lnTo>
                  <a:pt x="4955" y="2325"/>
                </a:lnTo>
                <a:lnTo>
                  <a:pt x="4938" y="2322"/>
                </a:lnTo>
                <a:lnTo>
                  <a:pt x="4919" y="2317"/>
                </a:lnTo>
                <a:lnTo>
                  <a:pt x="4911" y="2314"/>
                </a:lnTo>
                <a:lnTo>
                  <a:pt x="4902" y="2311"/>
                </a:lnTo>
                <a:lnTo>
                  <a:pt x="4893" y="2306"/>
                </a:lnTo>
                <a:lnTo>
                  <a:pt x="4885" y="2302"/>
                </a:lnTo>
                <a:lnTo>
                  <a:pt x="4876" y="2296"/>
                </a:lnTo>
                <a:lnTo>
                  <a:pt x="4868" y="2289"/>
                </a:lnTo>
                <a:lnTo>
                  <a:pt x="4861" y="2282"/>
                </a:lnTo>
                <a:lnTo>
                  <a:pt x="4854" y="2273"/>
                </a:lnTo>
                <a:lnTo>
                  <a:pt x="4848" y="2264"/>
                </a:lnTo>
                <a:lnTo>
                  <a:pt x="4842" y="225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6" name="Freeform 37"/>
          <p:cNvSpPr>
            <a:spLocks/>
          </p:cNvSpPr>
          <p:nvPr userDrawn="1"/>
        </p:nvSpPr>
        <p:spPr bwMode="auto">
          <a:xfrm>
            <a:off x="8332788" y="-385340"/>
            <a:ext cx="276225" cy="73025"/>
          </a:xfrm>
          <a:custGeom>
            <a:avLst/>
            <a:gdLst>
              <a:gd name="T0" fmla="*/ 0 w 349"/>
              <a:gd name="T1" fmla="*/ 34 h 91"/>
              <a:gd name="T2" fmla="*/ 0 w 349"/>
              <a:gd name="T3" fmla="*/ 34 h 91"/>
              <a:gd name="T4" fmla="*/ 20 w 349"/>
              <a:gd name="T5" fmla="*/ 49 h 91"/>
              <a:gd name="T6" fmla="*/ 38 w 349"/>
              <a:gd name="T7" fmla="*/ 60 h 91"/>
              <a:gd name="T8" fmla="*/ 38 w 349"/>
              <a:gd name="T9" fmla="*/ 60 h 91"/>
              <a:gd name="T10" fmla="*/ 69 w 349"/>
              <a:gd name="T11" fmla="*/ 71 h 91"/>
              <a:gd name="T12" fmla="*/ 89 w 349"/>
              <a:gd name="T13" fmla="*/ 78 h 91"/>
              <a:gd name="T14" fmla="*/ 111 w 349"/>
              <a:gd name="T15" fmla="*/ 84 h 91"/>
              <a:gd name="T16" fmla="*/ 137 w 349"/>
              <a:gd name="T17" fmla="*/ 87 h 91"/>
              <a:gd name="T18" fmla="*/ 164 w 349"/>
              <a:gd name="T19" fmla="*/ 91 h 91"/>
              <a:gd name="T20" fmla="*/ 194 w 349"/>
              <a:gd name="T21" fmla="*/ 91 h 91"/>
              <a:gd name="T22" fmla="*/ 226 w 349"/>
              <a:gd name="T23" fmla="*/ 89 h 91"/>
              <a:gd name="T24" fmla="*/ 226 w 349"/>
              <a:gd name="T25" fmla="*/ 89 h 91"/>
              <a:gd name="T26" fmla="*/ 256 w 349"/>
              <a:gd name="T27" fmla="*/ 86 h 91"/>
              <a:gd name="T28" fmla="*/ 279 w 349"/>
              <a:gd name="T29" fmla="*/ 80 h 91"/>
              <a:gd name="T30" fmla="*/ 301 w 349"/>
              <a:gd name="T31" fmla="*/ 75 h 91"/>
              <a:gd name="T32" fmla="*/ 318 w 349"/>
              <a:gd name="T33" fmla="*/ 69 h 91"/>
              <a:gd name="T34" fmla="*/ 342 w 349"/>
              <a:gd name="T35" fmla="*/ 56 h 91"/>
              <a:gd name="T36" fmla="*/ 349 w 349"/>
              <a:gd name="T37" fmla="*/ 53 h 91"/>
              <a:gd name="T38" fmla="*/ 349 w 349"/>
              <a:gd name="T39" fmla="*/ 53 h 91"/>
              <a:gd name="T40" fmla="*/ 338 w 349"/>
              <a:gd name="T41" fmla="*/ 49 h 91"/>
              <a:gd name="T42" fmla="*/ 329 w 349"/>
              <a:gd name="T43" fmla="*/ 44 h 91"/>
              <a:gd name="T44" fmla="*/ 314 w 349"/>
              <a:gd name="T45" fmla="*/ 31 h 91"/>
              <a:gd name="T46" fmla="*/ 314 w 349"/>
              <a:gd name="T47" fmla="*/ 31 h 91"/>
              <a:gd name="T48" fmla="*/ 312 w 349"/>
              <a:gd name="T49" fmla="*/ 38 h 91"/>
              <a:gd name="T50" fmla="*/ 312 w 349"/>
              <a:gd name="T51" fmla="*/ 38 h 91"/>
              <a:gd name="T52" fmla="*/ 311 w 349"/>
              <a:gd name="T53" fmla="*/ 51 h 91"/>
              <a:gd name="T54" fmla="*/ 311 w 349"/>
              <a:gd name="T55" fmla="*/ 51 h 91"/>
              <a:gd name="T56" fmla="*/ 303 w 349"/>
              <a:gd name="T57" fmla="*/ 49 h 91"/>
              <a:gd name="T58" fmla="*/ 303 w 349"/>
              <a:gd name="T59" fmla="*/ 49 h 91"/>
              <a:gd name="T60" fmla="*/ 298 w 349"/>
              <a:gd name="T61" fmla="*/ 45 h 91"/>
              <a:gd name="T62" fmla="*/ 292 w 349"/>
              <a:gd name="T63" fmla="*/ 40 h 91"/>
              <a:gd name="T64" fmla="*/ 289 w 349"/>
              <a:gd name="T65" fmla="*/ 33 h 91"/>
              <a:gd name="T66" fmla="*/ 287 w 349"/>
              <a:gd name="T67" fmla="*/ 23 h 91"/>
              <a:gd name="T68" fmla="*/ 287 w 349"/>
              <a:gd name="T69" fmla="*/ 23 h 91"/>
              <a:gd name="T70" fmla="*/ 287 w 349"/>
              <a:gd name="T71" fmla="*/ 22 h 91"/>
              <a:gd name="T72" fmla="*/ 287 w 349"/>
              <a:gd name="T73" fmla="*/ 22 h 91"/>
              <a:gd name="T74" fmla="*/ 272 w 349"/>
              <a:gd name="T75" fmla="*/ 27 h 91"/>
              <a:gd name="T76" fmla="*/ 252 w 349"/>
              <a:gd name="T77" fmla="*/ 33 h 91"/>
              <a:gd name="T78" fmla="*/ 228 w 349"/>
              <a:gd name="T79" fmla="*/ 38 h 91"/>
              <a:gd name="T80" fmla="*/ 205 w 349"/>
              <a:gd name="T81" fmla="*/ 40 h 91"/>
              <a:gd name="T82" fmla="*/ 205 w 349"/>
              <a:gd name="T83" fmla="*/ 40 h 91"/>
              <a:gd name="T84" fmla="*/ 161 w 349"/>
              <a:gd name="T85" fmla="*/ 38 h 91"/>
              <a:gd name="T86" fmla="*/ 139 w 349"/>
              <a:gd name="T87" fmla="*/ 36 h 91"/>
              <a:gd name="T88" fmla="*/ 117 w 349"/>
              <a:gd name="T89" fmla="*/ 33 h 91"/>
              <a:gd name="T90" fmla="*/ 95 w 349"/>
              <a:gd name="T91" fmla="*/ 29 h 91"/>
              <a:gd name="T92" fmla="*/ 73 w 349"/>
              <a:gd name="T93" fmla="*/ 22 h 91"/>
              <a:gd name="T94" fmla="*/ 51 w 349"/>
              <a:gd name="T95" fmla="*/ 14 h 91"/>
              <a:gd name="T96" fmla="*/ 31 w 349"/>
              <a:gd name="T97" fmla="*/ 7 h 91"/>
              <a:gd name="T98" fmla="*/ 31 w 349"/>
              <a:gd name="T99" fmla="*/ 7 h 91"/>
              <a:gd name="T100" fmla="*/ 15 w 349"/>
              <a:gd name="T101" fmla="*/ 0 h 91"/>
              <a:gd name="T102" fmla="*/ 15 w 349"/>
              <a:gd name="T103" fmla="*/ 0 h 91"/>
              <a:gd name="T104" fmla="*/ 15 w 349"/>
              <a:gd name="T105" fmla="*/ 1 h 91"/>
              <a:gd name="T106" fmla="*/ 15 w 349"/>
              <a:gd name="T107" fmla="*/ 5 h 91"/>
              <a:gd name="T108" fmla="*/ 18 w 349"/>
              <a:gd name="T109" fmla="*/ 14 h 91"/>
              <a:gd name="T110" fmla="*/ 25 w 349"/>
              <a:gd name="T111" fmla="*/ 25 h 91"/>
              <a:gd name="T112" fmla="*/ 25 w 349"/>
              <a:gd name="T113" fmla="*/ 25 h 91"/>
              <a:gd name="T114" fmla="*/ 16 w 349"/>
              <a:gd name="T115" fmla="*/ 23 h 91"/>
              <a:gd name="T116" fmla="*/ 7 w 349"/>
              <a:gd name="T117" fmla="*/ 27 h 91"/>
              <a:gd name="T118" fmla="*/ 7 w 349"/>
              <a:gd name="T119" fmla="*/ 27 h 91"/>
              <a:gd name="T120" fmla="*/ 2 w 349"/>
              <a:gd name="T121" fmla="*/ 31 h 91"/>
              <a:gd name="T122" fmla="*/ 0 w 349"/>
              <a:gd name="T123" fmla="*/ 34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9" h="91">
                <a:moveTo>
                  <a:pt x="0" y="34"/>
                </a:moveTo>
                <a:lnTo>
                  <a:pt x="0" y="34"/>
                </a:lnTo>
                <a:lnTo>
                  <a:pt x="20" y="49"/>
                </a:lnTo>
                <a:lnTo>
                  <a:pt x="38" y="60"/>
                </a:lnTo>
                <a:lnTo>
                  <a:pt x="38" y="60"/>
                </a:lnTo>
                <a:lnTo>
                  <a:pt x="69" y="71"/>
                </a:lnTo>
                <a:lnTo>
                  <a:pt x="89" y="78"/>
                </a:lnTo>
                <a:lnTo>
                  <a:pt x="111" y="84"/>
                </a:lnTo>
                <a:lnTo>
                  <a:pt x="137" y="87"/>
                </a:lnTo>
                <a:lnTo>
                  <a:pt x="164" y="91"/>
                </a:lnTo>
                <a:lnTo>
                  <a:pt x="194" y="91"/>
                </a:lnTo>
                <a:lnTo>
                  <a:pt x="226" y="89"/>
                </a:lnTo>
                <a:lnTo>
                  <a:pt x="226" y="89"/>
                </a:lnTo>
                <a:lnTo>
                  <a:pt x="256" y="86"/>
                </a:lnTo>
                <a:lnTo>
                  <a:pt x="279" y="80"/>
                </a:lnTo>
                <a:lnTo>
                  <a:pt x="301" y="75"/>
                </a:lnTo>
                <a:lnTo>
                  <a:pt x="318" y="69"/>
                </a:lnTo>
                <a:lnTo>
                  <a:pt x="342" y="56"/>
                </a:lnTo>
                <a:lnTo>
                  <a:pt x="349" y="53"/>
                </a:lnTo>
                <a:lnTo>
                  <a:pt x="349" y="53"/>
                </a:lnTo>
                <a:lnTo>
                  <a:pt x="338" y="49"/>
                </a:lnTo>
                <a:lnTo>
                  <a:pt x="329" y="44"/>
                </a:lnTo>
                <a:lnTo>
                  <a:pt x="314" y="31"/>
                </a:lnTo>
                <a:lnTo>
                  <a:pt x="314" y="31"/>
                </a:lnTo>
                <a:lnTo>
                  <a:pt x="312" y="38"/>
                </a:lnTo>
                <a:lnTo>
                  <a:pt x="312" y="38"/>
                </a:lnTo>
                <a:lnTo>
                  <a:pt x="311" y="51"/>
                </a:lnTo>
                <a:lnTo>
                  <a:pt x="311" y="51"/>
                </a:lnTo>
                <a:lnTo>
                  <a:pt x="303" y="49"/>
                </a:lnTo>
                <a:lnTo>
                  <a:pt x="303" y="49"/>
                </a:lnTo>
                <a:lnTo>
                  <a:pt x="298" y="45"/>
                </a:lnTo>
                <a:lnTo>
                  <a:pt x="292" y="40"/>
                </a:lnTo>
                <a:lnTo>
                  <a:pt x="289" y="33"/>
                </a:lnTo>
                <a:lnTo>
                  <a:pt x="287" y="23"/>
                </a:lnTo>
                <a:lnTo>
                  <a:pt x="287" y="23"/>
                </a:lnTo>
                <a:lnTo>
                  <a:pt x="287" y="22"/>
                </a:lnTo>
                <a:lnTo>
                  <a:pt x="287" y="22"/>
                </a:lnTo>
                <a:lnTo>
                  <a:pt x="272" y="27"/>
                </a:lnTo>
                <a:lnTo>
                  <a:pt x="252" y="33"/>
                </a:lnTo>
                <a:lnTo>
                  <a:pt x="228" y="38"/>
                </a:lnTo>
                <a:lnTo>
                  <a:pt x="205" y="40"/>
                </a:lnTo>
                <a:lnTo>
                  <a:pt x="205" y="40"/>
                </a:lnTo>
                <a:lnTo>
                  <a:pt x="161" y="38"/>
                </a:lnTo>
                <a:lnTo>
                  <a:pt x="139" y="36"/>
                </a:lnTo>
                <a:lnTo>
                  <a:pt x="117" y="33"/>
                </a:lnTo>
                <a:lnTo>
                  <a:pt x="95" y="29"/>
                </a:lnTo>
                <a:lnTo>
                  <a:pt x="73" y="22"/>
                </a:lnTo>
                <a:lnTo>
                  <a:pt x="51" y="14"/>
                </a:lnTo>
                <a:lnTo>
                  <a:pt x="31" y="7"/>
                </a:lnTo>
                <a:lnTo>
                  <a:pt x="31" y="7"/>
                </a:lnTo>
                <a:lnTo>
                  <a:pt x="15" y="0"/>
                </a:lnTo>
                <a:lnTo>
                  <a:pt x="15" y="0"/>
                </a:lnTo>
                <a:lnTo>
                  <a:pt x="15" y="1"/>
                </a:lnTo>
                <a:lnTo>
                  <a:pt x="15" y="5"/>
                </a:lnTo>
                <a:lnTo>
                  <a:pt x="18" y="14"/>
                </a:lnTo>
                <a:lnTo>
                  <a:pt x="25" y="25"/>
                </a:lnTo>
                <a:lnTo>
                  <a:pt x="25" y="25"/>
                </a:lnTo>
                <a:lnTo>
                  <a:pt x="16" y="23"/>
                </a:lnTo>
                <a:lnTo>
                  <a:pt x="7" y="27"/>
                </a:lnTo>
                <a:lnTo>
                  <a:pt x="7" y="27"/>
                </a:lnTo>
                <a:lnTo>
                  <a:pt x="2" y="31"/>
                </a:lnTo>
                <a:lnTo>
                  <a:pt x="0" y="3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7" name="Freeform 38"/>
          <p:cNvSpPr>
            <a:spLocks/>
          </p:cNvSpPr>
          <p:nvPr userDrawn="1"/>
        </p:nvSpPr>
        <p:spPr bwMode="auto">
          <a:xfrm>
            <a:off x="8270875" y="-618703"/>
            <a:ext cx="282575" cy="201613"/>
          </a:xfrm>
          <a:custGeom>
            <a:avLst/>
            <a:gdLst>
              <a:gd name="T0" fmla="*/ 326 w 357"/>
              <a:gd name="T1" fmla="*/ 20 h 253"/>
              <a:gd name="T2" fmla="*/ 320 w 357"/>
              <a:gd name="T3" fmla="*/ 3 h 253"/>
              <a:gd name="T4" fmla="*/ 311 w 357"/>
              <a:gd name="T5" fmla="*/ 0 h 253"/>
              <a:gd name="T6" fmla="*/ 227 w 357"/>
              <a:gd name="T7" fmla="*/ 40 h 253"/>
              <a:gd name="T8" fmla="*/ 207 w 357"/>
              <a:gd name="T9" fmla="*/ 53 h 253"/>
              <a:gd name="T10" fmla="*/ 176 w 357"/>
              <a:gd name="T11" fmla="*/ 53 h 253"/>
              <a:gd name="T12" fmla="*/ 181 w 357"/>
              <a:gd name="T13" fmla="*/ 71 h 253"/>
              <a:gd name="T14" fmla="*/ 172 w 357"/>
              <a:gd name="T15" fmla="*/ 78 h 253"/>
              <a:gd name="T16" fmla="*/ 181 w 357"/>
              <a:gd name="T17" fmla="*/ 93 h 253"/>
              <a:gd name="T18" fmla="*/ 198 w 357"/>
              <a:gd name="T19" fmla="*/ 91 h 253"/>
              <a:gd name="T20" fmla="*/ 189 w 357"/>
              <a:gd name="T21" fmla="*/ 115 h 253"/>
              <a:gd name="T22" fmla="*/ 147 w 357"/>
              <a:gd name="T23" fmla="*/ 146 h 253"/>
              <a:gd name="T24" fmla="*/ 101 w 357"/>
              <a:gd name="T25" fmla="*/ 155 h 253"/>
              <a:gd name="T26" fmla="*/ 79 w 357"/>
              <a:gd name="T27" fmla="*/ 137 h 253"/>
              <a:gd name="T28" fmla="*/ 68 w 357"/>
              <a:gd name="T29" fmla="*/ 126 h 253"/>
              <a:gd name="T30" fmla="*/ 50 w 357"/>
              <a:gd name="T31" fmla="*/ 126 h 253"/>
              <a:gd name="T32" fmla="*/ 28 w 357"/>
              <a:gd name="T33" fmla="*/ 137 h 253"/>
              <a:gd name="T34" fmla="*/ 48 w 357"/>
              <a:gd name="T35" fmla="*/ 140 h 253"/>
              <a:gd name="T36" fmla="*/ 44 w 357"/>
              <a:gd name="T37" fmla="*/ 149 h 253"/>
              <a:gd name="T38" fmla="*/ 75 w 357"/>
              <a:gd name="T39" fmla="*/ 169 h 253"/>
              <a:gd name="T40" fmla="*/ 75 w 357"/>
              <a:gd name="T41" fmla="*/ 171 h 253"/>
              <a:gd name="T42" fmla="*/ 39 w 357"/>
              <a:gd name="T43" fmla="*/ 160 h 253"/>
              <a:gd name="T44" fmla="*/ 28 w 357"/>
              <a:gd name="T45" fmla="*/ 164 h 253"/>
              <a:gd name="T46" fmla="*/ 8 w 357"/>
              <a:gd name="T47" fmla="*/ 171 h 253"/>
              <a:gd name="T48" fmla="*/ 2 w 357"/>
              <a:gd name="T49" fmla="*/ 193 h 253"/>
              <a:gd name="T50" fmla="*/ 17 w 357"/>
              <a:gd name="T51" fmla="*/ 180 h 253"/>
              <a:gd name="T52" fmla="*/ 22 w 357"/>
              <a:gd name="T53" fmla="*/ 188 h 253"/>
              <a:gd name="T54" fmla="*/ 26 w 357"/>
              <a:gd name="T55" fmla="*/ 197 h 253"/>
              <a:gd name="T56" fmla="*/ 66 w 357"/>
              <a:gd name="T57" fmla="*/ 195 h 253"/>
              <a:gd name="T58" fmla="*/ 75 w 357"/>
              <a:gd name="T59" fmla="*/ 197 h 253"/>
              <a:gd name="T60" fmla="*/ 39 w 357"/>
              <a:gd name="T61" fmla="*/ 206 h 253"/>
              <a:gd name="T62" fmla="*/ 37 w 357"/>
              <a:gd name="T63" fmla="*/ 213 h 253"/>
              <a:gd name="T64" fmla="*/ 28 w 357"/>
              <a:gd name="T65" fmla="*/ 233 h 253"/>
              <a:gd name="T66" fmla="*/ 35 w 357"/>
              <a:gd name="T67" fmla="*/ 248 h 253"/>
              <a:gd name="T68" fmla="*/ 41 w 357"/>
              <a:gd name="T69" fmla="*/ 244 h 253"/>
              <a:gd name="T70" fmla="*/ 42 w 357"/>
              <a:gd name="T71" fmla="*/ 235 h 253"/>
              <a:gd name="T72" fmla="*/ 55 w 357"/>
              <a:gd name="T73" fmla="*/ 243 h 253"/>
              <a:gd name="T74" fmla="*/ 72 w 357"/>
              <a:gd name="T75" fmla="*/ 232 h 253"/>
              <a:gd name="T76" fmla="*/ 94 w 357"/>
              <a:gd name="T77" fmla="*/ 213 h 253"/>
              <a:gd name="T78" fmla="*/ 108 w 357"/>
              <a:gd name="T79" fmla="*/ 211 h 253"/>
              <a:gd name="T80" fmla="*/ 110 w 357"/>
              <a:gd name="T81" fmla="*/ 222 h 253"/>
              <a:gd name="T82" fmla="*/ 115 w 357"/>
              <a:gd name="T83" fmla="*/ 233 h 253"/>
              <a:gd name="T84" fmla="*/ 114 w 357"/>
              <a:gd name="T85" fmla="*/ 243 h 253"/>
              <a:gd name="T86" fmla="*/ 136 w 357"/>
              <a:gd name="T87" fmla="*/ 224 h 253"/>
              <a:gd name="T88" fmla="*/ 141 w 357"/>
              <a:gd name="T89" fmla="*/ 219 h 253"/>
              <a:gd name="T90" fmla="*/ 145 w 357"/>
              <a:gd name="T91" fmla="*/ 211 h 253"/>
              <a:gd name="T92" fmla="*/ 147 w 357"/>
              <a:gd name="T93" fmla="*/ 200 h 253"/>
              <a:gd name="T94" fmla="*/ 167 w 357"/>
              <a:gd name="T95" fmla="*/ 193 h 253"/>
              <a:gd name="T96" fmla="*/ 170 w 357"/>
              <a:gd name="T97" fmla="*/ 180 h 253"/>
              <a:gd name="T98" fmla="*/ 181 w 357"/>
              <a:gd name="T99" fmla="*/ 179 h 253"/>
              <a:gd name="T100" fmla="*/ 199 w 357"/>
              <a:gd name="T101" fmla="*/ 197 h 253"/>
              <a:gd name="T102" fmla="*/ 231 w 357"/>
              <a:gd name="T103" fmla="*/ 182 h 253"/>
              <a:gd name="T104" fmla="*/ 227 w 357"/>
              <a:gd name="T105" fmla="*/ 169 h 253"/>
              <a:gd name="T106" fmla="*/ 223 w 357"/>
              <a:gd name="T107" fmla="*/ 155 h 253"/>
              <a:gd name="T108" fmla="*/ 245 w 357"/>
              <a:gd name="T109" fmla="*/ 173 h 253"/>
              <a:gd name="T110" fmla="*/ 276 w 357"/>
              <a:gd name="T111" fmla="*/ 155 h 253"/>
              <a:gd name="T112" fmla="*/ 273 w 357"/>
              <a:gd name="T113" fmla="*/ 149 h 253"/>
              <a:gd name="T114" fmla="*/ 263 w 357"/>
              <a:gd name="T115" fmla="*/ 131 h 253"/>
              <a:gd name="T116" fmla="*/ 262 w 357"/>
              <a:gd name="T117" fmla="*/ 115 h 253"/>
              <a:gd name="T118" fmla="*/ 262 w 357"/>
              <a:gd name="T119" fmla="*/ 98 h 253"/>
              <a:gd name="T120" fmla="*/ 353 w 357"/>
              <a:gd name="T121" fmla="*/ 45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57" h="253">
                <a:moveTo>
                  <a:pt x="344" y="31"/>
                </a:moveTo>
                <a:lnTo>
                  <a:pt x="344" y="31"/>
                </a:lnTo>
                <a:lnTo>
                  <a:pt x="335" y="23"/>
                </a:lnTo>
                <a:lnTo>
                  <a:pt x="326" y="20"/>
                </a:lnTo>
                <a:lnTo>
                  <a:pt x="309" y="12"/>
                </a:lnTo>
                <a:lnTo>
                  <a:pt x="309" y="12"/>
                </a:lnTo>
                <a:lnTo>
                  <a:pt x="316" y="7"/>
                </a:lnTo>
                <a:lnTo>
                  <a:pt x="320" y="3"/>
                </a:lnTo>
                <a:lnTo>
                  <a:pt x="320" y="1"/>
                </a:lnTo>
                <a:lnTo>
                  <a:pt x="320" y="1"/>
                </a:lnTo>
                <a:lnTo>
                  <a:pt x="315" y="0"/>
                </a:lnTo>
                <a:lnTo>
                  <a:pt x="311" y="0"/>
                </a:lnTo>
                <a:lnTo>
                  <a:pt x="311" y="0"/>
                </a:lnTo>
                <a:lnTo>
                  <a:pt x="280" y="12"/>
                </a:lnTo>
                <a:lnTo>
                  <a:pt x="252" y="25"/>
                </a:lnTo>
                <a:lnTo>
                  <a:pt x="227" y="40"/>
                </a:lnTo>
                <a:lnTo>
                  <a:pt x="209" y="53"/>
                </a:lnTo>
                <a:lnTo>
                  <a:pt x="209" y="53"/>
                </a:lnTo>
                <a:lnTo>
                  <a:pt x="207" y="53"/>
                </a:lnTo>
                <a:lnTo>
                  <a:pt x="207" y="53"/>
                </a:lnTo>
                <a:lnTo>
                  <a:pt x="201" y="56"/>
                </a:lnTo>
                <a:lnTo>
                  <a:pt x="196" y="56"/>
                </a:lnTo>
                <a:lnTo>
                  <a:pt x="185" y="54"/>
                </a:lnTo>
                <a:lnTo>
                  <a:pt x="176" y="53"/>
                </a:lnTo>
                <a:lnTo>
                  <a:pt x="174" y="51"/>
                </a:lnTo>
                <a:lnTo>
                  <a:pt x="170" y="67"/>
                </a:lnTo>
                <a:lnTo>
                  <a:pt x="170" y="67"/>
                </a:lnTo>
                <a:lnTo>
                  <a:pt x="181" y="71"/>
                </a:lnTo>
                <a:lnTo>
                  <a:pt x="189" y="74"/>
                </a:lnTo>
                <a:lnTo>
                  <a:pt x="189" y="74"/>
                </a:lnTo>
                <a:lnTo>
                  <a:pt x="178" y="76"/>
                </a:lnTo>
                <a:lnTo>
                  <a:pt x="172" y="78"/>
                </a:lnTo>
                <a:lnTo>
                  <a:pt x="168" y="82"/>
                </a:lnTo>
                <a:lnTo>
                  <a:pt x="174" y="96"/>
                </a:lnTo>
                <a:lnTo>
                  <a:pt x="174" y="96"/>
                </a:lnTo>
                <a:lnTo>
                  <a:pt x="181" y="93"/>
                </a:lnTo>
                <a:lnTo>
                  <a:pt x="189" y="91"/>
                </a:lnTo>
                <a:lnTo>
                  <a:pt x="198" y="89"/>
                </a:lnTo>
                <a:lnTo>
                  <a:pt x="198" y="89"/>
                </a:lnTo>
                <a:lnTo>
                  <a:pt x="198" y="91"/>
                </a:lnTo>
                <a:lnTo>
                  <a:pt x="198" y="91"/>
                </a:lnTo>
                <a:lnTo>
                  <a:pt x="198" y="98"/>
                </a:lnTo>
                <a:lnTo>
                  <a:pt x="194" y="105"/>
                </a:lnTo>
                <a:lnTo>
                  <a:pt x="189" y="115"/>
                </a:lnTo>
                <a:lnTo>
                  <a:pt x="181" y="122"/>
                </a:lnTo>
                <a:lnTo>
                  <a:pt x="165" y="137"/>
                </a:lnTo>
                <a:lnTo>
                  <a:pt x="156" y="142"/>
                </a:lnTo>
                <a:lnTo>
                  <a:pt x="147" y="146"/>
                </a:lnTo>
                <a:lnTo>
                  <a:pt x="147" y="146"/>
                </a:lnTo>
                <a:lnTo>
                  <a:pt x="128" y="151"/>
                </a:lnTo>
                <a:lnTo>
                  <a:pt x="112" y="155"/>
                </a:lnTo>
                <a:lnTo>
                  <a:pt x="101" y="155"/>
                </a:lnTo>
                <a:lnTo>
                  <a:pt x="95" y="153"/>
                </a:lnTo>
                <a:lnTo>
                  <a:pt x="95" y="153"/>
                </a:lnTo>
                <a:lnTo>
                  <a:pt x="84" y="144"/>
                </a:lnTo>
                <a:lnTo>
                  <a:pt x="79" y="137"/>
                </a:lnTo>
                <a:lnTo>
                  <a:pt x="73" y="129"/>
                </a:lnTo>
                <a:lnTo>
                  <a:pt x="72" y="126"/>
                </a:lnTo>
                <a:lnTo>
                  <a:pt x="68" y="126"/>
                </a:lnTo>
                <a:lnTo>
                  <a:pt x="68" y="126"/>
                </a:lnTo>
                <a:lnTo>
                  <a:pt x="64" y="126"/>
                </a:lnTo>
                <a:lnTo>
                  <a:pt x="61" y="127"/>
                </a:lnTo>
                <a:lnTo>
                  <a:pt x="61" y="127"/>
                </a:lnTo>
                <a:lnTo>
                  <a:pt x="50" y="126"/>
                </a:lnTo>
                <a:lnTo>
                  <a:pt x="41" y="127"/>
                </a:lnTo>
                <a:lnTo>
                  <a:pt x="33" y="131"/>
                </a:lnTo>
                <a:lnTo>
                  <a:pt x="30" y="133"/>
                </a:lnTo>
                <a:lnTo>
                  <a:pt x="28" y="137"/>
                </a:lnTo>
                <a:lnTo>
                  <a:pt x="28" y="137"/>
                </a:lnTo>
                <a:lnTo>
                  <a:pt x="41" y="137"/>
                </a:lnTo>
                <a:lnTo>
                  <a:pt x="48" y="138"/>
                </a:lnTo>
                <a:lnTo>
                  <a:pt x="48" y="140"/>
                </a:lnTo>
                <a:lnTo>
                  <a:pt x="46" y="142"/>
                </a:lnTo>
                <a:lnTo>
                  <a:pt x="46" y="142"/>
                </a:lnTo>
                <a:lnTo>
                  <a:pt x="42" y="146"/>
                </a:lnTo>
                <a:lnTo>
                  <a:pt x="44" y="149"/>
                </a:lnTo>
                <a:lnTo>
                  <a:pt x="46" y="153"/>
                </a:lnTo>
                <a:lnTo>
                  <a:pt x="52" y="157"/>
                </a:lnTo>
                <a:lnTo>
                  <a:pt x="75" y="169"/>
                </a:lnTo>
                <a:lnTo>
                  <a:pt x="75" y="169"/>
                </a:lnTo>
                <a:lnTo>
                  <a:pt x="75" y="169"/>
                </a:lnTo>
                <a:lnTo>
                  <a:pt x="75" y="171"/>
                </a:lnTo>
                <a:lnTo>
                  <a:pt x="75" y="171"/>
                </a:lnTo>
                <a:lnTo>
                  <a:pt x="75" y="171"/>
                </a:lnTo>
                <a:lnTo>
                  <a:pt x="68" y="171"/>
                </a:lnTo>
                <a:lnTo>
                  <a:pt x="59" y="168"/>
                </a:lnTo>
                <a:lnTo>
                  <a:pt x="39" y="160"/>
                </a:lnTo>
                <a:lnTo>
                  <a:pt x="39" y="160"/>
                </a:lnTo>
                <a:lnTo>
                  <a:pt x="35" y="160"/>
                </a:lnTo>
                <a:lnTo>
                  <a:pt x="31" y="160"/>
                </a:lnTo>
                <a:lnTo>
                  <a:pt x="28" y="164"/>
                </a:lnTo>
                <a:lnTo>
                  <a:pt x="28" y="164"/>
                </a:lnTo>
                <a:lnTo>
                  <a:pt x="24" y="164"/>
                </a:lnTo>
                <a:lnTo>
                  <a:pt x="19" y="164"/>
                </a:lnTo>
                <a:lnTo>
                  <a:pt x="11" y="168"/>
                </a:lnTo>
                <a:lnTo>
                  <a:pt x="8" y="171"/>
                </a:lnTo>
                <a:lnTo>
                  <a:pt x="2" y="175"/>
                </a:lnTo>
                <a:lnTo>
                  <a:pt x="0" y="180"/>
                </a:lnTo>
                <a:lnTo>
                  <a:pt x="0" y="186"/>
                </a:lnTo>
                <a:lnTo>
                  <a:pt x="2" y="193"/>
                </a:lnTo>
                <a:lnTo>
                  <a:pt x="2" y="193"/>
                </a:lnTo>
                <a:lnTo>
                  <a:pt x="8" y="186"/>
                </a:lnTo>
                <a:lnTo>
                  <a:pt x="13" y="180"/>
                </a:lnTo>
                <a:lnTo>
                  <a:pt x="17" y="180"/>
                </a:lnTo>
                <a:lnTo>
                  <a:pt x="20" y="180"/>
                </a:lnTo>
                <a:lnTo>
                  <a:pt x="20" y="180"/>
                </a:lnTo>
                <a:lnTo>
                  <a:pt x="22" y="182"/>
                </a:lnTo>
                <a:lnTo>
                  <a:pt x="22" y="188"/>
                </a:lnTo>
                <a:lnTo>
                  <a:pt x="22" y="191"/>
                </a:lnTo>
                <a:lnTo>
                  <a:pt x="24" y="195"/>
                </a:lnTo>
                <a:lnTo>
                  <a:pt x="26" y="197"/>
                </a:lnTo>
                <a:lnTo>
                  <a:pt x="26" y="197"/>
                </a:lnTo>
                <a:lnTo>
                  <a:pt x="30" y="199"/>
                </a:lnTo>
                <a:lnTo>
                  <a:pt x="37" y="199"/>
                </a:lnTo>
                <a:lnTo>
                  <a:pt x="52" y="197"/>
                </a:lnTo>
                <a:lnTo>
                  <a:pt x="66" y="195"/>
                </a:lnTo>
                <a:lnTo>
                  <a:pt x="73" y="195"/>
                </a:lnTo>
                <a:lnTo>
                  <a:pt x="75" y="195"/>
                </a:lnTo>
                <a:lnTo>
                  <a:pt x="75" y="195"/>
                </a:lnTo>
                <a:lnTo>
                  <a:pt x="75" y="197"/>
                </a:lnTo>
                <a:lnTo>
                  <a:pt x="72" y="199"/>
                </a:lnTo>
                <a:lnTo>
                  <a:pt x="59" y="200"/>
                </a:lnTo>
                <a:lnTo>
                  <a:pt x="44" y="202"/>
                </a:lnTo>
                <a:lnTo>
                  <a:pt x="39" y="206"/>
                </a:lnTo>
                <a:lnTo>
                  <a:pt x="37" y="208"/>
                </a:lnTo>
                <a:lnTo>
                  <a:pt x="37" y="208"/>
                </a:lnTo>
                <a:lnTo>
                  <a:pt x="37" y="213"/>
                </a:lnTo>
                <a:lnTo>
                  <a:pt x="37" y="213"/>
                </a:lnTo>
                <a:lnTo>
                  <a:pt x="37" y="215"/>
                </a:lnTo>
                <a:lnTo>
                  <a:pt x="33" y="219"/>
                </a:lnTo>
                <a:lnTo>
                  <a:pt x="30" y="226"/>
                </a:lnTo>
                <a:lnTo>
                  <a:pt x="28" y="233"/>
                </a:lnTo>
                <a:lnTo>
                  <a:pt x="28" y="233"/>
                </a:lnTo>
                <a:lnTo>
                  <a:pt x="28" y="237"/>
                </a:lnTo>
                <a:lnTo>
                  <a:pt x="30" y="243"/>
                </a:lnTo>
                <a:lnTo>
                  <a:pt x="35" y="248"/>
                </a:lnTo>
                <a:lnTo>
                  <a:pt x="41" y="253"/>
                </a:lnTo>
                <a:lnTo>
                  <a:pt x="41" y="253"/>
                </a:lnTo>
                <a:lnTo>
                  <a:pt x="42" y="252"/>
                </a:lnTo>
                <a:lnTo>
                  <a:pt x="41" y="244"/>
                </a:lnTo>
                <a:lnTo>
                  <a:pt x="41" y="239"/>
                </a:lnTo>
                <a:lnTo>
                  <a:pt x="42" y="237"/>
                </a:lnTo>
                <a:lnTo>
                  <a:pt x="42" y="235"/>
                </a:lnTo>
                <a:lnTo>
                  <a:pt x="42" y="235"/>
                </a:lnTo>
                <a:lnTo>
                  <a:pt x="46" y="235"/>
                </a:lnTo>
                <a:lnTo>
                  <a:pt x="48" y="237"/>
                </a:lnTo>
                <a:lnTo>
                  <a:pt x="52" y="241"/>
                </a:lnTo>
                <a:lnTo>
                  <a:pt x="55" y="243"/>
                </a:lnTo>
                <a:lnTo>
                  <a:pt x="55" y="243"/>
                </a:lnTo>
                <a:lnTo>
                  <a:pt x="59" y="241"/>
                </a:lnTo>
                <a:lnTo>
                  <a:pt x="62" y="239"/>
                </a:lnTo>
                <a:lnTo>
                  <a:pt x="72" y="232"/>
                </a:lnTo>
                <a:lnTo>
                  <a:pt x="81" y="222"/>
                </a:lnTo>
                <a:lnTo>
                  <a:pt x="86" y="217"/>
                </a:lnTo>
                <a:lnTo>
                  <a:pt x="94" y="213"/>
                </a:lnTo>
                <a:lnTo>
                  <a:pt x="94" y="213"/>
                </a:lnTo>
                <a:lnTo>
                  <a:pt x="103" y="210"/>
                </a:lnTo>
                <a:lnTo>
                  <a:pt x="106" y="208"/>
                </a:lnTo>
                <a:lnTo>
                  <a:pt x="108" y="210"/>
                </a:lnTo>
                <a:lnTo>
                  <a:pt x="108" y="211"/>
                </a:lnTo>
                <a:lnTo>
                  <a:pt x="108" y="217"/>
                </a:lnTo>
                <a:lnTo>
                  <a:pt x="108" y="221"/>
                </a:lnTo>
                <a:lnTo>
                  <a:pt x="110" y="222"/>
                </a:lnTo>
                <a:lnTo>
                  <a:pt x="110" y="222"/>
                </a:lnTo>
                <a:lnTo>
                  <a:pt x="115" y="224"/>
                </a:lnTo>
                <a:lnTo>
                  <a:pt x="117" y="226"/>
                </a:lnTo>
                <a:lnTo>
                  <a:pt x="117" y="230"/>
                </a:lnTo>
                <a:lnTo>
                  <a:pt x="115" y="233"/>
                </a:lnTo>
                <a:lnTo>
                  <a:pt x="112" y="239"/>
                </a:lnTo>
                <a:lnTo>
                  <a:pt x="108" y="243"/>
                </a:lnTo>
                <a:lnTo>
                  <a:pt x="108" y="243"/>
                </a:lnTo>
                <a:lnTo>
                  <a:pt x="114" y="243"/>
                </a:lnTo>
                <a:lnTo>
                  <a:pt x="121" y="241"/>
                </a:lnTo>
                <a:lnTo>
                  <a:pt x="128" y="233"/>
                </a:lnTo>
                <a:lnTo>
                  <a:pt x="132" y="230"/>
                </a:lnTo>
                <a:lnTo>
                  <a:pt x="136" y="224"/>
                </a:lnTo>
                <a:lnTo>
                  <a:pt x="136" y="224"/>
                </a:lnTo>
                <a:lnTo>
                  <a:pt x="136" y="221"/>
                </a:lnTo>
                <a:lnTo>
                  <a:pt x="137" y="221"/>
                </a:lnTo>
                <a:lnTo>
                  <a:pt x="141" y="219"/>
                </a:lnTo>
                <a:lnTo>
                  <a:pt x="143" y="217"/>
                </a:lnTo>
                <a:lnTo>
                  <a:pt x="143" y="217"/>
                </a:lnTo>
                <a:lnTo>
                  <a:pt x="145" y="215"/>
                </a:lnTo>
                <a:lnTo>
                  <a:pt x="145" y="211"/>
                </a:lnTo>
                <a:lnTo>
                  <a:pt x="145" y="208"/>
                </a:lnTo>
                <a:lnTo>
                  <a:pt x="145" y="204"/>
                </a:lnTo>
                <a:lnTo>
                  <a:pt x="145" y="204"/>
                </a:lnTo>
                <a:lnTo>
                  <a:pt x="147" y="200"/>
                </a:lnTo>
                <a:lnTo>
                  <a:pt x="150" y="199"/>
                </a:lnTo>
                <a:lnTo>
                  <a:pt x="157" y="197"/>
                </a:lnTo>
                <a:lnTo>
                  <a:pt x="165" y="195"/>
                </a:lnTo>
                <a:lnTo>
                  <a:pt x="167" y="193"/>
                </a:lnTo>
                <a:lnTo>
                  <a:pt x="167" y="191"/>
                </a:lnTo>
                <a:lnTo>
                  <a:pt x="167" y="191"/>
                </a:lnTo>
                <a:lnTo>
                  <a:pt x="167" y="186"/>
                </a:lnTo>
                <a:lnTo>
                  <a:pt x="170" y="180"/>
                </a:lnTo>
                <a:lnTo>
                  <a:pt x="176" y="179"/>
                </a:lnTo>
                <a:lnTo>
                  <a:pt x="179" y="177"/>
                </a:lnTo>
                <a:lnTo>
                  <a:pt x="179" y="177"/>
                </a:lnTo>
                <a:lnTo>
                  <a:pt x="181" y="179"/>
                </a:lnTo>
                <a:lnTo>
                  <a:pt x="183" y="184"/>
                </a:lnTo>
                <a:lnTo>
                  <a:pt x="189" y="190"/>
                </a:lnTo>
                <a:lnTo>
                  <a:pt x="194" y="193"/>
                </a:lnTo>
                <a:lnTo>
                  <a:pt x="199" y="197"/>
                </a:lnTo>
                <a:lnTo>
                  <a:pt x="199" y="197"/>
                </a:lnTo>
                <a:lnTo>
                  <a:pt x="221" y="186"/>
                </a:lnTo>
                <a:lnTo>
                  <a:pt x="221" y="186"/>
                </a:lnTo>
                <a:lnTo>
                  <a:pt x="231" y="182"/>
                </a:lnTo>
                <a:lnTo>
                  <a:pt x="234" y="179"/>
                </a:lnTo>
                <a:lnTo>
                  <a:pt x="234" y="179"/>
                </a:lnTo>
                <a:lnTo>
                  <a:pt x="231" y="173"/>
                </a:lnTo>
                <a:lnTo>
                  <a:pt x="227" y="169"/>
                </a:lnTo>
                <a:lnTo>
                  <a:pt x="225" y="164"/>
                </a:lnTo>
                <a:lnTo>
                  <a:pt x="225" y="164"/>
                </a:lnTo>
                <a:lnTo>
                  <a:pt x="223" y="158"/>
                </a:lnTo>
                <a:lnTo>
                  <a:pt x="223" y="155"/>
                </a:lnTo>
                <a:lnTo>
                  <a:pt x="223" y="155"/>
                </a:lnTo>
                <a:lnTo>
                  <a:pt x="229" y="162"/>
                </a:lnTo>
                <a:lnTo>
                  <a:pt x="236" y="168"/>
                </a:lnTo>
                <a:lnTo>
                  <a:pt x="245" y="173"/>
                </a:lnTo>
                <a:lnTo>
                  <a:pt x="245" y="173"/>
                </a:lnTo>
                <a:lnTo>
                  <a:pt x="271" y="157"/>
                </a:lnTo>
                <a:lnTo>
                  <a:pt x="271" y="157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3" y="149"/>
                </a:lnTo>
                <a:lnTo>
                  <a:pt x="267" y="144"/>
                </a:lnTo>
                <a:lnTo>
                  <a:pt x="262" y="137"/>
                </a:lnTo>
                <a:lnTo>
                  <a:pt x="262" y="133"/>
                </a:lnTo>
                <a:lnTo>
                  <a:pt x="263" y="131"/>
                </a:lnTo>
                <a:lnTo>
                  <a:pt x="263" y="131"/>
                </a:lnTo>
                <a:lnTo>
                  <a:pt x="265" y="129"/>
                </a:lnTo>
                <a:lnTo>
                  <a:pt x="265" y="126"/>
                </a:lnTo>
                <a:lnTo>
                  <a:pt x="262" y="115"/>
                </a:lnTo>
                <a:lnTo>
                  <a:pt x="258" y="105"/>
                </a:lnTo>
                <a:lnTo>
                  <a:pt x="258" y="100"/>
                </a:lnTo>
                <a:lnTo>
                  <a:pt x="262" y="98"/>
                </a:lnTo>
                <a:lnTo>
                  <a:pt x="262" y="98"/>
                </a:lnTo>
                <a:lnTo>
                  <a:pt x="313" y="73"/>
                </a:lnTo>
                <a:lnTo>
                  <a:pt x="357" y="51"/>
                </a:lnTo>
                <a:lnTo>
                  <a:pt x="357" y="51"/>
                </a:lnTo>
                <a:lnTo>
                  <a:pt x="353" y="45"/>
                </a:lnTo>
                <a:lnTo>
                  <a:pt x="349" y="38"/>
                </a:lnTo>
                <a:lnTo>
                  <a:pt x="344" y="3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8" name="Freeform 39"/>
          <p:cNvSpPr>
            <a:spLocks/>
          </p:cNvSpPr>
          <p:nvPr userDrawn="1"/>
        </p:nvSpPr>
        <p:spPr bwMode="auto">
          <a:xfrm>
            <a:off x="8229600" y="-437728"/>
            <a:ext cx="120650" cy="115888"/>
          </a:xfrm>
          <a:custGeom>
            <a:avLst/>
            <a:gdLst>
              <a:gd name="T0" fmla="*/ 0 w 152"/>
              <a:gd name="T1" fmla="*/ 42 h 144"/>
              <a:gd name="T2" fmla="*/ 2 w 152"/>
              <a:gd name="T3" fmla="*/ 51 h 144"/>
              <a:gd name="T4" fmla="*/ 4 w 152"/>
              <a:gd name="T5" fmla="*/ 57 h 144"/>
              <a:gd name="T6" fmla="*/ 15 w 152"/>
              <a:gd name="T7" fmla="*/ 60 h 144"/>
              <a:gd name="T8" fmla="*/ 18 w 152"/>
              <a:gd name="T9" fmla="*/ 58 h 144"/>
              <a:gd name="T10" fmla="*/ 20 w 152"/>
              <a:gd name="T11" fmla="*/ 51 h 144"/>
              <a:gd name="T12" fmla="*/ 22 w 152"/>
              <a:gd name="T13" fmla="*/ 44 h 144"/>
              <a:gd name="T14" fmla="*/ 24 w 152"/>
              <a:gd name="T15" fmla="*/ 42 h 144"/>
              <a:gd name="T16" fmla="*/ 26 w 152"/>
              <a:gd name="T17" fmla="*/ 42 h 144"/>
              <a:gd name="T18" fmla="*/ 28 w 152"/>
              <a:gd name="T19" fmla="*/ 40 h 144"/>
              <a:gd name="T20" fmla="*/ 68 w 152"/>
              <a:gd name="T21" fmla="*/ 60 h 144"/>
              <a:gd name="T22" fmla="*/ 106 w 152"/>
              <a:gd name="T23" fmla="*/ 86 h 144"/>
              <a:gd name="T24" fmla="*/ 112 w 152"/>
              <a:gd name="T25" fmla="*/ 89 h 144"/>
              <a:gd name="T26" fmla="*/ 106 w 152"/>
              <a:gd name="T27" fmla="*/ 100 h 144"/>
              <a:gd name="T28" fmla="*/ 95 w 152"/>
              <a:gd name="T29" fmla="*/ 128 h 144"/>
              <a:gd name="T30" fmla="*/ 93 w 152"/>
              <a:gd name="T31" fmla="*/ 135 h 144"/>
              <a:gd name="T32" fmla="*/ 97 w 152"/>
              <a:gd name="T33" fmla="*/ 142 h 144"/>
              <a:gd name="T34" fmla="*/ 104 w 152"/>
              <a:gd name="T35" fmla="*/ 144 h 144"/>
              <a:gd name="T36" fmla="*/ 110 w 152"/>
              <a:gd name="T37" fmla="*/ 144 h 144"/>
              <a:gd name="T38" fmla="*/ 117 w 152"/>
              <a:gd name="T39" fmla="*/ 139 h 144"/>
              <a:gd name="T40" fmla="*/ 119 w 152"/>
              <a:gd name="T41" fmla="*/ 135 h 144"/>
              <a:gd name="T42" fmla="*/ 119 w 152"/>
              <a:gd name="T43" fmla="*/ 130 h 144"/>
              <a:gd name="T44" fmla="*/ 112 w 152"/>
              <a:gd name="T45" fmla="*/ 122 h 144"/>
              <a:gd name="T46" fmla="*/ 110 w 152"/>
              <a:gd name="T47" fmla="*/ 122 h 144"/>
              <a:gd name="T48" fmla="*/ 115 w 152"/>
              <a:gd name="T49" fmla="*/ 110 h 144"/>
              <a:gd name="T50" fmla="*/ 123 w 152"/>
              <a:gd name="T51" fmla="*/ 93 h 144"/>
              <a:gd name="T52" fmla="*/ 132 w 152"/>
              <a:gd name="T53" fmla="*/ 86 h 144"/>
              <a:gd name="T54" fmla="*/ 141 w 152"/>
              <a:gd name="T55" fmla="*/ 84 h 144"/>
              <a:gd name="T56" fmla="*/ 139 w 152"/>
              <a:gd name="T57" fmla="*/ 80 h 144"/>
              <a:gd name="T58" fmla="*/ 135 w 152"/>
              <a:gd name="T59" fmla="*/ 69 h 144"/>
              <a:gd name="T60" fmla="*/ 137 w 152"/>
              <a:gd name="T61" fmla="*/ 57 h 144"/>
              <a:gd name="T62" fmla="*/ 141 w 152"/>
              <a:gd name="T63" fmla="*/ 49 h 144"/>
              <a:gd name="T64" fmla="*/ 152 w 152"/>
              <a:gd name="T65" fmla="*/ 18 h 144"/>
              <a:gd name="T66" fmla="*/ 152 w 152"/>
              <a:gd name="T67" fmla="*/ 13 h 144"/>
              <a:gd name="T68" fmla="*/ 146 w 152"/>
              <a:gd name="T69" fmla="*/ 5 h 144"/>
              <a:gd name="T70" fmla="*/ 141 w 152"/>
              <a:gd name="T71" fmla="*/ 4 h 144"/>
              <a:gd name="T72" fmla="*/ 132 w 152"/>
              <a:gd name="T73" fmla="*/ 7 h 144"/>
              <a:gd name="T74" fmla="*/ 128 w 152"/>
              <a:gd name="T75" fmla="*/ 15 h 144"/>
              <a:gd name="T76" fmla="*/ 128 w 152"/>
              <a:gd name="T77" fmla="*/ 20 h 144"/>
              <a:gd name="T78" fmla="*/ 134 w 152"/>
              <a:gd name="T79" fmla="*/ 27 h 144"/>
              <a:gd name="T80" fmla="*/ 137 w 152"/>
              <a:gd name="T81" fmla="*/ 29 h 144"/>
              <a:gd name="T82" fmla="*/ 132 w 152"/>
              <a:gd name="T83" fmla="*/ 46 h 144"/>
              <a:gd name="T84" fmla="*/ 124 w 152"/>
              <a:gd name="T85" fmla="*/ 55 h 144"/>
              <a:gd name="T86" fmla="*/ 117 w 152"/>
              <a:gd name="T87" fmla="*/ 51 h 144"/>
              <a:gd name="T88" fmla="*/ 60 w 152"/>
              <a:gd name="T89" fmla="*/ 24 h 144"/>
              <a:gd name="T90" fmla="*/ 40 w 152"/>
              <a:gd name="T91" fmla="*/ 18 h 144"/>
              <a:gd name="T92" fmla="*/ 42 w 152"/>
              <a:gd name="T93" fmla="*/ 13 h 144"/>
              <a:gd name="T94" fmla="*/ 50 w 152"/>
              <a:gd name="T95" fmla="*/ 0 h 144"/>
              <a:gd name="T96" fmla="*/ 46 w 152"/>
              <a:gd name="T97" fmla="*/ 2 h 144"/>
              <a:gd name="T98" fmla="*/ 39 w 152"/>
              <a:gd name="T99" fmla="*/ 5 h 144"/>
              <a:gd name="T100" fmla="*/ 24 w 152"/>
              <a:gd name="T101" fmla="*/ 11 h 144"/>
              <a:gd name="T102" fmla="*/ 18 w 152"/>
              <a:gd name="T103" fmla="*/ 11 h 144"/>
              <a:gd name="T104" fmla="*/ 15 w 152"/>
              <a:gd name="T105" fmla="*/ 11 h 144"/>
              <a:gd name="T106" fmla="*/ 9 w 152"/>
              <a:gd name="T107" fmla="*/ 22 h 144"/>
              <a:gd name="T108" fmla="*/ 6 w 152"/>
              <a:gd name="T109" fmla="*/ 33 h 144"/>
              <a:gd name="T110" fmla="*/ 2 w 152"/>
              <a:gd name="T111" fmla="*/ 3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52" h="144">
                <a:moveTo>
                  <a:pt x="0" y="42"/>
                </a:moveTo>
                <a:lnTo>
                  <a:pt x="0" y="42"/>
                </a:lnTo>
                <a:lnTo>
                  <a:pt x="0" y="47"/>
                </a:lnTo>
                <a:lnTo>
                  <a:pt x="2" y="51"/>
                </a:lnTo>
                <a:lnTo>
                  <a:pt x="4" y="57"/>
                </a:lnTo>
                <a:lnTo>
                  <a:pt x="4" y="57"/>
                </a:lnTo>
                <a:lnTo>
                  <a:pt x="11" y="58"/>
                </a:lnTo>
                <a:lnTo>
                  <a:pt x="15" y="60"/>
                </a:lnTo>
                <a:lnTo>
                  <a:pt x="18" y="58"/>
                </a:lnTo>
                <a:lnTo>
                  <a:pt x="18" y="58"/>
                </a:lnTo>
                <a:lnTo>
                  <a:pt x="20" y="55"/>
                </a:lnTo>
                <a:lnTo>
                  <a:pt x="20" y="51"/>
                </a:lnTo>
                <a:lnTo>
                  <a:pt x="20" y="47"/>
                </a:lnTo>
                <a:lnTo>
                  <a:pt x="22" y="44"/>
                </a:lnTo>
                <a:lnTo>
                  <a:pt x="22" y="44"/>
                </a:lnTo>
                <a:lnTo>
                  <a:pt x="24" y="42"/>
                </a:lnTo>
                <a:lnTo>
                  <a:pt x="26" y="42"/>
                </a:lnTo>
                <a:lnTo>
                  <a:pt x="26" y="42"/>
                </a:lnTo>
                <a:lnTo>
                  <a:pt x="28" y="40"/>
                </a:lnTo>
                <a:lnTo>
                  <a:pt x="28" y="40"/>
                </a:lnTo>
                <a:lnTo>
                  <a:pt x="48" y="49"/>
                </a:lnTo>
                <a:lnTo>
                  <a:pt x="68" y="60"/>
                </a:lnTo>
                <a:lnTo>
                  <a:pt x="106" y="86"/>
                </a:lnTo>
                <a:lnTo>
                  <a:pt x="106" y="86"/>
                </a:lnTo>
                <a:lnTo>
                  <a:pt x="112" y="89"/>
                </a:lnTo>
                <a:lnTo>
                  <a:pt x="112" y="89"/>
                </a:lnTo>
                <a:lnTo>
                  <a:pt x="106" y="100"/>
                </a:lnTo>
                <a:lnTo>
                  <a:pt x="106" y="100"/>
                </a:lnTo>
                <a:lnTo>
                  <a:pt x="97" y="119"/>
                </a:lnTo>
                <a:lnTo>
                  <a:pt x="95" y="128"/>
                </a:lnTo>
                <a:lnTo>
                  <a:pt x="93" y="135"/>
                </a:lnTo>
                <a:lnTo>
                  <a:pt x="93" y="135"/>
                </a:lnTo>
                <a:lnTo>
                  <a:pt x="95" y="139"/>
                </a:lnTo>
                <a:lnTo>
                  <a:pt x="97" y="142"/>
                </a:lnTo>
                <a:lnTo>
                  <a:pt x="101" y="144"/>
                </a:lnTo>
                <a:lnTo>
                  <a:pt x="104" y="144"/>
                </a:lnTo>
                <a:lnTo>
                  <a:pt x="104" y="144"/>
                </a:lnTo>
                <a:lnTo>
                  <a:pt x="110" y="144"/>
                </a:lnTo>
                <a:lnTo>
                  <a:pt x="113" y="142"/>
                </a:lnTo>
                <a:lnTo>
                  <a:pt x="117" y="139"/>
                </a:lnTo>
                <a:lnTo>
                  <a:pt x="119" y="135"/>
                </a:lnTo>
                <a:lnTo>
                  <a:pt x="119" y="135"/>
                </a:lnTo>
                <a:lnTo>
                  <a:pt x="119" y="131"/>
                </a:lnTo>
                <a:lnTo>
                  <a:pt x="119" y="130"/>
                </a:lnTo>
                <a:lnTo>
                  <a:pt x="115" y="124"/>
                </a:lnTo>
                <a:lnTo>
                  <a:pt x="112" y="122"/>
                </a:lnTo>
                <a:lnTo>
                  <a:pt x="110" y="122"/>
                </a:lnTo>
                <a:lnTo>
                  <a:pt x="110" y="122"/>
                </a:lnTo>
                <a:lnTo>
                  <a:pt x="115" y="110"/>
                </a:lnTo>
                <a:lnTo>
                  <a:pt x="115" y="110"/>
                </a:lnTo>
                <a:lnTo>
                  <a:pt x="119" y="100"/>
                </a:lnTo>
                <a:lnTo>
                  <a:pt x="123" y="93"/>
                </a:lnTo>
                <a:lnTo>
                  <a:pt x="128" y="89"/>
                </a:lnTo>
                <a:lnTo>
                  <a:pt x="132" y="86"/>
                </a:lnTo>
                <a:lnTo>
                  <a:pt x="137" y="84"/>
                </a:lnTo>
                <a:lnTo>
                  <a:pt x="141" y="84"/>
                </a:lnTo>
                <a:lnTo>
                  <a:pt x="141" y="84"/>
                </a:lnTo>
                <a:lnTo>
                  <a:pt x="139" y="80"/>
                </a:lnTo>
                <a:lnTo>
                  <a:pt x="135" y="75"/>
                </a:lnTo>
                <a:lnTo>
                  <a:pt x="135" y="69"/>
                </a:lnTo>
                <a:lnTo>
                  <a:pt x="135" y="64"/>
                </a:lnTo>
                <a:lnTo>
                  <a:pt x="137" y="57"/>
                </a:lnTo>
                <a:lnTo>
                  <a:pt x="141" y="49"/>
                </a:lnTo>
                <a:lnTo>
                  <a:pt x="141" y="49"/>
                </a:lnTo>
                <a:lnTo>
                  <a:pt x="148" y="31"/>
                </a:lnTo>
                <a:lnTo>
                  <a:pt x="152" y="18"/>
                </a:lnTo>
                <a:lnTo>
                  <a:pt x="152" y="18"/>
                </a:lnTo>
                <a:lnTo>
                  <a:pt x="152" y="13"/>
                </a:lnTo>
                <a:lnTo>
                  <a:pt x="150" y="9"/>
                </a:lnTo>
                <a:lnTo>
                  <a:pt x="146" y="5"/>
                </a:lnTo>
                <a:lnTo>
                  <a:pt x="141" y="4"/>
                </a:lnTo>
                <a:lnTo>
                  <a:pt x="141" y="4"/>
                </a:lnTo>
                <a:lnTo>
                  <a:pt x="137" y="5"/>
                </a:lnTo>
                <a:lnTo>
                  <a:pt x="132" y="7"/>
                </a:lnTo>
                <a:lnTo>
                  <a:pt x="130" y="11"/>
                </a:lnTo>
                <a:lnTo>
                  <a:pt x="128" y="15"/>
                </a:lnTo>
                <a:lnTo>
                  <a:pt x="128" y="15"/>
                </a:lnTo>
                <a:lnTo>
                  <a:pt x="128" y="20"/>
                </a:lnTo>
                <a:lnTo>
                  <a:pt x="130" y="24"/>
                </a:lnTo>
                <a:lnTo>
                  <a:pt x="134" y="27"/>
                </a:lnTo>
                <a:lnTo>
                  <a:pt x="137" y="29"/>
                </a:lnTo>
                <a:lnTo>
                  <a:pt x="137" y="29"/>
                </a:lnTo>
                <a:lnTo>
                  <a:pt x="137" y="29"/>
                </a:lnTo>
                <a:lnTo>
                  <a:pt x="132" y="46"/>
                </a:lnTo>
                <a:lnTo>
                  <a:pt x="124" y="55"/>
                </a:lnTo>
                <a:lnTo>
                  <a:pt x="124" y="55"/>
                </a:lnTo>
                <a:lnTo>
                  <a:pt x="117" y="51"/>
                </a:lnTo>
                <a:lnTo>
                  <a:pt x="117" y="51"/>
                </a:lnTo>
                <a:lnTo>
                  <a:pt x="81" y="31"/>
                </a:lnTo>
                <a:lnTo>
                  <a:pt x="60" y="24"/>
                </a:lnTo>
                <a:lnTo>
                  <a:pt x="40" y="18"/>
                </a:lnTo>
                <a:lnTo>
                  <a:pt x="40" y="18"/>
                </a:lnTo>
                <a:lnTo>
                  <a:pt x="42" y="13"/>
                </a:lnTo>
                <a:lnTo>
                  <a:pt x="42" y="13"/>
                </a:lnTo>
                <a:lnTo>
                  <a:pt x="48" y="4"/>
                </a:lnTo>
                <a:lnTo>
                  <a:pt x="50" y="0"/>
                </a:lnTo>
                <a:lnTo>
                  <a:pt x="50" y="0"/>
                </a:lnTo>
                <a:lnTo>
                  <a:pt x="46" y="2"/>
                </a:lnTo>
                <a:lnTo>
                  <a:pt x="39" y="5"/>
                </a:lnTo>
                <a:lnTo>
                  <a:pt x="39" y="5"/>
                </a:lnTo>
                <a:lnTo>
                  <a:pt x="29" y="9"/>
                </a:lnTo>
                <a:lnTo>
                  <a:pt x="24" y="11"/>
                </a:lnTo>
                <a:lnTo>
                  <a:pt x="24" y="11"/>
                </a:lnTo>
                <a:lnTo>
                  <a:pt x="18" y="11"/>
                </a:lnTo>
                <a:lnTo>
                  <a:pt x="15" y="11"/>
                </a:lnTo>
                <a:lnTo>
                  <a:pt x="15" y="11"/>
                </a:lnTo>
                <a:lnTo>
                  <a:pt x="13" y="13"/>
                </a:lnTo>
                <a:lnTo>
                  <a:pt x="9" y="22"/>
                </a:lnTo>
                <a:lnTo>
                  <a:pt x="9" y="22"/>
                </a:lnTo>
                <a:lnTo>
                  <a:pt x="6" y="33"/>
                </a:lnTo>
                <a:lnTo>
                  <a:pt x="6" y="33"/>
                </a:lnTo>
                <a:lnTo>
                  <a:pt x="2" y="38"/>
                </a:lnTo>
                <a:lnTo>
                  <a:pt x="0" y="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9" name="Freeform 40"/>
          <p:cNvSpPr>
            <a:spLocks/>
          </p:cNvSpPr>
          <p:nvPr userDrawn="1"/>
        </p:nvSpPr>
        <p:spPr bwMode="auto">
          <a:xfrm>
            <a:off x="8226425" y="-921915"/>
            <a:ext cx="30163" cy="34925"/>
          </a:xfrm>
          <a:custGeom>
            <a:avLst/>
            <a:gdLst>
              <a:gd name="T0" fmla="*/ 12 w 36"/>
              <a:gd name="T1" fmla="*/ 44 h 44"/>
              <a:gd name="T2" fmla="*/ 12 w 36"/>
              <a:gd name="T3" fmla="*/ 44 h 44"/>
              <a:gd name="T4" fmla="*/ 27 w 36"/>
              <a:gd name="T5" fmla="*/ 42 h 44"/>
              <a:gd name="T6" fmla="*/ 36 w 36"/>
              <a:gd name="T7" fmla="*/ 40 h 44"/>
              <a:gd name="T8" fmla="*/ 36 w 36"/>
              <a:gd name="T9" fmla="*/ 3 h 44"/>
              <a:gd name="T10" fmla="*/ 36 w 36"/>
              <a:gd name="T11" fmla="*/ 3 h 44"/>
              <a:gd name="T12" fmla="*/ 16 w 36"/>
              <a:gd name="T13" fmla="*/ 0 h 44"/>
              <a:gd name="T14" fmla="*/ 16 w 36"/>
              <a:gd name="T15" fmla="*/ 0 h 44"/>
              <a:gd name="T16" fmla="*/ 11 w 36"/>
              <a:gd name="T17" fmla="*/ 0 h 44"/>
              <a:gd name="T18" fmla="*/ 7 w 36"/>
              <a:gd name="T19" fmla="*/ 2 h 44"/>
              <a:gd name="T20" fmla="*/ 3 w 36"/>
              <a:gd name="T21" fmla="*/ 3 h 44"/>
              <a:gd name="T22" fmla="*/ 1 w 36"/>
              <a:gd name="T23" fmla="*/ 7 h 44"/>
              <a:gd name="T24" fmla="*/ 0 w 36"/>
              <a:gd name="T25" fmla="*/ 13 h 44"/>
              <a:gd name="T26" fmla="*/ 0 w 36"/>
              <a:gd name="T27" fmla="*/ 16 h 44"/>
              <a:gd name="T28" fmla="*/ 0 w 36"/>
              <a:gd name="T29" fmla="*/ 27 h 44"/>
              <a:gd name="T30" fmla="*/ 0 w 36"/>
              <a:gd name="T31" fmla="*/ 27 h 44"/>
              <a:gd name="T32" fmla="*/ 1 w 36"/>
              <a:gd name="T33" fmla="*/ 34 h 44"/>
              <a:gd name="T34" fmla="*/ 5 w 36"/>
              <a:gd name="T35" fmla="*/ 40 h 44"/>
              <a:gd name="T36" fmla="*/ 9 w 36"/>
              <a:gd name="T37" fmla="*/ 42 h 44"/>
              <a:gd name="T38" fmla="*/ 12 w 36"/>
              <a:gd name="T3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6" h="44">
                <a:moveTo>
                  <a:pt x="12" y="44"/>
                </a:moveTo>
                <a:lnTo>
                  <a:pt x="12" y="44"/>
                </a:lnTo>
                <a:lnTo>
                  <a:pt x="27" y="42"/>
                </a:lnTo>
                <a:lnTo>
                  <a:pt x="36" y="40"/>
                </a:lnTo>
                <a:lnTo>
                  <a:pt x="36" y="3"/>
                </a:lnTo>
                <a:lnTo>
                  <a:pt x="36" y="3"/>
                </a:lnTo>
                <a:lnTo>
                  <a:pt x="16" y="0"/>
                </a:lnTo>
                <a:lnTo>
                  <a:pt x="16" y="0"/>
                </a:lnTo>
                <a:lnTo>
                  <a:pt x="11" y="0"/>
                </a:lnTo>
                <a:lnTo>
                  <a:pt x="7" y="2"/>
                </a:lnTo>
                <a:lnTo>
                  <a:pt x="3" y="3"/>
                </a:lnTo>
                <a:lnTo>
                  <a:pt x="1" y="7"/>
                </a:lnTo>
                <a:lnTo>
                  <a:pt x="0" y="13"/>
                </a:lnTo>
                <a:lnTo>
                  <a:pt x="0" y="16"/>
                </a:lnTo>
                <a:lnTo>
                  <a:pt x="0" y="27"/>
                </a:lnTo>
                <a:lnTo>
                  <a:pt x="0" y="27"/>
                </a:lnTo>
                <a:lnTo>
                  <a:pt x="1" y="34"/>
                </a:lnTo>
                <a:lnTo>
                  <a:pt x="5" y="40"/>
                </a:lnTo>
                <a:lnTo>
                  <a:pt x="9" y="42"/>
                </a:lnTo>
                <a:lnTo>
                  <a:pt x="12" y="4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0" name="Freeform 41"/>
          <p:cNvSpPr>
            <a:spLocks/>
          </p:cNvSpPr>
          <p:nvPr userDrawn="1"/>
        </p:nvSpPr>
        <p:spPr bwMode="auto">
          <a:xfrm>
            <a:off x="8262938" y="-928265"/>
            <a:ext cx="44450" cy="41275"/>
          </a:xfrm>
          <a:custGeom>
            <a:avLst/>
            <a:gdLst>
              <a:gd name="T0" fmla="*/ 55 w 55"/>
              <a:gd name="T1" fmla="*/ 38 h 53"/>
              <a:gd name="T2" fmla="*/ 55 w 55"/>
              <a:gd name="T3" fmla="*/ 27 h 53"/>
              <a:gd name="T4" fmla="*/ 55 w 55"/>
              <a:gd name="T5" fmla="*/ 7 h 53"/>
              <a:gd name="T6" fmla="*/ 55 w 55"/>
              <a:gd name="T7" fmla="*/ 1 h 53"/>
              <a:gd name="T8" fmla="*/ 53 w 55"/>
              <a:gd name="T9" fmla="*/ 0 h 53"/>
              <a:gd name="T10" fmla="*/ 46 w 55"/>
              <a:gd name="T11" fmla="*/ 0 h 53"/>
              <a:gd name="T12" fmla="*/ 40 w 55"/>
              <a:gd name="T13" fmla="*/ 0 h 53"/>
              <a:gd name="T14" fmla="*/ 29 w 55"/>
              <a:gd name="T15" fmla="*/ 0 h 53"/>
              <a:gd name="T16" fmla="*/ 28 w 55"/>
              <a:gd name="T17" fmla="*/ 7 h 53"/>
              <a:gd name="T18" fmla="*/ 26 w 55"/>
              <a:gd name="T19" fmla="*/ 0 h 53"/>
              <a:gd name="T20" fmla="*/ 17 w 55"/>
              <a:gd name="T21" fmla="*/ 0 h 53"/>
              <a:gd name="T22" fmla="*/ 11 w 55"/>
              <a:gd name="T23" fmla="*/ 0 h 53"/>
              <a:gd name="T24" fmla="*/ 4 w 55"/>
              <a:gd name="T25" fmla="*/ 0 h 53"/>
              <a:gd name="T26" fmla="*/ 2 w 55"/>
              <a:gd name="T27" fmla="*/ 1 h 53"/>
              <a:gd name="T28" fmla="*/ 0 w 55"/>
              <a:gd name="T29" fmla="*/ 7 h 53"/>
              <a:gd name="T30" fmla="*/ 0 w 55"/>
              <a:gd name="T31" fmla="*/ 27 h 53"/>
              <a:gd name="T32" fmla="*/ 0 w 55"/>
              <a:gd name="T33" fmla="*/ 49 h 53"/>
              <a:gd name="T34" fmla="*/ 6 w 55"/>
              <a:gd name="T35" fmla="*/ 49 h 53"/>
              <a:gd name="T36" fmla="*/ 9 w 55"/>
              <a:gd name="T37" fmla="*/ 47 h 53"/>
              <a:gd name="T38" fmla="*/ 13 w 55"/>
              <a:gd name="T39" fmla="*/ 40 h 53"/>
              <a:gd name="T40" fmla="*/ 13 w 55"/>
              <a:gd name="T41" fmla="*/ 53 h 53"/>
              <a:gd name="T42" fmla="*/ 17 w 55"/>
              <a:gd name="T43" fmla="*/ 53 h 53"/>
              <a:gd name="T44" fmla="*/ 24 w 55"/>
              <a:gd name="T45" fmla="*/ 49 h 53"/>
              <a:gd name="T46" fmla="*/ 26 w 55"/>
              <a:gd name="T47" fmla="*/ 43 h 53"/>
              <a:gd name="T48" fmla="*/ 28 w 55"/>
              <a:gd name="T49" fmla="*/ 40 h 53"/>
              <a:gd name="T50" fmla="*/ 28 w 55"/>
              <a:gd name="T51" fmla="*/ 53 h 53"/>
              <a:gd name="T52" fmla="*/ 39 w 55"/>
              <a:gd name="T53" fmla="*/ 49 h 53"/>
              <a:gd name="T54" fmla="*/ 42 w 55"/>
              <a:gd name="T55" fmla="*/ 43 h 53"/>
              <a:gd name="T56" fmla="*/ 42 w 55"/>
              <a:gd name="T57" fmla="*/ 40 h 53"/>
              <a:gd name="T58" fmla="*/ 42 w 55"/>
              <a:gd name="T59" fmla="*/ 49 h 53"/>
              <a:gd name="T60" fmla="*/ 46 w 55"/>
              <a:gd name="T61" fmla="*/ 47 h 53"/>
              <a:gd name="T62" fmla="*/ 51 w 55"/>
              <a:gd name="T63" fmla="*/ 45 h 53"/>
              <a:gd name="T64" fmla="*/ 55 w 55"/>
              <a:gd name="T65" fmla="*/ 38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5" h="53">
                <a:moveTo>
                  <a:pt x="55" y="38"/>
                </a:moveTo>
                <a:lnTo>
                  <a:pt x="55" y="38"/>
                </a:lnTo>
                <a:lnTo>
                  <a:pt x="55" y="27"/>
                </a:lnTo>
                <a:lnTo>
                  <a:pt x="55" y="27"/>
                </a:lnTo>
                <a:lnTo>
                  <a:pt x="55" y="7"/>
                </a:lnTo>
                <a:lnTo>
                  <a:pt x="55" y="7"/>
                </a:lnTo>
                <a:lnTo>
                  <a:pt x="55" y="3"/>
                </a:lnTo>
                <a:lnTo>
                  <a:pt x="55" y="1"/>
                </a:lnTo>
                <a:lnTo>
                  <a:pt x="53" y="0"/>
                </a:lnTo>
                <a:lnTo>
                  <a:pt x="53" y="0"/>
                </a:lnTo>
                <a:lnTo>
                  <a:pt x="46" y="0"/>
                </a:lnTo>
                <a:lnTo>
                  <a:pt x="46" y="0"/>
                </a:lnTo>
                <a:lnTo>
                  <a:pt x="42" y="7"/>
                </a:lnTo>
                <a:lnTo>
                  <a:pt x="40" y="0"/>
                </a:lnTo>
                <a:lnTo>
                  <a:pt x="40" y="0"/>
                </a:lnTo>
                <a:lnTo>
                  <a:pt x="29" y="0"/>
                </a:lnTo>
                <a:lnTo>
                  <a:pt x="29" y="0"/>
                </a:lnTo>
                <a:lnTo>
                  <a:pt x="28" y="7"/>
                </a:lnTo>
                <a:lnTo>
                  <a:pt x="26" y="0"/>
                </a:lnTo>
                <a:lnTo>
                  <a:pt x="26" y="0"/>
                </a:lnTo>
                <a:lnTo>
                  <a:pt x="17" y="0"/>
                </a:lnTo>
                <a:lnTo>
                  <a:pt x="17" y="0"/>
                </a:lnTo>
                <a:lnTo>
                  <a:pt x="13" y="7"/>
                </a:lnTo>
                <a:lnTo>
                  <a:pt x="11" y="0"/>
                </a:lnTo>
                <a:lnTo>
                  <a:pt x="11" y="0"/>
                </a:lnTo>
                <a:lnTo>
                  <a:pt x="4" y="0"/>
                </a:lnTo>
                <a:lnTo>
                  <a:pt x="4" y="0"/>
                </a:lnTo>
                <a:lnTo>
                  <a:pt x="2" y="1"/>
                </a:lnTo>
                <a:lnTo>
                  <a:pt x="0" y="3"/>
                </a:lnTo>
                <a:lnTo>
                  <a:pt x="0" y="7"/>
                </a:lnTo>
                <a:lnTo>
                  <a:pt x="0" y="7"/>
                </a:lnTo>
                <a:lnTo>
                  <a:pt x="0" y="27"/>
                </a:lnTo>
                <a:lnTo>
                  <a:pt x="0" y="27"/>
                </a:lnTo>
                <a:lnTo>
                  <a:pt x="0" y="49"/>
                </a:lnTo>
                <a:lnTo>
                  <a:pt x="0" y="49"/>
                </a:lnTo>
                <a:lnTo>
                  <a:pt x="6" y="49"/>
                </a:lnTo>
                <a:lnTo>
                  <a:pt x="9" y="47"/>
                </a:lnTo>
                <a:lnTo>
                  <a:pt x="9" y="47"/>
                </a:lnTo>
                <a:lnTo>
                  <a:pt x="11" y="42"/>
                </a:lnTo>
                <a:lnTo>
                  <a:pt x="13" y="40"/>
                </a:lnTo>
                <a:lnTo>
                  <a:pt x="13" y="40"/>
                </a:lnTo>
                <a:lnTo>
                  <a:pt x="13" y="53"/>
                </a:lnTo>
                <a:lnTo>
                  <a:pt x="13" y="53"/>
                </a:lnTo>
                <a:lnTo>
                  <a:pt x="17" y="53"/>
                </a:lnTo>
                <a:lnTo>
                  <a:pt x="20" y="51"/>
                </a:lnTo>
                <a:lnTo>
                  <a:pt x="24" y="49"/>
                </a:lnTo>
                <a:lnTo>
                  <a:pt x="24" y="49"/>
                </a:lnTo>
                <a:lnTo>
                  <a:pt x="26" y="43"/>
                </a:lnTo>
                <a:lnTo>
                  <a:pt x="28" y="40"/>
                </a:lnTo>
                <a:lnTo>
                  <a:pt x="28" y="40"/>
                </a:lnTo>
                <a:lnTo>
                  <a:pt x="28" y="53"/>
                </a:lnTo>
                <a:lnTo>
                  <a:pt x="28" y="53"/>
                </a:lnTo>
                <a:lnTo>
                  <a:pt x="33" y="51"/>
                </a:lnTo>
                <a:lnTo>
                  <a:pt x="39" y="49"/>
                </a:lnTo>
                <a:lnTo>
                  <a:pt x="39" y="49"/>
                </a:lnTo>
                <a:lnTo>
                  <a:pt x="42" y="43"/>
                </a:lnTo>
                <a:lnTo>
                  <a:pt x="42" y="40"/>
                </a:lnTo>
                <a:lnTo>
                  <a:pt x="42" y="40"/>
                </a:lnTo>
                <a:lnTo>
                  <a:pt x="42" y="49"/>
                </a:lnTo>
                <a:lnTo>
                  <a:pt x="42" y="49"/>
                </a:lnTo>
                <a:lnTo>
                  <a:pt x="46" y="47"/>
                </a:lnTo>
                <a:lnTo>
                  <a:pt x="46" y="47"/>
                </a:lnTo>
                <a:lnTo>
                  <a:pt x="51" y="45"/>
                </a:lnTo>
                <a:lnTo>
                  <a:pt x="51" y="45"/>
                </a:lnTo>
                <a:lnTo>
                  <a:pt x="53" y="43"/>
                </a:lnTo>
                <a:lnTo>
                  <a:pt x="55" y="3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1" name="Freeform 42"/>
          <p:cNvSpPr>
            <a:spLocks/>
          </p:cNvSpPr>
          <p:nvPr userDrawn="1"/>
        </p:nvSpPr>
        <p:spPr bwMode="auto">
          <a:xfrm>
            <a:off x="8269288" y="-926678"/>
            <a:ext cx="53975" cy="60325"/>
          </a:xfrm>
          <a:custGeom>
            <a:avLst/>
            <a:gdLst>
              <a:gd name="T0" fmla="*/ 67 w 67"/>
              <a:gd name="T1" fmla="*/ 57 h 77"/>
              <a:gd name="T2" fmla="*/ 67 w 67"/>
              <a:gd name="T3" fmla="*/ 44 h 77"/>
              <a:gd name="T4" fmla="*/ 67 w 67"/>
              <a:gd name="T5" fmla="*/ 44 h 77"/>
              <a:gd name="T6" fmla="*/ 65 w 67"/>
              <a:gd name="T7" fmla="*/ 42 h 77"/>
              <a:gd name="T8" fmla="*/ 63 w 67"/>
              <a:gd name="T9" fmla="*/ 37 h 77"/>
              <a:gd name="T10" fmla="*/ 63 w 67"/>
              <a:gd name="T11" fmla="*/ 30 h 77"/>
              <a:gd name="T12" fmla="*/ 63 w 67"/>
              <a:gd name="T13" fmla="*/ 30 h 77"/>
              <a:gd name="T14" fmla="*/ 63 w 67"/>
              <a:gd name="T15" fmla="*/ 26 h 77"/>
              <a:gd name="T16" fmla="*/ 65 w 67"/>
              <a:gd name="T17" fmla="*/ 21 h 77"/>
              <a:gd name="T18" fmla="*/ 67 w 67"/>
              <a:gd name="T19" fmla="*/ 17 h 77"/>
              <a:gd name="T20" fmla="*/ 67 w 67"/>
              <a:gd name="T21" fmla="*/ 6 h 77"/>
              <a:gd name="T22" fmla="*/ 67 w 67"/>
              <a:gd name="T23" fmla="*/ 6 h 77"/>
              <a:gd name="T24" fmla="*/ 63 w 67"/>
              <a:gd name="T25" fmla="*/ 2 h 77"/>
              <a:gd name="T26" fmla="*/ 60 w 67"/>
              <a:gd name="T27" fmla="*/ 0 h 77"/>
              <a:gd name="T28" fmla="*/ 56 w 67"/>
              <a:gd name="T29" fmla="*/ 0 h 77"/>
              <a:gd name="T30" fmla="*/ 56 w 67"/>
              <a:gd name="T31" fmla="*/ 41 h 77"/>
              <a:gd name="T32" fmla="*/ 56 w 67"/>
              <a:gd name="T33" fmla="*/ 41 h 77"/>
              <a:gd name="T34" fmla="*/ 54 w 67"/>
              <a:gd name="T35" fmla="*/ 46 h 77"/>
              <a:gd name="T36" fmla="*/ 51 w 67"/>
              <a:gd name="T37" fmla="*/ 52 h 77"/>
              <a:gd name="T38" fmla="*/ 45 w 67"/>
              <a:gd name="T39" fmla="*/ 55 h 77"/>
              <a:gd name="T40" fmla="*/ 38 w 67"/>
              <a:gd name="T41" fmla="*/ 57 h 77"/>
              <a:gd name="T42" fmla="*/ 38 w 67"/>
              <a:gd name="T43" fmla="*/ 57 h 77"/>
              <a:gd name="T44" fmla="*/ 23 w 67"/>
              <a:gd name="T45" fmla="*/ 59 h 77"/>
              <a:gd name="T46" fmla="*/ 10 w 67"/>
              <a:gd name="T47" fmla="*/ 61 h 77"/>
              <a:gd name="T48" fmla="*/ 0 w 67"/>
              <a:gd name="T49" fmla="*/ 61 h 77"/>
              <a:gd name="T50" fmla="*/ 0 w 67"/>
              <a:gd name="T51" fmla="*/ 61 h 77"/>
              <a:gd name="T52" fmla="*/ 1 w 67"/>
              <a:gd name="T53" fmla="*/ 70 h 77"/>
              <a:gd name="T54" fmla="*/ 1 w 67"/>
              <a:gd name="T55" fmla="*/ 70 h 77"/>
              <a:gd name="T56" fmla="*/ 5 w 67"/>
              <a:gd name="T57" fmla="*/ 75 h 77"/>
              <a:gd name="T58" fmla="*/ 7 w 67"/>
              <a:gd name="T59" fmla="*/ 77 h 77"/>
              <a:gd name="T60" fmla="*/ 54 w 67"/>
              <a:gd name="T61" fmla="*/ 77 h 77"/>
              <a:gd name="T62" fmla="*/ 67 w 67"/>
              <a:gd name="T63" fmla="*/ 5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77">
                <a:moveTo>
                  <a:pt x="67" y="57"/>
                </a:moveTo>
                <a:lnTo>
                  <a:pt x="67" y="44"/>
                </a:lnTo>
                <a:lnTo>
                  <a:pt x="67" y="44"/>
                </a:lnTo>
                <a:lnTo>
                  <a:pt x="65" y="42"/>
                </a:lnTo>
                <a:lnTo>
                  <a:pt x="63" y="37"/>
                </a:lnTo>
                <a:lnTo>
                  <a:pt x="63" y="30"/>
                </a:lnTo>
                <a:lnTo>
                  <a:pt x="63" y="30"/>
                </a:lnTo>
                <a:lnTo>
                  <a:pt x="63" y="26"/>
                </a:lnTo>
                <a:lnTo>
                  <a:pt x="65" y="21"/>
                </a:lnTo>
                <a:lnTo>
                  <a:pt x="67" y="17"/>
                </a:lnTo>
                <a:lnTo>
                  <a:pt x="67" y="6"/>
                </a:lnTo>
                <a:lnTo>
                  <a:pt x="67" y="6"/>
                </a:lnTo>
                <a:lnTo>
                  <a:pt x="63" y="2"/>
                </a:lnTo>
                <a:lnTo>
                  <a:pt x="60" y="0"/>
                </a:lnTo>
                <a:lnTo>
                  <a:pt x="56" y="0"/>
                </a:lnTo>
                <a:lnTo>
                  <a:pt x="56" y="41"/>
                </a:lnTo>
                <a:lnTo>
                  <a:pt x="56" y="41"/>
                </a:lnTo>
                <a:lnTo>
                  <a:pt x="54" y="46"/>
                </a:lnTo>
                <a:lnTo>
                  <a:pt x="51" y="52"/>
                </a:lnTo>
                <a:lnTo>
                  <a:pt x="45" y="55"/>
                </a:lnTo>
                <a:lnTo>
                  <a:pt x="38" y="57"/>
                </a:lnTo>
                <a:lnTo>
                  <a:pt x="38" y="57"/>
                </a:lnTo>
                <a:lnTo>
                  <a:pt x="23" y="59"/>
                </a:lnTo>
                <a:lnTo>
                  <a:pt x="10" y="61"/>
                </a:lnTo>
                <a:lnTo>
                  <a:pt x="0" y="61"/>
                </a:lnTo>
                <a:lnTo>
                  <a:pt x="0" y="61"/>
                </a:lnTo>
                <a:lnTo>
                  <a:pt x="1" y="70"/>
                </a:lnTo>
                <a:lnTo>
                  <a:pt x="1" y="70"/>
                </a:lnTo>
                <a:lnTo>
                  <a:pt x="5" y="75"/>
                </a:lnTo>
                <a:lnTo>
                  <a:pt x="7" y="77"/>
                </a:lnTo>
                <a:lnTo>
                  <a:pt x="54" y="77"/>
                </a:lnTo>
                <a:lnTo>
                  <a:pt x="67" y="5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2" name="Freeform 43"/>
          <p:cNvSpPr>
            <a:spLocks/>
          </p:cNvSpPr>
          <p:nvPr userDrawn="1"/>
        </p:nvSpPr>
        <p:spPr bwMode="auto">
          <a:xfrm>
            <a:off x="8272463" y="-858415"/>
            <a:ext cx="42863" cy="14288"/>
          </a:xfrm>
          <a:custGeom>
            <a:avLst/>
            <a:gdLst>
              <a:gd name="T0" fmla="*/ 4 w 55"/>
              <a:gd name="T1" fmla="*/ 19 h 19"/>
              <a:gd name="T2" fmla="*/ 51 w 55"/>
              <a:gd name="T3" fmla="*/ 19 h 19"/>
              <a:gd name="T4" fmla="*/ 51 w 55"/>
              <a:gd name="T5" fmla="*/ 19 h 19"/>
              <a:gd name="T6" fmla="*/ 55 w 55"/>
              <a:gd name="T7" fmla="*/ 9 h 19"/>
              <a:gd name="T8" fmla="*/ 53 w 55"/>
              <a:gd name="T9" fmla="*/ 0 h 19"/>
              <a:gd name="T10" fmla="*/ 4 w 55"/>
              <a:gd name="T11" fmla="*/ 0 h 19"/>
              <a:gd name="T12" fmla="*/ 0 w 55"/>
              <a:gd name="T13" fmla="*/ 9 h 19"/>
              <a:gd name="T14" fmla="*/ 4 w 55"/>
              <a:gd name="T15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" h="19">
                <a:moveTo>
                  <a:pt x="4" y="19"/>
                </a:moveTo>
                <a:lnTo>
                  <a:pt x="51" y="19"/>
                </a:lnTo>
                <a:lnTo>
                  <a:pt x="51" y="19"/>
                </a:lnTo>
                <a:lnTo>
                  <a:pt x="55" y="9"/>
                </a:lnTo>
                <a:lnTo>
                  <a:pt x="53" y="0"/>
                </a:lnTo>
                <a:lnTo>
                  <a:pt x="4" y="0"/>
                </a:lnTo>
                <a:lnTo>
                  <a:pt x="0" y="9"/>
                </a:lnTo>
                <a:lnTo>
                  <a:pt x="4" y="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3" name="Freeform 44"/>
          <p:cNvSpPr>
            <a:spLocks/>
          </p:cNvSpPr>
          <p:nvPr userDrawn="1"/>
        </p:nvSpPr>
        <p:spPr bwMode="auto">
          <a:xfrm>
            <a:off x="8274050" y="-837778"/>
            <a:ext cx="44450" cy="50800"/>
          </a:xfrm>
          <a:custGeom>
            <a:avLst/>
            <a:gdLst>
              <a:gd name="T0" fmla="*/ 47 w 55"/>
              <a:gd name="T1" fmla="*/ 0 h 64"/>
              <a:gd name="T2" fmla="*/ 0 w 55"/>
              <a:gd name="T3" fmla="*/ 0 h 64"/>
              <a:gd name="T4" fmla="*/ 0 w 55"/>
              <a:gd name="T5" fmla="*/ 62 h 64"/>
              <a:gd name="T6" fmla="*/ 42 w 55"/>
              <a:gd name="T7" fmla="*/ 64 h 64"/>
              <a:gd name="T8" fmla="*/ 55 w 55"/>
              <a:gd name="T9" fmla="*/ 53 h 64"/>
              <a:gd name="T10" fmla="*/ 47 w 55"/>
              <a:gd name="T11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" h="64">
                <a:moveTo>
                  <a:pt x="47" y="0"/>
                </a:moveTo>
                <a:lnTo>
                  <a:pt x="0" y="0"/>
                </a:lnTo>
                <a:lnTo>
                  <a:pt x="0" y="62"/>
                </a:lnTo>
                <a:lnTo>
                  <a:pt x="42" y="64"/>
                </a:lnTo>
                <a:lnTo>
                  <a:pt x="55" y="53"/>
                </a:lnTo>
                <a:lnTo>
                  <a:pt x="4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4" name="Freeform 45"/>
          <p:cNvSpPr>
            <a:spLocks/>
          </p:cNvSpPr>
          <p:nvPr userDrawn="1"/>
        </p:nvSpPr>
        <p:spPr bwMode="auto">
          <a:xfrm>
            <a:off x="8274050" y="-788565"/>
            <a:ext cx="57150" cy="50800"/>
          </a:xfrm>
          <a:custGeom>
            <a:avLst/>
            <a:gdLst>
              <a:gd name="T0" fmla="*/ 73 w 73"/>
              <a:gd name="T1" fmla="*/ 16 h 64"/>
              <a:gd name="T2" fmla="*/ 73 w 73"/>
              <a:gd name="T3" fmla="*/ 16 h 64"/>
              <a:gd name="T4" fmla="*/ 64 w 73"/>
              <a:gd name="T5" fmla="*/ 9 h 64"/>
              <a:gd name="T6" fmla="*/ 64 w 73"/>
              <a:gd name="T7" fmla="*/ 9 h 64"/>
              <a:gd name="T8" fmla="*/ 62 w 73"/>
              <a:gd name="T9" fmla="*/ 0 h 64"/>
              <a:gd name="T10" fmla="*/ 48 w 73"/>
              <a:gd name="T11" fmla="*/ 11 h 64"/>
              <a:gd name="T12" fmla="*/ 0 w 73"/>
              <a:gd name="T13" fmla="*/ 11 h 64"/>
              <a:gd name="T14" fmla="*/ 0 w 73"/>
              <a:gd name="T15" fmla="*/ 11 h 64"/>
              <a:gd name="T16" fmla="*/ 0 w 73"/>
              <a:gd name="T17" fmla="*/ 27 h 64"/>
              <a:gd name="T18" fmla="*/ 0 w 73"/>
              <a:gd name="T19" fmla="*/ 45 h 64"/>
              <a:gd name="T20" fmla="*/ 0 w 73"/>
              <a:gd name="T21" fmla="*/ 45 h 64"/>
              <a:gd name="T22" fmla="*/ 11 w 73"/>
              <a:gd name="T23" fmla="*/ 55 h 64"/>
              <a:gd name="T24" fmla="*/ 24 w 73"/>
              <a:gd name="T25" fmla="*/ 64 h 64"/>
              <a:gd name="T26" fmla="*/ 55 w 73"/>
              <a:gd name="T27" fmla="*/ 25 h 64"/>
              <a:gd name="T28" fmla="*/ 73 w 73"/>
              <a:gd name="T29" fmla="*/ 16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3" h="64">
                <a:moveTo>
                  <a:pt x="73" y="16"/>
                </a:moveTo>
                <a:lnTo>
                  <a:pt x="73" y="16"/>
                </a:lnTo>
                <a:lnTo>
                  <a:pt x="64" y="9"/>
                </a:lnTo>
                <a:lnTo>
                  <a:pt x="64" y="9"/>
                </a:lnTo>
                <a:lnTo>
                  <a:pt x="62" y="0"/>
                </a:lnTo>
                <a:lnTo>
                  <a:pt x="48" y="11"/>
                </a:lnTo>
                <a:lnTo>
                  <a:pt x="0" y="11"/>
                </a:lnTo>
                <a:lnTo>
                  <a:pt x="0" y="11"/>
                </a:lnTo>
                <a:lnTo>
                  <a:pt x="0" y="27"/>
                </a:lnTo>
                <a:lnTo>
                  <a:pt x="0" y="45"/>
                </a:lnTo>
                <a:lnTo>
                  <a:pt x="0" y="45"/>
                </a:lnTo>
                <a:lnTo>
                  <a:pt x="11" y="55"/>
                </a:lnTo>
                <a:lnTo>
                  <a:pt x="24" y="64"/>
                </a:lnTo>
                <a:lnTo>
                  <a:pt x="55" y="25"/>
                </a:lnTo>
                <a:lnTo>
                  <a:pt x="73" y="1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5" name="Freeform 46"/>
          <p:cNvSpPr>
            <a:spLocks/>
          </p:cNvSpPr>
          <p:nvPr userDrawn="1"/>
        </p:nvSpPr>
        <p:spPr bwMode="auto">
          <a:xfrm>
            <a:off x="8301038" y="-769515"/>
            <a:ext cx="85725" cy="50800"/>
          </a:xfrm>
          <a:custGeom>
            <a:avLst/>
            <a:gdLst>
              <a:gd name="T0" fmla="*/ 27 w 108"/>
              <a:gd name="T1" fmla="*/ 7 h 63"/>
              <a:gd name="T2" fmla="*/ 0 w 108"/>
              <a:gd name="T3" fmla="*/ 43 h 63"/>
              <a:gd name="T4" fmla="*/ 45 w 108"/>
              <a:gd name="T5" fmla="*/ 63 h 63"/>
              <a:gd name="T6" fmla="*/ 45 w 108"/>
              <a:gd name="T7" fmla="*/ 63 h 63"/>
              <a:gd name="T8" fmla="*/ 65 w 108"/>
              <a:gd name="T9" fmla="*/ 51 h 63"/>
              <a:gd name="T10" fmla="*/ 86 w 108"/>
              <a:gd name="T11" fmla="*/ 38 h 63"/>
              <a:gd name="T12" fmla="*/ 108 w 108"/>
              <a:gd name="T13" fmla="*/ 23 h 63"/>
              <a:gd name="T14" fmla="*/ 44 w 108"/>
              <a:gd name="T15" fmla="*/ 0 h 63"/>
              <a:gd name="T16" fmla="*/ 27 w 108"/>
              <a:gd name="T17" fmla="*/ 7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8" h="63">
                <a:moveTo>
                  <a:pt x="27" y="7"/>
                </a:moveTo>
                <a:lnTo>
                  <a:pt x="0" y="43"/>
                </a:lnTo>
                <a:lnTo>
                  <a:pt x="45" y="63"/>
                </a:lnTo>
                <a:lnTo>
                  <a:pt x="45" y="63"/>
                </a:lnTo>
                <a:lnTo>
                  <a:pt x="65" y="51"/>
                </a:lnTo>
                <a:lnTo>
                  <a:pt x="86" y="38"/>
                </a:lnTo>
                <a:lnTo>
                  <a:pt x="108" y="23"/>
                </a:lnTo>
                <a:lnTo>
                  <a:pt x="44" y="0"/>
                </a:lnTo>
                <a:lnTo>
                  <a:pt x="27" y="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6" name="Freeform 47"/>
          <p:cNvSpPr>
            <a:spLocks/>
          </p:cNvSpPr>
          <p:nvPr userDrawn="1"/>
        </p:nvSpPr>
        <p:spPr bwMode="auto">
          <a:xfrm>
            <a:off x="8324850" y="-952078"/>
            <a:ext cx="22225" cy="93663"/>
          </a:xfrm>
          <a:custGeom>
            <a:avLst/>
            <a:gdLst>
              <a:gd name="T0" fmla="*/ 22 w 27"/>
              <a:gd name="T1" fmla="*/ 50 h 117"/>
              <a:gd name="T2" fmla="*/ 22 w 27"/>
              <a:gd name="T3" fmla="*/ 50 h 117"/>
              <a:gd name="T4" fmla="*/ 22 w 27"/>
              <a:gd name="T5" fmla="*/ 11 h 117"/>
              <a:gd name="T6" fmla="*/ 22 w 27"/>
              <a:gd name="T7" fmla="*/ 11 h 117"/>
              <a:gd name="T8" fmla="*/ 24 w 27"/>
              <a:gd name="T9" fmla="*/ 8 h 117"/>
              <a:gd name="T10" fmla="*/ 24 w 27"/>
              <a:gd name="T11" fmla="*/ 8 h 117"/>
              <a:gd name="T12" fmla="*/ 24 w 27"/>
              <a:gd name="T13" fmla="*/ 4 h 117"/>
              <a:gd name="T14" fmla="*/ 24 w 27"/>
              <a:gd name="T15" fmla="*/ 0 h 117"/>
              <a:gd name="T16" fmla="*/ 2 w 27"/>
              <a:gd name="T17" fmla="*/ 0 h 117"/>
              <a:gd name="T18" fmla="*/ 2 w 27"/>
              <a:gd name="T19" fmla="*/ 0 h 117"/>
              <a:gd name="T20" fmla="*/ 2 w 27"/>
              <a:gd name="T21" fmla="*/ 6 h 117"/>
              <a:gd name="T22" fmla="*/ 2 w 27"/>
              <a:gd name="T23" fmla="*/ 6 h 117"/>
              <a:gd name="T24" fmla="*/ 2 w 27"/>
              <a:gd name="T25" fmla="*/ 9 h 117"/>
              <a:gd name="T26" fmla="*/ 3 w 27"/>
              <a:gd name="T27" fmla="*/ 11 h 117"/>
              <a:gd name="T28" fmla="*/ 3 w 27"/>
              <a:gd name="T29" fmla="*/ 50 h 117"/>
              <a:gd name="T30" fmla="*/ 3 w 27"/>
              <a:gd name="T31" fmla="*/ 50 h 117"/>
              <a:gd name="T32" fmla="*/ 2 w 27"/>
              <a:gd name="T33" fmla="*/ 52 h 117"/>
              <a:gd name="T34" fmla="*/ 0 w 27"/>
              <a:gd name="T35" fmla="*/ 61 h 117"/>
              <a:gd name="T36" fmla="*/ 0 w 27"/>
              <a:gd name="T37" fmla="*/ 61 h 117"/>
              <a:gd name="T38" fmla="*/ 0 w 27"/>
              <a:gd name="T39" fmla="*/ 66 h 117"/>
              <a:gd name="T40" fmla="*/ 2 w 27"/>
              <a:gd name="T41" fmla="*/ 72 h 117"/>
              <a:gd name="T42" fmla="*/ 5 w 27"/>
              <a:gd name="T43" fmla="*/ 75 h 117"/>
              <a:gd name="T44" fmla="*/ 3 w 27"/>
              <a:gd name="T45" fmla="*/ 106 h 117"/>
              <a:gd name="T46" fmla="*/ 3 w 27"/>
              <a:gd name="T47" fmla="*/ 106 h 117"/>
              <a:gd name="T48" fmla="*/ 3 w 27"/>
              <a:gd name="T49" fmla="*/ 108 h 117"/>
              <a:gd name="T50" fmla="*/ 2 w 27"/>
              <a:gd name="T51" fmla="*/ 112 h 117"/>
              <a:gd name="T52" fmla="*/ 2 w 27"/>
              <a:gd name="T53" fmla="*/ 112 h 117"/>
              <a:gd name="T54" fmla="*/ 2 w 27"/>
              <a:gd name="T55" fmla="*/ 117 h 117"/>
              <a:gd name="T56" fmla="*/ 24 w 27"/>
              <a:gd name="T57" fmla="*/ 117 h 117"/>
              <a:gd name="T58" fmla="*/ 24 w 27"/>
              <a:gd name="T59" fmla="*/ 117 h 117"/>
              <a:gd name="T60" fmla="*/ 24 w 27"/>
              <a:gd name="T61" fmla="*/ 110 h 117"/>
              <a:gd name="T62" fmla="*/ 24 w 27"/>
              <a:gd name="T63" fmla="*/ 110 h 117"/>
              <a:gd name="T64" fmla="*/ 22 w 27"/>
              <a:gd name="T65" fmla="*/ 106 h 117"/>
              <a:gd name="T66" fmla="*/ 22 w 27"/>
              <a:gd name="T67" fmla="*/ 75 h 117"/>
              <a:gd name="T68" fmla="*/ 22 w 27"/>
              <a:gd name="T69" fmla="*/ 75 h 117"/>
              <a:gd name="T70" fmla="*/ 25 w 27"/>
              <a:gd name="T71" fmla="*/ 70 h 117"/>
              <a:gd name="T72" fmla="*/ 25 w 27"/>
              <a:gd name="T73" fmla="*/ 66 h 117"/>
              <a:gd name="T74" fmla="*/ 27 w 27"/>
              <a:gd name="T75" fmla="*/ 62 h 117"/>
              <a:gd name="T76" fmla="*/ 27 w 27"/>
              <a:gd name="T77" fmla="*/ 62 h 117"/>
              <a:gd name="T78" fmla="*/ 24 w 27"/>
              <a:gd name="T79" fmla="*/ 53 h 117"/>
              <a:gd name="T80" fmla="*/ 22 w 27"/>
              <a:gd name="T81" fmla="*/ 50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7" h="117">
                <a:moveTo>
                  <a:pt x="22" y="50"/>
                </a:moveTo>
                <a:lnTo>
                  <a:pt x="22" y="50"/>
                </a:lnTo>
                <a:lnTo>
                  <a:pt x="22" y="11"/>
                </a:lnTo>
                <a:lnTo>
                  <a:pt x="22" y="11"/>
                </a:lnTo>
                <a:lnTo>
                  <a:pt x="24" y="8"/>
                </a:lnTo>
                <a:lnTo>
                  <a:pt x="24" y="8"/>
                </a:lnTo>
                <a:lnTo>
                  <a:pt x="24" y="4"/>
                </a:lnTo>
                <a:lnTo>
                  <a:pt x="24" y="0"/>
                </a:lnTo>
                <a:lnTo>
                  <a:pt x="2" y="0"/>
                </a:lnTo>
                <a:lnTo>
                  <a:pt x="2" y="0"/>
                </a:lnTo>
                <a:lnTo>
                  <a:pt x="2" y="6"/>
                </a:lnTo>
                <a:lnTo>
                  <a:pt x="2" y="6"/>
                </a:lnTo>
                <a:lnTo>
                  <a:pt x="2" y="9"/>
                </a:lnTo>
                <a:lnTo>
                  <a:pt x="3" y="11"/>
                </a:lnTo>
                <a:lnTo>
                  <a:pt x="3" y="50"/>
                </a:lnTo>
                <a:lnTo>
                  <a:pt x="3" y="50"/>
                </a:lnTo>
                <a:lnTo>
                  <a:pt x="2" y="52"/>
                </a:lnTo>
                <a:lnTo>
                  <a:pt x="0" y="61"/>
                </a:lnTo>
                <a:lnTo>
                  <a:pt x="0" y="61"/>
                </a:lnTo>
                <a:lnTo>
                  <a:pt x="0" y="66"/>
                </a:lnTo>
                <a:lnTo>
                  <a:pt x="2" y="72"/>
                </a:lnTo>
                <a:lnTo>
                  <a:pt x="5" y="75"/>
                </a:lnTo>
                <a:lnTo>
                  <a:pt x="3" y="106"/>
                </a:lnTo>
                <a:lnTo>
                  <a:pt x="3" y="106"/>
                </a:lnTo>
                <a:lnTo>
                  <a:pt x="3" y="108"/>
                </a:lnTo>
                <a:lnTo>
                  <a:pt x="2" y="112"/>
                </a:lnTo>
                <a:lnTo>
                  <a:pt x="2" y="112"/>
                </a:lnTo>
                <a:lnTo>
                  <a:pt x="2" y="117"/>
                </a:lnTo>
                <a:lnTo>
                  <a:pt x="24" y="117"/>
                </a:lnTo>
                <a:lnTo>
                  <a:pt x="24" y="117"/>
                </a:lnTo>
                <a:lnTo>
                  <a:pt x="24" y="110"/>
                </a:lnTo>
                <a:lnTo>
                  <a:pt x="24" y="110"/>
                </a:lnTo>
                <a:lnTo>
                  <a:pt x="22" y="106"/>
                </a:lnTo>
                <a:lnTo>
                  <a:pt x="22" y="75"/>
                </a:lnTo>
                <a:lnTo>
                  <a:pt x="22" y="75"/>
                </a:lnTo>
                <a:lnTo>
                  <a:pt x="25" y="70"/>
                </a:lnTo>
                <a:lnTo>
                  <a:pt x="25" y="66"/>
                </a:lnTo>
                <a:lnTo>
                  <a:pt x="27" y="62"/>
                </a:lnTo>
                <a:lnTo>
                  <a:pt x="27" y="62"/>
                </a:lnTo>
                <a:lnTo>
                  <a:pt x="24" y="53"/>
                </a:lnTo>
                <a:lnTo>
                  <a:pt x="22" y="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7" name="Freeform 48"/>
          <p:cNvSpPr>
            <a:spLocks/>
          </p:cNvSpPr>
          <p:nvPr userDrawn="1"/>
        </p:nvSpPr>
        <p:spPr bwMode="auto">
          <a:xfrm>
            <a:off x="8347075" y="-923503"/>
            <a:ext cx="60325" cy="42863"/>
          </a:xfrm>
          <a:custGeom>
            <a:avLst/>
            <a:gdLst>
              <a:gd name="T0" fmla="*/ 42 w 77"/>
              <a:gd name="T1" fmla="*/ 46 h 55"/>
              <a:gd name="T2" fmla="*/ 77 w 77"/>
              <a:gd name="T3" fmla="*/ 9 h 55"/>
              <a:gd name="T4" fmla="*/ 77 w 77"/>
              <a:gd name="T5" fmla="*/ 9 h 55"/>
              <a:gd name="T6" fmla="*/ 26 w 77"/>
              <a:gd name="T7" fmla="*/ 9 h 55"/>
              <a:gd name="T8" fmla="*/ 26 w 77"/>
              <a:gd name="T9" fmla="*/ 9 h 55"/>
              <a:gd name="T10" fmla="*/ 20 w 77"/>
              <a:gd name="T11" fmla="*/ 7 h 55"/>
              <a:gd name="T12" fmla="*/ 15 w 77"/>
              <a:gd name="T13" fmla="*/ 4 h 55"/>
              <a:gd name="T14" fmla="*/ 7 w 77"/>
              <a:gd name="T15" fmla="*/ 0 h 55"/>
              <a:gd name="T16" fmla="*/ 6 w 77"/>
              <a:gd name="T17" fmla="*/ 0 h 55"/>
              <a:gd name="T18" fmla="*/ 6 w 77"/>
              <a:gd name="T19" fmla="*/ 0 h 55"/>
              <a:gd name="T20" fmla="*/ 0 w 77"/>
              <a:gd name="T21" fmla="*/ 11 h 55"/>
              <a:gd name="T22" fmla="*/ 0 w 77"/>
              <a:gd name="T23" fmla="*/ 11 h 55"/>
              <a:gd name="T24" fmla="*/ 4 w 77"/>
              <a:gd name="T25" fmla="*/ 17 h 55"/>
              <a:gd name="T26" fmla="*/ 6 w 77"/>
              <a:gd name="T27" fmla="*/ 20 h 55"/>
              <a:gd name="T28" fmla="*/ 7 w 77"/>
              <a:gd name="T29" fmla="*/ 27 h 55"/>
              <a:gd name="T30" fmla="*/ 7 w 77"/>
              <a:gd name="T31" fmla="*/ 27 h 55"/>
              <a:gd name="T32" fmla="*/ 7 w 77"/>
              <a:gd name="T33" fmla="*/ 33 h 55"/>
              <a:gd name="T34" fmla="*/ 4 w 77"/>
              <a:gd name="T35" fmla="*/ 38 h 55"/>
              <a:gd name="T36" fmla="*/ 0 w 77"/>
              <a:gd name="T37" fmla="*/ 42 h 55"/>
              <a:gd name="T38" fmla="*/ 0 w 77"/>
              <a:gd name="T39" fmla="*/ 42 h 55"/>
              <a:gd name="T40" fmla="*/ 7 w 77"/>
              <a:gd name="T41" fmla="*/ 55 h 55"/>
              <a:gd name="T42" fmla="*/ 7 w 77"/>
              <a:gd name="T43" fmla="*/ 55 h 55"/>
              <a:gd name="T44" fmla="*/ 13 w 77"/>
              <a:gd name="T45" fmla="*/ 51 h 55"/>
              <a:gd name="T46" fmla="*/ 28 w 77"/>
              <a:gd name="T47" fmla="*/ 46 h 55"/>
              <a:gd name="T48" fmla="*/ 28 w 77"/>
              <a:gd name="T49" fmla="*/ 46 h 55"/>
              <a:gd name="T50" fmla="*/ 42 w 77"/>
              <a:gd name="T51" fmla="*/ 46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7" h="55">
                <a:moveTo>
                  <a:pt x="42" y="46"/>
                </a:moveTo>
                <a:lnTo>
                  <a:pt x="77" y="9"/>
                </a:lnTo>
                <a:lnTo>
                  <a:pt x="77" y="9"/>
                </a:lnTo>
                <a:lnTo>
                  <a:pt x="26" y="9"/>
                </a:lnTo>
                <a:lnTo>
                  <a:pt x="26" y="9"/>
                </a:lnTo>
                <a:lnTo>
                  <a:pt x="20" y="7"/>
                </a:lnTo>
                <a:lnTo>
                  <a:pt x="15" y="4"/>
                </a:lnTo>
                <a:lnTo>
                  <a:pt x="7" y="0"/>
                </a:lnTo>
                <a:lnTo>
                  <a:pt x="6" y="0"/>
                </a:lnTo>
                <a:lnTo>
                  <a:pt x="6" y="0"/>
                </a:lnTo>
                <a:lnTo>
                  <a:pt x="0" y="11"/>
                </a:lnTo>
                <a:lnTo>
                  <a:pt x="0" y="11"/>
                </a:lnTo>
                <a:lnTo>
                  <a:pt x="4" y="17"/>
                </a:lnTo>
                <a:lnTo>
                  <a:pt x="6" y="20"/>
                </a:lnTo>
                <a:lnTo>
                  <a:pt x="7" y="27"/>
                </a:lnTo>
                <a:lnTo>
                  <a:pt x="7" y="27"/>
                </a:lnTo>
                <a:lnTo>
                  <a:pt x="7" y="33"/>
                </a:lnTo>
                <a:lnTo>
                  <a:pt x="4" y="38"/>
                </a:lnTo>
                <a:lnTo>
                  <a:pt x="0" y="42"/>
                </a:lnTo>
                <a:lnTo>
                  <a:pt x="0" y="42"/>
                </a:lnTo>
                <a:lnTo>
                  <a:pt x="7" y="55"/>
                </a:lnTo>
                <a:lnTo>
                  <a:pt x="7" y="55"/>
                </a:lnTo>
                <a:lnTo>
                  <a:pt x="13" y="51"/>
                </a:lnTo>
                <a:lnTo>
                  <a:pt x="28" y="46"/>
                </a:lnTo>
                <a:lnTo>
                  <a:pt x="28" y="46"/>
                </a:lnTo>
                <a:lnTo>
                  <a:pt x="42" y="4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8" name="Freeform 49"/>
          <p:cNvSpPr>
            <a:spLocks/>
          </p:cNvSpPr>
          <p:nvPr userDrawn="1"/>
        </p:nvSpPr>
        <p:spPr bwMode="auto">
          <a:xfrm>
            <a:off x="8423275" y="-982240"/>
            <a:ext cx="119063" cy="93663"/>
          </a:xfrm>
          <a:custGeom>
            <a:avLst/>
            <a:gdLst>
              <a:gd name="T0" fmla="*/ 152 w 152"/>
              <a:gd name="T1" fmla="*/ 60 h 119"/>
              <a:gd name="T2" fmla="*/ 148 w 152"/>
              <a:gd name="T3" fmla="*/ 58 h 119"/>
              <a:gd name="T4" fmla="*/ 139 w 152"/>
              <a:gd name="T5" fmla="*/ 62 h 119"/>
              <a:gd name="T6" fmla="*/ 135 w 152"/>
              <a:gd name="T7" fmla="*/ 64 h 119"/>
              <a:gd name="T8" fmla="*/ 134 w 152"/>
              <a:gd name="T9" fmla="*/ 75 h 119"/>
              <a:gd name="T10" fmla="*/ 130 w 152"/>
              <a:gd name="T11" fmla="*/ 71 h 119"/>
              <a:gd name="T12" fmla="*/ 121 w 152"/>
              <a:gd name="T13" fmla="*/ 69 h 119"/>
              <a:gd name="T14" fmla="*/ 113 w 152"/>
              <a:gd name="T15" fmla="*/ 71 h 119"/>
              <a:gd name="T16" fmla="*/ 117 w 152"/>
              <a:gd name="T17" fmla="*/ 80 h 119"/>
              <a:gd name="T18" fmla="*/ 113 w 152"/>
              <a:gd name="T19" fmla="*/ 90 h 119"/>
              <a:gd name="T20" fmla="*/ 110 w 152"/>
              <a:gd name="T21" fmla="*/ 90 h 119"/>
              <a:gd name="T22" fmla="*/ 103 w 152"/>
              <a:gd name="T23" fmla="*/ 84 h 119"/>
              <a:gd name="T24" fmla="*/ 103 w 152"/>
              <a:gd name="T25" fmla="*/ 79 h 119"/>
              <a:gd name="T26" fmla="*/ 93 w 152"/>
              <a:gd name="T27" fmla="*/ 82 h 119"/>
              <a:gd name="T28" fmla="*/ 88 w 152"/>
              <a:gd name="T29" fmla="*/ 79 h 119"/>
              <a:gd name="T30" fmla="*/ 90 w 152"/>
              <a:gd name="T31" fmla="*/ 69 h 119"/>
              <a:gd name="T32" fmla="*/ 104 w 152"/>
              <a:gd name="T33" fmla="*/ 66 h 119"/>
              <a:gd name="T34" fmla="*/ 103 w 152"/>
              <a:gd name="T35" fmla="*/ 60 h 119"/>
              <a:gd name="T36" fmla="*/ 97 w 152"/>
              <a:gd name="T37" fmla="*/ 53 h 119"/>
              <a:gd name="T38" fmla="*/ 92 w 152"/>
              <a:gd name="T39" fmla="*/ 51 h 119"/>
              <a:gd name="T40" fmla="*/ 82 w 152"/>
              <a:gd name="T41" fmla="*/ 53 h 119"/>
              <a:gd name="T42" fmla="*/ 86 w 152"/>
              <a:gd name="T43" fmla="*/ 51 h 119"/>
              <a:gd name="T44" fmla="*/ 90 w 152"/>
              <a:gd name="T45" fmla="*/ 44 h 119"/>
              <a:gd name="T46" fmla="*/ 90 w 152"/>
              <a:gd name="T47" fmla="*/ 35 h 119"/>
              <a:gd name="T48" fmla="*/ 84 w 152"/>
              <a:gd name="T49" fmla="*/ 26 h 119"/>
              <a:gd name="T50" fmla="*/ 84 w 152"/>
              <a:gd name="T51" fmla="*/ 26 h 119"/>
              <a:gd name="T52" fmla="*/ 79 w 152"/>
              <a:gd name="T53" fmla="*/ 27 h 119"/>
              <a:gd name="T54" fmla="*/ 68 w 152"/>
              <a:gd name="T55" fmla="*/ 33 h 119"/>
              <a:gd name="T56" fmla="*/ 66 w 152"/>
              <a:gd name="T57" fmla="*/ 38 h 119"/>
              <a:gd name="T58" fmla="*/ 66 w 152"/>
              <a:gd name="T59" fmla="*/ 46 h 119"/>
              <a:gd name="T60" fmla="*/ 62 w 152"/>
              <a:gd name="T61" fmla="*/ 40 h 119"/>
              <a:gd name="T62" fmla="*/ 55 w 152"/>
              <a:gd name="T63" fmla="*/ 35 h 119"/>
              <a:gd name="T64" fmla="*/ 50 w 152"/>
              <a:gd name="T65" fmla="*/ 35 h 119"/>
              <a:gd name="T66" fmla="*/ 42 w 152"/>
              <a:gd name="T67" fmla="*/ 38 h 119"/>
              <a:gd name="T68" fmla="*/ 48 w 152"/>
              <a:gd name="T69" fmla="*/ 46 h 119"/>
              <a:gd name="T70" fmla="*/ 48 w 152"/>
              <a:gd name="T71" fmla="*/ 57 h 119"/>
              <a:gd name="T72" fmla="*/ 42 w 152"/>
              <a:gd name="T73" fmla="*/ 58 h 119"/>
              <a:gd name="T74" fmla="*/ 35 w 152"/>
              <a:gd name="T75" fmla="*/ 53 h 119"/>
              <a:gd name="T76" fmla="*/ 33 w 152"/>
              <a:gd name="T77" fmla="*/ 47 h 119"/>
              <a:gd name="T78" fmla="*/ 26 w 152"/>
              <a:gd name="T79" fmla="*/ 53 h 119"/>
              <a:gd name="T80" fmla="*/ 20 w 152"/>
              <a:gd name="T81" fmla="*/ 51 h 119"/>
              <a:gd name="T82" fmla="*/ 17 w 152"/>
              <a:gd name="T83" fmla="*/ 42 h 119"/>
              <a:gd name="T84" fmla="*/ 31 w 152"/>
              <a:gd name="T85" fmla="*/ 35 h 119"/>
              <a:gd name="T86" fmla="*/ 29 w 152"/>
              <a:gd name="T87" fmla="*/ 33 h 119"/>
              <a:gd name="T88" fmla="*/ 22 w 152"/>
              <a:gd name="T89" fmla="*/ 24 h 119"/>
              <a:gd name="T90" fmla="*/ 15 w 152"/>
              <a:gd name="T91" fmla="*/ 24 h 119"/>
              <a:gd name="T92" fmla="*/ 18 w 152"/>
              <a:gd name="T93" fmla="*/ 18 h 119"/>
              <a:gd name="T94" fmla="*/ 20 w 152"/>
              <a:gd name="T95" fmla="*/ 9 h 119"/>
              <a:gd name="T96" fmla="*/ 18 w 152"/>
              <a:gd name="T97" fmla="*/ 5 h 119"/>
              <a:gd name="T98" fmla="*/ 13 w 152"/>
              <a:gd name="T99" fmla="*/ 0 h 119"/>
              <a:gd name="T100" fmla="*/ 35 w 152"/>
              <a:gd name="T101" fmla="*/ 88 h 119"/>
              <a:gd name="T102" fmla="*/ 46 w 152"/>
              <a:gd name="T103" fmla="*/ 82 h 119"/>
              <a:gd name="T104" fmla="*/ 51 w 152"/>
              <a:gd name="T105" fmla="*/ 79 h 119"/>
              <a:gd name="T106" fmla="*/ 66 w 152"/>
              <a:gd name="T107" fmla="*/ 80 h 119"/>
              <a:gd name="T108" fmla="*/ 71 w 152"/>
              <a:gd name="T109" fmla="*/ 82 h 119"/>
              <a:gd name="T110" fmla="*/ 82 w 152"/>
              <a:gd name="T111" fmla="*/ 90 h 119"/>
              <a:gd name="T112" fmla="*/ 84 w 152"/>
              <a:gd name="T113" fmla="*/ 99 h 119"/>
              <a:gd name="T114" fmla="*/ 84 w 152"/>
              <a:gd name="T115" fmla="*/ 104 h 119"/>
              <a:gd name="T116" fmla="*/ 106 w 152"/>
              <a:gd name="T117" fmla="*/ 119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52" h="119">
                <a:moveTo>
                  <a:pt x="106" y="119"/>
                </a:moveTo>
                <a:lnTo>
                  <a:pt x="152" y="60"/>
                </a:lnTo>
                <a:lnTo>
                  <a:pt x="152" y="60"/>
                </a:lnTo>
                <a:lnTo>
                  <a:pt x="148" y="58"/>
                </a:lnTo>
                <a:lnTo>
                  <a:pt x="145" y="60"/>
                </a:lnTo>
                <a:lnTo>
                  <a:pt x="139" y="62"/>
                </a:lnTo>
                <a:lnTo>
                  <a:pt x="139" y="62"/>
                </a:lnTo>
                <a:lnTo>
                  <a:pt x="135" y="64"/>
                </a:lnTo>
                <a:lnTo>
                  <a:pt x="134" y="69"/>
                </a:lnTo>
                <a:lnTo>
                  <a:pt x="134" y="75"/>
                </a:lnTo>
                <a:lnTo>
                  <a:pt x="134" y="75"/>
                </a:lnTo>
                <a:lnTo>
                  <a:pt x="130" y="71"/>
                </a:lnTo>
                <a:lnTo>
                  <a:pt x="128" y="69"/>
                </a:lnTo>
                <a:lnTo>
                  <a:pt x="121" y="69"/>
                </a:lnTo>
                <a:lnTo>
                  <a:pt x="115" y="69"/>
                </a:lnTo>
                <a:lnTo>
                  <a:pt x="113" y="71"/>
                </a:lnTo>
                <a:lnTo>
                  <a:pt x="113" y="71"/>
                </a:lnTo>
                <a:lnTo>
                  <a:pt x="117" y="80"/>
                </a:lnTo>
                <a:lnTo>
                  <a:pt x="117" y="86"/>
                </a:lnTo>
                <a:lnTo>
                  <a:pt x="113" y="90"/>
                </a:lnTo>
                <a:lnTo>
                  <a:pt x="110" y="90"/>
                </a:lnTo>
                <a:lnTo>
                  <a:pt x="110" y="90"/>
                </a:lnTo>
                <a:lnTo>
                  <a:pt x="104" y="88"/>
                </a:lnTo>
                <a:lnTo>
                  <a:pt x="103" y="84"/>
                </a:lnTo>
                <a:lnTo>
                  <a:pt x="103" y="79"/>
                </a:lnTo>
                <a:lnTo>
                  <a:pt x="103" y="79"/>
                </a:lnTo>
                <a:lnTo>
                  <a:pt x="97" y="82"/>
                </a:lnTo>
                <a:lnTo>
                  <a:pt x="93" y="82"/>
                </a:lnTo>
                <a:lnTo>
                  <a:pt x="88" y="79"/>
                </a:lnTo>
                <a:lnTo>
                  <a:pt x="88" y="79"/>
                </a:lnTo>
                <a:lnTo>
                  <a:pt x="86" y="75"/>
                </a:lnTo>
                <a:lnTo>
                  <a:pt x="90" y="69"/>
                </a:lnTo>
                <a:lnTo>
                  <a:pt x="95" y="68"/>
                </a:lnTo>
                <a:lnTo>
                  <a:pt x="104" y="66"/>
                </a:lnTo>
                <a:lnTo>
                  <a:pt x="104" y="66"/>
                </a:lnTo>
                <a:lnTo>
                  <a:pt x="103" y="60"/>
                </a:lnTo>
                <a:lnTo>
                  <a:pt x="101" y="57"/>
                </a:lnTo>
                <a:lnTo>
                  <a:pt x="97" y="53"/>
                </a:lnTo>
                <a:lnTo>
                  <a:pt x="97" y="53"/>
                </a:lnTo>
                <a:lnTo>
                  <a:pt x="92" y="51"/>
                </a:lnTo>
                <a:lnTo>
                  <a:pt x="88" y="51"/>
                </a:lnTo>
                <a:lnTo>
                  <a:pt x="82" y="53"/>
                </a:lnTo>
                <a:lnTo>
                  <a:pt x="82" y="53"/>
                </a:lnTo>
                <a:lnTo>
                  <a:pt x="86" y="51"/>
                </a:lnTo>
                <a:lnTo>
                  <a:pt x="88" y="47"/>
                </a:lnTo>
                <a:lnTo>
                  <a:pt x="90" y="44"/>
                </a:lnTo>
                <a:lnTo>
                  <a:pt x="90" y="44"/>
                </a:lnTo>
                <a:lnTo>
                  <a:pt x="90" y="35"/>
                </a:lnTo>
                <a:lnTo>
                  <a:pt x="88" y="31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79" y="27"/>
                </a:lnTo>
                <a:lnTo>
                  <a:pt x="73" y="29"/>
                </a:lnTo>
                <a:lnTo>
                  <a:pt x="68" y="33"/>
                </a:lnTo>
                <a:lnTo>
                  <a:pt x="68" y="33"/>
                </a:lnTo>
                <a:lnTo>
                  <a:pt x="66" y="38"/>
                </a:lnTo>
                <a:lnTo>
                  <a:pt x="66" y="42"/>
                </a:lnTo>
                <a:lnTo>
                  <a:pt x="66" y="46"/>
                </a:lnTo>
                <a:lnTo>
                  <a:pt x="66" y="46"/>
                </a:lnTo>
                <a:lnTo>
                  <a:pt x="62" y="40"/>
                </a:lnTo>
                <a:lnTo>
                  <a:pt x="60" y="37"/>
                </a:lnTo>
                <a:lnTo>
                  <a:pt x="55" y="35"/>
                </a:lnTo>
                <a:lnTo>
                  <a:pt x="55" y="35"/>
                </a:lnTo>
                <a:lnTo>
                  <a:pt x="50" y="35"/>
                </a:lnTo>
                <a:lnTo>
                  <a:pt x="46" y="37"/>
                </a:lnTo>
                <a:lnTo>
                  <a:pt x="42" y="38"/>
                </a:lnTo>
                <a:lnTo>
                  <a:pt x="42" y="38"/>
                </a:lnTo>
                <a:lnTo>
                  <a:pt x="48" y="46"/>
                </a:lnTo>
                <a:lnTo>
                  <a:pt x="48" y="53"/>
                </a:lnTo>
                <a:lnTo>
                  <a:pt x="48" y="57"/>
                </a:lnTo>
                <a:lnTo>
                  <a:pt x="42" y="58"/>
                </a:lnTo>
                <a:lnTo>
                  <a:pt x="42" y="58"/>
                </a:lnTo>
                <a:lnTo>
                  <a:pt x="37" y="57"/>
                </a:lnTo>
                <a:lnTo>
                  <a:pt x="35" y="53"/>
                </a:lnTo>
                <a:lnTo>
                  <a:pt x="33" y="47"/>
                </a:lnTo>
                <a:lnTo>
                  <a:pt x="33" y="47"/>
                </a:lnTo>
                <a:lnTo>
                  <a:pt x="29" y="51"/>
                </a:lnTo>
                <a:lnTo>
                  <a:pt x="26" y="53"/>
                </a:lnTo>
                <a:lnTo>
                  <a:pt x="20" y="51"/>
                </a:lnTo>
                <a:lnTo>
                  <a:pt x="20" y="51"/>
                </a:lnTo>
                <a:lnTo>
                  <a:pt x="17" y="47"/>
                </a:lnTo>
                <a:lnTo>
                  <a:pt x="17" y="42"/>
                </a:lnTo>
                <a:lnTo>
                  <a:pt x="22" y="38"/>
                </a:lnTo>
                <a:lnTo>
                  <a:pt x="31" y="35"/>
                </a:lnTo>
                <a:lnTo>
                  <a:pt x="31" y="35"/>
                </a:lnTo>
                <a:lnTo>
                  <a:pt x="29" y="33"/>
                </a:lnTo>
                <a:lnTo>
                  <a:pt x="28" y="27"/>
                </a:lnTo>
                <a:lnTo>
                  <a:pt x="22" y="24"/>
                </a:lnTo>
                <a:lnTo>
                  <a:pt x="18" y="22"/>
                </a:lnTo>
                <a:lnTo>
                  <a:pt x="15" y="24"/>
                </a:lnTo>
                <a:lnTo>
                  <a:pt x="15" y="24"/>
                </a:lnTo>
                <a:lnTo>
                  <a:pt x="18" y="18"/>
                </a:lnTo>
                <a:lnTo>
                  <a:pt x="20" y="15"/>
                </a:lnTo>
                <a:lnTo>
                  <a:pt x="20" y="9"/>
                </a:lnTo>
                <a:lnTo>
                  <a:pt x="20" y="9"/>
                </a:lnTo>
                <a:lnTo>
                  <a:pt x="18" y="5"/>
                </a:lnTo>
                <a:lnTo>
                  <a:pt x="17" y="2"/>
                </a:lnTo>
                <a:lnTo>
                  <a:pt x="13" y="0"/>
                </a:lnTo>
                <a:lnTo>
                  <a:pt x="0" y="73"/>
                </a:lnTo>
                <a:lnTo>
                  <a:pt x="35" y="88"/>
                </a:lnTo>
                <a:lnTo>
                  <a:pt x="35" y="88"/>
                </a:lnTo>
                <a:lnTo>
                  <a:pt x="46" y="82"/>
                </a:lnTo>
                <a:lnTo>
                  <a:pt x="46" y="82"/>
                </a:lnTo>
                <a:lnTo>
                  <a:pt x="51" y="79"/>
                </a:lnTo>
                <a:lnTo>
                  <a:pt x="59" y="79"/>
                </a:lnTo>
                <a:lnTo>
                  <a:pt x="66" y="80"/>
                </a:lnTo>
                <a:lnTo>
                  <a:pt x="71" y="82"/>
                </a:lnTo>
                <a:lnTo>
                  <a:pt x="71" y="82"/>
                </a:lnTo>
                <a:lnTo>
                  <a:pt x="79" y="86"/>
                </a:lnTo>
                <a:lnTo>
                  <a:pt x="82" y="90"/>
                </a:lnTo>
                <a:lnTo>
                  <a:pt x="84" y="95"/>
                </a:lnTo>
                <a:lnTo>
                  <a:pt x="84" y="99"/>
                </a:lnTo>
                <a:lnTo>
                  <a:pt x="84" y="99"/>
                </a:lnTo>
                <a:lnTo>
                  <a:pt x="84" y="104"/>
                </a:lnTo>
                <a:lnTo>
                  <a:pt x="81" y="110"/>
                </a:lnTo>
                <a:lnTo>
                  <a:pt x="106" y="1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9" name="Freeform 50"/>
          <p:cNvSpPr>
            <a:spLocks/>
          </p:cNvSpPr>
          <p:nvPr userDrawn="1"/>
        </p:nvSpPr>
        <p:spPr bwMode="auto">
          <a:xfrm>
            <a:off x="8520113" y="-917153"/>
            <a:ext cx="142875" cy="25400"/>
          </a:xfrm>
          <a:custGeom>
            <a:avLst/>
            <a:gdLst>
              <a:gd name="T0" fmla="*/ 151 w 180"/>
              <a:gd name="T1" fmla="*/ 28 h 31"/>
              <a:gd name="T2" fmla="*/ 180 w 180"/>
              <a:gd name="T3" fmla="*/ 15 h 31"/>
              <a:gd name="T4" fmla="*/ 151 w 180"/>
              <a:gd name="T5" fmla="*/ 2 h 31"/>
              <a:gd name="T6" fmla="*/ 151 w 180"/>
              <a:gd name="T7" fmla="*/ 2 h 31"/>
              <a:gd name="T8" fmla="*/ 102 w 180"/>
              <a:gd name="T9" fmla="*/ 2 h 31"/>
              <a:gd name="T10" fmla="*/ 23 w 180"/>
              <a:gd name="T11" fmla="*/ 0 h 31"/>
              <a:gd name="T12" fmla="*/ 0 w 180"/>
              <a:gd name="T13" fmla="*/ 31 h 31"/>
              <a:gd name="T14" fmla="*/ 0 w 180"/>
              <a:gd name="T15" fmla="*/ 31 h 31"/>
              <a:gd name="T16" fmla="*/ 151 w 180"/>
              <a:gd name="T17" fmla="*/ 28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31">
                <a:moveTo>
                  <a:pt x="151" y="28"/>
                </a:moveTo>
                <a:lnTo>
                  <a:pt x="180" y="15"/>
                </a:lnTo>
                <a:lnTo>
                  <a:pt x="151" y="2"/>
                </a:lnTo>
                <a:lnTo>
                  <a:pt x="151" y="2"/>
                </a:lnTo>
                <a:lnTo>
                  <a:pt x="102" y="2"/>
                </a:lnTo>
                <a:lnTo>
                  <a:pt x="23" y="0"/>
                </a:lnTo>
                <a:lnTo>
                  <a:pt x="0" y="31"/>
                </a:lnTo>
                <a:lnTo>
                  <a:pt x="0" y="31"/>
                </a:lnTo>
                <a:lnTo>
                  <a:pt x="151" y="2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0" name="Freeform 51"/>
          <p:cNvSpPr>
            <a:spLocks/>
          </p:cNvSpPr>
          <p:nvPr userDrawn="1"/>
        </p:nvSpPr>
        <p:spPr bwMode="auto">
          <a:xfrm>
            <a:off x="8566150" y="-855240"/>
            <a:ext cx="85725" cy="84138"/>
          </a:xfrm>
          <a:custGeom>
            <a:avLst/>
            <a:gdLst>
              <a:gd name="T0" fmla="*/ 55 w 108"/>
              <a:gd name="T1" fmla="*/ 106 h 106"/>
              <a:gd name="T2" fmla="*/ 55 w 108"/>
              <a:gd name="T3" fmla="*/ 106 h 106"/>
              <a:gd name="T4" fmla="*/ 38 w 108"/>
              <a:gd name="T5" fmla="*/ 97 h 106"/>
              <a:gd name="T6" fmla="*/ 26 w 108"/>
              <a:gd name="T7" fmla="*/ 89 h 106"/>
              <a:gd name="T8" fmla="*/ 13 w 108"/>
              <a:gd name="T9" fmla="*/ 80 h 106"/>
              <a:gd name="T10" fmla="*/ 4 w 108"/>
              <a:gd name="T11" fmla="*/ 69 h 106"/>
              <a:gd name="T12" fmla="*/ 4 w 108"/>
              <a:gd name="T13" fmla="*/ 69 h 106"/>
              <a:gd name="T14" fmla="*/ 0 w 108"/>
              <a:gd name="T15" fmla="*/ 62 h 106"/>
              <a:gd name="T16" fmla="*/ 0 w 108"/>
              <a:gd name="T17" fmla="*/ 53 h 106"/>
              <a:gd name="T18" fmla="*/ 0 w 108"/>
              <a:gd name="T19" fmla="*/ 45 h 106"/>
              <a:gd name="T20" fmla="*/ 0 w 108"/>
              <a:gd name="T21" fmla="*/ 36 h 106"/>
              <a:gd name="T22" fmla="*/ 4 w 108"/>
              <a:gd name="T23" fmla="*/ 27 h 106"/>
              <a:gd name="T24" fmla="*/ 7 w 108"/>
              <a:gd name="T25" fmla="*/ 20 h 106"/>
              <a:gd name="T26" fmla="*/ 15 w 108"/>
              <a:gd name="T27" fmla="*/ 13 h 106"/>
              <a:gd name="T28" fmla="*/ 22 w 108"/>
              <a:gd name="T29" fmla="*/ 7 h 106"/>
              <a:gd name="T30" fmla="*/ 22 w 108"/>
              <a:gd name="T31" fmla="*/ 7 h 106"/>
              <a:gd name="T32" fmla="*/ 26 w 108"/>
              <a:gd name="T33" fmla="*/ 11 h 106"/>
              <a:gd name="T34" fmla="*/ 27 w 108"/>
              <a:gd name="T35" fmla="*/ 14 h 106"/>
              <a:gd name="T36" fmla="*/ 27 w 108"/>
              <a:gd name="T37" fmla="*/ 18 h 106"/>
              <a:gd name="T38" fmla="*/ 27 w 108"/>
              <a:gd name="T39" fmla="*/ 18 h 106"/>
              <a:gd name="T40" fmla="*/ 51 w 108"/>
              <a:gd name="T41" fmla="*/ 16 h 106"/>
              <a:gd name="T42" fmla="*/ 51 w 108"/>
              <a:gd name="T43" fmla="*/ 16 h 106"/>
              <a:gd name="T44" fmla="*/ 51 w 108"/>
              <a:gd name="T45" fmla="*/ 9 h 106"/>
              <a:gd name="T46" fmla="*/ 51 w 108"/>
              <a:gd name="T47" fmla="*/ 3 h 106"/>
              <a:gd name="T48" fmla="*/ 49 w 108"/>
              <a:gd name="T49" fmla="*/ 0 h 106"/>
              <a:gd name="T50" fmla="*/ 49 w 108"/>
              <a:gd name="T51" fmla="*/ 0 h 106"/>
              <a:gd name="T52" fmla="*/ 57 w 108"/>
              <a:gd name="T53" fmla="*/ 5 h 106"/>
              <a:gd name="T54" fmla="*/ 59 w 108"/>
              <a:gd name="T55" fmla="*/ 11 h 106"/>
              <a:gd name="T56" fmla="*/ 60 w 108"/>
              <a:gd name="T57" fmla="*/ 16 h 106"/>
              <a:gd name="T58" fmla="*/ 60 w 108"/>
              <a:gd name="T59" fmla="*/ 16 h 106"/>
              <a:gd name="T60" fmla="*/ 82 w 108"/>
              <a:gd name="T61" fmla="*/ 18 h 106"/>
              <a:gd name="T62" fmla="*/ 82 w 108"/>
              <a:gd name="T63" fmla="*/ 18 h 106"/>
              <a:gd name="T64" fmla="*/ 82 w 108"/>
              <a:gd name="T65" fmla="*/ 11 h 106"/>
              <a:gd name="T66" fmla="*/ 79 w 108"/>
              <a:gd name="T67" fmla="*/ 3 h 106"/>
              <a:gd name="T68" fmla="*/ 79 w 108"/>
              <a:gd name="T69" fmla="*/ 3 h 106"/>
              <a:gd name="T70" fmla="*/ 86 w 108"/>
              <a:gd name="T71" fmla="*/ 9 h 106"/>
              <a:gd name="T72" fmla="*/ 93 w 108"/>
              <a:gd name="T73" fmla="*/ 13 h 106"/>
              <a:gd name="T74" fmla="*/ 99 w 108"/>
              <a:gd name="T75" fmla="*/ 20 h 106"/>
              <a:gd name="T76" fmla="*/ 102 w 108"/>
              <a:gd name="T77" fmla="*/ 25 h 106"/>
              <a:gd name="T78" fmla="*/ 106 w 108"/>
              <a:gd name="T79" fmla="*/ 38 h 106"/>
              <a:gd name="T80" fmla="*/ 108 w 108"/>
              <a:gd name="T81" fmla="*/ 49 h 106"/>
              <a:gd name="T82" fmla="*/ 108 w 108"/>
              <a:gd name="T83" fmla="*/ 49 h 106"/>
              <a:gd name="T84" fmla="*/ 106 w 108"/>
              <a:gd name="T85" fmla="*/ 62 h 106"/>
              <a:gd name="T86" fmla="*/ 102 w 108"/>
              <a:gd name="T87" fmla="*/ 73 h 106"/>
              <a:gd name="T88" fmla="*/ 95 w 108"/>
              <a:gd name="T89" fmla="*/ 82 h 106"/>
              <a:gd name="T90" fmla="*/ 86 w 108"/>
              <a:gd name="T91" fmla="*/ 89 h 106"/>
              <a:gd name="T92" fmla="*/ 86 w 108"/>
              <a:gd name="T93" fmla="*/ 89 h 106"/>
              <a:gd name="T94" fmla="*/ 69 w 108"/>
              <a:gd name="T95" fmla="*/ 98 h 106"/>
              <a:gd name="T96" fmla="*/ 55 w 108"/>
              <a:gd name="T97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8" h="106">
                <a:moveTo>
                  <a:pt x="55" y="106"/>
                </a:moveTo>
                <a:lnTo>
                  <a:pt x="55" y="106"/>
                </a:lnTo>
                <a:lnTo>
                  <a:pt x="38" y="97"/>
                </a:lnTo>
                <a:lnTo>
                  <a:pt x="26" y="89"/>
                </a:lnTo>
                <a:lnTo>
                  <a:pt x="13" y="80"/>
                </a:lnTo>
                <a:lnTo>
                  <a:pt x="4" y="69"/>
                </a:lnTo>
                <a:lnTo>
                  <a:pt x="4" y="69"/>
                </a:lnTo>
                <a:lnTo>
                  <a:pt x="0" y="62"/>
                </a:lnTo>
                <a:lnTo>
                  <a:pt x="0" y="53"/>
                </a:lnTo>
                <a:lnTo>
                  <a:pt x="0" y="45"/>
                </a:lnTo>
                <a:lnTo>
                  <a:pt x="0" y="36"/>
                </a:lnTo>
                <a:lnTo>
                  <a:pt x="4" y="27"/>
                </a:lnTo>
                <a:lnTo>
                  <a:pt x="7" y="20"/>
                </a:lnTo>
                <a:lnTo>
                  <a:pt x="15" y="13"/>
                </a:lnTo>
                <a:lnTo>
                  <a:pt x="22" y="7"/>
                </a:lnTo>
                <a:lnTo>
                  <a:pt x="22" y="7"/>
                </a:lnTo>
                <a:lnTo>
                  <a:pt x="26" y="11"/>
                </a:lnTo>
                <a:lnTo>
                  <a:pt x="27" y="14"/>
                </a:lnTo>
                <a:lnTo>
                  <a:pt x="27" y="18"/>
                </a:lnTo>
                <a:lnTo>
                  <a:pt x="27" y="18"/>
                </a:lnTo>
                <a:lnTo>
                  <a:pt x="51" y="16"/>
                </a:lnTo>
                <a:lnTo>
                  <a:pt x="51" y="16"/>
                </a:lnTo>
                <a:lnTo>
                  <a:pt x="51" y="9"/>
                </a:lnTo>
                <a:lnTo>
                  <a:pt x="51" y="3"/>
                </a:lnTo>
                <a:lnTo>
                  <a:pt x="49" y="0"/>
                </a:lnTo>
                <a:lnTo>
                  <a:pt x="49" y="0"/>
                </a:lnTo>
                <a:lnTo>
                  <a:pt x="57" y="5"/>
                </a:lnTo>
                <a:lnTo>
                  <a:pt x="59" y="11"/>
                </a:lnTo>
                <a:lnTo>
                  <a:pt x="60" y="16"/>
                </a:lnTo>
                <a:lnTo>
                  <a:pt x="60" y="16"/>
                </a:lnTo>
                <a:lnTo>
                  <a:pt x="82" y="18"/>
                </a:lnTo>
                <a:lnTo>
                  <a:pt x="82" y="18"/>
                </a:lnTo>
                <a:lnTo>
                  <a:pt x="82" y="11"/>
                </a:lnTo>
                <a:lnTo>
                  <a:pt x="79" y="3"/>
                </a:lnTo>
                <a:lnTo>
                  <a:pt x="79" y="3"/>
                </a:lnTo>
                <a:lnTo>
                  <a:pt x="86" y="9"/>
                </a:lnTo>
                <a:lnTo>
                  <a:pt x="93" y="13"/>
                </a:lnTo>
                <a:lnTo>
                  <a:pt x="99" y="20"/>
                </a:lnTo>
                <a:lnTo>
                  <a:pt x="102" y="25"/>
                </a:lnTo>
                <a:lnTo>
                  <a:pt x="106" y="38"/>
                </a:lnTo>
                <a:lnTo>
                  <a:pt x="108" y="49"/>
                </a:lnTo>
                <a:lnTo>
                  <a:pt x="108" y="49"/>
                </a:lnTo>
                <a:lnTo>
                  <a:pt x="106" y="62"/>
                </a:lnTo>
                <a:lnTo>
                  <a:pt x="102" y="73"/>
                </a:lnTo>
                <a:lnTo>
                  <a:pt x="95" y="82"/>
                </a:lnTo>
                <a:lnTo>
                  <a:pt x="86" y="89"/>
                </a:lnTo>
                <a:lnTo>
                  <a:pt x="86" y="89"/>
                </a:lnTo>
                <a:lnTo>
                  <a:pt x="69" y="98"/>
                </a:lnTo>
                <a:lnTo>
                  <a:pt x="55" y="10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1" name="Freeform 52"/>
          <p:cNvSpPr>
            <a:spLocks/>
          </p:cNvSpPr>
          <p:nvPr userDrawn="1"/>
        </p:nvSpPr>
        <p:spPr bwMode="auto">
          <a:xfrm>
            <a:off x="8589963" y="-648865"/>
            <a:ext cx="1588" cy="1588"/>
          </a:xfrm>
          <a:custGeom>
            <a:avLst/>
            <a:gdLst>
              <a:gd name="T0" fmla="*/ 4 w 4"/>
              <a:gd name="T1" fmla="*/ 2 h 2"/>
              <a:gd name="T2" fmla="*/ 4 w 4"/>
              <a:gd name="T3" fmla="*/ 2 h 2"/>
              <a:gd name="T4" fmla="*/ 2 w 4"/>
              <a:gd name="T5" fmla="*/ 0 h 2"/>
              <a:gd name="T6" fmla="*/ 2 w 4"/>
              <a:gd name="T7" fmla="*/ 0 h 2"/>
              <a:gd name="T8" fmla="*/ 0 w 4"/>
              <a:gd name="T9" fmla="*/ 0 h 2"/>
              <a:gd name="T10" fmla="*/ 0 w 4"/>
              <a:gd name="T11" fmla="*/ 0 h 2"/>
              <a:gd name="T12" fmla="*/ 4 w 4"/>
              <a:gd name="T1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2">
                <a:moveTo>
                  <a:pt x="4" y="2"/>
                </a:moveTo>
                <a:lnTo>
                  <a:pt x="4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4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2" name="Freeform 53"/>
          <p:cNvSpPr>
            <a:spLocks/>
          </p:cNvSpPr>
          <p:nvPr userDrawn="1"/>
        </p:nvSpPr>
        <p:spPr bwMode="auto">
          <a:xfrm>
            <a:off x="8405813" y="-885403"/>
            <a:ext cx="15875" cy="9525"/>
          </a:xfrm>
          <a:custGeom>
            <a:avLst/>
            <a:gdLst>
              <a:gd name="T0" fmla="*/ 20 w 20"/>
              <a:gd name="T1" fmla="*/ 10 h 11"/>
              <a:gd name="T2" fmla="*/ 20 w 20"/>
              <a:gd name="T3" fmla="*/ 10 h 11"/>
              <a:gd name="T4" fmla="*/ 19 w 20"/>
              <a:gd name="T5" fmla="*/ 10 h 11"/>
              <a:gd name="T6" fmla="*/ 11 w 20"/>
              <a:gd name="T7" fmla="*/ 11 h 11"/>
              <a:gd name="T8" fmla="*/ 2 w 20"/>
              <a:gd name="T9" fmla="*/ 11 h 11"/>
              <a:gd name="T10" fmla="*/ 2 w 20"/>
              <a:gd name="T11" fmla="*/ 11 h 11"/>
              <a:gd name="T12" fmla="*/ 0 w 20"/>
              <a:gd name="T13" fmla="*/ 8 h 11"/>
              <a:gd name="T14" fmla="*/ 0 w 20"/>
              <a:gd name="T15" fmla="*/ 0 h 11"/>
              <a:gd name="T16" fmla="*/ 0 w 20"/>
              <a:gd name="T17" fmla="*/ 0 h 11"/>
              <a:gd name="T18" fmla="*/ 4 w 20"/>
              <a:gd name="T19" fmla="*/ 0 h 11"/>
              <a:gd name="T20" fmla="*/ 11 w 20"/>
              <a:gd name="T21" fmla="*/ 2 h 11"/>
              <a:gd name="T22" fmla="*/ 17 w 20"/>
              <a:gd name="T23" fmla="*/ 4 h 11"/>
              <a:gd name="T24" fmla="*/ 20 w 20"/>
              <a:gd name="T25" fmla="*/ 1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" h="11">
                <a:moveTo>
                  <a:pt x="20" y="10"/>
                </a:moveTo>
                <a:lnTo>
                  <a:pt x="20" y="10"/>
                </a:lnTo>
                <a:lnTo>
                  <a:pt x="19" y="10"/>
                </a:lnTo>
                <a:lnTo>
                  <a:pt x="11" y="11"/>
                </a:lnTo>
                <a:lnTo>
                  <a:pt x="2" y="11"/>
                </a:lnTo>
                <a:lnTo>
                  <a:pt x="2" y="11"/>
                </a:lnTo>
                <a:lnTo>
                  <a:pt x="0" y="8"/>
                </a:lnTo>
                <a:lnTo>
                  <a:pt x="0" y="0"/>
                </a:lnTo>
                <a:lnTo>
                  <a:pt x="0" y="0"/>
                </a:lnTo>
                <a:lnTo>
                  <a:pt x="4" y="0"/>
                </a:lnTo>
                <a:lnTo>
                  <a:pt x="11" y="2"/>
                </a:lnTo>
                <a:lnTo>
                  <a:pt x="17" y="4"/>
                </a:lnTo>
                <a:lnTo>
                  <a:pt x="20" y="1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3" name="Freeform 54"/>
          <p:cNvSpPr>
            <a:spLocks/>
          </p:cNvSpPr>
          <p:nvPr userDrawn="1"/>
        </p:nvSpPr>
        <p:spPr bwMode="auto">
          <a:xfrm>
            <a:off x="8197850" y="-917153"/>
            <a:ext cx="492125" cy="579438"/>
          </a:xfrm>
          <a:custGeom>
            <a:avLst/>
            <a:gdLst>
              <a:gd name="T0" fmla="*/ 592 w 619"/>
              <a:gd name="T1" fmla="*/ 245 h 729"/>
              <a:gd name="T2" fmla="*/ 588 w 619"/>
              <a:gd name="T3" fmla="*/ 150 h 729"/>
              <a:gd name="T4" fmla="*/ 513 w 619"/>
              <a:gd name="T5" fmla="*/ 57 h 729"/>
              <a:gd name="T6" fmla="*/ 446 w 619"/>
              <a:gd name="T7" fmla="*/ 150 h 729"/>
              <a:gd name="T8" fmla="*/ 460 w 619"/>
              <a:gd name="T9" fmla="*/ 243 h 729"/>
              <a:gd name="T10" fmla="*/ 490 w 619"/>
              <a:gd name="T11" fmla="*/ 256 h 729"/>
              <a:gd name="T12" fmla="*/ 506 w 619"/>
              <a:gd name="T13" fmla="*/ 240 h 729"/>
              <a:gd name="T14" fmla="*/ 568 w 619"/>
              <a:gd name="T15" fmla="*/ 250 h 729"/>
              <a:gd name="T16" fmla="*/ 533 w 619"/>
              <a:gd name="T17" fmla="*/ 345 h 729"/>
              <a:gd name="T18" fmla="*/ 429 w 619"/>
              <a:gd name="T19" fmla="*/ 291 h 729"/>
              <a:gd name="T20" fmla="*/ 417 w 619"/>
              <a:gd name="T21" fmla="*/ 198 h 729"/>
              <a:gd name="T22" fmla="*/ 418 w 619"/>
              <a:gd name="T23" fmla="*/ 183 h 729"/>
              <a:gd name="T24" fmla="*/ 375 w 619"/>
              <a:gd name="T25" fmla="*/ 121 h 729"/>
              <a:gd name="T26" fmla="*/ 424 w 619"/>
              <a:gd name="T27" fmla="*/ 77 h 729"/>
              <a:gd name="T28" fmla="*/ 353 w 619"/>
              <a:gd name="T29" fmla="*/ 28 h 729"/>
              <a:gd name="T30" fmla="*/ 247 w 619"/>
              <a:gd name="T31" fmla="*/ 33 h 729"/>
              <a:gd name="T32" fmla="*/ 225 w 619"/>
              <a:gd name="T33" fmla="*/ 73 h 729"/>
              <a:gd name="T34" fmla="*/ 243 w 619"/>
              <a:gd name="T35" fmla="*/ 104 h 729"/>
              <a:gd name="T36" fmla="*/ 292 w 619"/>
              <a:gd name="T37" fmla="*/ 88 h 729"/>
              <a:gd name="T38" fmla="*/ 219 w 619"/>
              <a:gd name="T39" fmla="*/ 115 h 729"/>
              <a:gd name="T40" fmla="*/ 190 w 619"/>
              <a:gd name="T41" fmla="*/ 110 h 729"/>
              <a:gd name="T42" fmla="*/ 258 w 619"/>
              <a:gd name="T43" fmla="*/ 112 h 729"/>
              <a:gd name="T44" fmla="*/ 261 w 619"/>
              <a:gd name="T45" fmla="*/ 128 h 729"/>
              <a:gd name="T46" fmla="*/ 238 w 619"/>
              <a:gd name="T47" fmla="*/ 152 h 729"/>
              <a:gd name="T48" fmla="*/ 259 w 619"/>
              <a:gd name="T49" fmla="*/ 192 h 729"/>
              <a:gd name="T50" fmla="*/ 133 w 619"/>
              <a:gd name="T51" fmla="*/ 276 h 729"/>
              <a:gd name="T52" fmla="*/ 53 w 619"/>
              <a:gd name="T53" fmla="*/ 252 h 729"/>
              <a:gd name="T54" fmla="*/ 42 w 619"/>
              <a:gd name="T55" fmla="*/ 267 h 729"/>
              <a:gd name="T56" fmla="*/ 51 w 619"/>
              <a:gd name="T57" fmla="*/ 287 h 729"/>
              <a:gd name="T58" fmla="*/ 2 w 619"/>
              <a:gd name="T59" fmla="*/ 305 h 729"/>
              <a:gd name="T60" fmla="*/ 58 w 619"/>
              <a:gd name="T61" fmla="*/ 313 h 729"/>
              <a:gd name="T62" fmla="*/ 37 w 619"/>
              <a:gd name="T63" fmla="*/ 331 h 729"/>
              <a:gd name="T64" fmla="*/ 53 w 619"/>
              <a:gd name="T65" fmla="*/ 345 h 729"/>
              <a:gd name="T66" fmla="*/ 104 w 619"/>
              <a:gd name="T67" fmla="*/ 345 h 729"/>
              <a:gd name="T68" fmla="*/ 117 w 619"/>
              <a:gd name="T69" fmla="*/ 347 h 729"/>
              <a:gd name="T70" fmla="*/ 163 w 619"/>
              <a:gd name="T71" fmla="*/ 309 h 729"/>
              <a:gd name="T72" fmla="*/ 214 w 619"/>
              <a:gd name="T73" fmla="*/ 300 h 729"/>
              <a:gd name="T74" fmla="*/ 283 w 619"/>
              <a:gd name="T75" fmla="*/ 325 h 729"/>
              <a:gd name="T76" fmla="*/ 417 w 619"/>
              <a:gd name="T77" fmla="*/ 386 h 729"/>
              <a:gd name="T78" fmla="*/ 466 w 619"/>
              <a:gd name="T79" fmla="*/ 492 h 729"/>
              <a:gd name="T80" fmla="*/ 464 w 619"/>
              <a:gd name="T81" fmla="*/ 517 h 729"/>
              <a:gd name="T82" fmla="*/ 512 w 619"/>
              <a:gd name="T83" fmla="*/ 526 h 729"/>
              <a:gd name="T84" fmla="*/ 526 w 619"/>
              <a:gd name="T85" fmla="*/ 627 h 729"/>
              <a:gd name="T86" fmla="*/ 462 w 619"/>
              <a:gd name="T87" fmla="*/ 638 h 729"/>
              <a:gd name="T88" fmla="*/ 491 w 619"/>
              <a:gd name="T89" fmla="*/ 651 h 729"/>
              <a:gd name="T90" fmla="*/ 479 w 619"/>
              <a:gd name="T91" fmla="*/ 663 h 729"/>
              <a:gd name="T92" fmla="*/ 475 w 619"/>
              <a:gd name="T93" fmla="*/ 711 h 729"/>
              <a:gd name="T94" fmla="*/ 502 w 619"/>
              <a:gd name="T95" fmla="*/ 693 h 729"/>
              <a:gd name="T96" fmla="*/ 513 w 619"/>
              <a:gd name="T97" fmla="*/ 700 h 729"/>
              <a:gd name="T98" fmla="*/ 544 w 619"/>
              <a:gd name="T99" fmla="*/ 720 h 729"/>
              <a:gd name="T100" fmla="*/ 554 w 619"/>
              <a:gd name="T101" fmla="*/ 678 h 729"/>
              <a:gd name="T102" fmla="*/ 586 w 619"/>
              <a:gd name="T103" fmla="*/ 689 h 729"/>
              <a:gd name="T104" fmla="*/ 590 w 619"/>
              <a:gd name="T105" fmla="*/ 625 h 729"/>
              <a:gd name="T106" fmla="*/ 603 w 619"/>
              <a:gd name="T107" fmla="*/ 598 h 729"/>
              <a:gd name="T108" fmla="*/ 599 w 619"/>
              <a:gd name="T109" fmla="*/ 552 h 729"/>
              <a:gd name="T110" fmla="*/ 574 w 619"/>
              <a:gd name="T111" fmla="*/ 508 h 729"/>
              <a:gd name="T112" fmla="*/ 532 w 619"/>
              <a:gd name="T113" fmla="*/ 462 h 729"/>
              <a:gd name="T114" fmla="*/ 532 w 619"/>
              <a:gd name="T115" fmla="*/ 419 h 729"/>
              <a:gd name="T116" fmla="*/ 539 w 619"/>
              <a:gd name="T117" fmla="*/ 377 h 729"/>
              <a:gd name="T118" fmla="*/ 618 w 619"/>
              <a:gd name="T119" fmla="*/ 316 h 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19" h="729">
                <a:moveTo>
                  <a:pt x="603" y="280"/>
                </a:moveTo>
                <a:lnTo>
                  <a:pt x="603" y="280"/>
                </a:lnTo>
                <a:lnTo>
                  <a:pt x="612" y="282"/>
                </a:lnTo>
                <a:lnTo>
                  <a:pt x="619" y="280"/>
                </a:lnTo>
                <a:lnTo>
                  <a:pt x="619" y="280"/>
                </a:lnTo>
                <a:lnTo>
                  <a:pt x="618" y="269"/>
                </a:lnTo>
                <a:lnTo>
                  <a:pt x="616" y="252"/>
                </a:lnTo>
                <a:lnTo>
                  <a:pt x="616" y="252"/>
                </a:lnTo>
                <a:lnTo>
                  <a:pt x="610" y="252"/>
                </a:lnTo>
                <a:lnTo>
                  <a:pt x="605" y="252"/>
                </a:lnTo>
                <a:lnTo>
                  <a:pt x="599" y="250"/>
                </a:lnTo>
                <a:lnTo>
                  <a:pt x="592" y="245"/>
                </a:lnTo>
                <a:lnTo>
                  <a:pt x="592" y="245"/>
                </a:lnTo>
                <a:lnTo>
                  <a:pt x="588" y="238"/>
                </a:lnTo>
                <a:lnTo>
                  <a:pt x="588" y="238"/>
                </a:lnTo>
                <a:lnTo>
                  <a:pt x="577" y="223"/>
                </a:lnTo>
                <a:lnTo>
                  <a:pt x="565" y="212"/>
                </a:lnTo>
                <a:lnTo>
                  <a:pt x="552" y="203"/>
                </a:lnTo>
                <a:lnTo>
                  <a:pt x="541" y="196"/>
                </a:lnTo>
                <a:lnTo>
                  <a:pt x="541" y="196"/>
                </a:lnTo>
                <a:lnTo>
                  <a:pt x="559" y="185"/>
                </a:lnTo>
                <a:lnTo>
                  <a:pt x="572" y="174"/>
                </a:lnTo>
                <a:lnTo>
                  <a:pt x="581" y="165"/>
                </a:lnTo>
                <a:lnTo>
                  <a:pt x="585" y="157"/>
                </a:lnTo>
                <a:lnTo>
                  <a:pt x="585" y="157"/>
                </a:lnTo>
                <a:lnTo>
                  <a:pt x="588" y="150"/>
                </a:lnTo>
                <a:lnTo>
                  <a:pt x="592" y="139"/>
                </a:lnTo>
                <a:lnTo>
                  <a:pt x="592" y="128"/>
                </a:lnTo>
                <a:lnTo>
                  <a:pt x="592" y="115"/>
                </a:lnTo>
                <a:lnTo>
                  <a:pt x="588" y="103"/>
                </a:lnTo>
                <a:lnTo>
                  <a:pt x="583" y="90"/>
                </a:lnTo>
                <a:lnTo>
                  <a:pt x="574" y="79"/>
                </a:lnTo>
                <a:lnTo>
                  <a:pt x="566" y="73"/>
                </a:lnTo>
                <a:lnTo>
                  <a:pt x="559" y="68"/>
                </a:lnTo>
                <a:lnTo>
                  <a:pt x="559" y="68"/>
                </a:lnTo>
                <a:lnTo>
                  <a:pt x="548" y="62"/>
                </a:lnTo>
                <a:lnTo>
                  <a:pt x="535" y="59"/>
                </a:lnTo>
                <a:lnTo>
                  <a:pt x="524" y="57"/>
                </a:lnTo>
                <a:lnTo>
                  <a:pt x="513" y="57"/>
                </a:lnTo>
                <a:lnTo>
                  <a:pt x="495" y="60"/>
                </a:lnTo>
                <a:lnTo>
                  <a:pt x="481" y="64"/>
                </a:lnTo>
                <a:lnTo>
                  <a:pt x="481" y="64"/>
                </a:lnTo>
                <a:lnTo>
                  <a:pt x="471" y="70"/>
                </a:lnTo>
                <a:lnTo>
                  <a:pt x="462" y="77"/>
                </a:lnTo>
                <a:lnTo>
                  <a:pt x="455" y="84"/>
                </a:lnTo>
                <a:lnTo>
                  <a:pt x="449" y="93"/>
                </a:lnTo>
                <a:lnTo>
                  <a:pt x="446" y="104"/>
                </a:lnTo>
                <a:lnTo>
                  <a:pt x="442" y="115"/>
                </a:lnTo>
                <a:lnTo>
                  <a:pt x="442" y="126"/>
                </a:lnTo>
                <a:lnTo>
                  <a:pt x="442" y="141"/>
                </a:lnTo>
                <a:lnTo>
                  <a:pt x="442" y="141"/>
                </a:lnTo>
                <a:lnTo>
                  <a:pt x="446" y="150"/>
                </a:lnTo>
                <a:lnTo>
                  <a:pt x="449" y="159"/>
                </a:lnTo>
                <a:lnTo>
                  <a:pt x="455" y="168"/>
                </a:lnTo>
                <a:lnTo>
                  <a:pt x="460" y="174"/>
                </a:lnTo>
                <a:lnTo>
                  <a:pt x="477" y="185"/>
                </a:lnTo>
                <a:lnTo>
                  <a:pt x="495" y="196"/>
                </a:lnTo>
                <a:lnTo>
                  <a:pt x="495" y="196"/>
                </a:lnTo>
                <a:lnTo>
                  <a:pt x="481" y="203"/>
                </a:lnTo>
                <a:lnTo>
                  <a:pt x="470" y="214"/>
                </a:lnTo>
                <a:lnTo>
                  <a:pt x="466" y="219"/>
                </a:lnTo>
                <a:lnTo>
                  <a:pt x="464" y="227"/>
                </a:lnTo>
                <a:lnTo>
                  <a:pt x="462" y="234"/>
                </a:lnTo>
                <a:lnTo>
                  <a:pt x="460" y="243"/>
                </a:lnTo>
                <a:lnTo>
                  <a:pt x="460" y="243"/>
                </a:lnTo>
                <a:lnTo>
                  <a:pt x="462" y="254"/>
                </a:lnTo>
                <a:lnTo>
                  <a:pt x="466" y="267"/>
                </a:lnTo>
                <a:lnTo>
                  <a:pt x="468" y="282"/>
                </a:lnTo>
                <a:lnTo>
                  <a:pt x="468" y="291"/>
                </a:lnTo>
                <a:lnTo>
                  <a:pt x="466" y="300"/>
                </a:lnTo>
                <a:lnTo>
                  <a:pt x="466" y="300"/>
                </a:lnTo>
                <a:lnTo>
                  <a:pt x="468" y="300"/>
                </a:lnTo>
                <a:lnTo>
                  <a:pt x="475" y="298"/>
                </a:lnTo>
                <a:lnTo>
                  <a:pt x="484" y="291"/>
                </a:lnTo>
                <a:lnTo>
                  <a:pt x="484" y="291"/>
                </a:lnTo>
                <a:lnTo>
                  <a:pt x="488" y="280"/>
                </a:lnTo>
                <a:lnTo>
                  <a:pt x="490" y="269"/>
                </a:lnTo>
                <a:lnTo>
                  <a:pt x="490" y="256"/>
                </a:lnTo>
                <a:lnTo>
                  <a:pt x="490" y="256"/>
                </a:lnTo>
                <a:lnTo>
                  <a:pt x="493" y="261"/>
                </a:lnTo>
                <a:lnTo>
                  <a:pt x="495" y="271"/>
                </a:lnTo>
                <a:lnTo>
                  <a:pt x="495" y="278"/>
                </a:lnTo>
                <a:lnTo>
                  <a:pt x="493" y="285"/>
                </a:lnTo>
                <a:lnTo>
                  <a:pt x="493" y="285"/>
                </a:lnTo>
                <a:lnTo>
                  <a:pt x="501" y="282"/>
                </a:lnTo>
                <a:lnTo>
                  <a:pt x="504" y="278"/>
                </a:lnTo>
                <a:lnTo>
                  <a:pt x="508" y="274"/>
                </a:lnTo>
                <a:lnTo>
                  <a:pt x="508" y="274"/>
                </a:lnTo>
                <a:lnTo>
                  <a:pt x="510" y="261"/>
                </a:lnTo>
                <a:lnTo>
                  <a:pt x="510" y="249"/>
                </a:lnTo>
                <a:lnTo>
                  <a:pt x="506" y="240"/>
                </a:lnTo>
                <a:lnTo>
                  <a:pt x="504" y="232"/>
                </a:lnTo>
                <a:lnTo>
                  <a:pt x="504" y="232"/>
                </a:lnTo>
                <a:lnTo>
                  <a:pt x="502" y="225"/>
                </a:lnTo>
                <a:lnTo>
                  <a:pt x="504" y="218"/>
                </a:lnTo>
                <a:lnTo>
                  <a:pt x="510" y="210"/>
                </a:lnTo>
                <a:lnTo>
                  <a:pt x="515" y="207"/>
                </a:lnTo>
                <a:lnTo>
                  <a:pt x="515" y="207"/>
                </a:lnTo>
                <a:lnTo>
                  <a:pt x="533" y="216"/>
                </a:lnTo>
                <a:lnTo>
                  <a:pt x="533" y="216"/>
                </a:lnTo>
                <a:lnTo>
                  <a:pt x="541" y="221"/>
                </a:lnTo>
                <a:lnTo>
                  <a:pt x="552" y="230"/>
                </a:lnTo>
                <a:lnTo>
                  <a:pt x="563" y="243"/>
                </a:lnTo>
                <a:lnTo>
                  <a:pt x="568" y="250"/>
                </a:lnTo>
                <a:lnTo>
                  <a:pt x="572" y="260"/>
                </a:lnTo>
                <a:lnTo>
                  <a:pt x="572" y="260"/>
                </a:lnTo>
                <a:lnTo>
                  <a:pt x="577" y="271"/>
                </a:lnTo>
                <a:lnTo>
                  <a:pt x="579" y="282"/>
                </a:lnTo>
                <a:lnTo>
                  <a:pt x="579" y="291"/>
                </a:lnTo>
                <a:lnTo>
                  <a:pt x="579" y="300"/>
                </a:lnTo>
                <a:lnTo>
                  <a:pt x="576" y="313"/>
                </a:lnTo>
                <a:lnTo>
                  <a:pt x="572" y="320"/>
                </a:lnTo>
                <a:lnTo>
                  <a:pt x="572" y="320"/>
                </a:lnTo>
                <a:lnTo>
                  <a:pt x="565" y="329"/>
                </a:lnTo>
                <a:lnTo>
                  <a:pt x="557" y="338"/>
                </a:lnTo>
                <a:lnTo>
                  <a:pt x="546" y="344"/>
                </a:lnTo>
                <a:lnTo>
                  <a:pt x="533" y="345"/>
                </a:lnTo>
                <a:lnTo>
                  <a:pt x="533" y="345"/>
                </a:lnTo>
                <a:lnTo>
                  <a:pt x="532" y="345"/>
                </a:lnTo>
                <a:lnTo>
                  <a:pt x="532" y="345"/>
                </a:lnTo>
                <a:lnTo>
                  <a:pt x="517" y="345"/>
                </a:lnTo>
                <a:lnTo>
                  <a:pt x="517" y="345"/>
                </a:lnTo>
                <a:lnTo>
                  <a:pt x="504" y="342"/>
                </a:lnTo>
                <a:lnTo>
                  <a:pt x="504" y="342"/>
                </a:lnTo>
                <a:lnTo>
                  <a:pt x="493" y="338"/>
                </a:lnTo>
                <a:lnTo>
                  <a:pt x="493" y="338"/>
                </a:lnTo>
                <a:lnTo>
                  <a:pt x="482" y="333"/>
                </a:lnTo>
                <a:lnTo>
                  <a:pt x="466" y="322"/>
                </a:lnTo>
                <a:lnTo>
                  <a:pt x="448" y="309"/>
                </a:lnTo>
                <a:lnTo>
                  <a:pt x="429" y="291"/>
                </a:lnTo>
                <a:lnTo>
                  <a:pt x="429" y="291"/>
                </a:lnTo>
                <a:lnTo>
                  <a:pt x="406" y="261"/>
                </a:lnTo>
                <a:lnTo>
                  <a:pt x="389" y="241"/>
                </a:lnTo>
                <a:lnTo>
                  <a:pt x="389" y="241"/>
                </a:lnTo>
                <a:lnTo>
                  <a:pt x="398" y="245"/>
                </a:lnTo>
                <a:lnTo>
                  <a:pt x="406" y="245"/>
                </a:lnTo>
                <a:lnTo>
                  <a:pt x="415" y="245"/>
                </a:lnTo>
                <a:lnTo>
                  <a:pt x="415" y="245"/>
                </a:lnTo>
                <a:lnTo>
                  <a:pt x="417" y="229"/>
                </a:lnTo>
                <a:lnTo>
                  <a:pt x="417" y="212"/>
                </a:lnTo>
                <a:lnTo>
                  <a:pt x="417" y="212"/>
                </a:lnTo>
                <a:lnTo>
                  <a:pt x="417" y="198"/>
                </a:lnTo>
                <a:lnTo>
                  <a:pt x="417" y="198"/>
                </a:lnTo>
                <a:lnTo>
                  <a:pt x="411" y="198"/>
                </a:lnTo>
                <a:lnTo>
                  <a:pt x="398" y="194"/>
                </a:lnTo>
                <a:lnTo>
                  <a:pt x="393" y="192"/>
                </a:lnTo>
                <a:lnTo>
                  <a:pt x="386" y="188"/>
                </a:lnTo>
                <a:lnTo>
                  <a:pt x="380" y="185"/>
                </a:lnTo>
                <a:lnTo>
                  <a:pt x="376" y="179"/>
                </a:lnTo>
                <a:lnTo>
                  <a:pt x="376" y="179"/>
                </a:lnTo>
                <a:lnTo>
                  <a:pt x="382" y="181"/>
                </a:lnTo>
                <a:lnTo>
                  <a:pt x="387" y="183"/>
                </a:lnTo>
                <a:lnTo>
                  <a:pt x="395" y="185"/>
                </a:lnTo>
                <a:lnTo>
                  <a:pt x="395" y="185"/>
                </a:lnTo>
                <a:lnTo>
                  <a:pt x="411" y="183"/>
                </a:lnTo>
                <a:lnTo>
                  <a:pt x="418" y="183"/>
                </a:lnTo>
                <a:lnTo>
                  <a:pt x="418" y="183"/>
                </a:lnTo>
                <a:lnTo>
                  <a:pt x="420" y="166"/>
                </a:lnTo>
                <a:lnTo>
                  <a:pt x="420" y="152"/>
                </a:lnTo>
                <a:lnTo>
                  <a:pt x="420" y="152"/>
                </a:lnTo>
                <a:lnTo>
                  <a:pt x="420" y="137"/>
                </a:lnTo>
                <a:lnTo>
                  <a:pt x="420" y="137"/>
                </a:lnTo>
                <a:lnTo>
                  <a:pt x="409" y="137"/>
                </a:lnTo>
                <a:lnTo>
                  <a:pt x="396" y="135"/>
                </a:lnTo>
                <a:lnTo>
                  <a:pt x="396" y="135"/>
                </a:lnTo>
                <a:lnTo>
                  <a:pt x="384" y="130"/>
                </a:lnTo>
                <a:lnTo>
                  <a:pt x="378" y="126"/>
                </a:lnTo>
                <a:lnTo>
                  <a:pt x="375" y="121"/>
                </a:lnTo>
                <a:lnTo>
                  <a:pt x="375" y="121"/>
                </a:lnTo>
                <a:lnTo>
                  <a:pt x="380" y="123"/>
                </a:lnTo>
                <a:lnTo>
                  <a:pt x="395" y="126"/>
                </a:lnTo>
                <a:lnTo>
                  <a:pt x="395" y="126"/>
                </a:lnTo>
                <a:lnTo>
                  <a:pt x="404" y="126"/>
                </a:lnTo>
                <a:lnTo>
                  <a:pt x="413" y="124"/>
                </a:lnTo>
                <a:lnTo>
                  <a:pt x="420" y="124"/>
                </a:lnTo>
                <a:lnTo>
                  <a:pt x="422" y="123"/>
                </a:lnTo>
                <a:lnTo>
                  <a:pt x="422" y="123"/>
                </a:lnTo>
                <a:lnTo>
                  <a:pt x="422" y="93"/>
                </a:lnTo>
                <a:lnTo>
                  <a:pt x="422" y="93"/>
                </a:lnTo>
                <a:lnTo>
                  <a:pt x="424" y="86"/>
                </a:lnTo>
                <a:lnTo>
                  <a:pt x="424" y="77"/>
                </a:lnTo>
                <a:lnTo>
                  <a:pt x="424" y="77"/>
                </a:lnTo>
                <a:lnTo>
                  <a:pt x="418" y="77"/>
                </a:lnTo>
                <a:lnTo>
                  <a:pt x="407" y="75"/>
                </a:lnTo>
                <a:lnTo>
                  <a:pt x="395" y="70"/>
                </a:lnTo>
                <a:lnTo>
                  <a:pt x="389" y="66"/>
                </a:lnTo>
                <a:lnTo>
                  <a:pt x="382" y="60"/>
                </a:lnTo>
                <a:lnTo>
                  <a:pt x="382" y="60"/>
                </a:lnTo>
                <a:lnTo>
                  <a:pt x="380" y="57"/>
                </a:lnTo>
                <a:lnTo>
                  <a:pt x="380" y="53"/>
                </a:lnTo>
                <a:lnTo>
                  <a:pt x="382" y="46"/>
                </a:lnTo>
                <a:lnTo>
                  <a:pt x="382" y="46"/>
                </a:lnTo>
                <a:lnTo>
                  <a:pt x="349" y="31"/>
                </a:lnTo>
                <a:lnTo>
                  <a:pt x="349" y="31"/>
                </a:lnTo>
                <a:lnTo>
                  <a:pt x="353" y="28"/>
                </a:lnTo>
                <a:lnTo>
                  <a:pt x="356" y="22"/>
                </a:lnTo>
                <a:lnTo>
                  <a:pt x="356" y="18"/>
                </a:lnTo>
                <a:lnTo>
                  <a:pt x="356" y="18"/>
                </a:lnTo>
                <a:lnTo>
                  <a:pt x="354" y="13"/>
                </a:lnTo>
                <a:lnTo>
                  <a:pt x="349" y="9"/>
                </a:lnTo>
                <a:lnTo>
                  <a:pt x="343" y="8"/>
                </a:lnTo>
                <a:lnTo>
                  <a:pt x="336" y="8"/>
                </a:lnTo>
                <a:lnTo>
                  <a:pt x="336" y="8"/>
                </a:lnTo>
                <a:lnTo>
                  <a:pt x="329" y="9"/>
                </a:lnTo>
                <a:lnTo>
                  <a:pt x="325" y="13"/>
                </a:lnTo>
                <a:lnTo>
                  <a:pt x="320" y="18"/>
                </a:lnTo>
                <a:lnTo>
                  <a:pt x="280" y="0"/>
                </a:lnTo>
                <a:lnTo>
                  <a:pt x="247" y="33"/>
                </a:lnTo>
                <a:lnTo>
                  <a:pt x="247" y="33"/>
                </a:lnTo>
                <a:lnTo>
                  <a:pt x="245" y="35"/>
                </a:lnTo>
                <a:lnTo>
                  <a:pt x="245" y="39"/>
                </a:lnTo>
                <a:lnTo>
                  <a:pt x="245" y="42"/>
                </a:lnTo>
                <a:lnTo>
                  <a:pt x="245" y="42"/>
                </a:lnTo>
                <a:lnTo>
                  <a:pt x="245" y="44"/>
                </a:lnTo>
                <a:lnTo>
                  <a:pt x="243" y="46"/>
                </a:lnTo>
                <a:lnTo>
                  <a:pt x="243" y="46"/>
                </a:lnTo>
                <a:lnTo>
                  <a:pt x="234" y="57"/>
                </a:lnTo>
                <a:lnTo>
                  <a:pt x="234" y="57"/>
                </a:lnTo>
                <a:lnTo>
                  <a:pt x="228" y="66"/>
                </a:lnTo>
                <a:lnTo>
                  <a:pt x="228" y="66"/>
                </a:lnTo>
                <a:lnTo>
                  <a:pt x="225" y="73"/>
                </a:lnTo>
                <a:lnTo>
                  <a:pt x="223" y="79"/>
                </a:lnTo>
                <a:lnTo>
                  <a:pt x="223" y="79"/>
                </a:lnTo>
                <a:lnTo>
                  <a:pt x="221" y="81"/>
                </a:lnTo>
                <a:lnTo>
                  <a:pt x="221" y="84"/>
                </a:lnTo>
                <a:lnTo>
                  <a:pt x="225" y="92"/>
                </a:lnTo>
                <a:lnTo>
                  <a:pt x="234" y="99"/>
                </a:lnTo>
                <a:lnTo>
                  <a:pt x="234" y="101"/>
                </a:lnTo>
                <a:lnTo>
                  <a:pt x="234" y="101"/>
                </a:lnTo>
                <a:lnTo>
                  <a:pt x="236" y="99"/>
                </a:lnTo>
                <a:lnTo>
                  <a:pt x="238" y="99"/>
                </a:lnTo>
                <a:lnTo>
                  <a:pt x="238" y="99"/>
                </a:lnTo>
                <a:lnTo>
                  <a:pt x="243" y="104"/>
                </a:lnTo>
                <a:lnTo>
                  <a:pt x="243" y="104"/>
                </a:lnTo>
                <a:lnTo>
                  <a:pt x="245" y="101"/>
                </a:lnTo>
                <a:lnTo>
                  <a:pt x="248" y="95"/>
                </a:lnTo>
                <a:lnTo>
                  <a:pt x="248" y="95"/>
                </a:lnTo>
                <a:lnTo>
                  <a:pt x="254" y="88"/>
                </a:lnTo>
                <a:lnTo>
                  <a:pt x="261" y="82"/>
                </a:lnTo>
                <a:lnTo>
                  <a:pt x="261" y="82"/>
                </a:lnTo>
                <a:lnTo>
                  <a:pt x="269" y="79"/>
                </a:lnTo>
                <a:lnTo>
                  <a:pt x="276" y="79"/>
                </a:lnTo>
                <a:lnTo>
                  <a:pt x="276" y="79"/>
                </a:lnTo>
                <a:lnTo>
                  <a:pt x="283" y="79"/>
                </a:lnTo>
                <a:lnTo>
                  <a:pt x="289" y="82"/>
                </a:lnTo>
                <a:lnTo>
                  <a:pt x="289" y="82"/>
                </a:lnTo>
                <a:lnTo>
                  <a:pt x="292" y="88"/>
                </a:lnTo>
                <a:lnTo>
                  <a:pt x="294" y="95"/>
                </a:lnTo>
                <a:lnTo>
                  <a:pt x="294" y="103"/>
                </a:lnTo>
                <a:lnTo>
                  <a:pt x="294" y="108"/>
                </a:lnTo>
                <a:lnTo>
                  <a:pt x="294" y="108"/>
                </a:lnTo>
                <a:lnTo>
                  <a:pt x="290" y="104"/>
                </a:lnTo>
                <a:lnTo>
                  <a:pt x="290" y="104"/>
                </a:lnTo>
                <a:lnTo>
                  <a:pt x="285" y="103"/>
                </a:lnTo>
                <a:lnTo>
                  <a:pt x="276" y="101"/>
                </a:lnTo>
                <a:lnTo>
                  <a:pt x="265" y="101"/>
                </a:lnTo>
                <a:lnTo>
                  <a:pt x="254" y="103"/>
                </a:lnTo>
                <a:lnTo>
                  <a:pt x="254" y="103"/>
                </a:lnTo>
                <a:lnTo>
                  <a:pt x="241" y="108"/>
                </a:lnTo>
                <a:lnTo>
                  <a:pt x="219" y="115"/>
                </a:lnTo>
                <a:lnTo>
                  <a:pt x="219" y="115"/>
                </a:lnTo>
                <a:lnTo>
                  <a:pt x="214" y="117"/>
                </a:lnTo>
                <a:lnTo>
                  <a:pt x="208" y="117"/>
                </a:lnTo>
                <a:lnTo>
                  <a:pt x="205" y="113"/>
                </a:lnTo>
                <a:lnTo>
                  <a:pt x="203" y="110"/>
                </a:lnTo>
                <a:lnTo>
                  <a:pt x="203" y="110"/>
                </a:lnTo>
                <a:lnTo>
                  <a:pt x="203" y="104"/>
                </a:lnTo>
                <a:lnTo>
                  <a:pt x="203" y="101"/>
                </a:lnTo>
                <a:lnTo>
                  <a:pt x="205" y="97"/>
                </a:lnTo>
                <a:lnTo>
                  <a:pt x="205" y="97"/>
                </a:lnTo>
                <a:lnTo>
                  <a:pt x="199" y="101"/>
                </a:lnTo>
                <a:lnTo>
                  <a:pt x="194" y="104"/>
                </a:lnTo>
                <a:lnTo>
                  <a:pt x="190" y="110"/>
                </a:lnTo>
                <a:lnTo>
                  <a:pt x="190" y="110"/>
                </a:lnTo>
                <a:lnTo>
                  <a:pt x="190" y="117"/>
                </a:lnTo>
                <a:lnTo>
                  <a:pt x="192" y="124"/>
                </a:lnTo>
                <a:lnTo>
                  <a:pt x="195" y="128"/>
                </a:lnTo>
                <a:lnTo>
                  <a:pt x="201" y="132"/>
                </a:lnTo>
                <a:lnTo>
                  <a:pt x="201" y="132"/>
                </a:lnTo>
                <a:lnTo>
                  <a:pt x="208" y="132"/>
                </a:lnTo>
                <a:lnTo>
                  <a:pt x="217" y="130"/>
                </a:lnTo>
                <a:lnTo>
                  <a:pt x="234" y="123"/>
                </a:lnTo>
                <a:lnTo>
                  <a:pt x="234" y="123"/>
                </a:lnTo>
                <a:lnTo>
                  <a:pt x="250" y="113"/>
                </a:lnTo>
                <a:lnTo>
                  <a:pt x="250" y="113"/>
                </a:lnTo>
                <a:lnTo>
                  <a:pt x="258" y="112"/>
                </a:lnTo>
                <a:lnTo>
                  <a:pt x="263" y="110"/>
                </a:lnTo>
                <a:lnTo>
                  <a:pt x="270" y="112"/>
                </a:lnTo>
                <a:lnTo>
                  <a:pt x="278" y="113"/>
                </a:lnTo>
                <a:lnTo>
                  <a:pt x="278" y="113"/>
                </a:lnTo>
                <a:lnTo>
                  <a:pt x="285" y="119"/>
                </a:lnTo>
                <a:lnTo>
                  <a:pt x="289" y="121"/>
                </a:lnTo>
                <a:lnTo>
                  <a:pt x="289" y="121"/>
                </a:lnTo>
                <a:lnTo>
                  <a:pt x="285" y="126"/>
                </a:lnTo>
                <a:lnTo>
                  <a:pt x="281" y="130"/>
                </a:lnTo>
                <a:lnTo>
                  <a:pt x="274" y="130"/>
                </a:lnTo>
                <a:lnTo>
                  <a:pt x="274" y="130"/>
                </a:lnTo>
                <a:lnTo>
                  <a:pt x="267" y="130"/>
                </a:lnTo>
                <a:lnTo>
                  <a:pt x="261" y="128"/>
                </a:lnTo>
                <a:lnTo>
                  <a:pt x="256" y="124"/>
                </a:lnTo>
                <a:lnTo>
                  <a:pt x="254" y="121"/>
                </a:lnTo>
                <a:lnTo>
                  <a:pt x="254" y="121"/>
                </a:lnTo>
                <a:lnTo>
                  <a:pt x="250" y="128"/>
                </a:lnTo>
                <a:lnTo>
                  <a:pt x="250" y="128"/>
                </a:lnTo>
                <a:lnTo>
                  <a:pt x="248" y="132"/>
                </a:lnTo>
                <a:lnTo>
                  <a:pt x="248" y="135"/>
                </a:lnTo>
                <a:lnTo>
                  <a:pt x="250" y="137"/>
                </a:lnTo>
                <a:lnTo>
                  <a:pt x="248" y="141"/>
                </a:lnTo>
                <a:lnTo>
                  <a:pt x="248" y="141"/>
                </a:lnTo>
                <a:lnTo>
                  <a:pt x="247" y="143"/>
                </a:lnTo>
                <a:lnTo>
                  <a:pt x="245" y="146"/>
                </a:lnTo>
                <a:lnTo>
                  <a:pt x="238" y="152"/>
                </a:lnTo>
                <a:lnTo>
                  <a:pt x="238" y="152"/>
                </a:lnTo>
                <a:lnTo>
                  <a:pt x="227" y="157"/>
                </a:lnTo>
                <a:lnTo>
                  <a:pt x="219" y="159"/>
                </a:lnTo>
                <a:lnTo>
                  <a:pt x="219" y="159"/>
                </a:lnTo>
                <a:lnTo>
                  <a:pt x="227" y="176"/>
                </a:lnTo>
                <a:lnTo>
                  <a:pt x="227" y="176"/>
                </a:lnTo>
                <a:lnTo>
                  <a:pt x="232" y="187"/>
                </a:lnTo>
                <a:lnTo>
                  <a:pt x="236" y="194"/>
                </a:lnTo>
                <a:lnTo>
                  <a:pt x="239" y="199"/>
                </a:lnTo>
                <a:lnTo>
                  <a:pt x="239" y="199"/>
                </a:lnTo>
                <a:lnTo>
                  <a:pt x="247" y="198"/>
                </a:lnTo>
                <a:lnTo>
                  <a:pt x="259" y="192"/>
                </a:lnTo>
                <a:lnTo>
                  <a:pt x="259" y="192"/>
                </a:lnTo>
                <a:lnTo>
                  <a:pt x="269" y="185"/>
                </a:lnTo>
                <a:lnTo>
                  <a:pt x="274" y="177"/>
                </a:lnTo>
                <a:lnTo>
                  <a:pt x="274" y="177"/>
                </a:lnTo>
                <a:lnTo>
                  <a:pt x="267" y="194"/>
                </a:lnTo>
                <a:lnTo>
                  <a:pt x="261" y="203"/>
                </a:lnTo>
                <a:lnTo>
                  <a:pt x="254" y="210"/>
                </a:lnTo>
                <a:lnTo>
                  <a:pt x="248" y="216"/>
                </a:lnTo>
                <a:lnTo>
                  <a:pt x="248" y="216"/>
                </a:lnTo>
                <a:lnTo>
                  <a:pt x="225" y="232"/>
                </a:lnTo>
                <a:lnTo>
                  <a:pt x="192" y="250"/>
                </a:lnTo>
                <a:lnTo>
                  <a:pt x="172" y="261"/>
                </a:lnTo>
                <a:lnTo>
                  <a:pt x="153" y="269"/>
                </a:lnTo>
                <a:lnTo>
                  <a:pt x="133" y="276"/>
                </a:lnTo>
                <a:lnTo>
                  <a:pt x="113" y="280"/>
                </a:lnTo>
                <a:lnTo>
                  <a:pt x="113" y="280"/>
                </a:lnTo>
                <a:lnTo>
                  <a:pt x="108" y="278"/>
                </a:lnTo>
                <a:lnTo>
                  <a:pt x="100" y="276"/>
                </a:lnTo>
                <a:lnTo>
                  <a:pt x="88" y="267"/>
                </a:lnTo>
                <a:lnTo>
                  <a:pt x="75" y="258"/>
                </a:lnTo>
                <a:lnTo>
                  <a:pt x="68" y="249"/>
                </a:lnTo>
                <a:lnTo>
                  <a:pt x="68" y="249"/>
                </a:lnTo>
                <a:lnTo>
                  <a:pt x="66" y="249"/>
                </a:lnTo>
                <a:lnTo>
                  <a:pt x="62" y="247"/>
                </a:lnTo>
                <a:lnTo>
                  <a:pt x="58" y="249"/>
                </a:lnTo>
                <a:lnTo>
                  <a:pt x="53" y="252"/>
                </a:lnTo>
                <a:lnTo>
                  <a:pt x="53" y="252"/>
                </a:lnTo>
                <a:lnTo>
                  <a:pt x="49" y="252"/>
                </a:lnTo>
                <a:lnTo>
                  <a:pt x="42" y="252"/>
                </a:lnTo>
                <a:lnTo>
                  <a:pt x="31" y="254"/>
                </a:lnTo>
                <a:lnTo>
                  <a:pt x="27" y="258"/>
                </a:lnTo>
                <a:lnTo>
                  <a:pt x="24" y="261"/>
                </a:lnTo>
                <a:lnTo>
                  <a:pt x="24" y="261"/>
                </a:lnTo>
                <a:lnTo>
                  <a:pt x="24" y="263"/>
                </a:lnTo>
                <a:lnTo>
                  <a:pt x="29" y="263"/>
                </a:lnTo>
                <a:lnTo>
                  <a:pt x="35" y="261"/>
                </a:lnTo>
                <a:lnTo>
                  <a:pt x="42" y="263"/>
                </a:lnTo>
                <a:lnTo>
                  <a:pt x="42" y="263"/>
                </a:lnTo>
                <a:lnTo>
                  <a:pt x="44" y="265"/>
                </a:lnTo>
                <a:lnTo>
                  <a:pt x="42" y="267"/>
                </a:lnTo>
                <a:lnTo>
                  <a:pt x="40" y="269"/>
                </a:lnTo>
                <a:lnTo>
                  <a:pt x="40" y="272"/>
                </a:lnTo>
                <a:lnTo>
                  <a:pt x="40" y="272"/>
                </a:lnTo>
                <a:lnTo>
                  <a:pt x="40" y="274"/>
                </a:lnTo>
                <a:lnTo>
                  <a:pt x="44" y="278"/>
                </a:lnTo>
                <a:lnTo>
                  <a:pt x="53" y="282"/>
                </a:lnTo>
                <a:lnTo>
                  <a:pt x="71" y="289"/>
                </a:lnTo>
                <a:lnTo>
                  <a:pt x="71" y="289"/>
                </a:lnTo>
                <a:lnTo>
                  <a:pt x="73" y="291"/>
                </a:lnTo>
                <a:lnTo>
                  <a:pt x="73" y="293"/>
                </a:lnTo>
                <a:lnTo>
                  <a:pt x="73" y="293"/>
                </a:lnTo>
                <a:lnTo>
                  <a:pt x="60" y="291"/>
                </a:lnTo>
                <a:lnTo>
                  <a:pt x="51" y="287"/>
                </a:lnTo>
                <a:lnTo>
                  <a:pt x="38" y="282"/>
                </a:lnTo>
                <a:lnTo>
                  <a:pt x="38" y="282"/>
                </a:lnTo>
                <a:lnTo>
                  <a:pt x="29" y="280"/>
                </a:lnTo>
                <a:lnTo>
                  <a:pt x="24" y="280"/>
                </a:lnTo>
                <a:lnTo>
                  <a:pt x="22" y="283"/>
                </a:lnTo>
                <a:lnTo>
                  <a:pt x="20" y="287"/>
                </a:lnTo>
                <a:lnTo>
                  <a:pt x="20" y="287"/>
                </a:lnTo>
                <a:lnTo>
                  <a:pt x="18" y="289"/>
                </a:lnTo>
                <a:lnTo>
                  <a:pt x="16" y="289"/>
                </a:lnTo>
                <a:lnTo>
                  <a:pt x="11" y="293"/>
                </a:lnTo>
                <a:lnTo>
                  <a:pt x="7" y="294"/>
                </a:lnTo>
                <a:lnTo>
                  <a:pt x="4" y="300"/>
                </a:lnTo>
                <a:lnTo>
                  <a:pt x="2" y="305"/>
                </a:lnTo>
                <a:lnTo>
                  <a:pt x="0" y="314"/>
                </a:lnTo>
                <a:lnTo>
                  <a:pt x="0" y="314"/>
                </a:lnTo>
                <a:lnTo>
                  <a:pt x="4" y="313"/>
                </a:lnTo>
                <a:lnTo>
                  <a:pt x="9" y="307"/>
                </a:lnTo>
                <a:lnTo>
                  <a:pt x="15" y="303"/>
                </a:lnTo>
                <a:lnTo>
                  <a:pt x="18" y="302"/>
                </a:lnTo>
                <a:lnTo>
                  <a:pt x="18" y="303"/>
                </a:lnTo>
                <a:lnTo>
                  <a:pt x="18" y="303"/>
                </a:lnTo>
                <a:lnTo>
                  <a:pt x="22" y="311"/>
                </a:lnTo>
                <a:lnTo>
                  <a:pt x="27" y="314"/>
                </a:lnTo>
                <a:lnTo>
                  <a:pt x="35" y="314"/>
                </a:lnTo>
                <a:lnTo>
                  <a:pt x="42" y="314"/>
                </a:lnTo>
                <a:lnTo>
                  <a:pt x="58" y="313"/>
                </a:lnTo>
                <a:lnTo>
                  <a:pt x="66" y="313"/>
                </a:lnTo>
                <a:lnTo>
                  <a:pt x="69" y="313"/>
                </a:lnTo>
                <a:lnTo>
                  <a:pt x="69" y="313"/>
                </a:lnTo>
                <a:lnTo>
                  <a:pt x="69" y="314"/>
                </a:lnTo>
                <a:lnTo>
                  <a:pt x="69" y="314"/>
                </a:lnTo>
                <a:lnTo>
                  <a:pt x="66" y="316"/>
                </a:lnTo>
                <a:lnTo>
                  <a:pt x="53" y="318"/>
                </a:lnTo>
                <a:lnTo>
                  <a:pt x="46" y="320"/>
                </a:lnTo>
                <a:lnTo>
                  <a:pt x="38" y="324"/>
                </a:lnTo>
                <a:lnTo>
                  <a:pt x="37" y="325"/>
                </a:lnTo>
                <a:lnTo>
                  <a:pt x="35" y="329"/>
                </a:lnTo>
                <a:lnTo>
                  <a:pt x="37" y="331"/>
                </a:lnTo>
                <a:lnTo>
                  <a:pt x="37" y="331"/>
                </a:lnTo>
                <a:lnTo>
                  <a:pt x="33" y="335"/>
                </a:lnTo>
                <a:lnTo>
                  <a:pt x="29" y="342"/>
                </a:lnTo>
                <a:lnTo>
                  <a:pt x="27" y="345"/>
                </a:lnTo>
                <a:lnTo>
                  <a:pt x="27" y="351"/>
                </a:lnTo>
                <a:lnTo>
                  <a:pt x="29" y="356"/>
                </a:lnTo>
                <a:lnTo>
                  <a:pt x="35" y="364"/>
                </a:lnTo>
                <a:lnTo>
                  <a:pt x="35" y="364"/>
                </a:lnTo>
                <a:lnTo>
                  <a:pt x="37" y="353"/>
                </a:lnTo>
                <a:lnTo>
                  <a:pt x="40" y="347"/>
                </a:lnTo>
                <a:lnTo>
                  <a:pt x="42" y="345"/>
                </a:lnTo>
                <a:lnTo>
                  <a:pt x="46" y="345"/>
                </a:lnTo>
                <a:lnTo>
                  <a:pt x="46" y="345"/>
                </a:lnTo>
                <a:lnTo>
                  <a:pt x="53" y="345"/>
                </a:lnTo>
                <a:lnTo>
                  <a:pt x="58" y="349"/>
                </a:lnTo>
                <a:lnTo>
                  <a:pt x="64" y="349"/>
                </a:lnTo>
                <a:lnTo>
                  <a:pt x="71" y="345"/>
                </a:lnTo>
                <a:lnTo>
                  <a:pt x="71" y="345"/>
                </a:lnTo>
                <a:lnTo>
                  <a:pt x="79" y="340"/>
                </a:lnTo>
                <a:lnTo>
                  <a:pt x="84" y="336"/>
                </a:lnTo>
                <a:lnTo>
                  <a:pt x="95" y="333"/>
                </a:lnTo>
                <a:lnTo>
                  <a:pt x="95" y="333"/>
                </a:lnTo>
                <a:lnTo>
                  <a:pt x="95" y="336"/>
                </a:lnTo>
                <a:lnTo>
                  <a:pt x="99" y="342"/>
                </a:lnTo>
                <a:lnTo>
                  <a:pt x="99" y="342"/>
                </a:lnTo>
                <a:lnTo>
                  <a:pt x="102" y="344"/>
                </a:lnTo>
                <a:lnTo>
                  <a:pt x="104" y="345"/>
                </a:lnTo>
                <a:lnTo>
                  <a:pt x="104" y="345"/>
                </a:lnTo>
                <a:lnTo>
                  <a:pt x="104" y="345"/>
                </a:lnTo>
                <a:lnTo>
                  <a:pt x="102" y="351"/>
                </a:lnTo>
                <a:lnTo>
                  <a:pt x="99" y="356"/>
                </a:lnTo>
                <a:lnTo>
                  <a:pt x="95" y="360"/>
                </a:lnTo>
                <a:lnTo>
                  <a:pt x="95" y="360"/>
                </a:lnTo>
                <a:lnTo>
                  <a:pt x="97" y="360"/>
                </a:lnTo>
                <a:lnTo>
                  <a:pt x="102" y="360"/>
                </a:lnTo>
                <a:lnTo>
                  <a:pt x="108" y="358"/>
                </a:lnTo>
                <a:lnTo>
                  <a:pt x="111" y="355"/>
                </a:lnTo>
                <a:lnTo>
                  <a:pt x="115" y="349"/>
                </a:lnTo>
                <a:lnTo>
                  <a:pt x="115" y="349"/>
                </a:lnTo>
                <a:lnTo>
                  <a:pt x="117" y="347"/>
                </a:lnTo>
                <a:lnTo>
                  <a:pt x="119" y="347"/>
                </a:lnTo>
                <a:lnTo>
                  <a:pt x="124" y="347"/>
                </a:lnTo>
                <a:lnTo>
                  <a:pt x="124" y="347"/>
                </a:lnTo>
                <a:lnTo>
                  <a:pt x="128" y="345"/>
                </a:lnTo>
                <a:lnTo>
                  <a:pt x="130" y="344"/>
                </a:lnTo>
                <a:lnTo>
                  <a:pt x="130" y="338"/>
                </a:lnTo>
                <a:lnTo>
                  <a:pt x="130" y="333"/>
                </a:lnTo>
                <a:lnTo>
                  <a:pt x="130" y="329"/>
                </a:lnTo>
                <a:lnTo>
                  <a:pt x="132" y="327"/>
                </a:lnTo>
                <a:lnTo>
                  <a:pt x="132" y="327"/>
                </a:lnTo>
                <a:lnTo>
                  <a:pt x="139" y="322"/>
                </a:lnTo>
                <a:lnTo>
                  <a:pt x="146" y="316"/>
                </a:lnTo>
                <a:lnTo>
                  <a:pt x="163" y="309"/>
                </a:lnTo>
                <a:lnTo>
                  <a:pt x="163" y="309"/>
                </a:lnTo>
                <a:lnTo>
                  <a:pt x="161" y="316"/>
                </a:lnTo>
                <a:lnTo>
                  <a:pt x="161" y="324"/>
                </a:lnTo>
                <a:lnTo>
                  <a:pt x="164" y="333"/>
                </a:lnTo>
                <a:lnTo>
                  <a:pt x="205" y="322"/>
                </a:lnTo>
                <a:lnTo>
                  <a:pt x="205" y="322"/>
                </a:lnTo>
                <a:lnTo>
                  <a:pt x="203" y="313"/>
                </a:lnTo>
                <a:lnTo>
                  <a:pt x="205" y="305"/>
                </a:lnTo>
                <a:lnTo>
                  <a:pt x="210" y="296"/>
                </a:lnTo>
                <a:lnTo>
                  <a:pt x="216" y="287"/>
                </a:lnTo>
                <a:lnTo>
                  <a:pt x="216" y="287"/>
                </a:lnTo>
                <a:lnTo>
                  <a:pt x="216" y="291"/>
                </a:lnTo>
                <a:lnTo>
                  <a:pt x="214" y="300"/>
                </a:lnTo>
                <a:lnTo>
                  <a:pt x="214" y="311"/>
                </a:lnTo>
                <a:lnTo>
                  <a:pt x="214" y="316"/>
                </a:lnTo>
                <a:lnTo>
                  <a:pt x="216" y="318"/>
                </a:lnTo>
                <a:lnTo>
                  <a:pt x="256" y="309"/>
                </a:lnTo>
                <a:lnTo>
                  <a:pt x="256" y="309"/>
                </a:lnTo>
                <a:lnTo>
                  <a:pt x="254" y="303"/>
                </a:lnTo>
                <a:lnTo>
                  <a:pt x="254" y="296"/>
                </a:lnTo>
                <a:lnTo>
                  <a:pt x="258" y="283"/>
                </a:lnTo>
                <a:lnTo>
                  <a:pt x="258" y="283"/>
                </a:lnTo>
                <a:lnTo>
                  <a:pt x="261" y="298"/>
                </a:lnTo>
                <a:lnTo>
                  <a:pt x="269" y="311"/>
                </a:lnTo>
                <a:lnTo>
                  <a:pt x="278" y="322"/>
                </a:lnTo>
                <a:lnTo>
                  <a:pt x="283" y="325"/>
                </a:lnTo>
                <a:lnTo>
                  <a:pt x="289" y="329"/>
                </a:lnTo>
                <a:lnTo>
                  <a:pt x="289" y="329"/>
                </a:lnTo>
                <a:lnTo>
                  <a:pt x="311" y="338"/>
                </a:lnTo>
                <a:lnTo>
                  <a:pt x="334" y="345"/>
                </a:lnTo>
                <a:lnTo>
                  <a:pt x="391" y="362"/>
                </a:lnTo>
                <a:lnTo>
                  <a:pt x="391" y="362"/>
                </a:lnTo>
                <a:lnTo>
                  <a:pt x="407" y="367"/>
                </a:lnTo>
                <a:lnTo>
                  <a:pt x="420" y="373"/>
                </a:lnTo>
                <a:lnTo>
                  <a:pt x="420" y="373"/>
                </a:lnTo>
                <a:lnTo>
                  <a:pt x="424" y="375"/>
                </a:lnTo>
                <a:lnTo>
                  <a:pt x="424" y="377"/>
                </a:lnTo>
                <a:lnTo>
                  <a:pt x="422" y="382"/>
                </a:lnTo>
                <a:lnTo>
                  <a:pt x="417" y="386"/>
                </a:lnTo>
                <a:lnTo>
                  <a:pt x="417" y="386"/>
                </a:lnTo>
                <a:lnTo>
                  <a:pt x="424" y="391"/>
                </a:lnTo>
                <a:lnTo>
                  <a:pt x="438" y="400"/>
                </a:lnTo>
                <a:lnTo>
                  <a:pt x="438" y="400"/>
                </a:lnTo>
                <a:lnTo>
                  <a:pt x="448" y="409"/>
                </a:lnTo>
                <a:lnTo>
                  <a:pt x="453" y="420"/>
                </a:lnTo>
                <a:lnTo>
                  <a:pt x="459" y="435"/>
                </a:lnTo>
                <a:lnTo>
                  <a:pt x="462" y="450"/>
                </a:lnTo>
                <a:lnTo>
                  <a:pt x="462" y="450"/>
                </a:lnTo>
                <a:lnTo>
                  <a:pt x="466" y="462"/>
                </a:lnTo>
                <a:lnTo>
                  <a:pt x="466" y="475"/>
                </a:lnTo>
                <a:lnTo>
                  <a:pt x="466" y="486"/>
                </a:lnTo>
                <a:lnTo>
                  <a:pt x="466" y="492"/>
                </a:lnTo>
                <a:lnTo>
                  <a:pt x="464" y="493"/>
                </a:lnTo>
                <a:lnTo>
                  <a:pt x="464" y="493"/>
                </a:lnTo>
                <a:lnTo>
                  <a:pt x="460" y="497"/>
                </a:lnTo>
                <a:lnTo>
                  <a:pt x="457" y="499"/>
                </a:lnTo>
                <a:lnTo>
                  <a:pt x="451" y="501"/>
                </a:lnTo>
                <a:lnTo>
                  <a:pt x="440" y="504"/>
                </a:lnTo>
                <a:lnTo>
                  <a:pt x="444" y="519"/>
                </a:lnTo>
                <a:lnTo>
                  <a:pt x="444" y="519"/>
                </a:lnTo>
                <a:lnTo>
                  <a:pt x="451" y="519"/>
                </a:lnTo>
                <a:lnTo>
                  <a:pt x="459" y="517"/>
                </a:lnTo>
                <a:lnTo>
                  <a:pt x="466" y="515"/>
                </a:lnTo>
                <a:lnTo>
                  <a:pt x="466" y="515"/>
                </a:lnTo>
                <a:lnTo>
                  <a:pt x="464" y="517"/>
                </a:lnTo>
                <a:lnTo>
                  <a:pt x="464" y="517"/>
                </a:lnTo>
                <a:lnTo>
                  <a:pt x="459" y="526"/>
                </a:lnTo>
                <a:lnTo>
                  <a:pt x="457" y="534"/>
                </a:lnTo>
                <a:lnTo>
                  <a:pt x="473" y="545"/>
                </a:lnTo>
                <a:lnTo>
                  <a:pt x="473" y="545"/>
                </a:lnTo>
                <a:lnTo>
                  <a:pt x="481" y="526"/>
                </a:lnTo>
                <a:lnTo>
                  <a:pt x="484" y="521"/>
                </a:lnTo>
                <a:lnTo>
                  <a:pt x="488" y="517"/>
                </a:lnTo>
                <a:lnTo>
                  <a:pt x="488" y="517"/>
                </a:lnTo>
                <a:lnTo>
                  <a:pt x="491" y="517"/>
                </a:lnTo>
                <a:lnTo>
                  <a:pt x="497" y="519"/>
                </a:lnTo>
                <a:lnTo>
                  <a:pt x="504" y="523"/>
                </a:lnTo>
                <a:lnTo>
                  <a:pt x="512" y="526"/>
                </a:lnTo>
                <a:lnTo>
                  <a:pt x="521" y="534"/>
                </a:lnTo>
                <a:lnTo>
                  <a:pt x="528" y="543"/>
                </a:lnTo>
                <a:lnTo>
                  <a:pt x="535" y="552"/>
                </a:lnTo>
                <a:lnTo>
                  <a:pt x="541" y="563"/>
                </a:lnTo>
                <a:lnTo>
                  <a:pt x="541" y="563"/>
                </a:lnTo>
                <a:lnTo>
                  <a:pt x="543" y="572"/>
                </a:lnTo>
                <a:lnTo>
                  <a:pt x="544" y="581"/>
                </a:lnTo>
                <a:lnTo>
                  <a:pt x="544" y="590"/>
                </a:lnTo>
                <a:lnTo>
                  <a:pt x="543" y="601"/>
                </a:lnTo>
                <a:lnTo>
                  <a:pt x="541" y="610"/>
                </a:lnTo>
                <a:lnTo>
                  <a:pt x="537" y="618"/>
                </a:lnTo>
                <a:lnTo>
                  <a:pt x="532" y="623"/>
                </a:lnTo>
                <a:lnTo>
                  <a:pt x="526" y="627"/>
                </a:lnTo>
                <a:lnTo>
                  <a:pt x="526" y="627"/>
                </a:lnTo>
                <a:lnTo>
                  <a:pt x="521" y="627"/>
                </a:lnTo>
                <a:lnTo>
                  <a:pt x="517" y="625"/>
                </a:lnTo>
                <a:lnTo>
                  <a:pt x="504" y="620"/>
                </a:lnTo>
                <a:lnTo>
                  <a:pt x="493" y="614"/>
                </a:lnTo>
                <a:lnTo>
                  <a:pt x="490" y="614"/>
                </a:lnTo>
                <a:lnTo>
                  <a:pt x="486" y="618"/>
                </a:lnTo>
                <a:lnTo>
                  <a:pt x="486" y="618"/>
                </a:lnTo>
                <a:lnTo>
                  <a:pt x="484" y="620"/>
                </a:lnTo>
                <a:lnTo>
                  <a:pt x="479" y="623"/>
                </a:lnTo>
                <a:lnTo>
                  <a:pt x="470" y="629"/>
                </a:lnTo>
                <a:lnTo>
                  <a:pt x="466" y="632"/>
                </a:lnTo>
                <a:lnTo>
                  <a:pt x="462" y="638"/>
                </a:lnTo>
                <a:lnTo>
                  <a:pt x="462" y="645"/>
                </a:lnTo>
                <a:lnTo>
                  <a:pt x="464" y="654"/>
                </a:lnTo>
                <a:lnTo>
                  <a:pt x="464" y="654"/>
                </a:lnTo>
                <a:lnTo>
                  <a:pt x="473" y="645"/>
                </a:lnTo>
                <a:lnTo>
                  <a:pt x="477" y="641"/>
                </a:lnTo>
                <a:lnTo>
                  <a:pt x="481" y="641"/>
                </a:lnTo>
                <a:lnTo>
                  <a:pt x="481" y="641"/>
                </a:lnTo>
                <a:lnTo>
                  <a:pt x="482" y="643"/>
                </a:lnTo>
                <a:lnTo>
                  <a:pt x="482" y="645"/>
                </a:lnTo>
                <a:lnTo>
                  <a:pt x="486" y="649"/>
                </a:lnTo>
                <a:lnTo>
                  <a:pt x="486" y="649"/>
                </a:lnTo>
                <a:lnTo>
                  <a:pt x="488" y="651"/>
                </a:lnTo>
                <a:lnTo>
                  <a:pt x="491" y="651"/>
                </a:lnTo>
                <a:lnTo>
                  <a:pt x="502" y="651"/>
                </a:lnTo>
                <a:lnTo>
                  <a:pt x="512" y="649"/>
                </a:lnTo>
                <a:lnTo>
                  <a:pt x="515" y="649"/>
                </a:lnTo>
                <a:lnTo>
                  <a:pt x="517" y="651"/>
                </a:lnTo>
                <a:lnTo>
                  <a:pt x="517" y="651"/>
                </a:lnTo>
                <a:lnTo>
                  <a:pt x="517" y="652"/>
                </a:lnTo>
                <a:lnTo>
                  <a:pt x="515" y="652"/>
                </a:lnTo>
                <a:lnTo>
                  <a:pt x="510" y="652"/>
                </a:lnTo>
                <a:lnTo>
                  <a:pt x="510" y="652"/>
                </a:lnTo>
                <a:lnTo>
                  <a:pt x="491" y="656"/>
                </a:lnTo>
                <a:lnTo>
                  <a:pt x="484" y="660"/>
                </a:lnTo>
                <a:lnTo>
                  <a:pt x="479" y="663"/>
                </a:lnTo>
                <a:lnTo>
                  <a:pt x="479" y="663"/>
                </a:lnTo>
                <a:lnTo>
                  <a:pt x="479" y="665"/>
                </a:lnTo>
                <a:lnTo>
                  <a:pt x="479" y="669"/>
                </a:lnTo>
                <a:lnTo>
                  <a:pt x="479" y="669"/>
                </a:lnTo>
                <a:lnTo>
                  <a:pt x="475" y="674"/>
                </a:lnTo>
                <a:lnTo>
                  <a:pt x="470" y="678"/>
                </a:lnTo>
                <a:lnTo>
                  <a:pt x="466" y="683"/>
                </a:lnTo>
                <a:lnTo>
                  <a:pt x="464" y="689"/>
                </a:lnTo>
                <a:lnTo>
                  <a:pt x="464" y="694"/>
                </a:lnTo>
                <a:lnTo>
                  <a:pt x="464" y="694"/>
                </a:lnTo>
                <a:lnTo>
                  <a:pt x="466" y="702"/>
                </a:lnTo>
                <a:lnTo>
                  <a:pt x="470" y="705"/>
                </a:lnTo>
                <a:lnTo>
                  <a:pt x="475" y="711"/>
                </a:lnTo>
                <a:lnTo>
                  <a:pt x="475" y="711"/>
                </a:lnTo>
                <a:lnTo>
                  <a:pt x="475" y="707"/>
                </a:lnTo>
                <a:lnTo>
                  <a:pt x="477" y="702"/>
                </a:lnTo>
                <a:lnTo>
                  <a:pt x="479" y="694"/>
                </a:lnTo>
                <a:lnTo>
                  <a:pt x="479" y="691"/>
                </a:lnTo>
                <a:lnTo>
                  <a:pt x="482" y="691"/>
                </a:lnTo>
                <a:lnTo>
                  <a:pt x="482" y="691"/>
                </a:lnTo>
                <a:lnTo>
                  <a:pt x="484" y="691"/>
                </a:lnTo>
                <a:lnTo>
                  <a:pt x="488" y="693"/>
                </a:lnTo>
                <a:lnTo>
                  <a:pt x="490" y="696"/>
                </a:lnTo>
                <a:lnTo>
                  <a:pt x="493" y="696"/>
                </a:lnTo>
                <a:lnTo>
                  <a:pt x="493" y="696"/>
                </a:lnTo>
                <a:lnTo>
                  <a:pt x="497" y="696"/>
                </a:lnTo>
                <a:lnTo>
                  <a:pt x="502" y="693"/>
                </a:lnTo>
                <a:lnTo>
                  <a:pt x="513" y="682"/>
                </a:lnTo>
                <a:lnTo>
                  <a:pt x="524" y="672"/>
                </a:lnTo>
                <a:lnTo>
                  <a:pt x="528" y="669"/>
                </a:lnTo>
                <a:lnTo>
                  <a:pt x="532" y="669"/>
                </a:lnTo>
                <a:lnTo>
                  <a:pt x="532" y="669"/>
                </a:lnTo>
                <a:lnTo>
                  <a:pt x="533" y="671"/>
                </a:lnTo>
                <a:lnTo>
                  <a:pt x="532" y="672"/>
                </a:lnTo>
                <a:lnTo>
                  <a:pt x="524" y="678"/>
                </a:lnTo>
                <a:lnTo>
                  <a:pt x="517" y="685"/>
                </a:lnTo>
                <a:lnTo>
                  <a:pt x="513" y="689"/>
                </a:lnTo>
                <a:lnTo>
                  <a:pt x="512" y="694"/>
                </a:lnTo>
                <a:lnTo>
                  <a:pt x="512" y="694"/>
                </a:lnTo>
                <a:lnTo>
                  <a:pt x="513" y="700"/>
                </a:lnTo>
                <a:lnTo>
                  <a:pt x="515" y="704"/>
                </a:lnTo>
                <a:lnTo>
                  <a:pt x="519" y="707"/>
                </a:lnTo>
                <a:lnTo>
                  <a:pt x="521" y="711"/>
                </a:lnTo>
                <a:lnTo>
                  <a:pt x="521" y="711"/>
                </a:lnTo>
                <a:lnTo>
                  <a:pt x="523" y="715"/>
                </a:lnTo>
                <a:lnTo>
                  <a:pt x="526" y="720"/>
                </a:lnTo>
                <a:lnTo>
                  <a:pt x="530" y="724"/>
                </a:lnTo>
                <a:lnTo>
                  <a:pt x="535" y="725"/>
                </a:lnTo>
                <a:lnTo>
                  <a:pt x="546" y="729"/>
                </a:lnTo>
                <a:lnTo>
                  <a:pt x="552" y="729"/>
                </a:lnTo>
                <a:lnTo>
                  <a:pt x="552" y="729"/>
                </a:lnTo>
                <a:lnTo>
                  <a:pt x="550" y="725"/>
                </a:lnTo>
                <a:lnTo>
                  <a:pt x="544" y="720"/>
                </a:lnTo>
                <a:lnTo>
                  <a:pt x="539" y="713"/>
                </a:lnTo>
                <a:lnTo>
                  <a:pt x="539" y="711"/>
                </a:lnTo>
                <a:lnTo>
                  <a:pt x="539" y="707"/>
                </a:lnTo>
                <a:lnTo>
                  <a:pt x="539" y="707"/>
                </a:lnTo>
                <a:lnTo>
                  <a:pt x="541" y="705"/>
                </a:lnTo>
                <a:lnTo>
                  <a:pt x="544" y="707"/>
                </a:lnTo>
                <a:lnTo>
                  <a:pt x="548" y="707"/>
                </a:lnTo>
                <a:lnTo>
                  <a:pt x="552" y="705"/>
                </a:lnTo>
                <a:lnTo>
                  <a:pt x="552" y="705"/>
                </a:lnTo>
                <a:lnTo>
                  <a:pt x="552" y="702"/>
                </a:lnTo>
                <a:lnTo>
                  <a:pt x="552" y="691"/>
                </a:lnTo>
                <a:lnTo>
                  <a:pt x="552" y="685"/>
                </a:lnTo>
                <a:lnTo>
                  <a:pt x="554" y="678"/>
                </a:lnTo>
                <a:lnTo>
                  <a:pt x="559" y="671"/>
                </a:lnTo>
                <a:lnTo>
                  <a:pt x="566" y="662"/>
                </a:lnTo>
                <a:lnTo>
                  <a:pt x="566" y="662"/>
                </a:lnTo>
                <a:lnTo>
                  <a:pt x="570" y="667"/>
                </a:lnTo>
                <a:lnTo>
                  <a:pt x="574" y="669"/>
                </a:lnTo>
                <a:lnTo>
                  <a:pt x="581" y="671"/>
                </a:lnTo>
                <a:lnTo>
                  <a:pt x="581" y="671"/>
                </a:lnTo>
                <a:lnTo>
                  <a:pt x="583" y="672"/>
                </a:lnTo>
                <a:lnTo>
                  <a:pt x="585" y="674"/>
                </a:lnTo>
                <a:lnTo>
                  <a:pt x="585" y="682"/>
                </a:lnTo>
                <a:lnTo>
                  <a:pt x="585" y="691"/>
                </a:lnTo>
                <a:lnTo>
                  <a:pt x="585" y="691"/>
                </a:lnTo>
                <a:lnTo>
                  <a:pt x="586" y="689"/>
                </a:lnTo>
                <a:lnTo>
                  <a:pt x="590" y="683"/>
                </a:lnTo>
                <a:lnTo>
                  <a:pt x="594" y="674"/>
                </a:lnTo>
                <a:lnTo>
                  <a:pt x="594" y="663"/>
                </a:lnTo>
                <a:lnTo>
                  <a:pt x="594" y="663"/>
                </a:lnTo>
                <a:lnTo>
                  <a:pt x="597" y="662"/>
                </a:lnTo>
                <a:lnTo>
                  <a:pt x="601" y="654"/>
                </a:lnTo>
                <a:lnTo>
                  <a:pt x="601" y="654"/>
                </a:lnTo>
                <a:lnTo>
                  <a:pt x="603" y="651"/>
                </a:lnTo>
                <a:lnTo>
                  <a:pt x="601" y="649"/>
                </a:lnTo>
                <a:lnTo>
                  <a:pt x="596" y="643"/>
                </a:lnTo>
                <a:lnTo>
                  <a:pt x="594" y="640"/>
                </a:lnTo>
                <a:lnTo>
                  <a:pt x="592" y="634"/>
                </a:lnTo>
                <a:lnTo>
                  <a:pt x="590" y="625"/>
                </a:lnTo>
                <a:lnTo>
                  <a:pt x="590" y="614"/>
                </a:lnTo>
                <a:lnTo>
                  <a:pt x="590" y="614"/>
                </a:lnTo>
                <a:lnTo>
                  <a:pt x="590" y="610"/>
                </a:lnTo>
                <a:lnTo>
                  <a:pt x="588" y="609"/>
                </a:lnTo>
                <a:lnTo>
                  <a:pt x="583" y="605"/>
                </a:lnTo>
                <a:lnTo>
                  <a:pt x="583" y="605"/>
                </a:lnTo>
                <a:lnTo>
                  <a:pt x="579" y="599"/>
                </a:lnTo>
                <a:lnTo>
                  <a:pt x="579" y="598"/>
                </a:lnTo>
                <a:lnTo>
                  <a:pt x="581" y="598"/>
                </a:lnTo>
                <a:lnTo>
                  <a:pt x="581" y="598"/>
                </a:lnTo>
                <a:lnTo>
                  <a:pt x="588" y="599"/>
                </a:lnTo>
                <a:lnTo>
                  <a:pt x="596" y="599"/>
                </a:lnTo>
                <a:lnTo>
                  <a:pt x="603" y="598"/>
                </a:lnTo>
                <a:lnTo>
                  <a:pt x="603" y="598"/>
                </a:lnTo>
                <a:lnTo>
                  <a:pt x="603" y="576"/>
                </a:lnTo>
                <a:lnTo>
                  <a:pt x="605" y="565"/>
                </a:lnTo>
                <a:lnTo>
                  <a:pt x="603" y="559"/>
                </a:lnTo>
                <a:lnTo>
                  <a:pt x="603" y="559"/>
                </a:lnTo>
                <a:lnTo>
                  <a:pt x="596" y="559"/>
                </a:lnTo>
                <a:lnTo>
                  <a:pt x="588" y="557"/>
                </a:lnTo>
                <a:lnTo>
                  <a:pt x="585" y="556"/>
                </a:lnTo>
                <a:lnTo>
                  <a:pt x="581" y="552"/>
                </a:lnTo>
                <a:lnTo>
                  <a:pt x="581" y="552"/>
                </a:lnTo>
                <a:lnTo>
                  <a:pt x="586" y="552"/>
                </a:lnTo>
                <a:lnTo>
                  <a:pt x="594" y="552"/>
                </a:lnTo>
                <a:lnTo>
                  <a:pt x="599" y="552"/>
                </a:lnTo>
                <a:lnTo>
                  <a:pt x="603" y="548"/>
                </a:lnTo>
                <a:lnTo>
                  <a:pt x="603" y="548"/>
                </a:lnTo>
                <a:lnTo>
                  <a:pt x="603" y="530"/>
                </a:lnTo>
                <a:lnTo>
                  <a:pt x="601" y="517"/>
                </a:lnTo>
                <a:lnTo>
                  <a:pt x="601" y="514"/>
                </a:lnTo>
                <a:lnTo>
                  <a:pt x="599" y="512"/>
                </a:lnTo>
                <a:lnTo>
                  <a:pt x="599" y="512"/>
                </a:lnTo>
                <a:lnTo>
                  <a:pt x="592" y="514"/>
                </a:lnTo>
                <a:lnTo>
                  <a:pt x="586" y="514"/>
                </a:lnTo>
                <a:lnTo>
                  <a:pt x="581" y="512"/>
                </a:lnTo>
                <a:lnTo>
                  <a:pt x="576" y="510"/>
                </a:lnTo>
                <a:lnTo>
                  <a:pt x="576" y="510"/>
                </a:lnTo>
                <a:lnTo>
                  <a:pt x="574" y="508"/>
                </a:lnTo>
                <a:lnTo>
                  <a:pt x="572" y="504"/>
                </a:lnTo>
                <a:lnTo>
                  <a:pt x="572" y="499"/>
                </a:lnTo>
                <a:lnTo>
                  <a:pt x="570" y="495"/>
                </a:lnTo>
                <a:lnTo>
                  <a:pt x="570" y="493"/>
                </a:lnTo>
                <a:lnTo>
                  <a:pt x="568" y="492"/>
                </a:lnTo>
                <a:lnTo>
                  <a:pt x="568" y="492"/>
                </a:lnTo>
                <a:lnTo>
                  <a:pt x="557" y="488"/>
                </a:lnTo>
                <a:lnTo>
                  <a:pt x="546" y="482"/>
                </a:lnTo>
                <a:lnTo>
                  <a:pt x="541" y="477"/>
                </a:lnTo>
                <a:lnTo>
                  <a:pt x="535" y="473"/>
                </a:lnTo>
                <a:lnTo>
                  <a:pt x="535" y="473"/>
                </a:lnTo>
                <a:lnTo>
                  <a:pt x="532" y="468"/>
                </a:lnTo>
                <a:lnTo>
                  <a:pt x="532" y="462"/>
                </a:lnTo>
                <a:lnTo>
                  <a:pt x="532" y="459"/>
                </a:lnTo>
                <a:lnTo>
                  <a:pt x="532" y="459"/>
                </a:lnTo>
                <a:lnTo>
                  <a:pt x="541" y="462"/>
                </a:lnTo>
                <a:lnTo>
                  <a:pt x="544" y="462"/>
                </a:lnTo>
                <a:lnTo>
                  <a:pt x="550" y="461"/>
                </a:lnTo>
                <a:lnTo>
                  <a:pt x="552" y="431"/>
                </a:lnTo>
                <a:lnTo>
                  <a:pt x="552" y="431"/>
                </a:lnTo>
                <a:lnTo>
                  <a:pt x="548" y="431"/>
                </a:lnTo>
                <a:lnTo>
                  <a:pt x="541" y="430"/>
                </a:lnTo>
                <a:lnTo>
                  <a:pt x="541" y="430"/>
                </a:lnTo>
                <a:lnTo>
                  <a:pt x="537" y="426"/>
                </a:lnTo>
                <a:lnTo>
                  <a:pt x="533" y="422"/>
                </a:lnTo>
                <a:lnTo>
                  <a:pt x="532" y="419"/>
                </a:lnTo>
                <a:lnTo>
                  <a:pt x="532" y="419"/>
                </a:lnTo>
                <a:lnTo>
                  <a:pt x="535" y="420"/>
                </a:lnTo>
                <a:lnTo>
                  <a:pt x="543" y="422"/>
                </a:lnTo>
                <a:lnTo>
                  <a:pt x="543" y="422"/>
                </a:lnTo>
                <a:lnTo>
                  <a:pt x="550" y="422"/>
                </a:lnTo>
                <a:lnTo>
                  <a:pt x="554" y="420"/>
                </a:lnTo>
                <a:lnTo>
                  <a:pt x="557" y="387"/>
                </a:lnTo>
                <a:lnTo>
                  <a:pt x="557" y="387"/>
                </a:lnTo>
                <a:lnTo>
                  <a:pt x="552" y="387"/>
                </a:lnTo>
                <a:lnTo>
                  <a:pt x="546" y="386"/>
                </a:lnTo>
                <a:lnTo>
                  <a:pt x="541" y="384"/>
                </a:lnTo>
                <a:lnTo>
                  <a:pt x="539" y="378"/>
                </a:lnTo>
                <a:lnTo>
                  <a:pt x="539" y="377"/>
                </a:lnTo>
                <a:lnTo>
                  <a:pt x="539" y="377"/>
                </a:lnTo>
                <a:lnTo>
                  <a:pt x="552" y="373"/>
                </a:lnTo>
                <a:lnTo>
                  <a:pt x="563" y="367"/>
                </a:lnTo>
                <a:lnTo>
                  <a:pt x="572" y="360"/>
                </a:lnTo>
                <a:lnTo>
                  <a:pt x="579" y="353"/>
                </a:lnTo>
                <a:lnTo>
                  <a:pt x="586" y="344"/>
                </a:lnTo>
                <a:lnTo>
                  <a:pt x="592" y="333"/>
                </a:lnTo>
                <a:lnTo>
                  <a:pt x="597" y="324"/>
                </a:lnTo>
                <a:lnTo>
                  <a:pt x="599" y="313"/>
                </a:lnTo>
                <a:lnTo>
                  <a:pt x="599" y="313"/>
                </a:lnTo>
                <a:lnTo>
                  <a:pt x="608" y="316"/>
                </a:lnTo>
                <a:lnTo>
                  <a:pt x="614" y="316"/>
                </a:lnTo>
                <a:lnTo>
                  <a:pt x="618" y="316"/>
                </a:lnTo>
                <a:lnTo>
                  <a:pt x="618" y="316"/>
                </a:lnTo>
                <a:lnTo>
                  <a:pt x="619" y="303"/>
                </a:lnTo>
                <a:lnTo>
                  <a:pt x="619" y="289"/>
                </a:lnTo>
                <a:lnTo>
                  <a:pt x="619" y="289"/>
                </a:lnTo>
                <a:lnTo>
                  <a:pt x="610" y="287"/>
                </a:lnTo>
                <a:lnTo>
                  <a:pt x="607" y="285"/>
                </a:lnTo>
                <a:lnTo>
                  <a:pt x="603" y="28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104" name="Picture 51" descr="työkykyohjelman logo">
            <a:extLst>
              <a:ext uri="{FF2B5EF4-FFF2-40B4-BE49-F238E27FC236}">
                <a16:creationId xmlns:a16="http://schemas.microsoft.com/office/drawing/2014/main" id="{F07F2CD9-BDD8-2848-B9FD-12A39B1606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599" y="4363971"/>
            <a:ext cx="3132881" cy="62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25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051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Kuvapaikka 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0"/>
            <a:ext cx="9144000" cy="437195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4371949"/>
            <a:ext cx="4211223" cy="60789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Content Placeholder 9"/>
          <p:cNvSpPr>
            <a:spLocks noGrp="1"/>
          </p:cNvSpPr>
          <p:nvPr>
            <p:ph idx="13"/>
          </p:nvPr>
        </p:nvSpPr>
        <p:spPr>
          <a:xfrm>
            <a:off x="4860032" y="4518180"/>
            <a:ext cx="4283968" cy="46166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sz="120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639948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Kuvapaikka 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813272" y="0"/>
            <a:ext cx="6336704" cy="51435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251521" y="207920"/>
            <a:ext cx="2160240" cy="1427726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Content Placeholder 9"/>
          <p:cNvSpPr>
            <a:spLocks noGrp="1"/>
          </p:cNvSpPr>
          <p:nvPr>
            <p:ph idx="14"/>
          </p:nvPr>
        </p:nvSpPr>
        <p:spPr>
          <a:xfrm>
            <a:off x="251521" y="1739485"/>
            <a:ext cx="2160240" cy="3240360"/>
          </a:xfrm>
        </p:spPr>
        <p:txBody>
          <a:bodyPr>
            <a:normAutofit/>
          </a:bodyPr>
          <a:lstStyle/>
          <a:p>
            <a:pPr lvl="0"/>
            <a:r>
              <a:rPr lang="fi-FI" sz="1400"/>
              <a:t>Muokkaa tekstin perustyylejä</a:t>
            </a:r>
          </a:p>
          <a:p>
            <a:pPr lvl="1"/>
            <a:r>
              <a:rPr lang="fi-FI" sz="1400"/>
              <a:t>toinen taso</a:t>
            </a:r>
          </a:p>
          <a:p>
            <a:pPr lvl="2"/>
            <a:r>
              <a:rPr lang="fi-FI" sz="1400"/>
              <a:t>kolmas taso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30.5.2022</a:t>
            </a:fld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611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kaarielementti"/>
          <p:cNvGrpSpPr/>
          <p:nvPr userDrawn="1"/>
        </p:nvGrpSpPr>
        <p:grpSpPr>
          <a:xfrm>
            <a:off x="0" y="1"/>
            <a:ext cx="9144000" cy="5143500"/>
            <a:chOff x="-50732" y="0"/>
            <a:chExt cx="9194731" cy="5143502"/>
          </a:xfrm>
        </p:grpSpPr>
        <p:sp>
          <p:nvSpPr>
            <p:cNvPr id="65" name="AutoShape 59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50732" y="0"/>
              <a:ext cx="9194731" cy="5143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6" name="Freeform 61"/>
            <p:cNvSpPr>
              <a:spLocks/>
            </p:cNvSpPr>
            <p:nvPr userDrawn="1"/>
          </p:nvSpPr>
          <p:spPr bwMode="auto">
            <a:xfrm flipH="1">
              <a:off x="1354507" y="0"/>
              <a:ext cx="7789492" cy="5143501"/>
            </a:xfrm>
            <a:custGeom>
              <a:avLst/>
              <a:gdLst>
                <a:gd name="T0" fmla="*/ 3559 w 4854"/>
                <a:gd name="T1" fmla="*/ 0 h 3240"/>
                <a:gd name="T2" fmla="*/ 0 w 4854"/>
                <a:gd name="T3" fmla="*/ 0 h 3240"/>
                <a:gd name="T4" fmla="*/ 0 w 4854"/>
                <a:gd name="T5" fmla="*/ 3240 h 3240"/>
                <a:gd name="T6" fmla="*/ 3231 w 4854"/>
                <a:gd name="T7" fmla="*/ 3240 h 3240"/>
                <a:gd name="T8" fmla="*/ 4854 w 4854"/>
                <a:gd name="T9" fmla="*/ 1361 h 3240"/>
                <a:gd name="T10" fmla="*/ 3559 w 4854"/>
                <a:gd name="T11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4" h="3240">
                  <a:moveTo>
                    <a:pt x="355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3231" y="3240"/>
                  </a:lnTo>
                  <a:lnTo>
                    <a:pt x="4854" y="1361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 flipH="1">
              <a:off x="527332" y="0"/>
              <a:ext cx="2315449" cy="2160589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 flipH="1">
              <a:off x="-50732" y="1171575"/>
              <a:ext cx="1449951" cy="1657351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 flipH="1">
              <a:off x="-50732" y="2160589"/>
              <a:ext cx="3388541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 flipH="1">
              <a:off x="-50732" y="0"/>
              <a:ext cx="1449951" cy="2160589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 flipH="1">
              <a:off x="1399219" y="0"/>
              <a:ext cx="2112648" cy="2160589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 flipH="1">
              <a:off x="-50732" y="2160589"/>
              <a:ext cx="1449951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 flipH="1">
              <a:off x="1399219" y="2160588"/>
              <a:ext cx="2612466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563638"/>
            <a:ext cx="4634027" cy="1687040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507853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6DC9CB17-0753-3448-8A0D-E554F9368B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66250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685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kaarielementti"/>
          <p:cNvGrpSpPr/>
          <p:nvPr userDrawn="1"/>
        </p:nvGrpSpPr>
        <p:grpSpPr>
          <a:xfrm>
            <a:off x="0" y="1"/>
            <a:ext cx="9144000" cy="5143500"/>
            <a:chOff x="-50732" y="0"/>
            <a:chExt cx="9194731" cy="5143502"/>
          </a:xfrm>
        </p:grpSpPr>
        <p:sp>
          <p:nvSpPr>
            <p:cNvPr id="65" name="AutoShape 59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50732" y="0"/>
              <a:ext cx="9194731" cy="5143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 flipH="1">
              <a:off x="527332" y="0"/>
              <a:ext cx="2315449" cy="2160589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 flipH="1">
              <a:off x="-50732" y="1171575"/>
              <a:ext cx="1449951" cy="1657351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 flipH="1">
              <a:off x="-50732" y="2160589"/>
              <a:ext cx="3388541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 flipH="1">
              <a:off x="-50732" y="0"/>
              <a:ext cx="1449951" cy="2160589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 flipH="1">
              <a:off x="1399219" y="0"/>
              <a:ext cx="2112648" cy="2160589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 flipH="1">
              <a:off x="-50732" y="2160589"/>
              <a:ext cx="1449951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 flipH="1">
              <a:off x="1399219" y="2160588"/>
              <a:ext cx="2612466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563638"/>
            <a:ext cx="4634027" cy="1687040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507853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6DC9CB17-0753-3448-8A0D-E554F9368B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66250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6283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Lopetus 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 descr="kaarielementti"/>
          <p:cNvGrpSpPr/>
          <p:nvPr userDrawn="1"/>
        </p:nvGrpSpPr>
        <p:grpSpPr>
          <a:xfrm>
            <a:off x="-1" y="0"/>
            <a:ext cx="9143999" cy="5143501"/>
            <a:chOff x="-1" y="0"/>
            <a:chExt cx="9143999" cy="5143501"/>
          </a:xfrm>
        </p:grpSpPr>
        <p:sp>
          <p:nvSpPr>
            <p:cNvPr id="100" name="Freeform 8"/>
            <p:cNvSpPr>
              <a:spLocks/>
            </p:cNvSpPr>
            <p:nvPr userDrawn="1"/>
          </p:nvSpPr>
          <p:spPr bwMode="auto">
            <a:xfrm flipH="1">
              <a:off x="1436706" y="0"/>
              <a:ext cx="7707292" cy="5143500"/>
            </a:xfrm>
            <a:custGeom>
              <a:avLst/>
              <a:gdLst>
                <a:gd name="T0" fmla="*/ 3309 w 4863"/>
                <a:gd name="T1" fmla="*/ 0 h 3240"/>
                <a:gd name="T2" fmla="*/ 0 w 4863"/>
                <a:gd name="T3" fmla="*/ 0 h 3240"/>
                <a:gd name="T4" fmla="*/ 0 w 4863"/>
                <a:gd name="T5" fmla="*/ 3240 h 3240"/>
                <a:gd name="T6" fmla="*/ 4276 w 4863"/>
                <a:gd name="T7" fmla="*/ 3240 h 3240"/>
                <a:gd name="T8" fmla="*/ 4276 w 4863"/>
                <a:gd name="T9" fmla="*/ 3240 h 3240"/>
                <a:gd name="T10" fmla="*/ 4327 w 4863"/>
                <a:gd name="T11" fmla="*/ 3176 h 3240"/>
                <a:gd name="T12" fmla="*/ 4374 w 4863"/>
                <a:gd name="T13" fmla="*/ 3116 h 3240"/>
                <a:gd name="T14" fmla="*/ 4417 w 4863"/>
                <a:gd name="T15" fmla="*/ 3060 h 3240"/>
                <a:gd name="T16" fmla="*/ 4455 w 4863"/>
                <a:gd name="T17" fmla="*/ 3006 h 3240"/>
                <a:gd name="T18" fmla="*/ 4490 w 4863"/>
                <a:gd name="T19" fmla="*/ 2953 h 3240"/>
                <a:gd name="T20" fmla="*/ 4524 w 4863"/>
                <a:gd name="T21" fmla="*/ 2903 h 3240"/>
                <a:gd name="T22" fmla="*/ 4554 w 4863"/>
                <a:gd name="T23" fmla="*/ 2851 h 3240"/>
                <a:gd name="T24" fmla="*/ 4585 w 4863"/>
                <a:gd name="T25" fmla="*/ 2799 h 3240"/>
                <a:gd name="T26" fmla="*/ 4614 w 4863"/>
                <a:gd name="T27" fmla="*/ 2747 h 3240"/>
                <a:gd name="T28" fmla="*/ 4645 w 4863"/>
                <a:gd name="T29" fmla="*/ 2692 h 3240"/>
                <a:gd name="T30" fmla="*/ 4707 w 4863"/>
                <a:gd name="T31" fmla="*/ 2576 h 3240"/>
                <a:gd name="T32" fmla="*/ 4778 w 4863"/>
                <a:gd name="T33" fmla="*/ 2445 h 3240"/>
                <a:gd name="T34" fmla="*/ 4818 w 4863"/>
                <a:gd name="T35" fmla="*/ 2372 h 3240"/>
                <a:gd name="T36" fmla="*/ 4863 w 4863"/>
                <a:gd name="T37" fmla="*/ 2293 h 3240"/>
                <a:gd name="T38" fmla="*/ 4863 w 4863"/>
                <a:gd name="T39" fmla="*/ 2293 h 3240"/>
                <a:gd name="T40" fmla="*/ 4789 w 4863"/>
                <a:gd name="T41" fmla="*/ 2239 h 3240"/>
                <a:gd name="T42" fmla="*/ 4719 w 4863"/>
                <a:gd name="T43" fmla="*/ 2184 h 3240"/>
                <a:gd name="T44" fmla="*/ 4652 w 4863"/>
                <a:gd name="T45" fmla="*/ 2127 h 3240"/>
                <a:gd name="T46" fmla="*/ 4585 w 4863"/>
                <a:gd name="T47" fmla="*/ 2069 h 3240"/>
                <a:gd name="T48" fmla="*/ 4522 w 4863"/>
                <a:gd name="T49" fmla="*/ 2010 h 3240"/>
                <a:gd name="T50" fmla="*/ 4461 w 4863"/>
                <a:gd name="T51" fmla="*/ 1951 h 3240"/>
                <a:gd name="T52" fmla="*/ 4401 w 4863"/>
                <a:gd name="T53" fmla="*/ 1889 h 3240"/>
                <a:gd name="T54" fmla="*/ 4343 w 4863"/>
                <a:gd name="T55" fmla="*/ 1827 h 3240"/>
                <a:gd name="T56" fmla="*/ 4288 w 4863"/>
                <a:gd name="T57" fmla="*/ 1763 h 3240"/>
                <a:gd name="T58" fmla="*/ 4234 w 4863"/>
                <a:gd name="T59" fmla="*/ 1699 h 3240"/>
                <a:gd name="T60" fmla="*/ 4182 w 4863"/>
                <a:gd name="T61" fmla="*/ 1632 h 3240"/>
                <a:gd name="T62" fmla="*/ 4131 w 4863"/>
                <a:gd name="T63" fmla="*/ 1565 h 3240"/>
                <a:gd name="T64" fmla="*/ 4081 w 4863"/>
                <a:gd name="T65" fmla="*/ 1497 h 3240"/>
                <a:gd name="T66" fmla="*/ 4034 w 4863"/>
                <a:gd name="T67" fmla="*/ 1428 h 3240"/>
                <a:gd name="T68" fmla="*/ 3986 w 4863"/>
                <a:gd name="T69" fmla="*/ 1358 h 3240"/>
                <a:gd name="T70" fmla="*/ 3941 w 4863"/>
                <a:gd name="T71" fmla="*/ 1286 h 3240"/>
                <a:gd name="T72" fmla="*/ 3897 w 4863"/>
                <a:gd name="T73" fmla="*/ 1214 h 3240"/>
                <a:gd name="T74" fmla="*/ 3854 w 4863"/>
                <a:gd name="T75" fmla="*/ 1140 h 3240"/>
                <a:gd name="T76" fmla="*/ 3811 w 4863"/>
                <a:gd name="T77" fmla="*/ 1065 h 3240"/>
                <a:gd name="T78" fmla="*/ 3771 w 4863"/>
                <a:gd name="T79" fmla="*/ 989 h 3240"/>
                <a:gd name="T80" fmla="*/ 3730 w 4863"/>
                <a:gd name="T81" fmla="*/ 912 h 3240"/>
                <a:gd name="T82" fmla="*/ 3689 w 4863"/>
                <a:gd name="T83" fmla="*/ 835 h 3240"/>
                <a:gd name="T84" fmla="*/ 3650 w 4863"/>
                <a:gd name="T85" fmla="*/ 755 h 3240"/>
                <a:gd name="T86" fmla="*/ 3611 w 4863"/>
                <a:gd name="T87" fmla="*/ 675 h 3240"/>
                <a:gd name="T88" fmla="*/ 3573 w 4863"/>
                <a:gd name="T89" fmla="*/ 594 h 3240"/>
                <a:gd name="T90" fmla="*/ 3535 w 4863"/>
                <a:gd name="T91" fmla="*/ 512 h 3240"/>
                <a:gd name="T92" fmla="*/ 3460 w 4863"/>
                <a:gd name="T93" fmla="*/ 345 h 3240"/>
                <a:gd name="T94" fmla="*/ 3385 w 4863"/>
                <a:gd name="T95" fmla="*/ 174 h 3240"/>
                <a:gd name="T96" fmla="*/ 3309 w 4863"/>
                <a:gd name="T97" fmla="*/ 0 h 3240"/>
                <a:gd name="T98" fmla="*/ 3309 w 4863"/>
                <a:gd name="T99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863" h="3240">
                  <a:moveTo>
                    <a:pt x="330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4276" y="3240"/>
                  </a:lnTo>
                  <a:lnTo>
                    <a:pt x="4276" y="3240"/>
                  </a:lnTo>
                  <a:lnTo>
                    <a:pt x="4327" y="3176"/>
                  </a:lnTo>
                  <a:lnTo>
                    <a:pt x="4374" y="3116"/>
                  </a:lnTo>
                  <a:lnTo>
                    <a:pt x="4417" y="3060"/>
                  </a:lnTo>
                  <a:lnTo>
                    <a:pt x="4455" y="3006"/>
                  </a:lnTo>
                  <a:lnTo>
                    <a:pt x="4490" y="2953"/>
                  </a:lnTo>
                  <a:lnTo>
                    <a:pt x="4524" y="2903"/>
                  </a:lnTo>
                  <a:lnTo>
                    <a:pt x="4554" y="2851"/>
                  </a:lnTo>
                  <a:lnTo>
                    <a:pt x="4585" y="2799"/>
                  </a:lnTo>
                  <a:lnTo>
                    <a:pt x="4614" y="2747"/>
                  </a:lnTo>
                  <a:lnTo>
                    <a:pt x="4645" y="2692"/>
                  </a:lnTo>
                  <a:lnTo>
                    <a:pt x="4707" y="2576"/>
                  </a:lnTo>
                  <a:lnTo>
                    <a:pt x="4778" y="2445"/>
                  </a:lnTo>
                  <a:lnTo>
                    <a:pt x="4818" y="2372"/>
                  </a:lnTo>
                  <a:lnTo>
                    <a:pt x="4863" y="2293"/>
                  </a:lnTo>
                  <a:lnTo>
                    <a:pt x="4863" y="2293"/>
                  </a:lnTo>
                  <a:lnTo>
                    <a:pt x="4789" y="2239"/>
                  </a:lnTo>
                  <a:lnTo>
                    <a:pt x="4719" y="2184"/>
                  </a:lnTo>
                  <a:lnTo>
                    <a:pt x="4652" y="2127"/>
                  </a:lnTo>
                  <a:lnTo>
                    <a:pt x="4585" y="2069"/>
                  </a:lnTo>
                  <a:lnTo>
                    <a:pt x="4522" y="2010"/>
                  </a:lnTo>
                  <a:lnTo>
                    <a:pt x="4461" y="1951"/>
                  </a:lnTo>
                  <a:lnTo>
                    <a:pt x="4401" y="1889"/>
                  </a:lnTo>
                  <a:lnTo>
                    <a:pt x="4343" y="1827"/>
                  </a:lnTo>
                  <a:lnTo>
                    <a:pt x="4288" y="1763"/>
                  </a:lnTo>
                  <a:lnTo>
                    <a:pt x="4234" y="1699"/>
                  </a:lnTo>
                  <a:lnTo>
                    <a:pt x="4182" y="1632"/>
                  </a:lnTo>
                  <a:lnTo>
                    <a:pt x="4131" y="1565"/>
                  </a:lnTo>
                  <a:lnTo>
                    <a:pt x="4081" y="1497"/>
                  </a:lnTo>
                  <a:lnTo>
                    <a:pt x="4034" y="1428"/>
                  </a:lnTo>
                  <a:lnTo>
                    <a:pt x="3986" y="1358"/>
                  </a:lnTo>
                  <a:lnTo>
                    <a:pt x="3941" y="1286"/>
                  </a:lnTo>
                  <a:lnTo>
                    <a:pt x="3897" y="1214"/>
                  </a:lnTo>
                  <a:lnTo>
                    <a:pt x="3854" y="1140"/>
                  </a:lnTo>
                  <a:lnTo>
                    <a:pt x="3811" y="1065"/>
                  </a:lnTo>
                  <a:lnTo>
                    <a:pt x="3771" y="989"/>
                  </a:lnTo>
                  <a:lnTo>
                    <a:pt x="3730" y="912"/>
                  </a:lnTo>
                  <a:lnTo>
                    <a:pt x="3689" y="835"/>
                  </a:lnTo>
                  <a:lnTo>
                    <a:pt x="3650" y="755"/>
                  </a:lnTo>
                  <a:lnTo>
                    <a:pt x="3611" y="675"/>
                  </a:lnTo>
                  <a:lnTo>
                    <a:pt x="3573" y="594"/>
                  </a:lnTo>
                  <a:lnTo>
                    <a:pt x="3535" y="512"/>
                  </a:lnTo>
                  <a:lnTo>
                    <a:pt x="3460" y="345"/>
                  </a:lnTo>
                  <a:lnTo>
                    <a:pt x="3385" y="174"/>
                  </a:lnTo>
                  <a:lnTo>
                    <a:pt x="3309" y="0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8" name="Freeform 6"/>
            <p:cNvSpPr>
              <a:spLocks/>
            </p:cNvSpPr>
            <p:nvPr userDrawn="1"/>
          </p:nvSpPr>
          <p:spPr bwMode="auto">
            <a:xfrm flipH="1">
              <a:off x="-1" y="2641600"/>
              <a:ext cx="1453361" cy="1671638"/>
            </a:xfrm>
            <a:custGeom>
              <a:avLst/>
              <a:gdLst>
                <a:gd name="T0" fmla="*/ 919 w 919"/>
                <a:gd name="T1" fmla="*/ 0 h 1053"/>
                <a:gd name="T2" fmla="*/ 919 w 919"/>
                <a:gd name="T3" fmla="*/ 0 h 1053"/>
                <a:gd name="T4" fmla="*/ 858 w 919"/>
                <a:gd name="T5" fmla="*/ 29 h 1053"/>
                <a:gd name="T6" fmla="*/ 798 w 919"/>
                <a:gd name="T7" fmla="*/ 62 h 1053"/>
                <a:gd name="T8" fmla="*/ 738 w 919"/>
                <a:gd name="T9" fmla="*/ 97 h 1053"/>
                <a:gd name="T10" fmla="*/ 678 w 919"/>
                <a:gd name="T11" fmla="*/ 133 h 1053"/>
                <a:gd name="T12" fmla="*/ 620 w 919"/>
                <a:gd name="T13" fmla="*/ 171 h 1053"/>
                <a:gd name="T14" fmla="*/ 561 w 919"/>
                <a:gd name="T15" fmla="*/ 210 h 1053"/>
                <a:gd name="T16" fmla="*/ 502 w 919"/>
                <a:gd name="T17" fmla="*/ 251 h 1053"/>
                <a:gd name="T18" fmla="*/ 445 w 919"/>
                <a:gd name="T19" fmla="*/ 294 h 1053"/>
                <a:gd name="T20" fmla="*/ 331 w 919"/>
                <a:gd name="T21" fmla="*/ 378 h 1053"/>
                <a:gd name="T22" fmla="*/ 219 w 919"/>
                <a:gd name="T23" fmla="*/ 465 h 1053"/>
                <a:gd name="T24" fmla="*/ 108 w 919"/>
                <a:gd name="T25" fmla="*/ 549 h 1053"/>
                <a:gd name="T26" fmla="*/ 53 w 919"/>
                <a:gd name="T27" fmla="*/ 589 h 1053"/>
                <a:gd name="T28" fmla="*/ 0 w 919"/>
                <a:gd name="T29" fmla="*/ 629 h 1053"/>
                <a:gd name="T30" fmla="*/ 0 w 919"/>
                <a:gd name="T31" fmla="*/ 629 h 1053"/>
                <a:gd name="T32" fmla="*/ 0 w 919"/>
                <a:gd name="T33" fmla="*/ 629 h 1053"/>
                <a:gd name="T34" fmla="*/ 53 w 919"/>
                <a:gd name="T35" fmla="*/ 667 h 1053"/>
                <a:gd name="T36" fmla="*/ 107 w 919"/>
                <a:gd name="T37" fmla="*/ 704 h 1053"/>
                <a:gd name="T38" fmla="*/ 161 w 919"/>
                <a:gd name="T39" fmla="*/ 739 h 1053"/>
                <a:gd name="T40" fmla="*/ 217 w 919"/>
                <a:gd name="T41" fmla="*/ 774 h 1053"/>
                <a:gd name="T42" fmla="*/ 273 w 919"/>
                <a:gd name="T43" fmla="*/ 808 h 1053"/>
                <a:gd name="T44" fmla="*/ 330 w 919"/>
                <a:gd name="T45" fmla="*/ 839 h 1053"/>
                <a:gd name="T46" fmla="*/ 386 w 919"/>
                <a:gd name="T47" fmla="*/ 870 h 1053"/>
                <a:gd name="T48" fmla="*/ 444 w 919"/>
                <a:gd name="T49" fmla="*/ 899 h 1053"/>
                <a:gd name="T50" fmla="*/ 502 w 919"/>
                <a:gd name="T51" fmla="*/ 926 h 1053"/>
                <a:gd name="T52" fmla="*/ 561 w 919"/>
                <a:gd name="T53" fmla="*/ 951 h 1053"/>
                <a:gd name="T54" fmla="*/ 620 w 919"/>
                <a:gd name="T55" fmla="*/ 973 h 1053"/>
                <a:gd name="T56" fmla="*/ 678 w 919"/>
                <a:gd name="T57" fmla="*/ 994 h 1053"/>
                <a:gd name="T58" fmla="*/ 738 w 919"/>
                <a:gd name="T59" fmla="*/ 1012 h 1053"/>
                <a:gd name="T60" fmla="*/ 798 w 919"/>
                <a:gd name="T61" fmla="*/ 1028 h 1053"/>
                <a:gd name="T62" fmla="*/ 858 w 919"/>
                <a:gd name="T63" fmla="*/ 1042 h 1053"/>
                <a:gd name="T64" fmla="*/ 889 w 919"/>
                <a:gd name="T65" fmla="*/ 1048 h 1053"/>
                <a:gd name="T66" fmla="*/ 919 w 919"/>
                <a:gd name="T67" fmla="*/ 1053 h 1053"/>
                <a:gd name="T68" fmla="*/ 919 w 919"/>
                <a:gd name="T69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9" h="1053">
                  <a:moveTo>
                    <a:pt x="919" y="0"/>
                  </a:moveTo>
                  <a:lnTo>
                    <a:pt x="919" y="0"/>
                  </a:lnTo>
                  <a:lnTo>
                    <a:pt x="858" y="29"/>
                  </a:lnTo>
                  <a:lnTo>
                    <a:pt x="798" y="62"/>
                  </a:lnTo>
                  <a:lnTo>
                    <a:pt x="738" y="97"/>
                  </a:lnTo>
                  <a:lnTo>
                    <a:pt x="678" y="133"/>
                  </a:lnTo>
                  <a:lnTo>
                    <a:pt x="620" y="171"/>
                  </a:lnTo>
                  <a:lnTo>
                    <a:pt x="561" y="210"/>
                  </a:lnTo>
                  <a:lnTo>
                    <a:pt x="502" y="251"/>
                  </a:lnTo>
                  <a:lnTo>
                    <a:pt x="445" y="294"/>
                  </a:lnTo>
                  <a:lnTo>
                    <a:pt x="331" y="378"/>
                  </a:lnTo>
                  <a:lnTo>
                    <a:pt x="219" y="465"/>
                  </a:lnTo>
                  <a:lnTo>
                    <a:pt x="108" y="549"/>
                  </a:lnTo>
                  <a:lnTo>
                    <a:pt x="53" y="58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53" y="667"/>
                  </a:lnTo>
                  <a:lnTo>
                    <a:pt x="107" y="704"/>
                  </a:lnTo>
                  <a:lnTo>
                    <a:pt x="161" y="739"/>
                  </a:lnTo>
                  <a:lnTo>
                    <a:pt x="217" y="774"/>
                  </a:lnTo>
                  <a:lnTo>
                    <a:pt x="273" y="808"/>
                  </a:lnTo>
                  <a:lnTo>
                    <a:pt x="330" y="839"/>
                  </a:lnTo>
                  <a:lnTo>
                    <a:pt x="386" y="870"/>
                  </a:lnTo>
                  <a:lnTo>
                    <a:pt x="444" y="899"/>
                  </a:lnTo>
                  <a:lnTo>
                    <a:pt x="502" y="926"/>
                  </a:lnTo>
                  <a:lnTo>
                    <a:pt x="561" y="951"/>
                  </a:lnTo>
                  <a:lnTo>
                    <a:pt x="620" y="973"/>
                  </a:lnTo>
                  <a:lnTo>
                    <a:pt x="678" y="994"/>
                  </a:lnTo>
                  <a:lnTo>
                    <a:pt x="738" y="1012"/>
                  </a:lnTo>
                  <a:lnTo>
                    <a:pt x="798" y="1028"/>
                  </a:lnTo>
                  <a:lnTo>
                    <a:pt x="858" y="1042"/>
                  </a:lnTo>
                  <a:lnTo>
                    <a:pt x="889" y="1048"/>
                  </a:lnTo>
                  <a:lnTo>
                    <a:pt x="919" y="1053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rgbClr val="9BAD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AutoShape 3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1" y="0"/>
              <a:ext cx="9143999" cy="51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7" name="Freeform 5"/>
            <p:cNvSpPr>
              <a:spLocks/>
            </p:cNvSpPr>
            <p:nvPr userDrawn="1"/>
          </p:nvSpPr>
          <p:spPr bwMode="auto">
            <a:xfrm flipH="1">
              <a:off x="-1" y="3640138"/>
              <a:ext cx="2425959" cy="1503363"/>
            </a:xfrm>
            <a:custGeom>
              <a:avLst/>
              <a:gdLst>
                <a:gd name="T0" fmla="*/ 1534 w 1534"/>
                <a:gd name="T1" fmla="*/ 947 h 947"/>
                <a:gd name="T2" fmla="*/ 1534 w 1534"/>
                <a:gd name="T3" fmla="*/ 491 h 947"/>
                <a:gd name="T4" fmla="*/ 1534 w 1534"/>
                <a:gd name="T5" fmla="*/ 491 h 947"/>
                <a:gd name="T6" fmla="*/ 1297 w 1534"/>
                <a:gd name="T7" fmla="*/ 382 h 947"/>
                <a:gd name="T8" fmla="*/ 1181 w 1534"/>
                <a:gd name="T9" fmla="*/ 327 h 947"/>
                <a:gd name="T10" fmla="*/ 1123 w 1534"/>
                <a:gd name="T11" fmla="*/ 299 h 947"/>
                <a:gd name="T12" fmla="*/ 1065 w 1534"/>
                <a:gd name="T13" fmla="*/ 270 h 947"/>
                <a:gd name="T14" fmla="*/ 1008 w 1534"/>
                <a:gd name="T15" fmla="*/ 241 h 947"/>
                <a:gd name="T16" fmla="*/ 950 w 1534"/>
                <a:gd name="T17" fmla="*/ 210 h 947"/>
                <a:gd name="T18" fmla="*/ 894 w 1534"/>
                <a:gd name="T19" fmla="*/ 179 h 947"/>
                <a:gd name="T20" fmla="*/ 837 w 1534"/>
                <a:gd name="T21" fmla="*/ 146 h 947"/>
                <a:gd name="T22" fmla="*/ 781 w 1534"/>
                <a:gd name="T23" fmla="*/ 111 h 947"/>
                <a:gd name="T24" fmla="*/ 725 w 1534"/>
                <a:gd name="T25" fmla="*/ 76 h 947"/>
                <a:gd name="T26" fmla="*/ 670 w 1534"/>
                <a:gd name="T27" fmla="*/ 39 h 947"/>
                <a:gd name="T28" fmla="*/ 615 w 1534"/>
                <a:gd name="T29" fmla="*/ 0 h 947"/>
                <a:gd name="T30" fmla="*/ 615 w 1534"/>
                <a:gd name="T31" fmla="*/ 0 h 947"/>
                <a:gd name="T32" fmla="*/ 572 w 1534"/>
                <a:gd name="T33" fmla="*/ 70 h 947"/>
                <a:gd name="T34" fmla="*/ 530 w 1534"/>
                <a:gd name="T35" fmla="*/ 137 h 947"/>
                <a:gd name="T36" fmla="*/ 488 w 1534"/>
                <a:gd name="T37" fmla="*/ 202 h 947"/>
                <a:gd name="T38" fmla="*/ 446 w 1534"/>
                <a:gd name="T39" fmla="*/ 265 h 947"/>
                <a:gd name="T40" fmla="*/ 365 w 1534"/>
                <a:gd name="T41" fmla="*/ 386 h 947"/>
                <a:gd name="T42" fmla="*/ 285 w 1534"/>
                <a:gd name="T43" fmla="*/ 502 h 947"/>
                <a:gd name="T44" fmla="*/ 208 w 1534"/>
                <a:gd name="T45" fmla="*/ 614 h 947"/>
                <a:gd name="T46" fmla="*/ 171 w 1534"/>
                <a:gd name="T47" fmla="*/ 669 h 947"/>
                <a:gd name="T48" fmla="*/ 135 w 1534"/>
                <a:gd name="T49" fmla="*/ 724 h 947"/>
                <a:gd name="T50" fmla="*/ 100 w 1534"/>
                <a:gd name="T51" fmla="*/ 779 h 947"/>
                <a:gd name="T52" fmla="*/ 66 w 1534"/>
                <a:gd name="T53" fmla="*/ 835 h 947"/>
                <a:gd name="T54" fmla="*/ 32 w 1534"/>
                <a:gd name="T55" fmla="*/ 890 h 947"/>
                <a:gd name="T56" fmla="*/ 0 w 1534"/>
                <a:gd name="T57" fmla="*/ 947 h 947"/>
                <a:gd name="T58" fmla="*/ 1534 w 1534"/>
                <a:gd name="T59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34" h="947">
                  <a:moveTo>
                    <a:pt x="1534" y="947"/>
                  </a:moveTo>
                  <a:lnTo>
                    <a:pt x="1534" y="491"/>
                  </a:lnTo>
                  <a:lnTo>
                    <a:pt x="1534" y="491"/>
                  </a:lnTo>
                  <a:lnTo>
                    <a:pt x="1297" y="382"/>
                  </a:lnTo>
                  <a:lnTo>
                    <a:pt x="1181" y="327"/>
                  </a:lnTo>
                  <a:lnTo>
                    <a:pt x="1123" y="299"/>
                  </a:lnTo>
                  <a:lnTo>
                    <a:pt x="1065" y="270"/>
                  </a:lnTo>
                  <a:lnTo>
                    <a:pt x="1008" y="241"/>
                  </a:lnTo>
                  <a:lnTo>
                    <a:pt x="950" y="210"/>
                  </a:lnTo>
                  <a:lnTo>
                    <a:pt x="894" y="179"/>
                  </a:lnTo>
                  <a:lnTo>
                    <a:pt x="837" y="146"/>
                  </a:lnTo>
                  <a:lnTo>
                    <a:pt x="781" y="111"/>
                  </a:lnTo>
                  <a:lnTo>
                    <a:pt x="725" y="76"/>
                  </a:lnTo>
                  <a:lnTo>
                    <a:pt x="670" y="39"/>
                  </a:lnTo>
                  <a:lnTo>
                    <a:pt x="615" y="0"/>
                  </a:lnTo>
                  <a:lnTo>
                    <a:pt x="615" y="0"/>
                  </a:lnTo>
                  <a:lnTo>
                    <a:pt x="572" y="70"/>
                  </a:lnTo>
                  <a:lnTo>
                    <a:pt x="530" y="137"/>
                  </a:lnTo>
                  <a:lnTo>
                    <a:pt x="488" y="202"/>
                  </a:lnTo>
                  <a:lnTo>
                    <a:pt x="446" y="265"/>
                  </a:lnTo>
                  <a:lnTo>
                    <a:pt x="365" y="386"/>
                  </a:lnTo>
                  <a:lnTo>
                    <a:pt x="285" y="502"/>
                  </a:lnTo>
                  <a:lnTo>
                    <a:pt x="208" y="614"/>
                  </a:lnTo>
                  <a:lnTo>
                    <a:pt x="171" y="669"/>
                  </a:lnTo>
                  <a:lnTo>
                    <a:pt x="135" y="724"/>
                  </a:lnTo>
                  <a:lnTo>
                    <a:pt x="100" y="779"/>
                  </a:lnTo>
                  <a:lnTo>
                    <a:pt x="66" y="835"/>
                  </a:lnTo>
                  <a:lnTo>
                    <a:pt x="32" y="890"/>
                  </a:lnTo>
                  <a:lnTo>
                    <a:pt x="0" y="947"/>
                  </a:lnTo>
                  <a:lnTo>
                    <a:pt x="1534" y="947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9" name="Freeform 7"/>
            <p:cNvSpPr>
              <a:spLocks/>
            </p:cNvSpPr>
            <p:nvPr userDrawn="1"/>
          </p:nvSpPr>
          <p:spPr bwMode="auto">
            <a:xfrm flipH="1">
              <a:off x="624676" y="0"/>
              <a:ext cx="2546150" cy="3640138"/>
            </a:xfrm>
            <a:custGeom>
              <a:avLst/>
              <a:gdLst>
                <a:gd name="T0" fmla="*/ 47 w 1610"/>
                <a:gd name="T1" fmla="*/ 0 h 2293"/>
                <a:gd name="T2" fmla="*/ 28 w 1610"/>
                <a:gd name="T3" fmla="*/ 79 h 2293"/>
                <a:gd name="T4" fmla="*/ 13 w 1610"/>
                <a:gd name="T5" fmla="*/ 158 h 2293"/>
                <a:gd name="T6" fmla="*/ 5 w 1610"/>
                <a:gd name="T7" fmla="*/ 236 h 2293"/>
                <a:gd name="T8" fmla="*/ 0 w 1610"/>
                <a:gd name="T9" fmla="*/ 315 h 2293"/>
                <a:gd name="T10" fmla="*/ 2 w 1610"/>
                <a:gd name="T11" fmla="*/ 394 h 2293"/>
                <a:gd name="T12" fmla="*/ 7 w 1610"/>
                <a:gd name="T13" fmla="*/ 473 h 2293"/>
                <a:gd name="T14" fmla="*/ 16 w 1610"/>
                <a:gd name="T15" fmla="*/ 551 h 2293"/>
                <a:gd name="T16" fmla="*/ 28 w 1610"/>
                <a:gd name="T17" fmla="*/ 630 h 2293"/>
                <a:gd name="T18" fmla="*/ 43 w 1610"/>
                <a:gd name="T19" fmla="*/ 708 h 2293"/>
                <a:gd name="T20" fmla="*/ 81 w 1610"/>
                <a:gd name="T21" fmla="*/ 862 h 2293"/>
                <a:gd name="T22" fmla="*/ 125 w 1610"/>
                <a:gd name="T23" fmla="*/ 1014 h 2293"/>
                <a:gd name="T24" fmla="*/ 196 w 1610"/>
                <a:gd name="T25" fmla="*/ 1236 h 2293"/>
                <a:gd name="T26" fmla="*/ 211 w 1610"/>
                <a:gd name="T27" fmla="*/ 1277 h 2293"/>
                <a:gd name="T28" fmla="*/ 243 w 1610"/>
                <a:gd name="T29" fmla="*/ 1358 h 2293"/>
                <a:gd name="T30" fmla="*/ 281 w 1610"/>
                <a:gd name="T31" fmla="*/ 1437 h 2293"/>
                <a:gd name="T32" fmla="*/ 323 w 1610"/>
                <a:gd name="T33" fmla="*/ 1514 h 2293"/>
                <a:gd name="T34" fmla="*/ 371 w 1610"/>
                <a:gd name="T35" fmla="*/ 1590 h 2293"/>
                <a:gd name="T36" fmla="*/ 422 w 1610"/>
                <a:gd name="T37" fmla="*/ 1662 h 2293"/>
                <a:gd name="T38" fmla="*/ 476 w 1610"/>
                <a:gd name="T39" fmla="*/ 1733 h 2293"/>
                <a:gd name="T40" fmla="*/ 534 w 1610"/>
                <a:gd name="T41" fmla="*/ 1801 h 2293"/>
                <a:gd name="T42" fmla="*/ 593 w 1610"/>
                <a:gd name="T43" fmla="*/ 1869 h 2293"/>
                <a:gd name="T44" fmla="*/ 655 w 1610"/>
                <a:gd name="T45" fmla="*/ 1933 h 2293"/>
                <a:gd name="T46" fmla="*/ 753 w 1610"/>
                <a:gd name="T47" fmla="*/ 2025 h 2293"/>
                <a:gd name="T48" fmla="*/ 885 w 1610"/>
                <a:gd name="T49" fmla="*/ 2139 h 2293"/>
                <a:gd name="T50" fmla="*/ 1019 w 1610"/>
                <a:gd name="T51" fmla="*/ 2244 h 2293"/>
                <a:gd name="T52" fmla="*/ 1086 w 1610"/>
                <a:gd name="T53" fmla="*/ 2293 h 2293"/>
                <a:gd name="T54" fmla="*/ 1112 w 1610"/>
                <a:gd name="T55" fmla="*/ 2266 h 2293"/>
                <a:gd name="T56" fmla="*/ 1163 w 1610"/>
                <a:gd name="T57" fmla="*/ 2210 h 2293"/>
                <a:gd name="T58" fmla="*/ 1211 w 1610"/>
                <a:gd name="T59" fmla="*/ 2151 h 2293"/>
                <a:gd name="T60" fmla="*/ 1255 w 1610"/>
                <a:gd name="T61" fmla="*/ 2090 h 2293"/>
                <a:gd name="T62" fmla="*/ 1296 w 1610"/>
                <a:gd name="T63" fmla="*/ 2027 h 2293"/>
                <a:gd name="T64" fmla="*/ 1334 w 1610"/>
                <a:gd name="T65" fmla="*/ 1963 h 2293"/>
                <a:gd name="T66" fmla="*/ 1369 w 1610"/>
                <a:gd name="T67" fmla="*/ 1898 h 2293"/>
                <a:gd name="T68" fmla="*/ 1402 w 1610"/>
                <a:gd name="T69" fmla="*/ 1830 h 2293"/>
                <a:gd name="T70" fmla="*/ 1431 w 1610"/>
                <a:gd name="T71" fmla="*/ 1762 h 2293"/>
                <a:gd name="T72" fmla="*/ 1458 w 1610"/>
                <a:gd name="T73" fmla="*/ 1692 h 2293"/>
                <a:gd name="T74" fmla="*/ 1482 w 1610"/>
                <a:gd name="T75" fmla="*/ 1620 h 2293"/>
                <a:gd name="T76" fmla="*/ 1515 w 1610"/>
                <a:gd name="T77" fmla="*/ 1511 h 2293"/>
                <a:gd name="T78" fmla="*/ 1549 w 1610"/>
                <a:gd name="T79" fmla="*/ 1362 h 2293"/>
                <a:gd name="T80" fmla="*/ 1575 w 1610"/>
                <a:gd name="T81" fmla="*/ 1211 h 2293"/>
                <a:gd name="T82" fmla="*/ 1593 w 1610"/>
                <a:gd name="T83" fmla="*/ 1058 h 2293"/>
                <a:gd name="T84" fmla="*/ 1604 w 1610"/>
                <a:gd name="T85" fmla="*/ 902 h 2293"/>
                <a:gd name="T86" fmla="*/ 1610 w 1610"/>
                <a:gd name="T87" fmla="*/ 747 h 2293"/>
                <a:gd name="T88" fmla="*/ 1609 w 1610"/>
                <a:gd name="T89" fmla="*/ 593 h 2293"/>
                <a:gd name="T90" fmla="*/ 1604 w 1610"/>
                <a:gd name="T91" fmla="*/ 440 h 2293"/>
                <a:gd name="T92" fmla="*/ 1595 w 1610"/>
                <a:gd name="T93" fmla="*/ 290 h 2293"/>
                <a:gd name="T94" fmla="*/ 1584 w 1610"/>
                <a:gd name="T95" fmla="*/ 143 h 2293"/>
                <a:gd name="T96" fmla="*/ 47 w 1610"/>
                <a:gd name="T97" fmla="*/ 0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10" h="2293">
                  <a:moveTo>
                    <a:pt x="47" y="0"/>
                  </a:moveTo>
                  <a:lnTo>
                    <a:pt x="47" y="0"/>
                  </a:lnTo>
                  <a:lnTo>
                    <a:pt x="37" y="39"/>
                  </a:lnTo>
                  <a:lnTo>
                    <a:pt x="28" y="79"/>
                  </a:lnTo>
                  <a:lnTo>
                    <a:pt x="20" y="118"/>
                  </a:lnTo>
                  <a:lnTo>
                    <a:pt x="13" y="158"/>
                  </a:lnTo>
                  <a:lnTo>
                    <a:pt x="8" y="197"/>
                  </a:lnTo>
                  <a:lnTo>
                    <a:pt x="5" y="236"/>
                  </a:lnTo>
                  <a:lnTo>
                    <a:pt x="3" y="276"/>
                  </a:lnTo>
                  <a:lnTo>
                    <a:pt x="0" y="315"/>
                  </a:lnTo>
                  <a:lnTo>
                    <a:pt x="0" y="354"/>
                  </a:lnTo>
                  <a:lnTo>
                    <a:pt x="2" y="394"/>
                  </a:lnTo>
                  <a:lnTo>
                    <a:pt x="4" y="433"/>
                  </a:lnTo>
                  <a:lnTo>
                    <a:pt x="7" y="473"/>
                  </a:lnTo>
                  <a:lnTo>
                    <a:pt x="11" y="512"/>
                  </a:lnTo>
                  <a:lnTo>
                    <a:pt x="16" y="551"/>
                  </a:lnTo>
                  <a:lnTo>
                    <a:pt x="22" y="591"/>
                  </a:lnTo>
                  <a:lnTo>
                    <a:pt x="28" y="630"/>
                  </a:lnTo>
                  <a:lnTo>
                    <a:pt x="36" y="668"/>
                  </a:lnTo>
                  <a:lnTo>
                    <a:pt x="43" y="708"/>
                  </a:lnTo>
                  <a:lnTo>
                    <a:pt x="60" y="785"/>
                  </a:lnTo>
                  <a:lnTo>
                    <a:pt x="81" y="862"/>
                  </a:lnTo>
                  <a:lnTo>
                    <a:pt x="102" y="938"/>
                  </a:lnTo>
                  <a:lnTo>
                    <a:pt x="125" y="1014"/>
                  </a:lnTo>
                  <a:lnTo>
                    <a:pt x="148" y="1089"/>
                  </a:lnTo>
                  <a:lnTo>
                    <a:pt x="196" y="1236"/>
                  </a:lnTo>
                  <a:lnTo>
                    <a:pt x="196" y="1236"/>
                  </a:lnTo>
                  <a:lnTo>
                    <a:pt x="211" y="1277"/>
                  </a:lnTo>
                  <a:lnTo>
                    <a:pt x="225" y="1319"/>
                  </a:lnTo>
                  <a:lnTo>
                    <a:pt x="243" y="1358"/>
                  </a:lnTo>
                  <a:lnTo>
                    <a:pt x="261" y="1398"/>
                  </a:lnTo>
                  <a:lnTo>
                    <a:pt x="281" y="1437"/>
                  </a:lnTo>
                  <a:lnTo>
                    <a:pt x="301" y="1476"/>
                  </a:lnTo>
                  <a:lnTo>
                    <a:pt x="323" y="1514"/>
                  </a:lnTo>
                  <a:lnTo>
                    <a:pt x="346" y="1551"/>
                  </a:lnTo>
                  <a:lnTo>
                    <a:pt x="371" y="1590"/>
                  </a:lnTo>
                  <a:lnTo>
                    <a:pt x="396" y="1626"/>
                  </a:lnTo>
                  <a:lnTo>
                    <a:pt x="422" y="1662"/>
                  </a:lnTo>
                  <a:lnTo>
                    <a:pt x="448" y="1698"/>
                  </a:lnTo>
                  <a:lnTo>
                    <a:pt x="476" y="1733"/>
                  </a:lnTo>
                  <a:lnTo>
                    <a:pt x="504" y="1767"/>
                  </a:lnTo>
                  <a:lnTo>
                    <a:pt x="534" y="1801"/>
                  </a:lnTo>
                  <a:lnTo>
                    <a:pt x="563" y="1835"/>
                  </a:lnTo>
                  <a:lnTo>
                    <a:pt x="593" y="1869"/>
                  </a:lnTo>
                  <a:lnTo>
                    <a:pt x="624" y="1900"/>
                  </a:lnTo>
                  <a:lnTo>
                    <a:pt x="655" y="1933"/>
                  </a:lnTo>
                  <a:lnTo>
                    <a:pt x="688" y="1963"/>
                  </a:lnTo>
                  <a:lnTo>
                    <a:pt x="753" y="2025"/>
                  </a:lnTo>
                  <a:lnTo>
                    <a:pt x="818" y="2084"/>
                  </a:lnTo>
                  <a:lnTo>
                    <a:pt x="885" y="2139"/>
                  </a:lnTo>
                  <a:lnTo>
                    <a:pt x="952" y="2193"/>
                  </a:lnTo>
                  <a:lnTo>
                    <a:pt x="1019" y="2244"/>
                  </a:lnTo>
                  <a:lnTo>
                    <a:pt x="1086" y="2293"/>
                  </a:lnTo>
                  <a:lnTo>
                    <a:pt x="1086" y="2293"/>
                  </a:lnTo>
                  <a:lnTo>
                    <a:pt x="1086" y="2293"/>
                  </a:lnTo>
                  <a:lnTo>
                    <a:pt x="1112" y="2266"/>
                  </a:lnTo>
                  <a:lnTo>
                    <a:pt x="1138" y="2238"/>
                  </a:lnTo>
                  <a:lnTo>
                    <a:pt x="1163" y="2210"/>
                  </a:lnTo>
                  <a:lnTo>
                    <a:pt x="1187" y="2180"/>
                  </a:lnTo>
                  <a:lnTo>
                    <a:pt x="1211" y="2151"/>
                  </a:lnTo>
                  <a:lnTo>
                    <a:pt x="1234" y="2121"/>
                  </a:lnTo>
                  <a:lnTo>
                    <a:pt x="1255" y="2090"/>
                  </a:lnTo>
                  <a:lnTo>
                    <a:pt x="1275" y="2059"/>
                  </a:lnTo>
                  <a:lnTo>
                    <a:pt x="1296" y="2027"/>
                  </a:lnTo>
                  <a:lnTo>
                    <a:pt x="1316" y="1996"/>
                  </a:lnTo>
                  <a:lnTo>
                    <a:pt x="1334" y="1963"/>
                  </a:lnTo>
                  <a:lnTo>
                    <a:pt x="1352" y="1931"/>
                  </a:lnTo>
                  <a:lnTo>
                    <a:pt x="1369" y="1898"/>
                  </a:lnTo>
                  <a:lnTo>
                    <a:pt x="1386" y="1864"/>
                  </a:lnTo>
                  <a:lnTo>
                    <a:pt x="1402" y="1830"/>
                  </a:lnTo>
                  <a:lnTo>
                    <a:pt x="1417" y="1797"/>
                  </a:lnTo>
                  <a:lnTo>
                    <a:pt x="1431" y="1762"/>
                  </a:lnTo>
                  <a:lnTo>
                    <a:pt x="1445" y="1727"/>
                  </a:lnTo>
                  <a:lnTo>
                    <a:pt x="1458" y="1692"/>
                  </a:lnTo>
                  <a:lnTo>
                    <a:pt x="1471" y="1656"/>
                  </a:lnTo>
                  <a:lnTo>
                    <a:pt x="1482" y="1620"/>
                  </a:lnTo>
                  <a:lnTo>
                    <a:pt x="1493" y="1584"/>
                  </a:lnTo>
                  <a:lnTo>
                    <a:pt x="1515" y="1511"/>
                  </a:lnTo>
                  <a:lnTo>
                    <a:pt x="1533" y="1438"/>
                  </a:lnTo>
                  <a:lnTo>
                    <a:pt x="1549" y="1362"/>
                  </a:lnTo>
                  <a:lnTo>
                    <a:pt x="1563" y="1287"/>
                  </a:lnTo>
                  <a:lnTo>
                    <a:pt x="1575" y="1211"/>
                  </a:lnTo>
                  <a:lnTo>
                    <a:pt x="1585" y="1134"/>
                  </a:lnTo>
                  <a:lnTo>
                    <a:pt x="1593" y="1058"/>
                  </a:lnTo>
                  <a:lnTo>
                    <a:pt x="1600" y="980"/>
                  </a:lnTo>
                  <a:lnTo>
                    <a:pt x="1604" y="902"/>
                  </a:lnTo>
                  <a:lnTo>
                    <a:pt x="1607" y="825"/>
                  </a:lnTo>
                  <a:lnTo>
                    <a:pt x="1610" y="747"/>
                  </a:lnTo>
                  <a:lnTo>
                    <a:pt x="1610" y="671"/>
                  </a:lnTo>
                  <a:lnTo>
                    <a:pt x="1609" y="593"/>
                  </a:lnTo>
                  <a:lnTo>
                    <a:pt x="1607" y="516"/>
                  </a:lnTo>
                  <a:lnTo>
                    <a:pt x="1604" y="440"/>
                  </a:lnTo>
                  <a:lnTo>
                    <a:pt x="1600" y="365"/>
                  </a:lnTo>
                  <a:lnTo>
                    <a:pt x="1595" y="290"/>
                  </a:lnTo>
                  <a:lnTo>
                    <a:pt x="1589" y="216"/>
                  </a:lnTo>
                  <a:lnTo>
                    <a:pt x="1584" y="143"/>
                  </a:lnTo>
                  <a:lnTo>
                    <a:pt x="1569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1" name="Freeform 9"/>
            <p:cNvSpPr>
              <a:spLocks/>
            </p:cNvSpPr>
            <p:nvPr userDrawn="1"/>
          </p:nvSpPr>
          <p:spPr bwMode="auto">
            <a:xfrm flipH="1">
              <a:off x="-1" y="0"/>
              <a:ext cx="1453361" cy="3640138"/>
            </a:xfrm>
            <a:custGeom>
              <a:avLst/>
              <a:gdLst>
                <a:gd name="T0" fmla="*/ 919 w 919"/>
                <a:gd name="T1" fmla="*/ 1753 h 2293"/>
                <a:gd name="T2" fmla="*/ 919 w 919"/>
                <a:gd name="T3" fmla="*/ 0 h 2293"/>
                <a:gd name="T4" fmla="*/ 241 w 919"/>
                <a:gd name="T5" fmla="*/ 0 h 2293"/>
                <a:gd name="T6" fmla="*/ 241 w 919"/>
                <a:gd name="T7" fmla="*/ 0 h 2293"/>
                <a:gd name="T8" fmla="*/ 248 w 919"/>
                <a:gd name="T9" fmla="*/ 70 h 2293"/>
                <a:gd name="T10" fmla="*/ 255 w 919"/>
                <a:gd name="T11" fmla="*/ 141 h 2293"/>
                <a:gd name="T12" fmla="*/ 261 w 919"/>
                <a:gd name="T13" fmla="*/ 212 h 2293"/>
                <a:gd name="T14" fmla="*/ 264 w 919"/>
                <a:gd name="T15" fmla="*/ 282 h 2293"/>
                <a:gd name="T16" fmla="*/ 267 w 919"/>
                <a:gd name="T17" fmla="*/ 353 h 2293"/>
                <a:gd name="T18" fmla="*/ 271 w 919"/>
                <a:gd name="T19" fmla="*/ 424 h 2293"/>
                <a:gd name="T20" fmla="*/ 272 w 919"/>
                <a:gd name="T21" fmla="*/ 496 h 2293"/>
                <a:gd name="T22" fmla="*/ 273 w 919"/>
                <a:gd name="T23" fmla="*/ 567 h 2293"/>
                <a:gd name="T24" fmla="*/ 272 w 919"/>
                <a:gd name="T25" fmla="*/ 639 h 2293"/>
                <a:gd name="T26" fmla="*/ 271 w 919"/>
                <a:gd name="T27" fmla="*/ 710 h 2293"/>
                <a:gd name="T28" fmla="*/ 270 w 919"/>
                <a:gd name="T29" fmla="*/ 782 h 2293"/>
                <a:gd name="T30" fmla="*/ 266 w 919"/>
                <a:gd name="T31" fmla="*/ 854 h 2293"/>
                <a:gd name="T32" fmla="*/ 262 w 919"/>
                <a:gd name="T33" fmla="*/ 925 h 2293"/>
                <a:gd name="T34" fmla="*/ 257 w 919"/>
                <a:gd name="T35" fmla="*/ 997 h 2293"/>
                <a:gd name="T36" fmla="*/ 252 w 919"/>
                <a:gd name="T37" fmla="*/ 1069 h 2293"/>
                <a:gd name="T38" fmla="*/ 244 w 919"/>
                <a:gd name="T39" fmla="*/ 1141 h 2293"/>
                <a:gd name="T40" fmla="*/ 236 w 919"/>
                <a:gd name="T41" fmla="*/ 1213 h 2293"/>
                <a:gd name="T42" fmla="*/ 228 w 919"/>
                <a:gd name="T43" fmla="*/ 1285 h 2293"/>
                <a:gd name="T44" fmla="*/ 218 w 919"/>
                <a:gd name="T45" fmla="*/ 1357 h 2293"/>
                <a:gd name="T46" fmla="*/ 206 w 919"/>
                <a:gd name="T47" fmla="*/ 1429 h 2293"/>
                <a:gd name="T48" fmla="*/ 195 w 919"/>
                <a:gd name="T49" fmla="*/ 1502 h 2293"/>
                <a:gd name="T50" fmla="*/ 183 w 919"/>
                <a:gd name="T51" fmla="*/ 1574 h 2293"/>
                <a:gd name="T52" fmla="*/ 168 w 919"/>
                <a:gd name="T53" fmla="*/ 1646 h 2293"/>
                <a:gd name="T54" fmla="*/ 153 w 919"/>
                <a:gd name="T55" fmla="*/ 1718 h 2293"/>
                <a:gd name="T56" fmla="*/ 138 w 919"/>
                <a:gd name="T57" fmla="*/ 1790 h 2293"/>
                <a:gd name="T58" fmla="*/ 122 w 919"/>
                <a:gd name="T59" fmla="*/ 1862 h 2293"/>
                <a:gd name="T60" fmla="*/ 104 w 919"/>
                <a:gd name="T61" fmla="*/ 1934 h 2293"/>
                <a:gd name="T62" fmla="*/ 84 w 919"/>
                <a:gd name="T63" fmla="*/ 2006 h 2293"/>
                <a:gd name="T64" fmla="*/ 65 w 919"/>
                <a:gd name="T65" fmla="*/ 2078 h 2293"/>
                <a:gd name="T66" fmla="*/ 44 w 919"/>
                <a:gd name="T67" fmla="*/ 2150 h 2293"/>
                <a:gd name="T68" fmla="*/ 22 w 919"/>
                <a:gd name="T69" fmla="*/ 2221 h 2293"/>
                <a:gd name="T70" fmla="*/ 0 w 919"/>
                <a:gd name="T71" fmla="*/ 2293 h 2293"/>
                <a:gd name="T72" fmla="*/ 0 w 919"/>
                <a:gd name="T73" fmla="*/ 2293 h 2293"/>
                <a:gd name="T74" fmla="*/ 53 w 919"/>
                <a:gd name="T75" fmla="*/ 2255 h 2293"/>
                <a:gd name="T76" fmla="*/ 108 w 919"/>
                <a:gd name="T77" fmla="*/ 2216 h 2293"/>
                <a:gd name="T78" fmla="*/ 162 w 919"/>
                <a:gd name="T79" fmla="*/ 2179 h 2293"/>
                <a:gd name="T80" fmla="*/ 219 w 919"/>
                <a:gd name="T81" fmla="*/ 2142 h 2293"/>
                <a:gd name="T82" fmla="*/ 274 w 919"/>
                <a:gd name="T83" fmla="*/ 2106 h 2293"/>
                <a:gd name="T84" fmla="*/ 331 w 919"/>
                <a:gd name="T85" fmla="*/ 2071 h 2293"/>
                <a:gd name="T86" fmla="*/ 387 w 919"/>
                <a:gd name="T87" fmla="*/ 2036 h 2293"/>
                <a:gd name="T88" fmla="*/ 445 w 919"/>
                <a:gd name="T89" fmla="*/ 2001 h 2293"/>
                <a:gd name="T90" fmla="*/ 502 w 919"/>
                <a:gd name="T91" fmla="*/ 1969 h 2293"/>
                <a:gd name="T92" fmla="*/ 561 w 919"/>
                <a:gd name="T93" fmla="*/ 1935 h 2293"/>
                <a:gd name="T94" fmla="*/ 620 w 919"/>
                <a:gd name="T95" fmla="*/ 1904 h 2293"/>
                <a:gd name="T96" fmla="*/ 678 w 919"/>
                <a:gd name="T97" fmla="*/ 1872 h 2293"/>
                <a:gd name="T98" fmla="*/ 738 w 919"/>
                <a:gd name="T99" fmla="*/ 1842 h 2293"/>
                <a:gd name="T100" fmla="*/ 798 w 919"/>
                <a:gd name="T101" fmla="*/ 1811 h 2293"/>
                <a:gd name="T102" fmla="*/ 858 w 919"/>
                <a:gd name="T103" fmla="*/ 1782 h 2293"/>
                <a:gd name="T104" fmla="*/ 919 w 919"/>
                <a:gd name="T105" fmla="*/ 1753 h 2293"/>
                <a:gd name="T106" fmla="*/ 919 w 919"/>
                <a:gd name="T107" fmla="*/ 1753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9" h="2293">
                  <a:moveTo>
                    <a:pt x="919" y="1753"/>
                  </a:moveTo>
                  <a:lnTo>
                    <a:pt x="919" y="0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48" y="70"/>
                  </a:lnTo>
                  <a:lnTo>
                    <a:pt x="255" y="141"/>
                  </a:lnTo>
                  <a:lnTo>
                    <a:pt x="261" y="212"/>
                  </a:lnTo>
                  <a:lnTo>
                    <a:pt x="264" y="282"/>
                  </a:lnTo>
                  <a:lnTo>
                    <a:pt x="267" y="353"/>
                  </a:lnTo>
                  <a:lnTo>
                    <a:pt x="271" y="424"/>
                  </a:lnTo>
                  <a:lnTo>
                    <a:pt x="272" y="496"/>
                  </a:lnTo>
                  <a:lnTo>
                    <a:pt x="273" y="567"/>
                  </a:lnTo>
                  <a:lnTo>
                    <a:pt x="272" y="639"/>
                  </a:lnTo>
                  <a:lnTo>
                    <a:pt x="271" y="710"/>
                  </a:lnTo>
                  <a:lnTo>
                    <a:pt x="270" y="782"/>
                  </a:lnTo>
                  <a:lnTo>
                    <a:pt x="266" y="854"/>
                  </a:lnTo>
                  <a:lnTo>
                    <a:pt x="262" y="925"/>
                  </a:lnTo>
                  <a:lnTo>
                    <a:pt x="257" y="997"/>
                  </a:lnTo>
                  <a:lnTo>
                    <a:pt x="252" y="1069"/>
                  </a:lnTo>
                  <a:lnTo>
                    <a:pt x="244" y="1141"/>
                  </a:lnTo>
                  <a:lnTo>
                    <a:pt x="236" y="1213"/>
                  </a:lnTo>
                  <a:lnTo>
                    <a:pt x="228" y="1285"/>
                  </a:lnTo>
                  <a:lnTo>
                    <a:pt x="218" y="1357"/>
                  </a:lnTo>
                  <a:lnTo>
                    <a:pt x="206" y="1429"/>
                  </a:lnTo>
                  <a:lnTo>
                    <a:pt x="195" y="1502"/>
                  </a:lnTo>
                  <a:lnTo>
                    <a:pt x="183" y="1574"/>
                  </a:lnTo>
                  <a:lnTo>
                    <a:pt x="168" y="1646"/>
                  </a:lnTo>
                  <a:lnTo>
                    <a:pt x="153" y="1718"/>
                  </a:lnTo>
                  <a:lnTo>
                    <a:pt x="138" y="1790"/>
                  </a:lnTo>
                  <a:lnTo>
                    <a:pt x="122" y="1862"/>
                  </a:lnTo>
                  <a:lnTo>
                    <a:pt x="104" y="1934"/>
                  </a:lnTo>
                  <a:lnTo>
                    <a:pt x="84" y="2006"/>
                  </a:lnTo>
                  <a:lnTo>
                    <a:pt x="65" y="2078"/>
                  </a:lnTo>
                  <a:lnTo>
                    <a:pt x="44" y="2150"/>
                  </a:lnTo>
                  <a:lnTo>
                    <a:pt x="22" y="2221"/>
                  </a:lnTo>
                  <a:lnTo>
                    <a:pt x="0" y="2293"/>
                  </a:lnTo>
                  <a:lnTo>
                    <a:pt x="0" y="2293"/>
                  </a:lnTo>
                  <a:lnTo>
                    <a:pt x="53" y="2255"/>
                  </a:lnTo>
                  <a:lnTo>
                    <a:pt x="108" y="2216"/>
                  </a:lnTo>
                  <a:lnTo>
                    <a:pt x="162" y="2179"/>
                  </a:lnTo>
                  <a:lnTo>
                    <a:pt x="219" y="2142"/>
                  </a:lnTo>
                  <a:lnTo>
                    <a:pt x="274" y="2106"/>
                  </a:lnTo>
                  <a:lnTo>
                    <a:pt x="331" y="2071"/>
                  </a:lnTo>
                  <a:lnTo>
                    <a:pt x="387" y="2036"/>
                  </a:lnTo>
                  <a:lnTo>
                    <a:pt x="445" y="2001"/>
                  </a:lnTo>
                  <a:lnTo>
                    <a:pt x="502" y="1969"/>
                  </a:lnTo>
                  <a:lnTo>
                    <a:pt x="561" y="1935"/>
                  </a:lnTo>
                  <a:lnTo>
                    <a:pt x="620" y="1904"/>
                  </a:lnTo>
                  <a:lnTo>
                    <a:pt x="678" y="1872"/>
                  </a:lnTo>
                  <a:lnTo>
                    <a:pt x="738" y="1842"/>
                  </a:lnTo>
                  <a:lnTo>
                    <a:pt x="798" y="1811"/>
                  </a:lnTo>
                  <a:lnTo>
                    <a:pt x="858" y="1782"/>
                  </a:lnTo>
                  <a:lnTo>
                    <a:pt x="919" y="1753"/>
                  </a:lnTo>
                  <a:lnTo>
                    <a:pt x="919" y="1753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2" name="Freeform 10"/>
            <p:cNvSpPr>
              <a:spLocks/>
            </p:cNvSpPr>
            <p:nvPr userDrawn="1"/>
          </p:nvSpPr>
          <p:spPr bwMode="auto">
            <a:xfrm flipH="1">
              <a:off x="-1" y="3640138"/>
              <a:ext cx="1453361" cy="857250"/>
            </a:xfrm>
            <a:custGeom>
              <a:avLst/>
              <a:gdLst>
                <a:gd name="T0" fmla="*/ 919 w 919"/>
                <a:gd name="T1" fmla="*/ 378 h 540"/>
                <a:gd name="T2" fmla="*/ 919 w 919"/>
                <a:gd name="T3" fmla="*/ 378 h 540"/>
                <a:gd name="T4" fmla="*/ 858 w 919"/>
                <a:gd name="T5" fmla="*/ 368 h 540"/>
                <a:gd name="T6" fmla="*/ 798 w 919"/>
                <a:gd name="T7" fmla="*/ 356 h 540"/>
                <a:gd name="T8" fmla="*/ 738 w 919"/>
                <a:gd name="T9" fmla="*/ 342 h 540"/>
                <a:gd name="T10" fmla="*/ 678 w 919"/>
                <a:gd name="T11" fmla="*/ 327 h 540"/>
                <a:gd name="T12" fmla="*/ 620 w 919"/>
                <a:gd name="T13" fmla="*/ 309 h 540"/>
                <a:gd name="T14" fmla="*/ 561 w 919"/>
                <a:gd name="T15" fmla="*/ 290 h 540"/>
                <a:gd name="T16" fmla="*/ 502 w 919"/>
                <a:gd name="T17" fmla="*/ 270 h 540"/>
                <a:gd name="T18" fmla="*/ 444 w 919"/>
                <a:gd name="T19" fmla="*/ 247 h 540"/>
                <a:gd name="T20" fmla="*/ 386 w 919"/>
                <a:gd name="T21" fmla="*/ 223 h 540"/>
                <a:gd name="T22" fmla="*/ 330 w 919"/>
                <a:gd name="T23" fmla="*/ 196 h 540"/>
                <a:gd name="T24" fmla="*/ 273 w 919"/>
                <a:gd name="T25" fmla="*/ 167 h 540"/>
                <a:gd name="T26" fmla="*/ 217 w 919"/>
                <a:gd name="T27" fmla="*/ 138 h 540"/>
                <a:gd name="T28" fmla="*/ 161 w 919"/>
                <a:gd name="T29" fmla="*/ 107 h 540"/>
                <a:gd name="T30" fmla="*/ 107 w 919"/>
                <a:gd name="T31" fmla="*/ 73 h 540"/>
                <a:gd name="T32" fmla="*/ 53 w 919"/>
                <a:gd name="T33" fmla="*/ 37 h 540"/>
                <a:gd name="T34" fmla="*/ 0 w 919"/>
                <a:gd name="T35" fmla="*/ 0 h 540"/>
                <a:gd name="T36" fmla="*/ 0 w 919"/>
                <a:gd name="T37" fmla="*/ 0 h 540"/>
                <a:gd name="T38" fmla="*/ 55 w 919"/>
                <a:gd name="T39" fmla="*/ 39 h 540"/>
                <a:gd name="T40" fmla="*/ 110 w 919"/>
                <a:gd name="T41" fmla="*/ 79 h 540"/>
                <a:gd name="T42" fmla="*/ 166 w 919"/>
                <a:gd name="T43" fmla="*/ 116 h 540"/>
                <a:gd name="T44" fmla="*/ 222 w 919"/>
                <a:gd name="T45" fmla="*/ 153 h 540"/>
                <a:gd name="T46" fmla="*/ 279 w 919"/>
                <a:gd name="T47" fmla="*/ 190 h 540"/>
                <a:gd name="T48" fmla="*/ 335 w 919"/>
                <a:gd name="T49" fmla="*/ 225 h 540"/>
                <a:gd name="T50" fmla="*/ 393 w 919"/>
                <a:gd name="T51" fmla="*/ 260 h 540"/>
                <a:gd name="T52" fmla="*/ 450 w 919"/>
                <a:gd name="T53" fmla="*/ 295 h 540"/>
                <a:gd name="T54" fmla="*/ 508 w 919"/>
                <a:gd name="T55" fmla="*/ 327 h 540"/>
                <a:gd name="T56" fmla="*/ 566 w 919"/>
                <a:gd name="T57" fmla="*/ 360 h 540"/>
                <a:gd name="T58" fmla="*/ 624 w 919"/>
                <a:gd name="T59" fmla="*/ 392 h 540"/>
                <a:gd name="T60" fmla="*/ 682 w 919"/>
                <a:gd name="T61" fmla="*/ 423 h 540"/>
                <a:gd name="T62" fmla="*/ 741 w 919"/>
                <a:gd name="T63" fmla="*/ 453 h 540"/>
                <a:gd name="T64" fmla="*/ 800 w 919"/>
                <a:gd name="T65" fmla="*/ 482 h 540"/>
                <a:gd name="T66" fmla="*/ 859 w 919"/>
                <a:gd name="T67" fmla="*/ 512 h 540"/>
                <a:gd name="T68" fmla="*/ 919 w 919"/>
                <a:gd name="T69" fmla="*/ 540 h 540"/>
                <a:gd name="T70" fmla="*/ 919 w 919"/>
                <a:gd name="T71" fmla="*/ 378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9" h="540">
                  <a:moveTo>
                    <a:pt x="919" y="378"/>
                  </a:moveTo>
                  <a:lnTo>
                    <a:pt x="919" y="378"/>
                  </a:lnTo>
                  <a:lnTo>
                    <a:pt x="858" y="368"/>
                  </a:lnTo>
                  <a:lnTo>
                    <a:pt x="798" y="356"/>
                  </a:lnTo>
                  <a:lnTo>
                    <a:pt x="738" y="342"/>
                  </a:lnTo>
                  <a:lnTo>
                    <a:pt x="678" y="327"/>
                  </a:lnTo>
                  <a:lnTo>
                    <a:pt x="620" y="309"/>
                  </a:lnTo>
                  <a:lnTo>
                    <a:pt x="561" y="290"/>
                  </a:lnTo>
                  <a:lnTo>
                    <a:pt x="502" y="270"/>
                  </a:lnTo>
                  <a:lnTo>
                    <a:pt x="444" y="247"/>
                  </a:lnTo>
                  <a:lnTo>
                    <a:pt x="386" y="223"/>
                  </a:lnTo>
                  <a:lnTo>
                    <a:pt x="330" y="196"/>
                  </a:lnTo>
                  <a:lnTo>
                    <a:pt x="273" y="167"/>
                  </a:lnTo>
                  <a:lnTo>
                    <a:pt x="217" y="138"/>
                  </a:lnTo>
                  <a:lnTo>
                    <a:pt x="161" y="107"/>
                  </a:lnTo>
                  <a:lnTo>
                    <a:pt x="107" y="73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39"/>
                  </a:lnTo>
                  <a:lnTo>
                    <a:pt x="110" y="79"/>
                  </a:lnTo>
                  <a:lnTo>
                    <a:pt x="166" y="116"/>
                  </a:lnTo>
                  <a:lnTo>
                    <a:pt x="222" y="153"/>
                  </a:lnTo>
                  <a:lnTo>
                    <a:pt x="279" y="190"/>
                  </a:lnTo>
                  <a:lnTo>
                    <a:pt x="335" y="225"/>
                  </a:lnTo>
                  <a:lnTo>
                    <a:pt x="393" y="260"/>
                  </a:lnTo>
                  <a:lnTo>
                    <a:pt x="450" y="295"/>
                  </a:lnTo>
                  <a:lnTo>
                    <a:pt x="508" y="327"/>
                  </a:lnTo>
                  <a:lnTo>
                    <a:pt x="566" y="360"/>
                  </a:lnTo>
                  <a:lnTo>
                    <a:pt x="624" y="392"/>
                  </a:lnTo>
                  <a:lnTo>
                    <a:pt x="682" y="423"/>
                  </a:lnTo>
                  <a:lnTo>
                    <a:pt x="741" y="453"/>
                  </a:lnTo>
                  <a:lnTo>
                    <a:pt x="800" y="482"/>
                  </a:lnTo>
                  <a:lnTo>
                    <a:pt x="859" y="512"/>
                  </a:lnTo>
                  <a:lnTo>
                    <a:pt x="919" y="540"/>
                  </a:lnTo>
                  <a:lnTo>
                    <a:pt x="919" y="378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3" name="Freeform 11"/>
            <p:cNvSpPr>
              <a:spLocks/>
            </p:cNvSpPr>
            <p:nvPr userDrawn="1"/>
          </p:nvSpPr>
          <p:spPr bwMode="auto">
            <a:xfrm flipH="1">
              <a:off x="1453360" y="0"/>
              <a:ext cx="2913048" cy="3640138"/>
            </a:xfrm>
            <a:custGeom>
              <a:avLst/>
              <a:gdLst>
                <a:gd name="T0" fmla="*/ 1069 w 1842"/>
                <a:gd name="T1" fmla="*/ 1236 h 2293"/>
                <a:gd name="T2" fmla="*/ 1047 w 1842"/>
                <a:gd name="T3" fmla="*/ 1163 h 2293"/>
                <a:gd name="T4" fmla="*/ 1028 w 1842"/>
                <a:gd name="T5" fmla="*/ 1089 h 2293"/>
                <a:gd name="T6" fmla="*/ 1009 w 1842"/>
                <a:gd name="T7" fmla="*/ 1014 h 2293"/>
                <a:gd name="T8" fmla="*/ 996 w 1842"/>
                <a:gd name="T9" fmla="*/ 938 h 2293"/>
                <a:gd name="T10" fmla="*/ 983 w 1842"/>
                <a:gd name="T11" fmla="*/ 862 h 2293"/>
                <a:gd name="T12" fmla="*/ 974 w 1842"/>
                <a:gd name="T13" fmla="*/ 785 h 2293"/>
                <a:gd name="T14" fmla="*/ 969 w 1842"/>
                <a:gd name="T15" fmla="*/ 708 h 2293"/>
                <a:gd name="T16" fmla="*/ 965 w 1842"/>
                <a:gd name="T17" fmla="*/ 630 h 2293"/>
                <a:gd name="T18" fmla="*/ 965 w 1842"/>
                <a:gd name="T19" fmla="*/ 551 h 2293"/>
                <a:gd name="T20" fmla="*/ 968 w 1842"/>
                <a:gd name="T21" fmla="*/ 473 h 2293"/>
                <a:gd name="T22" fmla="*/ 973 w 1842"/>
                <a:gd name="T23" fmla="*/ 394 h 2293"/>
                <a:gd name="T24" fmla="*/ 982 w 1842"/>
                <a:gd name="T25" fmla="*/ 315 h 2293"/>
                <a:gd name="T26" fmla="*/ 995 w 1842"/>
                <a:gd name="T27" fmla="*/ 236 h 2293"/>
                <a:gd name="T28" fmla="*/ 1009 w 1842"/>
                <a:gd name="T29" fmla="*/ 158 h 2293"/>
                <a:gd name="T30" fmla="*/ 1028 w 1842"/>
                <a:gd name="T31" fmla="*/ 79 h 2293"/>
                <a:gd name="T32" fmla="*/ 1048 w 1842"/>
                <a:gd name="T33" fmla="*/ 0 h 2293"/>
                <a:gd name="T34" fmla="*/ 0 w 1842"/>
                <a:gd name="T35" fmla="*/ 0 h 2293"/>
                <a:gd name="T36" fmla="*/ 79 w 1842"/>
                <a:gd name="T37" fmla="*/ 174 h 2293"/>
                <a:gd name="T38" fmla="*/ 162 w 1842"/>
                <a:gd name="T39" fmla="*/ 345 h 2293"/>
                <a:gd name="T40" fmla="*/ 253 w 1842"/>
                <a:gd name="T41" fmla="*/ 512 h 2293"/>
                <a:gd name="T42" fmla="*/ 348 w 1842"/>
                <a:gd name="T43" fmla="*/ 675 h 2293"/>
                <a:gd name="T44" fmla="*/ 447 w 1842"/>
                <a:gd name="T45" fmla="*/ 835 h 2293"/>
                <a:gd name="T46" fmla="*/ 552 w 1842"/>
                <a:gd name="T47" fmla="*/ 989 h 2293"/>
                <a:gd name="T48" fmla="*/ 662 w 1842"/>
                <a:gd name="T49" fmla="*/ 1140 h 2293"/>
                <a:gd name="T50" fmla="*/ 777 w 1842"/>
                <a:gd name="T51" fmla="*/ 1286 h 2293"/>
                <a:gd name="T52" fmla="*/ 895 w 1842"/>
                <a:gd name="T53" fmla="*/ 1428 h 2293"/>
                <a:gd name="T54" fmla="*/ 1018 w 1842"/>
                <a:gd name="T55" fmla="*/ 1565 h 2293"/>
                <a:gd name="T56" fmla="*/ 1146 w 1842"/>
                <a:gd name="T57" fmla="*/ 1699 h 2293"/>
                <a:gd name="T58" fmla="*/ 1277 w 1842"/>
                <a:gd name="T59" fmla="*/ 1827 h 2293"/>
                <a:gd name="T60" fmla="*/ 1413 w 1842"/>
                <a:gd name="T61" fmla="*/ 1951 h 2293"/>
                <a:gd name="T62" fmla="*/ 1552 w 1842"/>
                <a:gd name="T63" fmla="*/ 2069 h 2293"/>
                <a:gd name="T64" fmla="*/ 1695 w 1842"/>
                <a:gd name="T65" fmla="*/ 2184 h 2293"/>
                <a:gd name="T66" fmla="*/ 1842 w 1842"/>
                <a:gd name="T67" fmla="*/ 2293 h 2293"/>
                <a:gd name="T68" fmla="*/ 1809 w 1842"/>
                <a:gd name="T69" fmla="*/ 2269 h 2293"/>
                <a:gd name="T70" fmla="*/ 1745 w 1842"/>
                <a:gd name="T71" fmla="*/ 2219 h 2293"/>
                <a:gd name="T72" fmla="*/ 1683 w 1842"/>
                <a:gd name="T73" fmla="*/ 2167 h 2293"/>
                <a:gd name="T74" fmla="*/ 1623 w 1842"/>
                <a:gd name="T75" fmla="*/ 2112 h 2293"/>
                <a:gd name="T76" fmla="*/ 1564 w 1842"/>
                <a:gd name="T77" fmla="*/ 2054 h 2293"/>
                <a:gd name="T78" fmla="*/ 1509 w 1842"/>
                <a:gd name="T79" fmla="*/ 1995 h 2293"/>
                <a:gd name="T80" fmla="*/ 1454 w 1842"/>
                <a:gd name="T81" fmla="*/ 1933 h 2293"/>
                <a:gd name="T82" fmla="*/ 1402 w 1842"/>
                <a:gd name="T83" fmla="*/ 1869 h 2293"/>
                <a:gd name="T84" fmla="*/ 1354 w 1842"/>
                <a:gd name="T85" fmla="*/ 1801 h 2293"/>
                <a:gd name="T86" fmla="*/ 1306 w 1842"/>
                <a:gd name="T87" fmla="*/ 1733 h 2293"/>
                <a:gd name="T88" fmla="*/ 1262 w 1842"/>
                <a:gd name="T89" fmla="*/ 1662 h 2293"/>
                <a:gd name="T90" fmla="*/ 1222 w 1842"/>
                <a:gd name="T91" fmla="*/ 1590 h 2293"/>
                <a:gd name="T92" fmla="*/ 1182 w 1842"/>
                <a:gd name="T93" fmla="*/ 1514 h 2293"/>
                <a:gd name="T94" fmla="*/ 1147 w 1842"/>
                <a:gd name="T95" fmla="*/ 1437 h 2293"/>
                <a:gd name="T96" fmla="*/ 1113 w 1842"/>
                <a:gd name="T97" fmla="*/ 1358 h 2293"/>
                <a:gd name="T98" fmla="*/ 1084 w 1842"/>
                <a:gd name="T99" fmla="*/ 1277 h 2293"/>
                <a:gd name="T100" fmla="*/ 1069 w 1842"/>
                <a:gd name="T101" fmla="*/ 1236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42" h="2293">
                  <a:moveTo>
                    <a:pt x="1069" y="1236"/>
                  </a:moveTo>
                  <a:lnTo>
                    <a:pt x="1069" y="1236"/>
                  </a:lnTo>
                  <a:lnTo>
                    <a:pt x="1058" y="1199"/>
                  </a:lnTo>
                  <a:lnTo>
                    <a:pt x="1047" y="1163"/>
                  </a:lnTo>
                  <a:lnTo>
                    <a:pt x="1037" y="1126"/>
                  </a:lnTo>
                  <a:lnTo>
                    <a:pt x="1028" y="1089"/>
                  </a:lnTo>
                  <a:lnTo>
                    <a:pt x="1018" y="1051"/>
                  </a:lnTo>
                  <a:lnTo>
                    <a:pt x="1009" y="1014"/>
                  </a:lnTo>
                  <a:lnTo>
                    <a:pt x="1003" y="975"/>
                  </a:lnTo>
                  <a:lnTo>
                    <a:pt x="996" y="938"/>
                  </a:lnTo>
                  <a:lnTo>
                    <a:pt x="989" y="900"/>
                  </a:lnTo>
                  <a:lnTo>
                    <a:pt x="983" y="862"/>
                  </a:lnTo>
                  <a:lnTo>
                    <a:pt x="979" y="824"/>
                  </a:lnTo>
                  <a:lnTo>
                    <a:pt x="974" y="785"/>
                  </a:lnTo>
                  <a:lnTo>
                    <a:pt x="971" y="746"/>
                  </a:lnTo>
                  <a:lnTo>
                    <a:pt x="969" y="708"/>
                  </a:lnTo>
                  <a:lnTo>
                    <a:pt x="967" y="668"/>
                  </a:lnTo>
                  <a:lnTo>
                    <a:pt x="965" y="630"/>
                  </a:lnTo>
                  <a:lnTo>
                    <a:pt x="965" y="591"/>
                  </a:lnTo>
                  <a:lnTo>
                    <a:pt x="965" y="551"/>
                  </a:lnTo>
                  <a:lnTo>
                    <a:pt x="967" y="512"/>
                  </a:lnTo>
                  <a:lnTo>
                    <a:pt x="968" y="473"/>
                  </a:lnTo>
                  <a:lnTo>
                    <a:pt x="971" y="433"/>
                  </a:lnTo>
                  <a:lnTo>
                    <a:pt x="973" y="394"/>
                  </a:lnTo>
                  <a:lnTo>
                    <a:pt x="978" y="354"/>
                  </a:lnTo>
                  <a:lnTo>
                    <a:pt x="982" y="315"/>
                  </a:lnTo>
                  <a:lnTo>
                    <a:pt x="988" y="276"/>
                  </a:lnTo>
                  <a:lnTo>
                    <a:pt x="995" y="236"/>
                  </a:lnTo>
                  <a:lnTo>
                    <a:pt x="1002" y="197"/>
                  </a:lnTo>
                  <a:lnTo>
                    <a:pt x="1009" y="158"/>
                  </a:lnTo>
                  <a:lnTo>
                    <a:pt x="1017" y="118"/>
                  </a:lnTo>
                  <a:lnTo>
                    <a:pt x="1028" y="79"/>
                  </a:lnTo>
                  <a:lnTo>
                    <a:pt x="1038" y="39"/>
                  </a:lnTo>
                  <a:lnTo>
                    <a:pt x="104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88"/>
                  </a:lnTo>
                  <a:lnTo>
                    <a:pt x="79" y="174"/>
                  </a:lnTo>
                  <a:lnTo>
                    <a:pt x="121" y="260"/>
                  </a:lnTo>
                  <a:lnTo>
                    <a:pt x="162" y="345"/>
                  </a:lnTo>
                  <a:lnTo>
                    <a:pt x="208" y="430"/>
                  </a:lnTo>
                  <a:lnTo>
                    <a:pt x="253" y="512"/>
                  </a:lnTo>
                  <a:lnTo>
                    <a:pt x="299" y="594"/>
                  </a:lnTo>
                  <a:lnTo>
                    <a:pt x="348" y="675"/>
                  </a:lnTo>
                  <a:lnTo>
                    <a:pt x="397" y="755"/>
                  </a:lnTo>
                  <a:lnTo>
                    <a:pt x="447" y="835"/>
                  </a:lnTo>
                  <a:lnTo>
                    <a:pt x="499" y="912"/>
                  </a:lnTo>
                  <a:lnTo>
                    <a:pt x="552" y="989"/>
                  </a:lnTo>
                  <a:lnTo>
                    <a:pt x="606" y="1065"/>
                  </a:lnTo>
                  <a:lnTo>
                    <a:pt x="662" y="1140"/>
                  </a:lnTo>
                  <a:lnTo>
                    <a:pt x="719" y="1214"/>
                  </a:lnTo>
                  <a:lnTo>
                    <a:pt x="777" y="1286"/>
                  </a:lnTo>
                  <a:lnTo>
                    <a:pt x="836" y="1358"/>
                  </a:lnTo>
                  <a:lnTo>
                    <a:pt x="895" y="1428"/>
                  </a:lnTo>
                  <a:lnTo>
                    <a:pt x="956" y="1497"/>
                  </a:lnTo>
                  <a:lnTo>
                    <a:pt x="1018" y="1565"/>
                  </a:lnTo>
                  <a:lnTo>
                    <a:pt x="1082" y="1632"/>
                  </a:lnTo>
                  <a:lnTo>
                    <a:pt x="1146" y="1699"/>
                  </a:lnTo>
                  <a:lnTo>
                    <a:pt x="1212" y="1763"/>
                  </a:lnTo>
                  <a:lnTo>
                    <a:pt x="1277" y="1827"/>
                  </a:lnTo>
                  <a:lnTo>
                    <a:pt x="1345" y="1889"/>
                  </a:lnTo>
                  <a:lnTo>
                    <a:pt x="1413" y="1951"/>
                  </a:lnTo>
                  <a:lnTo>
                    <a:pt x="1482" y="2010"/>
                  </a:lnTo>
                  <a:lnTo>
                    <a:pt x="1552" y="2069"/>
                  </a:lnTo>
                  <a:lnTo>
                    <a:pt x="1623" y="2127"/>
                  </a:lnTo>
                  <a:lnTo>
                    <a:pt x="1695" y="2184"/>
                  </a:lnTo>
                  <a:lnTo>
                    <a:pt x="1767" y="2239"/>
                  </a:lnTo>
                  <a:lnTo>
                    <a:pt x="1842" y="2293"/>
                  </a:lnTo>
                  <a:lnTo>
                    <a:pt x="1842" y="2293"/>
                  </a:lnTo>
                  <a:lnTo>
                    <a:pt x="1809" y="2269"/>
                  </a:lnTo>
                  <a:lnTo>
                    <a:pt x="1776" y="2244"/>
                  </a:lnTo>
                  <a:lnTo>
                    <a:pt x="1745" y="2219"/>
                  </a:lnTo>
                  <a:lnTo>
                    <a:pt x="1713" y="2193"/>
                  </a:lnTo>
                  <a:lnTo>
                    <a:pt x="1683" y="2167"/>
                  </a:lnTo>
                  <a:lnTo>
                    <a:pt x="1652" y="2139"/>
                  </a:lnTo>
                  <a:lnTo>
                    <a:pt x="1623" y="2112"/>
                  </a:lnTo>
                  <a:lnTo>
                    <a:pt x="1593" y="2084"/>
                  </a:lnTo>
                  <a:lnTo>
                    <a:pt x="1564" y="2054"/>
                  </a:lnTo>
                  <a:lnTo>
                    <a:pt x="1536" y="2025"/>
                  </a:lnTo>
                  <a:lnTo>
                    <a:pt x="1509" y="1995"/>
                  </a:lnTo>
                  <a:lnTo>
                    <a:pt x="1482" y="1963"/>
                  </a:lnTo>
                  <a:lnTo>
                    <a:pt x="1454" y="1933"/>
                  </a:lnTo>
                  <a:lnTo>
                    <a:pt x="1428" y="1900"/>
                  </a:lnTo>
                  <a:lnTo>
                    <a:pt x="1402" y="1869"/>
                  </a:lnTo>
                  <a:lnTo>
                    <a:pt x="1378" y="1835"/>
                  </a:lnTo>
                  <a:lnTo>
                    <a:pt x="1354" y="1801"/>
                  </a:lnTo>
                  <a:lnTo>
                    <a:pt x="1330" y="1767"/>
                  </a:lnTo>
                  <a:lnTo>
                    <a:pt x="1306" y="1733"/>
                  </a:lnTo>
                  <a:lnTo>
                    <a:pt x="1285" y="1698"/>
                  </a:lnTo>
                  <a:lnTo>
                    <a:pt x="1262" y="1662"/>
                  </a:lnTo>
                  <a:lnTo>
                    <a:pt x="1242" y="1626"/>
                  </a:lnTo>
                  <a:lnTo>
                    <a:pt x="1222" y="1590"/>
                  </a:lnTo>
                  <a:lnTo>
                    <a:pt x="1201" y="1551"/>
                  </a:lnTo>
                  <a:lnTo>
                    <a:pt x="1182" y="1514"/>
                  </a:lnTo>
                  <a:lnTo>
                    <a:pt x="1164" y="1476"/>
                  </a:lnTo>
                  <a:lnTo>
                    <a:pt x="1147" y="1437"/>
                  </a:lnTo>
                  <a:lnTo>
                    <a:pt x="1130" y="1398"/>
                  </a:lnTo>
                  <a:lnTo>
                    <a:pt x="1113" y="1358"/>
                  </a:lnTo>
                  <a:lnTo>
                    <a:pt x="1099" y="1319"/>
                  </a:lnTo>
                  <a:lnTo>
                    <a:pt x="1084" y="1277"/>
                  </a:lnTo>
                  <a:lnTo>
                    <a:pt x="1069" y="1236"/>
                  </a:lnTo>
                  <a:lnTo>
                    <a:pt x="1069" y="1236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4" name="Freeform 12"/>
            <p:cNvSpPr>
              <a:spLocks/>
            </p:cNvSpPr>
            <p:nvPr userDrawn="1"/>
          </p:nvSpPr>
          <p:spPr bwMode="auto">
            <a:xfrm flipH="1">
              <a:off x="1453360" y="3640138"/>
              <a:ext cx="1605181" cy="1503363"/>
            </a:xfrm>
            <a:custGeom>
              <a:avLst/>
              <a:gdLst>
                <a:gd name="T0" fmla="*/ 605 w 1015"/>
                <a:gd name="T1" fmla="*/ 947 h 947"/>
                <a:gd name="T2" fmla="*/ 605 w 1015"/>
                <a:gd name="T3" fmla="*/ 947 h 947"/>
                <a:gd name="T4" fmla="*/ 635 w 1015"/>
                <a:gd name="T5" fmla="*/ 890 h 947"/>
                <a:gd name="T6" fmla="*/ 666 w 1015"/>
                <a:gd name="T7" fmla="*/ 832 h 947"/>
                <a:gd name="T8" fmla="*/ 695 w 1015"/>
                <a:gd name="T9" fmla="*/ 775 h 947"/>
                <a:gd name="T10" fmla="*/ 725 w 1015"/>
                <a:gd name="T11" fmla="*/ 716 h 947"/>
                <a:gd name="T12" fmla="*/ 753 w 1015"/>
                <a:gd name="T13" fmla="*/ 658 h 947"/>
                <a:gd name="T14" fmla="*/ 780 w 1015"/>
                <a:gd name="T15" fmla="*/ 599 h 947"/>
                <a:gd name="T16" fmla="*/ 806 w 1015"/>
                <a:gd name="T17" fmla="*/ 541 h 947"/>
                <a:gd name="T18" fmla="*/ 832 w 1015"/>
                <a:gd name="T19" fmla="*/ 481 h 947"/>
                <a:gd name="T20" fmla="*/ 858 w 1015"/>
                <a:gd name="T21" fmla="*/ 423 h 947"/>
                <a:gd name="T22" fmla="*/ 881 w 1015"/>
                <a:gd name="T23" fmla="*/ 363 h 947"/>
                <a:gd name="T24" fmla="*/ 906 w 1015"/>
                <a:gd name="T25" fmla="*/ 302 h 947"/>
                <a:gd name="T26" fmla="*/ 929 w 1015"/>
                <a:gd name="T27" fmla="*/ 243 h 947"/>
                <a:gd name="T28" fmla="*/ 952 w 1015"/>
                <a:gd name="T29" fmla="*/ 182 h 947"/>
                <a:gd name="T30" fmla="*/ 973 w 1015"/>
                <a:gd name="T31" fmla="*/ 121 h 947"/>
                <a:gd name="T32" fmla="*/ 994 w 1015"/>
                <a:gd name="T33" fmla="*/ 61 h 947"/>
                <a:gd name="T34" fmla="*/ 1015 w 1015"/>
                <a:gd name="T35" fmla="*/ 0 h 947"/>
                <a:gd name="T36" fmla="*/ 1015 w 1015"/>
                <a:gd name="T37" fmla="*/ 0 h 947"/>
                <a:gd name="T38" fmla="*/ 1015 w 1015"/>
                <a:gd name="T39" fmla="*/ 0 h 947"/>
                <a:gd name="T40" fmla="*/ 942 w 1015"/>
                <a:gd name="T41" fmla="*/ 53 h 947"/>
                <a:gd name="T42" fmla="*/ 871 w 1015"/>
                <a:gd name="T43" fmla="*/ 107 h 947"/>
                <a:gd name="T44" fmla="*/ 802 w 1015"/>
                <a:gd name="T45" fmla="*/ 161 h 947"/>
                <a:gd name="T46" fmla="*/ 734 w 1015"/>
                <a:gd name="T47" fmla="*/ 217 h 947"/>
                <a:gd name="T48" fmla="*/ 667 w 1015"/>
                <a:gd name="T49" fmla="*/ 273 h 947"/>
                <a:gd name="T50" fmla="*/ 600 w 1015"/>
                <a:gd name="T51" fmla="*/ 329 h 947"/>
                <a:gd name="T52" fmla="*/ 535 w 1015"/>
                <a:gd name="T53" fmla="*/ 388 h 947"/>
                <a:gd name="T54" fmla="*/ 472 w 1015"/>
                <a:gd name="T55" fmla="*/ 446 h 947"/>
                <a:gd name="T56" fmla="*/ 408 w 1015"/>
                <a:gd name="T57" fmla="*/ 507 h 947"/>
                <a:gd name="T58" fmla="*/ 346 w 1015"/>
                <a:gd name="T59" fmla="*/ 567 h 947"/>
                <a:gd name="T60" fmla="*/ 285 w 1015"/>
                <a:gd name="T61" fmla="*/ 629 h 947"/>
                <a:gd name="T62" fmla="*/ 227 w 1015"/>
                <a:gd name="T63" fmla="*/ 691 h 947"/>
                <a:gd name="T64" fmla="*/ 168 w 1015"/>
                <a:gd name="T65" fmla="*/ 754 h 947"/>
                <a:gd name="T66" fmla="*/ 110 w 1015"/>
                <a:gd name="T67" fmla="*/ 818 h 947"/>
                <a:gd name="T68" fmla="*/ 54 w 1015"/>
                <a:gd name="T69" fmla="*/ 882 h 947"/>
                <a:gd name="T70" fmla="*/ 0 w 1015"/>
                <a:gd name="T71" fmla="*/ 947 h 947"/>
                <a:gd name="T72" fmla="*/ 605 w 1015"/>
                <a:gd name="T73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15" h="947">
                  <a:moveTo>
                    <a:pt x="605" y="947"/>
                  </a:moveTo>
                  <a:lnTo>
                    <a:pt x="605" y="947"/>
                  </a:lnTo>
                  <a:lnTo>
                    <a:pt x="635" y="890"/>
                  </a:lnTo>
                  <a:lnTo>
                    <a:pt x="666" y="832"/>
                  </a:lnTo>
                  <a:lnTo>
                    <a:pt x="695" y="775"/>
                  </a:lnTo>
                  <a:lnTo>
                    <a:pt x="725" y="716"/>
                  </a:lnTo>
                  <a:lnTo>
                    <a:pt x="753" y="658"/>
                  </a:lnTo>
                  <a:lnTo>
                    <a:pt x="780" y="599"/>
                  </a:lnTo>
                  <a:lnTo>
                    <a:pt x="806" y="541"/>
                  </a:lnTo>
                  <a:lnTo>
                    <a:pt x="832" y="481"/>
                  </a:lnTo>
                  <a:lnTo>
                    <a:pt x="858" y="423"/>
                  </a:lnTo>
                  <a:lnTo>
                    <a:pt x="881" y="363"/>
                  </a:lnTo>
                  <a:lnTo>
                    <a:pt x="906" y="302"/>
                  </a:lnTo>
                  <a:lnTo>
                    <a:pt x="929" y="243"/>
                  </a:lnTo>
                  <a:lnTo>
                    <a:pt x="952" y="182"/>
                  </a:lnTo>
                  <a:lnTo>
                    <a:pt x="973" y="121"/>
                  </a:lnTo>
                  <a:lnTo>
                    <a:pt x="994" y="61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942" y="53"/>
                  </a:lnTo>
                  <a:lnTo>
                    <a:pt x="871" y="107"/>
                  </a:lnTo>
                  <a:lnTo>
                    <a:pt x="802" y="161"/>
                  </a:lnTo>
                  <a:lnTo>
                    <a:pt x="734" y="217"/>
                  </a:lnTo>
                  <a:lnTo>
                    <a:pt x="667" y="273"/>
                  </a:lnTo>
                  <a:lnTo>
                    <a:pt x="600" y="329"/>
                  </a:lnTo>
                  <a:lnTo>
                    <a:pt x="535" y="388"/>
                  </a:lnTo>
                  <a:lnTo>
                    <a:pt x="472" y="446"/>
                  </a:lnTo>
                  <a:lnTo>
                    <a:pt x="408" y="507"/>
                  </a:lnTo>
                  <a:lnTo>
                    <a:pt x="346" y="567"/>
                  </a:lnTo>
                  <a:lnTo>
                    <a:pt x="285" y="629"/>
                  </a:lnTo>
                  <a:lnTo>
                    <a:pt x="227" y="691"/>
                  </a:lnTo>
                  <a:lnTo>
                    <a:pt x="168" y="754"/>
                  </a:lnTo>
                  <a:lnTo>
                    <a:pt x="110" y="818"/>
                  </a:lnTo>
                  <a:lnTo>
                    <a:pt x="54" y="882"/>
                  </a:lnTo>
                  <a:lnTo>
                    <a:pt x="0" y="947"/>
                  </a:lnTo>
                  <a:lnTo>
                    <a:pt x="605" y="947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95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755757"/>
            <a:ext cx="4634027" cy="1400175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96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413108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CCC6C89A-EB61-4042-B19C-8A683577C8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1768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8E0BDB-7CF9-4C0D-B4BB-8D53BE0D0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C61B6DE-0D5C-4FED-96F4-74754998E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530CC65-E44F-4AD4-B837-6BE244421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1AB4-A281-40C8-B5D8-F24246D9BB2B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EB5BB55-295F-42B5-A013-865A4F0D8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5FC51CC-F034-422E-89BD-ADAEEA528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933E9-42FD-4779-B0C0-828F4372178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356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ääotsikko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taustakuva"/>
          <p:cNvGrpSpPr/>
          <p:nvPr userDrawn="1"/>
        </p:nvGrpSpPr>
        <p:grpSpPr>
          <a:xfrm>
            <a:off x="5103813" y="0"/>
            <a:ext cx="4038600" cy="5143501"/>
            <a:chOff x="5103813" y="0"/>
            <a:chExt cx="4038600" cy="5143501"/>
          </a:xfrm>
        </p:grpSpPr>
        <p:sp>
          <p:nvSpPr>
            <p:cNvPr id="67" name="Freeform 62"/>
            <p:cNvSpPr>
              <a:spLocks/>
            </p:cNvSpPr>
            <p:nvPr userDrawn="1"/>
          </p:nvSpPr>
          <p:spPr bwMode="auto">
            <a:xfrm>
              <a:off x="6265863" y="0"/>
              <a:ext cx="2301875" cy="2160588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>
              <a:off x="7700963" y="1171575"/>
              <a:ext cx="1441450" cy="1657350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>
              <a:off x="5773738" y="2160588"/>
              <a:ext cx="3368675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>
              <a:off x="7700963" y="0"/>
              <a:ext cx="1441450" cy="2160588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>
              <a:off x="5600701" y="0"/>
              <a:ext cx="2100263" cy="2160588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FFB85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>
              <a:off x="7700963" y="2160588"/>
              <a:ext cx="1441450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>
              <a:off x="5103813" y="2160588"/>
              <a:ext cx="2597150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34761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4" name="Picture 13" descr="työkykyohjelman logo">
            <a:extLst>
              <a:ext uri="{FF2B5EF4-FFF2-40B4-BE49-F238E27FC236}">
                <a16:creationId xmlns:a16="http://schemas.microsoft.com/office/drawing/2014/main" id="{178ED2CD-2483-5F40-8C43-0CE3EDDC76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507749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0302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Pääotsikko 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59" descr="taustakuva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" y="0"/>
            <a:ext cx="9139646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44374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F07F2CD9-BDD8-2848-B9FD-12A39B160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550883"/>
            <a:ext cx="2196777" cy="43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741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4" name="Picture 3" descr="työkykyohjelman logo">
            <a:extLst>
              <a:ext uri="{FF2B5EF4-FFF2-40B4-BE49-F238E27FC236}">
                <a16:creationId xmlns:a16="http://schemas.microsoft.com/office/drawing/2014/main" id="{043217B7-5BA6-1B4D-8DFE-E44A884E8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1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4" name="Picture 3" descr="työkykyohjelman logo">
            <a:extLst>
              <a:ext uri="{FF2B5EF4-FFF2-40B4-BE49-F238E27FC236}">
                <a16:creationId xmlns:a16="http://schemas.microsoft.com/office/drawing/2014/main" id="{043217B7-5BA6-1B4D-8DFE-E44A884E8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82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 ja sisältö VN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469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1513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1" name="Picture 10" descr="työkykyohjelman logo">
            <a:extLst>
              <a:ext uri="{FF2B5EF4-FFF2-40B4-BE49-F238E27FC236}">
                <a16:creationId xmlns:a16="http://schemas.microsoft.com/office/drawing/2014/main" id="{80809B85-DEF6-2A45-9E8D-29AF28A4B7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31990"/>
            <a:ext cx="1542059" cy="30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73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7605713" y="0"/>
            <a:ext cx="1538287" cy="4587875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4412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34000"/>
            <a:ext cx="8077199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0637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9" r:id="rId2"/>
    <p:sldLayoutId id="2147483690" r:id="rId3"/>
    <p:sldLayoutId id="2147483776" r:id="rId4"/>
    <p:sldLayoutId id="2147483792" r:id="rId5"/>
    <p:sldLayoutId id="2147483783" r:id="rId6"/>
    <p:sldLayoutId id="2147483786" r:id="rId7"/>
    <p:sldLayoutId id="2147483775" r:id="rId8"/>
    <p:sldLayoutId id="2147483787" r:id="rId9"/>
    <p:sldLayoutId id="2147483778" r:id="rId10"/>
    <p:sldLayoutId id="2147483791" r:id="rId11"/>
    <p:sldLayoutId id="2147483789" r:id="rId12"/>
    <p:sldLayoutId id="2147483747" r:id="rId13"/>
    <p:sldLayoutId id="2147483780" r:id="rId14"/>
    <p:sldLayoutId id="2147483781" r:id="rId15"/>
    <p:sldLayoutId id="2147483777" r:id="rId16"/>
    <p:sldLayoutId id="2147483788" r:id="rId17"/>
    <p:sldLayoutId id="2147483691" r:id="rId18"/>
    <p:sldLayoutId id="2147483793" r:id="rId19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85000"/>
              <a:lumOff val="15000"/>
            </a:schemeClr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552E37-0211-4D0B-A84B-902A70F1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540115"/>
          </a:xfrm>
        </p:spPr>
        <p:txBody>
          <a:bodyPr/>
          <a:lstStyle/>
          <a:p>
            <a:r>
              <a:rPr lang="fi-FI" dirty="0"/>
              <a:t>Työkykykoordinaattori-pilotin asiakasprosessi</a:t>
            </a:r>
          </a:p>
        </p:txBody>
      </p:sp>
      <p:graphicFrame>
        <p:nvGraphicFramePr>
          <p:cNvPr id="6" name="Sisällön paikkamerkki 2">
            <a:extLst>
              <a:ext uri="{FF2B5EF4-FFF2-40B4-BE49-F238E27FC236}">
                <a16:creationId xmlns:a16="http://schemas.microsoft.com/office/drawing/2014/main" id="{6867E3C8-E069-4910-A80D-C8C92CC9D20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059582"/>
          <a:ext cx="7886700" cy="3539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Nuoli: Kaareva oikealle 6">
            <a:extLst>
              <a:ext uri="{FF2B5EF4-FFF2-40B4-BE49-F238E27FC236}">
                <a16:creationId xmlns:a16="http://schemas.microsoft.com/office/drawing/2014/main" id="{C6AEF4A4-E23F-4439-900B-8C35353463BC}"/>
              </a:ext>
            </a:extLst>
          </p:cNvPr>
          <p:cNvSpPr/>
          <p:nvPr/>
        </p:nvSpPr>
        <p:spPr>
          <a:xfrm rot="694979">
            <a:off x="233153" y="2216123"/>
            <a:ext cx="513666" cy="1573851"/>
          </a:xfrm>
          <a:prstGeom prst="curvedRightArrow">
            <a:avLst>
              <a:gd name="adj1" fmla="val 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>
              <a:solidFill>
                <a:schemeClr val="tx1"/>
              </a:solidFill>
            </a:endParaRPr>
          </a:p>
        </p:txBody>
      </p:sp>
      <p:sp>
        <p:nvSpPr>
          <p:cNvPr id="8" name="Nuoli: Kaareva ylös 7">
            <a:extLst>
              <a:ext uri="{FF2B5EF4-FFF2-40B4-BE49-F238E27FC236}">
                <a16:creationId xmlns:a16="http://schemas.microsoft.com/office/drawing/2014/main" id="{2CD4775A-3278-4F0C-BAA1-1BD4DC4BB9FF}"/>
              </a:ext>
            </a:extLst>
          </p:cNvPr>
          <p:cNvSpPr/>
          <p:nvPr/>
        </p:nvSpPr>
        <p:spPr>
          <a:xfrm rot="15845719" flipV="1">
            <a:off x="-53886" y="2361115"/>
            <a:ext cx="1133570" cy="345794"/>
          </a:xfrm>
          <a:prstGeom prst="curvedUpArrow">
            <a:avLst>
              <a:gd name="adj1" fmla="val 19843"/>
              <a:gd name="adj2" fmla="val 50000"/>
              <a:gd name="adj3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02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486498" y="288745"/>
            <a:ext cx="7739615" cy="4608512"/>
          </a:xfrm>
        </p:spPr>
        <p:txBody>
          <a:bodyPr/>
          <a:lstStyle/>
          <a:p>
            <a:pPr marL="0" indent="0" algn="ctr">
              <a:buNone/>
            </a:pPr>
            <a:r>
              <a:rPr lang="fi-FI" dirty="0"/>
              <a:t>Työkykykoordinaattori –palvelu sote –keskuksessa</a:t>
            </a:r>
            <a:br>
              <a:rPr lang="fi-FI" dirty="0"/>
            </a:br>
            <a:r>
              <a:rPr lang="fi-FI" dirty="0"/>
              <a:t>”Jäljellä oleva työkyky”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ED2C577A-25AC-4F39-BF19-EA6B59D23E39}"/>
              </a:ext>
            </a:extLst>
          </p:cNvPr>
          <p:cNvSpPr txBox="1"/>
          <p:nvPr/>
        </p:nvSpPr>
        <p:spPr>
          <a:xfrm>
            <a:off x="-74011" y="1479208"/>
            <a:ext cx="14510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100" b="1" dirty="0"/>
              <a:t>Asiakkaan </a:t>
            </a:r>
          </a:p>
          <a:p>
            <a:pPr algn="ctr"/>
            <a:r>
              <a:rPr lang="fi-FI" sz="1100" b="1" dirty="0"/>
              <a:t>Ohjautuminen</a:t>
            </a:r>
          </a:p>
          <a:p>
            <a:pPr algn="ctr"/>
            <a:r>
              <a:rPr lang="fi-FI" sz="1000" b="1" dirty="0">
                <a:solidFill>
                  <a:srgbClr val="FF0000"/>
                </a:solidFill>
              </a:rPr>
              <a:t>TYÖKYVYN HAASTE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202FC1EB-3FCA-4CA7-AE96-3AD2F9C1C572}"/>
              </a:ext>
            </a:extLst>
          </p:cNvPr>
          <p:cNvSpPr txBox="1"/>
          <p:nvPr/>
        </p:nvSpPr>
        <p:spPr>
          <a:xfrm>
            <a:off x="1407204" y="1486224"/>
            <a:ext cx="14126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/>
              <a:t>Kokonaistilanteen</a:t>
            </a:r>
          </a:p>
          <a:p>
            <a:pPr algn="ctr"/>
            <a:r>
              <a:rPr lang="fi-FI" sz="1100" b="1" dirty="0"/>
              <a:t> kartoitus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F82CFAA7-2BC1-4D13-AD08-2BD36607163F}"/>
              </a:ext>
            </a:extLst>
          </p:cNvPr>
          <p:cNvSpPr txBox="1"/>
          <p:nvPr/>
        </p:nvSpPr>
        <p:spPr>
          <a:xfrm>
            <a:off x="2802409" y="1466225"/>
            <a:ext cx="17761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/>
              <a:t>Työkyvyn tuen tiimi/</a:t>
            </a:r>
            <a:br>
              <a:rPr lang="fi-FI" sz="1100" b="1" dirty="0"/>
            </a:br>
            <a:r>
              <a:rPr lang="fi-FI" sz="1100" b="1" dirty="0"/>
              <a:t>Asiakastarvelähtöinen verkosto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925CD90A-56B7-43E3-8B42-1F69C332FA5D}"/>
              </a:ext>
            </a:extLst>
          </p:cNvPr>
          <p:cNvSpPr txBox="1"/>
          <p:nvPr/>
        </p:nvSpPr>
        <p:spPr>
          <a:xfrm>
            <a:off x="4503681" y="1479208"/>
            <a:ext cx="157286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100" b="1" dirty="0"/>
              <a:t>Verkostotapaaminen</a:t>
            </a:r>
          </a:p>
          <a:p>
            <a:pPr algn="ctr"/>
            <a:r>
              <a:rPr lang="fi-FI" sz="1100" b="1" dirty="0"/>
              <a:t>Suunnitelman </a:t>
            </a:r>
          </a:p>
          <a:p>
            <a:pPr algn="ctr"/>
            <a:r>
              <a:rPr lang="fi-FI" sz="1100" b="1" dirty="0"/>
              <a:t>laatiminen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02A7F2A8-154C-40B0-BC4E-E36AAC642067}"/>
              </a:ext>
            </a:extLst>
          </p:cNvPr>
          <p:cNvSpPr txBox="1"/>
          <p:nvPr/>
        </p:nvSpPr>
        <p:spPr>
          <a:xfrm>
            <a:off x="6110211" y="1486224"/>
            <a:ext cx="157607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100" b="1" dirty="0"/>
              <a:t>Työkykyä tukevat </a:t>
            </a:r>
          </a:p>
          <a:p>
            <a:pPr algn="ctr"/>
            <a:r>
              <a:rPr lang="fi-FI" sz="1100" b="1" dirty="0"/>
              <a:t>keinot ja menetelmät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3F5F986E-06B8-4B66-9C1D-E0D99294A35D}"/>
              </a:ext>
            </a:extLst>
          </p:cNvPr>
          <p:cNvSpPr txBox="1"/>
          <p:nvPr/>
        </p:nvSpPr>
        <p:spPr>
          <a:xfrm>
            <a:off x="7625120" y="1479207"/>
            <a:ext cx="9108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100" b="1" dirty="0"/>
              <a:t>Arviointi ja</a:t>
            </a:r>
          </a:p>
          <a:p>
            <a:pPr algn="ctr"/>
            <a:r>
              <a:rPr lang="fi-FI" sz="1100" b="1" dirty="0"/>
              <a:t> seuranta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B9528C99-5598-4B32-9CEF-A01D65A9EB51}"/>
              </a:ext>
            </a:extLst>
          </p:cNvPr>
          <p:cNvSpPr txBox="1"/>
          <p:nvPr/>
        </p:nvSpPr>
        <p:spPr>
          <a:xfrm rot="16200000">
            <a:off x="7073550" y="2561877"/>
            <a:ext cx="3728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b="1" dirty="0"/>
              <a:t>Työllistymisen edellytysten parantuminen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7C0DE967-76B3-4FB7-903C-1F1EE4129BB4}"/>
              </a:ext>
            </a:extLst>
          </p:cNvPr>
          <p:cNvSpPr txBox="1"/>
          <p:nvPr/>
        </p:nvSpPr>
        <p:spPr>
          <a:xfrm>
            <a:off x="39017" y="3252787"/>
            <a:ext cx="14971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dirty="0"/>
              <a:t>Asiakas ohjautuu palveluun </a:t>
            </a:r>
            <a:br>
              <a:rPr lang="fi-FI" sz="900" dirty="0"/>
            </a:br>
            <a:r>
              <a:rPr lang="fi-FI" sz="900" dirty="0"/>
              <a:t>olemalla itse </a:t>
            </a:r>
            <a:r>
              <a:rPr lang="fi-FI" sz="900" b="1" dirty="0"/>
              <a:t>yhteydessä </a:t>
            </a:r>
          </a:p>
          <a:p>
            <a:r>
              <a:rPr lang="fi-FI" sz="900" b="1" dirty="0"/>
              <a:t>työkykykoordinaattoriin </a:t>
            </a:r>
            <a:br>
              <a:rPr lang="fi-FI" sz="900" dirty="0"/>
            </a:br>
            <a:r>
              <a:rPr lang="fi-FI" sz="900" dirty="0"/>
              <a:t>tai jonkun lähettävän </a:t>
            </a:r>
          </a:p>
          <a:p>
            <a:r>
              <a:rPr lang="fi-FI" sz="900" dirty="0"/>
              <a:t>tahon toimesta.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9BAF833E-BDA3-4B2F-98B4-A09EACEAAFA4}"/>
              </a:ext>
            </a:extLst>
          </p:cNvPr>
          <p:cNvSpPr txBox="1"/>
          <p:nvPr/>
        </p:nvSpPr>
        <p:spPr>
          <a:xfrm>
            <a:off x="1581217" y="3282095"/>
            <a:ext cx="14606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900" dirty="0"/>
              <a:t>Asiakas </a:t>
            </a:r>
          </a:p>
          <a:p>
            <a:r>
              <a:rPr lang="fi-FI" sz="900" dirty="0"/>
              <a:t>(omatyöntekijä) ja</a:t>
            </a:r>
          </a:p>
          <a:p>
            <a:r>
              <a:rPr lang="fi-FI" sz="900" dirty="0"/>
              <a:t>työkykykoordinaattori</a:t>
            </a:r>
          </a:p>
          <a:p>
            <a:r>
              <a:rPr lang="fi-FI" sz="900" dirty="0"/>
              <a:t> kartoittavat </a:t>
            </a:r>
          </a:p>
          <a:p>
            <a:r>
              <a:rPr lang="fi-FI" sz="900" dirty="0"/>
              <a:t>asiakkaan palvelutarpeet</a:t>
            </a:r>
          </a:p>
          <a:p>
            <a:r>
              <a:rPr lang="fi-FI" sz="900" dirty="0"/>
              <a:t>ja </a:t>
            </a:r>
            <a:r>
              <a:rPr lang="fi-FI" sz="900" b="1" dirty="0"/>
              <a:t>muodostavat </a:t>
            </a:r>
          </a:p>
          <a:p>
            <a:r>
              <a:rPr lang="fi-FI" sz="900" b="1" dirty="0"/>
              <a:t>asiakastarvelähtöisen </a:t>
            </a:r>
          </a:p>
          <a:p>
            <a:r>
              <a:rPr lang="fi-FI" sz="900" b="1" dirty="0"/>
              <a:t>työkyvyn tuen tiimin.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A6DBA30C-5A3B-431C-A1B6-90ABF5A8C268}"/>
              </a:ext>
            </a:extLst>
          </p:cNvPr>
          <p:cNvSpPr txBox="1"/>
          <p:nvPr/>
        </p:nvSpPr>
        <p:spPr>
          <a:xfrm>
            <a:off x="2993088" y="3278044"/>
            <a:ext cx="1755609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900" b="1" dirty="0"/>
              <a:t>Asiakastarvelähtöinen </a:t>
            </a:r>
          </a:p>
          <a:p>
            <a:r>
              <a:rPr lang="fi-FI" sz="900" b="1" dirty="0"/>
              <a:t>työkyvyn tuen tiimi;</a:t>
            </a:r>
          </a:p>
          <a:p>
            <a:r>
              <a:rPr lang="fi-FI" sz="900" dirty="0"/>
              <a:t>Voidaan kutsua </a:t>
            </a:r>
          </a:p>
          <a:p>
            <a:r>
              <a:rPr lang="fi-FI" sz="900" dirty="0"/>
              <a:t>mm. lääkäri, terveydenhoitaja, </a:t>
            </a:r>
          </a:p>
          <a:p>
            <a:r>
              <a:rPr lang="fi-FI" sz="900" dirty="0"/>
              <a:t>sosiaalityöntekijä/-ohjaaja, </a:t>
            </a:r>
          </a:p>
          <a:p>
            <a:r>
              <a:rPr lang="fi-FI" sz="900" dirty="0"/>
              <a:t>fysioterapeutti, </a:t>
            </a:r>
          </a:p>
          <a:p>
            <a:r>
              <a:rPr lang="fi-FI" sz="900" dirty="0"/>
              <a:t>Kelan asiantuntija, </a:t>
            </a:r>
          </a:p>
          <a:p>
            <a:r>
              <a:rPr lang="fi-FI" sz="900" dirty="0"/>
              <a:t>Omavalmentaja</a:t>
            </a:r>
            <a:br>
              <a:rPr lang="fi-FI" sz="900" dirty="0"/>
            </a:br>
            <a:endParaRPr lang="fi-FI" sz="900" b="1" dirty="0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9293C8DE-AB9D-4C9E-95AB-61DF0B626E0F}"/>
              </a:ext>
            </a:extLst>
          </p:cNvPr>
          <p:cNvSpPr txBox="1"/>
          <p:nvPr/>
        </p:nvSpPr>
        <p:spPr>
          <a:xfrm>
            <a:off x="4816267" y="3317951"/>
            <a:ext cx="1351652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900" dirty="0"/>
              <a:t>Tiimi </a:t>
            </a:r>
            <a:r>
              <a:rPr lang="fi-FI" sz="900" b="1" dirty="0"/>
              <a:t>laatii  työkyvyn </a:t>
            </a:r>
          </a:p>
          <a:p>
            <a:r>
              <a:rPr lang="fi-FI" sz="900" b="1" dirty="0"/>
              <a:t>tuen suunnitelman</a:t>
            </a:r>
            <a:r>
              <a:rPr lang="fi-FI" sz="900" dirty="0"/>
              <a:t>, </a:t>
            </a:r>
          </a:p>
          <a:p>
            <a:r>
              <a:rPr lang="fi-FI" sz="900" dirty="0"/>
              <a:t>joka kirjataan</a:t>
            </a:r>
          </a:p>
          <a:p>
            <a:r>
              <a:rPr lang="fi-FI" sz="900" dirty="0"/>
              <a:t> soveltuvin </a:t>
            </a:r>
          </a:p>
          <a:p>
            <a:r>
              <a:rPr lang="fi-FI" sz="900" dirty="0"/>
              <a:t>osin jokaisen </a:t>
            </a:r>
          </a:p>
          <a:p>
            <a:r>
              <a:rPr lang="fi-FI" sz="900" dirty="0"/>
              <a:t>ammattilaisen omaan</a:t>
            </a:r>
          </a:p>
          <a:p>
            <a:r>
              <a:rPr lang="fi-FI" sz="900" dirty="0"/>
              <a:t> asiakasjärjestelmään</a:t>
            </a:r>
          </a:p>
          <a:p>
            <a:r>
              <a:rPr lang="fi-FI" sz="900" b="1" dirty="0"/>
              <a:t>&gt; Vastuutyöntekijän</a:t>
            </a:r>
          </a:p>
          <a:p>
            <a:r>
              <a:rPr lang="fi-FI" sz="900" b="1" dirty="0"/>
              <a:t> nimeäminen</a:t>
            </a:r>
            <a:endParaRPr lang="fi-FI" b="1" dirty="0"/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C5033384-A2F0-4F59-90CD-2CB3B939B974}"/>
              </a:ext>
            </a:extLst>
          </p:cNvPr>
          <p:cNvSpPr txBox="1"/>
          <p:nvPr/>
        </p:nvSpPr>
        <p:spPr>
          <a:xfrm>
            <a:off x="6224405" y="3319201"/>
            <a:ext cx="1351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900" dirty="0"/>
              <a:t>Palveluvalikoima,</a:t>
            </a:r>
            <a:br>
              <a:rPr lang="fi-FI" sz="900" dirty="0"/>
            </a:br>
            <a:r>
              <a:rPr lang="fi-FI" sz="900" dirty="0"/>
              <a:t>työkyvyn tuen palvelut,</a:t>
            </a:r>
          </a:p>
          <a:p>
            <a:r>
              <a:rPr lang="fi-FI" sz="900" dirty="0"/>
              <a:t>kaikki muut eri </a:t>
            </a:r>
          </a:p>
          <a:p>
            <a:r>
              <a:rPr lang="fi-FI" sz="900" dirty="0"/>
              <a:t>toimijoiden </a:t>
            </a:r>
          </a:p>
          <a:p>
            <a:r>
              <a:rPr lang="fi-FI" sz="900" dirty="0"/>
              <a:t>palvelut</a:t>
            </a:r>
          </a:p>
          <a:p>
            <a:endParaRPr lang="fi-FI" sz="900" dirty="0">
              <a:solidFill>
                <a:srgbClr val="FF0000"/>
              </a:solidFill>
            </a:endParaRP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7623526E-9EB8-4443-95F3-049CD37CC93B}"/>
              </a:ext>
            </a:extLst>
          </p:cNvPr>
          <p:cNvSpPr txBox="1"/>
          <p:nvPr/>
        </p:nvSpPr>
        <p:spPr>
          <a:xfrm>
            <a:off x="7486495" y="3319201"/>
            <a:ext cx="17107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b="1" dirty="0"/>
              <a:t>Seurantavastuun </a:t>
            </a:r>
          </a:p>
          <a:p>
            <a:r>
              <a:rPr lang="fi-FI" sz="900" b="1" dirty="0"/>
              <a:t>nimeäminen </a:t>
            </a:r>
          </a:p>
          <a:p>
            <a:r>
              <a:rPr lang="fi-FI" sz="900" dirty="0"/>
              <a:t>&gt; vastuutyöntekijä</a:t>
            </a:r>
          </a:p>
          <a:p>
            <a:r>
              <a:rPr lang="fi-FI" sz="900" dirty="0"/>
              <a:t>Asiakas itse </a:t>
            </a:r>
          </a:p>
          <a:p>
            <a:r>
              <a:rPr lang="fi-FI" sz="900" dirty="0"/>
              <a:t>aktiivinen toimija </a:t>
            </a:r>
          </a:p>
          <a:p>
            <a:r>
              <a:rPr lang="fi-FI" sz="900" dirty="0"/>
              <a:t>palvelupolullaan.</a:t>
            </a:r>
          </a:p>
          <a:p>
            <a:r>
              <a:rPr lang="fi-FI" sz="900" dirty="0"/>
              <a:t>Asiakas seuraa yhdessä</a:t>
            </a:r>
          </a:p>
          <a:p>
            <a:r>
              <a:rPr lang="fi-FI" sz="900" dirty="0"/>
              <a:t>vastuutyöntekijän//tiimin </a:t>
            </a:r>
          </a:p>
          <a:p>
            <a:r>
              <a:rPr lang="fi-FI" sz="900" dirty="0"/>
              <a:t>kanssa tavoitteiden </a:t>
            </a:r>
          </a:p>
          <a:p>
            <a:r>
              <a:rPr lang="fi-FI" sz="900" dirty="0"/>
              <a:t>saavuttamiseksi.</a:t>
            </a:r>
          </a:p>
        </p:txBody>
      </p:sp>
      <p:pic>
        <p:nvPicPr>
          <p:cNvPr id="17" name="Kuva 16" descr="Lapset tasaisella täytöllä">
            <a:extLst>
              <a:ext uri="{FF2B5EF4-FFF2-40B4-BE49-F238E27FC236}">
                <a16:creationId xmlns:a16="http://schemas.microsoft.com/office/drawing/2014/main" id="{1F413B90-C58D-4BE5-AD23-FB6C6C94E1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83232" y="2157813"/>
            <a:ext cx="914400" cy="914400"/>
          </a:xfrm>
          <a:prstGeom prst="rect">
            <a:avLst/>
          </a:prstGeom>
        </p:spPr>
      </p:pic>
      <p:pic>
        <p:nvPicPr>
          <p:cNvPr id="19" name="Kuva 18" descr="Silmä tasaisella täytöllä">
            <a:extLst>
              <a:ext uri="{FF2B5EF4-FFF2-40B4-BE49-F238E27FC236}">
                <a16:creationId xmlns:a16="http://schemas.microsoft.com/office/drawing/2014/main" id="{C369A6AF-134F-4AA0-9B7D-EDDFAFFA8B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56330" y="2105245"/>
            <a:ext cx="914400" cy="914400"/>
          </a:xfrm>
          <a:prstGeom prst="rect">
            <a:avLst/>
          </a:prstGeom>
        </p:spPr>
      </p:pic>
      <p:pic>
        <p:nvPicPr>
          <p:cNvPr id="23" name="Kuva 22" descr="Työkalut tasaisella täytöllä">
            <a:extLst>
              <a:ext uri="{FF2B5EF4-FFF2-40B4-BE49-F238E27FC236}">
                <a16:creationId xmlns:a16="http://schemas.microsoft.com/office/drawing/2014/main" id="{F25E587C-2938-45D6-8836-AD24053044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388296" y="2235699"/>
            <a:ext cx="636183" cy="636183"/>
          </a:xfrm>
          <a:prstGeom prst="rect">
            <a:avLst/>
          </a:prstGeom>
        </p:spPr>
      </p:pic>
      <p:pic>
        <p:nvPicPr>
          <p:cNvPr id="25" name="Kuva 24" descr="Blog tasaisella täytöllä">
            <a:extLst>
              <a:ext uri="{FF2B5EF4-FFF2-40B4-BE49-F238E27FC236}">
                <a16:creationId xmlns:a16="http://schemas.microsoft.com/office/drawing/2014/main" id="{7CE2D858-821E-457F-9756-6B61C651AC9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859382" y="2185582"/>
            <a:ext cx="835981" cy="835981"/>
          </a:xfrm>
          <a:prstGeom prst="rect">
            <a:avLst/>
          </a:prstGeom>
        </p:spPr>
      </p:pic>
      <p:pic>
        <p:nvPicPr>
          <p:cNvPr id="27" name="Kuva 26" descr="Wekker die afgaat tasaisella täytöllä">
            <a:extLst>
              <a:ext uri="{FF2B5EF4-FFF2-40B4-BE49-F238E27FC236}">
                <a16:creationId xmlns:a16="http://schemas.microsoft.com/office/drawing/2014/main" id="{F5FF2608-FBEE-40EA-B4A7-C1417CEFEAE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66211" y="2135799"/>
            <a:ext cx="835981" cy="835981"/>
          </a:xfrm>
          <a:prstGeom prst="rect">
            <a:avLst/>
          </a:prstGeom>
        </p:spPr>
      </p:pic>
      <p:pic>
        <p:nvPicPr>
          <p:cNvPr id="29" name="Kuva 28" descr="Tienviitta tasaisella täytöllä">
            <a:extLst>
              <a:ext uri="{FF2B5EF4-FFF2-40B4-BE49-F238E27FC236}">
                <a16:creationId xmlns:a16="http://schemas.microsoft.com/office/drawing/2014/main" id="{7BBBD39C-BDCE-49BF-83A2-1BFBB57687C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523329" y="2126559"/>
            <a:ext cx="835981" cy="835981"/>
          </a:xfrm>
          <a:prstGeom prst="rect">
            <a:avLst/>
          </a:prstGeom>
        </p:spPr>
      </p:pic>
      <p:sp>
        <p:nvSpPr>
          <p:cNvPr id="31" name="Miinusmerkki 30">
            <a:extLst>
              <a:ext uri="{FF2B5EF4-FFF2-40B4-BE49-F238E27FC236}">
                <a16:creationId xmlns:a16="http://schemas.microsoft.com/office/drawing/2014/main" id="{85A5093E-FA88-47F3-8F44-D596919AAAE1}"/>
              </a:ext>
            </a:extLst>
          </p:cNvPr>
          <p:cNvSpPr/>
          <p:nvPr/>
        </p:nvSpPr>
        <p:spPr>
          <a:xfrm>
            <a:off x="949837" y="2442420"/>
            <a:ext cx="759176" cy="261871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Miinusmerkki 31">
            <a:extLst>
              <a:ext uri="{FF2B5EF4-FFF2-40B4-BE49-F238E27FC236}">
                <a16:creationId xmlns:a16="http://schemas.microsoft.com/office/drawing/2014/main" id="{9652840C-FE9A-4891-954A-C39DA144947D}"/>
              </a:ext>
            </a:extLst>
          </p:cNvPr>
          <p:cNvSpPr/>
          <p:nvPr/>
        </p:nvSpPr>
        <p:spPr>
          <a:xfrm>
            <a:off x="6940833" y="2440813"/>
            <a:ext cx="759176" cy="261871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Miinusmerkki 32">
            <a:extLst>
              <a:ext uri="{FF2B5EF4-FFF2-40B4-BE49-F238E27FC236}">
                <a16:creationId xmlns:a16="http://schemas.microsoft.com/office/drawing/2014/main" id="{DE164DC7-F80C-4A4B-A418-3BDA9500AFBA}"/>
              </a:ext>
            </a:extLst>
          </p:cNvPr>
          <p:cNvSpPr/>
          <p:nvPr/>
        </p:nvSpPr>
        <p:spPr>
          <a:xfrm>
            <a:off x="5651000" y="2459219"/>
            <a:ext cx="759176" cy="261871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Miinusmerkki 33">
            <a:extLst>
              <a:ext uri="{FF2B5EF4-FFF2-40B4-BE49-F238E27FC236}">
                <a16:creationId xmlns:a16="http://schemas.microsoft.com/office/drawing/2014/main" id="{2F916414-91A1-4F54-A7A3-D7ADDBBEFC1A}"/>
              </a:ext>
            </a:extLst>
          </p:cNvPr>
          <p:cNvSpPr/>
          <p:nvPr/>
        </p:nvSpPr>
        <p:spPr>
          <a:xfrm>
            <a:off x="4042125" y="2453894"/>
            <a:ext cx="759176" cy="261871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5" name="Miinusmerkki 34">
            <a:extLst>
              <a:ext uri="{FF2B5EF4-FFF2-40B4-BE49-F238E27FC236}">
                <a16:creationId xmlns:a16="http://schemas.microsoft.com/office/drawing/2014/main" id="{BB54FCF5-E048-4ECD-BB2A-06E3BD1A8590}"/>
              </a:ext>
            </a:extLst>
          </p:cNvPr>
          <p:cNvSpPr/>
          <p:nvPr/>
        </p:nvSpPr>
        <p:spPr>
          <a:xfrm>
            <a:off x="2473915" y="2464289"/>
            <a:ext cx="759176" cy="261871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6" name="Nuoli: Oikea 35">
            <a:extLst>
              <a:ext uri="{FF2B5EF4-FFF2-40B4-BE49-F238E27FC236}">
                <a16:creationId xmlns:a16="http://schemas.microsoft.com/office/drawing/2014/main" id="{FD9A9669-4CE9-4F7C-8515-116585D884BD}"/>
              </a:ext>
            </a:extLst>
          </p:cNvPr>
          <p:cNvSpPr/>
          <p:nvPr/>
        </p:nvSpPr>
        <p:spPr>
          <a:xfrm>
            <a:off x="8269492" y="2533509"/>
            <a:ext cx="529754" cy="1189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7" name="Tekstiruutu 36">
            <a:extLst>
              <a:ext uri="{FF2B5EF4-FFF2-40B4-BE49-F238E27FC236}">
                <a16:creationId xmlns:a16="http://schemas.microsoft.com/office/drawing/2014/main" id="{324104AC-F811-4859-8260-FF7982D52D8E}"/>
              </a:ext>
            </a:extLst>
          </p:cNvPr>
          <p:cNvSpPr txBox="1"/>
          <p:nvPr/>
        </p:nvSpPr>
        <p:spPr>
          <a:xfrm>
            <a:off x="5570332" y="4825348"/>
            <a:ext cx="18149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/>
              <a:t>Mukailtu </a:t>
            </a:r>
            <a:r>
              <a:rPr lang="fi-FI" sz="1100" dirty="0" err="1"/>
              <a:t>Essote:n</a:t>
            </a:r>
            <a:r>
              <a:rPr lang="fi-FI" sz="1100" dirty="0"/>
              <a:t> mallista</a:t>
            </a: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BE29DC26-ABEC-4BD5-A613-5B8047E6C276}"/>
              </a:ext>
            </a:extLst>
          </p:cNvPr>
          <p:cNvSpPr txBox="1"/>
          <p:nvPr/>
        </p:nvSpPr>
        <p:spPr>
          <a:xfrm>
            <a:off x="3374026" y="2933713"/>
            <a:ext cx="19430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/>
              <a:t>Verkostotapaaminen/-t</a:t>
            </a:r>
          </a:p>
        </p:txBody>
      </p:sp>
    </p:spTree>
    <p:extLst>
      <p:ext uri="{BB962C8B-B14F-4D97-AF65-F5344CB8AC3E}">
        <p14:creationId xmlns:p14="http://schemas.microsoft.com/office/powerpoint/2010/main" val="4243635269"/>
      </p:ext>
    </p:extLst>
  </p:cSld>
  <p:clrMapOvr>
    <a:masterClrMapping/>
  </p:clrMapOvr>
</p:sld>
</file>

<file path=ppt/theme/theme1.xml><?xml version="1.0" encoding="utf-8"?>
<a:theme xmlns:a="http://schemas.openxmlformats.org/drawingml/2006/main" name="VN-uudistukset-ppt_01/2020">
  <a:themeElements>
    <a:clrScheme name="VN-tyollisyys">
      <a:dk1>
        <a:sysClr val="windowText" lastClr="000000"/>
      </a:dk1>
      <a:lt1>
        <a:srgbClr val="FFFFFF"/>
      </a:lt1>
      <a:dk2>
        <a:srgbClr val="365ABD"/>
      </a:dk2>
      <a:lt2>
        <a:srgbClr val="9B9183"/>
      </a:lt2>
      <a:accent1>
        <a:srgbClr val="F18700"/>
      </a:accent1>
      <a:accent2>
        <a:srgbClr val="00A79F"/>
      </a:accent2>
      <a:accent3>
        <a:srgbClr val="2699D6"/>
      </a:accent3>
      <a:accent4>
        <a:srgbClr val="D90066"/>
      </a:accent4>
      <a:accent5>
        <a:srgbClr val="8C4091"/>
      </a:accent5>
      <a:accent6>
        <a:srgbClr val="76B82A"/>
      </a:accent6>
      <a:hlink>
        <a:srgbClr val="00A9E0"/>
      </a:hlink>
      <a:folHlink>
        <a:srgbClr val="002F6C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-tyollisyys.potx" id="{5A4FD749-049F-4662-B84B-9278351C808F}" vid="{43428384-F227-48C4-92C5-42AE54B5AC7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VN esityspohja, työllisyys (1)</Template>
  <TotalTime>0</TotalTime>
  <Words>269</Words>
  <Application>Microsoft Office PowerPoint</Application>
  <PresentationFormat>Näytössä katseltava esitys (16:9)</PresentationFormat>
  <Paragraphs>75</Paragraphs>
  <Slides>2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VN-uudistukset-ppt_01/2020</vt:lpstr>
      <vt:lpstr>Työkykykoordinaattori-pilotin asiakasprosessi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2020-10-06T11:24:12Z</dcterms:created>
  <dcterms:modified xsi:type="dcterms:W3CDTF">2022-05-30T07:29:46Z</dcterms:modified>
</cp:coreProperties>
</file>