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23" r:id="rId2"/>
    <p:sldId id="431" r:id="rId3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011A6-DDDA-4E96-8CA4-5212DE824364}" v="2" dt="2022-05-30T07:47:22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8" autoAdjust="0"/>
    <p:restoredTop sz="93960" autoAdjust="0"/>
  </p:normalViewPr>
  <p:slideViewPr>
    <p:cSldViewPr showGuides="1">
      <p:cViewPr varScale="1">
        <p:scale>
          <a:sx n="48" d="100"/>
          <a:sy n="48" d="100"/>
        </p:scale>
        <p:origin x="1068" y="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30.5.2022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30.5.2022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3" name="Sisällön paikkamerkki 2">
            <a:extLst>
              <a:ext uri="{FF2B5EF4-FFF2-40B4-BE49-F238E27FC236}">
                <a16:creationId xmlns:a16="http://schemas.microsoft.com/office/drawing/2014/main" id="{39B4CCF3-28E2-4EC8-856B-D1CEA29813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020" y="1411288"/>
            <a:ext cx="5927797" cy="3392487"/>
          </a:xfrm>
        </p:spPr>
      </p:pic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3789E5AF-FE73-4660-94C5-CAFCDFE4E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91" y="1411288"/>
            <a:ext cx="5949056" cy="3392487"/>
          </a:xfrm>
        </p:spPr>
      </p:pic>
    </p:spTree>
    <p:extLst>
      <p:ext uri="{BB962C8B-B14F-4D97-AF65-F5344CB8AC3E}">
        <p14:creationId xmlns:p14="http://schemas.microsoft.com/office/powerpoint/2010/main" val="2814299719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0</Words>
  <Application>Microsoft Office PowerPoint</Application>
  <PresentationFormat>Näytössä katseltava esitys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VN-uudistukset-ppt_01/2020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2022-05-30T07:47:53Z</dcterms:modified>
</cp:coreProperties>
</file>