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7009-88C2-4C29-AFA6-6D29D358A368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5DFA-3663-4088-A40A-8ADC0F4ED6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648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7009-88C2-4C29-AFA6-6D29D358A368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5DFA-3663-4088-A40A-8ADC0F4ED6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9636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7009-88C2-4C29-AFA6-6D29D358A368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5DFA-3663-4088-A40A-8ADC0F4ED6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2871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Kuvan paikkamerkki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804025"/>
          </a:xfrm>
          <a:solidFill>
            <a:schemeClr val="bg1">
              <a:lumMod val="85000"/>
            </a:schemeClr>
          </a:solidFill>
        </p:spPr>
        <p:txBody>
          <a:bodyPr tIns="1728000" rtlCol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i-FI" noProof="0"/>
              <a:t>Lisää tai vedä ja pudota valokuva tähän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lnSpc>
                <a:spcPct val="70000"/>
              </a:lnSpc>
              <a:defRPr lang="en-ZA" sz="4800" b="1" spc="-300" dirty="0"/>
            </a:lvl1pPr>
          </a:lstStyle>
          <a:p>
            <a:pPr lvl="0" algn="r" rtl="0"/>
            <a:r>
              <a:rPr lang="fi-FI" noProof="0"/>
              <a:t>Muokkaa esityksen otsikkoa napsauttamalla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tx1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 rtl="0"/>
            <a:r>
              <a:rPr lang="fi-FI" noProof="0"/>
              <a:t>Muokkaa alaotsikon perustyyliä napsautt.</a:t>
            </a:r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244884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otindia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Kuvan paikkamerkki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i-FI" dirty="0"/>
              <a:t>Lisää tai vedä ja pudota </a:t>
            </a:r>
            <a:br>
              <a:rPr lang="fi-FI" dirty="0"/>
            </a:br>
            <a:r>
              <a:rPr lang="fi-FI" dirty="0"/>
              <a:t>valokuva tähän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5700" y="2204792"/>
            <a:ext cx="5956300" cy="1944000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4800" b="1" spc="-300" dirty="0"/>
            </a:lvl1pPr>
          </a:lstStyle>
          <a:p>
            <a:pPr lvl="0" algn="r" rtl="0"/>
            <a:r>
              <a:rPr lang="fi-FI" dirty="0"/>
              <a:t>Muokkaa osan erotinta napsauttamalla</a:t>
            </a: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35700" y="41488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180000" tIns="180000" rIns="252000" bIns="180000" rtlCol="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dirty="0"/>
              <a:t>Lisää alatunniste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524778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dirty="0"/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dirty="0"/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dirty="0"/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0382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otindia 2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Kuvan paikkamerkki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11412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i-FI" dirty="0"/>
              <a:t>Lisää tai vedä ja pudota </a:t>
            </a:r>
            <a:br>
              <a:rPr lang="fi-FI" dirty="0"/>
            </a:br>
            <a:r>
              <a:rPr lang="fi-FI" dirty="0"/>
              <a:t>valokuva tähän</a:t>
            </a:r>
          </a:p>
        </p:txBody>
      </p:sp>
      <p:sp>
        <p:nvSpPr>
          <p:cNvPr id="3" name="Otsikko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958000" cy="1958400"/>
          </a:xfrm>
          <a:solidFill>
            <a:schemeClr val="bg1"/>
          </a:solidFill>
        </p:spPr>
        <p:txBody>
          <a:bodyPr lIns="252000" tIns="180000" rIns="180000" bIns="180000" rtlCol="0"/>
          <a:lstStyle>
            <a:lvl1pPr>
              <a:defRPr sz="48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fi-FI" dirty="0"/>
              <a:t>Muokkaa osan erotinta napsauttamalla</a:t>
            </a: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107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252000" tIns="180000" rIns="180000" bIns="180000" rtlCol="0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dirty="0"/>
              <a:t>Lisää alatunniste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i-FI" dirty="0"/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dirty="0"/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dirty="0"/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38740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n kuva-asettel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rtlCol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i-FI" dirty="0"/>
              <a:t>Lisää tai vedä ja pudota valokuva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1800" y="3802899"/>
            <a:ext cx="4648200" cy="985000"/>
          </a:xfrm>
          <a:solidFill>
            <a:schemeClr val="bg1"/>
          </a:solidFill>
        </p:spPr>
        <p:txBody>
          <a:bodyPr lIns="180000" tIns="180000" rIns="180000" bIns="180000" rtlCol="0"/>
          <a:lstStyle>
            <a:lvl1pPr algn="r">
              <a:defRPr sz="38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i-FI" dirty="0"/>
              <a:t>Muokkaa sivun otsikkoa</a:t>
            </a:r>
          </a:p>
        </p:txBody>
      </p:sp>
      <p:sp>
        <p:nvSpPr>
          <p:cNvPr id="10" name="Alaotsikko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11800" y="4787900"/>
            <a:ext cx="4648200" cy="1162800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i-FI" dirty="0"/>
              <a:t>Alaotsikko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2000" y="2668686"/>
            <a:ext cx="5472000" cy="2999426"/>
          </a:xfrm>
        </p:spPr>
        <p:txBody>
          <a:bodyPr rtlCol="0"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i-FI" dirty="0"/>
              <a:t>Muokkaa tekstin perustyyliä</a:t>
            </a:r>
          </a:p>
          <a:p>
            <a:pPr lvl="1" rtl="0"/>
            <a:r>
              <a:rPr lang="fi-FI" dirty="0"/>
              <a:t>Toinen taso</a:t>
            </a:r>
          </a:p>
          <a:p>
            <a:pPr lvl="2" rtl="0"/>
            <a:r>
              <a:rPr lang="fi-FI" dirty="0"/>
              <a:t>Kolmas taso</a:t>
            </a:r>
          </a:p>
          <a:p>
            <a:pPr lvl="3" rtl="0"/>
            <a:r>
              <a:rPr lang="fi-FI" dirty="0"/>
              <a:t>Neljäs taso</a:t>
            </a:r>
          </a:p>
          <a:p>
            <a:pPr lvl="4" rtl="0"/>
            <a:r>
              <a:rPr lang="fi-FI" dirty="0"/>
              <a:t>Viides taso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fi-FI" dirty="0"/>
              <a:t>Lisää alatunniste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1508F53F-6AA2-4060-904A-BC90211DC043}"/>
              </a:ext>
            </a:extLst>
          </p:cNvPr>
          <p:cNvSpPr/>
          <p:nvPr userDrawn="1"/>
        </p:nvSpPr>
        <p:spPr>
          <a:xfrm>
            <a:off x="9348588" y="3700775"/>
            <a:ext cx="2411412" cy="1148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714274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n kuva-asettel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rtlCol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i-FI" dirty="0"/>
              <a:t>Lisää tai vedä ja pudota valokuva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8100" y="1869795"/>
            <a:ext cx="6641900" cy="1124345"/>
          </a:xfrm>
          <a:solidFill>
            <a:schemeClr val="bg1">
              <a:lumMod val="95000"/>
            </a:schemeClr>
          </a:solidFill>
        </p:spPr>
        <p:txBody>
          <a:bodyPr lIns="180000" tIns="180000" rIns="180000" bIns="180000" rtlCol="0"/>
          <a:lstStyle>
            <a:lvl1pPr algn="l">
              <a:defRPr sz="40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i-FI" dirty="0"/>
              <a:t>Muokkaa sivun otsikkoa napsauttamalla</a:t>
            </a:r>
          </a:p>
        </p:txBody>
      </p:sp>
      <p:sp>
        <p:nvSpPr>
          <p:cNvPr id="10" name="Alaotsikko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18334" y="2994141"/>
            <a:ext cx="6641626" cy="590155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 rtlCol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i-FI" dirty="0"/>
              <a:t>Alaotsikko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288000" y="3763648"/>
            <a:ext cx="5472000" cy="2428351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i-FI" dirty="0"/>
              <a:t>Muokkaa tekstin perustyyliä</a:t>
            </a:r>
          </a:p>
          <a:p>
            <a:pPr lvl="1" rtl="0"/>
            <a:r>
              <a:rPr lang="fi-FI" dirty="0"/>
              <a:t>Toinen taso</a:t>
            </a:r>
          </a:p>
          <a:p>
            <a:pPr lvl="2" rtl="0"/>
            <a:r>
              <a:rPr lang="fi-FI" dirty="0"/>
              <a:t>Kolmas taso</a:t>
            </a:r>
          </a:p>
          <a:p>
            <a:pPr lvl="3" rtl="0"/>
            <a:r>
              <a:rPr lang="fi-FI" dirty="0"/>
              <a:t>Neljäs taso</a:t>
            </a:r>
          </a:p>
          <a:p>
            <a:pPr lvl="4" rtl="0"/>
            <a:r>
              <a:rPr lang="fi-FI" dirty="0"/>
              <a:t>Viides taso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fi-FI" dirty="0"/>
              <a:t>Lisää alatunniste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FA5285E0-8F27-49C4-AADF-92A3B72D41FD}"/>
              </a:ext>
            </a:extLst>
          </p:cNvPr>
          <p:cNvSpPr/>
          <p:nvPr userDrawn="1"/>
        </p:nvSpPr>
        <p:spPr>
          <a:xfrm>
            <a:off x="9775824" y="1762069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12325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i-FI" dirty="0"/>
              <a:t>Muokkaa sivun otsikkoa napsauttamalla</a:t>
            </a:r>
          </a:p>
        </p:txBody>
      </p:sp>
      <p:sp>
        <p:nvSpPr>
          <p:cNvPr id="9" name="Alaotsikko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i-FI" dirty="0"/>
              <a:t>Alaotsikko</a:t>
            </a:r>
          </a:p>
        </p:txBody>
      </p:sp>
      <p:sp>
        <p:nvSpPr>
          <p:cNvPr id="3" name="Vertailu, vasen paikkamerkki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2000" y="1515834"/>
            <a:ext cx="5472000" cy="360000"/>
          </a:xfrm>
        </p:spPr>
        <p:txBody>
          <a:bodyPr rtlCol="0"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dirty="0"/>
              <a:t>Muokkaa tekstin perustyyliä</a:t>
            </a:r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32000" y="2023668"/>
            <a:ext cx="5472000" cy="4168332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i-FI" dirty="0"/>
              <a:t>Muokkaa tekstin perustyyliä</a:t>
            </a:r>
          </a:p>
          <a:p>
            <a:pPr lvl="1" rtl="0"/>
            <a:r>
              <a:rPr lang="fi-FI" dirty="0"/>
              <a:t>Toinen taso</a:t>
            </a:r>
          </a:p>
          <a:p>
            <a:pPr lvl="2" rtl="0"/>
            <a:r>
              <a:rPr lang="fi-FI" dirty="0"/>
              <a:t>Kolmas taso</a:t>
            </a:r>
          </a:p>
          <a:p>
            <a:pPr lvl="3" rtl="0"/>
            <a:r>
              <a:rPr lang="fi-FI" dirty="0"/>
              <a:t>Neljäs taso</a:t>
            </a:r>
          </a:p>
          <a:p>
            <a:pPr lvl="4" rtl="0"/>
            <a:r>
              <a:rPr lang="fi-FI" dirty="0"/>
              <a:t>Viides taso</a:t>
            </a:r>
          </a:p>
        </p:txBody>
      </p:sp>
      <p:sp>
        <p:nvSpPr>
          <p:cNvPr id="12" name="Vertailu, vasen paikkamerkki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00000" y="1516359"/>
            <a:ext cx="5472000" cy="358775"/>
          </a:xfrm>
        </p:spPr>
        <p:txBody>
          <a:bodyPr rtlCol="0"/>
          <a:lstStyle>
            <a:lvl1pPr marL="0" indent="0">
              <a:buNone/>
              <a:defRPr sz="2400" b="1"/>
            </a:lvl1pPr>
          </a:lstStyle>
          <a:p>
            <a:pPr lvl="0" rtl="0"/>
            <a:r>
              <a:rPr lang="fi-FI" dirty="0"/>
              <a:t>Muokkaa tekstin perustyyliä</a:t>
            </a:r>
          </a:p>
        </p:txBody>
      </p:sp>
      <p:sp>
        <p:nvSpPr>
          <p:cNvPr id="8" name="Tekstin paikkamerkki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99887" y="2020359"/>
            <a:ext cx="5472113" cy="4170891"/>
          </a:xfrm>
        </p:spPr>
        <p:txBody>
          <a:bodyPr rtlCol="0"/>
          <a:lstStyle/>
          <a:p>
            <a:pPr lvl="0" rtl="0"/>
            <a:r>
              <a:rPr lang="fi-FI" dirty="0"/>
              <a:t>Muokkaa tekstin perustyyliä</a:t>
            </a:r>
          </a:p>
          <a:p>
            <a:pPr lvl="1" rtl="0"/>
            <a:r>
              <a:rPr lang="fi-FI" dirty="0"/>
              <a:t>Toinen taso</a:t>
            </a:r>
          </a:p>
          <a:p>
            <a:pPr lvl="2" rtl="0"/>
            <a:r>
              <a:rPr lang="fi-FI" dirty="0"/>
              <a:t>Kolmas taso</a:t>
            </a:r>
          </a:p>
          <a:p>
            <a:pPr lvl="3" rtl="0"/>
            <a:r>
              <a:rPr lang="fi-FI" dirty="0"/>
              <a:t>Neljäs taso</a:t>
            </a:r>
          </a:p>
          <a:p>
            <a:pPr lvl="4" rtl="0"/>
            <a:r>
              <a:rPr lang="fi-FI" dirty="0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fi-FI" dirty="0"/>
              <a:t>Lisää alatunniste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843811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uri valo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"/>
            <a:ext cx="12192000" cy="6371350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i-FI" dirty="0"/>
              <a:t>Lisää tai vedä ja pudota valokuva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0" y="5359400"/>
            <a:ext cx="5664000" cy="565899"/>
          </a:xfrm>
          <a:solidFill>
            <a:schemeClr val="tx1"/>
          </a:solidFill>
        </p:spPr>
        <p:txBody>
          <a:bodyPr lIns="180000" tIns="180000" rIns="180000" bIns="180000" rtlCol="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i-FI" dirty="0"/>
              <a:t>Kirjoita kuvateksti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fi-FI" dirty="0"/>
              <a:t>Lisää alatunniste</a:t>
            </a:r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8B3D119C-DBF5-4B4F-BE38-7BD7B5C8A5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7F8E7C83-06D7-4C5B-85B7-0E5713B4FA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dirty="0"/>
              <a:t>Muokkaa otsikon perustyyliä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00749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!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Kuvan paikkamerkki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102" cy="6804025"/>
          </a:xfrm>
          <a:solidFill>
            <a:schemeClr val="bg1">
              <a:lumMod val="85000"/>
            </a:schemeClr>
          </a:solidFill>
        </p:spPr>
        <p:txBody>
          <a:bodyPr tIns="0"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i-FI" dirty="0"/>
              <a:t>Lisää tai vedä ja pudota valokuva tähän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0" y="2798354"/>
            <a:ext cx="3733800" cy="1013684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 rtl="0"/>
            <a:r>
              <a:rPr lang="fi-FI" dirty="0"/>
              <a:t>Kiitos!</a:t>
            </a:r>
          </a:p>
        </p:txBody>
      </p:sp>
      <p:sp>
        <p:nvSpPr>
          <p:cNvPr id="9" name="Tekstin paikkamerkki 5">
            <a:extLst>
              <a:ext uri="{FF2B5EF4-FFF2-40B4-BE49-F238E27FC236}">
                <a16:creationId xmlns:a16="http://schemas.microsoft.com/office/drawing/2014/main" id="{52FA7FC9-E40E-4144-84E4-34E3722E9A6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58200" y="3957705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i-FI" dirty="0"/>
              <a:t>Koko nimi</a:t>
            </a:r>
          </a:p>
        </p:txBody>
      </p:sp>
      <p:sp>
        <p:nvSpPr>
          <p:cNvPr id="10" name="Tekstin paikkamerkki 6">
            <a:extLst>
              <a:ext uri="{FF2B5EF4-FFF2-40B4-BE49-F238E27FC236}">
                <a16:creationId xmlns:a16="http://schemas.microsoft.com/office/drawing/2014/main" id="{97289182-4FE6-4A18-9775-4588D5801CF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58200" y="4306722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i-FI" dirty="0"/>
              <a:t>Puhelinnumero</a:t>
            </a:r>
          </a:p>
        </p:txBody>
      </p:sp>
      <p:sp>
        <p:nvSpPr>
          <p:cNvPr id="11" name="Tekstin paikkamerkki 7">
            <a:extLst>
              <a:ext uri="{FF2B5EF4-FFF2-40B4-BE49-F238E27FC236}">
                <a16:creationId xmlns:a16="http://schemas.microsoft.com/office/drawing/2014/main" id="{BD4E94C7-6CAF-4FEE-9E02-D3D3A2AC5EA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58200" y="4655739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i-FI" dirty="0"/>
              <a:t>Sähköpostin tai sosiaalisen median kahva</a:t>
            </a:r>
          </a:p>
        </p:txBody>
      </p:sp>
      <p:sp>
        <p:nvSpPr>
          <p:cNvPr id="12" name="Tekstin paikkamerkki 8">
            <a:extLst>
              <a:ext uri="{FF2B5EF4-FFF2-40B4-BE49-F238E27FC236}">
                <a16:creationId xmlns:a16="http://schemas.microsoft.com/office/drawing/2014/main" id="{0DE421A3-3C59-48FC-BC3B-007ADFBEB4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58200" y="5004756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i-FI" dirty="0"/>
              <a:t>Yrityksen sivusto</a:t>
            </a:r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dirty="0"/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dirty="0"/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8458200" y="2685912"/>
            <a:ext cx="3733800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22FB6A7-1E80-487C-93E6-DCAA8751EF2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92761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7009-88C2-4C29-AFA6-6D29D358A368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5DFA-3663-4088-A40A-8ADC0F4ED6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75138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i-FI" dirty="0"/>
              <a:t>Muokkaa sivun otsikkoa napsauttamalla</a:t>
            </a: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i-FI" dirty="0"/>
              <a:t>Alaotsikko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i-FI" dirty="0"/>
              <a:t>Muokkaa tekstin perustyyliä</a:t>
            </a:r>
          </a:p>
          <a:p>
            <a:pPr lvl="1" rtl="0"/>
            <a:r>
              <a:rPr lang="fi-FI" dirty="0"/>
              <a:t>Toinen taso</a:t>
            </a:r>
          </a:p>
          <a:p>
            <a:pPr lvl="2" rtl="0"/>
            <a:r>
              <a:rPr lang="fi-FI" dirty="0"/>
              <a:t>Kolmas taso</a:t>
            </a:r>
          </a:p>
          <a:p>
            <a:pPr lvl="3" rtl="0"/>
            <a:r>
              <a:rPr lang="fi-FI" dirty="0"/>
              <a:t>Neljäs taso</a:t>
            </a:r>
          </a:p>
          <a:p>
            <a:pPr lvl="4" rtl="0"/>
            <a:r>
              <a:rPr lang="fi-FI" dirty="0"/>
              <a:t>Viides taso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fi-FI" dirty="0"/>
              <a:t>Lisää alatunniste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8111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i-FI" dirty="0"/>
              <a:t>Muokkaa sivun otsikkoa napsauttamalla</a:t>
            </a: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7DEBF36F-ADC5-48FF-BFAF-3BED06924F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i-FI" dirty="0"/>
              <a:t>Alaotsikko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2000" y="1512000"/>
            <a:ext cx="5472000" cy="468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i-FI" dirty="0"/>
              <a:t>Muokkaa tekstin perustyyliä</a:t>
            </a:r>
          </a:p>
          <a:p>
            <a:pPr lvl="1" rtl="0"/>
            <a:r>
              <a:rPr lang="fi-FI" dirty="0"/>
              <a:t>Toinen taso</a:t>
            </a:r>
          </a:p>
          <a:p>
            <a:pPr lvl="2" rtl="0"/>
            <a:r>
              <a:rPr lang="fi-FI" dirty="0"/>
              <a:t>Kolmas taso</a:t>
            </a:r>
          </a:p>
          <a:p>
            <a:pPr lvl="3" rtl="0"/>
            <a:r>
              <a:rPr lang="fi-FI" dirty="0"/>
              <a:t>Neljäs taso</a:t>
            </a:r>
          </a:p>
          <a:p>
            <a:pPr lvl="4" rtl="0"/>
            <a:r>
              <a:rPr lang="fi-FI" dirty="0"/>
              <a:t>Viides taso</a:t>
            </a:r>
          </a:p>
        </p:txBody>
      </p:sp>
      <p:sp>
        <p:nvSpPr>
          <p:cNvPr id="6" name="Tekstin paikkamerkki 4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99887" y="1511250"/>
            <a:ext cx="5472113" cy="4680000"/>
          </a:xfrm>
        </p:spPr>
        <p:txBody>
          <a:bodyPr rtlCol="0"/>
          <a:lstStyle/>
          <a:p>
            <a:pPr lvl="0" rtl="0"/>
            <a:r>
              <a:rPr lang="fi-FI" dirty="0"/>
              <a:t>Muokkaa tekstin perustyyliä</a:t>
            </a:r>
          </a:p>
          <a:p>
            <a:pPr lvl="1" rtl="0"/>
            <a:r>
              <a:rPr lang="fi-FI" dirty="0"/>
              <a:t>Toinen taso</a:t>
            </a:r>
          </a:p>
          <a:p>
            <a:pPr lvl="2" rtl="0"/>
            <a:r>
              <a:rPr lang="fi-FI" dirty="0"/>
              <a:t>Kolmas taso</a:t>
            </a:r>
          </a:p>
          <a:p>
            <a:pPr lvl="3" rtl="0"/>
            <a:r>
              <a:rPr lang="fi-FI" dirty="0"/>
              <a:t>Neljäs taso</a:t>
            </a:r>
          </a:p>
          <a:p>
            <a:pPr lvl="4" rtl="0"/>
            <a:r>
              <a:rPr lang="fi-FI" dirty="0"/>
              <a:t>Viides taso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fi-FI" dirty="0"/>
              <a:t>Lisää alatunniste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977876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i-FI" dirty="0"/>
              <a:t>Muokkaa sivun otsikkoa napsauttamalla</a:t>
            </a:r>
          </a:p>
        </p:txBody>
      </p:sp>
      <p:sp>
        <p:nvSpPr>
          <p:cNvPr id="9" name="Alaotsikko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i-FI" dirty="0"/>
              <a:t>Alaotsikko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512000"/>
            <a:ext cx="360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i-FI" dirty="0"/>
              <a:t>Muokkaa tekstin perustyyliä</a:t>
            </a:r>
          </a:p>
          <a:p>
            <a:pPr lvl="1" rtl="0"/>
            <a:r>
              <a:rPr lang="fi-FI" dirty="0"/>
              <a:t>Toinen taso</a:t>
            </a:r>
          </a:p>
          <a:p>
            <a:pPr lvl="2" rtl="0"/>
            <a:r>
              <a:rPr lang="fi-FI" dirty="0"/>
              <a:t>Kolmas taso</a:t>
            </a:r>
          </a:p>
          <a:p>
            <a:pPr lvl="3" rtl="0"/>
            <a:r>
              <a:rPr lang="fi-FI" dirty="0"/>
              <a:t>Neljäs taso</a:t>
            </a:r>
          </a:p>
          <a:p>
            <a:pPr lvl="4" rtl="0"/>
            <a:r>
              <a:rPr lang="fi-FI" dirty="0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01550" y="1511476"/>
            <a:ext cx="3600450" cy="4679249"/>
          </a:xfrm>
        </p:spPr>
        <p:txBody>
          <a:bodyPr rtlCol="0"/>
          <a:lstStyle/>
          <a:p>
            <a:pPr lvl="0" rtl="0"/>
            <a:r>
              <a:rPr lang="fi-FI" dirty="0"/>
              <a:t>Muokkaa tekstin perustyyliä</a:t>
            </a:r>
          </a:p>
          <a:p>
            <a:pPr lvl="1" rtl="0"/>
            <a:r>
              <a:rPr lang="fi-FI" dirty="0"/>
              <a:t>Toinen taso</a:t>
            </a:r>
          </a:p>
          <a:p>
            <a:pPr lvl="2" rtl="0"/>
            <a:r>
              <a:rPr lang="fi-FI" dirty="0"/>
              <a:t>Kolmas taso</a:t>
            </a:r>
          </a:p>
          <a:p>
            <a:pPr lvl="3" rtl="0"/>
            <a:r>
              <a:rPr lang="fi-FI" dirty="0"/>
              <a:t>Neljäs taso</a:t>
            </a:r>
          </a:p>
          <a:p>
            <a:pPr lvl="4" rtl="0"/>
            <a:r>
              <a:rPr lang="fi-FI" dirty="0"/>
              <a:t>Viides taso</a:t>
            </a:r>
          </a:p>
        </p:txBody>
      </p:sp>
      <p:sp>
        <p:nvSpPr>
          <p:cNvPr id="11" name="Tekstin paikkamerkki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171550" y="1511475"/>
            <a:ext cx="3600450" cy="4679250"/>
          </a:xfrm>
        </p:spPr>
        <p:txBody>
          <a:bodyPr rtlCol="0"/>
          <a:lstStyle/>
          <a:p>
            <a:pPr lvl="0" rtl="0"/>
            <a:r>
              <a:rPr lang="fi-FI" dirty="0"/>
              <a:t>Muokkaa tekstin perustyyliä</a:t>
            </a:r>
          </a:p>
          <a:p>
            <a:pPr lvl="1" rtl="0"/>
            <a:r>
              <a:rPr lang="fi-FI" dirty="0"/>
              <a:t>Toinen taso</a:t>
            </a:r>
          </a:p>
          <a:p>
            <a:pPr lvl="2" rtl="0"/>
            <a:r>
              <a:rPr lang="fi-FI" dirty="0"/>
              <a:t>Kolmas taso</a:t>
            </a:r>
          </a:p>
          <a:p>
            <a:pPr lvl="3" rtl="0"/>
            <a:r>
              <a:rPr lang="fi-FI" dirty="0"/>
              <a:t>Neljäs taso</a:t>
            </a:r>
          </a:p>
          <a:p>
            <a:pPr lvl="4" rtl="0"/>
            <a:r>
              <a:rPr lang="fi-FI" dirty="0"/>
              <a:t>Viides taso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fi-FI" dirty="0"/>
              <a:t>Lisää alatunniste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947693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i-FI" dirty="0"/>
              <a:t>Muokkaa sivun otsikkoa napsauttamalla</a:t>
            </a:r>
          </a:p>
        </p:txBody>
      </p:sp>
      <p:sp>
        <p:nvSpPr>
          <p:cNvPr id="10" name="Alaotsikko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i-FI" dirty="0"/>
              <a:t>Alaotsikko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512000"/>
            <a:ext cx="216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i-FI" dirty="0"/>
              <a:t>Muokkaa tekstin perustyyliä</a:t>
            </a:r>
          </a:p>
          <a:p>
            <a:pPr lvl="1" rtl="0"/>
            <a:r>
              <a:rPr lang="fi-FI" dirty="0"/>
              <a:t>Toinen taso</a:t>
            </a:r>
          </a:p>
          <a:p>
            <a:pPr lvl="2" rtl="0"/>
            <a:r>
              <a:rPr lang="fi-FI" dirty="0"/>
              <a:t>Kolmas taso</a:t>
            </a:r>
          </a:p>
          <a:p>
            <a:pPr lvl="3" rtl="0"/>
            <a:r>
              <a:rPr lang="fi-FI" dirty="0"/>
              <a:t>Neljäs taso</a:t>
            </a:r>
          </a:p>
          <a:p>
            <a:pPr lvl="4" rtl="0"/>
            <a:r>
              <a:rPr lang="fi-FI" dirty="0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26412" y="1512000"/>
            <a:ext cx="2160588" cy="4679250"/>
          </a:xfrm>
        </p:spPr>
        <p:txBody>
          <a:bodyPr rtlCol="0"/>
          <a:lstStyle/>
          <a:p>
            <a:pPr lvl="0" rtl="0"/>
            <a:r>
              <a:rPr lang="fi-FI" dirty="0"/>
              <a:t>Muokkaa tekstin perustyyliä</a:t>
            </a:r>
          </a:p>
          <a:p>
            <a:pPr lvl="1" rtl="0"/>
            <a:r>
              <a:rPr lang="fi-FI" dirty="0"/>
              <a:t>Toinen taso</a:t>
            </a:r>
          </a:p>
          <a:p>
            <a:pPr lvl="2" rtl="0"/>
            <a:r>
              <a:rPr lang="fi-FI" dirty="0"/>
              <a:t>Kolmas taso</a:t>
            </a:r>
          </a:p>
          <a:p>
            <a:pPr lvl="3" rtl="0"/>
            <a:r>
              <a:rPr lang="fi-FI" dirty="0"/>
              <a:t>Neljäs taso</a:t>
            </a:r>
          </a:p>
          <a:p>
            <a:pPr lvl="4" rtl="0"/>
            <a:r>
              <a:rPr lang="fi-FI" dirty="0"/>
              <a:t>Viides taso</a:t>
            </a:r>
          </a:p>
        </p:txBody>
      </p:sp>
      <p:sp>
        <p:nvSpPr>
          <p:cNvPr id="13" name="Tekstin paikkamerkki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1412" y="1512000"/>
            <a:ext cx="2160588" cy="4679250"/>
          </a:xfrm>
        </p:spPr>
        <p:txBody>
          <a:bodyPr rtlCol="0"/>
          <a:lstStyle/>
          <a:p>
            <a:pPr lvl="0" rtl="0"/>
            <a:r>
              <a:rPr lang="fi-FI" dirty="0"/>
              <a:t>Muokkaa tekstin perustyyliä</a:t>
            </a:r>
          </a:p>
          <a:p>
            <a:pPr lvl="1" rtl="0"/>
            <a:r>
              <a:rPr lang="fi-FI" dirty="0"/>
              <a:t>Toinen taso</a:t>
            </a:r>
          </a:p>
          <a:p>
            <a:pPr lvl="2" rtl="0"/>
            <a:r>
              <a:rPr lang="fi-FI" dirty="0"/>
              <a:t>Kolmas taso</a:t>
            </a:r>
          </a:p>
          <a:p>
            <a:pPr lvl="3" rtl="0"/>
            <a:r>
              <a:rPr lang="fi-FI" dirty="0"/>
              <a:t>Neljäs taso</a:t>
            </a:r>
          </a:p>
          <a:p>
            <a:pPr lvl="4" rtl="0"/>
            <a:r>
              <a:rPr lang="fi-FI" dirty="0"/>
              <a:t>Viides taso</a:t>
            </a:r>
          </a:p>
        </p:txBody>
      </p:sp>
      <p:sp>
        <p:nvSpPr>
          <p:cNvPr id="15" name="Tekstin paikkamerkki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16412" y="1507535"/>
            <a:ext cx="2160588" cy="4679250"/>
          </a:xfrm>
        </p:spPr>
        <p:txBody>
          <a:bodyPr rtlCol="0"/>
          <a:lstStyle/>
          <a:p>
            <a:pPr lvl="0" rtl="0"/>
            <a:r>
              <a:rPr lang="fi-FI" dirty="0"/>
              <a:t>Muokkaa tekstin perustyyliä</a:t>
            </a:r>
          </a:p>
          <a:p>
            <a:pPr lvl="1" rtl="0"/>
            <a:r>
              <a:rPr lang="fi-FI" dirty="0"/>
              <a:t>Toinen taso</a:t>
            </a:r>
          </a:p>
          <a:p>
            <a:pPr lvl="2" rtl="0"/>
            <a:r>
              <a:rPr lang="fi-FI" dirty="0"/>
              <a:t>Kolmas taso</a:t>
            </a:r>
          </a:p>
          <a:p>
            <a:pPr lvl="3" rtl="0"/>
            <a:r>
              <a:rPr lang="fi-FI" dirty="0"/>
              <a:t>Neljäs taso</a:t>
            </a:r>
          </a:p>
          <a:p>
            <a:pPr lvl="4" rtl="0"/>
            <a:r>
              <a:rPr lang="fi-FI" dirty="0"/>
              <a:t>Viides taso</a:t>
            </a:r>
          </a:p>
        </p:txBody>
      </p:sp>
      <p:sp>
        <p:nvSpPr>
          <p:cNvPr id="17" name="Tekstin paikkamerkki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611412" y="1507535"/>
            <a:ext cx="2160588" cy="4683715"/>
          </a:xfrm>
        </p:spPr>
        <p:txBody>
          <a:bodyPr rtlCol="0"/>
          <a:lstStyle/>
          <a:p>
            <a:pPr lvl="0" rtl="0"/>
            <a:r>
              <a:rPr lang="fi-FI" dirty="0"/>
              <a:t>Muokkaa tekstin perustyyliä</a:t>
            </a:r>
          </a:p>
          <a:p>
            <a:pPr lvl="1" rtl="0"/>
            <a:r>
              <a:rPr lang="fi-FI" dirty="0"/>
              <a:t>Toinen taso</a:t>
            </a:r>
          </a:p>
          <a:p>
            <a:pPr lvl="2" rtl="0"/>
            <a:r>
              <a:rPr lang="fi-FI" dirty="0"/>
              <a:t>Kolmas taso</a:t>
            </a:r>
          </a:p>
          <a:p>
            <a:pPr lvl="3" rtl="0"/>
            <a:r>
              <a:rPr lang="fi-FI" dirty="0"/>
              <a:t>Neljäs taso</a:t>
            </a:r>
          </a:p>
          <a:p>
            <a:pPr lvl="4" rtl="0"/>
            <a:r>
              <a:rPr lang="fi-FI" dirty="0"/>
              <a:t>Viides taso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rtl="0"/>
            <a:r>
              <a:rPr lang="fi-FI" dirty="0"/>
              <a:t>Lisää alatunniste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149746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i-FI" dirty="0"/>
              <a:t>Muokkaa sivun otsikkoa napsauttamalla</a:t>
            </a:r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i-FI" dirty="0"/>
              <a:t>Alaotsikko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fi-FI" dirty="0"/>
              <a:t>Lisää alatunniste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53CF994-8B2C-443F-B695-7378DD360DAA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508270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fi-FI" dirty="0"/>
              <a:t>Lisää alatunniste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dirty="0"/>
              <a:t>Muokkaa otsikon perustyyliä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35014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7009-88C2-4C29-AFA6-6D29D358A368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5DFA-3663-4088-A40A-8ADC0F4ED6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6155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7009-88C2-4C29-AFA6-6D29D358A368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5DFA-3663-4088-A40A-8ADC0F4ED6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154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7009-88C2-4C29-AFA6-6D29D358A368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5DFA-3663-4088-A40A-8ADC0F4ED6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5027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7009-88C2-4C29-AFA6-6D29D358A368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5DFA-3663-4088-A40A-8ADC0F4ED6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8913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7009-88C2-4C29-AFA6-6D29D358A368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5DFA-3663-4088-A40A-8ADC0F4ED6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668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7009-88C2-4C29-AFA6-6D29D358A368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5DFA-3663-4088-A40A-8ADC0F4ED6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650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7009-88C2-4C29-AFA6-6D29D358A368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5DFA-3663-4088-A40A-8ADC0F4ED6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013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07009-88C2-4C29-AFA6-6D29D358A368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F5DFA-3663-4088-A40A-8ADC0F4ED6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681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3EB0D177-9AA4-42F4-9CD7-CD206217CA6D}"/>
              </a:ext>
            </a:extLst>
          </p:cNvPr>
          <p:cNvSpPr/>
          <p:nvPr userDrawn="1"/>
        </p:nvSpPr>
        <p:spPr>
          <a:xfrm>
            <a:off x="9780101" y="6371351"/>
            <a:ext cx="1979897" cy="431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28" name="Suorakulmio 27">
            <a:extLst>
              <a:ext uri="{FF2B5EF4-FFF2-40B4-BE49-F238E27FC236}">
                <a16:creationId xmlns:a16="http://schemas.microsoft.com/office/drawing/2014/main" id="{C825DB53-D610-4A40-AFDC-EBC47DB613CE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31" name="Puolivapaa piirto: Muoto 30">
            <a:extLst>
              <a:ext uri="{FF2B5EF4-FFF2-40B4-BE49-F238E27FC236}">
                <a16:creationId xmlns:a16="http://schemas.microsoft.com/office/drawing/2014/main" id="{C2B9A6A4-83D0-40B1-8B15-964C84BF0705}"/>
              </a:ext>
            </a:extLst>
          </p:cNvPr>
          <p:cNvSpPr/>
          <p:nvPr userDrawn="1"/>
        </p:nvSpPr>
        <p:spPr>
          <a:xfrm>
            <a:off x="0" y="6371351"/>
            <a:ext cx="9780102" cy="432000"/>
          </a:xfrm>
          <a:custGeom>
            <a:avLst/>
            <a:gdLst>
              <a:gd name="connsiteX0" fmla="*/ 0 w 9780102"/>
              <a:gd name="connsiteY0" fmla="*/ 0 h 432000"/>
              <a:gd name="connsiteX1" fmla="*/ 9780102 w 9780102"/>
              <a:gd name="connsiteY1" fmla="*/ 0 h 432000"/>
              <a:gd name="connsiteX2" fmla="*/ 9780102 w 9780102"/>
              <a:gd name="connsiteY2" fmla="*/ 432000 h 432000"/>
              <a:gd name="connsiteX3" fmla="*/ 0 w 9780102"/>
              <a:gd name="connsiteY3" fmla="*/ 432000 h 4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0102" h="432000">
                <a:moveTo>
                  <a:pt x="0" y="0"/>
                </a:moveTo>
                <a:lnTo>
                  <a:pt x="9780102" y="0"/>
                </a:lnTo>
                <a:lnTo>
                  <a:pt x="9780102" y="432000"/>
                </a:lnTo>
                <a:lnTo>
                  <a:pt x="0" y="432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28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fi-FI" noProof="0"/>
              <a:t>Muokkaa sivun otsikkoa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11328000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439820"/>
            <a:ext cx="5664000" cy="295062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0000" y="6371351"/>
            <a:ext cx="432000" cy="43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19B51A1E-902D-48AF-9020-955120F399B6}" type="slidenum">
              <a:rPr lang="fi-FI" noProof="0" smtClean="0"/>
              <a:pPr/>
              <a:t>‹#›</a:t>
            </a:fld>
            <a:endParaRPr lang="fi-FI" noProof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34FDC6F9-37F9-4E25-AECA-D307B8421C73}"/>
              </a:ext>
            </a:extLst>
          </p:cNvPr>
          <p:cNvSpPr txBox="1"/>
          <p:nvPr userDrawn="1"/>
        </p:nvSpPr>
        <p:spPr>
          <a:xfrm>
            <a:off x="10243100" y="6422491"/>
            <a:ext cx="1053900" cy="380860"/>
          </a:xfrm>
          <a:prstGeom prst="rect">
            <a:avLst/>
          </a:prstGeom>
          <a:noFill/>
        </p:spPr>
        <p:txBody>
          <a:bodyPr wrap="square" tIns="108000" bIns="0" rtlCol="0" anchor="ctr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i-FI" sz="2500" b="1" i="0" spc="-100" noProof="0">
                <a:solidFill>
                  <a:schemeClr val="accent1"/>
                </a:solidFill>
                <a:latin typeface="+mj-lt"/>
              </a:rPr>
              <a:t>TREY</a:t>
            </a:r>
            <a:r>
              <a:rPr lang="fi-FI" sz="1600" b="1" i="0" spc="-100" noProof="0">
                <a:solidFill>
                  <a:schemeClr val="accent1"/>
                </a:solidFill>
                <a:latin typeface="+mj-lt"/>
              </a:rPr>
              <a:t> </a:t>
            </a:r>
            <a:r>
              <a:rPr lang="fi-FI" sz="1600" b="1" i="0" spc="-100" baseline="0" noProof="0">
                <a:solidFill>
                  <a:schemeClr val="accent1"/>
                </a:solidFill>
                <a:latin typeface="+mj-lt"/>
              </a:rPr>
              <a:t/>
            </a:r>
            <a:br>
              <a:rPr lang="fi-FI" sz="1600" b="1" i="0" spc="-100" baseline="0" noProof="0">
                <a:solidFill>
                  <a:schemeClr val="accent1"/>
                </a:solidFill>
                <a:latin typeface="+mj-lt"/>
              </a:rPr>
            </a:br>
            <a:r>
              <a:rPr lang="fi-FI" sz="1200" b="0" i="0" spc="140" noProof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research</a:t>
            </a: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4BC39664-EB8B-4A32-915A-D4308F79277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29" name="Suorakulmio 28">
            <a:extLst>
              <a:ext uri="{FF2B5EF4-FFF2-40B4-BE49-F238E27FC236}">
                <a16:creationId xmlns:a16="http://schemas.microsoft.com/office/drawing/2014/main" id="{9B49670D-8F18-44A8-B217-67B412095C0D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cxnSp>
        <p:nvCxnSpPr>
          <p:cNvPr id="18" name="Suora yhdysviiva 17">
            <a:extLst>
              <a:ext uri="{FF2B5EF4-FFF2-40B4-BE49-F238E27FC236}">
                <a16:creationId xmlns:a16="http://schemas.microsoft.com/office/drawing/2014/main" id="{030FA059-EC32-4FFF-9673-48849B2FA43A}"/>
              </a:ext>
            </a:extLst>
          </p:cNvPr>
          <p:cNvCxnSpPr>
            <a:cxnSpLocks/>
          </p:cNvCxnSpPr>
          <p:nvPr userDrawn="1"/>
        </p:nvCxnSpPr>
        <p:spPr>
          <a:xfrm flipH="1">
            <a:off x="1" y="6371351"/>
            <a:ext cx="12191999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32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15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Palvelupolku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Tavoitteena: Asiakasnäkökulman huomioiminen ja asiakasymmärryksen lisääminen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6157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60FC57-9B2F-442B-AD2C-D60B7F088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123825"/>
            <a:ext cx="11340000" cy="962025"/>
          </a:xfrm>
        </p:spPr>
        <p:txBody>
          <a:bodyPr/>
          <a:lstStyle/>
          <a:p>
            <a:r>
              <a:rPr lang="fi-FI" sz="2800" dirty="0">
                <a:solidFill>
                  <a:schemeClr val="accent1"/>
                </a:solidFill>
              </a:rPr>
              <a:t>User </a:t>
            </a:r>
            <a:r>
              <a:rPr lang="fi-FI" sz="2800" dirty="0" err="1">
                <a:solidFill>
                  <a:schemeClr val="accent1"/>
                </a:solidFill>
              </a:rPr>
              <a:t>journey</a:t>
            </a:r>
            <a:r>
              <a:rPr lang="fi-FI" sz="2800" dirty="0">
                <a:solidFill>
                  <a:schemeClr val="accent1"/>
                </a:solidFill>
              </a:rPr>
              <a:t> </a:t>
            </a:r>
            <a:r>
              <a:rPr lang="fi-FI" sz="2800" dirty="0" err="1">
                <a:solidFill>
                  <a:schemeClr val="accent1"/>
                </a:solidFill>
              </a:rPr>
              <a:t>mapping</a:t>
            </a:r>
            <a:r>
              <a:rPr lang="fi-FI" sz="2800" dirty="0">
                <a:solidFill>
                  <a:schemeClr val="accent1"/>
                </a:solidFill>
              </a:rPr>
              <a:t>: </a:t>
            </a:r>
            <a:r>
              <a:rPr lang="fi-FI" sz="2800" dirty="0"/>
              <a:t>Käyttäjän näkökulma sähköisten palveluiden palvelupolusta yleisellä tasolla (ei ole huomioitu erilaisten sähköisten palveluiden erityispiirteitä)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6BF671F-A86B-4243-9AC2-590CC21AA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085850"/>
            <a:ext cx="3600000" cy="4933951"/>
          </a:xfrm>
        </p:spPr>
        <p:txBody>
          <a:bodyPr/>
          <a:lstStyle/>
          <a:p>
            <a:pPr marL="0" indent="0">
              <a:buNone/>
            </a:pPr>
            <a:r>
              <a:rPr lang="fi-FI" dirty="0">
                <a:solidFill>
                  <a:schemeClr val="accent1"/>
                </a:solidFill>
              </a:rPr>
              <a:t>Ennen käyttöä</a:t>
            </a:r>
          </a:p>
          <a:p>
            <a:r>
              <a:rPr lang="fi-FI" sz="1400" dirty="0"/>
              <a:t>Valmistelut:</a:t>
            </a:r>
          </a:p>
          <a:p>
            <a:pPr lvl="1"/>
            <a:r>
              <a:rPr lang="fi-FI" sz="1400" dirty="0"/>
              <a:t>Tarve laitteelle</a:t>
            </a:r>
          </a:p>
          <a:p>
            <a:pPr lvl="1"/>
            <a:r>
              <a:rPr lang="fi-FI" sz="1400" dirty="0"/>
              <a:t>Laitteen hankinta / oikean laitteen valinta</a:t>
            </a:r>
          </a:p>
          <a:p>
            <a:pPr lvl="1"/>
            <a:r>
              <a:rPr lang="fi-FI" sz="1400" dirty="0"/>
              <a:t>Laitteen käyttökuntoon saattaminen</a:t>
            </a:r>
          </a:p>
          <a:p>
            <a:pPr lvl="1"/>
            <a:r>
              <a:rPr lang="fi-FI" sz="1400" dirty="0"/>
              <a:t>Laitteen käytön aloittaminen</a:t>
            </a:r>
          </a:p>
          <a:p>
            <a:r>
              <a:rPr lang="fi-FI" sz="1400" dirty="0"/>
              <a:t>Terveysongelman herääminen, johon lähdetään hakemaan apua</a:t>
            </a:r>
          </a:p>
          <a:p>
            <a:r>
              <a:rPr lang="fi-FI" sz="1400" dirty="0"/>
              <a:t>Tietoisuus </a:t>
            </a:r>
            <a:r>
              <a:rPr lang="fi-FI" sz="1400" dirty="0" err="1"/>
              <a:t>Soiten</a:t>
            </a:r>
            <a:r>
              <a:rPr lang="fi-FI" sz="1400" dirty="0"/>
              <a:t> sähköisistä palveluista (tiedotteet yms.)</a:t>
            </a:r>
          </a:p>
          <a:p>
            <a:r>
              <a:rPr lang="fi-FI" sz="1400" dirty="0"/>
              <a:t>Päätöksen tekeminen sähköisten asiointikanavien käytöstä</a:t>
            </a:r>
          </a:p>
          <a:p>
            <a:r>
              <a:rPr lang="fi-FI" sz="1400" dirty="0" err="1"/>
              <a:t>Soiten</a:t>
            </a:r>
            <a:r>
              <a:rPr lang="fi-FI" sz="1400" dirty="0"/>
              <a:t> www-sivuille hakeutuminen ja sieltä sähköisten palveluiden etsiminen</a:t>
            </a:r>
          </a:p>
          <a:p>
            <a:r>
              <a:rPr lang="fi-FI" sz="1400" dirty="0"/>
              <a:t>Tarkoituksenmukaisen sähköisen palvelun valitseminen</a:t>
            </a:r>
          </a:p>
          <a:p>
            <a:r>
              <a:rPr lang="fi-FI" sz="1400" dirty="0"/>
              <a:t>Sisäänkirjautuminen sähköiseen palveluun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C7C0F01-745E-457A-8FD5-ACA33881361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085851"/>
            <a:ext cx="3600450" cy="3048000"/>
          </a:xfrm>
        </p:spPr>
        <p:txBody>
          <a:bodyPr/>
          <a:lstStyle/>
          <a:p>
            <a:pPr marL="0" indent="0">
              <a:buNone/>
            </a:pPr>
            <a:r>
              <a:rPr lang="fi-FI" dirty="0">
                <a:solidFill>
                  <a:schemeClr val="accent1"/>
                </a:solidFill>
              </a:rPr>
              <a:t>Käytön aikana </a:t>
            </a:r>
          </a:p>
          <a:p>
            <a:r>
              <a:rPr lang="fi-FI" dirty="0"/>
              <a:t>Valitun sähköisen palvelun käyttö palvelun ohjeistuksen ja vaiheistuksen mukaisesti</a:t>
            </a:r>
          </a:p>
          <a:p>
            <a:r>
              <a:rPr lang="fi-FI" dirty="0"/>
              <a:t>Käytön aikana tapahtuva toiminta vaihtelee paljon palvelusta riippuen! 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1CEE734-4468-4FE7-8090-D5571781CF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085850"/>
            <a:ext cx="3600450" cy="3048001"/>
          </a:xfrm>
        </p:spPr>
        <p:txBody>
          <a:bodyPr/>
          <a:lstStyle/>
          <a:p>
            <a:pPr marL="0" indent="0">
              <a:buNone/>
            </a:pPr>
            <a:r>
              <a:rPr lang="fi-FI" dirty="0">
                <a:solidFill>
                  <a:schemeClr val="accent1"/>
                </a:solidFill>
              </a:rPr>
              <a:t>Käytön jälkeen</a:t>
            </a:r>
          </a:p>
          <a:p>
            <a:r>
              <a:rPr lang="fi-FI" dirty="0"/>
              <a:t>Uloskirjautuminen sähköisestä palvelusta</a:t>
            </a:r>
          </a:p>
          <a:p>
            <a:r>
              <a:rPr lang="fi-FI" dirty="0"/>
              <a:t>Vahvistuksen odottaminen (esim. tietokoneen ruudulle tai kännykkään tulee ilmoitus)</a:t>
            </a:r>
          </a:p>
          <a:p>
            <a:r>
              <a:rPr lang="fi-FI" dirty="0"/>
              <a:t>Laitteen käytön lopettaminen</a:t>
            </a:r>
          </a:p>
          <a:p>
            <a:r>
              <a:rPr lang="fi-FI" dirty="0"/>
              <a:t>Palautteen (mm. jatkohoito-ohjeiden) odottaminen</a:t>
            </a:r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6F419E15-6DCA-4292-9654-87BBEBCE329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7003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718736-EEF8-4A1C-A134-26419B715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180975"/>
            <a:ext cx="11328000" cy="827025"/>
          </a:xfrm>
        </p:spPr>
        <p:txBody>
          <a:bodyPr/>
          <a:lstStyle/>
          <a:p>
            <a:r>
              <a:rPr lang="fi-FI" sz="2800" dirty="0">
                <a:solidFill>
                  <a:schemeClr val="accent1"/>
                </a:solidFill>
              </a:rPr>
              <a:t>User </a:t>
            </a:r>
            <a:r>
              <a:rPr lang="fi-FI" sz="2800" dirty="0" err="1">
                <a:solidFill>
                  <a:schemeClr val="accent1"/>
                </a:solidFill>
              </a:rPr>
              <a:t>journey</a:t>
            </a:r>
            <a:r>
              <a:rPr lang="fi-FI" sz="2800" dirty="0">
                <a:solidFill>
                  <a:schemeClr val="accent1"/>
                </a:solidFill>
              </a:rPr>
              <a:t> </a:t>
            </a:r>
            <a:r>
              <a:rPr lang="fi-FI" sz="2800" dirty="0" err="1">
                <a:solidFill>
                  <a:schemeClr val="accent1"/>
                </a:solidFill>
              </a:rPr>
              <a:t>mapping</a:t>
            </a:r>
            <a:r>
              <a:rPr lang="fi-FI" sz="2800" dirty="0">
                <a:solidFill>
                  <a:schemeClr val="accent1"/>
                </a:solidFill>
              </a:rPr>
              <a:t>: </a:t>
            </a:r>
            <a:r>
              <a:rPr lang="fi-FI" sz="2800" dirty="0"/>
              <a:t>Käyttäjän ajatuksia, kokemuksia, tunteita ja toiveita (aineisto kerätty haastattelemalla ja havainnoimalla työpajojen yhteydessä)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D714577-D46C-41B9-B46D-B095152C7AD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32000" y="1109730"/>
            <a:ext cx="2073075" cy="393920"/>
          </a:xfrm>
        </p:spPr>
        <p:txBody>
          <a:bodyPr/>
          <a:lstStyle/>
          <a:p>
            <a:r>
              <a:rPr lang="fi-FI" sz="2400" dirty="0">
                <a:solidFill>
                  <a:schemeClr val="accent1"/>
                </a:solidFill>
              </a:rPr>
              <a:t>Ennen käyttöä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38ACC6B-3707-4EAC-AA3E-7FEB6803AA6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33E2A0A-209C-4632-A27B-8274715DC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181" y="1582661"/>
            <a:ext cx="3132820" cy="1846339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D88C3313-A840-42FC-929D-E33AB08920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2520" y="1315411"/>
            <a:ext cx="3646431" cy="2025253"/>
          </a:xfrm>
          <a:prstGeom prst="rect">
            <a:avLst/>
          </a:prstGeom>
        </p:spPr>
      </p:pic>
      <p:pic>
        <p:nvPicPr>
          <p:cNvPr id="14" name="Kuva 13">
            <a:extLst>
              <a:ext uri="{FF2B5EF4-FFF2-40B4-BE49-F238E27FC236}">
                <a16:creationId xmlns:a16="http://schemas.microsoft.com/office/drawing/2014/main" id="{311FF507-A057-48EF-A481-3CFBA15EEA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023" y="3574469"/>
            <a:ext cx="4980651" cy="2293249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CD99420D-7E40-4273-9606-7534949FE4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9802" y="4145549"/>
            <a:ext cx="5708530" cy="1922194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64D66C18-FBC6-4D7F-8375-D82E067B44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38951" y="1306690"/>
            <a:ext cx="4870669" cy="2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415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5CBDE7A-BDAD-48E0-94CB-BE6EC9145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183273"/>
            <a:ext cx="11328000" cy="740882"/>
          </a:xfrm>
        </p:spPr>
        <p:txBody>
          <a:bodyPr/>
          <a:lstStyle/>
          <a:p>
            <a:r>
              <a:rPr kumimoji="0" lang="fi-FI" sz="2800" b="1" i="0" u="none" strike="noStrike" kern="1200" cap="none" spc="-150" normalizeH="0" baseline="0" noProof="0" dirty="0">
                <a:ln>
                  <a:noFill/>
                </a:ln>
                <a:solidFill>
                  <a:srgbClr val="25C6E3"/>
                </a:solidFill>
                <a:effectLst/>
                <a:uLnTx/>
                <a:uFillTx/>
                <a:latin typeface="Corbel"/>
                <a:ea typeface="+mj-ea"/>
                <a:cs typeface="+mj-cs"/>
              </a:rPr>
              <a:t>User </a:t>
            </a:r>
            <a:r>
              <a:rPr kumimoji="0" lang="fi-FI" sz="2800" b="1" i="0" u="none" strike="noStrike" kern="1200" cap="none" spc="-150" normalizeH="0" baseline="0" noProof="0" dirty="0" err="1">
                <a:ln>
                  <a:noFill/>
                </a:ln>
                <a:solidFill>
                  <a:srgbClr val="25C6E3"/>
                </a:solidFill>
                <a:effectLst/>
                <a:uLnTx/>
                <a:uFillTx/>
                <a:latin typeface="Corbel"/>
                <a:ea typeface="+mj-ea"/>
                <a:cs typeface="+mj-cs"/>
              </a:rPr>
              <a:t>journey</a:t>
            </a:r>
            <a:r>
              <a:rPr kumimoji="0" lang="fi-FI" sz="2800" b="1" i="0" u="none" strike="noStrike" kern="1200" cap="none" spc="-150" normalizeH="0" baseline="0" noProof="0" dirty="0">
                <a:ln>
                  <a:noFill/>
                </a:ln>
                <a:solidFill>
                  <a:srgbClr val="25C6E3"/>
                </a:solidFill>
                <a:effectLst/>
                <a:uLnTx/>
                <a:uFillTx/>
                <a:latin typeface="Corbel"/>
                <a:ea typeface="+mj-ea"/>
                <a:cs typeface="+mj-cs"/>
              </a:rPr>
              <a:t> </a:t>
            </a:r>
            <a:r>
              <a:rPr kumimoji="0" lang="fi-FI" sz="2800" b="1" i="0" u="none" strike="noStrike" kern="1200" cap="none" spc="-150" normalizeH="0" baseline="0" noProof="0" dirty="0" err="1">
                <a:ln>
                  <a:noFill/>
                </a:ln>
                <a:solidFill>
                  <a:srgbClr val="25C6E3"/>
                </a:solidFill>
                <a:effectLst/>
                <a:uLnTx/>
                <a:uFillTx/>
                <a:latin typeface="Corbel"/>
                <a:ea typeface="+mj-ea"/>
                <a:cs typeface="+mj-cs"/>
              </a:rPr>
              <a:t>mapping</a:t>
            </a:r>
            <a:r>
              <a:rPr kumimoji="0" lang="fi-FI" sz="2800" b="1" i="0" u="none" strike="noStrike" kern="1200" cap="none" spc="-150" normalizeH="0" baseline="0" noProof="0" dirty="0">
                <a:ln>
                  <a:noFill/>
                </a:ln>
                <a:solidFill>
                  <a:srgbClr val="25C6E3"/>
                </a:solidFill>
                <a:effectLst/>
                <a:uLnTx/>
                <a:uFillTx/>
                <a:latin typeface="Corbel"/>
                <a:ea typeface="+mj-ea"/>
                <a:cs typeface="+mj-cs"/>
              </a:rPr>
              <a:t>: </a:t>
            </a:r>
            <a:r>
              <a:rPr kumimoji="0" lang="fi-FI" sz="2800" b="1" i="0" u="none" strike="noStrike" kern="1200" cap="none" spc="-1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orbel"/>
                <a:ea typeface="+mj-ea"/>
                <a:cs typeface="+mj-cs"/>
              </a:rPr>
              <a:t>Käyttäjän ajatuksia, kokemuksia, tunteita, toiveita (aineisto kerätty haastattelemalla ja havainnoimalla työpajojen yhteydessä)</a:t>
            </a:r>
            <a:endParaRPr lang="fi-FI" sz="2800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7053D7-423E-4731-B610-82478D07CC8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31800" y="1146539"/>
            <a:ext cx="2025650" cy="277079"/>
          </a:xfrm>
        </p:spPr>
        <p:txBody>
          <a:bodyPr/>
          <a:lstStyle/>
          <a:p>
            <a:r>
              <a:rPr lang="fi-FI" sz="2400" dirty="0">
                <a:solidFill>
                  <a:schemeClr val="accent1"/>
                </a:solidFill>
              </a:rPr>
              <a:t>Käytön aikana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23A6A1E-FB4A-493E-B594-3862890051E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68343DD0-FEE1-4970-9299-1FC5F387D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64" y="1674340"/>
            <a:ext cx="3321221" cy="2114659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A6AD719F-6B08-4EA0-ABA5-A35375668E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800" y="4178260"/>
            <a:ext cx="5302523" cy="154948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D50529EE-803F-45A2-8B1A-747D7B83EB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2375" y="2611766"/>
            <a:ext cx="5448672" cy="1566494"/>
          </a:xfrm>
          <a:prstGeom prst="rect">
            <a:avLst/>
          </a:prstGeom>
        </p:spPr>
      </p:pic>
      <p:pic>
        <p:nvPicPr>
          <p:cNvPr id="14" name="Kuva 13">
            <a:extLst>
              <a:ext uri="{FF2B5EF4-FFF2-40B4-BE49-F238E27FC236}">
                <a16:creationId xmlns:a16="http://schemas.microsoft.com/office/drawing/2014/main" id="{3755AF51-DE82-435A-9074-67CBCF04E5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41814" y="4226580"/>
            <a:ext cx="5169381" cy="207770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20CB2A48-88F2-45EE-8679-43F3D1D27F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94351" y="1029782"/>
            <a:ext cx="4959605" cy="1701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520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4463B5-ECA6-4C57-8082-08408514C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257175"/>
            <a:ext cx="11328000" cy="893699"/>
          </a:xfrm>
        </p:spPr>
        <p:txBody>
          <a:bodyPr/>
          <a:lstStyle/>
          <a:p>
            <a:r>
              <a:rPr kumimoji="0" lang="fi-FI" sz="2800" b="1" i="0" u="none" strike="noStrike" kern="1200" cap="none" spc="-150" normalizeH="0" baseline="0" noProof="0" dirty="0">
                <a:ln>
                  <a:noFill/>
                </a:ln>
                <a:solidFill>
                  <a:srgbClr val="25C6E3"/>
                </a:solidFill>
                <a:effectLst/>
                <a:uLnTx/>
                <a:uFillTx/>
                <a:latin typeface="Corbel"/>
                <a:ea typeface="+mj-ea"/>
                <a:cs typeface="+mj-cs"/>
              </a:rPr>
              <a:t>User </a:t>
            </a:r>
            <a:r>
              <a:rPr kumimoji="0" lang="fi-FI" sz="2800" b="1" i="0" u="none" strike="noStrike" kern="1200" cap="none" spc="-150" normalizeH="0" baseline="0" noProof="0" dirty="0" err="1">
                <a:ln>
                  <a:noFill/>
                </a:ln>
                <a:solidFill>
                  <a:srgbClr val="25C6E3"/>
                </a:solidFill>
                <a:effectLst/>
                <a:uLnTx/>
                <a:uFillTx/>
                <a:latin typeface="Corbel"/>
                <a:ea typeface="+mj-ea"/>
                <a:cs typeface="+mj-cs"/>
              </a:rPr>
              <a:t>journey</a:t>
            </a:r>
            <a:r>
              <a:rPr kumimoji="0" lang="fi-FI" sz="2800" b="1" i="0" u="none" strike="noStrike" kern="1200" cap="none" spc="-150" normalizeH="0" baseline="0" noProof="0" dirty="0">
                <a:ln>
                  <a:noFill/>
                </a:ln>
                <a:solidFill>
                  <a:srgbClr val="25C6E3"/>
                </a:solidFill>
                <a:effectLst/>
                <a:uLnTx/>
                <a:uFillTx/>
                <a:latin typeface="Corbel"/>
                <a:ea typeface="+mj-ea"/>
                <a:cs typeface="+mj-cs"/>
              </a:rPr>
              <a:t> </a:t>
            </a:r>
            <a:r>
              <a:rPr kumimoji="0" lang="fi-FI" sz="2800" b="1" i="0" u="none" strike="noStrike" kern="1200" cap="none" spc="-150" normalizeH="0" baseline="0" noProof="0" dirty="0" err="1">
                <a:ln>
                  <a:noFill/>
                </a:ln>
                <a:solidFill>
                  <a:srgbClr val="25C6E3"/>
                </a:solidFill>
                <a:effectLst/>
                <a:uLnTx/>
                <a:uFillTx/>
                <a:latin typeface="Corbel"/>
                <a:ea typeface="+mj-ea"/>
                <a:cs typeface="+mj-cs"/>
              </a:rPr>
              <a:t>mapping</a:t>
            </a:r>
            <a:r>
              <a:rPr kumimoji="0" lang="fi-FI" sz="2800" b="1" i="0" u="none" strike="noStrike" kern="1200" cap="none" spc="-150" normalizeH="0" baseline="0" noProof="0" dirty="0">
                <a:ln>
                  <a:noFill/>
                </a:ln>
                <a:solidFill>
                  <a:srgbClr val="25C6E3"/>
                </a:solidFill>
                <a:effectLst/>
                <a:uLnTx/>
                <a:uFillTx/>
                <a:latin typeface="Corbel"/>
                <a:ea typeface="+mj-ea"/>
                <a:cs typeface="+mj-cs"/>
              </a:rPr>
              <a:t>: </a:t>
            </a:r>
            <a:r>
              <a:rPr kumimoji="0" lang="fi-FI" sz="2800" b="1" i="0" u="none" strike="noStrike" kern="1200" cap="none" spc="-1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orbel"/>
                <a:ea typeface="+mj-ea"/>
                <a:cs typeface="+mj-cs"/>
              </a:rPr>
              <a:t>Käyttäjän ajatuksia, kokemuksia, tunteita, toiveita (aineisto kerätty haastattelemalla ja havainnoimalla työpajojen yhteydessä)</a:t>
            </a:r>
            <a:endParaRPr lang="fi-FI" sz="2800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9666BCC-A803-42A7-A2F8-F0FD9BF98E94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32000" y="1177798"/>
            <a:ext cx="2482850" cy="432000"/>
          </a:xfrm>
        </p:spPr>
        <p:txBody>
          <a:bodyPr/>
          <a:lstStyle/>
          <a:p>
            <a:r>
              <a:rPr lang="fi-FI" sz="2400" dirty="0">
                <a:solidFill>
                  <a:schemeClr val="accent1"/>
                </a:solidFill>
              </a:rPr>
              <a:t>Käytön jälkeen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7E9A2B1-4690-411B-AC0B-52AAC3852810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E88F643F-28CB-4274-BE9A-F3BA54600E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000" y="1771565"/>
            <a:ext cx="3200564" cy="1657435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51181262-FFE4-4DEF-8679-8552D7B534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6600" y="1771565"/>
            <a:ext cx="2895749" cy="2406774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9155EDDB-5111-4EBA-8DE2-6FCDF17551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000" y="4178339"/>
            <a:ext cx="3606985" cy="1397072"/>
          </a:xfrm>
          <a:prstGeom prst="rect">
            <a:avLst/>
          </a:prstGeom>
        </p:spPr>
      </p:pic>
      <p:pic>
        <p:nvPicPr>
          <p:cNvPr id="14" name="Kuva 13">
            <a:extLst>
              <a:ext uri="{FF2B5EF4-FFF2-40B4-BE49-F238E27FC236}">
                <a16:creationId xmlns:a16="http://schemas.microsoft.com/office/drawing/2014/main" id="{51181427-C478-4A7F-B02C-31893B1532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0487" y="1771565"/>
            <a:ext cx="3416476" cy="2844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242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ema">
  <a:themeElements>
    <a:clrScheme name="Custom 129">
      <a:dk1>
        <a:sysClr val="windowText" lastClr="000000"/>
      </a:dk1>
      <a:lt1>
        <a:srgbClr val="FFFFFF"/>
      </a:lt1>
      <a:dk2>
        <a:srgbClr val="3F3F3F"/>
      </a:dk2>
      <a:lt2>
        <a:srgbClr val="F2F2F2"/>
      </a:lt2>
      <a:accent1>
        <a:srgbClr val="25C6E3"/>
      </a:accent1>
      <a:accent2>
        <a:srgbClr val="E80554"/>
      </a:accent2>
      <a:accent3>
        <a:srgbClr val="A9E26F"/>
      </a:accent3>
      <a:accent4>
        <a:srgbClr val="EAD000"/>
      </a:accent4>
      <a:accent5>
        <a:srgbClr val="1A0F49"/>
      </a:accent5>
      <a:accent6>
        <a:srgbClr val="FF4A01"/>
      </a:accent6>
      <a:hlink>
        <a:srgbClr val="25C6E3"/>
      </a:hlink>
      <a:folHlink>
        <a:srgbClr val="25C6E3"/>
      </a:folHlink>
    </a:clrScheme>
    <a:fontScheme name="Custom 149">
      <a:majorFont>
        <a:latin typeface="Corbel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19715790_TF16411250.potx" id="{73C173FB-671F-4BE1-BCC3-94D131AE4D0B}" vid="{D5648032-A036-4EDD-9DA8-C377153794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</Words>
  <Application>Microsoft Office PowerPoint</Application>
  <PresentationFormat>Laajakuva</PresentationFormat>
  <Paragraphs>33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Candara</vt:lpstr>
      <vt:lpstr>Corbel</vt:lpstr>
      <vt:lpstr>Times New Roman</vt:lpstr>
      <vt:lpstr>Office-teema</vt:lpstr>
      <vt:lpstr>1_Office-teema</vt:lpstr>
      <vt:lpstr>Palvelupolku</vt:lpstr>
      <vt:lpstr>User journey mapping: Käyttäjän näkökulma sähköisten palveluiden palvelupolusta yleisellä tasolla (ei ole huomioitu erilaisten sähköisten palveluiden erityispiirteitä)</vt:lpstr>
      <vt:lpstr>User journey mapping: Käyttäjän ajatuksia, kokemuksia, tunteita ja toiveita (aineisto kerätty haastattelemalla ja havainnoimalla työpajojen yhteydessä)</vt:lpstr>
      <vt:lpstr>User journey mapping: Käyttäjän ajatuksia, kokemuksia, tunteita, toiveita (aineisto kerätty haastattelemalla ja havainnoimalla työpajojen yhteydessä)</vt:lpstr>
      <vt:lpstr>User journey mapping: Käyttäjän ajatuksia, kokemuksia, tunteita, toiveita (aineisto kerätty haastattelemalla ja havainnoimalla työpajojen yhteydessä)</vt:lpstr>
    </vt:vector>
  </TitlesOfParts>
  <Company>Soite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Palvelupolku</dc:title>
  <dc:creator>Kaunisto Aija</dc:creator>
  <cp:lastModifiedBy>Kaunisto Aija</cp:lastModifiedBy>
  <cp:revision>1</cp:revision>
  <dcterms:created xsi:type="dcterms:W3CDTF">2022-05-17T08:57:54Z</dcterms:created>
  <dcterms:modified xsi:type="dcterms:W3CDTF">2022-05-17T08:58:02Z</dcterms:modified>
</cp:coreProperties>
</file>