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8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88B296D-D09D-4834-AF9E-0F8C6855FC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BB4129C-1F93-463A-8E15-AD4F59A28E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F85EF78-7140-4CEA-AB28-8544B097B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A5FB8-990D-4493-ADDA-ACBCC1B6111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3BA865E-A9E0-4BE0-9D4D-09218E822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82E8D12-8774-4B33-AFE2-04A2B313B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C791C-A6B7-4379-AF6C-58BD49980B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0837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0D36D3E-832A-488F-85D4-C710ED3C9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CC9C750-29AF-45C3-BAF8-7D37C8401E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1EE8B46-E2E7-4DDA-A244-C8F9D3888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A5FB8-990D-4493-ADDA-ACBCC1B6111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B9A713B-342F-4C67-A3B9-9D9ABC0C8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DC103E2-2A8B-44EF-974E-A82F34E1F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C791C-A6B7-4379-AF6C-58BD49980B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7922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BF85FB70-BA00-44FD-8E05-7509E4DF44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FD2DED2-7D1F-4C06-B83A-19658B28DD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6B22F6D-CE4F-498F-8C63-64E11123C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A5FB8-990D-4493-ADDA-ACBCC1B6111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DA80757-0A8C-4836-B56B-F6FFC1D97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483C15D-AE14-48B2-846B-6E7405373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C791C-A6B7-4379-AF6C-58BD49980B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9630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703329-74EA-4207-83B3-6090993EF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1284F5E-2969-45D8-977A-98E7FFCC3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17F13A2-C6D8-4835-8DDB-6978774AD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A5FB8-990D-4493-ADDA-ACBCC1B6111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3CC28CE-DA15-417F-8C5E-A775D16C3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E067EE-6DE5-48A7-B049-0CF863F10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C791C-A6B7-4379-AF6C-58BD49980B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1640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21DA06-AAEB-49F2-BDE7-373B423B6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79978C8-9F3B-4E71-9552-DF6D83818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B44B3A8-5456-4CA1-9FBD-7A5E8C864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A5FB8-990D-4493-ADDA-ACBCC1B6111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FF66544-E88E-4656-99DE-EDA856030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619271B-A4C9-4A52-BC31-3801CC659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C791C-A6B7-4379-AF6C-58BD49980B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458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BFCCBBC-C1F3-4CAC-8B6A-B85DD3EC7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D1C9D28-E30D-4F33-9260-2330F29C56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5EC2200-E596-4423-9E5E-FDC3F48183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9120166-B8FC-472A-82F0-23F45E397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A5FB8-990D-4493-ADDA-ACBCC1B6111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44E535B-FD13-433A-B9BC-1FB86CC8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10C1DD1-780D-4A7B-AFE2-61157FD2D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C791C-A6B7-4379-AF6C-58BD49980B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1826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397261-88D1-42A0-98B3-8EF212169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4C98A37-C3A0-40E4-8034-E0BA4479E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365F007-F216-4268-9A4F-C1B2BB9EF2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3C5CF0A2-822E-4972-AC71-94FE387C51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C280A62-BB07-44DB-B2D5-6472C0EC4E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7642FD37-E3FC-4571-A474-35CE0CF73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A5FB8-990D-4493-ADDA-ACBCC1B6111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D73277D0-AAAF-4196-80E9-8C15F358F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2709BD51-42D9-4D15-ACF4-CF4ABBA18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C791C-A6B7-4379-AF6C-58BD49980B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3200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41D6B4-7B2C-4ED2-8A22-4702AA50A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3FC7A624-4BC7-4ECE-A8FA-B86208250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A5FB8-990D-4493-ADDA-ACBCC1B6111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87D3084-0ECF-4D0B-9EB8-AAA6342AD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BAD048B-284C-4E99-BE47-B0D37CC28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C791C-A6B7-4379-AF6C-58BD49980B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0884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5B5CF63-D832-43D1-8E98-D2F2725BB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A5FB8-990D-4493-ADDA-ACBCC1B6111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E1BC9154-1783-4D6E-9924-C785B668B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752FFC6-723F-4694-8AA6-A589F88F0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C791C-A6B7-4379-AF6C-58BD49980B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0933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714507-E4AD-43CD-B67F-2C00F286D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2939875-A4C5-4C9F-BBF6-ADC91375B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4D3A4EA-4E07-4B38-B178-3C920BC219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418A43A-796C-47DA-8A3A-AF997D3CD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A5FB8-990D-4493-ADDA-ACBCC1B6111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DFC5657-7759-4CBF-B610-E5D4E3629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2384677-7CA1-4587-AE1B-60DAD1636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C791C-A6B7-4379-AF6C-58BD49980B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1088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70A439F-C796-48F9-9F10-DFBC3A040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9FD1E88A-06FF-4796-BB5A-E24D2DA301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E9EE747-ABE7-4CFB-A914-52A80165B3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0E86F02-EE81-47AE-99F7-93CAEF802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A5FB8-990D-4493-ADDA-ACBCC1B6111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E863CB5-4C67-4C92-8CD9-6A9FE3B2F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8662164-6282-4E7F-AB2F-A7CE31E8D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C791C-A6B7-4379-AF6C-58BD49980B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5345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F3419B3-C5C4-40A3-A61C-3C22DB0C6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478B0EA-66C9-48EC-9523-EF5DC28ECD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1A8792A-2D7D-4051-960A-A9F99FB4DE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A5FB8-990D-4493-ADDA-ACBCC1B61112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C62DFDD-DC25-41C4-9938-CC6BB13A59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704738F-6FE7-4290-B59D-BBB5DF2879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C791C-A6B7-4379-AF6C-58BD49980B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9034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1">
            <a:extLst>
              <a:ext uri="{FF2B5EF4-FFF2-40B4-BE49-F238E27FC236}">
                <a16:creationId xmlns:a16="http://schemas.microsoft.com/office/drawing/2014/main" id="{7C6C03D1-1C34-C2DD-1211-B1AFD2F96DB0}"/>
              </a:ext>
            </a:extLst>
          </p:cNvPr>
          <p:cNvSpPr txBox="1">
            <a:spLocks/>
          </p:cNvSpPr>
          <p:nvPr/>
        </p:nvSpPr>
        <p:spPr>
          <a:xfrm>
            <a:off x="205698" y="211023"/>
            <a:ext cx="10655914" cy="11228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accent1"/>
                </a:solidFill>
                <a:latin typeface="Ubuntu" panose="020B050403060203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600" dirty="0">
                <a:solidFill>
                  <a:schemeClr val="tx2"/>
                </a:solidFill>
                <a:latin typeface="+mn-lt"/>
              </a:rPr>
              <a:t>Palvelulupaus</a:t>
            </a:r>
            <a:endParaRPr kumimoji="0" lang="fi-FI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18A5D759-134C-181A-5F3D-6740AC46A2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018" y="3429000"/>
            <a:ext cx="11562267" cy="3217977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4F0C05D7-8D18-228D-810F-8777095B47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9013" y="1012085"/>
            <a:ext cx="6696124" cy="2162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948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C9A50DBDE6DD49BDA831B7407B9590" ma:contentTypeVersion="13" ma:contentTypeDescription="Create a new document." ma:contentTypeScope="" ma:versionID="592de001720a78c4d1cfa25b79db5d57">
  <xsd:schema xmlns:xsd="http://www.w3.org/2001/XMLSchema" xmlns:xs="http://www.w3.org/2001/XMLSchema" xmlns:p="http://schemas.microsoft.com/office/2006/metadata/properties" xmlns:ns3="10055d64-e8dd-4dca-a261-35eeb659ac8e" xmlns:ns4="be439688-afe1-4aac-b7c7-6a5535b0c565" targetNamespace="http://schemas.microsoft.com/office/2006/metadata/properties" ma:root="true" ma:fieldsID="133f1eeceb3dacac54c83b81951f5c53" ns3:_="" ns4:_="">
    <xsd:import namespace="10055d64-e8dd-4dca-a261-35eeb659ac8e"/>
    <xsd:import namespace="be439688-afe1-4aac-b7c7-6a5535b0c5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055d64-e8dd-4dca-a261-35eeb659ac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439688-afe1-4aac-b7c7-6a5535b0c56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2DE791A-08DD-412F-81C9-F65E747CB2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055d64-e8dd-4dca-a261-35eeb659ac8e"/>
    <ds:schemaRef ds:uri="be439688-afe1-4aac-b7c7-6a5535b0c5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48A472-C621-42A3-874F-09E5F68FBF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1EA1D4-4C10-4254-B69F-430981D58F61}">
  <ds:schemaRefs>
    <ds:schemaRef ds:uri="http://schemas.microsoft.com/office/2006/metadata/properties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10055d64-e8dd-4dca-a261-35eeb659ac8e"/>
    <ds:schemaRef ds:uri="http://schemas.microsoft.com/office/2006/documentManagement/types"/>
    <ds:schemaRef ds:uri="http://schemas.openxmlformats.org/package/2006/metadata/core-properties"/>
    <ds:schemaRef ds:uri="be439688-afe1-4aac-b7c7-6a5535b0c565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Laajakuva</PresentationFormat>
  <Paragraphs>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Toivanen Pirjo</dc:creator>
  <cp:lastModifiedBy>Toivanen Pirjo</cp:lastModifiedBy>
  <cp:revision>1</cp:revision>
  <dcterms:created xsi:type="dcterms:W3CDTF">2022-05-30T08:58:44Z</dcterms:created>
  <dcterms:modified xsi:type="dcterms:W3CDTF">2022-05-30T08:59:10Z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0x010100CFC9A50DBDE6DD49BDA831B7407B9590</vt:lpwstr>
  </property>
</Properties>
</file>