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8" r:id="rId5"/>
    <p:sldId id="277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B19FF5-3F50-4622-9C3F-FCE0F28CE3FC}" v="1" dt="2022-05-30T11:32:54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ivanen Pirjo" userId="459a3358-01a8-446c-86d0-164f6957e81b" providerId="ADAL" clId="{8CB19FF5-3F50-4622-9C3F-FCE0F28CE3FC}"/>
    <pc:docChg chg="addSld modSld">
      <pc:chgData name="Toivanen Pirjo" userId="459a3358-01a8-446c-86d0-164f6957e81b" providerId="ADAL" clId="{8CB19FF5-3F50-4622-9C3F-FCE0F28CE3FC}" dt="2022-05-30T11:32:54.798" v="0"/>
      <pc:docMkLst>
        <pc:docMk/>
      </pc:docMkLst>
      <pc:sldChg chg="add">
        <pc:chgData name="Toivanen Pirjo" userId="459a3358-01a8-446c-86d0-164f6957e81b" providerId="ADAL" clId="{8CB19FF5-3F50-4622-9C3F-FCE0F28CE3FC}" dt="2022-05-30T11:32:54.798" v="0"/>
        <pc:sldMkLst>
          <pc:docMk/>
          <pc:sldMk cId="145551502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8B296D-D09D-4834-AF9E-0F8C6855F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BB4129C-1F93-463A-8E15-AD4F59A28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85EF78-7140-4CEA-AB28-8544B097B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3BA865E-A9E0-4BE0-9D4D-09218E822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82E8D12-8774-4B33-AFE2-04A2B313B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083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D36D3E-832A-488F-85D4-C710ED3C9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CC9C750-29AF-45C3-BAF8-7D37C8401E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EE8B46-E2E7-4DDA-A244-C8F9D3888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B9A713B-342F-4C67-A3B9-9D9ABC0C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DC103E2-2A8B-44EF-974E-A82F34E1F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792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F85FB70-BA00-44FD-8E05-7509E4DF44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FD2DED2-7D1F-4C06-B83A-19658B28DD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B22F6D-CE4F-498F-8C63-64E11123C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DA80757-0A8C-4836-B56B-F6FFC1D97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483C15D-AE14-48B2-846B-6E7405373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963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703329-74EA-4207-83B3-6090993EF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1284F5E-2969-45D8-977A-98E7FFCC3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17F13A2-C6D8-4835-8DDB-6978774AD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3CC28CE-DA15-417F-8C5E-A775D16C3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E067EE-6DE5-48A7-B049-0CF863F10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164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21DA06-AAEB-49F2-BDE7-373B423B6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79978C8-9F3B-4E71-9552-DF6D83818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B44B3A8-5456-4CA1-9FBD-7A5E8C864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FF66544-E88E-4656-99DE-EDA856030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619271B-A4C9-4A52-BC31-3801CC659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45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FCCBBC-C1F3-4CAC-8B6A-B85DD3EC7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1C9D28-E30D-4F33-9260-2330F29C5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5EC2200-E596-4423-9E5E-FDC3F4818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9120166-B8FC-472A-82F0-23F45E39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44E535B-FD13-433A-B9BC-1FB86CC8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10C1DD1-780D-4A7B-AFE2-61157FD2D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182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397261-88D1-42A0-98B3-8EF212169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4C98A37-C3A0-40E4-8034-E0BA4479E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365F007-F216-4268-9A4F-C1B2BB9EF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C5CF0A2-822E-4972-AC71-94FE387C51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C280A62-BB07-44DB-B2D5-6472C0EC4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642FD37-E3FC-4571-A474-35CE0CF73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73277D0-AAAF-4196-80E9-8C15F358F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709BD51-42D9-4D15-ACF4-CF4ABBA18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320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41D6B4-7B2C-4ED2-8A22-4702AA50A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FC7A624-4BC7-4ECE-A8FA-B8620825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87D3084-0ECF-4D0B-9EB8-AAA6342AD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BAD048B-284C-4E99-BE47-B0D37CC28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088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5B5CF63-D832-43D1-8E98-D2F2725BB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1BC9154-1783-4D6E-9924-C785B668B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752FFC6-723F-4694-8AA6-A589F88F0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093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714507-E4AD-43CD-B67F-2C00F286D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939875-A4C5-4C9F-BBF6-ADC91375B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4D3A4EA-4E07-4B38-B178-3C920BC21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418A43A-796C-47DA-8A3A-AF997D3C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FC5657-7759-4CBF-B610-E5D4E3629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2384677-7CA1-4587-AE1B-60DAD1636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108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0A439F-C796-48F9-9F10-DFBC3A04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FD1E88A-06FF-4796-BB5A-E24D2DA30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E9EE747-ABE7-4CFB-A914-52A80165B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0E86F02-EE81-47AE-99F7-93CAEF802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E863CB5-4C67-4C92-8CD9-6A9FE3B2F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8662164-6282-4E7F-AB2F-A7CE31E8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534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F3419B3-C5C4-40A3-A61C-3C22DB0C6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78B0EA-66C9-48EC-9523-EF5DC28EC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A8792A-2D7D-4051-960A-A9F99FB4D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C62DFDD-DC25-41C4-9938-CC6BB13A5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704738F-6FE7-4290-B59D-BBB5DF287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903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>
            <a:extLst>
              <a:ext uri="{FF2B5EF4-FFF2-40B4-BE49-F238E27FC236}">
                <a16:creationId xmlns:a16="http://schemas.microsoft.com/office/drawing/2014/main" id="{7C6C03D1-1C34-C2DD-1211-B1AFD2F96DB0}"/>
              </a:ext>
            </a:extLst>
          </p:cNvPr>
          <p:cNvSpPr txBox="1">
            <a:spLocks/>
          </p:cNvSpPr>
          <p:nvPr/>
        </p:nvSpPr>
        <p:spPr>
          <a:xfrm>
            <a:off x="205698" y="211023"/>
            <a:ext cx="10655914" cy="11228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accent1"/>
                </a:solidFill>
                <a:latin typeface="Ubuntu" panose="020B05040306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 dirty="0">
                <a:solidFill>
                  <a:schemeClr val="tx2"/>
                </a:solidFill>
                <a:latin typeface="+mn-lt"/>
              </a:rPr>
              <a:t>Palvelulupaus</a:t>
            </a:r>
            <a:endParaRPr kumimoji="0" lang="fi-FI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8A5D759-134C-181A-5F3D-6740AC46A2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18" y="3429000"/>
            <a:ext cx="11562267" cy="3217977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4F0C05D7-8D18-228D-810F-8777095B4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013" y="1012085"/>
            <a:ext cx="6696124" cy="216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9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>
            <a:extLst>
              <a:ext uri="{FF2B5EF4-FFF2-40B4-BE49-F238E27FC236}">
                <a16:creationId xmlns:a16="http://schemas.microsoft.com/office/drawing/2014/main" id="{7C6C03D1-1C34-C2DD-1211-B1AFD2F96DB0}"/>
              </a:ext>
            </a:extLst>
          </p:cNvPr>
          <p:cNvSpPr txBox="1">
            <a:spLocks/>
          </p:cNvSpPr>
          <p:nvPr/>
        </p:nvSpPr>
        <p:spPr>
          <a:xfrm>
            <a:off x="205698" y="211023"/>
            <a:ext cx="10655914" cy="11228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accent1"/>
                </a:solidFill>
                <a:latin typeface="Ubuntu" panose="020B05040306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 dirty="0">
                <a:solidFill>
                  <a:schemeClr val="tx2"/>
                </a:solidFill>
                <a:latin typeface="+mn-lt"/>
              </a:rPr>
              <a:t>Työ- ja toimintakyvyn tuen palvelumallin palvelulupaussanasto</a:t>
            </a:r>
            <a:endParaRPr kumimoji="0" lang="fi-FI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A0BAADAA-FE12-D127-3FD2-A4B63C4ED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767" y="2144559"/>
            <a:ext cx="10153724" cy="423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DE791A-08DD-412F-81C9-F65E747CB2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1EA1D4-4C10-4254-B69F-430981D58F61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be439688-afe1-4aac-b7c7-6a5535b0c565"/>
    <ds:schemaRef ds:uri="http://purl.org/dc/dcmitype/"/>
    <ds:schemaRef ds:uri="10055d64-e8dd-4dca-a261-35eeb659ac8e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048A472-C621-42A3-874F-09E5F68FBF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Laajakuva</PresentationFormat>
  <Paragraphs>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2022-05-30T08:58:44Z</dcterms:created>
  <dcterms:modified xsi:type="dcterms:W3CDTF">2022-05-30T11:32:58Z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