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7" r:id="rId5"/>
    <p:sldId id="281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9BD745-FF87-473F-8C3E-EBC8652B74B5}" v="1" dt="2022-05-30T11:38:18.7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ivanen Pirjo" userId="459a3358-01a8-446c-86d0-164f6957e81b" providerId="ADAL" clId="{369BD745-FF87-473F-8C3E-EBC8652B74B5}"/>
    <pc:docChg chg="addSld modSld">
      <pc:chgData name="Toivanen Pirjo" userId="459a3358-01a8-446c-86d0-164f6957e81b" providerId="ADAL" clId="{369BD745-FF87-473F-8C3E-EBC8652B74B5}" dt="2022-05-30T11:38:18.707" v="0"/>
      <pc:docMkLst>
        <pc:docMk/>
      </pc:docMkLst>
      <pc:sldChg chg="add">
        <pc:chgData name="Toivanen Pirjo" userId="459a3358-01a8-446c-86d0-164f6957e81b" providerId="ADAL" clId="{369BD745-FF87-473F-8C3E-EBC8652B74B5}" dt="2022-05-30T11:38:18.707" v="0"/>
        <pc:sldMkLst>
          <pc:docMk/>
          <pc:sldMk cId="3861644515" sldId="28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02F844-AAD4-4101-BF48-F9A143D1DB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A33E7A1-DAE9-43B7-AFCD-5BAA53054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8BAD253-C6E6-4830-96F0-625DC9FA7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877A5-CCE9-4A2C-9030-74637F48DCC1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2A0557B-1D9E-42DA-80A3-8C6CF24AC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01F71CE-D9FA-4666-BBCC-065D2CEEC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2540-6F24-4422-96F0-9BEE2D7B57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460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94B353-D246-43FC-8367-3AC9A24E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FA452EC-3865-4B08-89A1-96E09365B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FC331DB-3F25-4535-86D0-70441212D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877A5-CCE9-4A2C-9030-74637F48DCC1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A0BAC8B-96CE-4961-B644-8B07CFB6D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6F3442E-CF2D-4DC9-BF33-A42ED6BBF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2540-6F24-4422-96F0-9BEE2D7B57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189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8C03D54-D86C-4AA4-95C8-3BA61E15DE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2D3D88C-2750-4DF6-85B9-F3EB64429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43BCCB-66BD-4B60-8E81-FC970489C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877A5-CCE9-4A2C-9030-74637F48DCC1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C4E11C-9882-428C-BCA8-CF77BCA1B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3F44E69-B1E6-420D-B492-D6D7CE58A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2540-6F24-4422-96F0-9BEE2D7B57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591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99E795-F5AE-4E8E-98D1-ED60C61B3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1A47A81-406E-4107-99F5-B050DDDE0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F24FA5-8AF0-4F29-A6A8-89A8623C0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877A5-CCE9-4A2C-9030-74637F48DCC1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5442AD7-13AE-4005-B86A-94827103B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7D6B504-BBFC-4F31-A9A8-4EBC0682A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2540-6F24-4422-96F0-9BEE2D7B57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721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2B5E35-5483-465E-B373-F540186B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43AC612-49AD-49E8-A63E-7E63C21CF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4D10E9F-D8D1-4F33-A723-C87953808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877A5-CCE9-4A2C-9030-74637F48DCC1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2B8575F-4AB3-476A-805A-53A34C444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B1BCF88-F2F8-45A8-8C21-E9491B5BA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2540-6F24-4422-96F0-9BEE2D7B57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6859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FEC4F8-E558-41AE-BE14-B157517FA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808D14-6A3C-4A5D-8C4F-877AF23AC1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3B6725D-D43B-42B2-8B61-4458CC0B7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26FD5F3-2F94-4685-A8A7-E0245F3BF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877A5-CCE9-4A2C-9030-74637F48DCC1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01B9FD3-05A2-4C87-93BD-DECF86D30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8E31DBC-C30F-41B5-9075-7779F605E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2540-6F24-4422-96F0-9BEE2D7B57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384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995C69-D429-46D0-A598-AD1F77311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1CFD41B-49CF-4CBC-B8B4-408794C11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09ED13E-3DB9-44DD-95DD-0912E3B55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DB63C14-33C1-42E4-A4D5-F136D2AA6E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3279CC7-3098-4A5F-B3C4-63E5DF6F3A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D867F50-8AC7-4E31-A080-5FCE21D5A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877A5-CCE9-4A2C-9030-74637F48DCC1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BD5FAF7-7318-461E-9A58-E73215E57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FFA6C85-168B-4905-883A-40AB7187E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2540-6F24-4422-96F0-9BEE2D7B57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6409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40F91F-FB30-47C4-9189-FC96B63F3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F2ECDAA-927B-4E00-83BE-9EFEAE09D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877A5-CCE9-4A2C-9030-74637F48DCC1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F7C4724-AD48-4506-AFEF-3E266FBEA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B109B94-A30F-409A-8467-577D02ADF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2540-6F24-4422-96F0-9BEE2D7B57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526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7A0621E-BCD5-4231-B64E-4778BD114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877A5-CCE9-4A2C-9030-74637F48DCC1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AE42C7B-6785-49D3-A430-ACA0D2157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DA08877-3EDA-42FB-8250-E5D0EAE5A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2540-6F24-4422-96F0-9BEE2D7B57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3723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431A03-226F-4E17-9A2F-15EA8B66D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EBACDF-1789-410D-B9C4-26104549C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9878F11-C260-4037-A19B-03A73B2668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197CF1B-D9D7-412D-8168-EB79138B8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877A5-CCE9-4A2C-9030-74637F48DCC1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9127371-F05D-4FBD-A3BB-766981398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C56F556-3E14-4E84-A5F3-68CB2928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2540-6F24-4422-96F0-9BEE2D7B57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09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148732-DFD7-418D-886C-86D2DC730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49494AF6-0D9D-4236-A8B8-27E1886C47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D52B6B7-7DED-49FC-AF4A-A75BA4975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1DB8EBA-4D53-4A62-BA67-F44109FAE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877A5-CCE9-4A2C-9030-74637F48DCC1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BDFA9A-81FD-4B51-8C73-0D0F36320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3059F0F-A944-4E45-B128-CA87E3663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2540-6F24-4422-96F0-9BEE2D7B57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389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82F54F6-3F6B-4B6F-9CE4-3774490A2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57154B7-D1D5-4023-B264-F8F1120EE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7CFE5F6-6509-4926-A11E-A277C46415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877A5-CCE9-4A2C-9030-74637F48DCC1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FBF55E9-E553-4E30-BEFF-059AC09D13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E557DF8-C49E-43DE-875E-C59C2B54A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D2540-6F24-4422-96F0-9BEE2D7B57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782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54794DB0-9928-BA8E-0596-18B6C20701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9" t="-346" r="-419" b="64030"/>
          <a:stretch/>
        </p:blipFill>
        <p:spPr>
          <a:xfrm>
            <a:off x="282857" y="751307"/>
            <a:ext cx="4354280" cy="834886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453DFBDD-3F2F-1F4A-2BF7-9105C3AA3A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57" y="1705568"/>
            <a:ext cx="7219067" cy="659983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2CAFFE5A-D8BC-291A-2FB5-69C21163B3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906" y="3175525"/>
            <a:ext cx="8635963" cy="657352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049772FF-2FF9-0930-C015-E785C2977C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7035" y="3224695"/>
            <a:ext cx="9843991" cy="1267201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E1BA8AC1-5F07-1A59-8310-703B56360A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3066" y="761901"/>
            <a:ext cx="3267986" cy="824292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F16763E0-6E78-F5EE-584F-BA17F7AD4F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906" y="4468988"/>
            <a:ext cx="3672785" cy="732479"/>
          </a:xfrm>
          <a:prstGeom prst="rect">
            <a:avLst/>
          </a:prstGeom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id="{3AC942BC-1945-CC20-3B70-E0AF0F319CB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39923"/>
          <a:stretch/>
        </p:blipFill>
        <p:spPr>
          <a:xfrm>
            <a:off x="1527035" y="4491897"/>
            <a:ext cx="3820085" cy="1004466"/>
          </a:xfrm>
          <a:prstGeom prst="rect">
            <a:avLst/>
          </a:prstGeom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6631FD98-B37B-6105-1CB1-6455D7A546A8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544" t="40473" r="3536" b="5946"/>
          <a:stretch/>
        </p:blipFill>
        <p:spPr>
          <a:xfrm>
            <a:off x="1490737" y="1710442"/>
            <a:ext cx="9843991" cy="1404007"/>
          </a:xfrm>
          <a:prstGeom prst="rect">
            <a:avLst/>
          </a:prstGeom>
        </p:spPr>
      </p:pic>
      <p:pic>
        <p:nvPicPr>
          <p:cNvPr id="14" name="Kuva 13">
            <a:extLst>
              <a:ext uri="{FF2B5EF4-FFF2-40B4-BE49-F238E27FC236}">
                <a16:creationId xmlns:a16="http://schemas.microsoft.com/office/drawing/2014/main" id="{7707AA51-D3CB-CA7C-1FCF-5AACFFB4758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5906" y="5689055"/>
            <a:ext cx="3084388" cy="758861"/>
          </a:xfrm>
          <a:prstGeom prst="rect">
            <a:avLst/>
          </a:prstGeom>
        </p:spPr>
      </p:pic>
      <p:pic>
        <p:nvPicPr>
          <p:cNvPr id="15" name="Kuva 14">
            <a:extLst>
              <a:ext uri="{FF2B5EF4-FFF2-40B4-BE49-F238E27FC236}">
                <a16:creationId xmlns:a16="http://schemas.microsoft.com/office/drawing/2014/main" id="{10736796-E6DC-961A-D2F3-D47E274EC2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27946" y="5689055"/>
            <a:ext cx="1509672" cy="1004467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00753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54794DB0-9928-BA8E-0596-18B6C20701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184" y="164061"/>
            <a:ext cx="4754163" cy="2510065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4CBAC226-FCA7-774B-C18E-C074D24542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185" y="2622568"/>
            <a:ext cx="4626942" cy="423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644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3" ma:contentTypeDescription="Create a new document." ma:contentTypeScope="" ma:versionID="592de001720a78c4d1cfa25b79db5d57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133f1eeceb3dacac54c83b81951f5c53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B55070-BF3E-41A9-B830-B7450054A5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6DBA45-8CF7-4819-B908-F371728B82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AFA2F1-03BA-4BB2-AFE0-CE66F2387FBF}">
  <ds:schemaRefs>
    <ds:schemaRef ds:uri="be439688-afe1-4aac-b7c7-6a5535b0c565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10055d64-e8dd-4dca-a261-35eeb659ac8e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Laajakuva</PresentationFormat>
  <Paragraphs>0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2022-05-30T11:36:42Z</dcterms:created>
  <dcterms:modified xsi:type="dcterms:W3CDTF">2022-05-30T11:38:25Z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