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9" r:id="rId5"/>
    <p:sldId id="28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AEC0DC-5E78-4381-A0F2-5489FE6C9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C895C6-1CC5-4BB4-8754-08560FC50E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575844-5660-49FD-BDE8-5A0522502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CE56AB-A142-4CB4-BADF-9B0A3EF4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BA74CF-A337-4796-80E7-58AAEDE80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53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588B24-4CE9-4E09-BF90-DAA0D3AD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52300A2-90DA-4CC7-96D5-3211FBEDE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41FED5D-A905-4D9B-A955-76B5836E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3F4623F-0832-41C9-8A5A-EFB4122D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B3CA60-C03D-4408-87FE-34E00FA0E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9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A73985B-080B-46B1-A199-FDDF5707FC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E2F1760-E302-474D-98C3-5EDD6EEDC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1B2B25E-D19A-41CB-903E-549FAFA7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E1D0D0-8930-4654-8F3A-83285434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7900C6-91D9-4132-B530-C07966B51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26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7BB958-BCF9-4AA3-9DE8-F0034262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79F99A-67AB-4ECB-ADA5-848E900EC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B9A7F7-F677-468A-B803-1187DAB95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F3F13B-54A0-42B6-AC34-DA1BF69E0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A91E31B-CEB9-4F5C-BA28-C72C62B2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299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79FCDE-2130-48B7-925A-DCE221A0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4C21D9-2DA1-4520-A8D5-2E89B337B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187E07-0318-4765-AD51-2609571E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4FB86DD-7A9B-4234-A819-5770AA29A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8243EE-BD25-44F5-A443-23E322B0C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2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084CC5-6DD1-4AED-BA6E-531DD256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147297-7465-4580-879A-1286AC140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3E0DFCD-4A6F-4A58-9747-8C9BF3178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839066F-BF55-46A4-850F-7DF37375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4C97CA1-C179-44A5-958D-86063196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E3695E4-CFDC-488D-8291-11A2D1924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892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F17075-A140-4A1D-BDA8-6B9F967D3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7919672-7DFE-423D-A183-749F2FF39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22A8F56-FD16-4771-8ED0-6CFAAA8B8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0E85E0A-BA83-446C-827E-A694A1A39D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2CA5A7F-E84B-4947-B53B-C3FA0FB9AC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051DD0F-874D-4E7F-9911-466AB1CA8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291B465-5283-46D0-BCC8-BCE41932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F67F89F-BF31-4C7C-A396-58B7CC37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76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F310ED-FD0F-4758-B052-A30CAF9C8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498B9AD-F441-4183-9868-F48D13660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D240BBA-9A04-4C86-8FEC-DEF3E7BA3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69E495B-AD66-4E18-8AAE-948589456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134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FEEF6BB-326E-4079-B466-1E844DC8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556C673-F458-477D-B19D-FBF116CA6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A8D3D07-EC90-413B-A2AA-F6A5CB5B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32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2CE8BF-6AA7-4A67-8B49-D133FF19E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79C47B-9D87-402E-9B1A-592DE0592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33264BB-4E32-4FBE-878B-05EADE543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69981FA-71CA-4C55-A353-CDF44673A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C020160-E531-4CAC-9F8E-AD1E8DEFD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BFBABAA-9D46-4F27-8B22-2D1FE6E1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74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615728-2CE5-4101-9766-8C918D824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90828E9-1C15-4DC4-995A-190EE0FE50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3C9F365-8F1E-42E8-A2FE-33F364195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28207B1-C903-4EA0-B549-A7B88BD0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7DA44E9-6F2A-4088-861E-F9D6D78A9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E0061E0-D8A0-4DCF-B525-F12A06F7A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8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A81D6E4-4DF9-41CF-9042-CF59BB45F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D366180-EE88-4ED4-9852-AC32A718C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1D3DB7-3910-4B94-A234-0D37E8B70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B4950-2D47-4A2C-B372-058103B0DEC7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920EA2-59C8-4762-A257-5F6A04373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B40782-C417-4E93-8B3C-EBC103E08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0E891-AF81-4F82-805B-4407208BDE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274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7C6C03D1-1C34-C2DD-1211-B1AFD2F96DB0}"/>
              </a:ext>
            </a:extLst>
          </p:cNvPr>
          <p:cNvSpPr txBox="1">
            <a:spLocks/>
          </p:cNvSpPr>
          <p:nvPr/>
        </p:nvSpPr>
        <p:spPr>
          <a:xfrm>
            <a:off x="205698" y="211023"/>
            <a:ext cx="10655914" cy="1122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chemeClr val="tx2"/>
                </a:solidFill>
                <a:latin typeface="+mn-lt"/>
              </a:rPr>
              <a:t>Asiakkaiden kipupistekartta</a:t>
            </a:r>
            <a:endParaRPr kumimoji="0" lang="fi-FI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7DF78A9-7FA8-A725-BD17-BD8456015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97" y="695554"/>
            <a:ext cx="10091241" cy="602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49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7C6C03D1-1C34-C2DD-1211-B1AFD2F96DB0}"/>
              </a:ext>
            </a:extLst>
          </p:cNvPr>
          <p:cNvSpPr txBox="1">
            <a:spLocks/>
          </p:cNvSpPr>
          <p:nvPr/>
        </p:nvSpPr>
        <p:spPr>
          <a:xfrm>
            <a:off x="205698" y="211023"/>
            <a:ext cx="10655914" cy="1122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chemeClr val="tx2"/>
                </a:solidFill>
                <a:latin typeface="+mn-lt"/>
              </a:rPr>
              <a:t>Palveluntuottajien kipupistekartta</a:t>
            </a:r>
            <a:endParaRPr kumimoji="0" lang="fi-FI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E89966B-4966-3802-F96B-284A2B08B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834" y="712624"/>
            <a:ext cx="10445476" cy="593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27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D33EAA-4066-4164-920C-F951F0643D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8E68D9-27F3-4327-998E-03B397D063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86F3CE-DF6E-41BF-A5CA-C6D9A6A7904D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be439688-afe1-4aac-b7c7-6a5535b0c565"/>
    <ds:schemaRef ds:uri="10055d64-e8dd-4dca-a261-35eeb659ac8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Laajakuva</PresentationFormat>
  <Paragraphs>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2022-05-30T09:04:03Z</dcterms:created>
  <dcterms:modified xsi:type="dcterms:W3CDTF">2022-05-30T09:05:01Z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