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7" r:id="rId6"/>
    <p:sldId id="280" r:id="rId7"/>
    <p:sldId id="281" r:id="rId8"/>
    <p:sldId id="285" r:id="rId9"/>
    <p:sldId id="286" r:id="rId10"/>
    <p:sldId id="287" r:id="rId11"/>
    <p:sldId id="279" r:id="rId12"/>
    <p:sldId id="284" r:id="rId13"/>
    <p:sldId id="282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Josefin Sans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  <p:embeddedFont>
      <p:font typeface="Roboto Slab Medium" panose="020B0604020202020204" charset="0"/>
      <p:regular r:id="rId3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5884"/>
  </p:normalViewPr>
  <p:slideViewPr>
    <p:cSldViewPr snapToGrid="0">
      <p:cViewPr varScale="1">
        <p:scale>
          <a:sx n="61" d="100"/>
          <a:sy n="61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05/16/2022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DAAD54D-AC77-42E2-9D18-7B366118B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Marja-Liisa Ollikainen</a:t>
            </a:r>
            <a:endParaRPr lang="en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80902C-F763-4B5D-922A-56BAAF8B7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KOTIKONSTI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869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jälkikuntoutus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Tuki vähentämiseen ja päihteettömyyteen</a:t>
            </a:r>
          </a:p>
          <a:p>
            <a:pPr lvl="0"/>
            <a:r>
              <a:rPr lang="fi-FI" dirty="0"/>
              <a:t>Vertaistuki, harrastukset ja tarpeen mukaiset avopalvelut ja avohoidon tukimuodot räätälöidään kullekin asiakkaalle yksilölliset tarpeet huomioiden</a:t>
            </a:r>
          </a:p>
          <a:p>
            <a:pPr lvl="0"/>
            <a:r>
              <a:rPr lang="fi-FI" dirty="0"/>
              <a:t>Yhteistyö eri toimijoiden kanssa korostuu jälkikuntoutuksessa (esim. AA tai NA)</a:t>
            </a:r>
          </a:p>
          <a:p>
            <a:pPr lvl="0"/>
            <a:r>
              <a:rPr lang="fi-FI" dirty="0"/>
              <a:t>Järjestetään asiakkaiden toiveiden mukaan mielekästä tekemistä – päihteiden käytön tilalle.</a:t>
            </a:r>
          </a:p>
          <a:p>
            <a:pPr lvl="0"/>
            <a:r>
              <a:rPr lang="fi-FI" dirty="0"/>
              <a:t>Toimitaan saattaen vaihdetaan periaatteella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77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0AF53-1D52-4637-BDBF-813B7F61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KOTIKONSTI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74546-6F4B-4ED1-A168-3CA03D63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Kotikonsti on asiakkaan kotona tapahtuvaa tuettua päihdekierteen katkaisuhoitoa</a:t>
            </a:r>
          </a:p>
          <a:p>
            <a:pPr lvl="0"/>
            <a:r>
              <a:rPr lang="fi-FI" dirty="0"/>
              <a:t>Tavoitteena on tukea ja motivoida asiakkaita päihteiden käytön muutoksessa, toimintakyvyn, arkielämänhallinnan ja hyvinvoinnin lisääntymisessä</a:t>
            </a:r>
          </a:p>
          <a:p>
            <a:pPr lvl="0"/>
            <a:r>
              <a:rPr lang="fi-FI" dirty="0"/>
              <a:t>Mikäli asiakkaan vointi ei vaadi jatkuvaa lääketieteellistä hoitoa tai seurantaa, koti on hoidon toteuttamiselle paras mahdollinen paikka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C59E45-7268-4A50-95D9-2EAFD0C3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20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0766F2-ED6E-4E10-9156-92933A3B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ENSIMMÄINEN KÄYNTI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0ABD4-C20C-4415-9F13-887B0912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lvl="0"/>
            <a:r>
              <a:rPr lang="fi-FI" dirty="0"/>
              <a:t>Asiakkaalle kerrotaan palvelusisällöstä ja kartoitetaan kokonaistilanne ja arvioidaan soveltuuko palvelu asiakkaalle</a:t>
            </a:r>
          </a:p>
          <a:p>
            <a:pPr lvl="0"/>
            <a:r>
              <a:rPr lang="fi-FI" dirty="0"/>
              <a:t>Selvitetään päihteiden käytön historia ja nykytila, asiakkaan terveydentila, vieroitusoireet, sekä sosiaalinen tilanne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2BB875-5922-4FAE-9475-BEF8DB05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58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TOINEN KÄYNTI (MOTIVOINTI KÄYNTI)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AUDIT-kysely täytetään, joka ohjaa keskustelua asiakkaan kanssa</a:t>
            </a:r>
          </a:p>
          <a:p>
            <a:pPr lvl="0"/>
            <a:r>
              <a:rPr lang="fi-FI" dirty="0"/>
              <a:t>Yli 65-vuotiaiden kanssa käytetään yli 65-vuotiaiden alkoholimittaria</a:t>
            </a:r>
          </a:p>
          <a:p>
            <a:pPr lvl="0"/>
            <a:r>
              <a:rPr lang="fi-FI" dirty="0"/>
              <a:t>Lisäksi käytetään alkoholin suurkulutuksen riskit kortteja, joiden avulla asiakasta autetaan ymmärtämään oma terveydentilansa ja päihteiden haitat</a:t>
            </a:r>
          </a:p>
          <a:p>
            <a:pPr lvl="0"/>
            <a:r>
              <a:rPr lang="fi-FI" dirty="0"/>
              <a:t>Aloitetaan juoma/päihteiden käytön päiväkirjan pitäminen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98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5CD260C-E294-495A-9B1B-A5E0D5D6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EFF6B37-786A-48FB-81B2-8CD4D8AD7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57" y="850900"/>
            <a:ext cx="5466885" cy="5272088"/>
          </a:xfrm>
        </p:spPr>
      </p:pic>
    </p:spTree>
    <p:extLst>
      <p:ext uri="{BB962C8B-B14F-4D97-AF65-F5344CB8AC3E}">
        <p14:creationId xmlns:p14="http://schemas.microsoft.com/office/powerpoint/2010/main" val="217593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C6FD7A-E91E-4368-B929-3952A84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BC23AEA-9F86-4B4F-BE4B-657582237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3" y="713875"/>
            <a:ext cx="3713747" cy="5409114"/>
          </a:xfrm>
        </p:spPr>
      </p:pic>
    </p:spTree>
    <p:extLst>
      <p:ext uri="{BB962C8B-B14F-4D97-AF65-F5344CB8AC3E}">
        <p14:creationId xmlns:p14="http://schemas.microsoft.com/office/powerpoint/2010/main" val="222785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A57AAB6-0694-4AD6-A53F-17495A1A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Sisällön paikkamerkki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DD59633-9EBE-4947-BE78-AD23A6BD7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59" y="745956"/>
            <a:ext cx="7012459" cy="5168483"/>
          </a:xfrm>
        </p:spPr>
      </p:pic>
    </p:spTree>
    <p:extLst>
      <p:ext uri="{BB962C8B-B14F-4D97-AF65-F5344CB8AC3E}">
        <p14:creationId xmlns:p14="http://schemas.microsoft.com/office/powerpoint/2010/main" val="12949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A5AE9-E8A2-4056-9D2A-B69B637E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860B05-99F0-496C-8F73-0AB7D6DD1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 </a:t>
            </a:r>
            <a:endParaRPr lang="fi-FI" dirty="0"/>
          </a:p>
          <a:p>
            <a:pPr lvl="0"/>
            <a:r>
              <a:rPr lang="fi-FI" dirty="0"/>
              <a:t>Ensimmäinen viikko sisältää asiakkaan motivointia päihteettömyyteen, luottamuksen rakentamista ja kokonaistilanteen kartoittamista, jonka perusteella laaditaan asiakasta osallistava hoito- ja kuntoutussuunnitelma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261E84-619F-44E5-85C1-83FBC34E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75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Intervalli ja tukikäynnit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lvl="0"/>
            <a:r>
              <a:rPr lang="fi-FI" dirty="0"/>
              <a:t>Tuetaan asiakasta ylläpitämään alkanutta elämäntapamuutosta</a:t>
            </a:r>
          </a:p>
          <a:p>
            <a:pPr lvl="0"/>
            <a:r>
              <a:rPr lang="fi-FI" dirty="0"/>
              <a:t>Intervallihoitoa voidaan järjestää retkahdusten ehkäisemiseksi</a:t>
            </a:r>
          </a:p>
          <a:p>
            <a:r>
              <a:rPr lang="fi-FI" dirty="0"/>
              <a:t>Tukikäynnit sopivat asiakkaille, jotka ovat kiinnittymässä muihin avopalveluihin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89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e kotikonstista.potx" id="{23C52D15-9D28-40EB-A184-AF252764922D}" vid="{2EE93FF6-2D03-453B-B328-C80B15E00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6EAFF4DC973C4580A0F56DADA82BA8" ma:contentTypeVersion="11" ma:contentTypeDescription="Luo uusi asiakirja." ma:contentTypeScope="" ma:versionID="8e85b4e1bcd5c73275fba2919888bbf4">
  <xsd:schema xmlns:xsd="http://www.w3.org/2001/XMLSchema" xmlns:xs="http://www.w3.org/2001/XMLSchema" xmlns:p="http://schemas.microsoft.com/office/2006/metadata/properties" xmlns:ns3="60417583-44d7-4f31-8cb1-14449335b639" xmlns:ns4="7e87c7e8-92bb-4ddf-b62f-dfc340029768" targetNamespace="http://schemas.microsoft.com/office/2006/metadata/properties" ma:root="true" ma:fieldsID="a0e099f58d4d739e6c01e5eed52dfaa4" ns3:_="" ns4:_="">
    <xsd:import namespace="60417583-44d7-4f31-8cb1-14449335b639"/>
    <xsd:import namespace="7e87c7e8-92bb-4ddf-b62f-dfc3400297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17583-44d7-4f31-8cb1-14449335b6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7c7e8-92bb-4ddf-b62f-dfc340029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1A8753-FB9D-4D4B-ABE3-10963DFD6D36}">
  <ds:schemaRefs>
    <ds:schemaRef ds:uri="7e87c7e8-92bb-4ddf-b62f-dfc340029768"/>
    <ds:schemaRef ds:uri="http://purl.org/dc/elements/1.1/"/>
    <ds:schemaRef ds:uri="http://purl.org/dc/terms/"/>
    <ds:schemaRef ds:uri="60417583-44d7-4f31-8cb1-14449335b63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4DEF3A-7D6C-4137-A87C-B803B1069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17583-44d7-4f31-8cb1-14449335b639"/>
    <ds:schemaRef ds:uri="7e87c7e8-92bb-4ddf-b62f-dfc340029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esite kotikonstista</Template>
  <TotalTime>7</TotalTime>
  <Words>228</Words>
  <Application>Microsoft Office PowerPoint</Application>
  <PresentationFormat>Laajakuva</PresentationFormat>
  <Paragraphs>43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Open Sans</vt:lpstr>
      <vt:lpstr>Roboto Slab</vt:lpstr>
      <vt:lpstr>Roboto Slab Medium</vt:lpstr>
      <vt:lpstr>Wingdings</vt:lpstr>
      <vt:lpstr>Josefin Sans</vt:lpstr>
      <vt:lpstr>Office-teema</vt:lpstr>
      <vt:lpstr>KOTIKONSTI</vt:lpstr>
      <vt:lpstr>KOTIKONSTI</vt:lpstr>
      <vt:lpstr>ENSIMMÄINEN KÄYNTI</vt:lpstr>
      <vt:lpstr>TOINEN KÄYNTI (MOTIVOINTI KÄYNTI)</vt:lpstr>
      <vt:lpstr>PowerPoint-esitys</vt:lpstr>
      <vt:lpstr>PowerPoint-esitys</vt:lpstr>
      <vt:lpstr>PowerPoint-esitys</vt:lpstr>
      <vt:lpstr>KOKONAISTILANNE</vt:lpstr>
      <vt:lpstr>Intervalli ja tukikäynnit</vt:lpstr>
      <vt:lpstr>jälkikuntoutus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KOTIKONSTI</dc:title>
  <dc:creator>Mahsa Masoud</dc:creator>
  <cp:lastModifiedBy>Anttonen Ritva</cp:lastModifiedBy>
  <cp:revision>2</cp:revision>
  <dcterms:created xsi:type="dcterms:W3CDTF">2022-05-09T10:45:00Z</dcterms:created>
  <dcterms:modified xsi:type="dcterms:W3CDTF">2022-05-16T11:36:42Z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0x010100406EAFF4DC973C4580A0F56DADA82BA8</vt:lpwstr>
  </property>
</Properties>
</file>