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ivanen Pirjo" userId="459a3358-01a8-446c-86d0-164f6957e81b" providerId="ADAL" clId="{B8DA9838-6096-446D-B405-4E7919C48AF7}"/>
    <pc:docChg chg="custSel modSld">
      <pc:chgData name="Toivanen Pirjo" userId="459a3358-01a8-446c-86d0-164f6957e81b" providerId="ADAL" clId="{B8DA9838-6096-446D-B405-4E7919C48AF7}" dt="2022-05-11T05:30:25.159" v="3" actId="27636"/>
      <pc:docMkLst>
        <pc:docMk/>
      </pc:docMkLst>
      <pc:sldChg chg="modSp mod">
        <pc:chgData name="Toivanen Pirjo" userId="459a3358-01a8-446c-86d0-164f6957e81b" providerId="ADAL" clId="{B8DA9838-6096-446D-B405-4E7919C48AF7}" dt="2022-05-11T05:30:25.159" v="3" actId="27636"/>
        <pc:sldMkLst>
          <pc:docMk/>
          <pc:sldMk cId="288657985" sldId="257"/>
        </pc:sldMkLst>
        <pc:spChg chg="mod">
          <ac:chgData name="Toivanen Pirjo" userId="459a3358-01a8-446c-86d0-164f6957e81b" providerId="ADAL" clId="{B8DA9838-6096-446D-B405-4E7919C48AF7}" dt="2022-05-11T05:30:25.159" v="3" actId="27636"/>
          <ac:spMkLst>
            <pc:docMk/>
            <pc:sldMk cId="288657985" sldId="257"/>
            <ac:spMk id="3" creationId="{0A7D77D7-EAA6-4F05-94FA-E21F325BF2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04AC11-3896-4A35-8DC7-247840FD7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581F67F-1190-4AC4-8969-8FFC342FD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A126A2-F1A5-45E9-AC03-A95CF5B0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4EA1BB-8CD6-4418-9BFD-5B2CECA8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5765F0-1FBB-4196-9D29-B89636A6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88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BF123A-6B93-4FC1-8183-AADAB5EA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F26CD94-9F01-43E6-8A76-BDC70F1B4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5514FD6-D248-4E83-9861-20110CCC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E3769F-8193-46E2-A342-F65E7031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507AC0-7285-4C68-BA40-5A4CDB58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43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B51C713-EF3D-4BC1-B4DB-142A6ECFB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342D47-2EEA-48E1-928A-FE6B766CC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07C344-EDED-4387-AF22-3E608A7DA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EE4398-132D-4B9E-95DC-B2FB9C67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A42818-1F00-4899-8D0F-987B9EA3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262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3A135F-1920-4FE2-8CDC-B1A4ACEA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F7ED723-80B2-42BC-9117-713C46B7A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8CDC0C-01B6-4701-B5E7-C296A391D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2E4544-193B-45F9-9FAF-2F67E218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6F61BD-5D1F-48C1-A962-DCE89F4C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63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D8FF6-F782-463E-B9FB-B8A4076E7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B9F8A6-F188-44BF-98E1-37EFDDE9F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3CC43F-3E21-4C21-A85B-D79715B7F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CA9985-1A8A-475A-9B8F-1A7FE496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488462-88BF-4B25-8475-3290A82CB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680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BDD122-4696-456D-BC7B-045B3FB52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9493FF-62F9-4275-AD1C-04F682A16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74264F6-716E-49BC-8D83-581F79383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8EEF344-FA07-4ACB-94DF-AC4DEBCB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2C359D5-CD33-4920-A4B3-EC7BA2377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558E0F4-75EC-4A93-81AC-9E1EBDA9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961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DDBA65-EE30-4468-9C47-583E94BB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3982375-C462-43DC-BB95-0DBC51B08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2A49797-EB02-44DD-B55D-46ED40715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669E9A1-17A4-4D5C-8862-39079527E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CECA435-16A7-4830-9A13-6B6C05140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0706DD-63D9-4B61-AE8E-F57D065A5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E6339BE-F9F5-46A7-A152-EE6D099F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A733CCE-CC9B-4189-AE5A-E50084E0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62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6920FD-1A67-4B93-8337-24084A73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89F460-92C6-4407-9569-0DE440EE4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2E7BDF8-00BE-4A1F-822B-55B34C6E5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C1EAF0D-D534-4123-9EF7-F6FA7863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00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0A10B9-A4A5-4CA4-934C-3D4AB948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497C15D-1547-48D7-9666-3D27E4E53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48A07E6-4A29-42CF-81B2-932E7B0E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226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C7C05D-3215-4409-8C14-CD5AF266F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510096-C214-42C7-840B-987897349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B8B2578-8948-4179-952C-8DA0D915F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EBCA15-4FF1-4379-8E40-1F88E9EFF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6A4F60-AB5C-49AE-87AF-AC46D815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02274C6-835E-4619-9992-84FF15F8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915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3B75D1-E1EE-46A0-A4A0-C0032B0A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436AC37-4F02-45BF-B9A8-23754FA41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50ACF2A-DF9E-4F66-BC56-81C5A2ECE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145CE3D-07C5-41B9-AEA7-4357ED9A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99C8FF7-350D-43AF-B3CC-F4D00B8D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02A6BB5-12FE-4C27-AAB4-C03F2E8A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60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83B6A5-A2FD-4F5F-A9EC-F13BC6CC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A578CEB-66BA-4368-9F26-5B02B1E8E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E73C147-C485-4D4A-B765-F3DC7C3E1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BFE1-CB71-4205-8355-F78B56398D89}" type="datetimeFigureOut">
              <a:rPr lang="fi-FI" smtClean="0"/>
              <a:t>11.5.2022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D82639-153F-48BA-9A38-39E3540C2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F17BE7C-2575-4E32-8894-9B37A047A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7EE3A-7F53-42E2-90C7-19169F7889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5603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4AE6CC-8E2A-4B50-8363-B7F339C1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>
                <a:latin typeface="Trebuchet MS" panose="020B0603020202020204" pitchFamily="34" charset="0"/>
              </a:rPr>
              <a:t>Etelä-Karjalan sosiaali- ja terveyspiirin yhteensovitetun työ- ja toimintakyvyn sekä kuntoutusmahdollisuuksien arvioinnin lähettämiskriteerit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7D77D7-EAA6-4F05-94FA-E21F325BF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Kuntoutustutkimuksen kriteerit</a:t>
            </a: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(kaikkien kohtien tulee täyttyä):</a:t>
            </a:r>
            <a:endParaRPr lang="fi-FI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Potilaalla on työssä selviytymiseen, työllistymiseen tai ammatillisen koulutuksen suorittamiseen liittyviä ongelmia. Ammatillisen kuntoutuksen tarvetta ja mahdollisuuksia sekä työllistymisen edellytyksiä ja työkykyä on tarpeen selvittää moniammatillisesti.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Potilaan motivaatio ja sairauden hoitotasapaino riittävät polikliinisen kuntoutustutkimuksen suorittamiseen. Potilaan hoitosuhteen edellytetään tarvittaessa jatkuvan työkykyarvioinnin ajan, koska kuntoutustutkimuspoliklinikka ei tarjoa hoitoa.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Potilaan toimintakykyyn merkittävästi vaikuttavien oireiden diagnostisen selvittelyn tulee pääsääntöisesti olla tehty ennen kuntoutustutkimuksen alkamista. </a:t>
            </a:r>
            <a:endParaRPr lang="fi-FI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Huom</a:t>
            </a: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endParaRPr lang="fi-FI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Mikäli ylläolevat kriteerit eivät täyty, toteutuu työkyvyn ja kuntoutustarpeen arviointi hyvinvointiasemilla (sote-keskuksissa).</a:t>
            </a:r>
            <a:endParaRPr lang="fi-FI" sz="18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Työkyvyn ja kuntoutustarpeen arviointia voidaan tehdä moniammatillisesti myös </a:t>
            </a:r>
            <a:r>
              <a:rPr lang="fi-FI" sz="180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erikoisaloilla.</a:t>
            </a:r>
          </a:p>
          <a:p>
            <a:pPr lvl="0" fontAlgn="base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i-FI" sz="180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Mikäli </a:t>
            </a:r>
            <a:r>
              <a:rPr lang="fi-FI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potilaalla on työterveyshuolto, kuuluu vajaakuntoisen/osatyökykyisen työntekijän työkyvyn arviointi lakisääteisesti sinne.</a:t>
            </a:r>
            <a:endParaRPr lang="fi-FI" sz="1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65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A9FFC5-E657-48F3-80B2-82D2A85B06FE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be439688-afe1-4aac-b7c7-6a5535b0c565"/>
    <ds:schemaRef ds:uri="10055d64-e8dd-4dca-a261-35eeb659ac8e"/>
  </ds:schemaRefs>
</ds:datastoreItem>
</file>

<file path=customXml/itemProps2.xml><?xml version="1.0" encoding="utf-8"?>
<ds:datastoreItem xmlns:ds="http://schemas.openxmlformats.org/officeDocument/2006/customXml" ds:itemID="{86D12F07-A99C-4FF4-A499-09BBF66C67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E6E64-EEDA-4A0C-93D4-F1B24C397B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129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</vt:lpstr>
      <vt:lpstr>Office-teema</vt:lpstr>
      <vt:lpstr>Etelä-Karjalan sosiaali- ja terveyspiirin yhteensovitetun työ- ja toimintakyvyn sekä kuntoutusmahdollisuuksien arvioinnin lähettämiskriteerit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3</cp:revision>
  <dcterms:created xsi:type="dcterms:W3CDTF">2022-05-10T06:42:55Z</dcterms:created>
  <dcterms:modified xsi:type="dcterms:W3CDTF">2022-05-11T05:30:30Z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