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4" r:id="rId6"/>
    <p:sldId id="257" r:id="rId7"/>
    <p:sldId id="265" r:id="rId8"/>
    <p:sldId id="258" r:id="rId9"/>
    <p:sldId id="269" r:id="rId10"/>
    <p:sldId id="262" r:id="rId11"/>
    <p:sldId id="268" r:id="rId12"/>
    <p:sldId id="263" r:id="rId13"/>
    <p:sldId id="266" r:id="rId14"/>
    <p:sldId id="261" r:id="rId15"/>
    <p:sldId id="267" r:id="rId1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3AE332-F85E-4522-94E9-2B98183424AD}" v="4" dt="2022-04-20T10:02:56.6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sola Emma" userId="S::emma.pesola@soite.fi::ae9e54d3-69b3-4792-b723-09590da86b31" providerId="AD" clId="Web-{BE1E5F14-E4B7-4001-9C18-6826C7FE883F}"/>
    <pc:docChg chg="sldOrd">
      <pc:chgData name="Pesola Emma" userId="S::emma.pesola@soite.fi::ae9e54d3-69b3-4792-b723-09590da86b31" providerId="AD" clId="Web-{BE1E5F14-E4B7-4001-9C18-6826C7FE883F}" dt="2022-04-12T10:10:45.559" v="0"/>
      <pc:docMkLst>
        <pc:docMk/>
      </pc:docMkLst>
      <pc:sldChg chg="ord">
        <pc:chgData name="Pesola Emma" userId="S::emma.pesola@soite.fi::ae9e54d3-69b3-4792-b723-09590da86b31" providerId="AD" clId="Web-{BE1E5F14-E4B7-4001-9C18-6826C7FE883F}" dt="2022-04-12T10:10:45.559" v="0"/>
        <pc:sldMkLst>
          <pc:docMk/>
          <pc:sldMk cId="4003261060" sldId="267"/>
        </pc:sldMkLst>
      </pc:sldChg>
    </pc:docChg>
  </pc:docChgLst>
  <pc:docChgLst>
    <pc:chgData name="Kaunisto Aija" userId="5b594121-1829-4e72-b199-fccfa2fe2419" providerId="ADAL" clId="{1B3AE332-F85E-4522-94E9-2B98183424AD}"/>
    <pc:docChg chg="custSel modSld sldOrd">
      <pc:chgData name="Kaunisto Aija" userId="5b594121-1829-4e72-b199-fccfa2fe2419" providerId="ADAL" clId="{1B3AE332-F85E-4522-94E9-2B98183424AD}" dt="2022-04-21T06:23:41.644" v="2396" actId="115"/>
      <pc:docMkLst>
        <pc:docMk/>
      </pc:docMkLst>
      <pc:sldChg chg="ord">
        <pc:chgData name="Kaunisto Aija" userId="5b594121-1829-4e72-b199-fccfa2fe2419" providerId="ADAL" clId="{1B3AE332-F85E-4522-94E9-2B98183424AD}" dt="2022-04-20T10:22:30.634" v="2334"/>
        <pc:sldMkLst>
          <pc:docMk/>
          <pc:sldMk cId="4042255171" sldId="261"/>
        </pc:sldMkLst>
      </pc:sldChg>
      <pc:sldChg chg="modSp mod">
        <pc:chgData name="Kaunisto Aija" userId="5b594121-1829-4e72-b199-fccfa2fe2419" providerId="ADAL" clId="{1B3AE332-F85E-4522-94E9-2B98183424AD}" dt="2022-04-11T10:27:42.070" v="453" actId="20577"/>
        <pc:sldMkLst>
          <pc:docMk/>
          <pc:sldMk cId="3197183716" sldId="265"/>
        </pc:sldMkLst>
        <pc:spChg chg="mod">
          <ac:chgData name="Kaunisto Aija" userId="5b594121-1829-4e72-b199-fccfa2fe2419" providerId="ADAL" clId="{1B3AE332-F85E-4522-94E9-2B98183424AD}" dt="2022-04-11T10:27:42.070" v="453" actId="20577"/>
          <ac:spMkLst>
            <pc:docMk/>
            <pc:sldMk cId="3197183716" sldId="265"/>
            <ac:spMk id="3" creationId="{B7E7383E-66B4-462E-A858-8766B4E4EF2D}"/>
          </ac:spMkLst>
        </pc:spChg>
      </pc:sldChg>
      <pc:sldChg chg="modSp mod">
        <pc:chgData name="Kaunisto Aija" userId="5b594121-1829-4e72-b199-fccfa2fe2419" providerId="ADAL" clId="{1B3AE332-F85E-4522-94E9-2B98183424AD}" dt="2022-04-20T10:22:11.668" v="2332" actId="115"/>
        <pc:sldMkLst>
          <pc:docMk/>
          <pc:sldMk cId="3336766357" sldId="266"/>
        </pc:sldMkLst>
        <pc:spChg chg="mod">
          <ac:chgData name="Kaunisto Aija" userId="5b594121-1829-4e72-b199-fccfa2fe2419" providerId="ADAL" clId="{1B3AE332-F85E-4522-94E9-2B98183424AD}" dt="2022-04-20T10:22:11.668" v="2332" actId="115"/>
          <ac:spMkLst>
            <pc:docMk/>
            <pc:sldMk cId="3336766357" sldId="266"/>
            <ac:spMk id="6" creationId="{4FDF632D-08F2-4489-8790-600EBB6EEC9B}"/>
          </ac:spMkLst>
        </pc:spChg>
      </pc:sldChg>
      <pc:sldChg chg="modSp mod">
        <pc:chgData name="Kaunisto Aija" userId="5b594121-1829-4e72-b199-fccfa2fe2419" providerId="ADAL" clId="{1B3AE332-F85E-4522-94E9-2B98183424AD}" dt="2022-04-20T10:27:58.378" v="2395" actId="115"/>
        <pc:sldMkLst>
          <pc:docMk/>
          <pc:sldMk cId="4003261060" sldId="267"/>
        </pc:sldMkLst>
        <pc:spChg chg="mod">
          <ac:chgData name="Kaunisto Aija" userId="5b594121-1829-4e72-b199-fccfa2fe2419" providerId="ADAL" clId="{1B3AE332-F85E-4522-94E9-2B98183424AD}" dt="2022-04-20T10:27:58.378" v="2395" actId="115"/>
          <ac:spMkLst>
            <pc:docMk/>
            <pc:sldMk cId="4003261060" sldId="267"/>
            <ac:spMk id="6" creationId="{A62EBCEC-310A-422C-B4E8-35A0D0CE42E8}"/>
          </ac:spMkLst>
        </pc:spChg>
      </pc:sldChg>
      <pc:sldChg chg="modSp mod">
        <pc:chgData name="Kaunisto Aija" userId="5b594121-1829-4e72-b199-fccfa2fe2419" providerId="ADAL" clId="{1B3AE332-F85E-4522-94E9-2B98183424AD}" dt="2022-04-11T10:40:20.989" v="2024" actId="20577"/>
        <pc:sldMkLst>
          <pc:docMk/>
          <pc:sldMk cId="3455159240" sldId="268"/>
        </pc:sldMkLst>
        <pc:spChg chg="mod">
          <ac:chgData name="Kaunisto Aija" userId="5b594121-1829-4e72-b199-fccfa2fe2419" providerId="ADAL" clId="{1B3AE332-F85E-4522-94E9-2B98183424AD}" dt="2022-04-11T10:40:20.989" v="2024" actId="20577"/>
          <ac:spMkLst>
            <pc:docMk/>
            <pc:sldMk cId="3455159240" sldId="268"/>
            <ac:spMk id="3" creationId="{7AAF19FC-7A7D-43D8-AE4A-4DF4AD19A886}"/>
          </ac:spMkLst>
        </pc:spChg>
      </pc:sldChg>
      <pc:sldChg chg="modSp mod">
        <pc:chgData name="Kaunisto Aija" userId="5b594121-1829-4e72-b199-fccfa2fe2419" providerId="ADAL" clId="{1B3AE332-F85E-4522-94E9-2B98183424AD}" dt="2022-04-21T06:23:41.644" v="2396" actId="115"/>
        <pc:sldMkLst>
          <pc:docMk/>
          <pc:sldMk cId="1752599847" sldId="269"/>
        </pc:sldMkLst>
        <pc:spChg chg="mod">
          <ac:chgData name="Kaunisto Aija" userId="5b594121-1829-4e72-b199-fccfa2fe2419" providerId="ADAL" clId="{1B3AE332-F85E-4522-94E9-2B98183424AD}" dt="2022-04-21T06:23:41.644" v="2396" actId="115"/>
          <ac:spMkLst>
            <pc:docMk/>
            <pc:sldMk cId="1752599847" sldId="269"/>
            <ac:spMk id="3" creationId="{54DE9558-044D-4908-8677-297BB495E602}"/>
          </ac:spMkLst>
        </pc:spChg>
      </pc:sldChg>
    </pc:docChg>
  </pc:docChgLst>
  <pc:docChgLst>
    <pc:chgData name="Luomala Heidi" userId="1edc3bdd-de5d-4d40-b2ec-4901bdf057b1" providerId="ADAL" clId="{C75A8D5A-7202-4625-AA42-822B61155CBB}"/>
    <pc:docChg chg="custSel modSld">
      <pc:chgData name="Luomala Heidi" userId="1edc3bdd-de5d-4d40-b2ec-4901bdf057b1" providerId="ADAL" clId="{C75A8D5A-7202-4625-AA42-822B61155CBB}" dt="2022-04-04T15:20:09.873" v="1154" actId="20577"/>
      <pc:docMkLst>
        <pc:docMk/>
      </pc:docMkLst>
      <pc:sldChg chg="modSp mod">
        <pc:chgData name="Luomala Heidi" userId="1edc3bdd-de5d-4d40-b2ec-4901bdf057b1" providerId="ADAL" clId="{C75A8D5A-7202-4625-AA42-822B61155CBB}" dt="2022-04-04T15:06:20.812" v="107" actId="20577"/>
        <pc:sldMkLst>
          <pc:docMk/>
          <pc:sldMk cId="3197183716" sldId="265"/>
        </pc:sldMkLst>
        <pc:spChg chg="mod">
          <ac:chgData name="Luomala Heidi" userId="1edc3bdd-de5d-4d40-b2ec-4901bdf057b1" providerId="ADAL" clId="{C75A8D5A-7202-4625-AA42-822B61155CBB}" dt="2022-04-04T15:06:20.812" v="107" actId="20577"/>
          <ac:spMkLst>
            <pc:docMk/>
            <pc:sldMk cId="3197183716" sldId="265"/>
            <ac:spMk id="3" creationId="{B7E7383E-66B4-462E-A858-8766B4E4EF2D}"/>
          </ac:spMkLst>
        </pc:spChg>
      </pc:sldChg>
      <pc:sldChg chg="modSp mod">
        <pc:chgData name="Luomala Heidi" userId="1edc3bdd-de5d-4d40-b2ec-4901bdf057b1" providerId="ADAL" clId="{C75A8D5A-7202-4625-AA42-822B61155CBB}" dt="2022-04-04T15:15:05.562" v="835" actId="20577"/>
        <pc:sldMkLst>
          <pc:docMk/>
          <pc:sldMk cId="3336766357" sldId="266"/>
        </pc:sldMkLst>
        <pc:spChg chg="mod">
          <ac:chgData name="Luomala Heidi" userId="1edc3bdd-de5d-4d40-b2ec-4901bdf057b1" providerId="ADAL" clId="{C75A8D5A-7202-4625-AA42-822B61155CBB}" dt="2022-04-04T15:15:05.562" v="835" actId="20577"/>
          <ac:spMkLst>
            <pc:docMk/>
            <pc:sldMk cId="3336766357" sldId="266"/>
            <ac:spMk id="6" creationId="{4FDF632D-08F2-4489-8790-600EBB6EEC9B}"/>
          </ac:spMkLst>
        </pc:spChg>
      </pc:sldChg>
      <pc:sldChg chg="modSp mod">
        <pc:chgData name="Luomala Heidi" userId="1edc3bdd-de5d-4d40-b2ec-4901bdf057b1" providerId="ADAL" clId="{C75A8D5A-7202-4625-AA42-822B61155CBB}" dt="2022-04-04T15:20:09.873" v="1154" actId="20577"/>
        <pc:sldMkLst>
          <pc:docMk/>
          <pc:sldMk cId="4003261060" sldId="267"/>
        </pc:sldMkLst>
        <pc:spChg chg="mod">
          <ac:chgData name="Luomala Heidi" userId="1edc3bdd-de5d-4d40-b2ec-4901bdf057b1" providerId="ADAL" clId="{C75A8D5A-7202-4625-AA42-822B61155CBB}" dt="2022-04-04T15:20:09.873" v="1154" actId="20577"/>
          <ac:spMkLst>
            <pc:docMk/>
            <pc:sldMk cId="4003261060" sldId="267"/>
            <ac:spMk id="6" creationId="{A62EBCEC-310A-422C-B4E8-35A0D0CE42E8}"/>
          </ac:spMkLst>
        </pc:spChg>
      </pc:sldChg>
      <pc:sldChg chg="modSp mod">
        <pc:chgData name="Luomala Heidi" userId="1edc3bdd-de5d-4d40-b2ec-4901bdf057b1" providerId="ADAL" clId="{C75A8D5A-7202-4625-AA42-822B61155CBB}" dt="2022-04-04T15:10:53.075" v="552" actId="20577"/>
        <pc:sldMkLst>
          <pc:docMk/>
          <pc:sldMk cId="3455159240" sldId="268"/>
        </pc:sldMkLst>
        <pc:spChg chg="mod">
          <ac:chgData name="Luomala Heidi" userId="1edc3bdd-de5d-4d40-b2ec-4901bdf057b1" providerId="ADAL" clId="{C75A8D5A-7202-4625-AA42-822B61155CBB}" dt="2022-04-04T15:10:53.075" v="552" actId="20577"/>
          <ac:spMkLst>
            <pc:docMk/>
            <pc:sldMk cId="3455159240" sldId="268"/>
            <ac:spMk id="3" creationId="{7AAF19FC-7A7D-43D8-AE4A-4DF4AD19A886}"/>
          </ac:spMkLst>
        </pc:spChg>
      </pc:sldChg>
      <pc:sldChg chg="modSp mod">
        <pc:chgData name="Luomala Heidi" userId="1edc3bdd-de5d-4d40-b2ec-4901bdf057b1" providerId="ADAL" clId="{C75A8D5A-7202-4625-AA42-822B61155CBB}" dt="2022-04-04T15:09:25.779" v="447" actId="20577"/>
        <pc:sldMkLst>
          <pc:docMk/>
          <pc:sldMk cId="1752599847" sldId="269"/>
        </pc:sldMkLst>
        <pc:spChg chg="mod">
          <ac:chgData name="Luomala Heidi" userId="1edc3bdd-de5d-4d40-b2ec-4901bdf057b1" providerId="ADAL" clId="{C75A8D5A-7202-4625-AA42-822B61155CBB}" dt="2022-04-04T15:09:25.779" v="447" actId="20577"/>
          <ac:spMkLst>
            <pc:docMk/>
            <pc:sldMk cId="1752599847" sldId="269"/>
            <ac:spMk id="3" creationId="{54DE9558-044D-4908-8677-297BB495E602}"/>
          </ac:spMkLst>
        </pc:spChg>
      </pc:sldChg>
    </pc:docChg>
  </pc:docChgLst>
  <pc:docChgLst>
    <pc:chgData name="Aija Kaunisto" userId="3aa63bb9-3360-4c7c-a19c-5570487430ef" providerId="ADAL" clId="{7349A21B-E5CD-4817-AE18-B9474E4D8970}"/>
    <pc:docChg chg="undo custSel addSld delSld modSld sldOrd">
      <pc:chgData name="Aija Kaunisto" userId="3aa63bb9-3360-4c7c-a19c-5570487430ef" providerId="ADAL" clId="{7349A21B-E5CD-4817-AE18-B9474E4D8970}" dt="2022-03-25T12:09:18.771" v="10443" actId="20577"/>
      <pc:docMkLst>
        <pc:docMk/>
      </pc:docMkLst>
      <pc:sldChg chg="modSp new mod setBg">
        <pc:chgData name="Aija Kaunisto" userId="3aa63bb9-3360-4c7c-a19c-5570487430ef" providerId="ADAL" clId="{7349A21B-E5CD-4817-AE18-B9474E4D8970}" dt="2022-03-25T08:44:40.111" v="5534"/>
        <pc:sldMkLst>
          <pc:docMk/>
          <pc:sldMk cId="3036151466" sldId="256"/>
        </pc:sldMkLst>
        <pc:spChg chg="mod">
          <ac:chgData name="Aija Kaunisto" userId="3aa63bb9-3360-4c7c-a19c-5570487430ef" providerId="ADAL" clId="{7349A21B-E5CD-4817-AE18-B9474E4D8970}" dt="2022-03-25T07:48:11.471" v="398" actId="27636"/>
          <ac:spMkLst>
            <pc:docMk/>
            <pc:sldMk cId="3036151466" sldId="256"/>
            <ac:spMk id="2" creationId="{9604E697-F530-41A0-AD01-BFC3F0876D8E}"/>
          </ac:spMkLst>
        </pc:spChg>
        <pc:spChg chg="mod">
          <ac:chgData name="Aija Kaunisto" userId="3aa63bb9-3360-4c7c-a19c-5570487430ef" providerId="ADAL" clId="{7349A21B-E5CD-4817-AE18-B9474E4D8970}" dt="2022-03-25T08:15:06.042" v="2038" actId="20577"/>
          <ac:spMkLst>
            <pc:docMk/>
            <pc:sldMk cId="3036151466" sldId="256"/>
            <ac:spMk id="3" creationId="{496968F7-66CB-4EC3-89F5-D9314D42891A}"/>
          </ac:spMkLst>
        </pc:spChg>
      </pc:sldChg>
      <pc:sldChg chg="addSp delSp modSp new mod setBg">
        <pc:chgData name="Aija Kaunisto" userId="3aa63bb9-3360-4c7c-a19c-5570487430ef" providerId="ADAL" clId="{7349A21B-E5CD-4817-AE18-B9474E4D8970}" dt="2022-03-25T12:07:57.742" v="10435" actId="20577"/>
        <pc:sldMkLst>
          <pc:docMk/>
          <pc:sldMk cId="851851436" sldId="257"/>
        </pc:sldMkLst>
        <pc:spChg chg="mod">
          <ac:chgData name="Aija Kaunisto" userId="3aa63bb9-3360-4c7c-a19c-5570487430ef" providerId="ADAL" clId="{7349A21B-E5CD-4817-AE18-B9474E4D8970}" dt="2022-03-25T08:19:43.947" v="2840" actId="207"/>
          <ac:spMkLst>
            <pc:docMk/>
            <pc:sldMk cId="851851436" sldId="257"/>
            <ac:spMk id="2" creationId="{687A382F-F1F5-440A-9E6A-337C94D942AF}"/>
          </ac:spMkLst>
        </pc:spChg>
        <pc:spChg chg="add del mod">
          <ac:chgData name="Aija Kaunisto" userId="3aa63bb9-3360-4c7c-a19c-5570487430ef" providerId="ADAL" clId="{7349A21B-E5CD-4817-AE18-B9474E4D8970}" dt="2022-03-25T07:29:08.504" v="35" actId="931"/>
          <ac:spMkLst>
            <pc:docMk/>
            <pc:sldMk cId="851851436" sldId="257"/>
            <ac:spMk id="3" creationId="{A211DF06-FB4A-44FC-9264-72805910849A}"/>
          </ac:spMkLst>
        </pc:spChg>
        <pc:spChg chg="mod">
          <ac:chgData name="Aija Kaunisto" userId="3aa63bb9-3360-4c7c-a19c-5570487430ef" providerId="ADAL" clId="{7349A21B-E5CD-4817-AE18-B9474E4D8970}" dt="2022-03-25T12:07:57.742" v="10435" actId="20577"/>
          <ac:spMkLst>
            <pc:docMk/>
            <pc:sldMk cId="851851436" sldId="257"/>
            <ac:spMk id="4" creationId="{7CEA710D-0875-40D2-BB97-C36AD4065912}"/>
          </ac:spMkLst>
        </pc:spChg>
        <pc:spChg chg="add del mod">
          <ac:chgData name="Aija Kaunisto" userId="3aa63bb9-3360-4c7c-a19c-5570487430ef" providerId="ADAL" clId="{7349A21B-E5CD-4817-AE18-B9474E4D8970}" dt="2022-03-25T07:30:10.561" v="41"/>
          <ac:spMkLst>
            <pc:docMk/>
            <pc:sldMk cId="851851436" sldId="257"/>
            <ac:spMk id="10" creationId="{A27A8D49-BA51-4AD0-A48A-2DD244036402}"/>
          </ac:spMkLst>
        </pc:spChg>
        <pc:spChg chg="add del mod">
          <ac:chgData name="Aija Kaunisto" userId="3aa63bb9-3360-4c7c-a19c-5570487430ef" providerId="ADAL" clId="{7349A21B-E5CD-4817-AE18-B9474E4D8970}" dt="2022-03-25T07:30:20.866" v="44" actId="478"/>
          <ac:spMkLst>
            <pc:docMk/>
            <pc:sldMk cId="851851436" sldId="257"/>
            <ac:spMk id="13" creationId="{DF0A21C0-FFCB-43BF-9859-25A6BB277B02}"/>
          </ac:spMkLst>
        </pc:spChg>
        <pc:spChg chg="add">
          <ac:chgData name="Aija Kaunisto" userId="3aa63bb9-3360-4c7c-a19c-5570487430ef" providerId="ADAL" clId="{7349A21B-E5CD-4817-AE18-B9474E4D8970}" dt="2022-03-25T07:34:12.391" v="68" actId="26606"/>
          <ac:spMkLst>
            <pc:docMk/>
            <pc:sldMk cId="851851436" sldId="257"/>
            <ac:spMk id="21" creationId="{46F7435D-E3DB-47B1-BA61-B00ACC83A9DE}"/>
          </ac:spMkLst>
        </pc:spChg>
        <pc:spChg chg="add">
          <ac:chgData name="Aija Kaunisto" userId="3aa63bb9-3360-4c7c-a19c-5570487430ef" providerId="ADAL" clId="{7349A21B-E5CD-4817-AE18-B9474E4D8970}" dt="2022-03-25T07:34:12.391" v="68" actId="26606"/>
          <ac:spMkLst>
            <pc:docMk/>
            <pc:sldMk cId="851851436" sldId="257"/>
            <ac:spMk id="23" creationId="{F263A0B5-F8C4-4116-809F-78A768EA79A6}"/>
          </ac:spMkLst>
        </pc:spChg>
        <pc:picChg chg="add del mod">
          <ac:chgData name="Aija Kaunisto" userId="3aa63bb9-3360-4c7c-a19c-5570487430ef" providerId="ADAL" clId="{7349A21B-E5CD-4817-AE18-B9474E4D8970}" dt="2022-03-25T07:28:23.292" v="34" actId="931"/>
          <ac:picMkLst>
            <pc:docMk/>
            <pc:sldMk cId="851851436" sldId="257"/>
            <ac:picMk id="6" creationId="{6A3DE378-F7CA-4728-A99D-0EA39D64D02C}"/>
          </ac:picMkLst>
        </pc:picChg>
        <pc:picChg chg="add del mod">
          <ac:chgData name="Aija Kaunisto" userId="3aa63bb9-3360-4c7c-a19c-5570487430ef" providerId="ADAL" clId="{7349A21B-E5CD-4817-AE18-B9474E4D8970}" dt="2022-03-25T07:30:08.116" v="40" actId="478"/>
          <ac:picMkLst>
            <pc:docMk/>
            <pc:sldMk cId="851851436" sldId="257"/>
            <ac:picMk id="8" creationId="{EB222455-8FB6-45A3-969B-E2E467B0022B}"/>
          </ac:picMkLst>
        </pc:picChg>
        <pc:picChg chg="add del mod">
          <ac:chgData name="Aija Kaunisto" userId="3aa63bb9-3360-4c7c-a19c-5570487430ef" providerId="ADAL" clId="{7349A21B-E5CD-4817-AE18-B9474E4D8970}" dt="2022-03-25T07:30:18.567" v="43" actId="478"/>
          <ac:picMkLst>
            <pc:docMk/>
            <pc:sldMk cId="851851436" sldId="257"/>
            <ac:picMk id="11" creationId="{2545D2B0-E2D8-4418-9CA3-B87C21D49D28}"/>
          </ac:picMkLst>
        </pc:picChg>
        <pc:picChg chg="add del mod">
          <ac:chgData name="Aija Kaunisto" userId="3aa63bb9-3360-4c7c-a19c-5570487430ef" providerId="ADAL" clId="{7349A21B-E5CD-4817-AE18-B9474E4D8970}" dt="2022-03-25T07:32:10.230" v="58" actId="478"/>
          <ac:picMkLst>
            <pc:docMk/>
            <pc:sldMk cId="851851436" sldId="257"/>
            <ac:picMk id="14" creationId="{B4C1C633-6A7E-4BB0-9758-C82B488319C8}"/>
          </ac:picMkLst>
        </pc:picChg>
        <pc:picChg chg="add mod">
          <ac:chgData name="Aija Kaunisto" userId="3aa63bb9-3360-4c7c-a19c-5570487430ef" providerId="ADAL" clId="{7349A21B-E5CD-4817-AE18-B9474E4D8970}" dt="2022-03-25T07:34:12.391" v="68" actId="26606"/>
          <ac:picMkLst>
            <pc:docMk/>
            <pc:sldMk cId="851851436" sldId="257"/>
            <ac:picMk id="16" creationId="{ECDA270C-60E2-4DCF-93B2-8876CE9D4D35}"/>
          </ac:picMkLst>
        </pc:picChg>
        <pc:picChg chg="add del mod">
          <ac:chgData name="Aija Kaunisto" userId="3aa63bb9-3360-4c7c-a19c-5570487430ef" providerId="ADAL" clId="{7349A21B-E5CD-4817-AE18-B9474E4D8970}" dt="2022-03-25T07:33:43.527" v="65" actId="21"/>
          <ac:picMkLst>
            <pc:docMk/>
            <pc:sldMk cId="851851436" sldId="257"/>
            <ac:picMk id="18" creationId="{305839D2-0E24-4214-B1B0-557F0F6014D4}"/>
          </ac:picMkLst>
        </pc:picChg>
        <pc:picChg chg="add del mod">
          <ac:chgData name="Aija Kaunisto" userId="3aa63bb9-3360-4c7c-a19c-5570487430ef" providerId="ADAL" clId="{7349A21B-E5CD-4817-AE18-B9474E4D8970}" dt="2022-03-25T07:33:22.404" v="62" actId="21"/>
          <ac:picMkLst>
            <pc:docMk/>
            <pc:sldMk cId="851851436" sldId="257"/>
            <ac:picMk id="20" creationId="{ABBC6850-3B0D-4891-9255-EAC1ECA32345}"/>
          </ac:picMkLst>
        </pc:picChg>
      </pc:sldChg>
      <pc:sldChg chg="addSp delSp modSp new del mod modClrScheme chgLayout">
        <pc:chgData name="Aija Kaunisto" userId="3aa63bb9-3360-4c7c-a19c-5570487430ef" providerId="ADAL" clId="{7349A21B-E5CD-4817-AE18-B9474E4D8970}" dt="2022-03-25T07:31:02.356" v="53" actId="2696"/>
        <pc:sldMkLst>
          <pc:docMk/>
          <pc:sldMk cId="2657845465" sldId="258"/>
        </pc:sldMkLst>
        <pc:spChg chg="del">
          <ac:chgData name="Aija Kaunisto" userId="3aa63bb9-3360-4c7c-a19c-5570487430ef" providerId="ADAL" clId="{7349A21B-E5CD-4817-AE18-B9474E4D8970}" dt="2022-03-25T07:29:25.489" v="38" actId="700"/>
          <ac:spMkLst>
            <pc:docMk/>
            <pc:sldMk cId="2657845465" sldId="258"/>
            <ac:spMk id="2" creationId="{0AAEFEE8-9065-453A-817F-8D754BE9A590}"/>
          </ac:spMkLst>
        </pc:spChg>
        <pc:spChg chg="del">
          <ac:chgData name="Aija Kaunisto" userId="3aa63bb9-3360-4c7c-a19c-5570487430ef" providerId="ADAL" clId="{7349A21B-E5CD-4817-AE18-B9474E4D8970}" dt="2022-03-25T07:29:25.489" v="38" actId="700"/>
          <ac:spMkLst>
            <pc:docMk/>
            <pc:sldMk cId="2657845465" sldId="258"/>
            <ac:spMk id="3" creationId="{A7011CA4-8885-4C11-95FB-900A759012A4}"/>
          </ac:spMkLst>
        </pc:spChg>
        <pc:spChg chg="del">
          <ac:chgData name="Aija Kaunisto" userId="3aa63bb9-3360-4c7c-a19c-5570487430ef" providerId="ADAL" clId="{7349A21B-E5CD-4817-AE18-B9474E4D8970}" dt="2022-03-25T07:29:25.489" v="38" actId="700"/>
          <ac:spMkLst>
            <pc:docMk/>
            <pc:sldMk cId="2657845465" sldId="258"/>
            <ac:spMk id="4" creationId="{22574AB2-2D9B-4490-B3C3-F71677604100}"/>
          </ac:spMkLst>
        </pc:spChg>
        <pc:picChg chg="add mod">
          <ac:chgData name="Aija Kaunisto" userId="3aa63bb9-3360-4c7c-a19c-5570487430ef" providerId="ADAL" clId="{7349A21B-E5CD-4817-AE18-B9474E4D8970}" dt="2022-03-25T07:30:00.440" v="39" actId="931"/>
          <ac:picMkLst>
            <pc:docMk/>
            <pc:sldMk cId="2657845465" sldId="258"/>
            <ac:picMk id="6" creationId="{8E7F2001-F0B9-42B8-B423-C5598B75B51C}"/>
          </ac:picMkLst>
        </pc:picChg>
      </pc:sldChg>
      <pc:sldChg chg="addSp delSp modSp new mod setBg">
        <pc:chgData name="Aija Kaunisto" userId="3aa63bb9-3360-4c7c-a19c-5570487430ef" providerId="ADAL" clId="{7349A21B-E5CD-4817-AE18-B9474E4D8970}" dt="2022-03-25T12:03:37.666" v="10017" actId="27636"/>
        <pc:sldMkLst>
          <pc:docMk/>
          <pc:sldMk cId="2968612612" sldId="258"/>
        </pc:sldMkLst>
        <pc:spChg chg="mod">
          <ac:chgData name="Aija Kaunisto" userId="3aa63bb9-3360-4c7c-a19c-5570487430ef" providerId="ADAL" clId="{7349A21B-E5CD-4817-AE18-B9474E4D8970}" dt="2022-03-25T12:00:20.078" v="9658" actId="207"/>
          <ac:spMkLst>
            <pc:docMk/>
            <pc:sldMk cId="2968612612" sldId="258"/>
            <ac:spMk id="2" creationId="{6ED96D07-3E0E-4149-997C-75B882C33975}"/>
          </ac:spMkLst>
        </pc:spChg>
        <pc:spChg chg="del">
          <ac:chgData name="Aija Kaunisto" userId="3aa63bb9-3360-4c7c-a19c-5570487430ef" providerId="ADAL" clId="{7349A21B-E5CD-4817-AE18-B9474E4D8970}" dt="2022-03-25T07:31:11.881" v="55" actId="478"/>
          <ac:spMkLst>
            <pc:docMk/>
            <pc:sldMk cId="2968612612" sldId="258"/>
            <ac:spMk id="3" creationId="{DF5783BF-F9A7-4BB8-8AEA-0C82F7760538}"/>
          </ac:spMkLst>
        </pc:spChg>
        <pc:spChg chg="mod ord">
          <ac:chgData name="Aija Kaunisto" userId="3aa63bb9-3360-4c7c-a19c-5570487430ef" providerId="ADAL" clId="{7349A21B-E5CD-4817-AE18-B9474E4D8970}" dt="2022-03-25T12:03:37.666" v="10017" actId="27636"/>
          <ac:spMkLst>
            <pc:docMk/>
            <pc:sldMk cId="2968612612" sldId="258"/>
            <ac:spMk id="4" creationId="{1CBEE833-85F0-4703-8B29-CC9C7494FD30}"/>
          </ac:spMkLst>
        </pc:spChg>
        <pc:spChg chg="add">
          <ac:chgData name="Aija Kaunisto" userId="3aa63bb9-3360-4c7c-a19c-5570487430ef" providerId="ADAL" clId="{7349A21B-E5CD-4817-AE18-B9474E4D8970}" dt="2022-03-25T07:31:53.209" v="57" actId="26606"/>
          <ac:spMkLst>
            <pc:docMk/>
            <pc:sldMk cId="2968612612" sldId="258"/>
            <ac:spMk id="11" creationId="{8E20FA99-AAAC-4AF3-9FAE-707420324F1C}"/>
          </ac:spMkLst>
        </pc:spChg>
        <pc:spChg chg="add">
          <ac:chgData name="Aija Kaunisto" userId="3aa63bb9-3360-4c7c-a19c-5570487430ef" providerId="ADAL" clId="{7349A21B-E5CD-4817-AE18-B9474E4D8970}" dt="2022-03-25T07:31:53.209" v="57" actId="26606"/>
          <ac:spMkLst>
            <pc:docMk/>
            <pc:sldMk cId="2968612612" sldId="258"/>
            <ac:spMk id="13" creationId="{9573BE85-6043-4C3A-A7DD-483A0A5FB740}"/>
          </ac:spMkLst>
        </pc:spChg>
        <pc:picChg chg="add mod">
          <ac:chgData name="Aija Kaunisto" userId="3aa63bb9-3360-4c7c-a19c-5570487430ef" providerId="ADAL" clId="{7349A21B-E5CD-4817-AE18-B9474E4D8970}" dt="2022-03-25T07:31:53.209" v="57" actId="26606"/>
          <ac:picMkLst>
            <pc:docMk/>
            <pc:sldMk cId="2968612612" sldId="258"/>
            <ac:picMk id="6" creationId="{4AF3689C-D5D4-4953-9A7E-FEAD72529FDB}"/>
          </ac:picMkLst>
        </pc:picChg>
      </pc:sldChg>
      <pc:sldChg chg="addSp delSp modSp new del mod">
        <pc:chgData name="Aija Kaunisto" userId="3aa63bb9-3360-4c7c-a19c-5570487430ef" providerId="ADAL" clId="{7349A21B-E5CD-4817-AE18-B9474E4D8970}" dt="2022-03-25T07:35:29.284" v="86" actId="2696"/>
        <pc:sldMkLst>
          <pc:docMk/>
          <pc:sldMk cId="2253716416" sldId="259"/>
        </pc:sldMkLst>
        <pc:spChg chg="del">
          <ac:chgData name="Aija Kaunisto" userId="3aa63bb9-3360-4c7c-a19c-5570487430ef" providerId="ADAL" clId="{7349A21B-E5CD-4817-AE18-B9474E4D8970}" dt="2022-03-25T07:33:26.538" v="63" actId="478"/>
          <ac:spMkLst>
            <pc:docMk/>
            <pc:sldMk cId="2253716416" sldId="259"/>
            <ac:spMk id="3" creationId="{FAED2186-4C5B-4617-97EF-03392B8B8CCF}"/>
          </ac:spMkLst>
        </pc:spChg>
        <pc:picChg chg="add del mod">
          <ac:chgData name="Aija Kaunisto" userId="3aa63bb9-3360-4c7c-a19c-5570487430ef" providerId="ADAL" clId="{7349A21B-E5CD-4817-AE18-B9474E4D8970}" dt="2022-03-25T07:34:46.891" v="74" actId="21"/>
          <ac:picMkLst>
            <pc:docMk/>
            <pc:sldMk cId="2253716416" sldId="259"/>
            <ac:picMk id="5" creationId="{339F7EED-66BD-4E91-8041-B934E32D949D}"/>
          </ac:picMkLst>
        </pc:picChg>
      </pc:sldChg>
      <pc:sldChg chg="addSp delSp new del mod">
        <pc:chgData name="Aija Kaunisto" userId="3aa63bb9-3360-4c7c-a19c-5570487430ef" providerId="ADAL" clId="{7349A21B-E5CD-4817-AE18-B9474E4D8970}" dt="2022-03-25T07:35:33.944" v="87" actId="2696"/>
        <pc:sldMkLst>
          <pc:docMk/>
          <pc:sldMk cId="2872180549" sldId="260"/>
        </pc:sldMkLst>
        <pc:spChg chg="del">
          <ac:chgData name="Aija Kaunisto" userId="3aa63bb9-3360-4c7c-a19c-5570487430ef" providerId="ADAL" clId="{7349A21B-E5CD-4817-AE18-B9474E4D8970}" dt="2022-03-25T07:33:47.275" v="66" actId="478"/>
          <ac:spMkLst>
            <pc:docMk/>
            <pc:sldMk cId="2872180549" sldId="260"/>
            <ac:spMk id="3" creationId="{71D91132-3D45-49A5-A61A-3312AC2A40B9}"/>
          </ac:spMkLst>
        </pc:spChg>
        <pc:picChg chg="add del">
          <ac:chgData name="Aija Kaunisto" userId="3aa63bb9-3360-4c7c-a19c-5570487430ef" providerId="ADAL" clId="{7349A21B-E5CD-4817-AE18-B9474E4D8970}" dt="2022-03-25T07:35:12.600" v="82" actId="21"/>
          <ac:picMkLst>
            <pc:docMk/>
            <pc:sldMk cId="2872180549" sldId="260"/>
            <ac:picMk id="5" creationId="{B224DF04-910A-4495-A56C-D35DF15A7226}"/>
          </ac:picMkLst>
        </pc:picChg>
      </pc:sldChg>
      <pc:sldChg chg="addSp delSp modSp add mod ord setBg">
        <pc:chgData name="Aija Kaunisto" userId="3aa63bb9-3360-4c7c-a19c-5570487430ef" providerId="ADAL" clId="{7349A21B-E5CD-4817-AE18-B9474E4D8970}" dt="2022-03-25T11:53:14.913" v="8547" actId="20577"/>
        <pc:sldMkLst>
          <pc:docMk/>
          <pc:sldMk cId="4042255171" sldId="261"/>
        </pc:sldMkLst>
        <pc:spChg chg="mod">
          <ac:chgData name="Aija Kaunisto" userId="3aa63bb9-3360-4c7c-a19c-5570487430ef" providerId="ADAL" clId="{7349A21B-E5CD-4817-AE18-B9474E4D8970}" dt="2022-03-25T08:24:27.007" v="3198" actId="207"/>
          <ac:spMkLst>
            <pc:docMk/>
            <pc:sldMk cId="4042255171" sldId="261"/>
            <ac:spMk id="2" creationId="{687A382F-F1F5-440A-9E6A-337C94D942AF}"/>
          </ac:spMkLst>
        </pc:spChg>
        <pc:spChg chg="mod">
          <ac:chgData name="Aija Kaunisto" userId="3aa63bb9-3360-4c7c-a19c-5570487430ef" providerId="ADAL" clId="{7349A21B-E5CD-4817-AE18-B9474E4D8970}" dt="2022-03-25T11:53:14.913" v="8547" actId="20577"/>
          <ac:spMkLst>
            <pc:docMk/>
            <pc:sldMk cId="4042255171" sldId="261"/>
            <ac:spMk id="4" creationId="{7CEA710D-0875-40D2-BB97-C36AD4065912}"/>
          </ac:spMkLst>
        </pc:spChg>
        <pc:picChg chg="add mod">
          <ac:chgData name="Aija Kaunisto" userId="3aa63bb9-3360-4c7c-a19c-5570487430ef" providerId="ADAL" clId="{7349A21B-E5CD-4817-AE18-B9474E4D8970}" dt="2022-03-25T07:34:55.473" v="77" actId="1076"/>
          <ac:picMkLst>
            <pc:docMk/>
            <pc:sldMk cId="4042255171" sldId="261"/>
            <ac:picMk id="3" creationId="{1DECCF16-4086-468F-A19A-69681252F82B}"/>
          </ac:picMkLst>
        </pc:picChg>
        <pc:picChg chg="del">
          <ac:chgData name="Aija Kaunisto" userId="3aa63bb9-3360-4c7c-a19c-5570487430ef" providerId="ADAL" clId="{7349A21B-E5CD-4817-AE18-B9474E4D8970}" dt="2022-03-25T07:34:42.699" v="73" actId="478"/>
          <ac:picMkLst>
            <pc:docMk/>
            <pc:sldMk cId="4042255171" sldId="261"/>
            <ac:picMk id="16" creationId="{ECDA270C-60E2-4DCF-93B2-8876CE9D4D35}"/>
          </ac:picMkLst>
        </pc:picChg>
      </pc:sldChg>
      <pc:sldChg chg="addSp delSp modSp add mod setBg">
        <pc:chgData name="Aija Kaunisto" userId="3aa63bb9-3360-4c7c-a19c-5570487430ef" providerId="ADAL" clId="{7349A21B-E5CD-4817-AE18-B9474E4D8970}" dt="2022-03-25T12:09:18.771" v="10443" actId="20577"/>
        <pc:sldMkLst>
          <pc:docMk/>
          <pc:sldMk cId="648928318" sldId="262"/>
        </pc:sldMkLst>
        <pc:spChg chg="mod">
          <ac:chgData name="Aija Kaunisto" userId="3aa63bb9-3360-4c7c-a19c-5570487430ef" providerId="ADAL" clId="{7349A21B-E5CD-4817-AE18-B9474E4D8970}" dt="2022-03-25T11:44:41.582" v="7299" actId="207"/>
          <ac:spMkLst>
            <pc:docMk/>
            <pc:sldMk cId="648928318" sldId="262"/>
            <ac:spMk id="2" creationId="{6ED96D07-3E0E-4149-997C-75B882C33975}"/>
          </ac:spMkLst>
        </pc:spChg>
        <pc:spChg chg="mod">
          <ac:chgData name="Aija Kaunisto" userId="3aa63bb9-3360-4c7c-a19c-5570487430ef" providerId="ADAL" clId="{7349A21B-E5CD-4817-AE18-B9474E4D8970}" dt="2022-03-25T12:09:18.771" v="10443" actId="20577"/>
          <ac:spMkLst>
            <pc:docMk/>
            <pc:sldMk cId="648928318" sldId="262"/>
            <ac:spMk id="4" creationId="{1CBEE833-85F0-4703-8B29-CC9C7494FD30}"/>
          </ac:spMkLst>
        </pc:spChg>
        <pc:picChg chg="add mod">
          <ac:chgData name="Aija Kaunisto" userId="3aa63bb9-3360-4c7c-a19c-5570487430ef" providerId="ADAL" clId="{7349A21B-E5CD-4817-AE18-B9474E4D8970}" dt="2022-03-25T07:35:23.045" v="85" actId="1076"/>
          <ac:picMkLst>
            <pc:docMk/>
            <pc:sldMk cId="648928318" sldId="262"/>
            <ac:picMk id="3" creationId="{397B6B30-822B-4387-8053-53DB19378658}"/>
          </ac:picMkLst>
        </pc:picChg>
        <pc:picChg chg="del">
          <ac:chgData name="Aija Kaunisto" userId="3aa63bb9-3360-4c7c-a19c-5570487430ef" providerId="ADAL" clId="{7349A21B-E5CD-4817-AE18-B9474E4D8970}" dt="2022-03-25T07:35:07.863" v="81" actId="478"/>
          <ac:picMkLst>
            <pc:docMk/>
            <pc:sldMk cId="648928318" sldId="262"/>
            <ac:picMk id="6" creationId="{4AF3689C-D5D4-4953-9A7E-FEAD72529FDB}"/>
          </ac:picMkLst>
        </pc:picChg>
      </pc:sldChg>
      <pc:sldChg chg="addSp delSp modSp add mod ord setBg">
        <pc:chgData name="Aija Kaunisto" userId="3aa63bb9-3360-4c7c-a19c-5570487430ef" providerId="ADAL" clId="{7349A21B-E5CD-4817-AE18-B9474E4D8970}" dt="2022-03-25T08:41:33.606" v="5527" actId="20577"/>
        <pc:sldMkLst>
          <pc:docMk/>
          <pc:sldMk cId="2248858521" sldId="263"/>
        </pc:sldMkLst>
        <pc:spChg chg="mod">
          <ac:chgData name="Aija Kaunisto" userId="3aa63bb9-3360-4c7c-a19c-5570487430ef" providerId="ADAL" clId="{7349A21B-E5CD-4817-AE18-B9474E4D8970}" dt="2022-03-25T08:36:37.350" v="5436" actId="207"/>
          <ac:spMkLst>
            <pc:docMk/>
            <pc:sldMk cId="2248858521" sldId="263"/>
            <ac:spMk id="2" creationId="{6ED96D07-3E0E-4149-997C-75B882C33975}"/>
          </ac:spMkLst>
        </pc:spChg>
        <pc:spChg chg="mod ord">
          <ac:chgData name="Aija Kaunisto" userId="3aa63bb9-3360-4c7c-a19c-5570487430ef" providerId="ADAL" clId="{7349A21B-E5CD-4817-AE18-B9474E4D8970}" dt="2022-03-25T08:41:33.606" v="5527" actId="20577"/>
          <ac:spMkLst>
            <pc:docMk/>
            <pc:sldMk cId="2248858521" sldId="263"/>
            <ac:spMk id="4" creationId="{1CBEE833-85F0-4703-8B29-CC9C7494FD30}"/>
          </ac:spMkLst>
        </pc:spChg>
        <pc:spChg chg="del">
          <ac:chgData name="Aija Kaunisto" userId="3aa63bb9-3360-4c7c-a19c-5570487430ef" providerId="ADAL" clId="{7349A21B-E5CD-4817-AE18-B9474E4D8970}" dt="2022-03-25T07:42:08.788" v="259" actId="26606"/>
          <ac:spMkLst>
            <pc:docMk/>
            <pc:sldMk cId="2248858521" sldId="263"/>
            <ac:spMk id="11" creationId="{8E20FA99-AAAC-4AF3-9FAE-707420324F1C}"/>
          </ac:spMkLst>
        </pc:spChg>
        <pc:spChg chg="del">
          <ac:chgData name="Aija Kaunisto" userId="3aa63bb9-3360-4c7c-a19c-5570487430ef" providerId="ADAL" clId="{7349A21B-E5CD-4817-AE18-B9474E4D8970}" dt="2022-03-25T07:42:08.788" v="259" actId="26606"/>
          <ac:spMkLst>
            <pc:docMk/>
            <pc:sldMk cId="2248858521" sldId="263"/>
            <ac:spMk id="13" creationId="{9573BE85-6043-4C3A-A7DD-483A0A5FB740}"/>
          </ac:spMkLst>
        </pc:spChg>
        <pc:spChg chg="add">
          <ac:chgData name="Aija Kaunisto" userId="3aa63bb9-3360-4c7c-a19c-5570487430ef" providerId="ADAL" clId="{7349A21B-E5CD-4817-AE18-B9474E4D8970}" dt="2022-03-25T07:42:08.788" v="259" actId="26606"/>
          <ac:spMkLst>
            <pc:docMk/>
            <pc:sldMk cId="2248858521" sldId="263"/>
            <ac:spMk id="18" creationId="{8E20FA99-AAAC-4AF3-9FAE-707420324F1C}"/>
          </ac:spMkLst>
        </pc:spChg>
        <pc:spChg chg="add">
          <ac:chgData name="Aija Kaunisto" userId="3aa63bb9-3360-4c7c-a19c-5570487430ef" providerId="ADAL" clId="{7349A21B-E5CD-4817-AE18-B9474E4D8970}" dt="2022-03-25T07:42:08.788" v="259" actId="26606"/>
          <ac:spMkLst>
            <pc:docMk/>
            <pc:sldMk cId="2248858521" sldId="263"/>
            <ac:spMk id="20" creationId="{9573BE85-6043-4C3A-A7DD-483A0A5FB740}"/>
          </ac:spMkLst>
        </pc:spChg>
        <pc:picChg chg="add mod">
          <ac:chgData name="Aija Kaunisto" userId="3aa63bb9-3360-4c7c-a19c-5570487430ef" providerId="ADAL" clId="{7349A21B-E5CD-4817-AE18-B9474E4D8970}" dt="2022-03-25T07:42:08.788" v="259" actId="26606"/>
          <ac:picMkLst>
            <pc:docMk/>
            <pc:sldMk cId="2248858521" sldId="263"/>
            <ac:picMk id="5" creationId="{3EBB51EA-82A2-43BA-ADFD-43D79DA53258}"/>
          </ac:picMkLst>
        </pc:picChg>
        <pc:picChg chg="del">
          <ac:chgData name="Aija Kaunisto" userId="3aa63bb9-3360-4c7c-a19c-5570487430ef" providerId="ADAL" clId="{7349A21B-E5CD-4817-AE18-B9474E4D8970}" dt="2022-03-25T07:41:32.283" v="256" actId="478"/>
          <ac:picMkLst>
            <pc:docMk/>
            <pc:sldMk cId="2248858521" sldId="263"/>
            <ac:picMk id="6" creationId="{4AF3689C-D5D4-4953-9A7E-FEAD72529FDB}"/>
          </ac:picMkLst>
        </pc:picChg>
      </pc:sldChg>
      <pc:sldChg chg="modSp new mod">
        <pc:chgData name="Aija Kaunisto" userId="3aa63bb9-3360-4c7c-a19c-5570487430ef" providerId="ADAL" clId="{7349A21B-E5CD-4817-AE18-B9474E4D8970}" dt="2022-03-25T12:05:44.828" v="10215" actId="20577"/>
        <pc:sldMkLst>
          <pc:docMk/>
          <pc:sldMk cId="1658661368" sldId="264"/>
        </pc:sldMkLst>
        <pc:spChg chg="mod">
          <ac:chgData name="Aija Kaunisto" userId="3aa63bb9-3360-4c7c-a19c-5570487430ef" providerId="ADAL" clId="{7349A21B-E5CD-4817-AE18-B9474E4D8970}" dt="2022-03-25T08:27:36.509" v="3638" actId="5793"/>
          <ac:spMkLst>
            <pc:docMk/>
            <pc:sldMk cId="1658661368" sldId="264"/>
            <ac:spMk id="2" creationId="{CAFBA22A-079A-4C55-883C-C6FAE41A508D}"/>
          </ac:spMkLst>
        </pc:spChg>
        <pc:spChg chg="mod">
          <ac:chgData name="Aija Kaunisto" userId="3aa63bb9-3360-4c7c-a19c-5570487430ef" providerId="ADAL" clId="{7349A21B-E5CD-4817-AE18-B9474E4D8970}" dt="2022-03-25T12:05:44.828" v="10215" actId="20577"/>
          <ac:spMkLst>
            <pc:docMk/>
            <pc:sldMk cId="1658661368" sldId="264"/>
            <ac:spMk id="3" creationId="{04994574-ADA0-4296-BDC1-A4BC51DAE876}"/>
          </ac:spMkLst>
        </pc:spChg>
      </pc:sldChg>
      <pc:sldChg chg="modSp new mod setBg">
        <pc:chgData name="Aija Kaunisto" userId="3aa63bb9-3360-4c7c-a19c-5570487430ef" providerId="ADAL" clId="{7349A21B-E5CD-4817-AE18-B9474E4D8970}" dt="2022-03-25T11:36:56.696" v="6205" actId="207"/>
        <pc:sldMkLst>
          <pc:docMk/>
          <pc:sldMk cId="3197183716" sldId="265"/>
        </pc:sldMkLst>
        <pc:spChg chg="mod">
          <ac:chgData name="Aija Kaunisto" userId="3aa63bb9-3360-4c7c-a19c-5570487430ef" providerId="ADAL" clId="{7349A21B-E5CD-4817-AE18-B9474E4D8970}" dt="2022-03-25T11:36:56.696" v="6205" actId="207"/>
          <ac:spMkLst>
            <pc:docMk/>
            <pc:sldMk cId="3197183716" sldId="265"/>
            <ac:spMk id="2" creationId="{C3E651AD-4F7A-4558-99F2-3764512FCB78}"/>
          </ac:spMkLst>
        </pc:spChg>
      </pc:sldChg>
      <pc:sldChg chg="addSp delSp modSp new mod setBg modClrScheme chgLayout">
        <pc:chgData name="Aija Kaunisto" userId="3aa63bb9-3360-4c7c-a19c-5570487430ef" providerId="ADAL" clId="{7349A21B-E5CD-4817-AE18-B9474E4D8970}" dt="2022-03-25T11:37:41.440" v="6251" actId="207"/>
        <pc:sldMkLst>
          <pc:docMk/>
          <pc:sldMk cId="3336766357" sldId="266"/>
        </pc:sldMkLst>
        <pc:spChg chg="del mod ord">
          <ac:chgData name="Aija Kaunisto" userId="3aa63bb9-3360-4c7c-a19c-5570487430ef" providerId="ADAL" clId="{7349A21B-E5CD-4817-AE18-B9474E4D8970}" dt="2022-03-25T11:37:10.260" v="6207" actId="700"/>
          <ac:spMkLst>
            <pc:docMk/>
            <pc:sldMk cId="3336766357" sldId="266"/>
            <ac:spMk id="2" creationId="{E99195BF-2A2F-4E4C-8793-A1F7C9B53A73}"/>
          </ac:spMkLst>
        </pc:spChg>
        <pc:spChg chg="del mod ord">
          <ac:chgData name="Aija Kaunisto" userId="3aa63bb9-3360-4c7c-a19c-5570487430ef" providerId="ADAL" clId="{7349A21B-E5CD-4817-AE18-B9474E4D8970}" dt="2022-03-25T11:37:10.260" v="6207" actId="700"/>
          <ac:spMkLst>
            <pc:docMk/>
            <pc:sldMk cId="3336766357" sldId="266"/>
            <ac:spMk id="3" creationId="{04B8E8AD-FF99-47AD-8B28-91BA5F6149C6}"/>
          </ac:spMkLst>
        </pc:spChg>
        <pc:spChg chg="del">
          <ac:chgData name="Aija Kaunisto" userId="3aa63bb9-3360-4c7c-a19c-5570487430ef" providerId="ADAL" clId="{7349A21B-E5CD-4817-AE18-B9474E4D8970}" dt="2022-03-25T11:37:10.260" v="6207" actId="700"/>
          <ac:spMkLst>
            <pc:docMk/>
            <pc:sldMk cId="3336766357" sldId="266"/>
            <ac:spMk id="4" creationId="{048AEE18-1443-4E93-BE16-5AC12F4868E5}"/>
          </ac:spMkLst>
        </pc:spChg>
        <pc:spChg chg="add mod ord">
          <ac:chgData name="Aija Kaunisto" userId="3aa63bb9-3360-4c7c-a19c-5570487430ef" providerId="ADAL" clId="{7349A21B-E5CD-4817-AE18-B9474E4D8970}" dt="2022-03-25T11:37:41.440" v="6251" actId="207"/>
          <ac:spMkLst>
            <pc:docMk/>
            <pc:sldMk cId="3336766357" sldId="266"/>
            <ac:spMk id="5" creationId="{3B6281AE-B4A8-44B5-BDE1-150DD18D5473}"/>
          </ac:spMkLst>
        </pc:spChg>
        <pc:spChg chg="add mod ord">
          <ac:chgData name="Aija Kaunisto" userId="3aa63bb9-3360-4c7c-a19c-5570487430ef" providerId="ADAL" clId="{7349A21B-E5CD-4817-AE18-B9474E4D8970}" dt="2022-03-25T11:37:10.260" v="6207" actId="700"/>
          <ac:spMkLst>
            <pc:docMk/>
            <pc:sldMk cId="3336766357" sldId="266"/>
            <ac:spMk id="6" creationId="{4FDF632D-08F2-4489-8790-600EBB6EEC9B}"/>
          </ac:spMkLst>
        </pc:spChg>
      </pc:sldChg>
      <pc:sldChg chg="addSp delSp modSp new mod setBg modClrScheme chgLayout">
        <pc:chgData name="Aija Kaunisto" userId="3aa63bb9-3360-4c7c-a19c-5570487430ef" providerId="ADAL" clId="{7349A21B-E5CD-4817-AE18-B9474E4D8970}" dt="2022-03-25T11:38:23.968" v="6307" actId="207"/>
        <pc:sldMkLst>
          <pc:docMk/>
          <pc:sldMk cId="4003261060" sldId="267"/>
        </pc:sldMkLst>
        <pc:spChg chg="del mod ord">
          <ac:chgData name="Aija Kaunisto" userId="3aa63bb9-3360-4c7c-a19c-5570487430ef" providerId="ADAL" clId="{7349A21B-E5CD-4817-AE18-B9474E4D8970}" dt="2022-03-25T11:37:56.702" v="6253" actId="700"/>
          <ac:spMkLst>
            <pc:docMk/>
            <pc:sldMk cId="4003261060" sldId="267"/>
            <ac:spMk id="2" creationId="{B7B90FC6-D7BE-4C3B-91A8-DE25453B3C2B}"/>
          </ac:spMkLst>
        </pc:spChg>
        <pc:spChg chg="del mod ord">
          <ac:chgData name="Aija Kaunisto" userId="3aa63bb9-3360-4c7c-a19c-5570487430ef" providerId="ADAL" clId="{7349A21B-E5CD-4817-AE18-B9474E4D8970}" dt="2022-03-25T11:37:56.702" v="6253" actId="700"/>
          <ac:spMkLst>
            <pc:docMk/>
            <pc:sldMk cId="4003261060" sldId="267"/>
            <ac:spMk id="3" creationId="{A4FD7140-074A-4976-AA85-B27CCF00216E}"/>
          </ac:spMkLst>
        </pc:spChg>
        <pc:spChg chg="del">
          <ac:chgData name="Aija Kaunisto" userId="3aa63bb9-3360-4c7c-a19c-5570487430ef" providerId="ADAL" clId="{7349A21B-E5CD-4817-AE18-B9474E4D8970}" dt="2022-03-25T11:37:56.702" v="6253" actId="700"/>
          <ac:spMkLst>
            <pc:docMk/>
            <pc:sldMk cId="4003261060" sldId="267"/>
            <ac:spMk id="4" creationId="{475230E0-393B-444D-B8E7-8CB528EE784A}"/>
          </ac:spMkLst>
        </pc:spChg>
        <pc:spChg chg="add mod ord">
          <ac:chgData name="Aija Kaunisto" userId="3aa63bb9-3360-4c7c-a19c-5570487430ef" providerId="ADAL" clId="{7349A21B-E5CD-4817-AE18-B9474E4D8970}" dt="2022-03-25T11:38:23.968" v="6307" actId="207"/>
          <ac:spMkLst>
            <pc:docMk/>
            <pc:sldMk cId="4003261060" sldId="267"/>
            <ac:spMk id="5" creationId="{9ABE9CE2-B802-406F-A80B-36917F114DF6}"/>
          </ac:spMkLst>
        </pc:spChg>
        <pc:spChg chg="add mod ord">
          <ac:chgData name="Aija Kaunisto" userId="3aa63bb9-3360-4c7c-a19c-5570487430ef" providerId="ADAL" clId="{7349A21B-E5CD-4817-AE18-B9474E4D8970}" dt="2022-03-25T11:37:56.702" v="6253" actId="700"/>
          <ac:spMkLst>
            <pc:docMk/>
            <pc:sldMk cId="4003261060" sldId="267"/>
            <ac:spMk id="6" creationId="{A62EBCEC-310A-422C-B4E8-35A0D0CE42E8}"/>
          </ac:spMkLst>
        </pc:spChg>
      </pc:sldChg>
      <pc:sldChg chg="modSp new mod setBg">
        <pc:chgData name="Aija Kaunisto" userId="3aa63bb9-3360-4c7c-a19c-5570487430ef" providerId="ADAL" clId="{7349A21B-E5CD-4817-AE18-B9474E4D8970}" dt="2022-03-25T11:50:40.610" v="8140" actId="207"/>
        <pc:sldMkLst>
          <pc:docMk/>
          <pc:sldMk cId="3455159240" sldId="268"/>
        </pc:sldMkLst>
        <pc:spChg chg="mod">
          <ac:chgData name="Aija Kaunisto" userId="3aa63bb9-3360-4c7c-a19c-5570487430ef" providerId="ADAL" clId="{7349A21B-E5CD-4817-AE18-B9474E4D8970}" dt="2022-03-25T11:50:40.610" v="8140" actId="207"/>
          <ac:spMkLst>
            <pc:docMk/>
            <pc:sldMk cId="3455159240" sldId="268"/>
            <ac:spMk id="2" creationId="{FCE57925-8358-4A62-B5AE-9B27547A2E5E}"/>
          </ac:spMkLst>
        </pc:spChg>
      </pc:sldChg>
      <pc:sldChg chg="modSp new mod setBg">
        <pc:chgData name="Aija Kaunisto" userId="3aa63bb9-3360-4c7c-a19c-5570487430ef" providerId="ADAL" clId="{7349A21B-E5CD-4817-AE18-B9474E4D8970}" dt="2022-03-25T12:04:03.605" v="10080"/>
        <pc:sldMkLst>
          <pc:docMk/>
          <pc:sldMk cId="1752599847" sldId="269"/>
        </pc:sldMkLst>
        <pc:spChg chg="mod">
          <ac:chgData name="Aija Kaunisto" userId="3aa63bb9-3360-4c7c-a19c-5570487430ef" providerId="ADAL" clId="{7349A21B-E5CD-4817-AE18-B9474E4D8970}" dt="2022-03-25T12:03:55.964" v="10079" actId="20577"/>
          <ac:spMkLst>
            <pc:docMk/>
            <pc:sldMk cId="1752599847" sldId="269"/>
            <ac:spMk id="2" creationId="{A8FB8589-DCF5-479C-A8AF-637EFEBF385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184C28B-F7A6-4E00-AF05-5468076D62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A69D7273-D48E-4A03-8CB5-8D3EDEBB6E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238E07F-E229-4D57-990B-45A5EAAEB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F4431-9058-4A8E-9619-F282C310D83F}" type="datetimeFigureOut">
              <a:rPr lang="fi-FI" smtClean="0"/>
              <a:t>21.4.2022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E480B34-5533-41DE-8EB1-CBB9DA1BA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7E84E6A-7BDC-4451-8FC2-CAEC3DCC4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9175-3C0C-4B1C-A35E-CDD4CDD311B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0163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4E3395F-386B-49BA-883A-1AC37CD59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BCD9A502-3910-4437-8CB4-69F1CCA9FA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FAFCBE5-75E3-4574-909A-11487FEA2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F4431-9058-4A8E-9619-F282C310D83F}" type="datetimeFigureOut">
              <a:rPr lang="fi-FI" smtClean="0"/>
              <a:t>21.4.2022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12CBD8A-B810-4ED6-AF06-26485E6BF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037163E-8C7C-4FAD-937B-BA8CD0F55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9175-3C0C-4B1C-A35E-CDD4CDD311B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20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3E8FF933-AD15-44D3-BB8D-F33999CBB3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4121C86-1050-4186-B863-D92903D54A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B2FB1EE-A81E-45AD-9131-6DF29884F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F4431-9058-4A8E-9619-F282C310D83F}" type="datetimeFigureOut">
              <a:rPr lang="fi-FI" smtClean="0"/>
              <a:t>21.4.2022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2A93D29-C9C1-44CA-B715-3075F990D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37E50EE-710A-405C-8CCA-58CE4C4B8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9175-3C0C-4B1C-A35E-CDD4CDD311B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31784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C4314DE-3A6D-47AD-B30D-7A54B4433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10B6F61-1228-4B9A-8E72-B8C836FC4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4AC89B7-404E-460A-B63C-F6DE454E2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F4431-9058-4A8E-9619-F282C310D83F}" type="datetimeFigureOut">
              <a:rPr lang="fi-FI" smtClean="0"/>
              <a:t>21.4.2022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7101365-D33D-44B5-B672-37FB6265C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6389D7F-A1D4-4450-8B9C-9A4C3E839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9175-3C0C-4B1C-A35E-CDD4CDD311B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2292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DC185F3-629B-41DA-8278-7C8DED260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A746CC1-16A5-482B-A1D6-C5A7373B23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E540A86-1462-402D-A573-5BC43D43C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F4431-9058-4A8E-9619-F282C310D83F}" type="datetimeFigureOut">
              <a:rPr lang="fi-FI" smtClean="0"/>
              <a:t>21.4.2022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A68DB03-5C64-4C67-B472-2244A1118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7723707-8006-4193-A3F9-D8060BB95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9175-3C0C-4B1C-A35E-CDD4CDD311B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59262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68457F6-4247-435D-8314-7E58DA1BD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85C69B0-6629-4AF7-82D7-0BF3E29B3E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38F7BE5-FC01-4A16-97BC-0B5447401A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546C7F9-1259-4C98-8A67-EA3E8AA23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F4431-9058-4A8E-9619-F282C310D83F}" type="datetimeFigureOut">
              <a:rPr lang="fi-FI" smtClean="0"/>
              <a:t>21.4.2022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EFFF5DF-454C-486D-BE92-221F62F9F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2A3BABA-D0BB-435B-9616-88432AA4F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9175-3C0C-4B1C-A35E-CDD4CDD311B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93655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864B4D1-7B01-42AE-A931-0B501C531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7CF9F8B-785A-4561-8F64-FF87B31119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0A60020-3685-47EE-9DEE-174F6D767A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2915C930-1D4A-405E-9BAA-CABD893D03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03BC73E7-53E5-4118-8725-3D149A01CB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F43252FA-E344-41F5-B624-9718ACAD3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F4431-9058-4A8E-9619-F282C310D83F}" type="datetimeFigureOut">
              <a:rPr lang="fi-FI" smtClean="0"/>
              <a:t>21.4.2022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2725299-4828-4A4D-BCB8-8820F4150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DB8C8E7D-F11F-4E22-B05C-C2F21C1F0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9175-3C0C-4B1C-A35E-CDD4CDD311B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7305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D66339E-94E7-4587-8878-C1B609CE2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3C1A1637-E658-460C-BAB2-B773D00DC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F4431-9058-4A8E-9619-F282C310D83F}" type="datetimeFigureOut">
              <a:rPr lang="fi-FI" smtClean="0"/>
              <a:t>21.4.2022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04A944C7-BADB-4880-A4BA-97491941C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E8D630DF-E22F-4E69-889F-86C834FD1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9175-3C0C-4B1C-A35E-CDD4CDD311B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49767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CBE4839C-CFB3-4CF0-B9CD-25F6DACEF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F4431-9058-4A8E-9619-F282C310D83F}" type="datetimeFigureOut">
              <a:rPr lang="fi-FI" smtClean="0"/>
              <a:t>21.4.2022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BC349314-2408-484A-871C-D9F7B3F0E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E08254D-E7C6-41EC-B222-63D1D3C02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9175-3C0C-4B1C-A35E-CDD4CDD311B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7281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558C2A8-9CBC-4966-889E-1A5F8BAD2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1D2D3D0-9B59-40F6-A1F8-5DC6DB72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D2407BDC-9667-4380-872F-5DAB8340A8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8F6D281-34F7-4CB2-8090-3E5F6B307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F4431-9058-4A8E-9619-F282C310D83F}" type="datetimeFigureOut">
              <a:rPr lang="fi-FI" smtClean="0"/>
              <a:t>21.4.2022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7535732-F030-44B6-91DA-54623E564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081AE93-6CAF-4C82-8E6F-56AD78450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9175-3C0C-4B1C-A35E-CDD4CDD311B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98944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566A3B6-F624-47C1-94CD-53A246CF7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D8700BA6-7962-461A-9511-F6FB0CC681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4E2DE4D6-17F9-4D92-8230-3104FD0B4A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798AB1F-4713-4AB7-AA2A-1B286A26D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F4431-9058-4A8E-9619-F282C310D83F}" type="datetimeFigureOut">
              <a:rPr lang="fi-FI" smtClean="0"/>
              <a:t>21.4.2022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9F12673-A85F-444C-9ED3-8FCE71578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C24A1A6-62E9-49D0-8225-EBA3D0E51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9175-3C0C-4B1C-A35E-CDD4CDD311B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56069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95F931FF-F5D7-4CF5-912C-9A9F8D9C9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196B93E-5D34-44DB-A577-41CDAD11A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2A00AB7-C84E-4D3B-9D29-ACF18C6995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F4431-9058-4A8E-9619-F282C310D83F}" type="datetimeFigureOut">
              <a:rPr lang="fi-FI" smtClean="0"/>
              <a:t>21.4.2022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496B052-F457-41F7-A585-BBF116C534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C6F2A59-3C62-4F09-A478-EB14D96861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29175-3C0C-4B1C-A35E-CDD4CDD311B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07593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04E697-F530-41A0-AD01-BFC3F0876D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Asiakasprofiilien</a:t>
            </a:r>
            <a:br>
              <a:rPr lang="fi-FI" dirty="0"/>
            </a:br>
            <a:r>
              <a:rPr lang="fi-FI" dirty="0"/>
              <a:t>määrittäminen 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96968F7-66CB-4EC3-89F5-D9314D4289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 lnSpcReduction="10000"/>
          </a:bodyPr>
          <a:lstStyle/>
          <a:p>
            <a:r>
              <a:rPr lang="fi-FI" dirty="0"/>
              <a:t>Tavoitteena huomioida palvelun </a:t>
            </a:r>
            <a:r>
              <a:rPr lang="fi-FI" b="1" dirty="0"/>
              <a:t>erilaiset käyttäjät ja heidän tarpeensa </a:t>
            </a:r>
            <a:r>
              <a:rPr lang="fi-FI" dirty="0"/>
              <a:t>palvelua suunniteltaessa</a:t>
            </a:r>
          </a:p>
          <a:p>
            <a:endParaRPr lang="fi-FI" dirty="0"/>
          </a:p>
          <a:p>
            <a:r>
              <a:rPr lang="fi-FI" dirty="0"/>
              <a:t>Fokus terveydenhuollon sähköisissä palveluissa</a:t>
            </a:r>
          </a:p>
        </p:txBody>
      </p:sp>
    </p:spTree>
    <p:extLst>
      <p:ext uri="{BB962C8B-B14F-4D97-AF65-F5344CB8AC3E}">
        <p14:creationId xmlns:p14="http://schemas.microsoft.com/office/powerpoint/2010/main" val="3036151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3B6281AE-B4A8-44B5-BDE1-150DD18D5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chemeClr val="bg1"/>
                </a:solidFill>
              </a:rPr>
              <a:t>Millaista digitukea Heimo voisi tarvita?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4FDF632D-08F2-4489-8790-600EBB6EE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/>
              <a:t>Mahdollisuus harjoitella palvelun käyttöä ensin turvallisessa testiympäristössä</a:t>
            </a:r>
          </a:p>
          <a:p>
            <a:r>
              <a:rPr lang="fi-FI" dirty="0"/>
              <a:t>Lyhyet vaiheittain etenevät opasvideot, miten puolesta asiointi aktivoidaan Omakannassa (suomi.fi) sekä alueellisissa sote-palveluissa</a:t>
            </a:r>
          </a:p>
          <a:p>
            <a:r>
              <a:rPr lang="fi-FI" dirty="0"/>
              <a:t>Luultavasti ongelma on siinä, ettei Heimo käytännön tasolla osaa hoitaa asiointia toisen puolesta, vaikka luvat ovat kunnossa, joten tähän tarvitsee </a:t>
            </a:r>
            <a:r>
              <a:rPr lang="fi-FI" dirty="0" err="1"/>
              <a:t>täsmä</a:t>
            </a:r>
            <a:r>
              <a:rPr lang="fi-FI" dirty="0"/>
              <a:t> ohjausta</a:t>
            </a:r>
          </a:p>
          <a:p>
            <a:r>
              <a:rPr lang="fi-FI" u="sng" dirty="0"/>
              <a:t>Vertaistuen</a:t>
            </a:r>
            <a:r>
              <a:rPr lang="fi-FI" dirty="0"/>
              <a:t> ja ryhmäohjauksen hyödyntäminen, koska useat omaishoitajat ovat samassa tilanteessa, yhteistyön käynnistäminen omaishoidosta vastaavien palveluohjaajien ja </a:t>
            </a:r>
            <a:r>
              <a:rPr lang="fi-FI" dirty="0" err="1"/>
              <a:t>Kokkolanseudun</a:t>
            </a:r>
            <a:r>
              <a:rPr lang="fi-FI" dirty="0"/>
              <a:t> Omaishoitajat ry:n toimijoiden kanssa</a:t>
            </a:r>
          </a:p>
        </p:txBody>
      </p:sp>
    </p:spTree>
    <p:extLst>
      <p:ext uri="{BB962C8B-B14F-4D97-AF65-F5344CB8AC3E}">
        <p14:creationId xmlns:p14="http://schemas.microsoft.com/office/powerpoint/2010/main" val="33367663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87A382F-F1F5-440A-9E6A-337C94D94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4944152" cy="603361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8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Persoona</a:t>
            </a:r>
            <a:r>
              <a:rPr lang="en-US" sz="28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5: </a:t>
            </a:r>
            <a:r>
              <a:rPr lang="en-US" sz="28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KAINO KOKEMATON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CEA710D-0875-40D2-BB97-C36AD40659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8930" y="1232628"/>
            <a:ext cx="4944151" cy="5322284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1800" b="1" dirty="0" err="1">
                <a:solidFill>
                  <a:schemeClr val="bg1"/>
                </a:solidFill>
              </a:rPr>
              <a:t>Ikä</a:t>
            </a:r>
            <a:r>
              <a:rPr lang="en-US" sz="1800" b="1" dirty="0">
                <a:solidFill>
                  <a:schemeClr val="bg1"/>
                </a:solidFill>
              </a:rPr>
              <a:t>/</a:t>
            </a:r>
            <a:r>
              <a:rPr lang="en-US" sz="1800" b="1" dirty="0" err="1">
                <a:solidFill>
                  <a:schemeClr val="bg1"/>
                </a:solidFill>
              </a:rPr>
              <a:t>asema</a:t>
            </a:r>
            <a:r>
              <a:rPr lang="en-US" sz="1800" b="1" dirty="0">
                <a:solidFill>
                  <a:schemeClr val="bg1"/>
                </a:solidFill>
              </a:rPr>
              <a:t>/</a:t>
            </a:r>
            <a:r>
              <a:rPr lang="en-US" sz="1800" b="1" dirty="0" err="1">
                <a:solidFill>
                  <a:schemeClr val="bg1"/>
                </a:solidFill>
              </a:rPr>
              <a:t>rooli</a:t>
            </a:r>
            <a:r>
              <a:rPr lang="en-US" sz="1800" b="1" dirty="0">
                <a:solidFill>
                  <a:schemeClr val="bg1"/>
                </a:solidFill>
              </a:rPr>
              <a:t>: </a:t>
            </a:r>
            <a:r>
              <a:rPr lang="en-US" sz="1800" dirty="0">
                <a:solidFill>
                  <a:schemeClr val="bg1"/>
                </a:solidFill>
              </a:rPr>
              <a:t>91-vuotias </a:t>
            </a:r>
            <a:r>
              <a:rPr lang="en-US" sz="1800" dirty="0" err="1">
                <a:solidFill>
                  <a:schemeClr val="bg1"/>
                </a:solidFill>
              </a:rPr>
              <a:t>kotona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vielä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ilman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palveluita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yksin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asuva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leskirouva</a:t>
            </a:r>
            <a:r>
              <a:rPr lang="en-US" sz="1800" dirty="0">
                <a:solidFill>
                  <a:schemeClr val="bg1"/>
                </a:solidFill>
              </a:rPr>
              <a:t>. </a:t>
            </a:r>
            <a:r>
              <a:rPr lang="en-US" sz="1800" dirty="0" err="1">
                <a:solidFill>
                  <a:schemeClr val="bg1"/>
                </a:solidFill>
              </a:rPr>
              <a:t>Kainon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kognitiiviset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kyvyt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ovat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heikentyneet</a:t>
            </a:r>
            <a:r>
              <a:rPr lang="en-US" sz="1800" dirty="0">
                <a:solidFill>
                  <a:schemeClr val="bg1"/>
                </a:solidFill>
              </a:rPr>
              <a:t>, </a:t>
            </a:r>
            <a:r>
              <a:rPr lang="en-US" sz="1800" dirty="0" err="1">
                <a:solidFill>
                  <a:schemeClr val="bg1"/>
                </a:solidFill>
              </a:rPr>
              <a:t>minkä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vuoksi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muisti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ei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enää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toimi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samalla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tavalla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kuin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ennen</a:t>
            </a:r>
            <a:r>
              <a:rPr lang="en-US" sz="1800" dirty="0">
                <a:solidFill>
                  <a:schemeClr val="bg1"/>
                </a:solidFill>
              </a:rPr>
              <a:t>, ja </a:t>
            </a:r>
            <a:r>
              <a:rPr lang="en-US" sz="1800" dirty="0" err="1">
                <a:solidFill>
                  <a:schemeClr val="bg1"/>
                </a:solidFill>
              </a:rPr>
              <a:t>uusien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asioiden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oppiminenkin</a:t>
            </a:r>
            <a:r>
              <a:rPr lang="en-US" sz="1800" dirty="0">
                <a:solidFill>
                  <a:schemeClr val="bg1"/>
                </a:solidFill>
              </a:rPr>
              <a:t> on </a:t>
            </a:r>
            <a:r>
              <a:rPr lang="en-US" sz="1800" dirty="0" err="1">
                <a:solidFill>
                  <a:schemeClr val="bg1"/>
                </a:solidFill>
              </a:rPr>
              <a:t>hankaloitunut</a:t>
            </a:r>
            <a:r>
              <a:rPr lang="en-US" sz="1800" dirty="0">
                <a:solidFill>
                  <a:schemeClr val="bg1"/>
                </a:solidFill>
              </a:rPr>
              <a:t>. </a:t>
            </a:r>
            <a:r>
              <a:rPr lang="en-US" sz="1800" dirty="0" err="1">
                <a:solidFill>
                  <a:schemeClr val="bg1"/>
                </a:solidFill>
              </a:rPr>
              <a:t>Kaino</a:t>
            </a:r>
            <a:r>
              <a:rPr lang="en-US" sz="1800" dirty="0">
                <a:solidFill>
                  <a:schemeClr val="bg1"/>
                </a:solidFill>
              </a:rPr>
              <a:t> on </a:t>
            </a:r>
            <a:r>
              <a:rPr lang="en-US" sz="1800" dirty="0" err="1">
                <a:solidFill>
                  <a:schemeClr val="bg1"/>
                </a:solidFill>
              </a:rPr>
              <a:t>tehnyt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ikänsä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fyysistä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työtä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maatilalla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800" b="1" dirty="0" err="1">
                <a:solidFill>
                  <a:schemeClr val="bg1"/>
                </a:solidFill>
              </a:rPr>
              <a:t>Asenne</a:t>
            </a:r>
            <a:r>
              <a:rPr lang="en-US" sz="1800" b="1" dirty="0">
                <a:solidFill>
                  <a:schemeClr val="bg1"/>
                </a:solidFill>
              </a:rPr>
              <a:t>: </a:t>
            </a:r>
            <a:r>
              <a:rPr lang="en-US" sz="1800" dirty="0" err="1">
                <a:solidFill>
                  <a:schemeClr val="bg1"/>
                </a:solidFill>
              </a:rPr>
              <a:t>Suhtautuu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välttelevästi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sähköisiin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palveluihin</a:t>
            </a:r>
            <a:r>
              <a:rPr lang="en-US" sz="1800" dirty="0">
                <a:solidFill>
                  <a:schemeClr val="bg1"/>
                </a:solidFill>
              </a:rPr>
              <a:t>. Ne </a:t>
            </a:r>
            <a:r>
              <a:rPr lang="en-US" sz="1800" dirty="0" err="1">
                <a:solidFill>
                  <a:schemeClr val="bg1"/>
                </a:solidFill>
              </a:rPr>
              <a:t>eivät</a:t>
            </a:r>
            <a:r>
              <a:rPr lang="en-US" sz="1800" dirty="0">
                <a:solidFill>
                  <a:schemeClr val="bg1"/>
                </a:solidFill>
              </a:rPr>
              <a:t> ole </a:t>
            </a:r>
            <a:r>
              <a:rPr lang="en-US" sz="1800" dirty="0" err="1">
                <a:solidFill>
                  <a:schemeClr val="bg1"/>
                </a:solidFill>
              </a:rPr>
              <a:t>Kainolle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tärkeitä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asioita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Tarina </a:t>
            </a:r>
            <a:r>
              <a:rPr lang="en-US" sz="1800" b="1" dirty="0" err="1">
                <a:solidFill>
                  <a:schemeClr val="bg1"/>
                </a:solidFill>
              </a:rPr>
              <a:t>palvelun</a:t>
            </a:r>
            <a:r>
              <a:rPr lang="en-US" sz="1800" b="1" dirty="0">
                <a:solidFill>
                  <a:schemeClr val="bg1"/>
                </a:solidFill>
              </a:rPr>
              <a:t> </a:t>
            </a:r>
            <a:r>
              <a:rPr lang="en-US" sz="1800" b="1" dirty="0" err="1">
                <a:solidFill>
                  <a:schemeClr val="bg1"/>
                </a:solidFill>
              </a:rPr>
              <a:t>käyttäjänä</a:t>
            </a:r>
            <a:r>
              <a:rPr lang="en-US" sz="1800" b="1" dirty="0">
                <a:solidFill>
                  <a:schemeClr val="bg1"/>
                </a:solidFill>
              </a:rPr>
              <a:t>/</a:t>
            </a:r>
            <a:r>
              <a:rPr lang="en-US" sz="1800" b="1" dirty="0" err="1">
                <a:solidFill>
                  <a:schemeClr val="bg1"/>
                </a:solidFill>
              </a:rPr>
              <a:t>käyttäytymismalli</a:t>
            </a:r>
            <a:r>
              <a:rPr lang="en-US" sz="1800" b="1" dirty="0">
                <a:solidFill>
                  <a:schemeClr val="bg1"/>
                </a:solidFill>
              </a:rPr>
              <a:t>: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Tietokone</a:t>
            </a:r>
            <a:r>
              <a:rPr lang="en-US" sz="1800" dirty="0">
                <a:solidFill>
                  <a:schemeClr val="bg1"/>
                </a:solidFill>
              </a:rPr>
              <a:t> ja </a:t>
            </a:r>
            <a:r>
              <a:rPr lang="en-US" sz="1800" dirty="0" err="1">
                <a:solidFill>
                  <a:schemeClr val="bg1"/>
                </a:solidFill>
              </a:rPr>
              <a:t>älylaitteet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ovat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vieraita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kapistuksia</a:t>
            </a:r>
            <a:r>
              <a:rPr lang="en-US" sz="1800" dirty="0">
                <a:solidFill>
                  <a:schemeClr val="bg1"/>
                </a:solidFill>
              </a:rPr>
              <a:t>. </a:t>
            </a:r>
            <a:r>
              <a:rPr lang="en-US" sz="1800" dirty="0" err="1">
                <a:solidFill>
                  <a:schemeClr val="bg1"/>
                </a:solidFill>
              </a:rPr>
              <a:t>Edes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sähköpostia</a:t>
            </a:r>
            <a:r>
              <a:rPr lang="en-US" sz="1800" dirty="0">
                <a:solidFill>
                  <a:schemeClr val="bg1"/>
                </a:solidFill>
              </a:rPr>
              <a:t> ja </a:t>
            </a:r>
            <a:r>
              <a:rPr lang="en-US" sz="1800" dirty="0" err="1">
                <a:solidFill>
                  <a:schemeClr val="bg1"/>
                </a:solidFill>
              </a:rPr>
              <a:t>verkkopankkitunnuksia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ei</a:t>
            </a:r>
            <a:r>
              <a:rPr lang="en-US" sz="1800" dirty="0">
                <a:solidFill>
                  <a:schemeClr val="bg1"/>
                </a:solidFill>
              </a:rPr>
              <a:t> ole. Doro-</a:t>
            </a:r>
            <a:r>
              <a:rPr lang="en-US" sz="1800" dirty="0" err="1">
                <a:solidFill>
                  <a:schemeClr val="bg1"/>
                </a:solidFill>
              </a:rPr>
              <a:t>puhelinta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osaa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välttävästi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käyttää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800" b="1" dirty="0" err="1">
                <a:solidFill>
                  <a:schemeClr val="bg1"/>
                </a:solidFill>
              </a:rPr>
              <a:t>Tarpeet</a:t>
            </a:r>
            <a:r>
              <a:rPr lang="en-US" sz="1800" b="1" dirty="0">
                <a:solidFill>
                  <a:schemeClr val="bg1"/>
                </a:solidFill>
              </a:rPr>
              <a:t>: </a:t>
            </a:r>
            <a:r>
              <a:rPr lang="en-US" sz="1800" dirty="0" err="1">
                <a:solidFill>
                  <a:schemeClr val="bg1"/>
                </a:solidFill>
              </a:rPr>
              <a:t>Iän</a:t>
            </a:r>
            <a:r>
              <a:rPr lang="en-US" sz="1800" dirty="0">
                <a:solidFill>
                  <a:schemeClr val="bg1"/>
                </a:solidFill>
              </a:rPr>
              <a:t> ja </a:t>
            </a:r>
            <a:r>
              <a:rPr lang="en-US" sz="1800" dirty="0" err="1">
                <a:solidFill>
                  <a:schemeClr val="bg1"/>
                </a:solidFill>
              </a:rPr>
              <a:t>perussairauksien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myötä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tullut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lisää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terveysongelmia</a:t>
            </a:r>
            <a:r>
              <a:rPr lang="en-US" sz="1800" dirty="0">
                <a:solidFill>
                  <a:schemeClr val="bg1"/>
                </a:solidFill>
              </a:rPr>
              <a:t>, </a:t>
            </a:r>
            <a:r>
              <a:rPr lang="en-US" sz="1800" dirty="0" err="1">
                <a:solidFill>
                  <a:schemeClr val="bg1"/>
                </a:solidFill>
              </a:rPr>
              <a:t>myös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palveluiden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tarve</a:t>
            </a:r>
            <a:r>
              <a:rPr lang="en-US" sz="1800" dirty="0">
                <a:solidFill>
                  <a:schemeClr val="bg1"/>
                </a:solidFill>
              </a:rPr>
              <a:t> on </a:t>
            </a:r>
            <a:r>
              <a:rPr lang="en-US" sz="1800" dirty="0" err="1">
                <a:solidFill>
                  <a:schemeClr val="bg1"/>
                </a:solidFill>
              </a:rPr>
              <a:t>alkanut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lisääntymään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vuosien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varrella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800" b="1" dirty="0" err="1">
                <a:solidFill>
                  <a:schemeClr val="bg1"/>
                </a:solidFill>
              </a:rPr>
              <a:t>Tavoitteet</a:t>
            </a:r>
            <a:r>
              <a:rPr lang="en-US" sz="1800" b="1" dirty="0">
                <a:solidFill>
                  <a:schemeClr val="bg1"/>
                </a:solidFill>
              </a:rPr>
              <a:t>: </a:t>
            </a:r>
            <a:r>
              <a:rPr lang="en-US" sz="1800" dirty="0">
                <a:solidFill>
                  <a:schemeClr val="bg1"/>
                </a:solidFill>
              </a:rPr>
              <a:t>Saada </a:t>
            </a:r>
            <a:r>
              <a:rPr lang="en-US" sz="1800" dirty="0" err="1">
                <a:solidFill>
                  <a:schemeClr val="bg1"/>
                </a:solidFill>
              </a:rPr>
              <a:t>nopeasti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yhteys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terveydenhuoltoon</a:t>
            </a:r>
            <a:r>
              <a:rPr lang="en-US" sz="1800" dirty="0">
                <a:solidFill>
                  <a:schemeClr val="bg1"/>
                </a:solidFill>
              </a:rPr>
              <a:t> ja </a:t>
            </a:r>
            <a:r>
              <a:rPr lang="en-US" sz="1800" dirty="0" err="1">
                <a:solidFill>
                  <a:schemeClr val="bg1"/>
                </a:solidFill>
              </a:rPr>
              <a:t>terveysongelmat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hoidettua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800" b="1" dirty="0" err="1">
                <a:solidFill>
                  <a:schemeClr val="bg1"/>
                </a:solidFill>
              </a:rPr>
              <a:t>Motivaatio</a:t>
            </a:r>
            <a:r>
              <a:rPr lang="en-US" sz="1800" b="1" dirty="0">
                <a:solidFill>
                  <a:schemeClr val="bg1"/>
                </a:solidFill>
              </a:rPr>
              <a:t>: </a:t>
            </a:r>
            <a:r>
              <a:rPr lang="en-US" sz="1800" dirty="0" err="1">
                <a:solidFill>
                  <a:schemeClr val="bg1"/>
                </a:solidFill>
              </a:rPr>
              <a:t>Terveyskeskuksen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luukulle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haluaa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jatkossakin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mennä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asioimaan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oikean</a:t>
            </a:r>
            <a:r>
              <a:rPr lang="en-US" sz="1800" dirty="0">
                <a:solidFill>
                  <a:schemeClr val="bg1"/>
                </a:solidFill>
              </a:rPr>
              <a:t>, </a:t>
            </a:r>
            <a:r>
              <a:rPr lang="en-US" sz="1800" dirty="0" err="1">
                <a:solidFill>
                  <a:schemeClr val="bg1"/>
                </a:solidFill>
              </a:rPr>
              <a:t>elävän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ihmisen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kanssa</a:t>
            </a:r>
            <a:r>
              <a:rPr lang="en-US" sz="1800" dirty="0">
                <a:solidFill>
                  <a:schemeClr val="bg1"/>
                </a:solidFill>
              </a:rPr>
              <a:t>. Se on </a:t>
            </a:r>
            <a:r>
              <a:rPr lang="en-US" sz="1800" dirty="0" err="1">
                <a:solidFill>
                  <a:schemeClr val="bg1"/>
                </a:solidFill>
              </a:rPr>
              <a:t>tuttua</a:t>
            </a:r>
            <a:r>
              <a:rPr lang="en-US" sz="1800" dirty="0">
                <a:solidFill>
                  <a:schemeClr val="bg1"/>
                </a:solidFill>
              </a:rPr>
              <a:t> ja </a:t>
            </a:r>
            <a:r>
              <a:rPr lang="en-US" sz="1800" dirty="0" err="1">
                <a:solidFill>
                  <a:schemeClr val="bg1"/>
                </a:solidFill>
              </a:rPr>
              <a:t>turvallista</a:t>
            </a:r>
            <a:r>
              <a:rPr lang="en-US" sz="1800" dirty="0">
                <a:solidFill>
                  <a:schemeClr val="bg1"/>
                </a:solidFill>
              </a:rPr>
              <a:t>!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6F7435D-E3DB-47B1-BA61-B00ACC83A9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2950" y="0"/>
            <a:ext cx="609905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9">
            <a:extLst>
              <a:ext uri="{FF2B5EF4-FFF2-40B4-BE49-F238E27FC236}">
                <a16:creationId xmlns:a16="http://schemas.microsoft.com/office/drawing/2014/main" id="{F263A0B5-F8C4-4116-809F-78A768EA79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77582" y="557784"/>
            <a:ext cx="5130204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1DECCF16-4086-468F-A19A-69681252F8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4905" y="1232627"/>
            <a:ext cx="1335140" cy="438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2551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9ABE9CE2-B802-406F-A80B-36917F114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chemeClr val="bg1"/>
                </a:solidFill>
              </a:rPr>
              <a:t>Millaista digitukea Kaino voisi tarvita?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A62EBCEC-310A-422C-B4E8-35A0D0CE4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802187"/>
          </a:xfrm>
        </p:spPr>
        <p:txBody>
          <a:bodyPr/>
          <a:lstStyle/>
          <a:p>
            <a:r>
              <a:rPr lang="fi-FI" dirty="0"/>
              <a:t>Ohjataan kotihoidon etäpalvelun piiriin ja opastetaan annetun </a:t>
            </a:r>
            <a:r>
              <a:rPr lang="fi-FI" dirty="0" err="1"/>
              <a:t>tablet</a:t>
            </a:r>
            <a:r>
              <a:rPr lang="fi-FI" dirty="0"/>
              <a:t>-tietokoneen käyttöön</a:t>
            </a:r>
          </a:p>
          <a:p>
            <a:r>
              <a:rPr lang="fi-FI" dirty="0"/>
              <a:t>Harjoitellaan kodinhoitajan kanssa esim. etävastaanottokäyntejä, yhteydenpitoa omaisiin tai osallistumista etäryhmätoimintaan laitteen avulla</a:t>
            </a:r>
          </a:p>
          <a:p>
            <a:r>
              <a:rPr lang="fi-FI" u="sng" dirty="0"/>
              <a:t>Vieriopetus ja –ohjaus </a:t>
            </a:r>
            <a:r>
              <a:rPr lang="fi-FI" dirty="0"/>
              <a:t>esimerkiksi hoitajan tai digiammattilaisen toimesta</a:t>
            </a:r>
          </a:p>
          <a:p>
            <a:r>
              <a:rPr lang="fi-FI" u="sng" dirty="0"/>
              <a:t>Perusasioista</a:t>
            </a:r>
            <a:r>
              <a:rPr lang="fi-FI" dirty="0"/>
              <a:t> täytyy lähteä liikkeelle!</a:t>
            </a:r>
          </a:p>
          <a:p>
            <a:r>
              <a:rPr lang="fi-FI" u="sng" dirty="0"/>
              <a:t>Motivointi</a:t>
            </a:r>
          </a:p>
        </p:txBody>
      </p:sp>
    </p:spTree>
    <p:extLst>
      <p:ext uri="{BB962C8B-B14F-4D97-AF65-F5344CB8AC3E}">
        <p14:creationId xmlns:p14="http://schemas.microsoft.com/office/powerpoint/2010/main" val="4003261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AFBA22A-079A-4C55-883C-C6FAE41A5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Hypoteettiset asiakkaat on muodostettu pohjaten…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4994574-ADA0-4296-BDC1-A4BC51DAE8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… Opinnäytetyötutkimuksen haastatteluaineistoon sekä Kokkolan digiopas-työpajojen, Toholammin Eläkeliiton ja Perhon Kyläluuta-tapahtumien aikana tapahtuneeseen havainnointiin ja haastatteluihin.</a:t>
            </a:r>
          </a:p>
        </p:txBody>
      </p:sp>
    </p:spTree>
    <p:extLst>
      <p:ext uri="{BB962C8B-B14F-4D97-AF65-F5344CB8AC3E}">
        <p14:creationId xmlns:p14="http://schemas.microsoft.com/office/powerpoint/2010/main" val="1658661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87A382F-F1F5-440A-9E6A-337C94D94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4944152" cy="73719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Persoona</a:t>
            </a:r>
            <a:r>
              <a:rPr lang="en-US" sz="28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1: </a:t>
            </a:r>
            <a:r>
              <a:rPr lang="en-US" sz="28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TEUVO TIETÄVÄINEN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CEA710D-0875-40D2-BB97-C36AD40659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8930" y="1366462"/>
            <a:ext cx="4944151" cy="5301465"/>
          </a:xfrm>
        </p:spPr>
        <p:txBody>
          <a:bodyPr vert="horz" lIns="91440" tIns="45720" rIns="91440" bIns="45720" rtlCol="0">
            <a:normAutofit fontScale="92500"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1800" b="1" dirty="0" err="1">
                <a:solidFill>
                  <a:schemeClr val="bg1"/>
                </a:solidFill>
              </a:rPr>
              <a:t>Ikä</a:t>
            </a:r>
            <a:r>
              <a:rPr lang="en-US" sz="1800" b="1" dirty="0">
                <a:solidFill>
                  <a:schemeClr val="bg1"/>
                </a:solidFill>
              </a:rPr>
              <a:t>/</a:t>
            </a:r>
            <a:r>
              <a:rPr lang="en-US" sz="1800" b="1" dirty="0" err="1">
                <a:solidFill>
                  <a:schemeClr val="bg1"/>
                </a:solidFill>
              </a:rPr>
              <a:t>asema</a:t>
            </a:r>
            <a:r>
              <a:rPr lang="en-US" sz="1800" b="1" dirty="0">
                <a:solidFill>
                  <a:schemeClr val="bg1"/>
                </a:solidFill>
              </a:rPr>
              <a:t>/</a:t>
            </a:r>
            <a:r>
              <a:rPr lang="en-US" sz="1800" b="1" dirty="0" err="1">
                <a:solidFill>
                  <a:schemeClr val="bg1"/>
                </a:solidFill>
              </a:rPr>
              <a:t>rooli</a:t>
            </a:r>
            <a:r>
              <a:rPr lang="en-US" sz="1800" b="1" dirty="0">
                <a:solidFill>
                  <a:schemeClr val="bg1"/>
                </a:solidFill>
              </a:rPr>
              <a:t>: </a:t>
            </a:r>
            <a:r>
              <a:rPr lang="en-US" sz="1800" dirty="0">
                <a:solidFill>
                  <a:schemeClr val="bg1"/>
                </a:solidFill>
              </a:rPr>
              <a:t>67-vuotias </a:t>
            </a:r>
            <a:r>
              <a:rPr lang="en-US" sz="1800" dirty="0" err="1">
                <a:solidFill>
                  <a:schemeClr val="bg1"/>
                </a:solidFill>
              </a:rPr>
              <a:t>aktiivinen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eläkeläinen</a:t>
            </a:r>
            <a:r>
              <a:rPr lang="en-US" sz="1800" dirty="0">
                <a:solidFill>
                  <a:schemeClr val="bg1"/>
                </a:solidFill>
              </a:rPr>
              <a:t>, </a:t>
            </a:r>
            <a:r>
              <a:rPr lang="en-US" sz="1800" dirty="0" err="1">
                <a:solidFill>
                  <a:schemeClr val="bg1"/>
                </a:solidFill>
              </a:rPr>
              <a:t>joka</a:t>
            </a:r>
            <a:r>
              <a:rPr lang="en-US" sz="1800" dirty="0">
                <a:solidFill>
                  <a:schemeClr val="bg1"/>
                </a:solidFill>
              </a:rPr>
              <a:t> on </a:t>
            </a:r>
            <a:r>
              <a:rPr lang="en-US" sz="1800" dirty="0" err="1">
                <a:solidFill>
                  <a:schemeClr val="bg1"/>
                </a:solidFill>
              </a:rPr>
              <a:t>mukana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monenlaisessa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yhdistys</a:t>
            </a:r>
            <a:r>
              <a:rPr lang="en-US" sz="1800" dirty="0">
                <a:solidFill>
                  <a:schemeClr val="bg1"/>
                </a:solidFill>
              </a:rPr>
              <a:t>- ja </a:t>
            </a:r>
            <a:r>
              <a:rPr lang="en-US" sz="1800" dirty="0" err="1">
                <a:solidFill>
                  <a:schemeClr val="bg1"/>
                </a:solidFill>
              </a:rPr>
              <a:t>harrastustoiminnassa</a:t>
            </a:r>
            <a:r>
              <a:rPr lang="en-US" sz="1800" dirty="0">
                <a:solidFill>
                  <a:schemeClr val="bg1"/>
                </a:solidFill>
              </a:rPr>
              <a:t>. </a:t>
            </a:r>
            <a:r>
              <a:rPr lang="en-US" sz="1800" dirty="0" err="1">
                <a:solidFill>
                  <a:schemeClr val="bg1"/>
                </a:solidFill>
              </a:rPr>
              <a:t>Työelämässä</a:t>
            </a:r>
            <a:r>
              <a:rPr lang="en-US" sz="1800" dirty="0">
                <a:solidFill>
                  <a:schemeClr val="bg1"/>
                </a:solidFill>
              </a:rPr>
              <a:t> on </a:t>
            </a:r>
            <a:r>
              <a:rPr lang="en-US" sz="1800" dirty="0" err="1">
                <a:solidFill>
                  <a:schemeClr val="bg1"/>
                </a:solidFill>
              </a:rPr>
              <a:t>käyttänyt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tietokonetta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insinöörinä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työskennellessään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800" b="1" dirty="0" err="1">
                <a:solidFill>
                  <a:schemeClr val="bg1"/>
                </a:solidFill>
              </a:rPr>
              <a:t>Asenne</a:t>
            </a:r>
            <a:r>
              <a:rPr lang="en-US" sz="1800" b="1" dirty="0">
                <a:solidFill>
                  <a:schemeClr val="bg1"/>
                </a:solidFill>
              </a:rPr>
              <a:t>: </a:t>
            </a:r>
            <a:r>
              <a:rPr lang="en-US" sz="1800" dirty="0" err="1">
                <a:solidFill>
                  <a:schemeClr val="bg1"/>
                </a:solidFill>
              </a:rPr>
              <a:t>Suhtautuu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myönteisesti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sähköisiin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palveluihin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Tarina </a:t>
            </a:r>
            <a:r>
              <a:rPr lang="en-US" sz="1800" b="1" dirty="0" err="1">
                <a:solidFill>
                  <a:schemeClr val="bg1"/>
                </a:solidFill>
              </a:rPr>
              <a:t>palvelun</a:t>
            </a:r>
            <a:r>
              <a:rPr lang="en-US" sz="1800" b="1" dirty="0">
                <a:solidFill>
                  <a:schemeClr val="bg1"/>
                </a:solidFill>
              </a:rPr>
              <a:t> </a:t>
            </a:r>
            <a:r>
              <a:rPr lang="en-US" sz="1800" b="1" dirty="0" err="1">
                <a:solidFill>
                  <a:schemeClr val="bg1"/>
                </a:solidFill>
              </a:rPr>
              <a:t>käyttäjänä</a:t>
            </a:r>
            <a:r>
              <a:rPr lang="en-US" sz="1800" b="1" dirty="0">
                <a:solidFill>
                  <a:schemeClr val="bg1"/>
                </a:solidFill>
              </a:rPr>
              <a:t>/</a:t>
            </a:r>
            <a:r>
              <a:rPr lang="en-US" sz="1800" b="1" dirty="0" err="1">
                <a:solidFill>
                  <a:schemeClr val="bg1"/>
                </a:solidFill>
              </a:rPr>
              <a:t>käyttäytymismalli</a:t>
            </a:r>
            <a:r>
              <a:rPr lang="en-US" sz="1800" b="1" dirty="0">
                <a:solidFill>
                  <a:schemeClr val="bg1"/>
                </a:solidFill>
              </a:rPr>
              <a:t>: </a:t>
            </a:r>
            <a:r>
              <a:rPr lang="en-US" sz="1800" dirty="0" err="1">
                <a:solidFill>
                  <a:schemeClr val="bg1"/>
                </a:solidFill>
              </a:rPr>
              <a:t>Ensisijaisesti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suosii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sähköisiä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palveluita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niiden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helppokäyttöisyyden</a:t>
            </a:r>
            <a:r>
              <a:rPr lang="en-US" sz="1800" dirty="0">
                <a:solidFill>
                  <a:schemeClr val="bg1"/>
                </a:solidFill>
              </a:rPr>
              <a:t> ja </a:t>
            </a:r>
            <a:r>
              <a:rPr lang="en-US" sz="1800" dirty="0" err="1">
                <a:solidFill>
                  <a:schemeClr val="bg1"/>
                </a:solidFill>
              </a:rPr>
              <a:t>joustavuuden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vuoksi</a:t>
            </a:r>
            <a:r>
              <a:rPr lang="en-US" sz="1800" dirty="0">
                <a:solidFill>
                  <a:schemeClr val="bg1"/>
                </a:solidFill>
              </a:rPr>
              <a:t>. </a:t>
            </a:r>
            <a:r>
              <a:rPr lang="en-US" sz="1800" dirty="0" err="1">
                <a:solidFill>
                  <a:schemeClr val="bg1"/>
                </a:solidFill>
              </a:rPr>
              <a:t>Luottaa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sähköisiin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palveluihin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800" b="1" dirty="0" err="1">
                <a:solidFill>
                  <a:schemeClr val="bg1"/>
                </a:solidFill>
              </a:rPr>
              <a:t>Tarpeet</a:t>
            </a:r>
            <a:r>
              <a:rPr lang="en-US" sz="1800" b="1" dirty="0">
                <a:solidFill>
                  <a:schemeClr val="bg1"/>
                </a:solidFill>
              </a:rPr>
              <a:t>: </a:t>
            </a:r>
            <a:r>
              <a:rPr lang="en-US" sz="1800" dirty="0" err="1">
                <a:solidFill>
                  <a:schemeClr val="bg1"/>
                </a:solidFill>
              </a:rPr>
              <a:t>Terveysongelmat</a:t>
            </a:r>
            <a:r>
              <a:rPr lang="en-US" sz="1800" dirty="0">
                <a:solidFill>
                  <a:schemeClr val="bg1"/>
                </a:solidFill>
              </a:rPr>
              <a:t> ja </a:t>
            </a:r>
            <a:r>
              <a:rPr lang="en-US" sz="1800" dirty="0" err="1">
                <a:solidFill>
                  <a:schemeClr val="bg1"/>
                </a:solidFill>
              </a:rPr>
              <a:t>palvelun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tarve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vielä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vähäiset</a:t>
            </a:r>
            <a:r>
              <a:rPr lang="en-US" sz="1800" dirty="0">
                <a:solidFill>
                  <a:schemeClr val="bg1"/>
                </a:solidFill>
              </a:rPr>
              <a:t>. </a:t>
            </a:r>
            <a:r>
              <a:rPr lang="en-US" sz="1800" dirty="0" err="1">
                <a:solidFill>
                  <a:schemeClr val="bg1"/>
                </a:solidFill>
              </a:rPr>
              <a:t>Lähinnä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reseptejä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uusii</a:t>
            </a:r>
            <a:r>
              <a:rPr lang="en-US" sz="1800" dirty="0">
                <a:solidFill>
                  <a:schemeClr val="bg1"/>
                </a:solidFill>
              </a:rPr>
              <a:t> ja labra-</a:t>
            </a:r>
            <a:r>
              <a:rPr lang="en-US" sz="1800" dirty="0" err="1">
                <a:solidFill>
                  <a:schemeClr val="bg1"/>
                </a:solidFill>
              </a:rPr>
              <a:t>aikoja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varaa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800" b="1" dirty="0" err="1">
                <a:solidFill>
                  <a:schemeClr val="bg1"/>
                </a:solidFill>
              </a:rPr>
              <a:t>Tavoitteet</a:t>
            </a:r>
            <a:r>
              <a:rPr lang="en-US" sz="1800" b="1" dirty="0">
                <a:solidFill>
                  <a:schemeClr val="bg1"/>
                </a:solidFill>
              </a:rPr>
              <a:t>: </a:t>
            </a:r>
            <a:r>
              <a:rPr lang="en-US" sz="1800" dirty="0" err="1">
                <a:solidFill>
                  <a:schemeClr val="bg1"/>
                </a:solidFill>
              </a:rPr>
              <a:t>Koska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elämä</a:t>
            </a:r>
            <a:r>
              <a:rPr lang="en-US" sz="1800" dirty="0">
                <a:solidFill>
                  <a:schemeClr val="bg1"/>
                </a:solidFill>
              </a:rPr>
              <a:t> on </a:t>
            </a:r>
            <a:r>
              <a:rPr lang="en-US" sz="1800" dirty="0" err="1">
                <a:solidFill>
                  <a:schemeClr val="bg1"/>
                </a:solidFill>
              </a:rPr>
              <a:t>niin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kiireistä</a:t>
            </a:r>
            <a:r>
              <a:rPr lang="en-US" sz="1800" dirty="0">
                <a:solidFill>
                  <a:schemeClr val="bg1"/>
                </a:solidFill>
              </a:rPr>
              <a:t>, on </a:t>
            </a:r>
            <a:r>
              <a:rPr lang="en-US" sz="1800" dirty="0" err="1">
                <a:solidFill>
                  <a:schemeClr val="bg1"/>
                </a:solidFill>
              </a:rPr>
              <a:t>tärkeää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saada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asiat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nopeasti</a:t>
            </a:r>
            <a:r>
              <a:rPr lang="en-US" sz="1800" dirty="0">
                <a:solidFill>
                  <a:schemeClr val="bg1"/>
                </a:solidFill>
              </a:rPr>
              <a:t> ja </a:t>
            </a:r>
            <a:r>
              <a:rPr lang="en-US" sz="1800" dirty="0" err="1">
                <a:solidFill>
                  <a:schemeClr val="bg1"/>
                </a:solidFill>
              </a:rPr>
              <a:t>helposti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hoidetuiksi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800" b="1" dirty="0" err="1">
                <a:solidFill>
                  <a:schemeClr val="bg1"/>
                </a:solidFill>
              </a:rPr>
              <a:t>Motivaatio</a:t>
            </a:r>
            <a:r>
              <a:rPr lang="en-US" sz="1800" b="1" dirty="0">
                <a:solidFill>
                  <a:schemeClr val="bg1"/>
                </a:solidFill>
              </a:rPr>
              <a:t>: </a:t>
            </a:r>
            <a:r>
              <a:rPr lang="en-US" sz="1800" dirty="0">
                <a:solidFill>
                  <a:schemeClr val="bg1"/>
                </a:solidFill>
              </a:rPr>
              <a:t>On </a:t>
            </a:r>
            <a:r>
              <a:rPr lang="en-US" sz="1800" dirty="0" err="1">
                <a:solidFill>
                  <a:schemeClr val="bg1"/>
                </a:solidFill>
              </a:rPr>
              <a:t>erittäin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motivoitunut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käyttämään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sähköisiä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palveluita</a:t>
            </a:r>
            <a:r>
              <a:rPr lang="en-US" sz="1800" dirty="0">
                <a:solidFill>
                  <a:schemeClr val="bg1"/>
                </a:solidFill>
              </a:rPr>
              <a:t>. </a:t>
            </a:r>
            <a:r>
              <a:rPr lang="en-US" sz="1800" dirty="0" err="1">
                <a:solidFill>
                  <a:schemeClr val="bg1"/>
                </a:solidFill>
              </a:rPr>
              <a:t>Terveyskeskuksen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luukulla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asiointi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ei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houkuta</a:t>
            </a:r>
            <a:r>
              <a:rPr lang="en-US" sz="1800" dirty="0">
                <a:solidFill>
                  <a:schemeClr val="bg1"/>
                </a:solidFill>
              </a:rPr>
              <a:t>, </a:t>
            </a:r>
            <a:r>
              <a:rPr lang="en-US" sz="1800" dirty="0" err="1">
                <a:solidFill>
                  <a:schemeClr val="bg1"/>
                </a:solidFill>
              </a:rPr>
              <a:t>koska</a:t>
            </a:r>
            <a:r>
              <a:rPr lang="en-US" sz="1800" dirty="0">
                <a:solidFill>
                  <a:schemeClr val="bg1"/>
                </a:solidFill>
              </a:rPr>
              <a:t> se </a:t>
            </a:r>
            <a:r>
              <a:rPr lang="en-US" sz="1800" dirty="0" err="1">
                <a:solidFill>
                  <a:schemeClr val="bg1"/>
                </a:solidFill>
              </a:rPr>
              <a:t>syö</a:t>
            </a:r>
            <a:r>
              <a:rPr lang="en-US" sz="1800" dirty="0">
                <a:solidFill>
                  <a:schemeClr val="bg1"/>
                </a:solidFill>
              </a:rPr>
              <a:t> mm. </a:t>
            </a:r>
            <a:r>
              <a:rPr lang="en-US" sz="1800" dirty="0" err="1">
                <a:solidFill>
                  <a:schemeClr val="bg1"/>
                </a:solidFill>
              </a:rPr>
              <a:t>ajallisia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resursseja</a:t>
            </a:r>
            <a:r>
              <a:rPr lang="en-US" sz="1800" dirty="0">
                <a:solidFill>
                  <a:schemeClr val="bg1"/>
                </a:solidFill>
              </a:rPr>
              <a:t> ja </a:t>
            </a:r>
            <a:r>
              <a:rPr lang="en-US" sz="1800" dirty="0" err="1">
                <a:solidFill>
                  <a:schemeClr val="bg1"/>
                </a:solidFill>
              </a:rPr>
              <a:t>bensakin</a:t>
            </a:r>
            <a:r>
              <a:rPr lang="en-US" sz="1800" dirty="0">
                <a:solidFill>
                  <a:schemeClr val="bg1"/>
                </a:solidFill>
              </a:rPr>
              <a:t> on </a:t>
            </a:r>
            <a:r>
              <a:rPr lang="en-US" sz="1800" dirty="0" err="1">
                <a:solidFill>
                  <a:schemeClr val="bg1"/>
                </a:solidFill>
              </a:rPr>
              <a:t>niin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kallista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nykyään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6F7435D-E3DB-47B1-BA61-B00ACC83A9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2950" y="0"/>
            <a:ext cx="609905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9">
            <a:extLst>
              <a:ext uri="{FF2B5EF4-FFF2-40B4-BE49-F238E27FC236}">
                <a16:creationId xmlns:a16="http://schemas.microsoft.com/office/drawing/2014/main" id="{F263A0B5-F8C4-4116-809F-78A768EA79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77582" y="557784"/>
            <a:ext cx="5130204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Kuva 15" descr="Vanha mies päällä takki">
            <a:extLst>
              <a:ext uri="{FF2B5EF4-FFF2-40B4-BE49-F238E27FC236}">
                <a16:creationId xmlns:a16="http://schemas.microsoft.com/office/drawing/2014/main" id="{ECDA270C-60E2-4DCF-93B2-8876CE9D4D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09297" y="833418"/>
            <a:ext cx="1666354" cy="518791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851851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3E651AD-4F7A-4558-99F2-3764512FC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chemeClr val="bg1"/>
                </a:solidFill>
              </a:rPr>
              <a:t>Millaista digitukea Teuvo voisi tarvita?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7E7383E-66B4-462E-A858-8766B4E4E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Opastusta itselle sopivan päätelaitteen (esim. tabletti tai älypuhelin) valintaan</a:t>
            </a:r>
          </a:p>
          <a:p>
            <a:r>
              <a:rPr lang="fi-FI" dirty="0"/>
              <a:t>Rohkeutta valita ensisijaisesti sähköinen asiointikanava terveysongelmien hoitoon</a:t>
            </a:r>
          </a:p>
          <a:p>
            <a:r>
              <a:rPr lang="fi-FI" dirty="0"/>
              <a:t>Tiedotusta erilaisista digipalveluista ja niiden käyttötarkoituksista sekä niiden käytön mukanaan tuomista eduista, koska nyt Teuvo on käyttänyt vielä melko suppeasti sähköisiä palveluita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97183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ED96D07-3E0E-4149-997C-75B882C33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4579" y="629266"/>
            <a:ext cx="6422849" cy="62418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kern="1200" dirty="0" err="1">
                <a:latin typeface="+mj-lt"/>
                <a:ea typeface="+mj-ea"/>
                <a:cs typeface="+mj-cs"/>
              </a:rPr>
              <a:t>Persoona</a:t>
            </a:r>
            <a:r>
              <a:rPr lang="en-US" sz="2800" kern="1200" dirty="0">
                <a:latin typeface="+mj-lt"/>
                <a:ea typeface="+mj-ea"/>
                <a:cs typeface="+mj-cs"/>
              </a:rPr>
              <a:t> 2: </a:t>
            </a:r>
            <a:r>
              <a:rPr lang="en-US" sz="2800" b="1" kern="1200" dirty="0">
                <a:latin typeface="+mj-lt"/>
                <a:ea typeface="+mj-ea"/>
                <a:cs typeface="+mj-cs"/>
              </a:rPr>
              <a:t>EERO EPÄILEVÄINEN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20FA99-AAAC-4AF3-9FAE-707420324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ounded Rectangle 9">
            <a:extLst>
              <a:ext uri="{FF2B5EF4-FFF2-40B4-BE49-F238E27FC236}">
                <a16:creationId xmlns:a16="http://schemas.microsoft.com/office/drawing/2014/main" id="{9573BE85-6043-4C3A-A7DD-483A0A5FB7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2" y="559407"/>
            <a:ext cx="3666744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Kuva 5" descr="Vanha mies käyttää keppi">
            <a:extLst>
              <a:ext uri="{FF2B5EF4-FFF2-40B4-BE49-F238E27FC236}">
                <a16:creationId xmlns:a16="http://schemas.microsoft.com/office/drawing/2014/main" id="{4AF3689C-D5D4-4953-9A7E-FEAD72529F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13722" y="877824"/>
            <a:ext cx="2408563" cy="5102352"/>
          </a:xfrm>
          <a:prstGeom prst="rect">
            <a:avLst/>
          </a:prstGeom>
          <a:effectLst/>
        </p:spPr>
      </p:pic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CBEE833-85F0-4703-8B29-CC9C7494FD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14581" y="1253447"/>
            <a:ext cx="6422848" cy="5424755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000" b="1" dirty="0" err="1"/>
              <a:t>Ikä</a:t>
            </a:r>
            <a:r>
              <a:rPr lang="en-US" sz="2000" b="1" dirty="0"/>
              <a:t>/</a:t>
            </a:r>
            <a:r>
              <a:rPr lang="en-US" sz="2000" b="1" dirty="0" err="1"/>
              <a:t>asema</a:t>
            </a:r>
            <a:r>
              <a:rPr lang="en-US" sz="2000" b="1" dirty="0"/>
              <a:t>/</a:t>
            </a:r>
            <a:r>
              <a:rPr lang="en-US" sz="2000" b="1" dirty="0" err="1"/>
              <a:t>rooli</a:t>
            </a:r>
            <a:r>
              <a:rPr lang="en-US" sz="2000" b="1" dirty="0"/>
              <a:t>: </a:t>
            </a:r>
            <a:r>
              <a:rPr lang="en-US" sz="2000" dirty="0"/>
              <a:t>84-vuotias </a:t>
            </a:r>
            <a:r>
              <a:rPr lang="en-US" sz="2000" dirty="0" err="1"/>
              <a:t>aktiivinen</a:t>
            </a:r>
            <a:r>
              <a:rPr lang="en-US" sz="2000" dirty="0"/>
              <a:t> ja </a:t>
            </a:r>
            <a:r>
              <a:rPr lang="en-US" sz="2000" dirty="0" err="1"/>
              <a:t>puhelias</a:t>
            </a:r>
            <a:r>
              <a:rPr lang="en-US" sz="2000" dirty="0"/>
              <a:t> </a:t>
            </a:r>
            <a:r>
              <a:rPr lang="en-US" sz="2000" dirty="0" err="1"/>
              <a:t>seuramies</a:t>
            </a:r>
            <a:r>
              <a:rPr lang="en-US" sz="2000" dirty="0"/>
              <a:t>, </a:t>
            </a:r>
            <a:r>
              <a:rPr lang="en-US" sz="2000" dirty="0" err="1"/>
              <a:t>joka</a:t>
            </a:r>
            <a:r>
              <a:rPr lang="en-US" sz="2000" dirty="0"/>
              <a:t> </a:t>
            </a:r>
            <a:r>
              <a:rPr lang="en-US" sz="2000" dirty="0" err="1"/>
              <a:t>harrastaa</a:t>
            </a:r>
            <a:r>
              <a:rPr lang="en-US" sz="2000" dirty="0"/>
              <a:t> </a:t>
            </a:r>
            <a:r>
              <a:rPr lang="en-US" sz="2000" dirty="0" err="1"/>
              <a:t>veikkausta</a:t>
            </a:r>
            <a:r>
              <a:rPr lang="en-US" sz="2000" dirty="0"/>
              <a:t> ja </a:t>
            </a:r>
            <a:r>
              <a:rPr lang="en-US" sz="2000" dirty="0" err="1"/>
              <a:t>raveja</a:t>
            </a:r>
            <a:r>
              <a:rPr lang="en-US" sz="2000" dirty="0"/>
              <a:t>. </a:t>
            </a:r>
            <a:r>
              <a:rPr lang="en-US" sz="2000" dirty="0" err="1"/>
              <a:t>Kahvittelee</a:t>
            </a:r>
            <a:r>
              <a:rPr lang="en-US" sz="2000" dirty="0"/>
              <a:t> </a:t>
            </a:r>
            <a:r>
              <a:rPr lang="en-US" sz="2000" dirty="0" err="1"/>
              <a:t>samanhenkisten</a:t>
            </a:r>
            <a:r>
              <a:rPr lang="en-US" sz="2000" dirty="0"/>
              <a:t> </a:t>
            </a:r>
            <a:r>
              <a:rPr lang="en-US" sz="2000" dirty="0" err="1"/>
              <a:t>ikämiesten</a:t>
            </a:r>
            <a:r>
              <a:rPr lang="en-US" sz="2000" dirty="0"/>
              <a:t> </a:t>
            </a:r>
            <a:r>
              <a:rPr lang="en-US" sz="2000" dirty="0" err="1"/>
              <a:t>kanssa</a:t>
            </a:r>
            <a:r>
              <a:rPr lang="en-US" sz="2000" dirty="0"/>
              <a:t>. </a:t>
            </a:r>
            <a:r>
              <a:rPr lang="en-US" sz="2000" dirty="0" err="1"/>
              <a:t>Puhelinta</a:t>
            </a:r>
            <a:r>
              <a:rPr lang="en-US" sz="2000" dirty="0"/>
              <a:t> </a:t>
            </a:r>
            <a:r>
              <a:rPr lang="en-US" sz="2000" dirty="0" err="1"/>
              <a:t>osaa</a:t>
            </a:r>
            <a:r>
              <a:rPr lang="en-US" sz="2000" dirty="0"/>
              <a:t> </a:t>
            </a:r>
            <a:r>
              <a:rPr lang="en-US" sz="2000" dirty="0" err="1"/>
              <a:t>melko</a:t>
            </a:r>
            <a:r>
              <a:rPr lang="en-US" sz="2000" dirty="0"/>
              <a:t> </a:t>
            </a:r>
            <a:r>
              <a:rPr lang="en-US" sz="2000" dirty="0" err="1"/>
              <a:t>sujuvasti</a:t>
            </a:r>
            <a:r>
              <a:rPr lang="en-US" sz="2000" dirty="0"/>
              <a:t> </a:t>
            </a:r>
            <a:r>
              <a:rPr lang="en-US" sz="2000" dirty="0" err="1"/>
              <a:t>käyttää</a:t>
            </a:r>
            <a:r>
              <a:rPr lang="en-US" sz="2000" dirty="0"/>
              <a:t> ja </a:t>
            </a:r>
            <a:r>
              <a:rPr lang="en-US" sz="2000" dirty="0" err="1"/>
              <a:t>tietokoneen</a:t>
            </a:r>
            <a:r>
              <a:rPr lang="en-US" sz="2000" dirty="0"/>
              <a:t> </a:t>
            </a:r>
            <a:r>
              <a:rPr lang="en-US" sz="2000" dirty="0" err="1"/>
              <a:t>kautta</a:t>
            </a:r>
            <a:r>
              <a:rPr lang="en-US" sz="2000" dirty="0"/>
              <a:t> </a:t>
            </a:r>
            <a:r>
              <a:rPr lang="en-US" sz="2000" dirty="0" err="1"/>
              <a:t>seuraa</a:t>
            </a:r>
            <a:r>
              <a:rPr lang="en-US" sz="2000" dirty="0"/>
              <a:t> mm. </a:t>
            </a:r>
            <a:r>
              <a:rPr lang="en-US" sz="2000" dirty="0" err="1"/>
              <a:t>urheilua</a:t>
            </a:r>
            <a:r>
              <a:rPr lang="en-US" sz="2000" dirty="0"/>
              <a:t> ja </a:t>
            </a:r>
            <a:r>
              <a:rPr lang="en-US" sz="2000" dirty="0" err="1"/>
              <a:t>lukee</a:t>
            </a:r>
            <a:r>
              <a:rPr lang="en-US" sz="2000" dirty="0"/>
              <a:t> </a:t>
            </a:r>
            <a:r>
              <a:rPr lang="en-US" sz="2000" dirty="0" err="1"/>
              <a:t>päivän</a:t>
            </a:r>
            <a:r>
              <a:rPr lang="en-US" sz="2000" dirty="0"/>
              <a:t> </a:t>
            </a:r>
            <a:r>
              <a:rPr lang="en-US" sz="2000" dirty="0" err="1"/>
              <a:t>uutiset</a:t>
            </a:r>
            <a:r>
              <a:rPr lang="en-US" sz="2000" dirty="0"/>
              <a:t>.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b="1" dirty="0" err="1"/>
              <a:t>Asenne</a:t>
            </a:r>
            <a:r>
              <a:rPr lang="en-US" sz="2000" b="1" dirty="0"/>
              <a:t>: </a:t>
            </a:r>
            <a:r>
              <a:rPr lang="en-US" sz="2000" dirty="0" err="1"/>
              <a:t>Suhtautuu</a:t>
            </a:r>
            <a:r>
              <a:rPr lang="en-US" sz="2000" dirty="0"/>
              <a:t> </a:t>
            </a:r>
            <a:r>
              <a:rPr lang="en-US" sz="2000" dirty="0" err="1"/>
              <a:t>epäilevästi</a:t>
            </a:r>
            <a:r>
              <a:rPr lang="en-US" sz="2000" dirty="0"/>
              <a:t> ja </a:t>
            </a:r>
            <a:r>
              <a:rPr lang="en-US" sz="2000" dirty="0" err="1"/>
              <a:t>kriittisesti</a:t>
            </a:r>
            <a:r>
              <a:rPr lang="en-US" sz="2000" dirty="0"/>
              <a:t> </a:t>
            </a:r>
            <a:r>
              <a:rPr lang="en-US" sz="2000" dirty="0" err="1"/>
              <a:t>kaikkeen</a:t>
            </a:r>
            <a:r>
              <a:rPr lang="en-US" sz="2000" dirty="0"/>
              <a:t> </a:t>
            </a:r>
            <a:r>
              <a:rPr lang="en-US" sz="2000" dirty="0" err="1"/>
              <a:t>uuteen</a:t>
            </a:r>
            <a:r>
              <a:rPr lang="en-US" sz="2000" dirty="0"/>
              <a:t> ja </a:t>
            </a:r>
            <a:r>
              <a:rPr lang="en-US" sz="2000" dirty="0" err="1"/>
              <a:t>myös</a:t>
            </a:r>
            <a:r>
              <a:rPr lang="en-US" sz="2000" dirty="0"/>
              <a:t> </a:t>
            </a:r>
            <a:r>
              <a:rPr lang="en-US" sz="2000" dirty="0" err="1"/>
              <a:t>sähköiset</a:t>
            </a:r>
            <a:r>
              <a:rPr lang="en-US" sz="2000" dirty="0"/>
              <a:t> </a:t>
            </a:r>
            <a:r>
              <a:rPr lang="en-US" sz="2000" dirty="0" err="1"/>
              <a:t>palvelut</a:t>
            </a:r>
            <a:r>
              <a:rPr lang="en-US" sz="2000" dirty="0"/>
              <a:t> </a:t>
            </a:r>
            <a:r>
              <a:rPr lang="en-US" sz="2000" dirty="0" err="1"/>
              <a:t>Eero</a:t>
            </a:r>
            <a:r>
              <a:rPr lang="en-US" sz="2000" dirty="0"/>
              <a:t> </a:t>
            </a:r>
            <a:r>
              <a:rPr lang="en-US" sz="2000" dirty="0" err="1"/>
              <a:t>kyseenalaistaa</a:t>
            </a:r>
            <a:r>
              <a:rPr lang="en-US" sz="2000" dirty="0"/>
              <a:t> </a:t>
            </a:r>
            <a:r>
              <a:rPr lang="en-US" sz="2000" dirty="0" err="1"/>
              <a:t>heti</a:t>
            </a:r>
            <a:r>
              <a:rPr lang="en-US" sz="2000" dirty="0"/>
              <a:t> </a:t>
            </a:r>
            <a:r>
              <a:rPr lang="en-US" sz="2000" dirty="0" err="1"/>
              <a:t>alkuunsa</a:t>
            </a:r>
            <a:r>
              <a:rPr lang="en-US" sz="2000" dirty="0"/>
              <a:t>. </a:t>
            </a:r>
            <a:r>
              <a:rPr lang="en-US" sz="2000" dirty="0" err="1"/>
              <a:t>Eero</a:t>
            </a:r>
            <a:r>
              <a:rPr lang="en-US" sz="2000" dirty="0"/>
              <a:t> </a:t>
            </a:r>
            <a:r>
              <a:rPr lang="en-US" sz="2000" dirty="0" err="1"/>
              <a:t>kaipaa</a:t>
            </a:r>
            <a:r>
              <a:rPr lang="en-US" sz="2000" dirty="0"/>
              <a:t> </a:t>
            </a:r>
            <a:r>
              <a:rPr lang="en-US" sz="2000" dirty="0" err="1"/>
              <a:t>suoraa</a:t>
            </a:r>
            <a:r>
              <a:rPr lang="en-US" sz="2000" dirty="0"/>
              <a:t> ja </a:t>
            </a:r>
            <a:r>
              <a:rPr lang="en-US" sz="2000" dirty="0" err="1"/>
              <a:t>henkilökohtaista</a:t>
            </a:r>
            <a:r>
              <a:rPr lang="en-US" sz="2000" dirty="0"/>
              <a:t> </a:t>
            </a:r>
            <a:r>
              <a:rPr lang="en-US" sz="2000" dirty="0" err="1"/>
              <a:t>kontaktia</a:t>
            </a:r>
            <a:r>
              <a:rPr lang="en-US" sz="2000" dirty="0"/>
              <a:t> </a:t>
            </a:r>
            <a:r>
              <a:rPr lang="en-US" sz="2000" dirty="0" err="1"/>
              <a:t>hoitajan</a:t>
            </a:r>
            <a:r>
              <a:rPr lang="en-US" sz="2000" dirty="0"/>
              <a:t> </a:t>
            </a:r>
            <a:r>
              <a:rPr lang="en-US" sz="2000" dirty="0" err="1"/>
              <a:t>kanssa</a:t>
            </a:r>
            <a:r>
              <a:rPr lang="en-US" sz="2000" dirty="0"/>
              <a:t>, </a:t>
            </a:r>
            <a:r>
              <a:rPr lang="en-US" sz="2000" dirty="0" err="1"/>
              <a:t>eikä</a:t>
            </a:r>
            <a:r>
              <a:rPr lang="en-US" sz="2000" dirty="0"/>
              <a:t> </a:t>
            </a:r>
            <a:r>
              <a:rPr lang="en-US" sz="2000" dirty="0" err="1"/>
              <a:t>luota</a:t>
            </a:r>
            <a:r>
              <a:rPr lang="en-US" sz="2000" dirty="0"/>
              <a:t> </a:t>
            </a:r>
            <a:r>
              <a:rPr lang="en-US" sz="2000" dirty="0" err="1"/>
              <a:t>mihinkään</a:t>
            </a:r>
            <a:r>
              <a:rPr lang="en-US" sz="2000" dirty="0"/>
              <a:t> </a:t>
            </a:r>
            <a:r>
              <a:rPr lang="en-US" sz="2000" dirty="0" err="1"/>
              <a:t>sellaisiin</a:t>
            </a:r>
            <a:r>
              <a:rPr lang="en-US" sz="2000" dirty="0"/>
              <a:t> </a:t>
            </a:r>
            <a:r>
              <a:rPr lang="en-US" sz="2000" dirty="0" err="1"/>
              <a:t>palveluihin</a:t>
            </a:r>
            <a:r>
              <a:rPr lang="en-US" sz="2000" dirty="0"/>
              <a:t>, </a:t>
            </a:r>
            <a:r>
              <a:rPr lang="en-US" sz="2000" dirty="0" err="1"/>
              <a:t>joissa</a:t>
            </a:r>
            <a:r>
              <a:rPr lang="en-US" sz="2000" dirty="0"/>
              <a:t> </a:t>
            </a:r>
            <a:r>
              <a:rPr lang="en-US" sz="2000" dirty="0" err="1"/>
              <a:t>kysytään</a:t>
            </a:r>
            <a:r>
              <a:rPr lang="en-US" sz="2000" dirty="0"/>
              <a:t> </a:t>
            </a:r>
            <a:r>
              <a:rPr lang="en-US" sz="2000" dirty="0" err="1"/>
              <a:t>henkilötietoja</a:t>
            </a:r>
            <a:r>
              <a:rPr lang="en-US" sz="2000" dirty="0"/>
              <a:t> ja </a:t>
            </a:r>
            <a:r>
              <a:rPr lang="en-US" sz="2000" dirty="0" err="1"/>
              <a:t>esimerkiksi</a:t>
            </a:r>
            <a:r>
              <a:rPr lang="en-US" sz="2000" dirty="0"/>
              <a:t> </a:t>
            </a:r>
            <a:r>
              <a:rPr lang="en-US" sz="2000" dirty="0" err="1"/>
              <a:t>verkkopankkitunnuksia</a:t>
            </a:r>
            <a:r>
              <a:rPr lang="en-US" sz="2000" dirty="0"/>
              <a:t>. 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b="1" dirty="0"/>
              <a:t>Tarina </a:t>
            </a:r>
            <a:r>
              <a:rPr lang="en-US" sz="2000" b="1" dirty="0" err="1"/>
              <a:t>palvelun</a:t>
            </a:r>
            <a:r>
              <a:rPr lang="en-US" sz="2000" b="1" dirty="0"/>
              <a:t> </a:t>
            </a:r>
            <a:r>
              <a:rPr lang="en-US" sz="2000" b="1" dirty="0" err="1"/>
              <a:t>käyttäjänä</a:t>
            </a:r>
            <a:r>
              <a:rPr lang="en-US" sz="2000" b="1" dirty="0"/>
              <a:t>/</a:t>
            </a:r>
            <a:r>
              <a:rPr lang="en-US" sz="2000" b="1" dirty="0" err="1"/>
              <a:t>käyttäytymismalli</a:t>
            </a:r>
            <a:r>
              <a:rPr lang="en-US" sz="2000" b="1" dirty="0"/>
              <a:t>: </a:t>
            </a:r>
            <a:r>
              <a:rPr lang="en-US" sz="2000" dirty="0" err="1"/>
              <a:t>Eero</a:t>
            </a:r>
            <a:r>
              <a:rPr lang="en-US" sz="2000" dirty="0"/>
              <a:t> </a:t>
            </a:r>
            <a:r>
              <a:rPr lang="en-US" sz="2000" dirty="0" err="1"/>
              <a:t>herää</a:t>
            </a:r>
            <a:r>
              <a:rPr lang="en-US" sz="2000" dirty="0"/>
              <a:t> </a:t>
            </a:r>
            <a:r>
              <a:rPr lang="en-US" sz="2000" dirty="0" err="1"/>
              <a:t>varhain</a:t>
            </a:r>
            <a:r>
              <a:rPr lang="en-US" sz="2000" dirty="0"/>
              <a:t> </a:t>
            </a:r>
            <a:r>
              <a:rPr lang="en-US" sz="2000" dirty="0" err="1"/>
              <a:t>aamusta</a:t>
            </a:r>
            <a:r>
              <a:rPr lang="en-US" sz="2000" dirty="0"/>
              <a:t> ja </a:t>
            </a:r>
            <a:r>
              <a:rPr lang="en-US" sz="2000" dirty="0" err="1"/>
              <a:t>hakeutuu</a:t>
            </a:r>
            <a:r>
              <a:rPr lang="en-US" sz="2000" dirty="0"/>
              <a:t> </a:t>
            </a:r>
            <a:r>
              <a:rPr lang="en-US" sz="2000" dirty="0" err="1"/>
              <a:t>terveyskeskuksen</a:t>
            </a:r>
            <a:r>
              <a:rPr lang="en-US" sz="2000" dirty="0"/>
              <a:t> </a:t>
            </a:r>
            <a:r>
              <a:rPr lang="en-US" sz="2000" dirty="0" err="1"/>
              <a:t>luukulle</a:t>
            </a:r>
            <a:r>
              <a:rPr lang="en-US" sz="2000" dirty="0"/>
              <a:t> </a:t>
            </a:r>
            <a:r>
              <a:rPr lang="en-US" sz="2000" dirty="0" err="1"/>
              <a:t>odottelemaan</a:t>
            </a:r>
            <a:r>
              <a:rPr lang="en-US" sz="2000" dirty="0"/>
              <a:t> </a:t>
            </a:r>
            <a:r>
              <a:rPr lang="en-US" sz="2000" dirty="0" err="1"/>
              <a:t>palvelua</a:t>
            </a:r>
            <a:r>
              <a:rPr lang="en-US" sz="2000" dirty="0"/>
              <a:t>. </a:t>
            </a:r>
            <a:r>
              <a:rPr lang="en-US" sz="2000" dirty="0" err="1"/>
              <a:t>Puhelimella</a:t>
            </a:r>
            <a:r>
              <a:rPr lang="en-US" sz="2000" dirty="0"/>
              <a:t> </a:t>
            </a:r>
            <a:r>
              <a:rPr lang="en-US" sz="2000" dirty="0" err="1"/>
              <a:t>hän</a:t>
            </a:r>
            <a:r>
              <a:rPr lang="en-US" sz="2000" dirty="0"/>
              <a:t> </a:t>
            </a:r>
            <a:r>
              <a:rPr lang="en-US" sz="2000" dirty="0" err="1"/>
              <a:t>ei</a:t>
            </a:r>
            <a:r>
              <a:rPr lang="en-US" sz="2000" dirty="0"/>
              <a:t> </a:t>
            </a:r>
            <a:r>
              <a:rPr lang="en-US" sz="2000" dirty="0" err="1"/>
              <a:t>viitsi</a:t>
            </a:r>
            <a:r>
              <a:rPr lang="en-US" sz="2000" dirty="0"/>
              <a:t> </a:t>
            </a:r>
            <a:r>
              <a:rPr lang="en-US" sz="2000" dirty="0" err="1"/>
              <a:t>soittaa</a:t>
            </a:r>
            <a:r>
              <a:rPr lang="en-US" sz="2000" dirty="0"/>
              <a:t>, </a:t>
            </a:r>
            <a:r>
              <a:rPr lang="en-US" sz="2000" dirty="0" err="1"/>
              <a:t>kun</a:t>
            </a:r>
            <a:r>
              <a:rPr lang="en-US" sz="2000" dirty="0"/>
              <a:t> </a:t>
            </a:r>
            <a:r>
              <a:rPr lang="en-US" sz="2000" dirty="0" err="1"/>
              <a:t>ei</a:t>
            </a:r>
            <a:r>
              <a:rPr lang="en-US" sz="2000" dirty="0"/>
              <a:t> </a:t>
            </a:r>
            <a:r>
              <a:rPr lang="en-US" sz="2000" dirty="0" err="1"/>
              <a:t>sillä</a:t>
            </a:r>
            <a:r>
              <a:rPr lang="en-US" sz="2000" dirty="0"/>
              <a:t> </a:t>
            </a:r>
            <a:r>
              <a:rPr lang="en-US" sz="2000" dirty="0" err="1"/>
              <a:t>kuitenkaan</a:t>
            </a:r>
            <a:r>
              <a:rPr lang="en-US" sz="2000" dirty="0"/>
              <a:t> </a:t>
            </a:r>
            <a:r>
              <a:rPr lang="en-US" sz="2000" dirty="0" err="1"/>
              <a:t>pääse</a:t>
            </a:r>
            <a:r>
              <a:rPr lang="en-US" sz="2000" dirty="0"/>
              <a:t> </a:t>
            </a:r>
            <a:r>
              <a:rPr lang="en-US" sz="2000" dirty="0" err="1"/>
              <a:t>läpi</a:t>
            </a:r>
            <a:r>
              <a:rPr lang="en-US" sz="2000" dirty="0"/>
              <a:t> ja </a:t>
            </a:r>
            <a:r>
              <a:rPr lang="en-US" sz="2000" dirty="0" err="1"/>
              <a:t>joutuu</a:t>
            </a:r>
            <a:r>
              <a:rPr lang="en-US" sz="2000" dirty="0"/>
              <a:t> vain </a:t>
            </a:r>
            <a:r>
              <a:rPr lang="en-US" sz="2000" dirty="0" err="1"/>
              <a:t>kuuntelemaan</a:t>
            </a:r>
            <a:r>
              <a:rPr lang="en-US" sz="2000" dirty="0"/>
              <a:t> “</a:t>
            </a:r>
            <a:r>
              <a:rPr lang="en-US" sz="2000" dirty="0" err="1"/>
              <a:t>pimpelipom</a:t>
            </a:r>
            <a:r>
              <a:rPr lang="en-US" sz="2000" dirty="0"/>
              <a:t>”-</a:t>
            </a:r>
            <a:r>
              <a:rPr lang="en-US" sz="2000" dirty="0" err="1"/>
              <a:t>musiikkia</a:t>
            </a:r>
            <a:r>
              <a:rPr lang="en-US" sz="2000" dirty="0"/>
              <a:t>.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b="1" dirty="0" err="1"/>
              <a:t>Tarpeet</a:t>
            </a:r>
            <a:r>
              <a:rPr lang="en-US" sz="2000" b="1" dirty="0"/>
              <a:t>: </a:t>
            </a:r>
            <a:r>
              <a:rPr lang="en-US" sz="2000" dirty="0" err="1"/>
              <a:t>Eero</a:t>
            </a:r>
            <a:r>
              <a:rPr lang="en-US" sz="2000" dirty="0"/>
              <a:t> on </a:t>
            </a:r>
            <a:r>
              <a:rPr lang="en-US" sz="2000" dirty="0" err="1"/>
              <a:t>monisairas</a:t>
            </a:r>
            <a:r>
              <a:rPr lang="en-US" sz="2000" dirty="0"/>
              <a:t> ja </a:t>
            </a:r>
            <a:r>
              <a:rPr lang="en-US" sz="2000" dirty="0" err="1"/>
              <a:t>käyntejä</a:t>
            </a:r>
            <a:r>
              <a:rPr lang="en-US" sz="2000" dirty="0"/>
              <a:t> </a:t>
            </a:r>
            <a:r>
              <a:rPr lang="en-US" sz="2000" dirty="0" err="1"/>
              <a:t>terveydenhuoltoon</a:t>
            </a:r>
            <a:r>
              <a:rPr lang="en-US" sz="2000" dirty="0"/>
              <a:t> on </a:t>
            </a:r>
            <a:r>
              <a:rPr lang="en-US" sz="2000" dirty="0" err="1"/>
              <a:t>paljon</a:t>
            </a:r>
            <a:r>
              <a:rPr lang="en-US" sz="2000" dirty="0"/>
              <a:t>. 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b="1" dirty="0" err="1"/>
              <a:t>Tavoitteet</a:t>
            </a:r>
            <a:r>
              <a:rPr lang="en-US" sz="2000" b="1" dirty="0"/>
              <a:t>: </a:t>
            </a:r>
            <a:r>
              <a:rPr lang="en-US" sz="2000" dirty="0" err="1"/>
              <a:t>Eeroa</a:t>
            </a:r>
            <a:r>
              <a:rPr lang="en-US" sz="2000" dirty="0"/>
              <a:t> </a:t>
            </a:r>
            <a:r>
              <a:rPr lang="en-US" sz="2000" dirty="0" err="1"/>
              <a:t>turhauttaa</a:t>
            </a:r>
            <a:r>
              <a:rPr lang="en-US" sz="2000" dirty="0"/>
              <a:t> </a:t>
            </a:r>
            <a:r>
              <a:rPr lang="en-US" sz="2000" dirty="0" err="1"/>
              <a:t>kaikenlainen</a:t>
            </a:r>
            <a:r>
              <a:rPr lang="en-US" sz="2000" dirty="0"/>
              <a:t> </a:t>
            </a:r>
            <a:r>
              <a:rPr lang="en-US" sz="2000" dirty="0" err="1"/>
              <a:t>odottelu</a:t>
            </a:r>
            <a:r>
              <a:rPr lang="en-US" sz="2000" dirty="0"/>
              <a:t> ja </a:t>
            </a:r>
            <a:r>
              <a:rPr lang="en-US" sz="2000" dirty="0" err="1"/>
              <a:t>ajan</a:t>
            </a:r>
            <a:r>
              <a:rPr lang="en-US" sz="2000" dirty="0"/>
              <a:t> </a:t>
            </a:r>
            <a:r>
              <a:rPr lang="en-US" sz="2000" dirty="0" err="1"/>
              <a:t>haaskaaminen</a:t>
            </a:r>
            <a:r>
              <a:rPr lang="en-US" sz="2000" dirty="0"/>
              <a:t>, </a:t>
            </a:r>
            <a:r>
              <a:rPr lang="en-US" sz="2000" dirty="0" err="1"/>
              <a:t>joten</a:t>
            </a:r>
            <a:r>
              <a:rPr lang="en-US" sz="2000" dirty="0"/>
              <a:t> </a:t>
            </a:r>
            <a:r>
              <a:rPr lang="en-US" sz="2000" dirty="0" err="1"/>
              <a:t>palvelua</a:t>
            </a:r>
            <a:r>
              <a:rPr lang="en-US" sz="2000" dirty="0"/>
              <a:t> </a:t>
            </a:r>
            <a:r>
              <a:rPr lang="en-US" sz="2000" dirty="0" err="1"/>
              <a:t>pitäisi</a:t>
            </a:r>
            <a:r>
              <a:rPr lang="en-US" sz="2000" dirty="0"/>
              <a:t> </a:t>
            </a:r>
            <a:r>
              <a:rPr lang="en-US" sz="2000" dirty="0" err="1"/>
              <a:t>saada</a:t>
            </a:r>
            <a:r>
              <a:rPr lang="en-US" sz="2000" dirty="0"/>
              <a:t> </a:t>
            </a:r>
            <a:r>
              <a:rPr lang="en-US" sz="2000" dirty="0" err="1"/>
              <a:t>nopeasti</a:t>
            </a:r>
            <a:r>
              <a:rPr lang="en-US" sz="2000" dirty="0"/>
              <a:t>. 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b="1" dirty="0" err="1"/>
              <a:t>Motivaatio</a:t>
            </a:r>
            <a:r>
              <a:rPr lang="en-US" sz="2000" b="1" dirty="0"/>
              <a:t>: </a:t>
            </a:r>
            <a:r>
              <a:rPr lang="en-US" sz="2000" dirty="0" err="1"/>
              <a:t>Ei</a:t>
            </a:r>
            <a:r>
              <a:rPr lang="en-US" sz="2000" dirty="0"/>
              <a:t> ole </a:t>
            </a:r>
            <a:r>
              <a:rPr lang="en-US" sz="2000" dirty="0" err="1"/>
              <a:t>luottoa</a:t>
            </a:r>
            <a:r>
              <a:rPr lang="en-US" sz="2000" dirty="0"/>
              <a:t> </a:t>
            </a:r>
            <a:r>
              <a:rPr lang="en-US" sz="2000" dirty="0" err="1"/>
              <a:t>sähköisiin</a:t>
            </a:r>
            <a:r>
              <a:rPr lang="en-US" sz="2000" dirty="0"/>
              <a:t> </a:t>
            </a:r>
            <a:r>
              <a:rPr lang="en-US" sz="2000" dirty="0" err="1"/>
              <a:t>palveluihin</a:t>
            </a:r>
            <a:r>
              <a:rPr lang="en-US" sz="2000" dirty="0"/>
              <a:t>. </a:t>
            </a:r>
            <a:r>
              <a:rPr lang="en-US" sz="2000" dirty="0" err="1"/>
              <a:t>Ei</a:t>
            </a:r>
            <a:r>
              <a:rPr lang="en-US" sz="2000" dirty="0"/>
              <a:t> </a:t>
            </a:r>
            <a:r>
              <a:rPr lang="en-US" sz="2000" dirty="0" err="1"/>
              <a:t>usko</a:t>
            </a:r>
            <a:r>
              <a:rPr lang="en-US" sz="2000" dirty="0"/>
              <a:t>, </a:t>
            </a:r>
            <a:r>
              <a:rPr lang="en-US" sz="2000" dirty="0" err="1"/>
              <a:t>että</a:t>
            </a:r>
            <a:r>
              <a:rPr lang="en-US" sz="2000" dirty="0"/>
              <a:t> </a:t>
            </a:r>
            <a:r>
              <a:rPr lang="en-US" sz="2000" dirty="0" err="1"/>
              <a:t>niistä</a:t>
            </a:r>
            <a:r>
              <a:rPr lang="en-US" sz="2000" dirty="0"/>
              <a:t> on </a:t>
            </a:r>
            <a:r>
              <a:rPr lang="en-US" sz="2000" dirty="0" err="1"/>
              <a:t>mitään</a:t>
            </a:r>
            <a:r>
              <a:rPr lang="en-US" sz="2000" dirty="0"/>
              <a:t> </a:t>
            </a:r>
            <a:r>
              <a:rPr lang="en-US" sz="2000" dirty="0" err="1"/>
              <a:t>hyötyä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68612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8FB8589-DCF5-479C-A8AF-637EFEBF3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Millaista digitukea Eero voisi tarvita?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4DE9558-044D-4908-8677-297BB495E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8382"/>
            <a:ext cx="10515600" cy="5054493"/>
          </a:xfrm>
        </p:spPr>
        <p:txBody>
          <a:bodyPr>
            <a:normAutofit lnSpcReduction="10000"/>
          </a:bodyPr>
          <a:lstStyle/>
          <a:p>
            <a:r>
              <a:rPr lang="fi-FI" dirty="0"/>
              <a:t>Käytännön esimerkkejä turvallisen ja helppokäyttöisten digipalveluiden käytöstä tilanteissa, joihin voi itse samaistua</a:t>
            </a:r>
          </a:p>
          <a:p>
            <a:r>
              <a:rPr lang="fi-FI" dirty="0"/>
              <a:t>Vertaistukea ja samassa elämäntilanteessa olevien kanssa yhdessä palveluiden käytön opettelua</a:t>
            </a:r>
          </a:p>
          <a:p>
            <a:r>
              <a:rPr lang="fi-FI" u="sng" dirty="0"/>
              <a:t>Pop </a:t>
            </a:r>
            <a:r>
              <a:rPr lang="fi-FI" u="sng" dirty="0" err="1"/>
              <a:t>up</a:t>
            </a:r>
            <a:r>
              <a:rPr lang="fi-FI" u="sng" dirty="0"/>
              <a:t> –tyyppiset</a:t>
            </a:r>
            <a:r>
              <a:rPr lang="fi-FI" dirty="0"/>
              <a:t>, matalan kynnyksen info-tapahtumat tai -pisteet, joissa ammattilaiset kertovat saatavilla olevista digipalveluista, niiden käyttötarkoituksista ja niiden mukanaan tuomista hyödyistä. Eerolla olisi tällöin myös mahdollista kysyä mieltään askarruttavista asioista ammattilaiselta suoraan</a:t>
            </a:r>
          </a:p>
          <a:p>
            <a:r>
              <a:rPr lang="fi-FI" dirty="0"/>
              <a:t>Tietoturvallisuuden korostaminen </a:t>
            </a:r>
            <a:r>
              <a:rPr lang="fi-FI" dirty="0">
                <a:sym typeface="Wingdings" panose="05000000000000000000" pitchFamily="2" charset="2"/>
              </a:rPr>
              <a:t> palvelua uskaltaa käyttää</a:t>
            </a:r>
          </a:p>
          <a:p>
            <a:r>
              <a:rPr lang="fi-FI" dirty="0">
                <a:sym typeface="Wingdings" panose="05000000000000000000" pitchFamily="2" charset="2"/>
              </a:rPr>
              <a:t>Vieriopastusta  kädestä pitäen</a:t>
            </a:r>
          </a:p>
          <a:p>
            <a:r>
              <a:rPr lang="fi-FI" dirty="0">
                <a:sym typeface="Wingdings" panose="05000000000000000000" pitchFamily="2" charset="2"/>
              </a:rPr>
              <a:t>Hyötyjen korostamista  miksi kannattaa käyttää digipalveluita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52599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ED96D07-3E0E-4149-997C-75B882C33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4579" y="629266"/>
            <a:ext cx="6422849" cy="73719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dirty="0" err="1">
                <a:solidFill>
                  <a:schemeClr val="bg1"/>
                </a:solidFill>
              </a:rPr>
              <a:t>Persoona</a:t>
            </a:r>
            <a:r>
              <a:rPr lang="en-US" sz="2800" dirty="0">
                <a:solidFill>
                  <a:schemeClr val="bg1"/>
                </a:solidFill>
              </a:rPr>
              <a:t> 3: </a:t>
            </a:r>
            <a:r>
              <a:rPr lang="en-US" sz="2800" b="1" dirty="0">
                <a:solidFill>
                  <a:schemeClr val="bg1"/>
                </a:solidFill>
              </a:rPr>
              <a:t>ARMI ARKA</a:t>
            </a:r>
            <a:endParaRPr lang="en-US" sz="2800" b="1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20FA99-AAAC-4AF3-9FAE-707420324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ounded Rectangle 9">
            <a:extLst>
              <a:ext uri="{FF2B5EF4-FFF2-40B4-BE49-F238E27FC236}">
                <a16:creationId xmlns:a16="http://schemas.microsoft.com/office/drawing/2014/main" id="{9573BE85-6043-4C3A-A7DD-483A0A5FB7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2" y="559407"/>
            <a:ext cx="3666744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CBEE833-85F0-4703-8B29-CC9C7494FD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14581" y="1366463"/>
            <a:ext cx="6422848" cy="5260368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1800" b="1" dirty="0" err="1">
                <a:solidFill>
                  <a:schemeClr val="bg1"/>
                </a:solidFill>
              </a:rPr>
              <a:t>Ikä</a:t>
            </a:r>
            <a:r>
              <a:rPr lang="en-US" sz="1800" b="1" dirty="0">
                <a:solidFill>
                  <a:schemeClr val="bg1"/>
                </a:solidFill>
              </a:rPr>
              <a:t>/</a:t>
            </a:r>
            <a:r>
              <a:rPr lang="en-US" sz="1800" b="1" dirty="0" err="1">
                <a:solidFill>
                  <a:schemeClr val="bg1"/>
                </a:solidFill>
              </a:rPr>
              <a:t>asema</a:t>
            </a:r>
            <a:r>
              <a:rPr lang="en-US" sz="1800" b="1" dirty="0">
                <a:solidFill>
                  <a:schemeClr val="bg1"/>
                </a:solidFill>
              </a:rPr>
              <a:t>/</a:t>
            </a:r>
            <a:r>
              <a:rPr lang="en-US" sz="1800" b="1" dirty="0" err="1">
                <a:solidFill>
                  <a:schemeClr val="bg1"/>
                </a:solidFill>
              </a:rPr>
              <a:t>rooli</a:t>
            </a:r>
            <a:r>
              <a:rPr lang="en-US" sz="1800" b="1" dirty="0">
                <a:solidFill>
                  <a:schemeClr val="bg1"/>
                </a:solidFill>
              </a:rPr>
              <a:t>: </a:t>
            </a:r>
            <a:r>
              <a:rPr lang="en-US" sz="1800" dirty="0">
                <a:solidFill>
                  <a:schemeClr val="bg1"/>
                </a:solidFill>
              </a:rPr>
              <a:t>70-vuotias </a:t>
            </a:r>
            <a:r>
              <a:rPr lang="en-US" sz="1800" dirty="0" err="1">
                <a:solidFill>
                  <a:schemeClr val="bg1"/>
                </a:solidFill>
              </a:rPr>
              <a:t>näkövammainen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nainen</a:t>
            </a:r>
            <a:r>
              <a:rPr lang="en-US" sz="1800" dirty="0">
                <a:solidFill>
                  <a:schemeClr val="bg1"/>
                </a:solidFill>
              </a:rPr>
              <a:t>. Armin on </a:t>
            </a:r>
            <a:r>
              <a:rPr lang="en-US" sz="1800" dirty="0" err="1">
                <a:solidFill>
                  <a:schemeClr val="bg1"/>
                </a:solidFill>
              </a:rPr>
              <a:t>hankala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erottaa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värejä</a:t>
            </a:r>
            <a:r>
              <a:rPr lang="en-US" sz="1800" dirty="0">
                <a:solidFill>
                  <a:schemeClr val="bg1"/>
                </a:solidFill>
              </a:rPr>
              <a:t> ja </a:t>
            </a:r>
            <a:r>
              <a:rPr lang="en-US" sz="1800" dirty="0" err="1">
                <a:solidFill>
                  <a:schemeClr val="bg1"/>
                </a:solidFill>
              </a:rPr>
              <a:t>lukea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pientä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tekstiä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näön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apuvälineiden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käytöstä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huolimatta</a:t>
            </a:r>
            <a:r>
              <a:rPr lang="en-US" sz="1800" dirty="0">
                <a:solidFill>
                  <a:schemeClr val="bg1"/>
                </a:solidFill>
              </a:rPr>
              <a:t>. Armin </a:t>
            </a:r>
            <a:r>
              <a:rPr lang="en-US" sz="1800" dirty="0" err="1">
                <a:solidFill>
                  <a:schemeClr val="bg1"/>
                </a:solidFill>
              </a:rPr>
              <a:t>toimintakyky</a:t>
            </a:r>
            <a:r>
              <a:rPr lang="en-US" sz="1800" dirty="0">
                <a:solidFill>
                  <a:schemeClr val="bg1"/>
                </a:solidFill>
              </a:rPr>
              <a:t> on </a:t>
            </a:r>
            <a:r>
              <a:rPr lang="en-US" sz="1800" dirty="0" err="1">
                <a:solidFill>
                  <a:schemeClr val="bg1"/>
                </a:solidFill>
              </a:rPr>
              <a:t>muuten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hyvä</a:t>
            </a:r>
            <a:r>
              <a:rPr lang="en-US" sz="1800" dirty="0">
                <a:solidFill>
                  <a:schemeClr val="bg1"/>
                </a:solidFill>
              </a:rPr>
              <a:t>, </a:t>
            </a:r>
            <a:r>
              <a:rPr lang="en-US" sz="1800" dirty="0" err="1">
                <a:solidFill>
                  <a:schemeClr val="bg1"/>
                </a:solidFill>
              </a:rPr>
              <a:t>eikä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hänellä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esim</a:t>
            </a:r>
            <a:r>
              <a:rPr lang="en-US" sz="1800" dirty="0">
                <a:solidFill>
                  <a:schemeClr val="bg1"/>
                </a:solidFill>
              </a:rPr>
              <a:t>. ole </a:t>
            </a:r>
            <a:r>
              <a:rPr lang="en-US" sz="1800" dirty="0" err="1">
                <a:solidFill>
                  <a:schemeClr val="bg1"/>
                </a:solidFill>
              </a:rPr>
              <a:t>henkilökohtaiselle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avustajalle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tarvetta</a:t>
            </a:r>
            <a:r>
              <a:rPr lang="en-US" sz="1800" dirty="0">
                <a:solidFill>
                  <a:schemeClr val="bg1"/>
                </a:solidFill>
              </a:rPr>
              <a:t>. </a:t>
            </a:r>
            <a:r>
              <a:rPr lang="en-US" sz="1800" dirty="0" err="1">
                <a:solidFill>
                  <a:schemeClr val="bg1"/>
                </a:solidFill>
              </a:rPr>
              <a:t>Armi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osaa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käyttää</a:t>
            </a:r>
            <a:r>
              <a:rPr lang="en-US" sz="1800" dirty="0">
                <a:solidFill>
                  <a:schemeClr val="bg1"/>
                </a:solidFill>
              </a:rPr>
              <a:t> mm. </a:t>
            </a:r>
            <a:r>
              <a:rPr lang="en-US" sz="1800" dirty="0" err="1">
                <a:solidFill>
                  <a:schemeClr val="bg1"/>
                </a:solidFill>
              </a:rPr>
              <a:t>tietokonetta</a:t>
            </a:r>
            <a:r>
              <a:rPr lang="en-US" sz="1800" dirty="0">
                <a:solidFill>
                  <a:schemeClr val="bg1"/>
                </a:solidFill>
              </a:rPr>
              <a:t> ja </a:t>
            </a:r>
            <a:r>
              <a:rPr lang="en-US" sz="1800" dirty="0" err="1">
                <a:solidFill>
                  <a:schemeClr val="bg1"/>
                </a:solidFill>
              </a:rPr>
              <a:t>älypuhelinta</a:t>
            </a:r>
            <a:r>
              <a:rPr lang="en-US" sz="1800" dirty="0">
                <a:solidFill>
                  <a:schemeClr val="bg1"/>
                </a:solidFill>
              </a:rPr>
              <a:t>. </a:t>
            </a:r>
            <a:r>
              <a:rPr lang="en-US" sz="1800" dirty="0" err="1">
                <a:solidFill>
                  <a:schemeClr val="bg1"/>
                </a:solidFill>
              </a:rPr>
              <a:t>Tietotekniset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taidot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ovat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aloittelija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tasolla</a:t>
            </a:r>
            <a:r>
              <a:rPr lang="en-US" sz="1800" dirty="0">
                <a:solidFill>
                  <a:schemeClr val="bg1"/>
                </a:solidFill>
              </a:rPr>
              <a:t> ja </a:t>
            </a:r>
            <a:r>
              <a:rPr lang="en-US" sz="1800" dirty="0" err="1">
                <a:solidFill>
                  <a:schemeClr val="bg1"/>
                </a:solidFill>
              </a:rPr>
              <a:t>hän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pyytääkin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usein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tukea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pojaltaan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800" b="1" dirty="0" err="1">
                <a:solidFill>
                  <a:schemeClr val="bg1"/>
                </a:solidFill>
              </a:rPr>
              <a:t>Asenne</a:t>
            </a:r>
            <a:r>
              <a:rPr lang="en-US" sz="1800" b="1" dirty="0">
                <a:solidFill>
                  <a:schemeClr val="bg1"/>
                </a:solidFill>
              </a:rPr>
              <a:t>: </a:t>
            </a:r>
            <a:r>
              <a:rPr lang="en-US" sz="1800" dirty="0" err="1">
                <a:solidFill>
                  <a:schemeClr val="bg1"/>
                </a:solidFill>
              </a:rPr>
              <a:t>Armi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kokee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sähköiset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palvelut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hyväksi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tavaksi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hoitaa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terveyteen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liittyviä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asioita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perinteisen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asioinnin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rinnalla</a:t>
            </a:r>
            <a:r>
              <a:rPr lang="en-US" sz="1800" dirty="0">
                <a:solidFill>
                  <a:schemeClr val="bg1"/>
                </a:solidFill>
              </a:rPr>
              <a:t>, </a:t>
            </a:r>
            <a:r>
              <a:rPr lang="en-US" sz="1800" dirty="0" err="1">
                <a:solidFill>
                  <a:schemeClr val="bg1"/>
                </a:solidFill>
              </a:rPr>
              <a:t>mutta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arkailee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niiden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käytössä</a:t>
            </a:r>
            <a:r>
              <a:rPr lang="en-US" sz="1800" dirty="0">
                <a:solidFill>
                  <a:schemeClr val="bg1"/>
                </a:solidFill>
              </a:rPr>
              <a:t>. Hän </a:t>
            </a:r>
            <a:r>
              <a:rPr lang="en-US" sz="1800" dirty="0" err="1">
                <a:solidFill>
                  <a:schemeClr val="bg1"/>
                </a:solidFill>
              </a:rPr>
              <a:t>turvautuu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ensisijaisesti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puhelimeen</a:t>
            </a:r>
            <a:r>
              <a:rPr lang="en-US" sz="1800" dirty="0">
                <a:solidFill>
                  <a:schemeClr val="bg1"/>
                </a:solidFill>
              </a:rPr>
              <a:t> tai </a:t>
            </a:r>
            <a:r>
              <a:rPr lang="en-US" sz="1800" dirty="0" err="1">
                <a:solidFill>
                  <a:schemeClr val="bg1"/>
                </a:solidFill>
              </a:rPr>
              <a:t>poikaansa</a:t>
            </a:r>
            <a:r>
              <a:rPr lang="en-US" sz="1800" dirty="0">
                <a:solidFill>
                  <a:schemeClr val="bg1"/>
                </a:solidFill>
              </a:rPr>
              <a:t>, </a:t>
            </a:r>
            <a:r>
              <a:rPr lang="en-US" sz="1800" dirty="0" err="1">
                <a:solidFill>
                  <a:schemeClr val="bg1"/>
                </a:solidFill>
              </a:rPr>
              <a:t>jos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täytyy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ottaa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yhteyttä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terveydenhuoltoon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Tarina </a:t>
            </a:r>
            <a:r>
              <a:rPr lang="en-US" sz="1800" b="1" dirty="0" err="1">
                <a:solidFill>
                  <a:schemeClr val="bg1"/>
                </a:solidFill>
              </a:rPr>
              <a:t>palvelun</a:t>
            </a:r>
            <a:r>
              <a:rPr lang="en-US" sz="1800" b="1" dirty="0">
                <a:solidFill>
                  <a:schemeClr val="bg1"/>
                </a:solidFill>
              </a:rPr>
              <a:t> </a:t>
            </a:r>
            <a:r>
              <a:rPr lang="en-US" sz="1800" b="1" dirty="0" err="1">
                <a:solidFill>
                  <a:schemeClr val="bg1"/>
                </a:solidFill>
              </a:rPr>
              <a:t>käyttäjänä</a:t>
            </a:r>
            <a:r>
              <a:rPr lang="en-US" sz="1800" b="1" dirty="0">
                <a:solidFill>
                  <a:schemeClr val="bg1"/>
                </a:solidFill>
              </a:rPr>
              <a:t>/</a:t>
            </a:r>
            <a:r>
              <a:rPr lang="en-US" sz="1800" b="1" dirty="0" err="1">
                <a:solidFill>
                  <a:schemeClr val="bg1"/>
                </a:solidFill>
              </a:rPr>
              <a:t>käyttäytymismalli</a:t>
            </a:r>
            <a:r>
              <a:rPr lang="en-US" sz="1800" b="1" dirty="0">
                <a:solidFill>
                  <a:schemeClr val="bg1"/>
                </a:solidFill>
              </a:rPr>
              <a:t>: </a:t>
            </a:r>
            <a:r>
              <a:rPr lang="en-US" sz="1800" dirty="0" err="1">
                <a:solidFill>
                  <a:schemeClr val="bg1"/>
                </a:solidFill>
              </a:rPr>
              <a:t>Turhautumista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palveluiden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käytössä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aiheuttaa</a:t>
            </a:r>
            <a:r>
              <a:rPr lang="en-US" sz="1800" dirty="0">
                <a:solidFill>
                  <a:schemeClr val="bg1"/>
                </a:solidFill>
              </a:rPr>
              <a:t> se, </a:t>
            </a:r>
            <a:r>
              <a:rPr lang="en-US" sz="1800" dirty="0" err="1">
                <a:solidFill>
                  <a:schemeClr val="bg1"/>
                </a:solidFill>
              </a:rPr>
              <a:t>ettei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niitä</a:t>
            </a:r>
            <a:r>
              <a:rPr lang="en-US" sz="1800" dirty="0">
                <a:solidFill>
                  <a:schemeClr val="bg1"/>
                </a:solidFill>
              </a:rPr>
              <a:t> ole </a:t>
            </a:r>
            <a:r>
              <a:rPr lang="en-US" sz="1800" dirty="0" err="1">
                <a:solidFill>
                  <a:schemeClr val="bg1"/>
                </a:solidFill>
              </a:rPr>
              <a:t>suunniteltu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astivammaisille</a:t>
            </a:r>
            <a:r>
              <a:rPr lang="en-US" sz="1800" dirty="0">
                <a:solidFill>
                  <a:schemeClr val="bg1"/>
                </a:solidFill>
              </a:rPr>
              <a:t>. </a:t>
            </a:r>
            <a:r>
              <a:rPr lang="en-US" sz="1800" dirty="0" err="1">
                <a:solidFill>
                  <a:schemeClr val="bg1"/>
                </a:solidFill>
              </a:rPr>
              <a:t>Armi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ei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tällä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hetkellä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hyödy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sähköisten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palveluiden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käyttämisestä</a:t>
            </a:r>
            <a:r>
              <a:rPr lang="en-US" sz="1800" dirty="0">
                <a:solidFill>
                  <a:schemeClr val="bg1"/>
                </a:solidFill>
              </a:rPr>
              <a:t>, </a:t>
            </a:r>
            <a:r>
              <a:rPr lang="en-US" sz="1800" dirty="0" err="1">
                <a:solidFill>
                  <a:schemeClr val="bg1"/>
                </a:solidFill>
              </a:rPr>
              <a:t>kuten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haluaisi</a:t>
            </a:r>
            <a:r>
              <a:rPr lang="en-US" sz="1800" dirty="0">
                <a:solidFill>
                  <a:schemeClr val="bg1"/>
                </a:solidFill>
              </a:rPr>
              <a:t>. </a:t>
            </a:r>
            <a:r>
              <a:rPr lang="en-US" sz="1800" dirty="0" err="1">
                <a:solidFill>
                  <a:schemeClr val="bg1"/>
                </a:solidFill>
              </a:rPr>
              <a:t>Armi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epäilee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omia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kykyjään</a:t>
            </a:r>
            <a:r>
              <a:rPr lang="en-US" sz="1800" dirty="0">
                <a:solidFill>
                  <a:schemeClr val="bg1"/>
                </a:solidFill>
              </a:rPr>
              <a:t> ja </a:t>
            </a:r>
            <a:r>
              <a:rPr lang="en-US" sz="1800" dirty="0" err="1">
                <a:solidFill>
                  <a:schemeClr val="bg1"/>
                </a:solidFill>
              </a:rPr>
              <a:t>pelkää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epäonnistumista</a:t>
            </a:r>
            <a:r>
              <a:rPr lang="en-US" sz="1800" dirty="0">
                <a:solidFill>
                  <a:schemeClr val="bg1"/>
                </a:solidFill>
              </a:rPr>
              <a:t> ja </a:t>
            </a:r>
            <a:r>
              <a:rPr lang="en-US" sz="1800" dirty="0" err="1">
                <a:solidFill>
                  <a:schemeClr val="bg1"/>
                </a:solidFill>
              </a:rPr>
              <a:t>virheiden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tekemistä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800" b="1" dirty="0" err="1">
                <a:solidFill>
                  <a:schemeClr val="bg1"/>
                </a:solidFill>
              </a:rPr>
              <a:t>Tarpeet</a:t>
            </a:r>
            <a:r>
              <a:rPr lang="en-US" sz="1800" b="1" dirty="0">
                <a:solidFill>
                  <a:schemeClr val="bg1"/>
                </a:solidFill>
              </a:rPr>
              <a:t>: </a:t>
            </a:r>
            <a:r>
              <a:rPr lang="en-US" sz="1800" dirty="0" err="1">
                <a:solidFill>
                  <a:schemeClr val="bg1"/>
                </a:solidFill>
              </a:rPr>
              <a:t>Sähköisten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palveluiden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käytön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tulisi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mahdollistua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värisokeudesta</a:t>
            </a:r>
            <a:r>
              <a:rPr lang="en-US" sz="1800" dirty="0">
                <a:solidFill>
                  <a:schemeClr val="bg1"/>
                </a:solidFill>
              </a:rPr>
              <a:t> ja </a:t>
            </a:r>
            <a:r>
              <a:rPr lang="en-US" sz="1800" dirty="0" err="1">
                <a:solidFill>
                  <a:schemeClr val="bg1"/>
                </a:solidFill>
              </a:rPr>
              <a:t>huontuneesta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näöstä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huolimatta</a:t>
            </a:r>
            <a:r>
              <a:rPr lang="en-US" sz="1800" dirty="0">
                <a:solidFill>
                  <a:schemeClr val="bg1"/>
                </a:solidFill>
              </a:rPr>
              <a:t>. </a:t>
            </a:r>
            <a:r>
              <a:rPr lang="en-US" sz="1800" dirty="0" err="1">
                <a:solidFill>
                  <a:schemeClr val="bg1"/>
                </a:solidFill>
              </a:rPr>
              <a:t>Armi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toivoo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saavansa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rohkeutta</a:t>
            </a:r>
            <a:r>
              <a:rPr lang="en-US" sz="1800" dirty="0">
                <a:solidFill>
                  <a:schemeClr val="bg1"/>
                </a:solidFill>
              </a:rPr>
              <a:t> ja </a:t>
            </a:r>
            <a:r>
              <a:rPr lang="en-US" sz="1800" dirty="0" err="1">
                <a:solidFill>
                  <a:schemeClr val="bg1"/>
                </a:solidFill>
              </a:rPr>
              <a:t>varmuutta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800" b="1" dirty="0" err="1">
                <a:solidFill>
                  <a:schemeClr val="bg1"/>
                </a:solidFill>
              </a:rPr>
              <a:t>Tavoitteet</a:t>
            </a:r>
            <a:r>
              <a:rPr lang="en-US" sz="1800" b="1" dirty="0">
                <a:solidFill>
                  <a:schemeClr val="bg1"/>
                </a:solidFill>
              </a:rPr>
              <a:t>: </a:t>
            </a:r>
            <a:r>
              <a:rPr lang="en-US" sz="1800" dirty="0">
                <a:solidFill>
                  <a:schemeClr val="bg1"/>
                </a:solidFill>
              </a:rPr>
              <a:t>Saada </a:t>
            </a:r>
            <a:r>
              <a:rPr lang="en-US" sz="1800" dirty="0" err="1">
                <a:solidFill>
                  <a:schemeClr val="bg1"/>
                </a:solidFill>
              </a:rPr>
              <a:t>terveyteen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liittyvät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asiat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sujuvasti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hoitumaan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sähköisiä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asiointikanavia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hyödyntäen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800" b="1" dirty="0" err="1">
                <a:solidFill>
                  <a:schemeClr val="bg1"/>
                </a:solidFill>
              </a:rPr>
              <a:t>Motivaatio</a:t>
            </a:r>
            <a:r>
              <a:rPr lang="en-US" sz="1800" b="1" dirty="0">
                <a:solidFill>
                  <a:schemeClr val="bg1"/>
                </a:solidFill>
              </a:rPr>
              <a:t>: </a:t>
            </a:r>
            <a:r>
              <a:rPr lang="en-US" sz="1800" dirty="0" err="1">
                <a:solidFill>
                  <a:schemeClr val="bg1"/>
                </a:solidFill>
              </a:rPr>
              <a:t>Motivaatiota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lisäisi</a:t>
            </a:r>
            <a:r>
              <a:rPr lang="en-US" sz="1800" dirty="0">
                <a:solidFill>
                  <a:schemeClr val="bg1"/>
                </a:solidFill>
              </a:rPr>
              <a:t>, </a:t>
            </a:r>
            <a:r>
              <a:rPr lang="en-US" sz="1800" dirty="0" err="1">
                <a:solidFill>
                  <a:schemeClr val="bg1"/>
                </a:solidFill>
              </a:rPr>
              <a:t>jos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sähköiset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palvelut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olisivat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helppokäyttöisempiä</a:t>
            </a:r>
            <a:r>
              <a:rPr lang="en-US" sz="1800" dirty="0">
                <a:solidFill>
                  <a:schemeClr val="bg1"/>
                </a:solidFill>
              </a:rPr>
              <a:t> ja </a:t>
            </a:r>
            <a:r>
              <a:rPr lang="en-US" sz="1800" dirty="0" err="1">
                <a:solidFill>
                  <a:schemeClr val="bg1"/>
                </a:solidFill>
              </a:rPr>
              <a:t>räätälöity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myös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näkövammaiselle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sopiviksi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397B6B30-822B-4387-8053-53DB193786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7386" y="1182429"/>
            <a:ext cx="1341236" cy="4493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928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CE57925-8358-4A62-B5AE-9B27547A2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chemeClr val="bg1"/>
                </a:solidFill>
              </a:rPr>
              <a:t>Millaista digitukea Armi voisi tarvita?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AAF19FC-7A7D-43D8-AE4A-4DF4AD19A8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Mahdollisuus harjoitella palvelun käyttöä ensin turvallisessa testiympäristössä</a:t>
            </a:r>
          </a:p>
          <a:p>
            <a:r>
              <a:rPr lang="fi-FI" dirty="0"/>
              <a:t>Vertaistuen hyödyntäminen</a:t>
            </a:r>
          </a:p>
          <a:p>
            <a:r>
              <a:rPr lang="fi-FI" dirty="0"/>
              <a:t>Vieriopetus ja -ohjaus</a:t>
            </a:r>
          </a:p>
          <a:p>
            <a:r>
              <a:rPr lang="fi-FI" dirty="0"/>
              <a:t>Yhteistyön hyödyntäminen esim. näkövammaisten liiton tai Kokkolan näkövammaiset -yhdistyksen kanssa</a:t>
            </a:r>
          </a:p>
          <a:p>
            <a:r>
              <a:rPr lang="fi-FI" dirty="0"/>
              <a:t>Erilaisten näön apuvälineiden hyödyntäminen, yhteistyö kuntoutusohjaajan kanssa</a:t>
            </a:r>
          </a:p>
          <a:p>
            <a:r>
              <a:rPr lang="fi-FI" dirty="0"/>
              <a:t>Kannustetaan omaista opettamaan Armille digipalveluiden käyttöä sen sijaan, että omainen tekee kaiken Armin puolesta</a:t>
            </a:r>
          </a:p>
        </p:txBody>
      </p:sp>
    </p:spTree>
    <p:extLst>
      <p:ext uri="{BB962C8B-B14F-4D97-AF65-F5344CB8AC3E}">
        <p14:creationId xmlns:p14="http://schemas.microsoft.com/office/powerpoint/2010/main" val="3455159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ED96D07-3E0E-4149-997C-75B882C33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4579" y="629267"/>
            <a:ext cx="6422849" cy="69037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8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Persoona</a:t>
            </a:r>
            <a:r>
              <a:rPr lang="en-US" sz="28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4: </a:t>
            </a:r>
            <a:r>
              <a:rPr lang="en-US" sz="28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HEIMO HUOLEHTIVAINEN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E20FA99-AAAC-4AF3-9FAE-707420324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ounded Rectangle 9">
            <a:extLst>
              <a:ext uri="{FF2B5EF4-FFF2-40B4-BE49-F238E27FC236}">
                <a16:creationId xmlns:a16="http://schemas.microsoft.com/office/drawing/2014/main" id="{9573BE85-6043-4C3A-A7DD-483A0A5FB7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2" y="559407"/>
            <a:ext cx="3666744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Kuva 4" descr="Mies ja kasvon hiukset">
            <a:extLst>
              <a:ext uri="{FF2B5EF4-FFF2-40B4-BE49-F238E27FC236}">
                <a16:creationId xmlns:a16="http://schemas.microsoft.com/office/drawing/2014/main" id="{3EBB51EA-82A2-43BA-ADFD-43D79DA532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1364" y="1319640"/>
            <a:ext cx="3113280" cy="4218720"/>
          </a:xfrm>
          <a:prstGeom prst="rect">
            <a:avLst/>
          </a:prstGeom>
          <a:effectLst/>
        </p:spPr>
      </p:pic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CBEE833-85F0-4703-8B29-CC9C7494FD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14581" y="1319640"/>
            <a:ext cx="6422848" cy="5317466"/>
          </a:xfr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000" b="1" dirty="0" err="1">
                <a:solidFill>
                  <a:schemeClr val="bg1"/>
                </a:solidFill>
              </a:rPr>
              <a:t>Ikä</a:t>
            </a:r>
            <a:r>
              <a:rPr lang="en-US" sz="2000" b="1" dirty="0">
                <a:solidFill>
                  <a:schemeClr val="bg1"/>
                </a:solidFill>
              </a:rPr>
              <a:t>/</a:t>
            </a:r>
            <a:r>
              <a:rPr lang="en-US" sz="2000" b="1" dirty="0" err="1">
                <a:solidFill>
                  <a:schemeClr val="bg1"/>
                </a:solidFill>
              </a:rPr>
              <a:t>asema</a:t>
            </a:r>
            <a:r>
              <a:rPr lang="en-US" sz="2000" b="1" dirty="0">
                <a:solidFill>
                  <a:schemeClr val="bg1"/>
                </a:solidFill>
              </a:rPr>
              <a:t>/</a:t>
            </a:r>
            <a:r>
              <a:rPr lang="en-US" sz="2000" b="1" dirty="0" err="1">
                <a:solidFill>
                  <a:schemeClr val="bg1"/>
                </a:solidFill>
              </a:rPr>
              <a:t>rooli</a:t>
            </a:r>
            <a:r>
              <a:rPr lang="en-US" sz="2000" b="1" dirty="0">
                <a:solidFill>
                  <a:schemeClr val="bg1"/>
                </a:solidFill>
              </a:rPr>
              <a:t>: </a:t>
            </a:r>
            <a:r>
              <a:rPr lang="en-US" sz="2000" dirty="0">
                <a:solidFill>
                  <a:schemeClr val="bg1"/>
                </a:solidFill>
              </a:rPr>
              <a:t>78-vuotias </a:t>
            </a:r>
            <a:r>
              <a:rPr lang="en-US" sz="2000" dirty="0" err="1">
                <a:solidFill>
                  <a:schemeClr val="bg1"/>
                </a:solidFill>
              </a:rPr>
              <a:t>omaishoitaja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jonka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vaimolla</a:t>
            </a:r>
            <a:r>
              <a:rPr lang="en-US" sz="2000" dirty="0">
                <a:solidFill>
                  <a:schemeClr val="bg1"/>
                </a:solidFill>
              </a:rPr>
              <a:t> on </a:t>
            </a:r>
            <a:r>
              <a:rPr lang="en-US" sz="2000" dirty="0" err="1">
                <a:solidFill>
                  <a:schemeClr val="bg1"/>
                </a:solidFill>
              </a:rPr>
              <a:t>varhain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alkanut</a:t>
            </a:r>
            <a:r>
              <a:rPr lang="en-US" sz="2000" dirty="0">
                <a:solidFill>
                  <a:schemeClr val="bg1"/>
                </a:solidFill>
              </a:rPr>
              <a:t> ja jo </a:t>
            </a:r>
            <a:r>
              <a:rPr lang="en-US" sz="2000" dirty="0" err="1">
                <a:solidFill>
                  <a:schemeClr val="bg1"/>
                </a:solidFill>
              </a:rPr>
              <a:t>pitkälle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edennyt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Alzheimerin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tauti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joten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Heimo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hoitaa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vaimonsa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puolesta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kaikki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asiat</a:t>
            </a:r>
            <a:r>
              <a:rPr lang="en-US" sz="2000" dirty="0">
                <a:solidFill>
                  <a:schemeClr val="bg1"/>
                </a:solidFill>
              </a:rPr>
              <a:t>. </a:t>
            </a:r>
            <a:r>
              <a:rPr lang="en-US" sz="2000" dirty="0" err="1">
                <a:solidFill>
                  <a:schemeClr val="bg1"/>
                </a:solidFill>
              </a:rPr>
              <a:t>Elinpiiri</a:t>
            </a:r>
            <a:r>
              <a:rPr lang="en-US" sz="2000" dirty="0">
                <a:solidFill>
                  <a:schemeClr val="bg1"/>
                </a:solidFill>
              </a:rPr>
              <a:t> on </a:t>
            </a:r>
            <a:r>
              <a:rPr lang="en-US" sz="2000" dirty="0" err="1">
                <a:solidFill>
                  <a:schemeClr val="bg1"/>
                </a:solidFill>
              </a:rPr>
              <a:t>supistunut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paljon</a:t>
            </a:r>
            <a:r>
              <a:rPr lang="en-US" sz="2000" dirty="0">
                <a:solidFill>
                  <a:schemeClr val="bg1"/>
                </a:solidFill>
              </a:rPr>
              <a:t> ja </a:t>
            </a:r>
            <a:r>
              <a:rPr lang="en-US" sz="2000" dirty="0" err="1">
                <a:solidFill>
                  <a:schemeClr val="bg1"/>
                </a:solidFill>
              </a:rPr>
              <a:t>aika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kuluu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suurimmaksi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osaksi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neljän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seinän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sisällä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kotosalla</a:t>
            </a:r>
            <a:r>
              <a:rPr lang="en-US" sz="2000" dirty="0">
                <a:solidFill>
                  <a:schemeClr val="bg1"/>
                </a:solidFill>
              </a:rPr>
              <a:t>. </a:t>
            </a:r>
            <a:r>
              <a:rPr lang="en-US" sz="2000" dirty="0" err="1">
                <a:solidFill>
                  <a:schemeClr val="bg1"/>
                </a:solidFill>
              </a:rPr>
              <a:t>Välillä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vaimo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käy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intervallijaksoilla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omaishoitajan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lakisääteisen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vapaan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aikana</a:t>
            </a:r>
            <a:r>
              <a:rPr lang="en-US" sz="2000" dirty="0">
                <a:solidFill>
                  <a:schemeClr val="bg1"/>
                </a:solidFill>
              </a:rPr>
              <a:t>.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b="1" dirty="0" err="1">
                <a:solidFill>
                  <a:schemeClr val="bg1"/>
                </a:solidFill>
              </a:rPr>
              <a:t>Asenne</a:t>
            </a:r>
            <a:r>
              <a:rPr lang="en-US" sz="2000" b="1" dirty="0">
                <a:solidFill>
                  <a:schemeClr val="bg1"/>
                </a:solidFill>
              </a:rPr>
              <a:t>: </a:t>
            </a:r>
            <a:r>
              <a:rPr lang="en-US" sz="2000" dirty="0" err="1">
                <a:solidFill>
                  <a:schemeClr val="bg1"/>
                </a:solidFill>
              </a:rPr>
              <a:t>Halua</a:t>
            </a:r>
            <a:r>
              <a:rPr lang="en-US" sz="2000" dirty="0">
                <a:solidFill>
                  <a:schemeClr val="bg1"/>
                </a:solidFill>
              </a:rPr>
              <a:t> ja </a:t>
            </a:r>
            <a:r>
              <a:rPr lang="en-US" sz="2000" dirty="0" err="1">
                <a:solidFill>
                  <a:schemeClr val="bg1"/>
                </a:solidFill>
              </a:rPr>
              <a:t>valmiuksia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olisi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käyttää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sähköisiä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palveluita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mutta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monenlaisia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vastoinkäymisiä</a:t>
            </a:r>
            <a:r>
              <a:rPr lang="en-US" sz="2000" dirty="0">
                <a:solidFill>
                  <a:schemeClr val="bg1"/>
                </a:solidFill>
              </a:rPr>
              <a:t> on </a:t>
            </a:r>
            <a:r>
              <a:rPr lang="en-US" sz="2000" dirty="0" err="1">
                <a:solidFill>
                  <a:schemeClr val="bg1"/>
                </a:solidFill>
              </a:rPr>
              <a:t>tullut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vastaan</a:t>
            </a:r>
            <a:r>
              <a:rPr lang="en-US" sz="2000" dirty="0">
                <a:solidFill>
                  <a:schemeClr val="bg1"/>
                </a:solidFill>
              </a:rPr>
              <a:t> ja ne </a:t>
            </a:r>
            <a:r>
              <a:rPr lang="en-US" sz="2000" dirty="0" err="1">
                <a:solidFill>
                  <a:schemeClr val="bg1"/>
                </a:solidFill>
              </a:rPr>
              <a:t>tympäisevät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kovasti</a:t>
            </a:r>
            <a:r>
              <a:rPr lang="en-US" sz="2000" dirty="0">
                <a:solidFill>
                  <a:schemeClr val="bg1"/>
                </a:solidFill>
              </a:rPr>
              <a:t>.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Tarina </a:t>
            </a:r>
            <a:r>
              <a:rPr lang="en-US" sz="2000" b="1" dirty="0" err="1">
                <a:solidFill>
                  <a:schemeClr val="bg1"/>
                </a:solidFill>
              </a:rPr>
              <a:t>palvelun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käyttäjänä</a:t>
            </a:r>
            <a:r>
              <a:rPr lang="en-US" sz="2000" b="1" dirty="0">
                <a:solidFill>
                  <a:schemeClr val="bg1"/>
                </a:solidFill>
              </a:rPr>
              <a:t>/</a:t>
            </a:r>
            <a:r>
              <a:rPr lang="en-US" sz="2000" b="1" dirty="0" err="1">
                <a:solidFill>
                  <a:schemeClr val="bg1"/>
                </a:solidFill>
              </a:rPr>
              <a:t>käyttäytymismalli</a:t>
            </a:r>
            <a:r>
              <a:rPr lang="en-US" sz="2000" b="1" dirty="0">
                <a:solidFill>
                  <a:schemeClr val="bg1"/>
                </a:solidFill>
              </a:rPr>
              <a:t>: </a:t>
            </a:r>
            <a:r>
              <a:rPr lang="en-US" sz="2000" dirty="0" err="1">
                <a:solidFill>
                  <a:schemeClr val="bg1"/>
                </a:solidFill>
              </a:rPr>
              <a:t>Omien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asioiden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hoito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onnistuu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ongelmitta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sähköisiä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asiointikanavia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hydyntäen</a:t>
            </a:r>
            <a:r>
              <a:rPr lang="en-US" sz="2000" dirty="0">
                <a:solidFill>
                  <a:schemeClr val="bg1"/>
                </a:solidFill>
              </a:rPr>
              <a:t>. Mutta </a:t>
            </a:r>
            <a:r>
              <a:rPr lang="en-US" sz="2000" dirty="0" err="1">
                <a:solidFill>
                  <a:schemeClr val="bg1"/>
                </a:solidFill>
              </a:rPr>
              <a:t>vaimon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asioiden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hoituminen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sähköisesti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ei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onnistu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niin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kuin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pitäisi</a:t>
            </a:r>
            <a:r>
              <a:rPr lang="en-US" sz="2000" dirty="0">
                <a:solidFill>
                  <a:schemeClr val="bg1"/>
                </a:solidFill>
              </a:rPr>
              <a:t>. </a:t>
            </a:r>
            <a:r>
              <a:rPr lang="en-US" sz="2000" dirty="0" err="1">
                <a:solidFill>
                  <a:schemeClr val="bg1"/>
                </a:solidFill>
              </a:rPr>
              <a:t>Heimo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ei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saa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asioitua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vaimonsa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puolesta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vaikka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kaikki</a:t>
            </a:r>
            <a:r>
              <a:rPr lang="en-US" sz="2000" dirty="0">
                <a:solidFill>
                  <a:schemeClr val="bg1"/>
                </a:solidFill>
              </a:rPr>
              <a:t> “</a:t>
            </a:r>
            <a:r>
              <a:rPr lang="en-US" sz="2000" dirty="0" err="1">
                <a:solidFill>
                  <a:schemeClr val="bg1"/>
                </a:solidFill>
              </a:rPr>
              <a:t>paperit</a:t>
            </a:r>
            <a:r>
              <a:rPr lang="en-US" sz="2000" dirty="0">
                <a:solidFill>
                  <a:schemeClr val="bg1"/>
                </a:solidFill>
              </a:rPr>
              <a:t>” on </a:t>
            </a:r>
            <a:r>
              <a:rPr lang="en-US" sz="2000" dirty="0" err="1">
                <a:solidFill>
                  <a:schemeClr val="bg1"/>
                </a:solidFill>
              </a:rPr>
              <a:t>täytetty</a:t>
            </a:r>
            <a:r>
              <a:rPr lang="en-US" sz="2000" dirty="0">
                <a:solidFill>
                  <a:schemeClr val="bg1"/>
                </a:solidFill>
              </a:rPr>
              <a:t> ja </a:t>
            </a:r>
            <a:r>
              <a:rPr lang="en-US" sz="2000" dirty="0" err="1">
                <a:solidFill>
                  <a:schemeClr val="bg1"/>
                </a:solidFill>
              </a:rPr>
              <a:t>kunnossa</a:t>
            </a:r>
            <a:r>
              <a:rPr lang="en-US" sz="2000" dirty="0">
                <a:solidFill>
                  <a:schemeClr val="bg1"/>
                </a:solidFill>
              </a:rPr>
              <a:t>.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b="1" dirty="0" err="1">
                <a:solidFill>
                  <a:schemeClr val="bg1"/>
                </a:solidFill>
              </a:rPr>
              <a:t>Tarpeet</a:t>
            </a:r>
            <a:r>
              <a:rPr lang="en-US" sz="2000" b="1" dirty="0">
                <a:solidFill>
                  <a:schemeClr val="bg1"/>
                </a:solidFill>
              </a:rPr>
              <a:t>: </a:t>
            </a:r>
            <a:r>
              <a:rPr lang="en-US" sz="2000" dirty="0" err="1">
                <a:solidFill>
                  <a:schemeClr val="bg1"/>
                </a:solidFill>
              </a:rPr>
              <a:t>Sähköisen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asioinnin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toivoisi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onnistuvan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koska</a:t>
            </a:r>
            <a:r>
              <a:rPr lang="en-US" sz="2000" dirty="0">
                <a:solidFill>
                  <a:schemeClr val="bg1"/>
                </a:solidFill>
              </a:rPr>
              <a:t> on </a:t>
            </a:r>
            <a:r>
              <a:rPr lang="en-US" sz="2000" dirty="0" err="1">
                <a:solidFill>
                  <a:schemeClr val="bg1"/>
                </a:solidFill>
              </a:rPr>
              <a:t>raskasta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lähteä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kiikuttamaan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huonokuntoista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vaimoa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terveydenhuoltoon</a:t>
            </a:r>
            <a:r>
              <a:rPr lang="en-US" sz="2000" dirty="0">
                <a:solidFill>
                  <a:schemeClr val="bg1"/>
                </a:solidFill>
              </a:rPr>
              <a:t>. Se </a:t>
            </a:r>
            <a:r>
              <a:rPr lang="en-US" sz="2000" dirty="0" err="1">
                <a:solidFill>
                  <a:schemeClr val="bg1"/>
                </a:solidFill>
              </a:rPr>
              <a:t>syö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valtavasti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resursseja</a:t>
            </a:r>
            <a:r>
              <a:rPr lang="en-US" sz="2000" dirty="0">
                <a:solidFill>
                  <a:schemeClr val="bg1"/>
                </a:solidFill>
              </a:rPr>
              <a:t> ja </a:t>
            </a:r>
            <a:r>
              <a:rPr lang="en-US" sz="2000" dirty="0" err="1">
                <a:solidFill>
                  <a:schemeClr val="bg1"/>
                </a:solidFill>
              </a:rPr>
              <a:t>aiheuttaa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turhaa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stressiä</a:t>
            </a:r>
            <a:r>
              <a:rPr lang="en-US" sz="2000" dirty="0">
                <a:solidFill>
                  <a:schemeClr val="bg1"/>
                </a:solidFill>
              </a:rPr>
              <a:t>.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b="1" dirty="0" err="1">
                <a:solidFill>
                  <a:schemeClr val="bg1"/>
                </a:solidFill>
              </a:rPr>
              <a:t>Tavoitteet</a:t>
            </a:r>
            <a:r>
              <a:rPr lang="en-US" sz="2000" b="1" dirty="0">
                <a:solidFill>
                  <a:schemeClr val="bg1"/>
                </a:solidFill>
              </a:rPr>
              <a:t>: </a:t>
            </a:r>
            <a:r>
              <a:rPr lang="en-US" sz="2000" dirty="0">
                <a:solidFill>
                  <a:schemeClr val="bg1"/>
                </a:solidFill>
              </a:rPr>
              <a:t>Saada </a:t>
            </a:r>
            <a:r>
              <a:rPr lang="en-US" sz="2000" dirty="0" err="1">
                <a:solidFill>
                  <a:schemeClr val="bg1"/>
                </a:solidFill>
              </a:rPr>
              <a:t>vaimon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asiat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hoidettua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sähköisiä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asiointikanavia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hyödyntäen</a:t>
            </a:r>
            <a:r>
              <a:rPr lang="en-US" sz="2000" dirty="0">
                <a:solidFill>
                  <a:schemeClr val="bg1"/>
                </a:solidFill>
              </a:rPr>
              <a:t>.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b="1" dirty="0" err="1">
                <a:solidFill>
                  <a:schemeClr val="bg1"/>
                </a:solidFill>
              </a:rPr>
              <a:t>Motivaatio</a:t>
            </a:r>
            <a:r>
              <a:rPr lang="en-US" sz="2000" b="1" dirty="0">
                <a:solidFill>
                  <a:schemeClr val="bg1"/>
                </a:solidFill>
              </a:rPr>
              <a:t>: </a:t>
            </a:r>
            <a:r>
              <a:rPr lang="en-US" sz="2000" dirty="0" err="1">
                <a:solidFill>
                  <a:schemeClr val="bg1"/>
                </a:solidFill>
              </a:rPr>
              <a:t>Motivaatio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alkaa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loppumaan</a:t>
            </a:r>
            <a:r>
              <a:rPr lang="en-US" sz="2000" dirty="0">
                <a:solidFill>
                  <a:schemeClr val="bg1"/>
                </a:solidFill>
              </a:rPr>
              <a:t> ja </a:t>
            </a:r>
            <a:r>
              <a:rPr lang="en-US" sz="2000" dirty="0" err="1">
                <a:solidFill>
                  <a:schemeClr val="bg1"/>
                </a:solidFill>
              </a:rPr>
              <a:t>usko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terveydenhuoltoon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horjumaan</a:t>
            </a:r>
            <a:r>
              <a:rPr lang="en-US" sz="2000" dirty="0">
                <a:solidFill>
                  <a:schemeClr val="bg1"/>
                </a:solidFill>
              </a:rPr>
              <a:t>. </a:t>
            </a:r>
            <a:r>
              <a:rPr lang="en-US" sz="2000" dirty="0" err="1">
                <a:solidFill>
                  <a:schemeClr val="bg1"/>
                </a:solidFill>
              </a:rPr>
              <a:t>Omaishoitajan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arki</a:t>
            </a:r>
            <a:r>
              <a:rPr lang="en-US" sz="2000" dirty="0">
                <a:solidFill>
                  <a:schemeClr val="bg1"/>
                </a:solidFill>
              </a:rPr>
              <a:t> on </a:t>
            </a:r>
            <a:r>
              <a:rPr lang="en-US" sz="2000" dirty="0" err="1">
                <a:solidFill>
                  <a:schemeClr val="bg1"/>
                </a:solidFill>
              </a:rPr>
              <a:t>muutenkin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rankkaa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joten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toivoisi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että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edes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asiointi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toisen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puolesta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olisi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ongelmatonta</a:t>
            </a:r>
            <a:r>
              <a:rPr lang="en-US" sz="20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48858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773F82FFC8DC3B4C81F2778D1212D5EC" ma:contentTypeVersion="2" ma:contentTypeDescription="Luo uusi asiakirja." ma:contentTypeScope="" ma:versionID="3420d81893cb64fa1423d93c5b0ae2e6">
  <xsd:schema xmlns:xsd="http://www.w3.org/2001/XMLSchema" xmlns:xs="http://www.w3.org/2001/XMLSchema" xmlns:p="http://schemas.microsoft.com/office/2006/metadata/properties" xmlns:ns2="f1e3fa2c-5d8d-493d-8bf2-f4312b16ec0c" targetNamespace="http://schemas.microsoft.com/office/2006/metadata/properties" ma:root="true" ma:fieldsID="cdc6b3c341d0517bf18a39624fa11338" ns2:_="">
    <xsd:import namespace="f1e3fa2c-5d8d-493d-8bf2-f4312b16ec0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e3fa2c-5d8d-493d-8bf2-f4312b16ec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6D4B983-DEF1-4B4C-BAEC-60C393DEEFCF}">
  <ds:schemaRefs>
    <ds:schemaRef ds:uri="f1e3fa2c-5d8d-493d-8bf2-f4312b16ec0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44F2C20-32EA-4124-8C39-C296119820F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083DFD-9DD2-4813-99D5-4BDA26540F0B}">
  <ds:schemaRefs>
    <ds:schemaRef ds:uri="http://schemas.microsoft.com/office/2006/documentManagement/types"/>
    <ds:schemaRef ds:uri="http://purl.org/dc/elements/1.1/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infopath/2007/PartnerControls"/>
    <ds:schemaRef ds:uri="f1e3fa2c-5d8d-493d-8bf2-f4312b16ec0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1148</Words>
  <Application>Microsoft Office PowerPoint</Application>
  <PresentationFormat>Laajakuva</PresentationFormat>
  <Paragraphs>70</Paragraphs>
  <Slides>12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Office-teema</vt:lpstr>
      <vt:lpstr>Asiakasprofiilien määrittäminen </vt:lpstr>
      <vt:lpstr>Hypoteettiset asiakkaat on muodostettu pohjaten…</vt:lpstr>
      <vt:lpstr>Persoona 1: TEUVO TIETÄVÄINEN</vt:lpstr>
      <vt:lpstr>Millaista digitukea Teuvo voisi tarvita?</vt:lpstr>
      <vt:lpstr>Persoona 2: EERO EPÄILEVÄINEN</vt:lpstr>
      <vt:lpstr>Millaista digitukea Eero voisi tarvita?</vt:lpstr>
      <vt:lpstr>Persoona 3: ARMI ARKA</vt:lpstr>
      <vt:lpstr>Millaista digitukea Armi voisi tarvita?</vt:lpstr>
      <vt:lpstr>Persoona 4: HEIMO HUOLEHTIVAINEN</vt:lpstr>
      <vt:lpstr>Millaista digitukea Heimo voisi tarvita?</vt:lpstr>
      <vt:lpstr>Persoona 5: KAINO KOKEMATON</vt:lpstr>
      <vt:lpstr>Millaista digitukea Kaino voisi tarvita?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Asiakasprofiilien määrittäminen </dc:title>
  <dc:creator>Aija Kaunisto</dc:creator>
  <cp:lastModifiedBy>Kaunisto Aija</cp:lastModifiedBy>
  <cp:revision>1</cp:revision>
  <dcterms:created xsi:type="dcterms:W3CDTF">2022-03-25T07:26:08Z</dcterms:created>
  <dcterms:modified xsi:type="dcterms:W3CDTF">2022-04-21T06:23:50Z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0x010100773F82FFC8DC3B4C81F2778D1212D5EC</vt:lpwstr>
  </property>
</Properties>
</file>