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8" r:id="rId5"/>
    <p:sldId id="273" r:id="rId6"/>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61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CBFEE08-3248-470B-97E4-F5C2DC5D7F9E}"/>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898E2FD9-3A05-4768-81C0-EAF8BCF0FA8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C51549A8-BF34-4654-B7FB-A52474A2F475}"/>
              </a:ext>
            </a:extLst>
          </p:cNvPr>
          <p:cNvSpPr>
            <a:spLocks noGrp="1"/>
          </p:cNvSpPr>
          <p:nvPr>
            <p:ph type="dt" sz="half" idx="10"/>
          </p:nvPr>
        </p:nvSpPr>
        <p:spPr/>
        <p:txBody>
          <a:bodyPr/>
          <a:lstStyle/>
          <a:p>
            <a:fld id="{F1656E48-5D2D-4CC9-8453-7A953CBDE0EE}" type="datetimeFigureOut">
              <a:rPr lang="fi-FI" smtClean="0"/>
              <a:t>30.5.2022</a:t>
            </a:fld>
            <a:endParaRPr lang="fi-FI"/>
          </a:p>
        </p:txBody>
      </p:sp>
      <p:sp>
        <p:nvSpPr>
          <p:cNvPr id="5" name="Alatunnisteen paikkamerkki 4">
            <a:extLst>
              <a:ext uri="{FF2B5EF4-FFF2-40B4-BE49-F238E27FC236}">
                <a16:creationId xmlns:a16="http://schemas.microsoft.com/office/drawing/2014/main" id="{54C68E4D-033E-4CCF-A347-D98E0C385919}"/>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993096EC-54A7-4C61-BC11-B6141323C527}"/>
              </a:ext>
            </a:extLst>
          </p:cNvPr>
          <p:cNvSpPr>
            <a:spLocks noGrp="1"/>
          </p:cNvSpPr>
          <p:nvPr>
            <p:ph type="sldNum" sz="quarter" idx="12"/>
          </p:nvPr>
        </p:nvSpPr>
        <p:spPr/>
        <p:txBody>
          <a:bodyPr/>
          <a:lstStyle/>
          <a:p>
            <a:fld id="{7738D3A1-35A9-44BC-9B82-4723BADC4F4D}" type="slidenum">
              <a:rPr lang="fi-FI" smtClean="0"/>
              <a:t>‹#›</a:t>
            </a:fld>
            <a:endParaRPr lang="fi-FI"/>
          </a:p>
        </p:txBody>
      </p:sp>
    </p:spTree>
    <p:extLst>
      <p:ext uri="{BB962C8B-B14F-4D97-AF65-F5344CB8AC3E}">
        <p14:creationId xmlns:p14="http://schemas.microsoft.com/office/powerpoint/2010/main" val="215309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7164615-4BBB-453B-B09E-FE3495381DEA}"/>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4497CC50-9EBE-4D01-AB2D-92EB85A9159C}"/>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D2D31FBD-70F9-431E-92A9-C097D0C8E540}"/>
              </a:ext>
            </a:extLst>
          </p:cNvPr>
          <p:cNvSpPr>
            <a:spLocks noGrp="1"/>
          </p:cNvSpPr>
          <p:nvPr>
            <p:ph type="dt" sz="half" idx="10"/>
          </p:nvPr>
        </p:nvSpPr>
        <p:spPr/>
        <p:txBody>
          <a:bodyPr/>
          <a:lstStyle/>
          <a:p>
            <a:fld id="{F1656E48-5D2D-4CC9-8453-7A953CBDE0EE}" type="datetimeFigureOut">
              <a:rPr lang="fi-FI" smtClean="0"/>
              <a:t>30.5.2022</a:t>
            </a:fld>
            <a:endParaRPr lang="fi-FI"/>
          </a:p>
        </p:txBody>
      </p:sp>
      <p:sp>
        <p:nvSpPr>
          <p:cNvPr id="5" name="Alatunnisteen paikkamerkki 4">
            <a:extLst>
              <a:ext uri="{FF2B5EF4-FFF2-40B4-BE49-F238E27FC236}">
                <a16:creationId xmlns:a16="http://schemas.microsoft.com/office/drawing/2014/main" id="{B90C6D0F-F09A-45B6-958D-98BBC7D1B5E0}"/>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CD27A046-0F46-4980-B2CD-FC4050ADA962}"/>
              </a:ext>
            </a:extLst>
          </p:cNvPr>
          <p:cNvSpPr>
            <a:spLocks noGrp="1"/>
          </p:cNvSpPr>
          <p:nvPr>
            <p:ph type="sldNum" sz="quarter" idx="12"/>
          </p:nvPr>
        </p:nvSpPr>
        <p:spPr/>
        <p:txBody>
          <a:bodyPr/>
          <a:lstStyle/>
          <a:p>
            <a:fld id="{7738D3A1-35A9-44BC-9B82-4723BADC4F4D}" type="slidenum">
              <a:rPr lang="fi-FI" smtClean="0"/>
              <a:t>‹#›</a:t>
            </a:fld>
            <a:endParaRPr lang="fi-FI"/>
          </a:p>
        </p:txBody>
      </p:sp>
    </p:spTree>
    <p:extLst>
      <p:ext uri="{BB962C8B-B14F-4D97-AF65-F5344CB8AC3E}">
        <p14:creationId xmlns:p14="http://schemas.microsoft.com/office/powerpoint/2010/main" val="430631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0640C90C-96B0-4199-BDFF-2853E4AB95BD}"/>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849F9A0A-9658-4633-B062-EFBDB1604098}"/>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58711524-A7D8-4F75-BB6A-C2A0E0595FEE}"/>
              </a:ext>
            </a:extLst>
          </p:cNvPr>
          <p:cNvSpPr>
            <a:spLocks noGrp="1"/>
          </p:cNvSpPr>
          <p:nvPr>
            <p:ph type="dt" sz="half" idx="10"/>
          </p:nvPr>
        </p:nvSpPr>
        <p:spPr/>
        <p:txBody>
          <a:bodyPr/>
          <a:lstStyle/>
          <a:p>
            <a:fld id="{F1656E48-5D2D-4CC9-8453-7A953CBDE0EE}" type="datetimeFigureOut">
              <a:rPr lang="fi-FI" smtClean="0"/>
              <a:t>30.5.2022</a:t>
            </a:fld>
            <a:endParaRPr lang="fi-FI"/>
          </a:p>
        </p:txBody>
      </p:sp>
      <p:sp>
        <p:nvSpPr>
          <p:cNvPr id="5" name="Alatunnisteen paikkamerkki 4">
            <a:extLst>
              <a:ext uri="{FF2B5EF4-FFF2-40B4-BE49-F238E27FC236}">
                <a16:creationId xmlns:a16="http://schemas.microsoft.com/office/drawing/2014/main" id="{A3488C93-12A2-41C5-BC42-D3A0C22F7883}"/>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2FA369A4-CDDA-47A4-A8EA-9222366BF71A}"/>
              </a:ext>
            </a:extLst>
          </p:cNvPr>
          <p:cNvSpPr>
            <a:spLocks noGrp="1"/>
          </p:cNvSpPr>
          <p:nvPr>
            <p:ph type="sldNum" sz="quarter" idx="12"/>
          </p:nvPr>
        </p:nvSpPr>
        <p:spPr/>
        <p:txBody>
          <a:bodyPr/>
          <a:lstStyle/>
          <a:p>
            <a:fld id="{7738D3A1-35A9-44BC-9B82-4723BADC4F4D}" type="slidenum">
              <a:rPr lang="fi-FI" smtClean="0"/>
              <a:t>‹#›</a:t>
            </a:fld>
            <a:endParaRPr lang="fi-FI"/>
          </a:p>
        </p:txBody>
      </p:sp>
    </p:spTree>
    <p:extLst>
      <p:ext uri="{BB962C8B-B14F-4D97-AF65-F5344CB8AC3E}">
        <p14:creationId xmlns:p14="http://schemas.microsoft.com/office/powerpoint/2010/main" val="2733665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C3CE048-FD9B-487D-9017-F04EF97F531B}"/>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817302DD-FD16-4777-9BBC-BF243F4D0963}"/>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012A6C83-37C1-43F4-A0C8-61ADC8EA3C90}"/>
              </a:ext>
            </a:extLst>
          </p:cNvPr>
          <p:cNvSpPr>
            <a:spLocks noGrp="1"/>
          </p:cNvSpPr>
          <p:nvPr>
            <p:ph type="dt" sz="half" idx="10"/>
          </p:nvPr>
        </p:nvSpPr>
        <p:spPr/>
        <p:txBody>
          <a:bodyPr/>
          <a:lstStyle/>
          <a:p>
            <a:fld id="{F1656E48-5D2D-4CC9-8453-7A953CBDE0EE}" type="datetimeFigureOut">
              <a:rPr lang="fi-FI" smtClean="0"/>
              <a:t>30.5.2022</a:t>
            </a:fld>
            <a:endParaRPr lang="fi-FI"/>
          </a:p>
        </p:txBody>
      </p:sp>
      <p:sp>
        <p:nvSpPr>
          <p:cNvPr id="5" name="Alatunnisteen paikkamerkki 4">
            <a:extLst>
              <a:ext uri="{FF2B5EF4-FFF2-40B4-BE49-F238E27FC236}">
                <a16:creationId xmlns:a16="http://schemas.microsoft.com/office/drawing/2014/main" id="{E8D12471-F4F0-435E-8DD6-310033B487A0}"/>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72A678A6-C684-4A7C-9135-F976ECEE4492}"/>
              </a:ext>
            </a:extLst>
          </p:cNvPr>
          <p:cNvSpPr>
            <a:spLocks noGrp="1"/>
          </p:cNvSpPr>
          <p:nvPr>
            <p:ph type="sldNum" sz="quarter" idx="12"/>
          </p:nvPr>
        </p:nvSpPr>
        <p:spPr/>
        <p:txBody>
          <a:bodyPr/>
          <a:lstStyle/>
          <a:p>
            <a:fld id="{7738D3A1-35A9-44BC-9B82-4723BADC4F4D}" type="slidenum">
              <a:rPr lang="fi-FI" smtClean="0"/>
              <a:t>‹#›</a:t>
            </a:fld>
            <a:endParaRPr lang="fi-FI"/>
          </a:p>
        </p:txBody>
      </p:sp>
    </p:spTree>
    <p:extLst>
      <p:ext uri="{BB962C8B-B14F-4D97-AF65-F5344CB8AC3E}">
        <p14:creationId xmlns:p14="http://schemas.microsoft.com/office/powerpoint/2010/main" val="80876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517731F-20F0-418B-B68C-D91222D53393}"/>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F42CCD2A-F2D7-4C75-8766-72FEBE96AA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48B2A9BE-7F74-43B1-9F39-8ECF18DEF34A}"/>
              </a:ext>
            </a:extLst>
          </p:cNvPr>
          <p:cNvSpPr>
            <a:spLocks noGrp="1"/>
          </p:cNvSpPr>
          <p:nvPr>
            <p:ph type="dt" sz="half" idx="10"/>
          </p:nvPr>
        </p:nvSpPr>
        <p:spPr/>
        <p:txBody>
          <a:bodyPr/>
          <a:lstStyle/>
          <a:p>
            <a:fld id="{F1656E48-5D2D-4CC9-8453-7A953CBDE0EE}" type="datetimeFigureOut">
              <a:rPr lang="fi-FI" smtClean="0"/>
              <a:t>30.5.2022</a:t>
            </a:fld>
            <a:endParaRPr lang="fi-FI"/>
          </a:p>
        </p:txBody>
      </p:sp>
      <p:sp>
        <p:nvSpPr>
          <p:cNvPr id="5" name="Alatunnisteen paikkamerkki 4">
            <a:extLst>
              <a:ext uri="{FF2B5EF4-FFF2-40B4-BE49-F238E27FC236}">
                <a16:creationId xmlns:a16="http://schemas.microsoft.com/office/drawing/2014/main" id="{9A81A47F-A8F5-4021-8C6A-0186ECFEBA63}"/>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B24F24D2-680B-440E-88FB-6FA4EA41A568}"/>
              </a:ext>
            </a:extLst>
          </p:cNvPr>
          <p:cNvSpPr>
            <a:spLocks noGrp="1"/>
          </p:cNvSpPr>
          <p:nvPr>
            <p:ph type="sldNum" sz="quarter" idx="12"/>
          </p:nvPr>
        </p:nvSpPr>
        <p:spPr/>
        <p:txBody>
          <a:bodyPr/>
          <a:lstStyle/>
          <a:p>
            <a:fld id="{7738D3A1-35A9-44BC-9B82-4723BADC4F4D}" type="slidenum">
              <a:rPr lang="fi-FI" smtClean="0"/>
              <a:t>‹#›</a:t>
            </a:fld>
            <a:endParaRPr lang="fi-FI"/>
          </a:p>
        </p:txBody>
      </p:sp>
    </p:spTree>
    <p:extLst>
      <p:ext uri="{BB962C8B-B14F-4D97-AF65-F5344CB8AC3E}">
        <p14:creationId xmlns:p14="http://schemas.microsoft.com/office/powerpoint/2010/main" val="790967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0F78BC9-4B92-4989-8ABA-4E6A44672790}"/>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752A12FB-8879-414F-940D-81D628B3A00E}"/>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05C44EB6-9B05-48AC-8872-5699BBF67DFD}"/>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C9751D1F-CE6E-4543-938A-FB586D5B800D}"/>
              </a:ext>
            </a:extLst>
          </p:cNvPr>
          <p:cNvSpPr>
            <a:spLocks noGrp="1"/>
          </p:cNvSpPr>
          <p:nvPr>
            <p:ph type="dt" sz="half" idx="10"/>
          </p:nvPr>
        </p:nvSpPr>
        <p:spPr/>
        <p:txBody>
          <a:bodyPr/>
          <a:lstStyle/>
          <a:p>
            <a:fld id="{F1656E48-5D2D-4CC9-8453-7A953CBDE0EE}" type="datetimeFigureOut">
              <a:rPr lang="fi-FI" smtClean="0"/>
              <a:t>30.5.2022</a:t>
            </a:fld>
            <a:endParaRPr lang="fi-FI"/>
          </a:p>
        </p:txBody>
      </p:sp>
      <p:sp>
        <p:nvSpPr>
          <p:cNvPr id="6" name="Alatunnisteen paikkamerkki 5">
            <a:extLst>
              <a:ext uri="{FF2B5EF4-FFF2-40B4-BE49-F238E27FC236}">
                <a16:creationId xmlns:a16="http://schemas.microsoft.com/office/drawing/2014/main" id="{E3353B49-14D9-4D06-9893-67E19D20DF09}"/>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258AC1BD-3040-4B2E-99B9-48031284ED5D}"/>
              </a:ext>
            </a:extLst>
          </p:cNvPr>
          <p:cNvSpPr>
            <a:spLocks noGrp="1"/>
          </p:cNvSpPr>
          <p:nvPr>
            <p:ph type="sldNum" sz="quarter" idx="12"/>
          </p:nvPr>
        </p:nvSpPr>
        <p:spPr/>
        <p:txBody>
          <a:bodyPr/>
          <a:lstStyle/>
          <a:p>
            <a:fld id="{7738D3A1-35A9-44BC-9B82-4723BADC4F4D}" type="slidenum">
              <a:rPr lang="fi-FI" smtClean="0"/>
              <a:t>‹#›</a:t>
            </a:fld>
            <a:endParaRPr lang="fi-FI"/>
          </a:p>
        </p:txBody>
      </p:sp>
    </p:spTree>
    <p:extLst>
      <p:ext uri="{BB962C8B-B14F-4D97-AF65-F5344CB8AC3E}">
        <p14:creationId xmlns:p14="http://schemas.microsoft.com/office/powerpoint/2010/main" val="2906456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AA1979F-41F1-4B37-800A-55BE2538DF50}"/>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6D65EB71-80EC-4211-BDC7-D0EC9D0412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83CE9788-DC5C-4BB3-B291-E3C7FB8B1619}"/>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30433346-5F90-4E15-859C-B17FD29540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EC86266E-3F0D-4CC8-A85C-57111DDE5B92}"/>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817B10EF-F4C0-403A-A8E4-3DF99ACE5D69}"/>
              </a:ext>
            </a:extLst>
          </p:cNvPr>
          <p:cNvSpPr>
            <a:spLocks noGrp="1"/>
          </p:cNvSpPr>
          <p:nvPr>
            <p:ph type="dt" sz="half" idx="10"/>
          </p:nvPr>
        </p:nvSpPr>
        <p:spPr/>
        <p:txBody>
          <a:bodyPr/>
          <a:lstStyle/>
          <a:p>
            <a:fld id="{F1656E48-5D2D-4CC9-8453-7A953CBDE0EE}" type="datetimeFigureOut">
              <a:rPr lang="fi-FI" smtClean="0"/>
              <a:t>30.5.2022</a:t>
            </a:fld>
            <a:endParaRPr lang="fi-FI"/>
          </a:p>
        </p:txBody>
      </p:sp>
      <p:sp>
        <p:nvSpPr>
          <p:cNvPr id="8" name="Alatunnisteen paikkamerkki 7">
            <a:extLst>
              <a:ext uri="{FF2B5EF4-FFF2-40B4-BE49-F238E27FC236}">
                <a16:creationId xmlns:a16="http://schemas.microsoft.com/office/drawing/2014/main" id="{02623C1E-F4F3-409A-9B58-C20FF31782ED}"/>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E6AE105F-C17D-453B-A2EF-6FD776F66759}"/>
              </a:ext>
            </a:extLst>
          </p:cNvPr>
          <p:cNvSpPr>
            <a:spLocks noGrp="1"/>
          </p:cNvSpPr>
          <p:nvPr>
            <p:ph type="sldNum" sz="quarter" idx="12"/>
          </p:nvPr>
        </p:nvSpPr>
        <p:spPr/>
        <p:txBody>
          <a:bodyPr/>
          <a:lstStyle/>
          <a:p>
            <a:fld id="{7738D3A1-35A9-44BC-9B82-4723BADC4F4D}" type="slidenum">
              <a:rPr lang="fi-FI" smtClean="0"/>
              <a:t>‹#›</a:t>
            </a:fld>
            <a:endParaRPr lang="fi-FI"/>
          </a:p>
        </p:txBody>
      </p:sp>
    </p:spTree>
    <p:extLst>
      <p:ext uri="{BB962C8B-B14F-4D97-AF65-F5344CB8AC3E}">
        <p14:creationId xmlns:p14="http://schemas.microsoft.com/office/powerpoint/2010/main" val="1005863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06542C8-0EE9-4F29-BEF3-D5BE835ABF75}"/>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21B27396-F5B4-4CAB-8369-315FF4B2BB03}"/>
              </a:ext>
            </a:extLst>
          </p:cNvPr>
          <p:cNvSpPr>
            <a:spLocks noGrp="1"/>
          </p:cNvSpPr>
          <p:nvPr>
            <p:ph type="dt" sz="half" idx="10"/>
          </p:nvPr>
        </p:nvSpPr>
        <p:spPr/>
        <p:txBody>
          <a:bodyPr/>
          <a:lstStyle/>
          <a:p>
            <a:fld id="{F1656E48-5D2D-4CC9-8453-7A953CBDE0EE}" type="datetimeFigureOut">
              <a:rPr lang="fi-FI" smtClean="0"/>
              <a:t>30.5.2022</a:t>
            </a:fld>
            <a:endParaRPr lang="fi-FI"/>
          </a:p>
        </p:txBody>
      </p:sp>
      <p:sp>
        <p:nvSpPr>
          <p:cNvPr id="4" name="Alatunnisteen paikkamerkki 3">
            <a:extLst>
              <a:ext uri="{FF2B5EF4-FFF2-40B4-BE49-F238E27FC236}">
                <a16:creationId xmlns:a16="http://schemas.microsoft.com/office/drawing/2014/main" id="{DF3DDAFA-71AD-4535-B4F3-5C552C587E5C}"/>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FA44BA4F-4975-45FA-8822-C25679581B23}"/>
              </a:ext>
            </a:extLst>
          </p:cNvPr>
          <p:cNvSpPr>
            <a:spLocks noGrp="1"/>
          </p:cNvSpPr>
          <p:nvPr>
            <p:ph type="sldNum" sz="quarter" idx="12"/>
          </p:nvPr>
        </p:nvSpPr>
        <p:spPr/>
        <p:txBody>
          <a:bodyPr/>
          <a:lstStyle/>
          <a:p>
            <a:fld id="{7738D3A1-35A9-44BC-9B82-4723BADC4F4D}" type="slidenum">
              <a:rPr lang="fi-FI" smtClean="0"/>
              <a:t>‹#›</a:t>
            </a:fld>
            <a:endParaRPr lang="fi-FI"/>
          </a:p>
        </p:txBody>
      </p:sp>
    </p:spTree>
    <p:extLst>
      <p:ext uri="{BB962C8B-B14F-4D97-AF65-F5344CB8AC3E}">
        <p14:creationId xmlns:p14="http://schemas.microsoft.com/office/powerpoint/2010/main" val="365036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701CA89A-CAF3-4217-AB91-D423E80F163D}"/>
              </a:ext>
            </a:extLst>
          </p:cNvPr>
          <p:cNvSpPr>
            <a:spLocks noGrp="1"/>
          </p:cNvSpPr>
          <p:nvPr>
            <p:ph type="dt" sz="half" idx="10"/>
          </p:nvPr>
        </p:nvSpPr>
        <p:spPr/>
        <p:txBody>
          <a:bodyPr/>
          <a:lstStyle/>
          <a:p>
            <a:fld id="{F1656E48-5D2D-4CC9-8453-7A953CBDE0EE}" type="datetimeFigureOut">
              <a:rPr lang="fi-FI" smtClean="0"/>
              <a:t>30.5.2022</a:t>
            </a:fld>
            <a:endParaRPr lang="fi-FI"/>
          </a:p>
        </p:txBody>
      </p:sp>
      <p:sp>
        <p:nvSpPr>
          <p:cNvPr id="3" name="Alatunnisteen paikkamerkki 2">
            <a:extLst>
              <a:ext uri="{FF2B5EF4-FFF2-40B4-BE49-F238E27FC236}">
                <a16:creationId xmlns:a16="http://schemas.microsoft.com/office/drawing/2014/main" id="{8AEB4F52-C319-47B6-BC48-587C2E8A3AF0}"/>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027F4A50-5712-480B-AA16-2A938B84B90D}"/>
              </a:ext>
            </a:extLst>
          </p:cNvPr>
          <p:cNvSpPr>
            <a:spLocks noGrp="1"/>
          </p:cNvSpPr>
          <p:nvPr>
            <p:ph type="sldNum" sz="quarter" idx="12"/>
          </p:nvPr>
        </p:nvSpPr>
        <p:spPr/>
        <p:txBody>
          <a:bodyPr/>
          <a:lstStyle/>
          <a:p>
            <a:fld id="{7738D3A1-35A9-44BC-9B82-4723BADC4F4D}" type="slidenum">
              <a:rPr lang="fi-FI" smtClean="0"/>
              <a:t>‹#›</a:t>
            </a:fld>
            <a:endParaRPr lang="fi-FI"/>
          </a:p>
        </p:txBody>
      </p:sp>
    </p:spTree>
    <p:extLst>
      <p:ext uri="{BB962C8B-B14F-4D97-AF65-F5344CB8AC3E}">
        <p14:creationId xmlns:p14="http://schemas.microsoft.com/office/powerpoint/2010/main" val="2416464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0EC6D93-25A0-467D-A068-1B6B9860F262}"/>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ADF0A70A-6A81-462F-AD55-E2D885A7A23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A713C3E7-DD58-482C-BF4D-A24E4D3294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62B20733-5378-4383-92DC-90DB1885615F}"/>
              </a:ext>
            </a:extLst>
          </p:cNvPr>
          <p:cNvSpPr>
            <a:spLocks noGrp="1"/>
          </p:cNvSpPr>
          <p:nvPr>
            <p:ph type="dt" sz="half" idx="10"/>
          </p:nvPr>
        </p:nvSpPr>
        <p:spPr/>
        <p:txBody>
          <a:bodyPr/>
          <a:lstStyle/>
          <a:p>
            <a:fld id="{F1656E48-5D2D-4CC9-8453-7A953CBDE0EE}" type="datetimeFigureOut">
              <a:rPr lang="fi-FI" smtClean="0"/>
              <a:t>30.5.2022</a:t>
            </a:fld>
            <a:endParaRPr lang="fi-FI"/>
          </a:p>
        </p:txBody>
      </p:sp>
      <p:sp>
        <p:nvSpPr>
          <p:cNvPr id="6" name="Alatunnisteen paikkamerkki 5">
            <a:extLst>
              <a:ext uri="{FF2B5EF4-FFF2-40B4-BE49-F238E27FC236}">
                <a16:creationId xmlns:a16="http://schemas.microsoft.com/office/drawing/2014/main" id="{6E748336-5992-4984-A953-D0E451C0D09B}"/>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D488EF67-DF3D-42D9-8B94-9A41FBE8B6B8}"/>
              </a:ext>
            </a:extLst>
          </p:cNvPr>
          <p:cNvSpPr>
            <a:spLocks noGrp="1"/>
          </p:cNvSpPr>
          <p:nvPr>
            <p:ph type="sldNum" sz="quarter" idx="12"/>
          </p:nvPr>
        </p:nvSpPr>
        <p:spPr/>
        <p:txBody>
          <a:bodyPr/>
          <a:lstStyle/>
          <a:p>
            <a:fld id="{7738D3A1-35A9-44BC-9B82-4723BADC4F4D}" type="slidenum">
              <a:rPr lang="fi-FI" smtClean="0"/>
              <a:t>‹#›</a:t>
            </a:fld>
            <a:endParaRPr lang="fi-FI"/>
          </a:p>
        </p:txBody>
      </p:sp>
    </p:spTree>
    <p:extLst>
      <p:ext uri="{BB962C8B-B14F-4D97-AF65-F5344CB8AC3E}">
        <p14:creationId xmlns:p14="http://schemas.microsoft.com/office/powerpoint/2010/main" val="4224069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0DD8D86-06C8-4D08-87BC-88F37CDBE26F}"/>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738A751C-8850-433D-86DB-29D049480A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2D6145FA-B652-433A-94A2-2E7CABE877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AD1FCCC4-DA68-4A11-8DD3-7F989CDA2787}"/>
              </a:ext>
            </a:extLst>
          </p:cNvPr>
          <p:cNvSpPr>
            <a:spLocks noGrp="1"/>
          </p:cNvSpPr>
          <p:nvPr>
            <p:ph type="dt" sz="half" idx="10"/>
          </p:nvPr>
        </p:nvSpPr>
        <p:spPr/>
        <p:txBody>
          <a:bodyPr/>
          <a:lstStyle/>
          <a:p>
            <a:fld id="{F1656E48-5D2D-4CC9-8453-7A953CBDE0EE}" type="datetimeFigureOut">
              <a:rPr lang="fi-FI" smtClean="0"/>
              <a:t>30.5.2022</a:t>
            </a:fld>
            <a:endParaRPr lang="fi-FI"/>
          </a:p>
        </p:txBody>
      </p:sp>
      <p:sp>
        <p:nvSpPr>
          <p:cNvPr id="6" name="Alatunnisteen paikkamerkki 5">
            <a:extLst>
              <a:ext uri="{FF2B5EF4-FFF2-40B4-BE49-F238E27FC236}">
                <a16:creationId xmlns:a16="http://schemas.microsoft.com/office/drawing/2014/main" id="{B2D17EAA-EC80-408C-BBFD-19EE104358EB}"/>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75168F00-2DED-4DD7-BFCC-46AE206757A8}"/>
              </a:ext>
            </a:extLst>
          </p:cNvPr>
          <p:cNvSpPr>
            <a:spLocks noGrp="1"/>
          </p:cNvSpPr>
          <p:nvPr>
            <p:ph type="sldNum" sz="quarter" idx="12"/>
          </p:nvPr>
        </p:nvSpPr>
        <p:spPr/>
        <p:txBody>
          <a:bodyPr/>
          <a:lstStyle/>
          <a:p>
            <a:fld id="{7738D3A1-35A9-44BC-9B82-4723BADC4F4D}" type="slidenum">
              <a:rPr lang="fi-FI" smtClean="0"/>
              <a:t>‹#›</a:t>
            </a:fld>
            <a:endParaRPr lang="fi-FI"/>
          </a:p>
        </p:txBody>
      </p:sp>
    </p:spTree>
    <p:extLst>
      <p:ext uri="{BB962C8B-B14F-4D97-AF65-F5344CB8AC3E}">
        <p14:creationId xmlns:p14="http://schemas.microsoft.com/office/powerpoint/2010/main" val="1861260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7EE3EE2A-237A-409B-A163-DE54B2AE1F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810B8EE8-1AC0-40A8-AB05-4F657715C0A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EB257382-9C5C-470C-88C9-15D60F78E55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656E48-5D2D-4CC9-8453-7A953CBDE0EE}" type="datetimeFigureOut">
              <a:rPr lang="fi-FI" smtClean="0"/>
              <a:t>30.5.2022</a:t>
            </a:fld>
            <a:endParaRPr lang="fi-FI"/>
          </a:p>
        </p:txBody>
      </p:sp>
      <p:sp>
        <p:nvSpPr>
          <p:cNvPr id="5" name="Alatunnisteen paikkamerkki 4">
            <a:extLst>
              <a:ext uri="{FF2B5EF4-FFF2-40B4-BE49-F238E27FC236}">
                <a16:creationId xmlns:a16="http://schemas.microsoft.com/office/drawing/2014/main" id="{A6B93332-A728-4EDA-8DAB-EEF5178F20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a:extLst>
              <a:ext uri="{FF2B5EF4-FFF2-40B4-BE49-F238E27FC236}">
                <a16:creationId xmlns:a16="http://schemas.microsoft.com/office/drawing/2014/main" id="{9FC8198D-B1DD-461C-9CBD-3ED0E37EAD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38D3A1-35A9-44BC-9B82-4723BADC4F4D}" type="slidenum">
              <a:rPr lang="fi-FI" smtClean="0"/>
              <a:t>‹#›</a:t>
            </a:fld>
            <a:endParaRPr lang="fi-FI"/>
          </a:p>
        </p:txBody>
      </p:sp>
    </p:spTree>
    <p:extLst>
      <p:ext uri="{BB962C8B-B14F-4D97-AF65-F5344CB8AC3E}">
        <p14:creationId xmlns:p14="http://schemas.microsoft.com/office/powerpoint/2010/main" val="4223516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123;p3">
            <a:extLst>
              <a:ext uri="{FF2B5EF4-FFF2-40B4-BE49-F238E27FC236}">
                <a16:creationId xmlns:a16="http://schemas.microsoft.com/office/drawing/2014/main" id="{7E92E6A5-AF9A-9A57-C968-8FD6F94611C5}"/>
              </a:ext>
            </a:extLst>
          </p:cNvPr>
          <p:cNvSpPr/>
          <p:nvPr/>
        </p:nvSpPr>
        <p:spPr>
          <a:xfrm>
            <a:off x="611085" y="2207469"/>
            <a:ext cx="4143795" cy="2305155"/>
          </a:xfrm>
          <a:prstGeom prst="wedgeRoundRectCallout">
            <a:avLst>
              <a:gd name="adj1" fmla="val 62920"/>
              <a:gd name="adj2" fmla="val -11842"/>
              <a:gd name="adj3" fmla="val 16667"/>
            </a:avLst>
          </a:prstGeom>
          <a:solidFill>
            <a:schemeClr val="lt1"/>
          </a:solidFill>
          <a:ln w="3810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3" name="Kuva 2">
            <a:extLst>
              <a:ext uri="{FF2B5EF4-FFF2-40B4-BE49-F238E27FC236}">
                <a16:creationId xmlns:a16="http://schemas.microsoft.com/office/drawing/2014/main" id="{1F40DA57-EC95-F7F2-F239-899F64E8FDC1}"/>
              </a:ext>
            </a:extLst>
          </p:cNvPr>
          <p:cNvPicPr>
            <a:picLocks noChangeAspect="1"/>
          </p:cNvPicPr>
          <p:nvPr/>
        </p:nvPicPr>
        <p:blipFill>
          <a:blip r:embed="rId2"/>
          <a:stretch>
            <a:fillRect/>
          </a:stretch>
        </p:blipFill>
        <p:spPr>
          <a:xfrm>
            <a:off x="5469844" y="1116281"/>
            <a:ext cx="5157699" cy="5246846"/>
          </a:xfrm>
          <a:prstGeom prst="rect">
            <a:avLst/>
          </a:prstGeom>
        </p:spPr>
      </p:pic>
      <p:sp>
        <p:nvSpPr>
          <p:cNvPr id="4" name="Otsikko 1">
            <a:extLst>
              <a:ext uri="{FF2B5EF4-FFF2-40B4-BE49-F238E27FC236}">
                <a16:creationId xmlns:a16="http://schemas.microsoft.com/office/drawing/2014/main" id="{7C6C03D1-1C34-C2DD-1211-B1AFD2F96DB0}"/>
              </a:ext>
            </a:extLst>
          </p:cNvPr>
          <p:cNvSpPr txBox="1">
            <a:spLocks/>
          </p:cNvSpPr>
          <p:nvPr/>
        </p:nvSpPr>
        <p:spPr>
          <a:xfrm>
            <a:off x="491815" y="230408"/>
            <a:ext cx="8636141" cy="442174"/>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4400" b="1" i="0" kern="1200">
                <a:solidFill>
                  <a:schemeClr val="accent1"/>
                </a:solidFill>
                <a:latin typeface="Ubuntu" panose="020B0504030602030204" pitchFamily="34" charset="0"/>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fi-FI" sz="3600" dirty="0">
                <a:solidFill>
                  <a:schemeClr val="tx2"/>
                </a:solidFill>
                <a:latin typeface="+mn-lt"/>
              </a:rPr>
              <a:t>Asiakaspersonakuvaukset  </a:t>
            </a:r>
            <a:endParaRPr kumimoji="0" lang="fi-FI" sz="3600" b="1" i="0" u="none" strike="noStrike" kern="1200" cap="none" spc="0" normalizeH="0" baseline="0" noProof="0" dirty="0">
              <a:ln>
                <a:noFill/>
              </a:ln>
              <a:solidFill>
                <a:schemeClr val="tx2"/>
              </a:solidFill>
              <a:effectLst/>
              <a:uLnTx/>
              <a:uFillTx/>
              <a:latin typeface="+mn-lt"/>
              <a:ea typeface="+mj-ea"/>
              <a:cs typeface="+mj-cs"/>
            </a:endParaRPr>
          </a:p>
        </p:txBody>
      </p:sp>
      <p:sp>
        <p:nvSpPr>
          <p:cNvPr id="5" name="Tekstiruutu 4">
            <a:extLst>
              <a:ext uri="{FF2B5EF4-FFF2-40B4-BE49-F238E27FC236}">
                <a16:creationId xmlns:a16="http://schemas.microsoft.com/office/drawing/2014/main" id="{E6F98E01-CF56-8F82-4D27-85E512DFD8BB}"/>
              </a:ext>
            </a:extLst>
          </p:cNvPr>
          <p:cNvSpPr txBox="1"/>
          <p:nvPr/>
        </p:nvSpPr>
        <p:spPr>
          <a:xfrm>
            <a:off x="706500" y="2759881"/>
            <a:ext cx="3952964" cy="1200329"/>
          </a:xfrm>
          <a:prstGeom prst="rect">
            <a:avLst/>
          </a:prstGeom>
          <a:noFill/>
        </p:spPr>
        <p:txBody>
          <a:bodyPr wrap="square" rtlCol="0">
            <a:spAutoFit/>
          </a:bodyPr>
          <a:lstStyle/>
          <a:p>
            <a:r>
              <a:rPr lang="fi-FI" dirty="0"/>
              <a:t>Kevään aikana on kehitetty yhteensä 15 asiakaspersonakuvausta, jotka ovat ohjanneet palvelumuotoilun mukaisesti palvelumallin rakentamista.</a:t>
            </a:r>
          </a:p>
        </p:txBody>
      </p:sp>
    </p:spTree>
    <p:extLst>
      <p:ext uri="{BB962C8B-B14F-4D97-AF65-F5344CB8AC3E}">
        <p14:creationId xmlns:p14="http://schemas.microsoft.com/office/powerpoint/2010/main" val="3638227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4019F08D-0F17-4198-BBBE-04AEE540CF4A}"/>
              </a:ext>
            </a:extLst>
          </p:cNvPr>
          <p:cNvGrpSpPr/>
          <p:nvPr/>
        </p:nvGrpSpPr>
        <p:grpSpPr>
          <a:xfrm>
            <a:off x="253026" y="569792"/>
            <a:ext cx="11722714" cy="6179524"/>
            <a:chOff x="253025" y="148373"/>
            <a:chExt cx="11722714" cy="6179524"/>
          </a:xfrm>
        </p:grpSpPr>
        <p:sp>
          <p:nvSpPr>
            <p:cNvPr id="4" name="Suorakulmio 3">
              <a:extLst>
                <a:ext uri="{FF2B5EF4-FFF2-40B4-BE49-F238E27FC236}">
                  <a16:creationId xmlns:a16="http://schemas.microsoft.com/office/drawing/2014/main" id="{45B36D40-0196-4AE2-9844-C49AB8B1567C}"/>
                </a:ext>
              </a:extLst>
            </p:cNvPr>
            <p:cNvSpPr/>
            <p:nvPr/>
          </p:nvSpPr>
          <p:spPr>
            <a:xfrm>
              <a:off x="253026" y="2868320"/>
              <a:ext cx="2313019" cy="3459577"/>
            </a:xfrm>
            <a:prstGeom prst="roundRect">
              <a:avLst/>
            </a:prstGeom>
            <a:solidFill>
              <a:srgbClr val="3C3C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dirty="0">
                  <a:ln>
                    <a:noFill/>
                  </a:ln>
                  <a:solidFill>
                    <a:prstClr val="white"/>
                  </a:solidFill>
                  <a:effectLst/>
                  <a:uLnTx/>
                  <a:uFillTx/>
                  <a:latin typeface="Calibri" panose="020F0502020204030204"/>
                  <a:ea typeface="+mn-ea"/>
                  <a:cs typeface="+mn-cs"/>
                </a:rPr>
                <a:t>23-vuotias mies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dirty="0">
                  <a:ln>
                    <a:noFill/>
                  </a:ln>
                  <a:solidFill>
                    <a:prstClr val="white"/>
                  </a:solidFill>
                  <a:effectLst/>
                  <a:uLnTx/>
                  <a:uFillTx/>
                  <a:latin typeface="Calibri" panose="020F0502020204030204"/>
                  <a:ea typeface="+mn-ea"/>
                  <a:cs typeface="+mn-cs"/>
                </a:rPr>
                <a:t>Asuu yksin vuokralla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dirty="0">
                  <a:ln>
                    <a:noFill/>
                  </a:ln>
                  <a:solidFill>
                    <a:prstClr val="white"/>
                  </a:solidFill>
                  <a:effectLst/>
                  <a:uLnTx/>
                  <a:uFillTx/>
                  <a:latin typeface="Calibri" panose="020F0502020204030204"/>
                  <a:ea typeface="+mn-ea"/>
                  <a:cs typeface="+mn-cs"/>
                </a:rPr>
                <a:t>Kiinteistö-hoitajan koulutus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dirty="0">
                  <a:ln>
                    <a:noFill/>
                  </a:ln>
                  <a:solidFill>
                    <a:prstClr val="white"/>
                  </a:solidFill>
                  <a:effectLst/>
                  <a:uLnTx/>
                  <a:uFillTx/>
                  <a:latin typeface="Calibri" panose="020F0502020204030204"/>
                  <a:ea typeface="+mn-ea"/>
                  <a:cs typeface="+mn-cs"/>
                </a:rPr>
                <a:t>Lievä älyllinen kehitysvamma</a:t>
              </a:r>
            </a:p>
          </p:txBody>
        </p:sp>
        <p:sp>
          <p:nvSpPr>
            <p:cNvPr id="8" name="Suorakulmio 7">
              <a:extLst>
                <a:ext uri="{FF2B5EF4-FFF2-40B4-BE49-F238E27FC236}">
                  <a16:creationId xmlns:a16="http://schemas.microsoft.com/office/drawing/2014/main" id="{D2CC8399-99B0-47B6-B92A-702CF1052AFF}"/>
                </a:ext>
              </a:extLst>
            </p:cNvPr>
            <p:cNvSpPr/>
            <p:nvPr/>
          </p:nvSpPr>
          <p:spPr>
            <a:xfrm>
              <a:off x="2723475" y="875740"/>
              <a:ext cx="9252264" cy="1854239"/>
            </a:xfrm>
            <a:prstGeom prst="roundRect">
              <a:avLst/>
            </a:prstGeom>
            <a:solidFill>
              <a:srgbClr val="95C11E"/>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1" i="0" u="none" strike="noStrike" kern="1200" cap="none" spc="0" normalizeH="0" baseline="0" noProof="0" dirty="0">
                  <a:ln>
                    <a:noFill/>
                  </a:ln>
                  <a:solidFill>
                    <a:srgbClr val="000000"/>
                  </a:solidFill>
                  <a:effectLst/>
                  <a:uLnTx/>
                  <a:uFillTx/>
                  <a:latin typeface="Calibri" panose="020F0502020204030204"/>
                  <a:ea typeface="+mn-ea"/>
                  <a:cs typeface="+mn-cs"/>
                </a:rPr>
                <a:t>Janne</a:t>
              </a:r>
              <a:r>
                <a:rPr kumimoji="0" lang="fi-FI" sz="1400" b="0" i="0" u="none" strike="noStrike" kern="1200" cap="none" spc="0" normalizeH="0" baseline="0" noProof="0" dirty="0">
                  <a:ln>
                    <a:noFill/>
                  </a:ln>
                  <a:solidFill>
                    <a:srgbClr val="000000"/>
                  </a:solidFill>
                  <a:effectLst/>
                  <a:uLnTx/>
                  <a:uFillTx/>
                  <a:latin typeface="Calibri" panose="020F0502020204030204"/>
                  <a:ea typeface="+mn-ea"/>
                  <a:cs typeface="+mn-cs"/>
                </a:rPr>
                <a:t> on yksin vuokralla asuva 23-vuotias mies, jolla on lievä älyllinen kehitysvamma. Jannella on suoritettuna peruskoulu, jonka lisäksi hän on suorittanut kolmen vuoden kiinteistöhoitajan tutkinnon erityisammattioppilaitoksessa. Käytännönläheinen opiskelu oli Jannelle hyvä mahdollisuus opiskella ammatti ja opiskelu toisella paikkakunnalla tuki itsenäisen elämän harjoittelua. Hän kuitenkin kokee, että työllistyminen on haasteellista, koska työnantajien tietämättömyys erityisyydestä on puuttellinen ja asenne kehitysvammaa kohtaa on hieman tyly. </a:t>
              </a:r>
              <a:endParaRPr kumimoji="0" lang="fi-FI"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Suorakulmio 8">
              <a:extLst>
                <a:ext uri="{FF2B5EF4-FFF2-40B4-BE49-F238E27FC236}">
                  <a16:creationId xmlns:a16="http://schemas.microsoft.com/office/drawing/2014/main" id="{F6E06AE0-A85A-4EDF-B461-C76BBF1960AB}"/>
                </a:ext>
              </a:extLst>
            </p:cNvPr>
            <p:cNvSpPr/>
            <p:nvPr/>
          </p:nvSpPr>
          <p:spPr>
            <a:xfrm>
              <a:off x="2723475" y="2844150"/>
              <a:ext cx="2241632" cy="3459577"/>
            </a:xfrm>
            <a:prstGeom prst="roundRect">
              <a:avLst/>
            </a:prstGeom>
            <a:solidFill>
              <a:srgbClr val="95C11E"/>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600" b="1" i="0" u="none" strike="noStrike" kern="1200" cap="none" spc="0" normalizeH="0" baseline="0" noProof="0" dirty="0">
                  <a:ln>
                    <a:noFill/>
                  </a:ln>
                  <a:solidFill>
                    <a:prstClr val="black"/>
                  </a:solidFill>
                  <a:effectLst/>
                  <a:uLnTx/>
                  <a:uFillTx/>
                  <a:latin typeface="Calibri" panose="020F0502020204030204"/>
                  <a:ea typeface="+mn-ea"/>
                  <a:cs typeface="+mn-cs"/>
                </a:rPr>
                <a:t>Haasteet/kipupisteet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6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200" b="0" i="0" u="none" strike="noStrike" kern="1200" cap="none" spc="0" normalizeH="0" baseline="0" noProof="0" dirty="0">
                  <a:ln>
                    <a:noFill/>
                  </a:ln>
                  <a:solidFill>
                    <a:prstClr val="black"/>
                  </a:solidFill>
                  <a:effectLst/>
                  <a:uLnTx/>
                  <a:uFillTx/>
                  <a:latin typeface="Calibri" panose="020F0502020204030204"/>
                  <a:ea typeface="+mn-ea"/>
                  <a:cs typeface="+mn-cs"/>
                </a:rPr>
                <a:t>Sosiaalisen kanssakäymisen vaikeudet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200" b="0" i="0" u="none" strike="noStrike" kern="1200" cap="none" spc="0" normalizeH="0" baseline="0" noProof="0" dirty="0">
                  <a:ln>
                    <a:noFill/>
                  </a:ln>
                  <a:solidFill>
                    <a:prstClr val="black"/>
                  </a:solidFill>
                  <a:effectLst/>
                  <a:uLnTx/>
                  <a:uFillTx/>
                  <a:latin typeface="Calibri" panose="020F0502020204030204"/>
                  <a:ea typeface="+mn-ea"/>
                  <a:cs typeface="+mn-cs"/>
                </a:rPr>
                <a:t>Ei osaa itse hakea ja etsiä työtä, vaan  työnhaku vaatii tukea ja läheisten mukanaoloa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200" b="0" i="0" u="none" strike="noStrike" kern="1200" cap="none" spc="0" normalizeH="0" baseline="0" noProof="0" dirty="0">
                  <a:ln>
                    <a:noFill/>
                  </a:ln>
                  <a:solidFill>
                    <a:prstClr val="black"/>
                  </a:solidFill>
                  <a:effectLst/>
                  <a:uLnTx/>
                  <a:uFillTx/>
                  <a:latin typeface="Calibri" panose="020F0502020204030204"/>
                  <a:ea typeface="+mn-ea"/>
                  <a:cs typeface="+mn-cs"/>
                </a:rPr>
                <a:t>Työnantajien tietämättömyys ja asenne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200" b="0" i="0" u="none" strike="noStrike" kern="1200" cap="none" spc="0" normalizeH="0" baseline="0" noProof="0" dirty="0">
                  <a:ln>
                    <a:noFill/>
                  </a:ln>
                  <a:solidFill>
                    <a:prstClr val="black"/>
                  </a:solidFill>
                  <a:effectLst/>
                  <a:uLnTx/>
                  <a:uFillTx/>
                  <a:latin typeface="Calibri" panose="020F0502020204030204"/>
                  <a:ea typeface="+mn-ea"/>
                  <a:cs typeface="+mn-cs"/>
                </a:rPr>
                <a:t>Tarvitsee apua etuusasioiden ja -oikeuksiensa selvittämisessä</a:t>
              </a:r>
              <a:endParaRPr kumimoji="0" lang="fi-FI"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fi-FI"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Suorakulmio 9">
              <a:extLst>
                <a:ext uri="{FF2B5EF4-FFF2-40B4-BE49-F238E27FC236}">
                  <a16:creationId xmlns:a16="http://schemas.microsoft.com/office/drawing/2014/main" id="{8D358B4E-ED5E-460E-941B-714DE4F3CDD3}"/>
                </a:ext>
              </a:extLst>
            </p:cNvPr>
            <p:cNvSpPr/>
            <p:nvPr/>
          </p:nvSpPr>
          <p:spPr>
            <a:xfrm>
              <a:off x="7397231" y="2844147"/>
              <a:ext cx="2241631" cy="3459577"/>
            </a:xfrm>
            <a:prstGeom prst="roundRect">
              <a:avLst/>
            </a:prstGeom>
            <a:solidFill>
              <a:srgbClr val="95C11E"/>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600" b="1" i="0" u="none" strike="noStrike" kern="1200" cap="none" spc="0" normalizeH="0" baseline="0" noProof="0" dirty="0">
                  <a:ln>
                    <a:noFill/>
                  </a:ln>
                  <a:solidFill>
                    <a:prstClr val="black"/>
                  </a:solidFill>
                  <a:effectLst/>
                  <a:uLnTx/>
                  <a:uFillTx/>
                  <a:latin typeface="Calibri" panose="020F0502020204030204"/>
                  <a:ea typeface="+mn-ea"/>
                  <a:cs typeface="+mn-cs"/>
                </a:rPr>
                <a:t>Tavoitteet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200" b="0" i="0" u="none" strike="noStrike" kern="1200" cap="none" spc="0" normalizeH="0" baseline="0" noProof="0" dirty="0">
                  <a:ln>
                    <a:noFill/>
                  </a:ln>
                  <a:solidFill>
                    <a:srgbClr val="000000"/>
                  </a:solidFill>
                  <a:effectLst/>
                  <a:uLnTx/>
                  <a:uFillTx/>
                  <a:latin typeface="Calibri" panose="020F0502020204030204"/>
                  <a:ea typeface="+mn-ea"/>
                  <a:cs typeface="+mn-cs"/>
                </a:rPr>
                <a:t>Valmis työllistymään, jos vain töitä löytyy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200" b="0" i="0" u="none" strike="noStrike" kern="1200" cap="none" spc="0" normalizeH="0" baseline="0" noProof="0" dirty="0">
                  <a:ln>
                    <a:noFill/>
                  </a:ln>
                  <a:solidFill>
                    <a:srgbClr val="000000"/>
                  </a:solidFill>
                  <a:effectLst/>
                  <a:uLnTx/>
                  <a:uFillTx/>
                  <a:latin typeface="Calibri" panose="020F0502020204030204"/>
                  <a:ea typeface="+mn-ea"/>
                  <a:cs typeface="+mn-cs"/>
                </a:rPr>
                <a:t>Tavoitteena päästä ajamaan isoja työkoneita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200" b="0" i="0" u="none" strike="noStrike" kern="1200" cap="none" spc="0" normalizeH="0" baseline="0" noProof="0" dirty="0">
                  <a:ln>
                    <a:noFill/>
                  </a:ln>
                  <a:solidFill>
                    <a:srgbClr val="000000"/>
                  </a:solidFill>
                  <a:effectLst/>
                  <a:uLnTx/>
                  <a:uFillTx/>
                  <a:latin typeface="Calibri" panose="020F0502020204030204"/>
                  <a:ea typeface="+mn-ea"/>
                  <a:cs typeface="+mn-cs"/>
                </a:rPr>
                <a:t>Mahdollisesti oma kiinteistöhuollon pienimuotoisen yrityksen perustaminen työkokemuksen kartuttua (mökkitalkkarin –tyyppistä työtä omiin nimiin)</a:t>
              </a:r>
              <a:endParaRPr kumimoji="0" lang="fi-FI"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fi-FI"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 name="Suorakulmio 9">
              <a:extLst>
                <a:ext uri="{FF2B5EF4-FFF2-40B4-BE49-F238E27FC236}">
                  <a16:creationId xmlns:a16="http://schemas.microsoft.com/office/drawing/2014/main" id="{B77AB595-CBCB-4AC9-B7E9-DED895B82A4F}"/>
                </a:ext>
              </a:extLst>
            </p:cNvPr>
            <p:cNvSpPr/>
            <p:nvPr/>
          </p:nvSpPr>
          <p:spPr>
            <a:xfrm>
              <a:off x="5060353" y="2844147"/>
              <a:ext cx="2241632" cy="3459577"/>
            </a:xfrm>
            <a:prstGeom prst="roundRect">
              <a:avLst/>
            </a:prstGeom>
            <a:solidFill>
              <a:srgbClr val="95C11E"/>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600" b="1" i="0" u="none" strike="noStrike" kern="1200" cap="none" spc="0" normalizeH="0" baseline="0" noProof="0" dirty="0">
                  <a:ln>
                    <a:noFill/>
                  </a:ln>
                  <a:solidFill>
                    <a:prstClr val="black"/>
                  </a:solidFill>
                  <a:effectLst/>
                  <a:uLnTx/>
                  <a:uFillTx/>
                  <a:latin typeface="Calibri" panose="020F0502020204030204"/>
                  <a:ea typeface="+mn-ea"/>
                  <a:cs typeface="+mn-cs"/>
                </a:rPr>
                <a:t>Vahvuudet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100" b="0" i="0" u="none" strike="noStrike" kern="1200" cap="none" spc="0" normalizeH="0" baseline="0" noProof="0" dirty="0">
                  <a:ln>
                    <a:noFill/>
                  </a:ln>
                  <a:solidFill>
                    <a:prstClr val="black"/>
                  </a:solidFill>
                  <a:effectLst/>
                  <a:uLnTx/>
                  <a:uFillTx/>
                  <a:latin typeface="Calibri" panose="020F0502020204030204"/>
                  <a:ea typeface="+mn-ea"/>
                  <a:cs typeface="+mn-cs"/>
                </a:rPr>
                <a:t>Suorittanut 3-vuotisen erityisammatti-koulutuksen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100" b="0" i="0" u="none" strike="noStrike" kern="1200" cap="none" spc="0" normalizeH="0" baseline="0" noProof="0" dirty="0">
                  <a:ln>
                    <a:noFill/>
                  </a:ln>
                  <a:solidFill>
                    <a:prstClr val="black"/>
                  </a:solidFill>
                  <a:effectLst/>
                  <a:uLnTx/>
                  <a:uFillTx/>
                  <a:latin typeface="Calibri" panose="020F0502020204030204"/>
                  <a:ea typeface="+mn-ea"/>
                  <a:cs typeface="+mn-cs"/>
                </a:rPr>
                <a:t>Erityishaasteiden vuoksi 50% palkkatuki-mahdollisuus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100" b="0" i="0" u="none" strike="noStrike" kern="1200" cap="none" spc="0" normalizeH="0" baseline="0" noProof="0" dirty="0">
                  <a:ln>
                    <a:noFill/>
                  </a:ln>
                  <a:solidFill>
                    <a:prstClr val="black"/>
                  </a:solidFill>
                  <a:effectLst/>
                  <a:uLnTx/>
                  <a:uFillTx/>
                  <a:latin typeface="Calibri" panose="020F0502020204030204"/>
                  <a:ea typeface="+mn-ea"/>
                  <a:cs typeface="+mn-cs"/>
                </a:rPr>
                <a:t>Aktiivinen harrastustoiminnassa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100" b="0" i="0" u="none" strike="noStrike" kern="1200" cap="none" spc="0" normalizeH="0" baseline="0" noProof="0" dirty="0">
                  <a:ln>
                    <a:noFill/>
                  </a:ln>
                  <a:solidFill>
                    <a:prstClr val="black"/>
                  </a:solidFill>
                  <a:effectLst/>
                  <a:uLnTx/>
                  <a:uFillTx/>
                  <a:latin typeface="Calibri" panose="020F0502020204030204"/>
                  <a:ea typeface="+mn-ea"/>
                  <a:cs typeface="+mn-cs"/>
                </a:rPr>
                <a:t>Hoitaa itse laskujen maksun ja itsenäisen elämisen asiat aluksi tuetusti opetellen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100" b="0" i="0" u="none" strike="noStrike" kern="1200" cap="none" spc="0" normalizeH="0" baseline="0" noProof="0" dirty="0">
                  <a:ln>
                    <a:noFill/>
                  </a:ln>
                  <a:solidFill>
                    <a:srgbClr val="000000"/>
                  </a:solidFill>
                  <a:effectLst/>
                  <a:uLnTx/>
                  <a:uFillTx/>
                  <a:latin typeface="Calibri" panose="020F0502020204030204"/>
                  <a:ea typeface="+mn-ea"/>
                  <a:cs typeface="+mn-cs"/>
                </a:rPr>
                <a:t>Myös hyviä kokemuksia työnantajista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100" b="0" i="0" u="none" strike="noStrike" kern="1200" cap="none" spc="0" normalizeH="0" baseline="0" noProof="0" dirty="0">
                  <a:ln>
                    <a:noFill/>
                  </a:ln>
                  <a:solidFill>
                    <a:srgbClr val="000000"/>
                  </a:solidFill>
                  <a:effectLst/>
                  <a:uLnTx/>
                  <a:uFillTx/>
                  <a:latin typeface="Calibri" panose="020F0502020204030204"/>
                  <a:ea typeface="+mn-ea"/>
                  <a:cs typeface="+mn-cs"/>
                </a:rPr>
                <a:t>Oma-aloitteisesti ja –kustanteisesti suorittaa ajokortin lisäluokkia (suuremmat työkoneet)</a:t>
              </a:r>
              <a:endParaRPr kumimoji="0" lang="en-FI" sz="1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fi-FI"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3" name="Oval 12">
              <a:extLst>
                <a:ext uri="{FF2B5EF4-FFF2-40B4-BE49-F238E27FC236}">
                  <a16:creationId xmlns:a16="http://schemas.microsoft.com/office/drawing/2014/main" id="{DB27866C-C1D6-490D-BBDF-8153F2D55EA9}"/>
                </a:ext>
              </a:extLst>
            </p:cNvPr>
            <p:cNvSpPr/>
            <p:nvPr/>
          </p:nvSpPr>
          <p:spPr>
            <a:xfrm>
              <a:off x="253025" y="416966"/>
              <a:ext cx="2313019" cy="2313019"/>
            </a:xfrm>
            <a:prstGeom prst="ellipse">
              <a:avLst/>
            </a:prstGeom>
            <a:solidFill>
              <a:srgbClr val="009E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1">
                  <a:ln>
                    <a:noFill/>
                  </a:ln>
                  <a:solidFill>
                    <a:prstClr val="white"/>
                  </a:solidFill>
                  <a:effectLst/>
                  <a:uLnTx/>
                  <a:uFillTx/>
                  <a:latin typeface="Ubuntu" panose="020B0504030602030204" pitchFamily="34" charset="0"/>
                  <a:ea typeface="+mn-ea"/>
                  <a:cs typeface="+mn-cs"/>
                </a:rPr>
                <a:t>Janne</a:t>
              </a:r>
            </a:p>
          </p:txBody>
        </p:sp>
        <p:sp>
          <p:nvSpPr>
            <p:cNvPr id="12" name="Suorakulmio 9">
              <a:extLst>
                <a:ext uri="{FF2B5EF4-FFF2-40B4-BE49-F238E27FC236}">
                  <a16:creationId xmlns:a16="http://schemas.microsoft.com/office/drawing/2014/main" id="{101DB324-ED6A-4424-A260-38ED0B1658B1}"/>
                </a:ext>
              </a:extLst>
            </p:cNvPr>
            <p:cNvSpPr/>
            <p:nvPr/>
          </p:nvSpPr>
          <p:spPr>
            <a:xfrm>
              <a:off x="9734108" y="2844146"/>
              <a:ext cx="2241631" cy="3459577"/>
            </a:xfrm>
            <a:prstGeom prst="roundRect">
              <a:avLst/>
            </a:prstGeom>
            <a:solidFill>
              <a:srgbClr val="95C11E"/>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600" b="1" i="0" u="none" strike="noStrike" kern="1200" cap="none" spc="0" normalizeH="0" baseline="0" noProof="0" dirty="0">
                  <a:ln>
                    <a:noFill/>
                  </a:ln>
                  <a:solidFill>
                    <a:prstClr val="black"/>
                  </a:solidFill>
                  <a:effectLst/>
                  <a:uLnTx/>
                  <a:uFillTx/>
                  <a:latin typeface="Calibri" panose="020F0502020204030204"/>
                  <a:ea typeface="+mn-ea"/>
                  <a:cs typeface="+mn-cs"/>
                </a:rPr>
                <a:t>Tarpeet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200" b="0" i="0" u="none" strike="noStrike" kern="1200" cap="none" spc="0" normalizeH="0" baseline="0" noProof="0" dirty="0">
                  <a:ln>
                    <a:noFill/>
                  </a:ln>
                  <a:solidFill>
                    <a:prstClr val="black"/>
                  </a:solidFill>
                  <a:effectLst/>
                  <a:uLnTx/>
                  <a:uFillTx/>
                  <a:latin typeface="Calibri" panose="020F0502020204030204"/>
                  <a:ea typeface="+mn-ea"/>
                  <a:cs typeface="+mn-cs"/>
                </a:rPr>
                <a:t>Tukihenkilö tai rinnallakulkija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200" b="0" i="0" u="none" strike="noStrike" kern="1200" cap="none" spc="0" normalizeH="0" baseline="0" noProof="0" dirty="0">
                  <a:ln>
                    <a:noFill/>
                  </a:ln>
                  <a:solidFill>
                    <a:prstClr val="black"/>
                  </a:solidFill>
                  <a:effectLst/>
                  <a:uLnTx/>
                  <a:uFillTx/>
                  <a:latin typeface="Calibri" panose="020F0502020204030204"/>
                  <a:ea typeface="+mn-ea"/>
                  <a:cs typeface="+mn-cs"/>
                </a:rPr>
                <a:t>Tuki (työ)yhteisön etsintään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200" b="0" i="0" u="none" strike="noStrike" kern="1200" cap="none" spc="0" normalizeH="0" baseline="0" noProof="0" dirty="0">
                  <a:ln>
                    <a:noFill/>
                  </a:ln>
                  <a:solidFill>
                    <a:prstClr val="black"/>
                  </a:solidFill>
                  <a:effectLst/>
                  <a:uLnTx/>
                  <a:uFillTx/>
                  <a:latin typeface="Calibri" panose="020F0502020204030204"/>
                  <a:ea typeface="+mn-ea"/>
                  <a:cs typeface="+mn-cs"/>
                </a:rPr>
                <a:t>Onnistumisen kokemuksia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200" b="0" i="0" u="none" strike="noStrike" kern="1200" cap="none" spc="0" normalizeH="0" baseline="0" noProof="0" dirty="0">
                  <a:ln>
                    <a:noFill/>
                  </a:ln>
                  <a:solidFill>
                    <a:prstClr val="black"/>
                  </a:solidFill>
                  <a:effectLst/>
                  <a:uLnTx/>
                  <a:uFillTx/>
                  <a:latin typeface="Calibri" panose="020F0502020204030204"/>
                  <a:ea typeface="+mn-ea"/>
                  <a:cs typeface="+mn-cs"/>
                </a:rPr>
                <a:t>Tukea harrastuneisuuden hyödyntämiseen laajemminkin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200" b="0" i="0" u="none" strike="noStrike" kern="1200" cap="none" spc="0" normalizeH="0" baseline="0" noProof="0" dirty="0">
                  <a:ln>
                    <a:noFill/>
                  </a:ln>
                  <a:solidFill>
                    <a:prstClr val="black"/>
                  </a:solidFill>
                  <a:effectLst/>
                  <a:uLnTx/>
                  <a:uFillTx/>
                  <a:latin typeface="Calibri" panose="020F0502020204030204"/>
                  <a:ea typeface="+mn-ea"/>
                  <a:cs typeface="+mn-cs"/>
                </a:rPr>
                <a:t>Ryhmätoiminta ja sosiaalisten taitojen kehittäminen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fi-FI"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8" name="Picture 17" descr="Logo, company name&#10;&#10;Description automatically generated">
              <a:extLst>
                <a:ext uri="{FF2B5EF4-FFF2-40B4-BE49-F238E27FC236}">
                  <a16:creationId xmlns:a16="http://schemas.microsoft.com/office/drawing/2014/main" id="{3640A94F-F905-4B93-9617-2309110CEF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37854" y="148373"/>
              <a:ext cx="847297" cy="537186"/>
            </a:xfrm>
            <a:prstGeom prst="rect">
              <a:avLst/>
            </a:prstGeom>
          </p:spPr>
        </p:pic>
      </p:grpSp>
      <p:sp>
        <p:nvSpPr>
          <p:cNvPr id="21" name="Otsikko 1">
            <a:extLst>
              <a:ext uri="{FF2B5EF4-FFF2-40B4-BE49-F238E27FC236}">
                <a16:creationId xmlns:a16="http://schemas.microsoft.com/office/drawing/2014/main" id="{3B2BFB69-6344-5C71-BB5D-EB601BBDF934}"/>
              </a:ext>
            </a:extLst>
          </p:cNvPr>
          <p:cNvSpPr txBox="1">
            <a:spLocks/>
          </p:cNvSpPr>
          <p:nvPr/>
        </p:nvSpPr>
        <p:spPr>
          <a:xfrm>
            <a:off x="253026" y="177456"/>
            <a:ext cx="10759531" cy="442174"/>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4400" b="1" i="0" kern="1200">
                <a:solidFill>
                  <a:schemeClr val="accent1"/>
                </a:solidFill>
                <a:latin typeface="Ubuntu" panose="020B0504030602030204" pitchFamily="34" charset="0"/>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fi-FI" sz="3600" dirty="0">
                <a:solidFill>
                  <a:schemeClr val="tx1"/>
                </a:solidFill>
                <a:latin typeface="+mn-lt"/>
              </a:rPr>
              <a:t>Esimerkkinä asiakaspersoonakuvaus  </a:t>
            </a:r>
            <a:endParaRPr kumimoji="0" lang="fi-FI" sz="3600" b="1" i="0" u="none" strike="noStrike" kern="1200" cap="none" spc="0" normalizeH="0" baseline="0" noProof="0" dirty="0">
              <a:ln>
                <a:noFill/>
              </a:ln>
              <a:solidFill>
                <a:schemeClr val="tx1"/>
              </a:solidFill>
              <a:effectLst/>
              <a:uLnTx/>
              <a:uFillTx/>
              <a:latin typeface="+mn-lt"/>
              <a:ea typeface="+mj-ea"/>
              <a:cs typeface="+mj-cs"/>
            </a:endParaRPr>
          </a:p>
        </p:txBody>
      </p:sp>
    </p:spTree>
    <p:extLst>
      <p:ext uri="{BB962C8B-B14F-4D97-AF65-F5344CB8AC3E}">
        <p14:creationId xmlns:p14="http://schemas.microsoft.com/office/powerpoint/2010/main" val="3343716727"/>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FC9A50DBDE6DD49BDA831B7407B9590" ma:contentTypeVersion="13" ma:contentTypeDescription="Create a new document." ma:contentTypeScope="" ma:versionID="592de001720a78c4d1cfa25b79db5d57">
  <xsd:schema xmlns:xsd="http://www.w3.org/2001/XMLSchema" xmlns:xs="http://www.w3.org/2001/XMLSchema" xmlns:p="http://schemas.microsoft.com/office/2006/metadata/properties" xmlns:ns3="10055d64-e8dd-4dca-a261-35eeb659ac8e" xmlns:ns4="be439688-afe1-4aac-b7c7-6a5535b0c565" targetNamespace="http://schemas.microsoft.com/office/2006/metadata/properties" ma:root="true" ma:fieldsID="133f1eeceb3dacac54c83b81951f5c53" ns3:_="" ns4:_="">
    <xsd:import namespace="10055d64-e8dd-4dca-a261-35eeb659ac8e"/>
    <xsd:import namespace="be439688-afe1-4aac-b7c7-6a5535b0c565"/>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055d64-e8dd-4dca-a261-35eeb659ac8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e439688-afe1-4aac-b7c7-6a5535b0c56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48922B0-2A27-420F-B1F3-A3418177AB6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0055d64-e8dd-4dca-a261-35eeb659ac8e"/>
    <ds:schemaRef ds:uri="be439688-afe1-4aac-b7c7-6a5535b0c56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05D4FFA-4661-4249-8346-6B488B0D1D39}">
  <ds:schemaRefs>
    <ds:schemaRef ds:uri="http://schemas.microsoft.com/sharepoint/v3/contenttype/forms"/>
  </ds:schemaRefs>
</ds:datastoreItem>
</file>

<file path=customXml/itemProps3.xml><?xml version="1.0" encoding="utf-8"?>
<ds:datastoreItem xmlns:ds="http://schemas.openxmlformats.org/officeDocument/2006/customXml" ds:itemID="{45D04698-E3B8-4B40-AD19-BB241B36444F}">
  <ds:schemaRefs>
    <ds:schemaRef ds:uri="be439688-afe1-4aac-b7c7-6a5535b0c565"/>
    <ds:schemaRef ds:uri="http://schemas.microsoft.com/office/2006/documentManagement/types"/>
    <ds:schemaRef ds:uri="http://schemas.microsoft.com/office/2006/metadata/properties"/>
    <ds:schemaRef ds:uri="http://www.w3.org/XML/1998/namespace"/>
    <ds:schemaRef ds:uri="http://purl.org/dc/elements/1.1/"/>
    <ds:schemaRef ds:uri="http://purl.org/dc/terms/"/>
    <ds:schemaRef ds:uri="http://schemas.openxmlformats.org/package/2006/metadata/core-properties"/>
    <ds:schemaRef ds:uri="10055d64-e8dd-4dca-a261-35eeb659ac8e"/>
    <ds:schemaRef ds:uri="http://schemas.microsoft.com/office/infopath/2007/PartnerControl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TotalTime>
  <Words>219</Words>
  <Application>Microsoft Office PowerPoint</Application>
  <PresentationFormat>Laajakuva</PresentationFormat>
  <Paragraphs>34</Paragraphs>
  <Slides>2</Slides>
  <Notes>0</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2</vt:i4>
      </vt:variant>
    </vt:vector>
  </HeadingPairs>
  <TitlesOfParts>
    <vt:vector size="7" baseType="lpstr">
      <vt:lpstr>Arial</vt:lpstr>
      <vt:lpstr>Calibri</vt:lpstr>
      <vt:lpstr>Calibri Light</vt:lpstr>
      <vt:lpstr>Ubuntu</vt:lpstr>
      <vt:lpstr>Office-teema</vt:lpstr>
      <vt:lpstr>PowerPoint-esitys</vt:lpstr>
      <vt:lpstr>PowerPoint-esitys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Toivanen Pirjo</dc:creator>
  <cp:lastModifiedBy>Toivanen Pirjo</cp:lastModifiedBy>
  <cp:revision>1</cp:revision>
  <dcterms:created xsi:type="dcterms:W3CDTF">2022-05-30T08:54:00Z</dcterms:created>
  <dcterms:modified xsi:type="dcterms:W3CDTF">2022-05-30T08:55:23Z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0x010100CFC9A50DBDE6DD49BDA831B7407B9590</vt:lpwstr>
  </property>
</Properties>
</file>