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  <p:sldMasterId id="2147483793" r:id="rId2"/>
  </p:sldMasterIdLst>
  <p:notesMasterIdLst>
    <p:notesMasterId r:id="rId24"/>
  </p:notesMasterIdLst>
  <p:handoutMasterIdLst>
    <p:handoutMasterId r:id="rId25"/>
  </p:handoutMasterIdLst>
  <p:sldIdLst>
    <p:sldId id="421" r:id="rId3"/>
    <p:sldId id="491" r:id="rId4"/>
    <p:sldId id="504" r:id="rId5"/>
    <p:sldId id="499" r:id="rId6"/>
    <p:sldId id="502" r:id="rId7"/>
    <p:sldId id="503" r:id="rId8"/>
    <p:sldId id="440" r:id="rId9"/>
    <p:sldId id="434" r:id="rId10"/>
    <p:sldId id="446" r:id="rId11"/>
    <p:sldId id="507" r:id="rId12"/>
    <p:sldId id="508" r:id="rId13"/>
    <p:sldId id="486" r:id="rId14"/>
    <p:sldId id="470" r:id="rId15"/>
    <p:sldId id="487" r:id="rId16"/>
    <p:sldId id="488" r:id="rId17"/>
    <p:sldId id="423" r:id="rId18"/>
    <p:sldId id="497" r:id="rId19"/>
    <p:sldId id="506" r:id="rId20"/>
    <p:sldId id="509" r:id="rId21"/>
    <p:sldId id="500" r:id="rId22"/>
    <p:sldId id="493" r:id="rId23"/>
  </p:sldIdLst>
  <p:sldSz cx="9144000" cy="5143500" type="screen16x9"/>
  <p:notesSz cx="6819900" cy="99187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5" userDrawn="1">
          <p15:clr>
            <a:srgbClr val="A4A3A4"/>
          </p15:clr>
        </p15:guide>
        <p15:guide id="2" pos="214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Tekijä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6E00"/>
    <a:srgbClr val="FFB85E"/>
    <a:srgbClr val="5E9322"/>
    <a:srgbClr val="AEDF74"/>
    <a:srgbClr val="A769A8"/>
    <a:srgbClr val="CAA5CB"/>
    <a:srgbClr val="954B97"/>
    <a:srgbClr val="8C4091"/>
    <a:srgbClr val="C382C8"/>
    <a:srgbClr val="2BB6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29" autoAdjust="0"/>
    <p:restoredTop sz="93960" autoAdjust="0"/>
  </p:normalViewPr>
  <p:slideViewPr>
    <p:cSldViewPr showGuides="1">
      <p:cViewPr varScale="1">
        <p:scale>
          <a:sx n="48" d="100"/>
          <a:sy n="48" d="100"/>
        </p:scale>
        <p:origin x="1112" y="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2760" y="44"/>
      </p:cViewPr>
      <p:guideLst>
        <p:guide orient="horz" pos="3125"/>
        <p:guide pos="214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C08ED4-A615-402B-9044-C0F40E5A2547}" type="doc">
      <dgm:prSet loTypeId="urn:microsoft.com/office/officeart/2017/3/layout/DropPinTimeline" loCatId="timeline" qsTypeId="urn:microsoft.com/office/officeart/2005/8/quickstyle/simple1" qsCatId="simple" csTypeId="urn:microsoft.com/office/officeart/2005/8/colors/accent1_2" csCatId="accent1" phldr="1"/>
      <dgm:spPr/>
    </dgm:pt>
    <dgm:pt modelId="{4CC7A55B-C8BD-43E3-9102-1EB9AF45C693}">
      <dgm:prSet phldrT="[Text]" phldr="0"/>
      <dgm:spPr/>
      <dgm:t>
        <a:bodyPr/>
        <a:lstStyle/>
        <a:p>
          <a:pPr>
            <a:defRPr b="1"/>
          </a:pPr>
          <a:r>
            <a:rPr lang="en-US">
              <a:latin typeface="Arial"/>
            </a:rPr>
            <a:t>12.8. &amp; 13.9. </a:t>
          </a:r>
        </a:p>
        <a:p>
          <a:pPr>
            <a:defRPr b="1"/>
          </a:pPr>
          <a:r>
            <a:rPr lang="en-US" err="1">
              <a:latin typeface="Arial"/>
            </a:rPr>
            <a:t>Pilotin</a:t>
          </a:r>
          <a:r>
            <a:rPr lang="en-US">
              <a:latin typeface="Arial"/>
            </a:rPr>
            <a:t> suunnittelu</a:t>
          </a:r>
          <a:endParaRPr lang="en-US"/>
        </a:p>
      </dgm:t>
    </dgm:pt>
    <dgm:pt modelId="{C491B52C-C026-4441-8A0F-EC886647B3DD}" type="parTrans" cxnId="{7E5779ED-300C-49EE-8C43-C4E57623E3D9}">
      <dgm:prSet/>
      <dgm:spPr/>
      <dgm:t>
        <a:bodyPr/>
        <a:lstStyle/>
        <a:p>
          <a:endParaRPr lang="fi-FI"/>
        </a:p>
      </dgm:t>
    </dgm:pt>
    <dgm:pt modelId="{5F0FFA48-0385-482C-99B2-8A8A6C706F0C}" type="sibTrans" cxnId="{7E5779ED-300C-49EE-8C43-C4E57623E3D9}">
      <dgm:prSet/>
      <dgm:spPr/>
      <dgm:t>
        <a:bodyPr/>
        <a:lstStyle/>
        <a:p>
          <a:endParaRPr lang="fi-FI"/>
        </a:p>
      </dgm:t>
    </dgm:pt>
    <dgm:pt modelId="{EA7DEDE5-4F04-412F-9F3F-5BE749C2F47A}">
      <dgm:prSet phldrT="[Text]" phldr="0"/>
      <dgm:spPr/>
      <dgm:t>
        <a:bodyPr/>
        <a:lstStyle/>
        <a:p>
          <a:pPr rtl="0">
            <a:defRPr b="1"/>
          </a:pPr>
          <a:r>
            <a:rPr lang="en-US">
              <a:latin typeface="Arial"/>
            </a:rPr>
            <a:t>17.9.               </a:t>
          </a:r>
        </a:p>
        <a:p>
          <a:pPr rtl="0">
            <a:defRPr b="1"/>
          </a:pPr>
          <a:r>
            <a:rPr lang="en-US" err="1">
              <a:latin typeface="Arial"/>
            </a:rPr>
            <a:t>Ensimmäinen</a:t>
          </a:r>
          <a:r>
            <a:rPr lang="en-US">
              <a:latin typeface="Arial"/>
            </a:rPr>
            <a:t> </a:t>
          </a:r>
          <a:r>
            <a:rPr lang="en-US" err="1">
              <a:latin typeface="Arial"/>
            </a:rPr>
            <a:t>työkykytiimi</a:t>
          </a:r>
          <a:endParaRPr lang="en-US">
            <a:latin typeface="Arial"/>
          </a:endParaRPr>
        </a:p>
        <a:p>
          <a:pPr rtl="0">
            <a:defRPr b="1"/>
          </a:pPr>
          <a:r>
            <a:rPr lang="en-US">
              <a:latin typeface="Arial"/>
            </a:rPr>
            <a:t>1 </a:t>
          </a:r>
          <a:r>
            <a:rPr lang="en-US" err="1">
              <a:latin typeface="Arial"/>
            </a:rPr>
            <a:t>asiakas</a:t>
          </a:r>
          <a:endParaRPr lang="en-US">
            <a:latin typeface="Arial"/>
          </a:endParaRPr>
        </a:p>
      </dgm:t>
    </dgm:pt>
    <dgm:pt modelId="{EF3EB44F-83FB-48E4-81BF-F77FAF28DEDC}" type="parTrans" cxnId="{7F4190D4-53DD-4D43-9972-DB4E1FCF0FDD}">
      <dgm:prSet/>
      <dgm:spPr/>
      <dgm:t>
        <a:bodyPr/>
        <a:lstStyle/>
        <a:p>
          <a:endParaRPr lang="fi-FI"/>
        </a:p>
      </dgm:t>
    </dgm:pt>
    <dgm:pt modelId="{CA90E024-8091-4579-B92B-354426AAFDF7}" type="sibTrans" cxnId="{7F4190D4-53DD-4D43-9972-DB4E1FCF0FDD}">
      <dgm:prSet/>
      <dgm:spPr/>
      <dgm:t>
        <a:bodyPr/>
        <a:lstStyle/>
        <a:p>
          <a:endParaRPr lang="fi-FI"/>
        </a:p>
      </dgm:t>
    </dgm:pt>
    <dgm:pt modelId="{315BF3D6-DBCD-41E4-B821-07359CA748DA}">
      <dgm:prSet phldrT="[Text]" phldr="0"/>
      <dgm:spPr/>
      <dgm:t>
        <a:bodyPr/>
        <a:lstStyle/>
        <a:p>
          <a:pPr rtl="0">
            <a:defRPr b="1"/>
          </a:pPr>
          <a:r>
            <a:rPr lang="en-US">
              <a:latin typeface="Arial"/>
            </a:rPr>
            <a:t>1.10. </a:t>
          </a:r>
          <a:r>
            <a:rPr lang="en-US" err="1">
              <a:latin typeface="Arial"/>
            </a:rPr>
            <a:t>Arviointi</a:t>
          </a:r>
          <a:r>
            <a:rPr lang="en-US">
              <a:latin typeface="Arial"/>
            </a:rPr>
            <a:t>- ja suunnittelu</a:t>
          </a:r>
          <a:endParaRPr lang="en-US"/>
        </a:p>
      </dgm:t>
    </dgm:pt>
    <dgm:pt modelId="{4AAD4324-0156-4E35-8E82-DB1FD26C0373}" type="parTrans" cxnId="{B608005B-5AED-4DF2-B8BC-F7836D6DB3A2}">
      <dgm:prSet/>
      <dgm:spPr/>
      <dgm:t>
        <a:bodyPr/>
        <a:lstStyle/>
        <a:p>
          <a:endParaRPr lang="fi-FI"/>
        </a:p>
      </dgm:t>
    </dgm:pt>
    <dgm:pt modelId="{C1AFD750-1BC0-4F07-AECE-6CA53E16B728}" type="sibTrans" cxnId="{B608005B-5AED-4DF2-B8BC-F7836D6DB3A2}">
      <dgm:prSet/>
      <dgm:spPr/>
      <dgm:t>
        <a:bodyPr/>
        <a:lstStyle/>
        <a:p>
          <a:endParaRPr lang="fi-FI"/>
        </a:p>
      </dgm:t>
    </dgm:pt>
    <dgm:pt modelId="{209BEBEF-B1F9-4AD2-A528-FD515B5B2CE1}">
      <dgm:prSet phldr="0"/>
      <dgm:spPr/>
      <dgm:t>
        <a:bodyPr/>
        <a:lstStyle/>
        <a:p>
          <a:pPr rtl="0">
            <a:defRPr b="1"/>
          </a:pPr>
          <a:r>
            <a:rPr lang="en-US">
              <a:latin typeface="Arial"/>
            </a:rPr>
            <a:t> </a:t>
          </a:r>
          <a:r>
            <a:rPr lang="en-US"/>
            <a:t>15.10</a:t>
          </a:r>
          <a:r>
            <a:rPr lang="en-US">
              <a:latin typeface="Arial"/>
            </a:rPr>
            <a:t>.               </a:t>
          </a:r>
        </a:p>
        <a:p>
          <a:pPr rtl="0">
            <a:defRPr b="1"/>
          </a:pPr>
          <a:r>
            <a:rPr lang="en-US" err="1"/>
            <a:t>Toinen</a:t>
          </a:r>
          <a:r>
            <a:rPr lang="en-US"/>
            <a:t> </a:t>
          </a:r>
          <a:r>
            <a:rPr lang="en-US" err="1"/>
            <a:t>työkykytiimi</a:t>
          </a:r>
          <a:endParaRPr lang="en-US"/>
        </a:p>
        <a:p>
          <a:pPr rtl="0">
            <a:defRPr b="1"/>
          </a:pPr>
          <a:r>
            <a:rPr lang="en-US"/>
            <a:t>2 </a:t>
          </a:r>
          <a:r>
            <a:rPr lang="en-US" err="1"/>
            <a:t>asiakasta</a:t>
          </a:r>
          <a:endParaRPr lang="en-US"/>
        </a:p>
      </dgm:t>
    </dgm:pt>
    <dgm:pt modelId="{E6F453BA-4E25-4021-A76A-8B06F6F90268}" type="parTrans" cxnId="{3DB0DE39-A82A-4389-905A-E901F8DC53B7}">
      <dgm:prSet/>
      <dgm:spPr/>
      <dgm:t>
        <a:bodyPr/>
        <a:lstStyle/>
        <a:p>
          <a:endParaRPr lang="fi-FI"/>
        </a:p>
      </dgm:t>
    </dgm:pt>
    <dgm:pt modelId="{08A42A87-5075-4129-AF13-A55C9B428702}" type="sibTrans" cxnId="{3DB0DE39-A82A-4389-905A-E901F8DC53B7}">
      <dgm:prSet/>
      <dgm:spPr/>
      <dgm:t>
        <a:bodyPr/>
        <a:lstStyle/>
        <a:p>
          <a:endParaRPr lang="fi-FI"/>
        </a:p>
      </dgm:t>
    </dgm:pt>
    <dgm:pt modelId="{F7F5E9CA-FE40-47A6-8CE6-C1FF3B5B74D2}">
      <dgm:prSet phldr="0"/>
      <dgm:spPr/>
      <dgm:t>
        <a:bodyPr/>
        <a:lstStyle/>
        <a:p>
          <a:pPr rtl="0">
            <a:defRPr b="1"/>
          </a:pPr>
          <a:r>
            <a:rPr lang="en-US"/>
            <a:t>12.11</a:t>
          </a:r>
          <a:r>
            <a:rPr lang="en-US">
              <a:latin typeface="Arial"/>
            </a:rPr>
            <a:t>.              </a:t>
          </a:r>
        </a:p>
        <a:p>
          <a:pPr rtl="0">
            <a:defRPr b="1"/>
          </a:pPr>
          <a:r>
            <a:rPr lang="en-US" err="1"/>
            <a:t>Kolmas</a:t>
          </a:r>
          <a:r>
            <a:rPr lang="en-US"/>
            <a:t> </a:t>
          </a:r>
          <a:r>
            <a:rPr lang="en-US" err="1"/>
            <a:t>työkykytiimi</a:t>
          </a:r>
          <a:endParaRPr lang="en-US"/>
        </a:p>
        <a:p>
          <a:pPr rtl="0">
            <a:defRPr b="1"/>
          </a:pPr>
          <a:r>
            <a:rPr lang="en-US"/>
            <a:t>2 </a:t>
          </a:r>
          <a:r>
            <a:rPr lang="en-US" err="1"/>
            <a:t>asiakasta</a:t>
          </a:r>
          <a:endParaRPr lang="en-US"/>
        </a:p>
      </dgm:t>
    </dgm:pt>
    <dgm:pt modelId="{9C806769-1C4F-4B02-8EB4-D7C97A340D61}" type="parTrans" cxnId="{A2C91DE2-A5D5-4963-8CBC-0EC41AA3984A}">
      <dgm:prSet/>
      <dgm:spPr/>
      <dgm:t>
        <a:bodyPr/>
        <a:lstStyle/>
        <a:p>
          <a:endParaRPr lang="fi-FI"/>
        </a:p>
      </dgm:t>
    </dgm:pt>
    <dgm:pt modelId="{69FFD545-7F30-4DBC-B591-844DB318E18E}" type="sibTrans" cxnId="{A2C91DE2-A5D5-4963-8CBC-0EC41AA3984A}">
      <dgm:prSet/>
      <dgm:spPr/>
      <dgm:t>
        <a:bodyPr/>
        <a:lstStyle/>
        <a:p>
          <a:endParaRPr lang="fi-FI"/>
        </a:p>
      </dgm:t>
    </dgm:pt>
    <dgm:pt modelId="{13E7809C-FD8A-48FC-8896-E60938278B46}">
      <dgm:prSet phldr="0"/>
      <dgm:spPr/>
      <dgm:t>
        <a:bodyPr/>
        <a:lstStyle/>
        <a:p>
          <a:pPr rtl="0">
            <a:defRPr b="1"/>
          </a:pPr>
          <a:r>
            <a:rPr lang="en-US"/>
            <a:t>10.12</a:t>
          </a:r>
          <a:r>
            <a:rPr lang="en-US">
              <a:latin typeface="Arial"/>
            </a:rPr>
            <a:t>.                </a:t>
          </a:r>
        </a:p>
        <a:p>
          <a:pPr rtl="0">
            <a:defRPr b="1"/>
          </a:pPr>
          <a:r>
            <a:rPr lang="en-US" err="1"/>
            <a:t>Neljäs</a:t>
          </a:r>
          <a:r>
            <a:rPr lang="en-US"/>
            <a:t> </a:t>
          </a:r>
          <a:r>
            <a:rPr lang="en-US" err="1"/>
            <a:t>työkykytiimi</a:t>
          </a:r>
          <a:endParaRPr lang="en-US"/>
        </a:p>
        <a:p>
          <a:pPr rtl="0">
            <a:defRPr b="1"/>
          </a:pPr>
          <a:r>
            <a:rPr lang="en-US"/>
            <a:t>2 </a:t>
          </a:r>
          <a:r>
            <a:rPr lang="en-US" err="1"/>
            <a:t>asiakasta</a:t>
          </a:r>
          <a:endParaRPr lang="en-US"/>
        </a:p>
      </dgm:t>
    </dgm:pt>
    <dgm:pt modelId="{7B78AED3-A0F1-463A-B0A3-6583ED916AEF}" type="parTrans" cxnId="{E8BA2329-07DF-4769-904C-0F7C2932D2F1}">
      <dgm:prSet/>
      <dgm:spPr/>
      <dgm:t>
        <a:bodyPr/>
        <a:lstStyle/>
        <a:p>
          <a:endParaRPr lang="fi-FI"/>
        </a:p>
      </dgm:t>
    </dgm:pt>
    <dgm:pt modelId="{913ED314-2232-45B0-9B13-682F4BAA5EC4}" type="sibTrans" cxnId="{E8BA2329-07DF-4769-904C-0F7C2932D2F1}">
      <dgm:prSet/>
      <dgm:spPr/>
      <dgm:t>
        <a:bodyPr/>
        <a:lstStyle/>
        <a:p>
          <a:endParaRPr lang="fi-FI"/>
        </a:p>
      </dgm:t>
    </dgm:pt>
    <dgm:pt modelId="{9CE6570D-EF09-4F68-B7F2-EA260DA13BA8}">
      <dgm:prSet phldr="0"/>
      <dgm:spPr/>
      <dgm:t>
        <a:bodyPr/>
        <a:lstStyle/>
        <a:p>
          <a:pPr>
            <a:defRPr b="1"/>
          </a:pPr>
          <a:r>
            <a:rPr lang="en-US"/>
            <a:t>22.10. </a:t>
          </a:r>
          <a:r>
            <a:rPr lang="en-US" err="1"/>
            <a:t>Arviointi</a:t>
          </a:r>
          <a:r>
            <a:rPr lang="en-US"/>
            <a:t>- ja suunnittelu</a:t>
          </a:r>
        </a:p>
      </dgm:t>
    </dgm:pt>
    <dgm:pt modelId="{207CC5A4-D0D7-4C54-BD41-179A70A8843C}" type="parTrans" cxnId="{2C40ACC6-B537-431E-807A-8A01340BD162}">
      <dgm:prSet/>
      <dgm:spPr/>
      <dgm:t>
        <a:bodyPr/>
        <a:lstStyle/>
        <a:p>
          <a:endParaRPr lang="fi-FI"/>
        </a:p>
      </dgm:t>
    </dgm:pt>
    <dgm:pt modelId="{D668BDA4-7211-482E-9E22-7A598FB99FCD}" type="sibTrans" cxnId="{2C40ACC6-B537-431E-807A-8A01340BD162}">
      <dgm:prSet/>
      <dgm:spPr/>
      <dgm:t>
        <a:bodyPr/>
        <a:lstStyle/>
        <a:p>
          <a:endParaRPr lang="fi-FI"/>
        </a:p>
      </dgm:t>
    </dgm:pt>
    <dgm:pt modelId="{D58F7741-CC19-4DD2-ABBC-33CC22DDF6C7}">
      <dgm:prSet phldr="0"/>
      <dgm:spPr/>
      <dgm:t>
        <a:bodyPr/>
        <a:lstStyle/>
        <a:p>
          <a:pPr>
            <a:defRPr b="1"/>
          </a:pPr>
          <a:r>
            <a:rPr lang="en-US"/>
            <a:t>3.12. </a:t>
          </a:r>
          <a:r>
            <a:rPr lang="en-US" err="1"/>
            <a:t>Arviointi</a:t>
          </a:r>
          <a:r>
            <a:rPr lang="en-US"/>
            <a:t>- ja suunnittelu</a:t>
          </a:r>
        </a:p>
      </dgm:t>
    </dgm:pt>
    <dgm:pt modelId="{B5401106-20E3-45F6-AF2F-BF09C0867B24}" type="parTrans" cxnId="{6F4D4097-5CE0-4D2B-AB96-4D390E2A3DFE}">
      <dgm:prSet/>
      <dgm:spPr/>
      <dgm:t>
        <a:bodyPr/>
        <a:lstStyle/>
        <a:p>
          <a:endParaRPr lang="fi-FI"/>
        </a:p>
      </dgm:t>
    </dgm:pt>
    <dgm:pt modelId="{66BEF404-E263-40AA-8074-A861A9D89554}" type="sibTrans" cxnId="{6F4D4097-5CE0-4D2B-AB96-4D390E2A3DFE}">
      <dgm:prSet/>
      <dgm:spPr/>
      <dgm:t>
        <a:bodyPr/>
        <a:lstStyle/>
        <a:p>
          <a:endParaRPr lang="fi-FI"/>
        </a:p>
      </dgm:t>
    </dgm:pt>
    <dgm:pt modelId="{FC6E3B3F-D6F3-4B1B-9DCB-0A72004EC39B}">
      <dgm:prSet phldr="0" custT="1"/>
      <dgm:spPr/>
      <dgm:t>
        <a:bodyPr/>
        <a:lstStyle/>
        <a:p>
          <a:pPr>
            <a:defRPr b="1"/>
          </a:pPr>
          <a:r>
            <a:rPr lang="en-US" sz="1200" dirty="0">
              <a:latin typeface="Arial"/>
            </a:rPr>
            <a:t>12.1.2022. </a:t>
          </a:r>
          <a:r>
            <a:rPr lang="en-US" sz="1200" dirty="0" err="1">
              <a:latin typeface="Arial"/>
            </a:rPr>
            <a:t>Pilotin</a:t>
          </a:r>
          <a:r>
            <a:rPr lang="en-US" sz="1200" dirty="0">
              <a:latin typeface="Arial"/>
            </a:rPr>
            <a:t> </a:t>
          </a:r>
          <a:r>
            <a:rPr lang="en-US" sz="1200" dirty="0" err="1">
              <a:latin typeface="Arial"/>
            </a:rPr>
            <a:t>arviointi</a:t>
          </a:r>
          <a:r>
            <a:rPr lang="en-US" sz="1200" dirty="0">
              <a:latin typeface="Arial"/>
            </a:rPr>
            <a:t> ja </a:t>
          </a:r>
          <a:r>
            <a:rPr lang="en-US" sz="1200" dirty="0" err="1">
              <a:latin typeface="Arial"/>
            </a:rPr>
            <a:t>hyvän</a:t>
          </a:r>
          <a:r>
            <a:rPr lang="en-US" sz="1200" dirty="0">
              <a:latin typeface="Arial"/>
            </a:rPr>
            <a:t> </a:t>
          </a:r>
          <a:r>
            <a:rPr lang="en-US" sz="1200" dirty="0" err="1">
              <a:latin typeface="Arial"/>
            </a:rPr>
            <a:t>käytännön</a:t>
          </a:r>
          <a:r>
            <a:rPr lang="en-US" sz="1200" dirty="0">
              <a:latin typeface="Arial"/>
            </a:rPr>
            <a:t> </a:t>
          </a:r>
          <a:r>
            <a:rPr lang="en-US" sz="1200" dirty="0" err="1">
              <a:latin typeface="Arial"/>
            </a:rPr>
            <a:t>jatkokehittäminen</a:t>
          </a:r>
          <a:r>
            <a:rPr lang="en-US" sz="1200" dirty="0">
              <a:latin typeface="Arial"/>
            </a:rPr>
            <a:t> ja </a:t>
          </a:r>
          <a:r>
            <a:rPr lang="en-US" sz="1200" dirty="0" err="1">
              <a:latin typeface="Arial"/>
            </a:rPr>
            <a:t>tulevaisuuden</a:t>
          </a:r>
          <a:r>
            <a:rPr lang="en-US" sz="1200" dirty="0">
              <a:latin typeface="Arial"/>
            </a:rPr>
            <a:t> </a:t>
          </a:r>
          <a:r>
            <a:rPr lang="en-US" sz="1200" dirty="0" err="1">
              <a:latin typeface="Arial"/>
            </a:rPr>
            <a:t>pohtimen</a:t>
          </a:r>
          <a:endParaRPr lang="en-US" sz="1200" dirty="0"/>
        </a:p>
      </dgm:t>
    </dgm:pt>
    <dgm:pt modelId="{F27190D4-3E24-43E6-B50D-2546B48B2282}" type="parTrans" cxnId="{D86941BE-398D-4E9A-B1ED-B2C563FFB0EF}">
      <dgm:prSet/>
      <dgm:spPr/>
      <dgm:t>
        <a:bodyPr/>
        <a:lstStyle/>
        <a:p>
          <a:endParaRPr lang="fi-FI"/>
        </a:p>
      </dgm:t>
    </dgm:pt>
    <dgm:pt modelId="{73F34DC4-0BF6-4E03-AECA-FD0A10739D8F}" type="sibTrans" cxnId="{D86941BE-398D-4E9A-B1ED-B2C563FFB0EF}">
      <dgm:prSet/>
      <dgm:spPr/>
      <dgm:t>
        <a:bodyPr/>
        <a:lstStyle/>
        <a:p>
          <a:endParaRPr lang="fi-FI"/>
        </a:p>
      </dgm:t>
    </dgm:pt>
    <dgm:pt modelId="{3E0C3EBD-32FA-4A1D-945A-8944AF3ED068}" type="pres">
      <dgm:prSet presAssocID="{2DC08ED4-A615-402B-9044-C0F40E5A2547}" presName="root" presStyleCnt="0">
        <dgm:presLayoutVars>
          <dgm:chMax/>
          <dgm:chPref/>
          <dgm:animLvl val="lvl"/>
        </dgm:presLayoutVars>
      </dgm:prSet>
      <dgm:spPr/>
    </dgm:pt>
    <dgm:pt modelId="{40CBFDAD-7032-46A3-8607-1E421667B754}" type="pres">
      <dgm:prSet presAssocID="{2DC08ED4-A615-402B-9044-C0F40E5A2547}" presName="divider" presStyleLbl="fgAcc1" presStyleIdx="0" presStyleCnt="10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gm:spPr>
    </dgm:pt>
    <dgm:pt modelId="{3A459B0F-3B0B-401F-9E2A-89256115B0B9}" type="pres">
      <dgm:prSet presAssocID="{2DC08ED4-A615-402B-9044-C0F40E5A2547}" presName="nodes" presStyleCnt="0">
        <dgm:presLayoutVars>
          <dgm:chMax/>
          <dgm:chPref/>
          <dgm:animLvl val="lvl"/>
        </dgm:presLayoutVars>
      </dgm:prSet>
      <dgm:spPr/>
    </dgm:pt>
    <dgm:pt modelId="{2690C2BD-F0C0-45D9-A34F-440942F943F2}" type="pres">
      <dgm:prSet presAssocID="{4CC7A55B-C8BD-43E3-9102-1EB9AF45C693}" presName="composite" presStyleCnt="0"/>
      <dgm:spPr/>
    </dgm:pt>
    <dgm:pt modelId="{9ABD21F0-5031-4B32-B91D-C16E68C2F2EE}" type="pres">
      <dgm:prSet presAssocID="{4CC7A55B-C8BD-43E3-9102-1EB9AF45C693}" presName="ConnectorPoint" presStyleLbl="lnNode1" presStyleIdx="0" presStyleCnt="9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1B244803-855E-4EFF-9825-A06459472B6B}" type="pres">
      <dgm:prSet presAssocID="{4CC7A55B-C8BD-43E3-9102-1EB9AF45C693}" presName="DropPinPlaceHolder" presStyleCnt="0"/>
      <dgm:spPr/>
    </dgm:pt>
    <dgm:pt modelId="{043B3654-3580-4DD7-AEAE-FD06A99DE347}" type="pres">
      <dgm:prSet presAssocID="{4CC7A55B-C8BD-43E3-9102-1EB9AF45C693}" presName="DropPin" presStyleLbl="alignNode1" presStyleIdx="0" presStyleCnt="9"/>
      <dgm:spPr/>
    </dgm:pt>
    <dgm:pt modelId="{62A70381-6C20-4166-9D53-774828299484}" type="pres">
      <dgm:prSet presAssocID="{4CC7A55B-C8BD-43E3-9102-1EB9AF45C693}" presName="Ellipse" presStyleLbl="fgAcc1" presStyleIdx="1" presStyleCnt="10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gm:spPr>
    </dgm:pt>
    <dgm:pt modelId="{D0BA0869-9964-4F18-868A-449B3871E460}" type="pres">
      <dgm:prSet presAssocID="{4CC7A55B-C8BD-43E3-9102-1EB9AF45C693}" presName="L2TextContainer" presStyleLbl="revTx" presStyleIdx="0" presStyleCnt="18">
        <dgm:presLayoutVars>
          <dgm:bulletEnabled val="1"/>
        </dgm:presLayoutVars>
      </dgm:prSet>
      <dgm:spPr/>
    </dgm:pt>
    <dgm:pt modelId="{DC985D52-A7AB-4389-96DA-3FD711FA076B}" type="pres">
      <dgm:prSet presAssocID="{4CC7A55B-C8BD-43E3-9102-1EB9AF45C693}" presName="L1TextContainer" presStyleLbl="revTx" presStyleIdx="1" presStyleCnt="18" custScaleX="141181" custLinFactNeighborX="23716">
        <dgm:presLayoutVars>
          <dgm:chMax val="1"/>
          <dgm:chPref val="1"/>
          <dgm:bulletEnabled val="1"/>
        </dgm:presLayoutVars>
      </dgm:prSet>
      <dgm:spPr/>
    </dgm:pt>
    <dgm:pt modelId="{0DB9C2A6-D83E-4094-B6BE-20B322239950}" type="pres">
      <dgm:prSet presAssocID="{4CC7A55B-C8BD-43E3-9102-1EB9AF45C693}" presName="ConnectLine" presStyleLbl="sibTrans1D1" presStyleIdx="0" presStyleCnt="9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2BCF2079-5DF1-4BBD-A9C1-CA3285F9BE2B}" type="pres">
      <dgm:prSet presAssocID="{4CC7A55B-C8BD-43E3-9102-1EB9AF45C693}" presName="EmptyPlaceHolder" presStyleCnt="0"/>
      <dgm:spPr/>
    </dgm:pt>
    <dgm:pt modelId="{2B9387EF-9F19-456B-8EB4-A6AF604B65E6}" type="pres">
      <dgm:prSet presAssocID="{5F0FFA48-0385-482C-99B2-8A8A6C706F0C}" presName="spaceBetweenRectangles" presStyleCnt="0"/>
      <dgm:spPr/>
    </dgm:pt>
    <dgm:pt modelId="{FAF3B640-3352-44CA-85FA-48E5AE9564E3}" type="pres">
      <dgm:prSet presAssocID="{EA7DEDE5-4F04-412F-9F3F-5BE749C2F47A}" presName="composite" presStyleCnt="0"/>
      <dgm:spPr/>
    </dgm:pt>
    <dgm:pt modelId="{D2DF1C4E-4DC4-4FA8-97B6-9D5E34AF7A61}" type="pres">
      <dgm:prSet presAssocID="{EA7DEDE5-4F04-412F-9F3F-5BE749C2F47A}" presName="ConnectorPoint" presStyleLbl="lnNode1" presStyleIdx="1" presStyleCnt="9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6929B4E0-3D79-4954-9432-3F7265B128CE}" type="pres">
      <dgm:prSet presAssocID="{EA7DEDE5-4F04-412F-9F3F-5BE749C2F47A}" presName="DropPinPlaceHolder" presStyleCnt="0"/>
      <dgm:spPr/>
    </dgm:pt>
    <dgm:pt modelId="{0A4B4D53-4024-44E2-A9CF-BDCAC3F552C4}" type="pres">
      <dgm:prSet presAssocID="{EA7DEDE5-4F04-412F-9F3F-5BE749C2F47A}" presName="DropPin" presStyleLbl="alignNode1" presStyleIdx="1" presStyleCnt="9"/>
      <dgm:spPr/>
    </dgm:pt>
    <dgm:pt modelId="{AE8DFE82-3D4F-4A11-817F-82640A50EA84}" type="pres">
      <dgm:prSet presAssocID="{EA7DEDE5-4F04-412F-9F3F-5BE749C2F47A}" presName="Ellipse" presStyleLbl="fgAcc1" presStyleIdx="2" presStyleCnt="10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gm:spPr>
    </dgm:pt>
    <dgm:pt modelId="{B2C9D09B-5F2B-4F23-9CB6-F3519A4ABB21}" type="pres">
      <dgm:prSet presAssocID="{EA7DEDE5-4F04-412F-9F3F-5BE749C2F47A}" presName="L2TextContainer" presStyleLbl="revTx" presStyleIdx="2" presStyleCnt="18">
        <dgm:presLayoutVars>
          <dgm:bulletEnabled val="1"/>
        </dgm:presLayoutVars>
      </dgm:prSet>
      <dgm:spPr/>
    </dgm:pt>
    <dgm:pt modelId="{FC8FB475-FA58-46C3-AEAC-FCFE5F2E8001}" type="pres">
      <dgm:prSet presAssocID="{EA7DEDE5-4F04-412F-9F3F-5BE749C2F47A}" presName="L1TextContainer" presStyleLbl="revTx" presStyleIdx="3" presStyleCnt="18">
        <dgm:presLayoutVars>
          <dgm:chMax val="1"/>
          <dgm:chPref val="1"/>
          <dgm:bulletEnabled val="1"/>
        </dgm:presLayoutVars>
      </dgm:prSet>
      <dgm:spPr/>
    </dgm:pt>
    <dgm:pt modelId="{A4E91B21-16BB-4861-99B6-2BE50B0985E8}" type="pres">
      <dgm:prSet presAssocID="{EA7DEDE5-4F04-412F-9F3F-5BE749C2F47A}" presName="ConnectLine" presStyleLbl="sibTrans1D1" presStyleIdx="1" presStyleCnt="9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66531021-476D-4113-803E-D0CECC2D0160}" type="pres">
      <dgm:prSet presAssocID="{EA7DEDE5-4F04-412F-9F3F-5BE749C2F47A}" presName="EmptyPlaceHolder" presStyleCnt="0"/>
      <dgm:spPr/>
    </dgm:pt>
    <dgm:pt modelId="{48F14DD3-A048-4F06-8974-8B523E861DB4}" type="pres">
      <dgm:prSet presAssocID="{CA90E024-8091-4579-B92B-354426AAFDF7}" presName="spaceBetweenRectangles" presStyleCnt="0"/>
      <dgm:spPr/>
    </dgm:pt>
    <dgm:pt modelId="{4C57A47F-D98F-4838-81D9-E09F38665855}" type="pres">
      <dgm:prSet presAssocID="{315BF3D6-DBCD-41E4-B821-07359CA748DA}" presName="composite" presStyleCnt="0"/>
      <dgm:spPr/>
    </dgm:pt>
    <dgm:pt modelId="{D3AEC691-B9AF-4C9C-824D-05B6A3F38745}" type="pres">
      <dgm:prSet presAssocID="{315BF3D6-DBCD-41E4-B821-07359CA748DA}" presName="ConnectorPoint" presStyleLbl="lnNode1" presStyleIdx="2" presStyleCnt="9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504BA60B-AAAD-4C92-AA3C-EE5790498D86}" type="pres">
      <dgm:prSet presAssocID="{315BF3D6-DBCD-41E4-B821-07359CA748DA}" presName="DropPinPlaceHolder" presStyleCnt="0"/>
      <dgm:spPr/>
    </dgm:pt>
    <dgm:pt modelId="{92DB2F46-E2E3-44CD-A755-39BCAE407C87}" type="pres">
      <dgm:prSet presAssocID="{315BF3D6-DBCD-41E4-B821-07359CA748DA}" presName="DropPin" presStyleLbl="alignNode1" presStyleIdx="2" presStyleCnt="9"/>
      <dgm:spPr/>
    </dgm:pt>
    <dgm:pt modelId="{10B14F2F-F507-4184-A795-74BCD4E6990A}" type="pres">
      <dgm:prSet presAssocID="{315BF3D6-DBCD-41E4-B821-07359CA748DA}" presName="Ellipse" presStyleLbl="fgAcc1" presStyleIdx="3" presStyleCnt="10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gm:spPr>
    </dgm:pt>
    <dgm:pt modelId="{5DBD959E-B305-4503-950D-97E61A402A92}" type="pres">
      <dgm:prSet presAssocID="{315BF3D6-DBCD-41E4-B821-07359CA748DA}" presName="L2TextContainer" presStyleLbl="revTx" presStyleIdx="4" presStyleCnt="18">
        <dgm:presLayoutVars>
          <dgm:bulletEnabled val="1"/>
        </dgm:presLayoutVars>
      </dgm:prSet>
      <dgm:spPr/>
    </dgm:pt>
    <dgm:pt modelId="{11943C68-5B39-46C3-AACB-BDB771C3D38F}" type="pres">
      <dgm:prSet presAssocID="{315BF3D6-DBCD-41E4-B821-07359CA748DA}" presName="L1TextContainer" presStyleLbl="revTx" presStyleIdx="5" presStyleCnt="18">
        <dgm:presLayoutVars>
          <dgm:chMax val="1"/>
          <dgm:chPref val="1"/>
          <dgm:bulletEnabled val="1"/>
        </dgm:presLayoutVars>
      </dgm:prSet>
      <dgm:spPr/>
    </dgm:pt>
    <dgm:pt modelId="{5ED47E86-70A6-4593-849E-D201BD3F4D76}" type="pres">
      <dgm:prSet presAssocID="{315BF3D6-DBCD-41E4-B821-07359CA748DA}" presName="ConnectLine" presStyleLbl="sibTrans1D1" presStyleIdx="2" presStyleCnt="9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571D25DE-F3D1-473C-A4A6-FDEDF5C3D55E}" type="pres">
      <dgm:prSet presAssocID="{315BF3D6-DBCD-41E4-B821-07359CA748DA}" presName="EmptyPlaceHolder" presStyleCnt="0"/>
      <dgm:spPr/>
    </dgm:pt>
    <dgm:pt modelId="{AD2F6DE5-5FEB-4FA5-9246-700FF097AC76}" type="pres">
      <dgm:prSet presAssocID="{C1AFD750-1BC0-4F07-AECE-6CA53E16B728}" presName="spaceBetweenRectangles" presStyleCnt="0"/>
      <dgm:spPr/>
    </dgm:pt>
    <dgm:pt modelId="{646510F7-F3AE-4D78-8A6B-6D6DD366197C}" type="pres">
      <dgm:prSet presAssocID="{209BEBEF-B1F9-4AD2-A528-FD515B5B2CE1}" presName="composite" presStyleCnt="0"/>
      <dgm:spPr/>
    </dgm:pt>
    <dgm:pt modelId="{D5A2E1DD-080C-410B-BFA6-EADE162F5540}" type="pres">
      <dgm:prSet presAssocID="{209BEBEF-B1F9-4AD2-A528-FD515B5B2CE1}" presName="ConnectorPoint" presStyleLbl="lnNode1" presStyleIdx="3" presStyleCnt="9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2333ABF6-7164-4D65-98A1-953438CE6859}" type="pres">
      <dgm:prSet presAssocID="{209BEBEF-B1F9-4AD2-A528-FD515B5B2CE1}" presName="DropPinPlaceHolder" presStyleCnt="0"/>
      <dgm:spPr/>
    </dgm:pt>
    <dgm:pt modelId="{B0E80E95-3012-4DEB-9872-D843A52EA1D5}" type="pres">
      <dgm:prSet presAssocID="{209BEBEF-B1F9-4AD2-A528-FD515B5B2CE1}" presName="DropPin" presStyleLbl="alignNode1" presStyleIdx="3" presStyleCnt="9"/>
      <dgm:spPr/>
    </dgm:pt>
    <dgm:pt modelId="{D28A0B11-CE04-4ED5-A66E-071B5A5EB923}" type="pres">
      <dgm:prSet presAssocID="{209BEBEF-B1F9-4AD2-A528-FD515B5B2CE1}" presName="Ellipse" presStyleLbl="fgAcc1" presStyleIdx="4" presStyleCnt="10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gm:spPr>
    </dgm:pt>
    <dgm:pt modelId="{DEBE34D0-EB31-49A7-BE4B-1956E74ACADA}" type="pres">
      <dgm:prSet presAssocID="{209BEBEF-B1F9-4AD2-A528-FD515B5B2CE1}" presName="L2TextContainer" presStyleLbl="revTx" presStyleIdx="6" presStyleCnt="18">
        <dgm:presLayoutVars>
          <dgm:bulletEnabled val="1"/>
        </dgm:presLayoutVars>
      </dgm:prSet>
      <dgm:spPr/>
    </dgm:pt>
    <dgm:pt modelId="{C6730B0D-D107-414B-84AA-D9F59FDACB6B}" type="pres">
      <dgm:prSet presAssocID="{209BEBEF-B1F9-4AD2-A528-FD515B5B2CE1}" presName="L1TextContainer" presStyleLbl="revTx" presStyleIdx="7" presStyleCnt="18">
        <dgm:presLayoutVars>
          <dgm:chMax val="1"/>
          <dgm:chPref val="1"/>
          <dgm:bulletEnabled val="1"/>
        </dgm:presLayoutVars>
      </dgm:prSet>
      <dgm:spPr/>
    </dgm:pt>
    <dgm:pt modelId="{B286047A-970D-41B2-85AB-0DE20B388C32}" type="pres">
      <dgm:prSet presAssocID="{209BEBEF-B1F9-4AD2-A528-FD515B5B2CE1}" presName="ConnectLine" presStyleLbl="sibTrans1D1" presStyleIdx="3" presStyleCnt="9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8017C1F5-9B18-4E4E-BF6E-9CB818AFBCE7}" type="pres">
      <dgm:prSet presAssocID="{209BEBEF-B1F9-4AD2-A528-FD515B5B2CE1}" presName="EmptyPlaceHolder" presStyleCnt="0"/>
      <dgm:spPr/>
    </dgm:pt>
    <dgm:pt modelId="{A03B4084-9B63-4B92-96E1-FBE74EE78797}" type="pres">
      <dgm:prSet presAssocID="{08A42A87-5075-4129-AF13-A55C9B428702}" presName="spaceBetweenRectangles" presStyleCnt="0"/>
      <dgm:spPr/>
    </dgm:pt>
    <dgm:pt modelId="{A9ED7E68-DD65-48EE-AE92-0F7EB40B1B0F}" type="pres">
      <dgm:prSet presAssocID="{9CE6570D-EF09-4F68-B7F2-EA260DA13BA8}" presName="composite" presStyleCnt="0"/>
      <dgm:spPr/>
    </dgm:pt>
    <dgm:pt modelId="{4FC6AA40-E73A-47D0-95CF-49F911C94C44}" type="pres">
      <dgm:prSet presAssocID="{9CE6570D-EF09-4F68-B7F2-EA260DA13BA8}" presName="ConnectorPoint" presStyleLbl="lnNode1" presStyleIdx="4" presStyleCnt="9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E4A294E5-202A-4D0E-942E-B3E6C7FC24B6}" type="pres">
      <dgm:prSet presAssocID="{9CE6570D-EF09-4F68-B7F2-EA260DA13BA8}" presName="DropPinPlaceHolder" presStyleCnt="0"/>
      <dgm:spPr/>
    </dgm:pt>
    <dgm:pt modelId="{2F73108F-BFE9-4F13-B210-463326D6199E}" type="pres">
      <dgm:prSet presAssocID="{9CE6570D-EF09-4F68-B7F2-EA260DA13BA8}" presName="DropPin" presStyleLbl="alignNode1" presStyleIdx="4" presStyleCnt="9"/>
      <dgm:spPr/>
    </dgm:pt>
    <dgm:pt modelId="{1FD126E5-7BFB-4A93-8513-7EC5CBDC8AEB}" type="pres">
      <dgm:prSet presAssocID="{9CE6570D-EF09-4F68-B7F2-EA260DA13BA8}" presName="Ellipse" presStyleLbl="fgAcc1" presStyleIdx="5" presStyleCnt="10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gm:spPr>
    </dgm:pt>
    <dgm:pt modelId="{4A10CFB6-89A1-4553-8153-8C4D5DAD36D5}" type="pres">
      <dgm:prSet presAssocID="{9CE6570D-EF09-4F68-B7F2-EA260DA13BA8}" presName="L2TextContainer" presStyleLbl="revTx" presStyleIdx="8" presStyleCnt="18">
        <dgm:presLayoutVars>
          <dgm:bulletEnabled val="1"/>
        </dgm:presLayoutVars>
      </dgm:prSet>
      <dgm:spPr/>
    </dgm:pt>
    <dgm:pt modelId="{98BB2389-7EFB-48DC-A8FF-13E97420EAFB}" type="pres">
      <dgm:prSet presAssocID="{9CE6570D-EF09-4F68-B7F2-EA260DA13BA8}" presName="L1TextContainer" presStyleLbl="revTx" presStyleIdx="9" presStyleCnt="18">
        <dgm:presLayoutVars>
          <dgm:chMax val="1"/>
          <dgm:chPref val="1"/>
          <dgm:bulletEnabled val="1"/>
        </dgm:presLayoutVars>
      </dgm:prSet>
      <dgm:spPr/>
    </dgm:pt>
    <dgm:pt modelId="{D368BD88-1769-42AC-8955-295A0D282A0B}" type="pres">
      <dgm:prSet presAssocID="{9CE6570D-EF09-4F68-B7F2-EA260DA13BA8}" presName="ConnectLine" presStyleLbl="sibTrans1D1" presStyleIdx="4" presStyleCnt="9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143EACA7-F968-46C7-AA3A-7D1905B443E9}" type="pres">
      <dgm:prSet presAssocID="{9CE6570D-EF09-4F68-B7F2-EA260DA13BA8}" presName="EmptyPlaceHolder" presStyleCnt="0"/>
      <dgm:spPr/>
    </dgm:pt>
    <dgm:pt modelId="{E3072693-9AFA-47D3-808B-F894C3AAD409}" type="pres">
      <dgm:prSet presAssocID="{D668BDA4-7211-482E-9E22-7A598FB99FCD}" presName="spaceBetweenRectangles" presStyleCnt="0"/>
      <dgm:spPr/>
    </dgm:pt>
    <dgm:pt modelId="{CC4163D7-63B3-49F3-8219-082D6A622A45}" type="pres">
      <dgm:prSet presAssocID="{F7F5E9CA-FE40-47A6-8CE6-C1FF3B5B74D2}" presName="composite" presStyleCnt="0"/>
      <dgm:spPr/>
    </dgm:pt>
    <dgm:pt modelId="{4A69DF8E-24C0-4BE7-9316-78870A0F5A25}" type="pres">
      <dgm:prSet presAssocID="{F7F5E9CA-FE40-47A6-8CE6-C1FF3B5B74D2}" presName="ConnectorPoint" presStyleLbl="lnNode1" presStyleIdx="5" presStyleCnt="9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D21EC4E4-08AC-4DC0-AB2B-5A00885D8DCA}" type="pres">
      <dgm:prSet presAssocID="{F7F5E9CA-FE40-47A6-8CE6-C1FF3B5B74D2}" presName="DropPinPlaceHolder" presStyleCnt="0"/>
      <dgm:spPr/>
    </dgm:pt>
    <dgm:pt modelId="{95E21A72-4462-4E43-8C7E-3B695A0ADA8F}" type="pres">
      <dgm:prSet presAssocID="{F7F5E9CA-FE40-47A6-8CE6-C1FF3B5B74D2}" presName="DropPin" presStyleLbl="alignNode1" presStyleIdx="5" presStyleCnt="9"/>
      <dgm:spPr/>
    </dgm:pt>
    <dgm:pt modelId="{54DA7827-8C61-4BAE-B691-66369C249789}" type="pres">
      <dgm:prSet presAssocID="{F7F5E9CA-FE40-47A6-8CE6-C1FF3B5B74D2}" presName="Ellipse" presStyleLbl="fgAcc1" presStyleIdx="6" presStyleCnt="10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gm:spPr>
    </dgm:pt>
    <dgm:pt modelId="{09CE3551-C394-45BA-9F3E-11CECDCCBFD6}" type="pres">
      <dgm:prSet presAssocID="{F7F5E9CA-FE40-47A6-8CE6-C1FF3B5B74D2}" presName="L2TextContainer" presStyleLbl="revTx" presStyleIdx="10" presStyleCnt="18">
        <dgm:presLayoutVars>
          <dgm:bulletEnabled val="1"/>
        </dgm:presLayoutVars>
      </dgm:prSet>
      <dgm:spPr/>
    </dgm:pt>
    <dgm:pt modelId="{03C418AC-5DD9-45F9-A4C7-DD56DE97404A}" type="pres">
      <dgm:prSet presAssocID="{F7F5E9CA-FE40-47A6-8CE6-C1FF3B5B74D2}" presName="L1TextContainer" presStyleLbl="revTx" presStyleIdx="11" presStyleCnt="18">
        <dgm:presLayoutVars>
          <dgm:chMax val="1"/>
          <dgm:chPref val="1"/>
          <dgm:bulletEnabled val="1"/>
        </dgm:presLayoutVars>
      </dgm:prSet>
      <dgm:spPr/>
    </dgm:pt>
    <dgm:pt modelId="{66B43A24-8043-4775-9F14-12646258BB66}" type="pres">
      <dgm:prSet presAssocID="{F7F5E9CA-FE40-47A6-8CE6-C1FF3B5B74D2}" presName="ConnectLine" presStyleLbl="sibTrans1D1" presStyleIdx="5" presStyleCnt="9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05F9519D-9BC6-4B29-AF3D-EF5986D53BBE}" type="pres">
      <dgm:prSet presAssocID="{F7F5E9CA-FE40-47A6-8CE6-C1FF3B5B74D2}" presName="EmptyPlaceHolder" presStyleCnt="0"/>
      <dgm:spPr/>
    </dgm:pt>
    <dgm:pt modelId="{0332D7D4-8335-47AD-ADC3-ABD0A6AAD942}" type="pres">
      <dgm:prSet presAssocID="{69FFD545-7F30-4DBC-B591-844DB318E18E}" presName="spaceBetweenRectangles" presStyleCnt="0"/>
      <dgm:spPr/>
    </dgm:pt>
    <dgm:pt modelId="{60B71E6B-EC9D-4019-B841-AB85B8A81636}" type="pres">
      <dgm:prSet presAssocID="{D58F7741-CC19-4DD2-ABBC-33CC22DDF6C7}" presName="composite" presStyleCnt="0"/>
      <dgm:spPr/>
    </dgm:pt>
    <dgm:pt modelId="{6FCA909D-3DD2-4609-9E33-757887A82167}" type="pres">
      <dgm:prSet presAssocID="{D58F7741-CC19-4DD2-ABBC-33CC22DDF6C7}" presName="ConnectorPoint" presStyleLbl="lnNode1" presStyleIdx="6" presStyleCnt="9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3724236D-C3FC-4595-9FF5-F1726D713FCC}" type="pres">
      <dgm:prSet presAssocID="{D58F7741-CC19-4DD2-ABBC-33CC22DDF6C7}" presName="DropPinPlaceHolder" presStyleCnt="0"/>
      <dgm:spPr/>
    </dgm:pt>
    <dgm:pt modelId="{925566B4-6BD0-433E-9F05-A361110420E0}" type="pres">
      <dgm:prSet presAssocID="{D58F7741-CC19-4DD2-ABBC-33CC22DDF6C7}" presName="DropPin" presStyleLbl="alignNode1" presStyleIdx="6" presStyleCnt="9"/>
      <dgm:spPr/>
    </dgm:pt>
    <dgm:pt modelId="{E680B7C0-613A-4594-8A43-5DC3D13055F6}" type="pres">
      <dgm:prSet presAssocID="{D58F7741-CC19-4DD2-ABBC-33CC22DDF6C7}" presName="Ellipse" presStyleLbl="fgAcc1" presStyleIdx="7" presStyleCnt="10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gm:spPr>
    </dgm:pt>
    <dgm:pt modelId="{6E6E1012-B5CA-4179-94A8-B5B840EF6EDE}" type="pres">
      <dgm:prSet presAssocID="{D58F7741-CC19-4DD2-ABBC-33CC22DDF6C7}" presName="L2TextContainer" presStyleLbl="revTx" presStyleIdx="12" presStyleCnt="18">
        <dgm:presLayoutVars>
          <dgm:bulletEnabled val="1"/>
        </dgm:presLayoutVars>
      </dgm:prSet>
      <dgm:spPr/>
    </dgm:pt>
    <dgm:pt modelId="{65040140-ED63-4273-830B-A01DC8A79297}" type="pres">
      <dgm:prSet presAssocID="{D58F7741-CC19-4DD2-ABBC-33CC22DDF6C7}" presName="L1TextContainer" presStyleLbl="revTx" presStyleIdx="13" presStyleCnt="18">
        <dgm:presLayoutVars>
          <dgm:chMax val="1"/>
          <dgm:chPref val="1"/>
          <dgm:bulletEnabled val="1"/>
        </dgm:presLayoutVars>
      </dgm:prSet>
      <dgm:spPr/>
    </dgm:pt>
    <dgm:pt modelId="{0F9D3E3A-D709-4A0E-8D70-6377F0B8A5FE}" type="pres">
      <dgm:prSet presAssocID="{D58F7741-CC19-4DD2-ABBC-33CC22DDF6C7}" presName="ConnectLine" presStyleLbl="sibTrans1D1" presStyleIdx="6" presStyleCnt="9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A57604F7-4396-46FA-A827-B61E252EC726}" type="pres">
      <dgm:prSet presAssocID="{D58F7741-CC19-4DD2-ABBC-33CC22DDF6C7}" presName="EmptyPlaceHolder" presStyleCnt="0"/>
      <dgm:spPr/>
    </dgm:pt>
    <dgm:pt modelId="{3F471C59-7E67-4B4E-841A-A698313BA4DE}" type="pres">
      <dgm:prSet presAssocID="{66BEF404-E263-40AA-8074-A861A9D89554}" presName="spaceBetweenRectangles" presStyleCnt="0"/>
      <dgm:spPr/>
    </dgm:pt>
    <dgm:pt modelId="{3214C418-8342-45CE-BE1B-183EDD6335AD}" type="pres">
      <dgm:prSet presAssocID="{13E7809C-FD8A-48FC-8896-E60938278B46}" presName="composite" presStyleCnt="0"/>
      <dgm:spPr/>
    </dgm:pt>
    <dgm:pt modelId="{60D97721-738D-4C35-98D4-4B4843CE0846}" type="pres">
      <dgm:prSet presAssocID="{13E7809C-FD8A-48FC-8896-E60938278B46}" presName="ConnectorPoint" presStyleLbl="lnNode1" presStyleIdx="7" presStyleCnt="9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BC8CEC93-99F8-46D2-A10A-C9AE5F771DE6}" type="pres">
      <dgm:prSet presAssocID="{13E7809C-FD8A-48FC-8896-E60938278B46}" presName="DropPinPlaceHolder" presStyleCnt="0"/>
      <dgm:spPr/>
    </dgm:pt>
    <dgm:pt modelId="{A543F817-434E-48AE-96C6-A6A1F6DDE0CE}" type="pres">
      <dgm:prSet presAssocID="{13E7809C-FD8A-48FC-8896-E60938278B46}" presName="DropPin" presStyleLbl="alignNode1" presStyleIdx="7" presStyleCnt="9"/>
      <dgm:spPr/>
    </dgm:pt>
    <dgm:pt modelId="{7D149700-DF0E-477D-A594-E5D39ADCD159}" type="pres">
      <dgm:prSet presAssocID="{13E7809C-FD8A-48FC-8896-E60938278B46}" presName="Ellipse" presStyleLbl="fgAcc1" presStyleIdx="8" presStyleCnt="10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gm:spPr>
    </dgm:pt>
    <dgm:pt modelId="{509E70E0-191D-4813-9C37-7807A601E2B5}" type="pres">
      <dgm:prSet presAssocID="{13E7809C-FD8A-48FC-8896-E60938278B46}" presName="L2TextContainer" presStyleLbl="revTx" presStyleIdx="14" presStyleCnt="18">
        <dgm:presLayoutVars>
          <dgm:bulletEnabled val="1"/>
        </dgm:presLayoutVars>
      </dgm:prSet>
      <dgm:spPr/>
    </dgm:pt>
    <dgm:pt modelId="{760D6E94-A9DD-43C3-AD17-3A7C4F11BB8C}" type="pres">
      <dgm:prSet presAssocID="{13E7809C-FD8A-48FC-8896-E60938278B46}" presName="L1TextContainer" presStyleLbl="revTx" presStyleIdx="15" presStyleCnt="18">
        <dgm:presLayoutVars>
          <dgm:chMax val="1"/>
          <dgm:chPref val="1"/>
          <dgm:bulletEnabled val="1"/>
        </dgm:presLayoutVars>
      </dgm:prSet>
      <dgm:spPr/>
    </dgm:pt>
    <dgm:pt modelId="{D20132DC-6CD0-4947-86A1-7FDE9E7B6871}" type="pres">
      <dgm:prSet presAssocID="{13E7809C-FD8A-48FC-8896-E60938278B46}" presName="ConnectLine" presStyleLbl="sibTrans1D1" presStyleIdx="7" presStyleCnt="9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DFFD446F-6950-4EAB-9483-44B3B8458425}" type="pres">
      <dgm:prSet presAssocID="{13E7809C-FD8A-48FC-8896-E60938278B46}" presName="EmptyPlaceHolder" presStyleCnt="0"/>
      <dgm:spPr/>
    </dgm:pt>
    <dgm:pt modelId="{88D57600-9DC8-4981-BD9A-91EFD833F180}" type="pres">
      <dgm:prSet presAssocID="{913ED314-2232-45B0-9B13-682F4BAA5EC4}" presName="spaceBetweenRectangles" presStyleCnt="0"/>
      <dgm:spPr/>
    </dgm:pt>
    <dgm:pt modelId="{BB474E85-D5D4-4FBC-A06F-8DABAD463261}" type="pres">
      <dgm:prSet presAssocID="{FC6E3B3F-D6F3-4B1B-9DCB-0A72004EC39B}" presName="composite" presStyleCnt="0"/>
      <dgm:spPr/>
    </dgm:pt>
    <dgm:pt modelId="{AC71A07A-2F25-4A41-825B-64A0F3392FEC}" type="pres">
      <dgm:prSet presAssocID="{FC6E3B3F-D6F3-4B1B-9DCB-0A72004EC39B}" presName="ConnectorPoint" presStyleLbl="lnNode1" presStyleIdx="8" presStyleCnt="9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69440A3A-7569-4720-A9D0-95A78BC4A585}" type="pres">
      <dgm:prSet presAssocID="{FC6E3B3F-D6F3-4B1B-9DCB-0A72004EC39B}" presName="DropPinPlaceHolder" presStyleCnt="0"/>
      <dgm:spPr/>
    </dgm:pt>
    <dgm:pt modelId="{99D4D1C0-33C7-4BB0-9B94-7391C8BCFD05}" type="pres">
      <dgm:prSet presAssocID="{FC6E3B3F-D6F3-4B1B-9DCB-0A72004EC39B}" presName="DropPin" presStyleLbl="alignNode1" presStyleIdx="8" presStyleCnt="9"/>
      <dgm:spPr/>
    </dgm:pt>
    <dgm:pt modelId="{10FD6C6D-876A-4E18-8DA0-4B8BA7DE7CF7}" type="pres">
      <dgm:prSet presAssocID="{FC6E3B3F-D6F3-4B1B-9DCB-0A72004EC39B}" presName="Ellipse" presStyleLbl="fgAcc1" presStyleIdx="9" presStyleCnt="10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gm:spPr>
    </dgm:pt>
    <dgm:pt modelId="{86E79706-07C4-48D6-8DA7-5FC73A20E28B}" type="pres">
      <dgm:prSet presAssocID="{FC6E3B3F-D6F3-4B1B-9DCB-0A72004EC39B}" presName="L2TextContainer" presStyleLbl="revTx" presStyleIdx="16" presStyleCnt="18">
        <dgm:presLayoutVars>
          <dgm:bulletEnabled val="1"/>
        </dgm:presLayoutVars>
      </dgm:prSet>
      <dgm:spPr/>
    </dgm:pt>
    <dgm:pt modelId="{DC57013B-B051-4F16-8AEF-629EA49D0A69}" type="pres">
      <dgm:prSet presAssocID="{FC6E3B3F-D6F3-4B1B-9DCB-0A72004EC39B}" presName="L1TextContainer" presStyleLbl="revTx" presStyleIdx="17" presStyleCnt="18" custScaleX="127061" custLinFactNeighborX="6154" custLinFactNeighborY="-10770">
        <dgm:presLayoutVars>
          <dgm:chMax val="1"/>
          <dgm:chPref val="1"/>
          <dgm:bulletEnabled val="1"/>
        </dgm:presLayoutVars>
      </dgm:prSet>
      <dgm:spPr/>
    </dgm:pt>
    <dgm:pt modelId="{BCB55DE7-FB35-4768-A364-23FD097C08A0}" type="pres">
      <dgm:prSet presAssocID="{FC6E3B3F-D6F3-4B1B-9DCB-0A72004EC39B}" presName="ConnectLine" presStyleLbl="sibTrans1D1" presStyleIdx="8" presStyleCnt="9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DA8470C5-30C5-4BC9-B231-C18F2D985C90}" type="pres">
      <dgm:prSet presAssocID="{FC6E3B3F-D6F3-4B1B-9DCB-0A72004EC39B}" presName="EmptyPlaceHolder" presStyleCnt="0"/>
      <dgm:spPr/>
    </dgm:pt>
  </dgm:ptLst>
  <dgm:cxnLst>
    <dgm:cxn modelId="{FE1A3104-9749-46B1-8A5B-9D31CEC60951}" type="presOf" srcId="{EA7DEDE5-4F04-412F-9F3F-5BE749C2F47A}" destId="{FC8FB475-FA58-46C3-AEAC-FCFE5F2E8001}" srcOrd="0" destOrd="0" presId="urn:microsoft.com/office/officeart/2017/3/layout/DropPinTimeline"/>
    <dgm:cxn modelId="{306CE406-77C3-4CF2-B111-A63C118AF3CB}" type="presOf" srcId="{FC6E3B3F-D6F3-4B1B-9DCB-0A72004EC39B}" destId="{DC57013B-B051-4F16-8AEF-629EA49D0A69}" srcOrd="0" destOrd="0" presId="urn:microsoft.com/office/officeart/2017/3/layout/DropPinTimeline"/>
    <dgm:cxn modelId="{F892A40E-D19B-45C9-9154-ED9FFEE8622F}" type="presOf" srcId="{4CC7A55B-C8BD-43E3-9102-1EB9AF45C693}" destId="{DC985D52-A7AB-4389-96DA-3FD711FA076B}" srcOrd="0" destOrd="0" presId="urn:microsoft.com/office/officeart/2017/3/layout/DropPinTimeline"/>
    <dgm:cxn modelId="{E8BA2329-07DF-4769-904C-0F7C2932D2F1}" srcId="{2DC08ED4-A615-402B-9044-C0F40E5A2547}" destId="{13E7809C-FD8A-48FC-8896-E60938278B46}" srcOrd="7" destOrd="0" parTransId="{7B78AED3-A0F1-463A-B0A3-6583ED916AEF}" sibTransId="{913ED314-2232-45B0-9B13-682F4BAA5EC4}"/>
    <dgm:cxn modelId="{4B065F31-1242-4E06-A5CA-F321A12C0906}" type="presOf" srcId="{2DC08ED4-A615-402B-9044-C0F40E5A2547}" destId="{3E0C3EBD-32FA-4A1D-945A-8944AF3ED068}" srcOrd="0" destOrd="0" presId="urn:microsoft.com/office/officeart/2017/3/layout/DropPinTimeline"/>
    <dgm:cxn modelId="{3DB0DE39-A82A-4389-905A-E901F8DC53B7}" srcId="{2DC08ED4-A615-402B-9044-C0F40E5A2547}" destId="{209BEBEF-B1F9-4AD2-A528-FD515B5B2CE1}" srcOrd="3" destOrd="0" parTransId="{E6F453BA-4E25-4021-A76A-8B06F6F90268}" sibTransId="{08A42A87-5075-4129-AF13-A55C9B428702}"/>
    <dgm:cxn modelId="{B608005B-5AED-4DF2-B8BC-F7836D6DB3A2}" srcId="{2DC08ED4-A615-402B-9044-C0F40E5A2547}" destId="{315BF3D6-DBCD-41E4-B821-07359CA748DA}" srcOrd="2" destOrd="0" parTransId="{4AAD4324-0156-4E35-8E82-DB1FD26C0373}" sibTransId="{C1AFD750-1BC0-4F07-AECE-6CA53E16B728}"/>
    <dgm:cxn modelId="{3BA2D966-BE31-4D2F-9305-A9A0FF1C3A4C}" type="presOf" srcId="{F7F5E9CA-FE40-47A6-8CE6-C1FF3B5B74D2}" destId="{03C418AC-5DD9-45F9-A4C7-DD56DE97404A}" srcOrd="0" destOrd="0" presId="urn:microsoft.com/office/officeart/2017/3/layout/DropPinTimeline"/>
    <dgm:cxn modelId="{22E34873-F5AC-4F3E-BDF5-E89B66C9EF12}" type="presOf" srcId="{D58F7741-CC19-4DD2-ABBC-33CC22DDF6C7}" destId="{65040140-ED63-4273-830B-A01DC8A79297}" srcOrd="0" destOrd="0" presId="urn:microsoft.com/office/officeart/2017/3/layout/DropPinTimeline"/>
    <dgm:cxn modelId="{85902986-CA2C-43E6-AAAD-28B00DD129FD}" type="presOf" srcId="{315BF3D6-DBCD-41E4-B821-07359CA748DA}" destId="{11943C68-5B39-46C3-AACB-BDB771C3D38F}" srcOrd="0" destOrd="0" presId="urn:microsoft.com/office/officeart/2017/3/layout/DropPinTimeline"/>
    <dgm:cxn modelId="{6F4D4097-5CE0-4D2B-AB96-4D390E2A3DFE}" srcId="{2DC08ED4-A615-402B-9044-C0F40E5A2547}" destId="{D58F7741-CC19-4DD2-ABBC-33CC22DDF6C7}" srcOrd="6" destOrd="0" parTransId="{B5401106-20E3-45F6-AF2F-BF09C0867B24}" sibTransId="{66BEF404-E263-40AA-8074-A861A9D89554}"/>
    <dgm:cxn modelId="{CDEB8AAA-214F-4BB9-9EAA-9F2DF38B18B3}" type="presOf" srcId="{209BEBEF-B1F9-4AD2-A528-FD515B5B2CE1}" destId="{C6730B0D-D107-414B-84AA-D9F59FDACB6B}" srcOrd="0" destOrd="0" presId="urn:microsoft.com/office/officeart/2017/3/layout/DropPinTimeline"/>
    <dgm:cxn modelId="{BDE62EB9-6CBD-420E-AC29-C8061FDAB91A}" type="presOf" srcId="{13E7809C-FD8A-48FC-8896-E60938278B46}" destId="{760D6E94-A9DD-43C3-AD17-3A7C4F11BB8C}" srcOrd="0" destOrd="0" presId="urn:microsoft.com/office/officeart/2017/3/layout/DropPinTimeline"/>
    <dgm:cxn modelId="{D86941BE-398D-4E9A-B1ED-B2C563FFB0EF}" srcId="{2DC08ED4-A615-402B-9044-C0F40E5A2547}" destId="{FC6E3B3F-D6F3-4B1B-9DCB-0A72004EC39B}" srcOrd="8" destOrd="0" parTransId="{F27190D4-3E24-43E6-B50D-2546B48B2282}" sibTransId="{73F34DC4-0BF6-4E03-AECA-FD0A10739D8F}"/>
    <dgm:cxn modelId="{2C40ACC6-B537-431E-807A-8A01340BD162}" srcId="{2DC08ED4-A615-402B-9044-C0F40E5A2547}" destId="{9CE6570D-EF09-4F68-B7F2-EA260DA13BA8}" srcOrd="4" destOrd="0" parTransId="{207CC5A4-D0D7-4C54-BD41-179A70A8843C}" sibTransId="{D668BDA4-7211-482E-9E22-7A598FB99FCD}"/>
    <dgm:cxn modelId="{7F4190D4-53DD-4D43-9972-DB4E1FCF0FDD}" srcId="{2DC08ED4-A615-402B-9044-C0F40E5A2547}" destId="{EA7DEDE5-4F04-412F-9F3F-5BE749C2F47A}" srcOrd="1" destOrd="0" parTransId="{EF3EB44F-83FB-48E4-81BF-F77FAF28DEDC}" sibTransId="{CA90E024-8091-4579-B92B-354426AAFDF7}"/>
    <dgm:cxn modelId="{A2C91DE2-A5D5-4963-8CBC-0EC41AA3984A}" srcId="{2DC08ED4-A615-402B-9044-C0F40E5A2547}" destId="{F7F5E9CA-FE40-47A6-8CE6-C1FF3B5B74D2}" srcOrd="5" destOrd="0" parTransId="{9C806769-1C4F-4B02-8EB4-D7C97A340D61}" sibTransId="{69FFD545-7F30-4DBC-B591-844DB318E18E}"/>
    <dgm:cxn modelId="{7E5779ED-300C-49EE-8C43-C4E57623E3D9}" srcId="{2DC08ED4-A615-402B-9044-C0F40E5A2547}" destId="{4CC7A55B-C8BD-43E3-9102-1EB9AF45C693}" srcOrd="0" destOrd="0" parTransId="{C491B52C-C026-4441-8A0F-EC886647B3DD}" sibTransId="{5F0FFA48-0385-482C-99B2-8A8A6C706F0C}"/>
    <dgm:cxn modelId="{90B481F0-64E0-48AB-A5FE-5A1BD10E2ABA}" type="presOf" srcId="{9CE6570D-EF09-4F68-B7F2-EA260DA13BA8}" destId="{98BB2389-7EFB-48DC-A8FF-13E97420EAFB}" srcOrd="0" destOrd="0" presId="urn:microsoft.com/office/officeart/2017/3/layout/DropPinTimeline"/>
    <dgm:cxn modelId="{3767002F-CAA7-4D52-870B-A7CD64298F90}" type="presParOf" srcId="{3E0C3EBD-32FA-4A1D-945A-8944AF3ED068}" destId="{40CBFDAD-7032-46A3-8607-1E421667B754}" srcOrd="0" destOrd="0" presId="urn:microsoft.com/office/officeart/2017/3/layout/DropPinTimeline"/>
    <dgm:cxn modelId="{3FEFDB54-FB6F-4DDC-B9F2-D7D5B8B8CF72}" type="presParOf" srcId="{3E0C3EBD-32FA-4A1D-945A-8944AF3ED068}" destId="{3A459B0F-3B0B-401F-9E2A-89256115B0B9}" srcOrd="1" destOrd="0" presId="urn:microsoft.com/office/officeart/2017/3/layout/DropPinTimeline"/>
    <dgm:cxn modelId="{3CA3DEF6-AA0F-4754-A03B-F4D5AF7717D4}" type="presParOf" srcId="{3A459B0F-3B0B-401F-9E2A-89256115B0B9}" destId="{2690C2BD-F0C0-45D9-A34F-440942F943F2}" srcOrd="0" destOrd="0" presId="urn:microsoft.com/office/officeart/2017/3/layout/DropPinTimeline"/>
    <dgm:cxn modelId="{234F705E-C98C-4C89-970D-BBCDC39F6536}" type="presParOf" srcId="{2690C2BD-F0C0-45D9-A34F-440942F943F2}" destId="{9ABD21F0-5031-4B32-B91D-C16E68C2F2EE}" srcOrd="0" destOrd="0" presId="urn:microsoft.com/office/officeart/2017/3/layout/DropPinTimeline"/>
    <dgm:cxn modelId="{81D78C5D-C275-4CFE-AA01-EC3FAAE6EB99}" type="presParOf" srcId="{2690C2BD-F0C0-45D9-A34F-440942F943F2}" destId="{1B244803-855E-4EFF-9825-A06459472B6B}" srcOrd="1" destOrd="0" presId="urn:microsoft.com/office/officeart/2017/3/layout/DropPinTimeline"/>
    <dgm:cxn modelId="{2BDD9064-9BE3-419D-8630-0F79D91C1C96}" type="presParOf" srcId="{1B244803-855E-4EFF-9825-A06459472B6B}" destId="{043B3654-3580-4DD7-AEAE-FD06A99DE347}" srcOrd="0" destOrd="0" presId="urn:microsoft.com/office/officeart/2017/3/layout/DropPinTimeline"/>
    <dgm:cxn modelId="{627B2838-13E3-45C2-9AAC-A1DF4F25FBAC}" type="presParOf" srcId="{1B244803-855E-4EFF-9825-A06459472B6B}" destId="{62A70381-6C20-4166-9D53-774828299484}" srcOrd="1" destOrd="0" presId="urn:microsoft.com/office/officeart/2017/3/layout/DropPinTimeline"/>
    <dgm:cxn modelId="{26DDD896-E5AB-4E2A-BE21-39742A84B7F9}" type="presParOf" srcId="{2690C2BD-F0C0-45D9-A34F-440942F943F2}" destId="{D0BA0869-9964-4F18-868A-449B3871E460}" srcOrd="2" destOrd="0" presId="urn:microsoft.com/office/officeart/2017/3/layout/DropPinTimeline"/>
    <dgm:cxn modelId="{38B0A7A9-B6B7-43E4-9DFC-7068FFBF1911}" type="presParOf" srcId="{2690C2BD-F0C0-45D9-A34F-440942F943F2}" destId="{DC985D52-A7AB-4389-96DA-3FD711FA076B}" srcOrd="3" destOrd="0" presId="urn:microsoft.com/office/officeart/2017/3/layout/DropPinTimeline"/>
    <dgm:cxn modelId="{54C6C95A-5CCF-4B47-8DF7-3536F9E40A8C}" type="presParOf" srcId="{2690C2BD-F0C0-45D9-A34F-440942F943F2}" destId="{0DB9C2A6-D83E-4094-B6BE-20B322239950}" srcOrd="4" destOrd="0" presId="urn:microsoft.com/office/officeart/2017/3/layout/DropPinTimeline"/>
    <dgm:cxn modelId="{07BA31BE-2FE3-44DA-BE01-ACBD60375DC5}" type="presParOf" srcId="{2690C2BD-F0C0-45D9-A34F-440942F943F2}" destId="{2BCF2079-5DF1-4BBD-A9C1-CA3285F9BE2B}" srcOrd="5" destOrd="0" presId="urn:microsoft.com/office/officeart/2017/3/layout/DropPinTimeline"/>
    <dgm:cxn modelId="{E7E19D92-1CA5-44D2-BA1F-A4662C327EA1}" type="presParOf" srcId="{3A459B0F-3B0B-401F-9E2A-89256115B0B9}" destId="{2B9387EF-9F19-456B-8EB4-A6AF604B65E6}" srcOrd="1" destOrd="0" presId="urn:microsoft.com/office/officeart/2017/3/layout/DropPinTimeline"/>
    <dgm:cxn modelId="{89293C04-C187-4EA4-98A8-4F39E9950AD9}" type="presParOf" srcId="{3A459B0F-3B0B-401F-9E2A-89256115B0B9}" destId="{FAF3B640-3352-44CA-85FA-48E5AE9564E3}" srcOrd="2" destOrd="0" presId="urn:microsoft.com/office/officeart/2017/3/layout/DropPinTimeline"/>
    <dgm:cxn modelId="{C6FAA749-1763-4E69-BF45-A7DAA269D119}" type="presParOf" srcId="{FAF3B640-3352-44CA-85FA-48E5AE9564E3}" destId="{D2DF1C4E-4DC4-4FA8-97B6-9D5E34AF7A61}" srcOrd="0" destOrd="0" presId="urn:microsoft.com/office/officeart/2017/3/layout/DropPinTimeline"/>
    <dgm:cxn modelId="{16B71EB9-8445-42BE-931B-997284FEF8CB}" type="presParOf" srcId="{FAF3B640-3352-44CA-85FA-48E5AE9564E3}" destId="{6929B4E0-3D79-4954-9432-3F7265B128CE}" srcOrd="1" destOrd="0" presId="urn:microsoft.com/office/officeart/2017/3/layout/DropPinTimeline"/>
    <dgm:cxn modelId="{73A01A7A-3410-4908-8C37-77B07AA18B9C}" type="presParOf" srcId="{6929B4E0-3D79-4954-9432-3F7265B128CE}" destId="{0A4B4D53-4024-44E2-A9CF-BDCAC3F552C4}" srcOrd="0" destOrd="0" presId="urn:microsoft.com/office/officeart/2017/3/layout/DropPinTimeline"/>
    <dgm:cxn modelId="{652FD300-3803-41C8-8E92-D621398E9F9E}" type="presParOf" srcId="{6929B4E0-3D79-4954-9432-3F7265B128CE}" destId="{AE8DFE82-3D4F-4A11-817F-82640A50EA84}" srcOrd="1" destOrd="0" presId="urn:microsoft.com/office/officeart/2017/3/layout/DropPinTimeline"/>
    <dgm:cxn modelId="{CAF6C321-4B27-42AF-82F8-75B1A1B4DA79}" type="presParOf" srcId="{FAF3B640-3352-44CA-85FA-48E5AE9564E3}" destId="{B2C9D09B-5F2B-4F23-9CB6-F3519A4ABB21}" srcOrd="2" destOrd="0" presId="urn:microsoft.com/office/officeart/2017/3/layout/DropPinTimeline"/>
    <dgm:cxn modelId="{6262F56D-627D-4335-AC87-18E587219290}" type="presParOf" srcId="{FAF3B640-3352-44CA-85FA-48E5AE9564E3}" destId="{FC8FB475-FA58-46C3-AEAC-FCFE5F2E8001}" srcOrd="3" destOrd="0" presId="urn:microsoft.com/office/officeart/2017/3/layout/DropPinTimeline"/>
    <dgm:cxn modelId="{E468934D-DB54-47C5-9A8B-7EAA744BE63E}" type="presParOf" srcId="{FAF3B640-3352-44CA-85FA-48E5AE9564E3}" destId="{A4E91B21-16BB-4861-99B6-2BE50B0985E8}" srcOrd="4" destOrd="0" presId="urn:microsoft.com/office/officeart/2017/3/layout/DropPinTimeline"/>
    <dgm:cxn modelId="{0B834E67-F5A0-4843-BF16-22DF444C68BB}" type="presParOf" srcId="{FAF3B640-3352-44CA-85FA-48E5AE9564E3}" destId="{66531021-476D-4113-803E-D0CECC2D0160}" srcOrd="5" destOrd="0" presId="urn:microsoft.com/office/officeart/2017/3/layout/DropPinTimeline"/>
    <dgm:cxn modelId="{68443717-DC5C-408E-B0E0-F52B9EA805D8}" type="presParOf" srcId="{3A459B0F-3B0B-401F-9E2A-89256115B0B9}" destId="{48F14DD3-A048-4F06-8974-8B523E861DB4}" srcOrd="3" destOrd="0" presId="urn:microsoft.com/office/officeart/2017/3/layout/DropPinTimeline"/>
    <dgm:cxn modelId="{B62FEA7B-31D2-41BE-A258-2F56BCA4C9F6}" type="presParOf" srcId="{3A459B0F-3B0B-401F-9E2A-89256115B0B9}" destId="{4C57A47F-D98F-4838-81D9-E09F38665855}" srcOrd="4" destOrd="0" presId="urn:microsoft.com/office/officeart/2017/3/layout/DropPinTimeline"/>
    <dgm:cxn modelId="{2DE4372F-D5CA-4745-B3B5-FCE67D816783}" type="presParOf" srcId="{4C57A47F-D98F-4838-81D9-E09F38665855}" destId="{D3AEC691-B9AF-4C9C-824D-05B6A3F38745}" srcOrd="0" destOrd="0" presId="urn:microsoft.com/office/officeart/2017/3/layout/DropPinTimeline"/>
    <dgm:cxn modelId="{D6020D7C-7ACC-44A2-9B40-46550318B857}" type="presParOf" srcId="{4C57A47F-D98F-4838-81D9-E09F38665855}" destId="{504BA60B-AAAD-4C92-AA3C-EE5790498D86}" srcOrd="1" destOrd="0" presId="urn:microsoft.com/office/officeart/2017/3/layout/DropPinTimeline"/>
    <dgm:cxn modelId="{9232F80E-4F2A-4E9B-8995-C2C02B16EC4F}" type="presParOf" srcId="{504BA60B-AAAD-4C92-AA3C-EE5790498D86}" destId="{92DB2F46-E2E3-44CD-A755-39BCAE407C87}" srcOrd="0" destOrd="0" presId="urn:microsoft.com/office/officeart/2017/3/layout/DropPinTimeline"/>
    <dgm:cxn modelId="{8E2711F8-A57C-4BB9-B1BE-38740B3A81C4}" type="presParOf" srcId="{504BA60B-AAAD-4C92-AA3C-EE5790498D86}" destId="{10B14F2F-F507-4184-A795-74BCD4E6990A}" srcOrd="1" destOrd="0" presId="urn:microsoft.com/office/officeart/2017/3/layout/DropPinTimeline"/>
    <dgm:cxn modelId="{F21E42E5-BD87-48C9-8ABA-E29BF348F7D1}" type="presParOf" srcId="{4C57A47F-D98F-4838-81D9-E09F38665855}" destId="{5DBD959E-B305-4503-950D-97E61A402A92}" srcOrd="2" destOrd="0" presId="urn:microsoft.com/office/officeart/2017/3/layout/DropPinTimeline"/>
    <dgm:cxn modelId="{3CADA6EB-2FE2-483B-B9E3-950F2911F269}" type="presParOf" srcId="{4C57A47F-D98F-4838-81D9-E09F38665855}" destId="{11943C68-5B39-46C3-AACB-BDB771C3D38F}" srcOrd="3" destOrd="0" presId="urn:microsoft.com/office/officeart/2017/3/layout/DropPinTimeline"/>
    <dgm:cxn modelId="{F0EF6277-E706-458D-8E13-337D71CECBF6}" type="presParOf" srcId="{4C57A47F-D98F-4838-81D9-E09F38665855}" destId="{5ED47E86-70A6-4593-849E-D201BD3F4D76}" srcOrd="4" destOrd="0" presId="urn:microsoft.com/office/officeart/2017/3/layout/DropPinTimeline"/>
    <dgm:cxn modelId="{B63A8530-9BE8-44DE-AB84-C45F49811DA6}" type="presParOf" srcId="{4C57A47F-D98F-4838-81D9-E09F38665855}" destId="{571D25DE-F3D1-473C-A4A6-FDEDF5C3D55E}" srcOrd="5" destOrd="0" presId="urn:microsoft.com/office/officeart/2017/3/layout/DropPinTimeline"/>
    <dgm:cxn modelId="{195637F9-31D1-4108-84C6-FC794B37844A}" type="presParOf" srcId="{3A459B0F-3B0B-401F-9E2A-89256115B0B9}" destId="{AD2F6DE5-5FEB-4FA5-9246-700FF097AC76}" srcOrd="5" destOrd="0" presId="urn:microsoft.com/office/officeart/2017/3/layout/DropPinTimeline"/>
    <dgm:cxn modelId="{C585F51A-6639-43CB-80D2-D93564D55194}" type="presParOf" srcId="{3A459B0F-3B0B-401F-9E2A-89256115B0B9}" destId="{646510F7-F3AE-4D78-8A6B-6D6DD366197C}" srcOrd="6" destOrd="0" presId="urn:microsoft.com/office/officeart/2017/3/layout/DropPinTimeline"/>
    <dgm:cxn modelId="{3FA15BA9-95EF-47C8-9C1A-516126690651}" type="presParOf" srcId="{646510F7-F3AE-4D78-8A6B-6D6DD366197C}" destId="{D5A2E1DD-080C-410B-BFA6-EADE162F5540}" srcOrd="0" destOrd="0" presId="urn:microsoft.com/office/officeart/2017/3/layout/DropPinTimeline"/>
    <dgm:cxn modelId="{6D2B4770-DAF5-47B3-97C5-5036FBACD486}" type="presParOf" srcId="{646510F7-F3AE-4D78-8A6B-6D6DD366197C}" destId="{2333ABF6-7164-4D65-98A1-953438CE6859}" srcOrd="1" destOrd="0" presId="urn:microsoft.com/office/officeart/2017/3/layout/DropPinTimeline"/>
    <dgm:cxn modelId="{61D087B7-EE2C-4E44-AFB9-194439AECFF8}" type="presParOf" srcId="{2333ABF6-7164-4D65-98A1-953438CE6859}" destId="{B0E80E95-3012-4DEB-9872-D843A52EA1D5}" srcOrd="0" destOrd="0" presId="urn:microsoft.com/office/officeart/2017/3/layout/DropPinTimeline"/>
    <dgm:cxn modelId="{EABFDA3B-75EB-4491-8302-AD475729BF4E}" type="presParOf" srcId="{2333ABF6-7164-4D65-98A1-953438CE6859}" destId="{D28A0B11-CE04-4ED5-A66E-071B5A5EB923}" srcOrd="1" destOrd="0" presId="urn:microsoft.com/office/officeart/2017/3/layout/DropPinTimeline"/>
    <dgm:cxn modelId="{B66A85D4-2F17-485F-B935-D7659606B4C6}" type="presParOf" srcId="{646510F7-F3AE-4D78-8A6B-6D6DD366197C}" destId="{DEBE34D0-EB31-49A7-BE4B-1956E74ACADA}" srcOrd="2" destOrd="0" presId="urn:microsoft.com/office/officeart/2017/3/layout/DropPinTimeline"/>
    <dgm:cxn modelId="{210679B8-B687-440D-B25D-D54640B32A27}" type="presParOf" srcId="{646510F7-F3AE-4D78-8A6B-6D6DD366197C}" destId="{C6730B0D-D107-414B-84AA-D9F59FDACB6B}" srcOrd="3" destOrd="0" presId="urn:microsoft.com/office/officeart/2017/3/layout/DropPinTimeline"/>
    <dgm:cxn modelId="{0AA31953-28F6-4F97-9364-5A1BC360A3F9}" type="presParOf" srcId="{646510F7-F3AE-4D78-8A6B-6D6DD366197C}" destId="{B286047A-970D-41B2-85AB-0DE20B388C32}" srcOrd="4" destOrd="0" presId="urn:microsoft.com/office/officeart/2017/3/layout/DropPinTimeline"/>
    <dgm:cxn modelId="{351726B7-D00D-4D99-AA90-31B727E86DF1}" type="presParOf" srcId="{646510F7-F3AE-4D78-8A6B-6D6DD366197C}" destId="{8017C1F5-9B18-4E4E-BF6E-9CB818AFBCE7}" srcOrd="5" destOrd="0" presId="urn:microsoft.com/office/officeart/2017/3/layout/DropPinTimeline"/>
    <dgm:cxn modelId="{8AAE3F3F-B6F3-46D1-A7EA-914D2CBED577}" type="presParOf" srcId="{3A459B0F-3B0B-401F-9E2A-89256115B0B9}" destId="{A03B4084-9B63-4B92-96E1-FBE74EE78797}" srcOrd="7" destOrd="0" presId="urn:microsoft.com/office/officeart/2017/3/layout/DropPinTimeline"/>
    <dgm:cxn modelId="{7AD3EB70-CB2A-41D7-B94C-B5D9262A3E91}" type="presParOf" srcId="{3A459B0F-3B0B-401F-9E2A-89256115B0B9}" destId="{A9ED7E68-DD65-48EE-AE92-0F7EB40B1B0F}" srcOrd="8" destOrd="0" presId="urn:microsoft.com/office/officeart/2017/3/layout/DropPinTimeline"/>
    <dgm:cxn modelId="{63B4E13B-CB16-4B06-88F6-A2779118062E}" type="presParOf" srcId="{A9ED7E68-DD65-48EE-AE92-0F7EB40B1B0F}" destId="{4FC6AA40-E73A-47D0-95CF-49F911C94C44}" srcOrd="0" destOrd="0" presId="urn:microsoft.com/office/officeart/2017/3/layout/DropPinTimeline"/>
    <dgm:cxn modelId="{6F3AE2AD-D239-4907-BD1E-6B56C3B3E26B}" type="presParOf" srcId="{A9ED7E68-DD65-48EE-AE92-0F7EB40B1B0F}" destId="{E4A294E5-202A-4D0E-942E-B3E6C7FC24B6}" srcOrd="1" destOrd="0" presId="urn:microsoft.com/office/officeart/2017/3/layout/DropPinTimeline"/>
    <dgm:cxn modelId="{1004D0DC-74CD-4361-9F87-8FD24D6837D1}" type="presParOf" srcId="{E4A294E5-202A-4D0E-942E-B3E6C7FC24B6}" destId="{2F73108F-BFE9-4F13-B210-463326D6199E}" srcOrd="0" destOrd="0" presId="urn:microsoft.com/office/officeart/2017/3/layout/DropPinTimeline"/>
    <dgm:cxn modelId="{016E5251-3AD2-4076-A673-C1610197D899}" type="presParOf" srcId="{E4A294E5-202A-4D0E-942E-B3E6C7FC24B6}" destId="{1FD126E5-7BFB-4A93-8513-7EC5CBDC8AEB}" srcOrd="1" destOrd="0" presId="urn:microsoft.com/office/officeart/2017/3/layout/DropPinTimeline"/>
    <dgm:cxn modelId="{6560DD6F-4E21-44E6-A0C6-407224069F22}" type="presParOf" srcId="{A9ED7E68-DD65-48EE-AE92-0F7EB40B1B0F}" destId="{4A10CFB6-89A1-4553-8153-8C4D5DAD36D5}" srcOrd="2" destOrd="0" presId="urn:microsoft.com/office/officeart/2017/3/layout/DropPinTimeline"/>
    <dgm:cxn modelId="{5CC0D5B0-6E10-40B0-999C-ACCFEAAA0367}" type="presParOf" srcId="{A9ED7E68-DD65-48EE-AE92-0F7EB40B1B0F}" destId="{98BB2389-7EFB-48DC-A8FF-13E97420EAFB}" srcOrd="3" destOrd="0" presId="urn:microsoft.com/office/officeart/2017/3/layout/DropPinTimeline"/>
    <dgm:cxn modelId="{AC7A66CF-D89A-4BAA-9BD6-674B3E03A9B2}" type="presParOf" srcId="{A9ED7E68-DD65-48EE-AE92-0F7EB40B1B0F}" destId="{D368BD88-1769-42AC-8955-295A0D282A0B}" srcOrd="4" destOrd="0" presId="urn:microsoft.com/office/officeart/2017/3/layout/DropPinTimeline"/>
    <dgm:cxn modelId="{699E9730-635C-4A40-9E7B-EC2C300A5A20}" type="presParOf" srcId="{A9ED7E68-DD65-48EE-AE92-0F7EB40B1B0F}" destId="{143EACA7-F968-46C7-AA3A-7D1905B443E9}" srcOrd="5" destOrd="0" presId="urn:microsoft.com/office/officeart/2017/3/layout/DropPinTimeline"/>
    <dgm:cxn modelId="{CBD3E0FC-F0A3-4DEA-9F65-9D60A853A19D}" type="presParOf" srcId="{3A459B0F-3B0B-401F-9E2A-89256115B0B9}" destId="{E3072693-9AFA-47D3-808B-F894C3AAD409}" srcOrd="9" destOrd="0" presId="urn:microsoft.com/office/officeart/2017/3/layout/DropPinTimeline"/>
    <dgm:cxn modelId="{08A8F399-4E59-4DDC-BC66-F813516E71B1}" type="presParOf" srcId="{3A459B0F-3B0B-401F-9E2A-89256115B0B9}" destId="{CC4163D7-63B3-49F3-8219-082D6A622A45}" srcOrd="10" destOrd="0" presId="urn:microsoft.com/office/officeart/2017/3/layout/DropPinTimeline"/>
    <dgm:cxn modelId="{C103B642-FC9B-4DC7-85B8-22C59A938A2B}" type="presParOf" srcId="{CC4163D7-63B3-49F3-8219-082D6A622A45}" destId="{4A69DF8E-24C0-4BE7-9316-78870A0F5A25}" srcOrd="0" destOrd="0" presId="urn:microsoft.com/office/officeart/2017/3/layout/DropPinTimeline"/>
    <dgm:cxn modelId="{DC2263EC-7203-4F3B-A58E-3F61F7FC88F6}" type="presParOf" srcId="{CC4163D7-63B3-49F3-8219-082D6A622A45}" destId="{D21EC4E4-08AC-4DC0-AB2B-5A00885D8DCA}" srcOrd="1" destOrd="0" presId="urn:microsoft.com/office/officeart/2017/3/layout/DropPinTimeline"/>
    <dgm:cxn modelId="{9F2917DD-CA5B-41B4-AB18-97C38652E9B0}" type="presParOf" srcId="{D21EC4E4-08AC-4DC0-AB2B-5A00885D8DCA}" destId="{95E21A72-4462-4E43-8C7E-3B695A0ADA8F}" srcOrd="0" destOrd="0" presId="urn:microsoft.com/office/officeart/2017/3/layout/DropPinTimeline"/>
    <dgm:cxn modelId="{39CCB815-6930-4A30-A7E0-188F99A39249}" type="presParOf" srcId="{D21EC4E4-08AC-4DC0-AB2B-5A00885D8DCA}" destId="{54DA7827-8C61-4BAE-B691-66369C249789}" srcOrd="1" destOrd="0" presId="urn:microsoft.com/office/officeart/2017/3/layout/DropPinTimeline"/>
    <dgm:cxn modelId="{F84AFB34-EBD6-4992-ACF3-BEE791823E7B}" type="presParOf" srcId="{CC4163D7-63B3-49F3-8219-082D6A622A45}" destId="{09CE3551-C394-45BA-9F3E-11CECDCCBFD6}" srcOrd="2" destOrd="0" presId="urn:microsoft.com/office/officeart/2017/3/layout/DropPinTimeline"/>
    <dgm:cxn modelId="{E526EE25-9D73-4122-9014-3CB5D3DFFB31}" type="presParOf" srcId="{CC4163D7-63B3-49F3-8219-082D6A622A45}" destId="{03C418AC-5DD9-45F9-A4C7-DD56DE97404A}" srcOrd="3" destOrd="0" presId="urn:microsoft.com/office/officeart/2017/3/layout/DropPinTimeline"/>
    <dgm:cxn modelId="{933FAAC9-358D-47BE-906B-7F7089DECD97}" type="presParOf" srcId="{CC4163D7-63B3-49F3-8219-082D6A622A45}" destId="{66B43A24-8043-4775-9F14-12646258BB66}" srcOrd="4" destOrd="0" presId="urn:microsoft.com/office/officeart/2017/3/layout/DropPinTimeline"/>
    <dgm:cxn modelId="{995E381B-4BC4-4C8A-8446-4818843360EB}" type="presParOf" srcId="{CC4163D7-63B3-49F3-8219-082D6A622A45}" destId="{05F9519D-9BC6-4B29-AF3D-EF5986D53BBE}" srcOrd="5" destOrd="0" presId="urn:microsoft.com/office/officeart/2017/3/layout/DropPinTimeline"/>
    <dgm:cxn modelId="{B4554ED6-59DA-47CC-BD47-22B464BD4351}" type="presParOf" srcId="{3A459B0F-3B0B-401F-9E2A-89256115B0B9}" destId="{0332D7D4-8335-47AD-ADC3-ABD0A6AAD942}" srcOrd="11" destOrd="0" presId="urn:microsoft.com/office/officeart/2017/3/layout/DropPinTimeline"/>
    <dgm:cxn modelId="{CD74B5AF-E725-4F83-A842-A2AD4A50E759}" type="presParOf" srcId="{3A459B0F-3B0B-401F-9E2A-89256115B0B9}" destId="{60B71E6B-EC9D-4019-B841-AB85B8A81636}" srcOrd="12" destOrd="0" presId="urn:microsoft.com/office/officeart/2017/3/layout/DropPinTimeline"/>
    <dgm:cxn modelId="{BDE37773-BC2D-44FE-B397-78A48AA3EBB1}" type="presParOf" srcId="{60B71E6B-EC9D-4019-B841-AB85B8A81636}" destId="{6FCA909D-3DD2-4609-9E33-757887A82167}" srcOrd="0" destOrd="0" presId="urn:microsoft.com/office/officeart/2017/3/layout/DropPinTimeline"/>
    <dgm:cxn modelId="{30CCBF36-3DE1-415E-9445-21BB8FAD93ED}" type="presParOf" srcId="{60B71E6B-EC9D-4019-B841-AB85B8A81636}" destId="{3724236D-C3FC-4595-9FF5-F1726D713FCC}" srcOrd="1" destOrd="0" presId="urn:microsoft.com/office/officeart/2017/3/layout/DropPinTimeline"/>
    <dgm:cxn modelId="{6A03DFF8-AA07-44CF-9323-FD58FA44836C}" type="presParOf" srcId="{3724236D-C3FC-4595-9FF5-F1726D713FCC}" destId="{925566B4-6BD0-433E-9F05-A361110420E0}" srcOrd="0" destOrd="0" presId="urn:microsoft.com/office/officeart/2017/3/layout/DropPinTimeline"/>
    <dgm:cxn modelId="{B4D50231-C428-4616-9E11-E036B4297F8B}" type="presParOf" srcId="{3724236D-C3FC-4595-9FF5-F1726D713FCC}" destId="{E680B7C0-613A-4594-8A43-5DC3D13055F6}" srcOrd="1" destOrd="0" presId="urn:microsoft.com/office/officeart/2017/3/layout/DropPinTimeline"/>
    <dgm:cxn modelId="{61D6ABCA-97F9-49D7-8A31-8E490552473A}" type="presParOf" srcId="{60B71E6B-EC9D-4019-B841-AB85B8A81636}" destId="{6E6E1012-B5CA-4179-94A8-B5B840EF6EDE}" srcOrd="2" destOrd="0" presId="urn:microsoft.com/office/officeart/2017/3/layout/DropPinTimeline"/>
    <dgm:cxn modelId="{CCE41AC9-8E3F-4F6B-BC3D-918672805927}" type="presParOf" srcId="{60B71E6B-EC9D-4019-B841-AB85B8A81636}" destId="{65040140-ED63-4273-830B-A01DC8A79297}" srcOrd="3" destOrd="0" presId="urn:microsoft.com/office/officeart/2017/3/layout/DropPinTimeline"/>
    <dgm:cxn modelId="{468BB3DA-4C95-4987-A499-9B393B64584D}" type="presParOf" srcId="{60B71E6B-EC9D-4019-B841-AB85B8A81636}" destId="{0F9D3E3A-D709-4A0E-8D70-6377F0B8A5FE}" srcOrd="4" destOrd="0" presId="urn:microsoft.com/office/officeart/2017/3/layout/DropPinTimeline"/>
    <dgm:cxn modelId="{ABAA5D55-0EB9-4021-ACF8-55F04FB4315E}" type="presParOf" srcId="{60B71E6B-EC9D-4019-B841-AB85B8A81636}" destId="{A57604F7-4396-46FA-A827-B61E252EC726}" srcOrd="5" destOrd="0" presId="urn:microsoft.com/office/officeart/2017/3/layout/DropPinTimeline"/>
    <dgm:cxn modelId="{9ACDE747-FCB5-4EFD-A365-C6D33CE3315C}" type="presParOf" srcId="{3A459B0F-3B0B-401F-9E2A-89256115B0B9}" destId="{3F471C59-7E67-4B4E-841A-A698313BA4DE}" srcOrd="13" destOrd="0" presId="urn:microsoft.com/office/officeart/2017/3/layout/DropPinTimeline"/>
    <dgm:cxn modelId="{A7AF9429-9EE4-45A3-ACBA-D6B76674DD38}" type="presParOf" srcId="{3A459B0F-3B0B-401F-9E2A-89256115B0B9}" destId="{3214C418-8342-45CE-BE1B-183EDD6335AD}" srcOrd="14" destOrd="0" presId="urn:microsoft.com/office/officeart/2017/3/layout/DropPinTimeline"/>
    <dgm:cxn modelId="{ECABB89C-A0B0-459C-91E7-02E4EDDDA5F9}" type="presParOf" srcId="{3214C418-8342-45CE-BE1B-183EDD6335AD}" destId="{60D97721-738D-4C35-98D4-4B4843CE0846}" srcOrd="0" destOrd="0" presId="urn:microsoft.com/office/officeart/2017/3/layout/DropPinTimeline"/>
    <dgm:cxn modelId="{E399A3E2-74E5-4770-A0B1-7F6E7E528B86}" type="presParOf" srcId="{3214C418-8342-45CE-BE1B-183EDD6335AD}" destId="{BC8CEC93-99F8-46D2-A10A-C9AE5F771DE6}" srcOrd="1" destOrd="0" presId="urn:microsoft.com/office/officeart/2017/3/layout/DropPinTimeline"/>
    <dgm:cxn modelId="{87CB0647-7D42-49CE-9A6A-F64111E1B06D}" type="presParOf" srcId="{BC8CEC93-99F8-46D2-A10A-C9AE5F771DE6}" destId="{A543F817-434E-48AE-96C6-A6A1F6DDE0CE}" srcOrd="0" destOrd="0" presId="urn:microsoft.com/office/officeart/2017/3/layout/DropPinTimeline"/>
    <dgm:cxn modelId="{48EF8687-0D89-497B-A33D-C11DB37AAF95}" type="presParOf" srcId="{BC8CEC93-99F8-46D2-A10A-C9AE5F771DE6}" destId="{7D149700-DF0E-477D-A594-E5D39ADCD159}" srcOrd="1" destOrd="0" presId="urn:microsoft.com/office/officeart/2017/3/layout/DropPinTimeline"/>
    <dgm:cxn modelId="{E1D587EE-F00E-4B2E-99DF-022F3E49E39E}" type="presParOf" srcId="{3214C418-8342-45CE-BE1B-183EDD6335AD}" destId="{509E70E0-191D-4813-9C37-7807A601E2B5}" srcOrd="2" destOrd="0" presId="urn:microsoft.com/office/officeart/2017/3/layout/DropPinTimeline"/>
    <dgm:cxn modelId="{5906F8EB-EBF4-4C2B-A7D9-E5BE122D7D80}" type="presParOf" srcId="{3214C418-8342-45CE-BE1B-183EDD6335AD}" destId="{760D6E94-A9DD-43C3-AD17-3A7C4F11BB8C}" srcOrd="3" destOrd="0" presId="urn:microsoft.com/office/officeart/2017/3/layout/DropPinTimeline"/>
    <dgm:cxn modelId="{C9AF7FAD-1F54-473B-8564-09E3EA1C894C}" type="presParOf" srcId="{3214C418-8342-45CE-BE1B-183EDD6335AD}" destId="{D20132DC-6CD0-4947-86A1-7FDE9E7B6871}" srcOrd="4" destOrd="0" presId="urn:microsoft.com/office/officeart/2017/3/layout/DropPinTimeline"/>
    <dgm:cxn modelId="{B2DF85AC-AAE6-46C4-8AD2-4BD12E73DA9D}" type="presParOf" srcId="{3214C418-8342-45CE-BE1B-183EDD6335AD}" destId="{DFFD446F-6950-4EAB-9483-44B3B8458425}" srcOrd="5" destOrd="0" presId="urn:microsoft.com/office/officeart/2017/3/layout/DropPinTimeline"/>
    <dgm:cxn modelId="{DA59C060-AAA0-44AB-BCAF-F4401F37C1FD}" type="presParOf" srcId="{3A459B0F-3B0B-401F-9E2A-89256115B0B9}" destId="{88D57600-9DC8-4981-BD9A-91EFD833F180}" srcOrd="15" destOrd="0" presId="urn:microsoft.com/office/officeart/2017/3/layout/DropPinTimeline"/>
    <dgm:cxn modelId="{4FFB8C4B-37AB-48FC-90B5-5BB53C4FDBA3}" type="presParOf" srcId="{3A459B0F-3B0B-401F-9E2A-89256115B0B9}" destId="{BB474E85-D5D4-4FBC-A06F-8DABAD463261}" srcOrd="16" destOrd="0" presId="urn:microsoft.com/office/officeart/2017/3/layout/DropPinTimeline"/>
    <dgm:cxn modelId="{87CB97E6-2993-4274-A863-D6B60F60481C}" type="presParOf" srcId="{BB474E85-D5D4-4FBC-A06F-8DABAD463261}" destId="{AC71A07A-2F25-4A41-825B-64A0F3392FEC}" srcOrd="0" destOrd="0" presId="urn:microsoft.com/office/officeart/2017/3/layout/DropPinTimeline"/>
    <dgm:cxn modelId="{AFEBC1DD-2EDD-4950-9EA5-D8586F2A4859}" type="presParOf" srcId="{BB474E85-D5D4-4FBC-A06F-8DABAD463261}" destId="{69440A3A-7569-4720-A9D0-95A78BC4A585}" srcOrd="1" destOrd="0" presId="urn:microsoft.com/office/officeart/2017/3/layout/DropPinTimeline"/>
    <dgm:cxn modelId="{B617295F-75A8-4740-B9EE-7EC07C0A5638}" type="presParOf" srcId="{69440A3A-7569-4720-A9D0-95A78BC4A585}" destId="{99D4D1C0-33C7-4BB0-9B94-7391C8BCFD05}" srcOrd="0" destOrd="0" presId="urn:microsoft.com/office/officeart/2017/3/layout/DropPinTimeline"/>
    <dgm:cxn modelId="{2F8170F2-6076-43A9-BC01-6404A371BCDE}" type="presParOf" srcId="{69440A3A-7569-4720-A9D0-95A78BC4A585}" destId="{10FD6C6D-876A-4E18-8DA0-4B8BA7DE7CF7}" srcOrd="1" destOrd="0" presId="urn:microsoft.com/office/officeart/2017/3/layout/DropPinTimeline"/>
    <dgm:cxn modelId="{41548516-0CA7-43EA-91E7-63531951612D}" type="presParOf" srcId="{BB474E85-D5D4-4FBC-A06F-8DABAD463261}" destId="{86E79706-07C4-48D6-8DA7-5FC73A20E28B}" srcOrd="2" destOrd="0" presId="urn:microsoft.com/office/officeart/2017/3/layout/DropPinTimeline"/>
    <dgm:cxn modelId="{A6ACBFE4-2189-470E-A18C-BDB440F9DEC3}" type="presParOf" srcId="{BB474E85-D5D4-4FBC-A06F-8DABAD463261}" destId="{DC57013B-B051-4F16-8AEF-629EA49D0A69}" srcOrd="3" destOrd="0" presId="urn:microsoft.com/office/officeart/2017/3/layout/DropPinTimeline"/>
    <dgm:cxn modelId="{4E80F84B-BCEB-40D1-9A8B-70A9ACE07357}" type="presParOf" srcId="{BB474E85-D5D4-4FBC-A06F-8DABAD463261}" destId="{BCB55DE7-FB35-4768-A364-23FD097C08A0}" srcOrd="4" destOrd="0" presId="urn:microsoft.com/office/officeart/2017/3/layout/DropPinTimeline"/>
    <dgm:cxn modelId="{302CF911-1332-4800-B88F-82F5F3F799E6}" type="presParOf" srcId="{BB474E85-D5D4-4FBC-A06F-8DABAD463261}" destId="{DA8470C5-30C5-4BC9-B231-C18F2D985C90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7F17D9-7134-4141-B43B-5F1B2BFB444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5FD411E6-520E-4C89-B486-929CBA03CD0D}">
      <dgm:prSet phldrT="[Teksti]"/>
      <dgm:spPr/>
      <dgm:t>
        <a:bodyPr/>
        <a:lstStyle/>
        <a:p>
          <a:r>
            <a:rPr lang="fi-FI" dirty="0"/>
            <a:t>SOSIAALIPALVELUT</a:t>
          </a:r>
        </a:p>
        <a:p>
          <a:r>
            <a:rPr lang="fi-FI" dirty="0"/>
            <a:t>Työikäisten sosiaaliohjaaja / sosiaalityöntekijä</a:t>
          </a:r>
        </a:p>
      </dgm:t>
    </dgm:pt>
    <dgm:pt modelId="{FFC01292-CEBC-48CC-A426-7C6B3ABA0E53}" type="parTrans" cxnId="{B77E6DEA-7178-4D2E-B117-388349162E89}">
      <dgm:prSet/>
      <dgm:spPr/>
      <dgm:t>
        <a:bodyPr/>
        <a:lstStyle/>
        <a:p>
          <a:endParaRPr lang="fi-FI"/>
        </a:p>
      </dgm:t>
    </dgm:pt>
    <dgm:pt modelId="{A74D2E80-C310-445D-A8BA-A3C7A31D99B6}" type="sibTrans" cxnId="{B77E6DEA-7178-4D2E-B117-388349162E89}">
      <dgm:prSet/>
      <dgm:spPr/>
      <dgm:t>
        <a:bodyPr/>
        <a:lstStyle/>
        <a:p>
          <a:endParaRPr lang="fi-FI"/>
        </a:p>
      </dgm:t>
    </dgm:pt>
    <dgm:pt modelId="{342A280D-F93E-438F-972B-F09016A4F515}">
      <dgm:prSet phldrT="[Teksti]"/>
      <dgm:spPr/>
      <dgm:t>
        <a:bodyPr/>
        <a:lstStyle/>
        <a:p>
          <a:r>
            <a:rPr lang="fi-FI" dirty="0"/>
            <a:t>TERVEYDENHUOLTO</a:t>
          </a:r>
        </a:p>
        <a:p>
          <a:r>
            <a:rPr lang="fi-FI" dirty="0"/>
            <a:t>Lääkäri</a:t>
          </a:r>
        </a:p>
      </dgm:t>
    </dgm:pt>
    <dgm:pt modelId="{AC94EF38-0820-4204-9C00-833A98FA15FE}" type="parTrans" cxnId="{56D0B9B6-4BF8-4393-9286-45B1CD5B2855}">
      <dgm:prSet/>
      <dgm:spPr/>
      <dgm:t>
        <a:bodyPr/>
        <a:lstStyle/>
        <a:p>
          <a:endParaRPr lang="fi-FI"/>
        </a:p>
      </dgm:t>
    </dgm:pt>
    <dgm:pt modelId="{B4FB66E1-B299-40C2-BB9C-3D5DAD92D307}" type="sibTrans" cxnId="{56D0B9B6-4BF8-4393-9286-45B1CD5B2855}">
      <dgm:prSet/>
      <dgm:spPr/>
      <dgm:t>
        <a:bodyPr/>
        <a:lstStyle/>
        <a:p>
          <a:endParaRPr lang="fi-FI"/>
        </a:p>
      </dgm:t>
    </dgm:pt>
    <dgm:pt modelId="{BD033EE5-2E6A-4068-8D9D-418859C7541C}">
      <dgm:prSet phldrT="[Teksti]"/>
      <dgm:spPr/>
      <dgm:t>
        <a:bodyPr/>
        <a:lstStyle/>
        <a:p>
          <a:r>
            <a:rPr lang="fi-FI" dirty="0"/>
            <a:t>KELA</a:t>
          </a:r>
        </a:p>
      </dgm:t>
    </dgm:pt>
    <dgm:pt modelId="{568D7484-39BF-4DC1-86F5-1C9B4D269AEF}" type="sibTrans" cxnId="{4493871C-014D-4EFB-BF5B-4B4CD1BFC112}">
      <dgm:prSet/>
      <dgm:spPr/>
      <dgm:t>
        <a:bodyPr/>
        <a:lstStyle/>
        <a:p>
          <a:endParaRPr lang="fi-FI"/>
        </a:p>
      </dgm:t>
    </dgm:pt>
    <dgm:pt modelId="{E611CDA4-8BA6-4D90-9C5F-D72017A4FC1C}" type="parTrans" cxnId="{4493871C-014D-4EFB-BF5B-4B4CD1BFC112}">
      <dgm:prSet/>
      <dgm:spPr/>
      <dgm:t>
        <a:bodyPr/>
        <a:lstStyle/>
        <a:p>
          <a:endParaRPr lang="fi-FI"/>
        </a:p>
      </dgm:t>
    </dgm:pt>
    <dgm:pt modelId="{5CD2E2AA-3FE3-4675-8938-ED4DBA08DF44}">
      <dgm:prSet phldrT="[Teksti]"/>
      <dgm:spPr/>
      <dgm:t>
        <a:bodyPr/>
        <a:lstStyle/>
        <a:p>
          <a:r>
            <a:rPr lang="fi-FI" dirty="0"/>
            <a:t>TE-PALVELUT</a:t>
          </a:r>
        </a:p>
      </dgm:t>
    </dgm:pt>
    <dgm:pt modelId="{44D0E7D7-D22C-46F8-94A1-28DF3046491E}" type="sibTrans" cxnId="{07AF3D84-97D4-4CBB-ABB8-7DC7AD84A088}">
      <dgm:prSet/>
      <dgm:spPr/>
      <dgm:t>
        <a:bodyPr/>
        <a:lstStyle/>
        <a:p>
          <a:endParaRPr lang="fi-FI"/>
        </a:p>
      </dgm:t>
    </dgm:pt>
    <dgm:pt modelId="{8F5CC8BA-5A28-4B41-9C47-F3B203A985A9}" type="parTrans" cxnId="{07AF3D84-97D4-4CBB-ABB8-7DC7AD84A088}">
      <dgm:prSet/>
      <dgm:spPr/>
      <dgm:t>
        <a:bodyPr/>
        <a:lstStyle/>
        <a:p>
          <a:endParaRPr lang="fi-FI"/>
        </a:p>
      </dgm:t>
    </dgm:pt>
    <dgm:pt modelId="{032C1F10-4CD8-4A05-B6F7-AC28FB1CB50F}">
      <dgm:prSet phldrT="[Teksti]"/>
      <dgm:spPr/>
      <dgm:t>
        <a:bodyPr/>
        <a:lstStyle/>
        <a:p>
          <a:r>
            <a:rPr lang="fi-FI" dirty="0"/>
            <a:t>ASIAKAS</a:t>
          </a:r>
        </a:p>
      </dgm:t>
    </dgm:pt>
    <dgm:pt modelId="{ECBA530E-B8FE-43CE-9628-525F55DC1157}" type="parTrans" cxnId="{9A1586D9-4F05-4A17-8F8B-89AD204B9212}">
      <dgm:prSet/>
      <dgm:spPr/>
      <dgm:t>
        <a:bodyPr/>
        <a:lstStyle/>
        <a:p>
          <a:endParaRPr lang="fi-FI"/>
        </a:p>
      </dgm:t>
    </dgm:pt>
    <dgm:pt modelId="{8ABB4C74-7C76-4EFB-9EA7-03EB539BB6BB}" type="sibTrans" cxnId="{9A1586D9-4F05-4A17-8F8B-89AD204B9212}">
      <dgm:prSet/>
      <dgm:spPr/>
      <dgm:t>
        <a:bodyPr/>
        <a:lstStyle/>
        <a:p>
          <a:endParaRPr lang="fi-FI"/>
        </a:p>
      </dgm:t>
    </dgm:pt>
    <dgm:pt modelId="{607FB77A-0EFE-484D-82FF-BF9C9C91C086}">
      <dgm:prSet phldrT="[Teksti]"/>
      <dgm:spPr/>
      <dgm:t>
        <a:bodyPr/>
        <a:lstStyle/>
        <a:p>
          <a:r>
            <a:rPr lang="fi-FI" dirty="0"/>
            <a:t>Muut:</a:t>
          </a:r>
        </a:p>
        <a:p>
          <a:r>
            <a:rPr lang="fi-FI" dirty="0"/>
            <a:t>Padasjoen työllisyyspalvelut</a:t>
          </a:r>
        </a:p>
        <a:p>
          <a:endParaRPr lang="fi-FI" dirty="0"/>
        </a:p>
      </dgm:t>
    </dgm:pt>
    <dgm:pt modelId="{5EDD335A-A12F-4B83-9840-0A98F85CF0E7}" type="parTrans" cxnId="{AD430DB8-DC92-43A7-85F1-8540CEB7C578}">
      <dgm:prSet/>
      <dgm:spPr/>
      <dgm:t>
        <a:bodyPr/>
        <a:lstStyle/>
        <a:p>
          <a:endParaRPr lang="fi-FI"/>
        </a:p>
      </dgm:t>
    </dgm:pt>
    <dgm:pt modelId="{44CC3022-1187-4DA1-A5A0-4DC0CF702272}" type="sibTrans" cxnId="{AD430DB8-DC92-43A7-85F1-8540CEB7C578}">
      <dgm:prSet/>
      <dgm:spPr/>
      <dgm:t>
        <a:bodyPr/>
        <a:lstStyle/>
        <a:p>
          <a:endParaRPr lang="fi-FI"/>
        </a:p>
      </dgm:t>
    </dgm:pt>
    <dgm:pt modelId="{4163BF8D-6642-4B9F-964D-540926507C19}">
      <dgm:prSet phldrT="[Teksti]"/>
      <dgm:spPr/>
      <dgm:t>
        <a:bodyPr/>
        <a:lstStyle/>
        <a:p>
          <a:r>
            <a:rPr lang="fi-FI" dirty="0"/>
            <a:t>TYÖTTÖMIEN TH</a:t>
          </a:r>
        </a:p>
      </dgm:t>
    </dgm:pt>
    <dgm:pt modelId="{627371C4-37EB-421D-83C5-5EA6F9F51E6F}" type="sibTrans" cxnId="{8C2B7F63-55E8-4A64-B093-12E3D8C5C441}">
      <dgm:prSet/>
      <dgm:spPr/>
      <dgm:t>
        <a:bodyPr/>
        <a:lstStyle/>
        <a:p>
          <a:endParaRPr lang="fi-FI"/>
        </a:p>
      </dgm:t>
    </dgm:pt>
    <dgm:pt modelId="{512AA930-242D-4A83-9593-0A423502D64D}" type="parTrans" cxnId="{8C2B7F63-55E8-4A64-B093-12E3D8C5C441}">
      <dgm:prSet/>
      <dgm:spPr/>
      <dgm:t>
        <a:bodyPr/>
        <a:lstStyle/>
        <a:p>
          <a:endParaRPr lang="fi-FI"/>
        </a:p>
      </dgm:t>
    </dgm:pt>
    <dgm:pt modelId="{D09E87F9-7213-4E8B-AF48-04E39CED0AEC}">
      <dgm:prSet phldrT="[Teksti]"/>
      <dgm:spPr/>
      <dgm:t>
        <a:bodyPr/>
        <a:lstStyle/>
        <a:p>
          <a:r>
            <a:rPr lang="fi-FI" dirty="0"/>
            <a:t>HANKKEEN</a:t>
          </a:r>
        </a:p>
        <a:p>
          <a:r>
            <a:rPr lang="fi-FI" dirty="0"/>
            <a:t>lääkäri,          työterveyshoitaja</a:t>
          </a:r>
        </a:p>
      </dgm:t>
    </dgm:pt>
    <dgm:pt modelId="{3DC2AB5E-249C-4AF3-8635-193703E49768}" type="sibTrans" cxnId="{AD7C788B-509F-492D-A89D-8293011C2E7A}">
      <dgm:prSet/>
      <dgm:spPr/>
      <dgm:t>
        <a:bodyPr/>
        <a:lstStyle/>
        <a:p>
          <a:endParaRPr lang="fi-FI"/>
        </a:p>
      </dgm:t>
    </dgm:pt>
    <dgm:pt modelId="{A13375EC-D95D-4C59-AD01-B195F558FC1A}" type="parTrans" cxnId="{AD7C788B-509F-492D-A89D-8293011C2E7A}">
      <dgm:prSet/>
      <dgm:spPr/>
      <dgm:t>
        <a:bodyPr/>
        <a:lstStyle/>
        <a:p>
          <a:endParaRPr lang="fi-FI"/>
        </a:p>
      </dgm:t>
    </dgm:pt>
    <dgm:pt modelId="{DC87717D-7FD0-41AB-89D8-1BAA779DF31C}" type="pres">
      <dgm:prSet presAssocID="{FF7F17D9-7134-4141-B43B-5F1B2BFB444B}" presName="diagram" presStyleCnt="0">
        <dgm:presLayoutVars>
          <dgm:dir/>
          <dgm:resizeHandles val="exact"/>
        </dgm:presLayoutVars>
      </dgm:prSet>
      <dgm:spPr/>
    </dgm:pt>
    <dgm:pt modelId="{6DCD71D2-7061-467F-9458-45CAC034136A}" type="pres">
      <dgm:prSet presAssocID="{5FD411E6-520E-4C89-B486-929CBA03CD0D}" presName="node" presStyleLbl="node1" presStyleIdx="0" presStyleCnt="8" custLinFactNeighborX="-12886" custLinFactNeighborY="2421">
        <dgm:presLayoutVars>
          <dgm:bulletEnabled val="1"/>
        </dgm:presLayoutVars>
      </dgm:prSet>
      <dgm:spPr/>
    </dgm:pt>
    <dgm:pt modelId="{D84B4BAB-158A-46F7-BC36-2475202971CF}" type="pres">
      <dgm:prSet presAssocID="{A74D2E80-C310-445D-A8BA-A3C7A31D99B6}" presName="sibTrans" presStyleCnt="0"/>
      <dgm:spPr/>
    </dgm:pt>
    <dgm:pt modelId="{ED984503-D797-4343-80FD-C7C74B427ECF}" type="pres">
      <dgm:prSet presAssocID="{342A280D-F93E-438F-972B-F09016A4F515}" presName="node" presStyleLbl="node1" presStyleIdx="1" presStyleCnt="8" custLinFactNeighborY="2266">
        <dgm:presLayoutVars>
          <dgm:bulletEnabled val="1"/>
        </dgm:presLayoutVars>
      </dgm:prSet>
      <dgm:spPr/>
    </dgm:pt>
    <dgm:pt modelId="{E30BFE68-67EB-420D-94D7-AE42A803763F}" type="pres">
      <dgm:prSet presAssocID="{B4FB66E1-B299-40C2-BB9C-3D5DAD92D307}" presName="sibTrans" presStyleCnt="0"/>
      <dgm:spPr/>
    </dgm:pt>
    <dgm:pt modelId="{423D6B2B-5B8F-4AB5-B840-203B357FC761}" type="pres">
      <dgm:prSet presAssocID="{BD033EE5-2E6A-4068-8D9D-418859C7541C}" presName="node" presStyleLbl="node1" presStyleIdx="2" presStyleCnt="8" custLinFactX="-11170" custLinFactY="17422" custLinFactNeighborX="-100000" custLinFactNeighborY="100000">
        <dgm:presLayoutVars>
          <dgm:bulletEnabled val="1"/>
        </dgm:presLayoutVars>
      </dgm:prSet>
      <dgm:spPr/>
    </dgm:pt>
    <dgm:pt modelId="{7E45BFC2-5186-4A36-9ACE-21D25FB6D457}" type="pres">
      <dgm:prSet presAssocID="{568D7484-39BF-4DC1-86F5-1C9B4D269AEF}" presName="sibTrans" presStyleCnt="0"/>
      <dgm:spPr/>
    </dgm:pt>
    <dgm:pt modelId="{CB733B77-355D-48BF-8CF9-52E9BD71C3B6}" type="pres">
      <dgm:prSet presAssocID="{5CD2E2AA-3FE3-4675-8938-ED4DBA08DF44}" presName="node" presStyleLbl="node1" presStyleIdx="3" presStyleCnt="8" custLinFactNeighborX="-5190" custLinFactNeighborY="2421">
        <dgm:presLayoutVars>
          <dgm:bulletEnabled val="1"/>
        </dgm:presLayoutVars>
      </dgm:prSet>
      <dgm:spPr/>
    </dgm:pt>
    <dgm:pt modelId="{E10DF9EA-98F5-4EFB-8A3C-AED7175FE24C}" type="pres">
      <dgm:prSet presAssocID="{44D0E7D7-D22C-46F8-94A1-28DF3046491E}" presName="sibTrans" presStyleCnt="0"/>
      <dgm:spPr/>
    </dgm:pt>
    <dgm:pt modelId="{83960630-82FB-430D-87D0-F0ACBE6FCB06}" type="pres">
      <dgm:prSet presAssocID="{032C1F10-4CD8-4A05-B6F7-AC28FB1CB50F}" presName="node" presStyleLbl="node1" presStyleIdx="4" presStyleCnt="8" custLinFactNeighborX="-6277" custLinFactNeighborY="755">
        <dgm:presLayoutVars>
          <dgm:bulletEnabled val="1"/>
        </dgm:presLayoutVars>
      </dgm:prSet>
      <dgm:spPr/>
    </dgm:pt>
    <dgm:pt modelId="{9F0698AA-8AB5-44D3-BF92-5364BBDD239F}" type="pres">
      <dgm:prSet presAssocID="{8ABB4C74-7C76-4EFB-9EA7-03EB539BB6BB}" presName="sibTrans" presStyleCnt="0"/>
      <dgm:spPr/>
    </dgm:pt>
    <dgm:pt modelId="{5CD7361D-833E-4285-A07A-EED18D562456}" type="pres">
      <dgm:prSet presAssocID="{4163BF8D-6642-4B9F-964D-540926507C19}" presName="node" presStyleLbl="node1" presStyleIdx="5" presStyleCnt="8" custScaleX="98911" custLinFactX="4459" custLinFactY="-14246" custLinFactNeighborX="100000" custLinFactNeighborY="-100000">
        <dgm:presLayoutVars>
          <dgm:bulletEnabled val="1"/>
        </dgm:presLayoutVars>
      </dgm:prSet>
      <dgm:spPr/>
    </dgm:pt>
    <dgm:pt modelId="{CCAC0688-EE5B-4235-9833-CF97DE18097F}" type="pres">
      <dgm:prSet presAssocID="{627371C4-37EB-421D-83C5-5EA6F9F51E6F}" presName="sibTrans" presStyleCnt="0"/>
      <dgm:spPr/>
    </dgm:pt>
    <dgm:pt modelId="{055583CF-628A-4C84-8C44-2F14B0FD8D66}" type="pres">
      <dgm:prSet presAssocID="{D09E87F9-7213-4E8B-AF48-04E39CED0AEC}" presName="node" presStyleLbl="node1" presStyleIdx="6" presStyleCnt="8" custScaleX="99152" custLinFactNeighborX="-1909" custLinFactNeighborY="755">
        <dgm:presLayoutVars>
          <dgm:bulletEnabled val="1"/>
        </dgm:presLayoutVars>
      </dgm:prSet>
      <dgm:spPr/>
    </dgm:pt>
    <dgm:pt modelId="{E357F0D1-6F84-4CFB-ABFE-017D2FA232B6}" type="pres">
      <dgm:prSet presAssocID="{3DC2AB5E-249C-4AF3-8635-193703E49768}" presName="sibTrans" presStyleCnt="0"/>
      <dgm:spPr/>
    </dgm:pt>
    <dgm:pt modelId="{EDAC9B6B-9C18-4CC2-BB83-E058BB0E89CC}" type="pres">
      <dgm:prSet presAssocID="{607FB77A-0EFE-484D-82FF-BF9C9C91C086}" presName="node" presStyleLbl="node1" presStyleIdx="7" presStyleCnt="8" custLinFactNeighborX="-4222" custLinFactNeighborY="755">
        <dgm:presLayoutVars>
          <dgm:bulletEnabled val="1"/>
        </dgm:presLayoutVars>
      </dgm:prSet>
      <dgm:spPr/>
    </dgm:pt>
  </dgm:ptLst>
  <dgm:cxnLst>
    <dgm:cxn modelId="{8727B608-EAA4-4CA6-8FDA-8B5EE53D43A6}" type="presOf" srcId="{342A280D-F93E-438F-972B-F09016A4F515}" destId="{ED984503-D797-4343-80FD-C7C74B427ECF}" srcOrd="0" destOrd="0" presId="urn:microsoft.com/office/officeart/2005/8/layout/default"/>
    <dgm:cxn modelId="{B27B430E-58E2-4557-BCD1-35524B3C0944}" type="presOf" srcId="{032C1F10-4CD8-4A05-B6F7-AC28FB1CB50F}" destId="{83960630-82FB-430D-87D0-F0ACBE6FCB06}" srcOrd="0" destOrd="0" presId="urn:microsoft.com/office/officeart/2005/8/layout/default"/>
    <dgm:cxn modelId="{4493871C-014D-4EFB-BF5B-4B4CD1BFC112}" srcId="{FF7F17D9-7134-4141-B43B-5F1B2BFB444B}" destId="{BD033EE5-2E6A-4068-8D9D-418859C7541C}" srcOrd="2" destOrd="0" parTransId="{E611CDA4-8BA6-4D90-9C5F-D72017A4FC1C}" sibTransId="{568D7484-39BF-4DC1-86F5-1C9B4D269AEF}"/>
    <dgm:cxn modelId="{89B08B2E-B865-4593-8FE1-1173187F4A67}" type="presOf" srcId="{FF7F17D9-7134-4141-B43B-5F1B2BFB444B}" destId="{DC87717D-7FD0-41AB-89D8-1BAA779DF31C}" srcOrd="0" destOrd="0" presId="urn:microsoft.com/office/officeart/2005/8/layout/default"/>
    <dgm:cxn modelId="{9D639C3C-1DBD-4ABB-95E5-F4527C439136}" type="presOf" srcId="{5CD2E2AA-3FE3-4675-8938-ED4DBA08DF44}" destId="{CB733B77-355D-48BF-8CF9-52E9BD71C3B6}" srcOrd="0" destOrd="0" presId="urn:microsoft.com/office/officeart/2005/8/layout/default"/>
    <dgm:cxn modelId="{8C2B7F63-55E8-4A64-B093-12E3D8C5C441}" srcId="{FF7F17D9-7134-4141-B43B-5F1B2BFB444B}" destId="{4163BF8D-6642-4B9F-964D-540926507C19}" srcOrd="5" destOrd="0" parTransId="{512AA930-242D-4A83-9593-0A423502D64D}" sibTransId="{627371C4-37EB-421D-83C5-5EA6F9F51E6F}"/>
    <dgm:cxn modelId="{C3906C68-59B3-4ECD-B5BD-0D730F6322EF}" type="presOf" srcId="{4163BF8D-6642-4B9F-964D-540926507C19}" destId="{5CD7361D-833E-4285-A07A-EED18D562456}" srcOrd="0" destOrd="0" presId="urn:microsoft.com/office/officeart/2005/8/layout/default"/>
    <dgm:cxn modelId="{07AF3D84-97D4-4CBB-ABB8-7DC7AD84A088}" srcId="{FF7F17D9-7134-4141-B43B-5F1B2BFB444B}" destId="{5CD2E2AA-3FE3-4675-8938-ED4DBA08DF44}" srcOrd="3" destOrd="0" parTransId="{8F5CC8BA-5A28-4B41-9C47-F3B203A985A9}" sibTransId="{44D0E7D7-D22C-46F8-94A1-28DF3046491E}"/>
    <dgm:cxn modelId="{AD7C788B-509F-492D-A89D-8293011C2E7A}" srcId="{FF7F17D9-7134-4141-B43B-5F1B2BFB444B}" destId="{D09E87F9-7213-4E8B-AF48-04E39CED0AEC}" srcOrd="6" destOrd="0" parTransId="{A13375EC-D95D-4C59-AD01-B195F558FC1A}" sibTransId="{3DC2AB5E-249C-4AF3-8635-193703E49768}"/>
    <dgm:cxn modelId="{E65AD690-C197-4F5F-9810-6962BB83FB10}" type="presOf" srcId="{D09E87F9-7213-4E8B-AF48-04E39CED0AEC}" destId="{055583CF-628A-4C84-8C44-2F14B0FD8D66}" srcOrd="0" destOrd="0" presId="urn:microsoft.com/office/officeart/2005/8/layout/default"/>
    <dgm:cxn modelId="{5460939F-2DF8-4389-BA6D-F2F6B8C1E0F6}" type="presOf" srcId="{607FB77A-0EFE-484D-82FF-BF9C9C91C086}" destId="{EDAC9B6B-9C18-4CC2-BB83-E058BB0E89CC}" srcOrd="0" destOrd="0" presId="urn:microsoft.com/office/officeart/2005/8/layout/default"/>
    <dgm:cxn modelId="{4F9C05A0-F629-4558-9A5C-75CF3F1306DA}" type="presOf" srcId="{5FD411E6-520E-4C89-B486-929CBA03CD0D}" destId="{6DCD71D2-7061-467F-9458-45CAC034136A}" srcOrd="0" destOrd="0" presId="urn:microsoft.com/office/officeart/2005/8/layout/default"/>
    <dgm:cxn modelId="{56D0B9B6-4BF8-4393-9286-45B1CD5B2855}" srcId="{FF7F17D9-7134-4141-B43B-5F1B2BFB444B}" destId="{342A280D-F93E-438F-972B-F09016A4F515}" srcOrd="1" destOrd="0" parTransId="{AC94EF38-0820-4204-9C00-833A98FA15FE}" sibTransId="{B4FB66E1-B299-40C2-BB9C-3D5DAD92D307}"/>
    <dgm:cxn modelId="{AD430DB8-DC92-43A7-85F1-8540CEB7C578}" srcId="{FF7F17D9-7134-4141-B43B-5F1B2BFB444B}" destId="{607FB77A-0EFE-484D-82FF-BF9C9C91C086}" srcOrd="7" destOrd="0" parTransId="{5EDD335A-A12F-4B83-9840-0A98F85CF0E7}" sibTransId="{44CC3022-1187-4DA1-A5A0-4DC0CF702272}"/>
    <dgm:cxn modelId="{9A1586D9-4F05-4A17-8F8B-89AD204B9212}" srcId="{FF7F17D9-7134-4141-B43B-5F1B2BFB444B}" destId="{032C1F10-4CD8-4A05-B6F7-AC28FB1CB50F}" srcOrd="4" destOrd="0" parTransId="{ECBA530E-B8FE-43CE-9628-525F55DC1157}" sibTransId="{8ABB4C74-7C76-4EFB-9EA7-03EB539BB6BB}"/>
    <dgm:cxn modelId="{7E1CF5E6-4F1E-4552-A614-00C8B9614339}" type="presOf" srcId="{BD033EE5-2E6A-4068-8D9D-418859C7541C}" destId="{423D6B2B-5B8F-4AB5-B840-203B357FC761}" srcOrd="0" destOrd="0" presId="urn:microsoft.com/office/officeart/2005/8/layout/default"/>
    <dgm:cxn modelId="{B77E6DEA-7178-4D2E-B117-388349162E89}" srcId="{FF7F17D9-7134-4141-B43B-5F1B2BFB444B}" destId="{5FD411E6-520E-4C89-B486-929CBA03CD0D}" srcOrd="0" destOrd="0" parTransId="{FFC01292-CEBC-48CC-A426-7C6B3ABA0E53}" sibTransId="{A74D2E80-C310-445D-A8BA-A3C7A31D99B6}"/>
    <dgm:cxn modelId="{956B5017-C9AC-4007-A58C-91B2857F2335}" type="presParOf" srcId="{DC87717D-7FD0-41AB-89D8-1BAA779DF31C}" destId="{6DCD71D2-7061-467F-9458-45CAC034136A}" srcOrd="0" destOrd="0" presId="urn:microsoft.com/office/officeart/2005/8/layout/default"/>
    <dgm:cxn modelId="{F794BD72-A4D3-4C6C-BD15-B406D5AC164C}" type="presParOf" srcId="{DC87717D-7FD0-41AB-89D8-1BAA779DF31C}" destId="{D84B4BAB-158A-46F7-BC36-2475202971CF}" srcOrd="1" destOrd="0" presId="urn:microsoft.com/office/officeart/2005/8/layout/default"/>
    <dgm:cxn modelId="{38F1F62C-A2CE-4B3E-B779-6EFC77FCD641}" type="presParOf" srcId="{DC87717D-7FD0-41AB-89D8-1BAA779DF31C}" destId="{ED984503-D797-4343-80FD-C7C74B427ECF}" srcOrd="2" destOrd="0" presId="urn:microsoft.com/office/officeart/2005/8/layout/default"/>
    <dgm:cxn modelId="{A210AF21-B793-4770-8FFA-4796CDB200BD}" type="presParOf" srcId="{DC87717D-7FD0-41AB-89D8-1BAA779DF31C}" destId="{E30BFE68-67EB-420D-94D7-AE42A803763F}" srcOrd="3" destOrd="0" presId="urn:microsoft.com/office/officeart/2005/8/layout/default"/>
    <dgm:cxn modelId="{DAF87F91-3F93-4E9F-965E-4B335A255533}" type="presParOf" srcId="{DC87717D-7FD0-41AB-89D8-1BAA779DF31C}" destId="{423D6B2B-5B8F-4AB5-B840-203B357FC761}" srcOrd="4" destOrd="0" presId="urn:microsoft.com/office/officeart/2005/8/layout/default"/>
    <dgm:cxn modelId="{A03CDEF1-E92C-486A-A270-25D66334EBF1}" type="presParOf" srcId="{DC87717D-7FD0-41AB-89D8-1BAA779DF31C}" destId="{7E45BFC2-5186-4A36-9ACE-21D25FB6D457}" srcOrd="5" destOrd="0" presId="urn:microsoft.com/office/officeart/2005/8/layout/default"/>
    <dgm:cxn modelId="{666D7F1C-5618-4A67-9232-C8931D5D4054}" type="presParOf" srcId="{DC87717D-7FD0-41AB-89D8-1BAA779DF31C}" destId="{CB733B77-355D-48BF-8CF9-52E9BD71C3B6}" srcOrd="6" destOrd="0" presId="urn:microsoft.com/office/officeart/2005/8/layout/default"/>
    <dgm:cxn modelId="{F6DFD5F5-1CFC-49DC-9A72-46055D70EC83}" type="presParOf" srcId="{DC87717D-7FD0-41AB-89D8-1BAA779DF31C}" destId="{E10DF9EA-98F5-4EFB-8A3C-AED7175FE24C}" srcOrd="7" destOrd="0" presId="urn:microsoft.com/office/officeart/2005/8/layout/default"/>
    <dgm:cxn modelId="{663145BA-1A05-408C-90CB-AF5BB2627825}" type="presParOf" srcId="{DC87717D-7FD0-41AB-89D8-1BAA779DF31C}" destId="{83960630-82FB-430D-87D0-F0ACBE6FCB06}" srcOrd="8" destOrd="0" presId="urn:microsoft.com/office/officeart/2005/8/layout/default"/>
    <dgm:cxn modelId="{5CDDB567-6B85-4891-99A5-034A11CA46F0}" type="presParOf" srcId="{DC87717D-7FD0-41AB-89D8-1BAA779DF31C}" destId="{9F0698AA-8AB5-44D3-BF92-5364BBDD239F}" srcOrd="9" destOrd="0" presId="urn:microsoft.com/office/officeart/2005/8/layout/default"/>
    <dgm:cxn modelId="{68BE5395-57DE-4296-A146-D80ABA657367}" type="presParOf" srcId="{DC87717D-7FD0-41AB-89D8-1BAA779DF31C}" destId="{5CD7361D-833E-4285-A07A-EED18D562456}" srcOrd="10" destOrd="0" presId="urn:microsoft.com/office/officeart/2005/8/layout/default"/>
    <dgm:cxn modelId="{3AD8F810-0788-4FF0-8760-4B612FC509D8}" type="presParOf" srcId="{DC87717D-7FD0-41AB-89D8-1BAA779DF31C}" destId="{CCAC0688-EE5B-4235-9833-CF97DE18097F}" srcOrd="11" destOrd="0" presId="urn:microsoft.com/office/officeart/2005/8/layout/default"/>
    <dgm:cxn modelId="{42451682-9E20-44EC-B198-30E5EB3CC777}" type="presParOf" srcId="{DC87717D-7FD0-41AB-89D8-1BAA779DF31C}" destId="{055583CF-628A-4C84-8C44-2F14B0FD8D66}" srcOrd="12" destOrd="0" presId="urn:microsoft.com/office/officeart/2005/8/layout/default"/>
    <dgm:cxn modelId="{54701DEF-17B6-48A7-8765-7DF9ADBB2C70}" type="presParOf" srcId="{DC87717D-7FD0-41AB-89D8-1BAA779DF31C}" destId="{E357F0D1-6F84-4CFB-ABFE-017D2FA232B6}" srcOrd="13" destOrd="0" presId="urn:microsoft.com/office/officeart/2005/8/layout/default"/>
    <dgm:cxn modelId="{DFE98EAC-E086-47D0-8285-1BDB4CBB908E}" type="presParOf" srcId="{DC87717D-7FD0-41AB-89D8-1BAA779DF31C}" destId="{EDAC9B6B-9C18-4CC2-BB83-E058BB0E89CC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CBFDAD-7032-46A3-8607-1E421667B754}">
      <dsp:nvSpPr>
        <dsp:cNvPr id="0" name=""/>
        <dsp:cNvSpPr/>
      </dsp:nvSpPr>
      <dsp:spPr>
        <a:xfrm>
          <a:off x="0" y="1874520"/>
          <a:ext cx="8988365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3B3654-3580-4DD7-AEAE-FD06A99DE347}">
      <dsp:nvSpPr>
        <dsp:cNvPr id="0" name=""/>
        <dsp:cNvSpPr/>
      </dsp:nvSpPr>
      <dsp:spPr>
        <a:xfrm rot="8100000">
          <a:off x="58378" y="439566"/>
          <a:ext cx="260574" cy="260574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A70381-6C20-4166-9D53-774828299484}">
      <dsp:nvSpPr>
        <dsp:cNvPr id="0" name=""/>
        <dsp:cNvSpPr/>
      </dsp:nvSpPr>
      <dsp:spPr>
        <a:xfrm>
          <a:off x="87325" y="468514"/>
          <a:ext cx="202679" cy="20267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BA0869-9964-4F18-868A-449B3871E460}">
      <dsp:nvSpPr>
        <dsp:cNvPr id="0" name=""/>
        <dsp:cNvSpPr/>
      </dsp:nvSpPr>
      <dsp:spPr>
        <a:xfrm>
          <a:off x="414839" y="764804"/>
          <a:ext cx="1893537" cy="1109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985D52-A7AB-4389-96DA-3FD711FA076B}">
      <dsp:nvSpPr>
        <dsp:cNvPr id="0" name=""/>
        <dsp:cNvSpPr/>
      </dsp:nvSpPr>
      <dsp:spPr>
        <a:xfrm>
          <a:off x="414839" y="374903"/>
          <a:ext cx="1893537" cy="389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255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300" kern="1200">
              <a:latin typeface="Arial"/>
            </a:rPr>
            <a:t>12.8. &amp; 13.9. 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300" kern="1200" err="1">
              <a:latin typeface="Arial"/>
            </a:rPr>
            <a:t>Pilotin</a:t>
          </a:r>
          <a:r>
            <a:rPr lang="en-US" sz="1300" kern="1200">
              <a:latin typeface="Arial"/>
            </a:rPr>
            <a:t> suunnittelu</a:t>
          </a:r>
          <a:endParaRPr lang="en-US" sz="1300" kern="1200"/>
        </a:p>
      </dsp:txBody>
      <dsp:txXfrm>
        <a:off x="414839" y="374903"/>
        <a:ext cx="1893537" cy="389900"/>
      </dsp:txXfrm>
    </dsp:sp>
    <dsp:sp modelId="{0DB9C2A6-D83E-4094-B6BE-20B322239950}">
      <dsp:nvSpPr>
        <dsp:cNvPr id="0" name=""/>
        <dsp:cNvSpPr/>
      </dsp:nvSpPr>
      <dsp:spPr>
        <a:xfrm>
          <a:off x="188665" y="764804"/>
          <a:ext cx="0" cy="1109715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BD21F0-5031-4B32-B91D-C16E68C2F2EE}">
      <dsp:nvSpPr>
        <dsp:cNvPr id="0" name=""/>
        <dsp:cNvSpPr/>
      </dsp:nvSpPr>
      <dsp:spPr>
        <a:xfrm>
          <a:off x="166195" y="1839428"/>
          <a:ext cx="66331" cy="701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4B4D53-4024-44E2-A9CF-BDCAC3F552C4}">
      <dsp:nvSpPr>
        <dsp:cNvPr id="0" name=""/>
        <dsp:cNvSpPr/>
      </dsp:nvSpPr>
      <dsp:spPr>
        <a:xfrm rot="18900000">
          <a:off x="1186063" y="3048898"/>
          <a:ext cx="260574" cy="260574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8DFE82-3D4F-4A11-817F-82640A50EA84}">
      <dsp:nvSpPr>
        <dsp:cNvPr id="0" name=""/>
        <dsp:cNvSpPr/>
      </dsp:nvSpPr>
      <dsp:spPr>
        <a:xfrm>
          <a:off x="1215011" y="3077846"/>
          <a:ext cx="202679" cy="20267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C9D09B-5F2B-4F23-9CB6-F3519A4ABB21}">
      <dsp:nvSpPr>
        <dsp:cNvPr id="0" name=""/>
        <dsp:cNvSpPr/>
      </dsp:nvSpPr>
      <dsp:spPr>
        <a:xfrm>
          <a:off x="1500605" y="1874520"/>
          <a:ext cx="1341212" cy="1109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8FB475-FA58-46C3-AEAC-FCFE5F2E8001}">
      <dsp:nvSpPr>
        <dsp:cNvPr id="0" name=""/>
        <dsp:cNvSpPr/>
      </dsp:nvSpPr>
      <dsp:spPr>
        <a:xfrm>
          <a:off x="1500605" y="2984235"/>
          <a:ext cx="1341212" cy="389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2550" bIns="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300" kern="1200">
              <a:latin typeface="Arial"/>
            </a:rPr>
            <a:t>17.9.               </a:t>
          </a:r>
        </a:p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300" kern="1200" err="1">
              <a:latin typeface="Arial"/>
            </a:rPr>
            <a:t>Ensimmäinen</a:t>
          </a:r>
          <a:r>
            <a:rPr lang="en-US" sz="1300" kern="1200">
              <a:latin typeface="Arial"/>
            </a:rPr>
            <a:t> </a:t>
          </a:r>
          <a:r>
            <a:rPr lang="en-US" sz="1300" kern="1200" err="1">
              <a:latin typeface="Arial"/>
            </a:rPr>
            <a:t>työkykytiimi</a:t>
          </a:r>
          <a:endParaRPr lang="en-US" sz="1300" kern="1200">
            <a:latin typeface="Arial"/>
          </a:endParaRPr>
        </a:p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300" kern="1200">
              <a:latin typeface="Arial"/>
            </a:rPr>
            <a:t>1 </a:t>
          </a:r>
          <a:r>
            <a:rPr lang="en-US" sz="1300" kern="1200" err="1">
              <a:latin typeface="Arial"/>
            </a:rPr>
            <a:t>asiakas</a:t>
          </a:r>
          <a:endParaRPr lang="en-US" sz="1300" kern="1200">
            <a:latin typeface="Arial"/>
          </a:endParaRPr>
        </a:p>
      </dsp:txBody>
      <dsp:txXfrm>
        <a:off x="1500605" y="2984235"/>
        <a:ext cx="1341212" cy="389900"/>
      </dsp:txXfrm>
    </dsp:sp>
    <dsp:sp modelId="{A4E91B21-16BB-4861-99B6-2BE50B0985E8}">
      <dsp:nvSpPr>
        <dsp:cNvPr id="0" name=""/>
        <dsp:cNvSpPr/>
      </dsp:nvSpPr>
      <dsp:spPr>
        <a:xfrm>
          <a:off x="1316351" y="1874520"/>
          <a:ext cx="0" cy="1109715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DF1C4E-4DC4-4FA8-97B6-9D5E34AF7A61}">
      <dsp:nvSpPr>
        <dsp:cNvPr id="0" name=""/>
        <dsp:cNvSpPr/>
      </dsp:nvSpPr>
      <dsp:spPr>
        <a:xfrm>
          <a:off x="1293881" y="1839428"/>
          <a:ext cx="66331" cy="701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DB2F46-E2E3-44CD-A755-39BCAE407C87}">
      <dsp:nvSpPr>
        <dsp:cNvPr id="0" name=""/>
        <dsp:cNvSpPr/>
      </dsp:nvSpPr>
      <dsp:spPr>
        <a:xfrm rot="8100000">
          <a:off x="2037587" y="439566"/>
          <a:ext cx="260574" cy="260574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B14F2F-F507-4184-A795-74BCD4E6990A}">
      <dsp:nvSpPr>
        <dsp:cNvPr id="0" name=""/>
        <dsp:cNvSpPr/>
      </dsp:nvSpPr>
      <dsp:spPr>
        <a:xfrm>
          <a:off x="2066534" y="468514"/>
          <a:ext cx="202679" cy="20267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BD959E-B305-4503-950D-97E61A402A92}">
      <dsp:nvSpPr>
        <dsp:cNvPr id="0" name=""/>
        <dsp:cNvSpPr/>
      </dsp:nvSpPr>
      <dsp:spPr>
        <a:xfrm>
          <a:off x="2352128" y="764804"/>
          <a:ext cx="1341212" cy="1109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943C68-5B39-46C3-AACB-BDB771C3D38F}">
      <dsp:nvSpPr>
        <dsp:cNvPr id="0" name=""/>
        <dsp:cNvSpPr/>
      </dsp:nvSpPr>
      <dsp:spPr>
        <a:xfrm>
          <a:off x="2352128" y="374903"/>
          <a:ext cx="1341212" cy="389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2550" bIns="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300" kern="1200">
              <a:latin typeface="Arial"/>
            </a:rPr>
            <a:t>1.10. </a:t>
          </a:r>
          <a:r>
            <a:rPr lang="en-US" sz="1300" kern="1200" err="1">
              <a:latin typeface="Arial"/>
            </a:rPr>
            <a:t>Arviointi</a:t>
          </a:r>
          <a:r>
            <a:rPr lang="en-US" sz="1300" kern="1200">
              <a:latin typeface="Arial"/>
            </a:rPr>
            <a:t>- ja suunnittelu</a:t>
          </a:r>
          <a:endParaRPr lang="en-US" sz="1300" kern="1200"/>
        </a:p>
      </dsp:txBody>
      <dsp:txXfrm>
        <a:off x="2352128" y="374903"/>
        <a:ext cx="1341212" cy="389900"/>
      </dsp:txXfrm>
    </dsp:sp>
    <dsp:sp modelId="{5ED47E86-70A6-4593-849E-D201BD3F4D76}">
      <dsp:nvSpPr>
        <dsp:cNvPr id="0" name=""/>
        <dsp:cNvSpPr/>
      </dsp:nvSpPr>
      <dsp:spPr>
        <a:xfrm>
          <a:off x="2167874" y="764804"/>
          <a:ext cx="0" cy="1109715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AEC691-B9AF-4C9C-824D-05B6A3F38745}">
      <dsp:nvSpPr>
        <dsp:cNvPr id="0" name=""/>
        <dsp:cNvSpPr/>
      </dsp:nvSpPr>
      <dsp:spPr>
        <a:xfrm>
          <a:off x="2145404" y="1839428"/>
          <a:ext cx="66331" cy="701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E80E95-3012-4DEB-9872-D843A52EA1D5}">
      <dsp:nvSpPr>
        <dsp:cNvPr id="0" name=""/>
        <dsp:cNvSpPr/>
      </dsp:nvSpPr>
      <dsp:spPr>
        <a:xfrm rot="18900000">
          <a:off x="2889110" y="3048898"/>
          <a:ext cx="260574" cy="260574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8A0B11-CE04-4ED5-A66E-071B5A5EB923}">
      <dsp:nvSpPr>
        <dsp:cNvPr id="0" name=""/>
        <dsp:cNvSpPr/>
      </dsp:nvSpPr>
      <dsp:spPr>
        <a:xfrm>
          <a:off x="2918057" y="3077846"/>
          <a:ext cx="202679" cy="20267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BE34D0-EB31-49A7-BE4B-1956E74ACADA}">
      <dsp:nvSpPr>
        <dsp:cNvPr id="0" name=""/>
        <dsp:cNvSpPr/>
      </dsp:nvSpPr>
      <dsp:spPr>
        <a:xfrm>
          <a:off x="3203652" y="1874520"/>
          <a:ext cx="1341212" cy="1109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730B0D-D107-414B-84AA-D9F59FDACB6B}">
      <dsp:nvSpPr>
        <dsp:cNvPr id="0" name=""/>
        <dsp:cNvSpPr/>
      </dsp:nvSpPr>
      <dsp:spPr>
        <a:xfrm>
          <a:off x="3203652" y="2984235"/>
          <a:ext cx="1341212" cy="389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2550" bIns="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300" kern="1200">
              <a:latin typeface="Arial"/>
            </a:rPr>
            <a:t> </a:t>
          </a:r>
          <a:r>
            <a:rPr lang="en-US" sz="1300" kern="1200"/>
            <a:t>15.10</a:t>
          </a:r>
          <a:r>
            <a:rPr lang="en-US" sz="1300" kern="1200">
              <a:latin typeface="Arial"/>
            </a:rPr>
            <a:t>.               </a:t>
          </a:r>
        </a:p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300" kern="1200" err="1"/>
            <a:t>Toinen</a:t>
          </a:r>
          <a:r>
            <a:rPr lang="en-US" sz="1300" kern="1200"/>
            <a:t> </a:t>
          </a:r>
          <a:r>
            <a:rPr lang="en-US" sz="1300" kern="1200" err="1"/>
            <a:t>työkykytiimi</a:t>
          </a:r>
          <a:endParaRPr lang="en-US" sz="1300" kern="1200"/>
        </a:p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300" kern="1200"/>
            <a:t>2 </a:t>
          </a:r>
          <a:r>
            <a:rPr lang="en-US" sz="1300" kern="1200" err="1"/>
            <a:t>asiakasta</a:t>
          </a:r>
          <a:endParaRPr lang="en-US" sz="1300" kern="1200"/>
        </a:p>
      </dsp:txBody>
      <dsp:txXfrm>
        <a:off x="3203652" y="2984235"/>
        <a:ext cx="1341212" cy="389900"/>
      </dsp:txXfrm>
    </dsp:sp>
    <dsp:sp modelId="{B286047A-970D-41B2-85AB-0DE20B388C32}">
      <dsp:nvSpPr>
        <dsp:cNvPr id="0" name=""/>
        <dsp:cNvSpPr/>
      </dsp:nvSpPr>
      <dsp:spPr>
        <a:xfrm>
          <a:off x="3019397" y="1874520"/>
          <a:ext cx="0" cy="1109715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A2E1DD-080C-410B-BFA6-EADE162F5540}">
      <dsp:nvSpPr>
        <dsp:cNvPr id="0" name=""/>
        <dsp:cNvSpPr/>
      </dsp:nvSpPr>
      <dsp:spPr>
        <a:xfrm>
          <a:off x="2996927" y="1839428"/>
          <a:ext cx="66331" cy="701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73108F-BFE9-4F13-B210-463326D6199E}">
      <dsp:nvSpPr>
        <dsp:cNvPr id="0" name=""/>
        <dsp:cNvSpPr/>
      </dsp:nvSpPr>
      <dsp:spPr>
        <a:xfrm rot="8100000">
          <a:off x="3740633" y="439566"/>
          <a:ext cx="260574" cy="260574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D126E5-7BFB-4A93-8513-7EC5CBDC8AEB}">
      <dsp:nvSpPr>
        <dsp:cNvPr id="0" name=""/>
        <dsp:cNvSpPr/>
      </dsp:nvSpPr>
      <dsp:spPr>
        <a:xfrm>
          <a:off x="3769581" y="468514"/>
          <a:ext cx="202679" cy="20267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10CFB6-89A1-4553-8153-8C4D5DAD36D5}">
      <dsp:nvSpPr>
        <dsp:cNvPr id="0" name=""/>
        <dsp:cNvSpPr/>
      </dsp:nvSpPr>
      <dsp:spPr>
        <a:xfrm>
          <a:off x="4055175" y="764804"/>
          <a:ext cx="1341212" cy="1109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BB2389-7EFB-48DC-A8FF-13E97420EAFB}">
      <dsp:nvSpPr>
        <dsp:cNvPr id="0" name=""/>
        <dsp:cNvSpPr/>
      </dsp:nvSpPr>
      <dsp:spPr>
        <a:xfrm>
          <a:off x="4055175" y="374903"/>
          <a:ext cx="1341212" cy="389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255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300" kern="1200"/>
            <a:t>22.10. </a:t>
          </a:r>
          <a:r>
            <a:rPr lang="en-US" sz="1300" kern="1200" err="1"/>
            <a:t>Arviointi</a:t>
          </a:r>
          <a:r>
            <a:rPr lang="en-US" sz="1300" kern="1200"/>
            <a:t>- ja suunnittelu</a:t>
          </a:r>
        </a:p>
      </dsp:txBody>
      <dsp:txXfrm>
        <a:off x="4055175" y="374903"/>
        <a:ext cx="1341212" cy="389900"/>
      </dsp:txXfrm>
    </dsp:sp>
    <dsp:sp modelId="{D368BD88-1769-42AC-8955-295A0D282A0B}">
      <dsp:nvSpPr>
        <dsp:cNvPr id="0" name=""/>
        <dsp:cNvSpPr/>
      </dsp:nvSpPr>
      <dsp:spPr>
        <a:xfrm>
          <a:off x="3870920" y="764804"/>
          <a:ext cx="0" cy="1109715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C6AA40-E73A-47D0-95CF-49F911C94C44}">
      <dsp:nvSpPr>
        <dsp:cNvPr id="0" name=""/>
        <dsp:cNvSpPr/>
      </dsp:nvSpPr>
      <dsp:spPr>
        <a:xfrm>
          <a:off x="3848450" y="1839428"/>
          <a:ext cx="66331" cy="701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E21A72-4462-4E43-8C7E-3B695A0ADA8F}">
      <dsp:nvSpPr>
        <dsp:cNvPr id="0" name=""/>
        <dsp:cNvSpPr/>
      </dsp:nvSpPr>
      <dsp:spPr>
        <a:xfrm rot="18900000">
          <a:off x="4592156" y="3048898"/>
          <a:ext cx="260574" cy="260574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DA7827-8C61-4BAE-B691-66369C249789}">
      <dsp:nvSpPr>
        <dsp:cNvPr id="0" name=""/>
        <dsp:cNvSpPr/>
      </dsp:nvSpPr>
      <dsp:spPr>
        <a:xfrm>
          <a:off x="4621104" y="3077846"/>
          <a:ext cx="202679" cy="20267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CE3551-C394-45BA-9F3E-11CECDCCBFD6}">
      <dsp:nvSpPr>
        <dsp:cNvPr id="0" name=""/>
        <dsp:cNvSpPr/>
      </dsp:nvSpPr>
      <dsp:spPr>
        <a:xfrm>
          <a:off x="4906698" y="1874520"/>
          <a:ext cx="1341212" cy="1109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C418AC-5DD9-45F9-A4C7-DD56DE97404A}">
      <dsp:nvSpPr>
        <dsp:cNvPr id="0" name=""/>
        <dsp:cNvSpPr/>
      </dsp:nvSpPr>
      <dsp:spPr>
        <a:xfrm>
          <a:off x="4906698" y="2984235"/>
          <a:ext cx="1341212" cy="389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2550" bIns="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300" kern="1200"/>
            <a:t>12.11</a:t>
          </a:r>
          <a:r>
            <a:rPr lang="en-US" sz="1300" kern="1200">
              <a:latin typeface="Arial"/>
            </a:rPr>
            <a:t>.              </a:t>
          </a:r>
        </a:p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300" kern="1200" err="1"/>
            <a:t>Kolmas</a:t>
          </a:r>
          <a:r>
            <a:rPr lang="en-US" sz="1300" kern="1200"/>
            <a:t> </a:t>
          </a:r>
          <a:r>
            <a:rPr lang="en-US" sz="1300" kern="1200" err="1"/>
            <a:t>työkykytiimi</a:t>
          </a:r>
          <a:endParaRPr lang="en-US" sz="1300" kern="1200"/>
        </a:p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300" kern="1200"/>
            <a:t>2 </a:t>
          </a:r>
          <a:r>
            <a:rPr lang="en-US" sz="1300" kern="1200" err="1"/>
            <a:t>asiakasta</a:t>
          </a:r>
          <a:endParaRPr lang="en-US" sz="1300" kern="1200"/>
        </a:p>
      </dsp:txBody>
      <dsp:txXfrm>
        <a:off x="4906698" y="2984235"/>
        <a:ext cx="1341212" cy="389900"/>
      </dsp:txXfrm>
    </dsp:sp>
    <dsp:sp modelId="{66B43A24-8043-4775-9F14-12646258BB66}">
      <dsp:nvSpPr>
        <dsp:cNvPr id="0" name=""/>
        <dsp:cNvSpPr/>
      </dsp:nvSpPr>
      <dsp:spPr>
        <a:xfrm>
          <a:off x="4722444" y="1874520"/>
          <a:ext cx="0" cy="1109715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69DF8E-24C0-4BE7-9316-78870A0F5A25}">
      <dsp:nvSpPr>
        <dsp:cNvPr id="0" name=""/>
        <dsp:cNvSpPr/>
      </dsp:nvSpPr>
      <dsp:spPr>
        <a:xfrm>
          <a:off x="4699974" y="1839428"/>
          <a:ext cx="66331" cy="701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5566B4-6BD0-433E-9F05-A361110420E0}">
      <dsp:nvSpPr>
        <dsp:cNvPr id="0" name=""/>
        <dsp:cNvSpPr/>
      </dsp:nvSpPr>
      <dsp:spPr>
        <a:xfrm rot="8100000">
          <a:off x="5443679" y="439566"/>
          <a:ext cx="260574" cy="260574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80B7C0-613A-4594-8A43-5DC3D13055F6}">
      <dsp:nvSpPr>
        <dsp:cNvPr id="0" name=""/>
        <dsp:cNvSpPr/>
      </dsp:nvSpPr>
      <dsp:spPr>
        <a:xfrm>
          <a:off x="5472627" y="468514"/>
          <a:ext cx="202679" cy="20267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6E1012-B5CA-4179-94A8-B5B840EF6EDE}">
      <dsp:nvSpPr>
        <dsp:cNvPr id="0" name=""/>
        <dsp:cNvSpPr/>
      </dsp:nvSpPr>
      <dsp:spPr>
        <a:xfrm>
          <a:off x="5758221" y="764804"/>
          <a:ext cx="1341212" cy="1109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040140-ED63-4273-830B-A01DC8A79297}">
      <dsp:nvSpPr>
        <dsp:cNvPr id="0" name=""/>
        <dsp:cNvSpPr/>
      </dsp:nvSpPr>
      <dsp:spPr>
        <a:xfrm>
          <a:off x="5758221" y="374903"/>
          <a:ext cx="1341212" cy="389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255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300" kern="1200"/>
            <a:t>3.12. </a:t>
          </a:r>
          <a:r>
            <a:rPr lang="en-US" sz="1300" kern="1200" err="1"/>
            <a:t>Arviointi</a:t>
          </a:r>
          <a:r>
            <a:rPr lang="en-US" sz="1300" kern="1200"/>
            <a:t>- ja suunnittelu</a:t>
          </a:r>
        </a:p>
      </dsp:txBody>
      <dsp:txXfrm>
        <a:off x="5758221" y="374903"/>
        <a:ext cx="1341212" cy="389900"/>
      </dsp:txXfrm>
    </dsp:sp>
    <dsp:sp modelId="{0F9D3E3A-D709-4A0E-8D70-6377F0B8A5FE}">
      <dsp:nvSpPr>
        <dsp:cNvPr id="0" name=""/>
        <dsp:cNvSpPr/>
      </dsp:nvSpPr>
      <dsp:spPr>
        <a:xfrm>
          <a:off x="5573967" y="764804"/>
          <a:ext cx="0" cy="1109715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CA909D-3DD2-4609-9E33-757887A82167}">
      <dsp:nvSpPr>
        <dsp:cNvPr id="0" name=""/>
        <dsp:cNvSpPr/>
      </dsp:nvSpPr>
      <dsp:spPr>
        <a:xfrm>
          <a:off x="5551497" y="1839428"/>
          <a:ext cx="66331" cy="701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43F817-434E-48AE-96C6-A6A1F6DDE0CE}">
      <dsp:nvSpPr>
        <dsp:cNvPr id="0" name=""/>
        <dsp:cNvSpPr/>
      </dsp:nvSpPr>
      <dsp:spPr>
        <a:xfrm rot="18900000">
          <a:off x="6295203" y="3048898"/>
          <a:ext cx="260574" cy="260574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149700-DF0E-477D-A594-E5D39ADCD159}">
      <dsp:nvSpPr>
        <dsp:cNvPr id="0" name=""/>
        <dsp:cNvSpPr/>
      </dsp:nvSpPr>
      <dsp:spPr>
        <a:xfrm>
          <a:off x="6324150" y="3077846"/>
          <a:ext cx="202679" cy="20267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9E70E0-191D-4813-9C37-7807A601E2B5}">
      <dsp:nvSpPr>
        <dsp:cNvPr id="0" name=""/>
        <dsp:cNvSpPr/>
      </dsp:nvSpPr>
      <dsp:spPr>
        <a:xfrm>
          <a:off x="6609744" y="1874520"/>
          <a:ext cx="1341212" cy="1109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0D6E94-A9DD-43C3-AD17-3A7C4F11BB8C}">
      <dsp:nvSpPr>
        <dsp:cNvPr id="0" name=""/>
        <dsp:cNvSpPr/>
      </dsp:nvSpPr>
      <dsp:spPr>
        <a:xfrm>
          <a:off x="6609744" y="2984235"/>
          <a:ext cx="1341212" cy="389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2550" bIns="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300" kern="1200"/>
            <a:t>10.12</a:t>
          </a:r>
          <a:r>
            <a:rPr lang="en-US" sz="1300" kern="1200">
              <a:latin typeface="Arial"/>
            </a:rPr>
            <a:t>.                </a:t>
          </a:r>
        </a:p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300" kern="1200" err="1"/>
            <a:t>Neljäs</a:t>
          </a:r>
          <a:r>
            <a:rPr lang="en-US" sz="1300" kern="1200"/>
            <a:t> </a:t>
          </a:r>
          <a:r>
            <a:rPr lang="en-US" sz="1300" kern="1200" err="1"/>
            <a:t>työkykytiimi</a:t>
          </a:r>
          <a:endParaRPr lang="en-US" sz="1300" kern="1200"/>
        </a:p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300" kern="1200"/>
            <a:t>2 </a:t>
          </a:r>
          <a:r>
            <a:rPr lang="en-US" sz="1300" kern="1200" err="1"/>
            <a:t>asiakasta</a:t>
          </a:r>
          <a:endParaRPr lang="en-US" sz="1300" kern="1200"/>
        </a:p>
      </dsp:txBody>
      <dsp:txXfrm>
        <a:off x="6609744" y="2984235"/>
        <a:ext cx="1341212" cy="389900"/>
      </dsp:txXfrm>
    </dsp:sp>
    <dsp:sp modelId="{D20132DC-6CD0-4947-86A1-7FDE9E7B6871}">
      <dsp:nvSpPr>
        <dsp:cNvPr id="0" name=""/>
        <dsp:cNvSpPr/>
      </dsp:nvSpPr>
      <dsp:spPr>
        <a:xfrm>
          <a:off x="6425490" y="1874520"/>
          <a:ext cx="0" cy="1109715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D97721-738D-4C35-98D4-4B4843CE0846}">
      <dsp:nvSpPr>
        <dsp:cNvPr id="0" name=""/>
        <dsp:cNvSpPr/>
      </dsp:nvSpPr>
      <dsp:spPr>
        <a:xfrm>
          <a:off x="6403020" y="1839428"/>
          <a:ext cx="66331" cy="701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D4D1C0-33C7-4BB0-9B94-7391C8BCFD05}">
      <dsp:nvSpPr>
        <dsp:cNvPr id="0" name=""/>
        <dsp:cNvSpPr/>
      </dsp:nvSpPr>
      <dsp:spPr>
        <a:xfrm rot="8100000">
          <a:off x="7146726" y="439566"/>
          <a:ext cx="260574" cy="260574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FD6C6D-876A-4E18-8DA0-4B8BA7DE7CF7}">
      <dsp:nvSpPr>
        <dsp:cNvPr id="0" name=""/>
        <dsp:cNvSpPr/>
      </dsp:nvSpPr>
      <dsp:spPr>
        <a:xfrm>
          <a:off x="7175674" y="468514"/>
          <a:ext cx="202679" cy="20267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E79706-07C4-48D6-8DA7-5FC73A20E28B}">
      <dsp:nvSpPr>
        <dsp:cNvPr id="0" name=""/>
        <dsp:cNvSpPr/>
      </dsp:nvSpPr>
      <dsp:spPr>
        <a:xfrm>
          <a:off x="7284206" y="722811"/>
          <a:ext cx="1704158" cy="1109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57013B-B051-4F16-8AEF-629EA49D0A69}">
      <dsp:nvSpPr>
        <dsp:cNvPr id="0" name=""/>
        <dsp:cNvSpPr/>
      </dsp:nvSpPr>
      <dsp:spPr>
        <a:xfrm>
          <a:off x="7284206" y="332911"/>
          <a:ext cx="1704158" cy="389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7620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200" kern="1200" dirty="0">
              <a:latin typeface="Arial"/>
            </a:rPr>
            <a:t>12.1.2022. </a:t>
          </a:r>
          <a:r>
            <a:rPr lang="en-US" sz="1200" kern="1200" dirty="0" err="1">
              <a:latin typeface="Arial"/>
            </a:rPr>
            <a:t>Pilotin</a:t>
          </a:r>
          <a:r>
            <a:rPr lang="en-US" sz="1200" kern="1200" dirty="0">
              <a:latin typeface="Arial"/>
            </a:rPr>
            <a:t> </a:t>
          </a:r>
          <a:r>
            <a:rPr lang="en-US" sz="1200" kern="1200" dirty="0" err="1">
              <a:latin typeface="Arial"/>
            </a:rPr>
            <a:t>arviointi</a:t>
          </a:r>
          <a:r>
            <a:rPr lang="en-US" sz="1200" kern="1200" dirty="0">
              <a:latin typeface="Arial"/>
            </a:rPr>
            <a:t> ja </a:t>
          </a:r>
          <a:r>
            <a:rPr lang="en-US" sz="1200" kern="1200" dirty="0" err="1">
              <a:latin typeface="Arial"/>
            </a:rPr>
            <a:t>hyvän</a:t>
          </a:r>
          <a:r>
            <a:rPr lang="en-US" sz="1200" kern="1200" dirty="0">
              <a:latin typeface="Arial"/>
            </a:rPr>
            <a:t> </a:t>
          </a:r>
          <a:r>
            <a:rPr lang="en-US" sz="1200" kern="1200" dirty="0" err="1">
              <a:latin typeface="Arial"/>
            </a:rPr>
            <a:t>käytännön</a:t>
          </a:r>
          <a:r>
            <a:rPr lang="en-US" sz="1200" kern="1200" dirty="0">
              <a:latin typeface="Arial"/>
            </a:rPr>
            <a:t> </a:t>
          </a:r>
          <a:r>
            <a:rPr lang="en-US" sz="1200" kern="1200" dirty="0" err="1">
              <a:latin typeface="Arial"/>
            </a:rPr>
            <a:t>jatkokehittäminen</a:t>
          </a:r>
          <a:r>
            <a:rPr lang="en-US" sz="1200" kern="1200" dirty="0">
              <a:latin typeface="Arial"/>
            </a:rPr>
            <a:t> ja </a:t>
          </a:r>
          <a:r>
            <a:rPr lang="en-US" sz="1200" kern="1200" dirty="0" err="1">
              <a:latin typeface="Arial"/>
            </a:rPr>
            <a:t>tulevaisuuden</a:t>
          </a:r>
          <a:r>
            <a:rPr lang="en-US" sz="1200" kern="1200" dirty="0">
              <a:latin typeface="Arial"/>
            </a:rPr>
            <a:t> </a:t>
          </a:r>
          <a:r>
            <a:rPr lang="en-US" sz="1200" kern="1200" dirty="0" err="1">
              <a:latin typeface="Arial"/>
            </a:rPr>
            <a:t>pohtimen</a:t>
          </a:r>
          <a:endParaRPr lang="en-US" sz="1200" kern="1200" dirty="0"/>
        </a:p>
      </dsp:txBody>
      <dsp:txXfrm>
        <a:off x="7284206" y="332911"/>
        <a:ext cx="1704158" cy="389900"/>
      </dsp:txXfrm>
    </dsp:sp>
    <dsp:sp modelId="{BCB55DE7-FB35-4768-A364-23FD097C08A0}">
      <dsp:nvSpPr>
        <dsp:cNvPr id="0" name=""/>
        <dsp:cNvSpPr/>
      </dsp:nvSpPr>
      <dsp:spPr>
        <a:xfrm>
          <a:off x="7277013" y="764804"/>
          <a:ext cx="0" cy="1109715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71A07A-2F25-4A41-825B-64A0F3392FEC}">
      <dsp:nvSpPr>
        <dsp:cNvPr id="0" name=""/>
        <dsp:cNvSpPr/>
      </dsp:nvSpPr>
      <dsp:spPr>
        <a:xfrm>
          <a:off x="7254543" y="1839428"/>
          <a:ext cx="66331" cy="701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CD71D2-7061-467F-9458-45CAC034136A}">
      <dsp:nvSpPr>
        <dsp:cNvPr id="0" name=""/>
        <dsp:cNvSpPr/>
      </dsp:nvSpPr>
      <dsp:spPr>
        <a:xfrm>
          <a:off x="0" y="720081"/>
          <a:ext cx="1982814" cy="11896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SOSIAALIPALVELUT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Työikäisten sosiaaliohjaaja / sosiaalityöntekijä</a:t>
          </a:r>
        </a:p>
      </dsp:txBody>
      <dsp:txXfrm>
        <a:off x="0" y="720081"/>
        <a:ext cx="1982814" cy="1189688"/>
      </dsp:txXfrm>
    </dsp:sp>
    <dsp:sp modelId="{ED984503-D797-4343-80FD-C7C74B427ECF}">
      <dsp:nvSpPr>
        <dsp:cNvPr id="0" name=""/>
        <dsp:cNvSpPr/>
      </dsp:nvSpPr>
      <dsp:spPr>
        <a:xfrm>
          <a:off x="2183595" y="718237"/>
          <a:ext cx="1982814" cy="11896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TERVEYDENHUOLTO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Lääkäri</a:t>
          </a:r>
        </a:p>
      </dsp:txBody>
      <dsp:txXfrm>
        <a:off x="2183595" y="718237"/>
        <a:ext cx="1982814" cy="1189688"/>
      </dsp:txXfrm>
    </dsp:sp>
    <dsp:sp modelId="{423D6B2B-5B8F-4AB5-B840-203B357FC761}">
      <dsp:nvSpPr>
        <dsp:cNvPr id="0" name=""/>
        <dsp:cNvSpPr/>
      </dsp:nvSpPr>
      <dsp:spPr>
        <a:xfrm>
          <a:off x="2160396" y="2088235"/>
          <a:ext cx="1982814" cy="11896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KELA</a:t>
          </a:r>
        </a:p>
      </dsp:txBody>
      <dsp:txXfrm>
        <a:off x="2160396" y="2088235"/>
        <a:ext cx="1982814" cy="1189688"/>
      </dsp:txXfrm>
    </dsp:sp>
    <dsp:sp modelId="{CB733B77-355D-48BF-8CF9-52E9BD71C3B6}">
      <dsp:nvSpPr>
        <dsp:cNvPr id="0" name=""/>
        <dsp:cNvSpPr/>
      </dsp:nvSpPr>
      <dsp:spPr>
        <a:xfrm>
          <a:off x="6442878" y="720081"/>
          <a:ext cx="1982814" cy="11896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TE-PALVELUT</a:t>
          </a:r>
        </a:p>
      </dsp:txBody>
      <dsp:txXfrm>
        <a:off x="6442878" y="720081"/>
        <a:ext cx="1982814" cy="1189688"/>
      </dsp:txXfrm>
    </dsp:sp>
    <dsp:sp modelId="{83960630-82FB-430D-87D0-F0ACBE6FCB06}">
      <dsp:nvSpPr>
        <dsp:cNvPr id="0" name=""/>
        <dsp:cNvSpPr/>
      </dsp:nvSpPr>
      <dsp:spPr>
        <a:xfrm>
          <a:off x="0" y="2088231"/>
          <a:ext cx="1982814" cy="11896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ASIAKAS</a:t>
          </a:r>
        </a:p>
      </dsp:txBody>
      <dsp:txXfrm>
        <a:off x="0" y="2088231"/>
        <a:ext cx="1982814" cy="1189688"/>
      </dsp:txXfrm>
    </dsp:sp>
    <dsp:sp modelId="{5CD7361D-833E-4285-A07A-EED18D562456}">
      <dsp:nvSpPr>
        <dsp:cNvPr id="0" name=""/>
        <dsp:cNvSpPr/>
      </dsp:nvSpPr>
      <dsp:spPr>
        <a:xfrm>
          <a:off x="4274026" y="720077"/>
          <a:ext cx="1961221" cy="11896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TYÖTTÖMIEN TH</a:t>
          </a:r>
        </a:p>
      </dsp:txBody>
      <dsp:txXfrm>
        <a:off x="4274026" y="720077"/>
        <a:ext cx="1961221" cy="1189688"/>
      </dsp:txXfrm>
    </dsp:sp>
    <dsp:sp modelId="{055583CF-628A-4C84-8C44-2F14B0FD8D66}">
      <dsp:nvSpPr>
        <dsp:cNvPr id="0" name=""/>
        <dsp:cNvSpPr/>
      </dsp:nvSpPr>
      <dsp:spPr>
        <a:xfrm>
          <a:off x="4324449" y="2088231"/>
          <a:ext cx="1965999" cy="11896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HANKKEEN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lääkäri,          työterveyshoitaja</a:t>
          </a:r>
        </a:p>
      </dsp:txBody>
      <dsp:txXfrm>
        <a:off x="4324449" y="2088231"/>
        <a:ext cx="1965999" cy="1189688"/>
      </dsp:txXfrm>
    </dsp:sp>
    <dsp:sp modelId="{EDAC9B6B-9C18-4CC2-BB83-E058BB0E89CC}">
      <dsp:nvSpPr>
        <dsp:cNvPr id="0" name=""/>
        <dsp:cNvSpPr/>
      </dsp:nvSpPr>
      <dsp:spPr>
        <a:xfrm>
          <a:off x="6442868" y="2088231"/>
          <a:ext cx="1982814" cy="11896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Muut: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Padasjoen työllisyyspalvelut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400" kern="1200" dirty="0"/>
        </a:p>
      </dsp:txBody>
      <dsp:txXfrm>
        <a:off x="6442868" y="2088231"/>
        <a:ext cx="1982814" cy="1189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5925" cy="495300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62389" y="0"/>
            <a:ext cx="2955925" cy="495300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4DF5B08A-83ED-45E1-90DE-AADFEED44B75}" type="datetimeFigureOut">
              <a:rPr lang="fi-FI" smtClean="0"/>
              <a:t>5.4.2022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1813"/>
            <a:ext cx="2955925" cy="495300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62389" y="9421813"/>
            <a:ext cx="2955925" cy="495300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72D1ADDD-E79E-4142-B033-52608F2C149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7705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5290" cy="4959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63033" y="0"/>
            <a:ext cx="2955290" cy="4959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6A7FAC48-2721-4B96-BA02-5768D8A8C6C8}" type="datetimeFigureOut">
              <a:rPr lang="fi-FI" smtClean="0"/>
              <a:pPr/>
              <a:t>5.4.2022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44538"/>
            <a:ext cx="6610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1991" y="4711385"/>
            <a:ext cx="5455920" cy="4463415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1" y="9421045"/>
            <a:ext cx="2955290" cy="495935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63033" y="9421045"/>
            <a:ext cx="2955290" cy="495935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0433CE14-C27A-42FB-A7CF-16D08FB8F53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1866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3CE14-C27A-42FB-A7CF-16D08FB8F53C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542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ääotsikko VN-te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60" descr="Taustakuva"/>
          <p:cNvGrpSpPr>
            <a:grpSpLocks noChangeAspect="1"/>
          </p:cNvGrpSpPr>
          <p:nvPr userDrawn="1"/>
        </p:nvGrpSpPr>
        <p:grpSpPr bwMode="auto">
          <a:xfrm>
            <a:off x="3175" y="0"/>
            <a:ext cx="9140825" cy="5143500"/>
            <a:chOff x="1" y="0"/>
            <a:chExt cx="5758" cy="3240"/>
          </a:xfrm>
        </p:grpSpPr>
        <p:sp>
          <p:nvSpPr>
            <p:cNvPr id="59" name="AutoShape 59"/>
            <p:cNvSpPr>
              <a:spLocks noChangeAspect="1" noChangeArrowheads="1" noTextEdit="1"/>
            </p:cNvSpPr>
            <p:nvPr userDrawn="1"/>
          </p:nvSpPr>
          <p:spPr bwMode="auto">
            <a:xfrm>
              <a:off x="1" y="0"/>
              <a:ext cx="5758" cy="3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0" name="Freeform 61"/>
            <p:cNvSpPr>
              <a:spLocks/>
            </p:cNvSpPr>
            <p:nvPr userDrawn="1"/>
          </p:nvSpPr>
          <p:spPr bwMode="auto">
            <a:xfrm>
              <a:off x="1" y="0"/>
              <a:ext cx="4850" cy="3240"/>
            </a:xfrm>
            <a:custGeom>
              <a:avLst/>
              <a:gdLst>
                <a:gd name="T0" fmla="*/ 3559 w 4854"/>
                <a:gd name="T1" fmla="*/ 0 h 3240"/>
                <a:gd name="T2" fmla="*/ 0 w 4854"/>
                <a:gd name="T3" fmla="*/ 0 h 3240"/>
                <a:gd name="T4" fmla="*/ 0 w 4854"/>
                <a:gd name="T5" fmla="*/ 3240 h 3240"/>
                <a:gd name="T6" fmla="*/ 3231 w 4854"/>
                <a:gd name="T7" fmla="*/ 3240 h 3240"/>
                <a:gd name="T8" fmla="*/ 4854 w 4854"/>
                <a:gd name="T9" fmla="*/ 1361 h 3240"/>
                <a:gd name="T10" fmla="*/ 3559 w 4854"/>
                <a:gd name="T11" fmla="*/ 0 h 3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54" h="3240">
                  <a:moveTo>
                    <a:pt x="3559" y="0"/>
                  </a:moveTo>
                  <a:lnTo>
                    <a:pt x="0" y="0"/>
                  </a:lnTo>
                  <a:lnTo>
                    <a:pt x="0" y="3240"/>
                  </a:lnTo>
                  <a:lnTo>
                    <a:pt x="3231" y="3240"/>
                  </a:lnTo>
                  <a:lnTo>
                    <a:pt x="4854" y="1361"/>
                  </a:lnTo>
                  <a:lnTo>
                    <a:pt x="3559" y="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1" name="Freeform 62"/>
            <p:cNvSpPr>
              <a:spLocks/>
            </p:cNvSpPr>
            <p:nvPr userDrawn="1"/>
          </p:nvSpPr>
          <p:spPr bwMode="auto">
            <a:xfrm>
              <a:off x="3947" y="0"/>
              <a:ext cx="1450" cy="1361"/>
            </a:xfrm>
            <a:custGeom>
              <a:avLst/>
              <a:gdLst>
                <a:gd name="T0" fmla="*/ 0 w 1450"/>
                <a:gd name="T1" fmla="*/ 0 h 1361"/>
                <a:gd name="T2" fmla="*/ 24 w 1450"/>
                <a:gd name="T3" fmla="*/ 153 h 1361"/>
                <a:gd name="T4" fmla="*/ 38 w 1450"/>
                <a:gd name="T5" fmla="*/ 228 h 1361"/>
                <a:gd name="T6" fmla="*/ 59 w 1450"/>
                <a:gd name="T7" fmla="*/ 303 h 1361"/>
                <a:gd name="T8" fmla="*/ 73 w 1450"/>
                <a:gd name="T9" fmla="*/ 343 h 1361"/>
                <a:gd name="T10" fmla="*/ 105 w 1450"/>
                <a:gd name="T11" fmla="*/ 424 h 1361"/>
                <a:gd name="T12" fmla="*/ 141 w 1450"/>
                <a:gd name="T13" fmla="*/ 504 h 1361"/>
                <a:gd name="T14" fmla="*/ 181 w 1450"/>
                <a:gd name="T15" fmla="*/ 581 h 1361"/>
                <a:gd name="T16" fmla="*/ 225 w 1450"/>
                <a:gd name="T17" fmla="*/ 656 h 1361"/>
                <a:gd name="T18" fmla="*/ 272 w 1450"/>
                <a:gd name="T19" fmla="*/ 729 h 1361"/>
                <a:gd name="T20" fmla="*/ 323 w 1450"/>
                <a:gd name="T21" fmla="*/ 800 h 1361"/>
                <a:gd name="T22" fmla="*/ 377 w 1450"/>
                <a:gd name="T23" fmla="*/ 869 h 1361"/>
                <a:gd name="T24" fmla="*/ 433 w 1450"/>
                <a:gd name="T25" fmla="*/ 936 h 1361"/>
                <a:gd name="T26" fmla="*/ 491 w 1450"/>
                <a:gd name="T27" fmla="*/ 1000 h 1361"/>
                <a:gd name="T28" fmla="*/ 551 w 1450"/>
                <a:gd name="T29" fmla="*/ 1062 h 1361"/>
                <a:gd name="T30" fmla="*/ 645 w 1450"/>
                <a:gd name="T31" fmla="*/ 1151 h 1361"/>
                <a:gd name="T32" fmla="*/ 773 w 1450"/>
                <a:gd name="T33" fmla="*/ 1261 h 1361"/>
                <a:gd name="T34" fmla="*/ 904 w 1450"/>
                <a:gd name="T35" fmla="*/ 1361 h 1361"/>
                <a:gd name="T36" fmla="*/ 904 w 1450"/>
                <a:gd name="T37" fmla="*/ 1361 h 1361"/>
                <a:gd name="T38" fmla="*/ 965 w 1450"/>
                <a:gd name="T39" fmla="*/ 1283 h 1361"/>
                <a:gd name="T40" fmla="*/ 1023 w 1450"/>
                <a:gd name="T41" fmla="*/ 1202 h 1361"/>
                <a:gd name="T42" fmla="*/ 1077 w 1450"/>
                <a:gd name="T43" fmla="*/ 1119 h 1361"/>
                <a:gd name="T44" fmla="*/ 1126 w 1450"/>
                <a:gd name="T45" fmla="*/ 1036 h 1361"/>
                <a:gd name="T46" fmla="*/ 1173 w 1450"/>
                <a:gd name="T47" fmla="*/ 953 h 1361"/>
                <a:gd name="T48" fmla="*/ 1216 w 1450"/>
                <a:gd name="T49" fmla="*/ 867 h 1361"/>
                <a:gd name="T50" fmla="*/ 1255 w 1450"/>
                <a:gd name="T51" fmla="*/ 781 h 1361"/>
                <a:gd name="T52" fmla="*/ 1291 w 1450"/>
                <a:gd name="T53" fmla="*/ 694 h 1361"/>
                <a:gd name="T54" fmla="*/ 1324 w 1450"/>
                <a:gd name="T55" fmla="*/ 608 h 1361"/>
                <a:gd name="T56" fmla="*/ 1352 w 1450"/>
                <a:gd name="T57" fmla="*/ 520 h 1361"/>
                <a:gd name="T58" fmla="*/ 1378 w 1450"/>
                <a:gd name="T59" fmla="*/ 433 h 1361"/>
                <a:gd name="T60" fmla="*/ 1399 w 1450"/>
                <a:gd name="T61" fmla="*/ 345 h 1361"/>
                <a:gd name="T62" fmla="*/ 1417 w 1450"/>
                <a:gd name="T63" fmla="*/ 258 h 1361"/>
                <a:gd name="T64" fmla="*/ 1432 w 1450"/>
                <a:gd name="T65" fmla="*/ 171 h 1361"/>
                <a:gd name="T66" fmla="*/ 1442 w 1450"/>
                <a:gd name="T67" fmla="*/ 86 h 1361"/>
                <a:gd name="T68" fmla="*/ 1450 w 1450"/>
                <a:gd name="T69" fmla="*/ 0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50" h="1361">
                  <a:moveTo>
                    <a:pt x="0" y="0"/>
                  </a:moveTo>
                  <a:lnTo>
                    <a:pt x="0" y="0"/>
                  </a:lnTo>
                  <a:lnTo>
                    <a:pt x="13" y="77"/>
                  </a:lnTo>
                  <a:lnTo>
                    <a:pt x="24" y="153"/>
                  </a:lnTo>
                  <a:lnTo>
                    <a:pt x="31" y="190"/>
                  </a:lnTo>
                  <a:lnTo>
                    <a:pt x="38" y="228"/>
                  </a:lnTo>
                  <a:lnTo>
                    <a:pt x="49" y="266"/>
                  </a:lnTo>
                  <a:lnTo>
                    <a:pt x="59" y="303"/>
                  </a:lnTo>
                  <a:lnTo>
                    <a:pt x="59" y="303"/>
                  </a:lnTo>
                  <a:lnTo>
                    <a:pt x="73" y="343"/>
                  </a:lnTo>
                  <a:lnTo>
                    <a:pt x="88" y="385"/>
                  </a:lnTo>
                  <a:lnTo>
                    <a:pt x="105" y="424"/>
                  </a:lnTo>
                  <a:lnTo>
                    <a:pt x="123" y="465"/>
                  </a:lnTo>
                  <a:lnTo>
                    <a:pt x="141" y="504"/>
                  </a:lnTo>
                  <a:lnTo>
                    <a:pt x="161" y="542"/>
                  </a:lnTo>
                  <a:lnTo>
                    <a:pt x="181" y="581"/>
                  </a:lnTo>
                  <a:lnTo>
                    <a:pt x="203" y="619"/>
                  </a:lnTo>
                  <a:lnTo>
                    <a:pt x="225" y="656"/>
                  </a:lnTo>
                  <a:lnTo>
                    <a:pt x="249" y="693"/>
                  </a:lnTo>
                  <a:lnTo>
                    <a:pt x="272" y="729"/>
                  </a:lnTo>
                  <a:lnTo>
                    <a:pt x="297" y="765"/>
                  </a:lnTo>
                  <a:lnTo>
                    <a:pt x="323" y="800"/>
                  </a:lnTo>
                  <a:lnTo>
                    <a:pt x="350" y="835"/>
                  </a:lnTo>
                  <a:lnTo>
                    <a:pt x="377" y="869"/>
                  </a:lnTo>
                  <a:lnTo>
                    <a:pt x="404" y="902"/>
                  </a:lnTo>
                  <a:lnTo>
                    <a:pt x="433" y="936"/>
                  </a:lnTo>
                  <a:lnTo>
                    <a:pt x="461" y="968"/>
                  </a:lnTo>
                  <a:lnTo>
                    <a:pt x="491" y="1000"/>
                  </a:lnTo>
                  <a:lnTo>
                    <a:pt x="521" y="1032"/>
                  </a:lnTo>
                  <a:lnTo>
                    <a:pt x="551" y="1062"/>
                  </a:lnTo>
                  <a:lnTo>
                    <a:pt x="582" y="1092"/>
                  </a:lnTo>
                  <a:lnTo>
                    <a:pt x="645" y="1151"/>
                  </a:lnTo>
                  <a:lnTo>
                    <a:pt x="709" y="1207"/>
                  </a:lnTo>
                  <a:lnTo>
                    <a:pt x="773" y="1261"/>
                  </a:lnTo>
                  <a:lnTo>
                    <a:pt x="838" y="1313"/>
                  </a:lnTo>
                  <a:lnTo>
                    <a:pt x="904" y="1361"/>
                  </a:lnTo>
                  <a:lnTo>
                    <a:pt x="904" y="1361"/>
                  </a:lnTo>
                  <a:lnTo>
                    <a:pt x="904" y="1361"/>
                  </a:lnTo>
                  <a:lnTo>
                    <a:pt x="935" y="1322"/>
                  </a:lnTo>
                  <a:lnTo>
                    <a:pt x="965" y="1283"/>
                  </a:lnTo>
                  <a:lnTo>
                    <a:pt x="994" y="1242"/>
                  </a:lnTo>
                  <a:lnTo>
                    <a:pt x="1023" y="1202"/>
                  </a:lnTo>
                  <a:lnTo>
                    <a:pt x="1050" y="1161"/>
                  </a:lnTo>
                  <a:lnTo>
                    <a:pt x="1077" y="1119"/>
                  </a:lnTo>
                  <a:lnTo>
                    <a:pt x="1101" y="1079"/>
                  </a:lnTo>
                  <a:lnTo>
                    <a:pt x="1126" y="1036"/>
                  </a:lnTo>
                  <a:lnTo>
                    <a:pt x="1150" y="995"/>
                  </a:lnTo>
                  <a:lnTo>
                    <a:pt x="1173" y="953"/>
                  </a:lnTo>
                  <a:lnTo>
                    <a:pt x="1195" y="910"/>
                  </a:lnTo>
                  <a:lnTo>
                    <a:pt x="1216" y="867"/>
                  </a:lnTo>
                  <a:lnTo>
                    <a:pt x="1236" y="825"/>
                  </a:lnTo>
                  <a:lnTo>
                    <a:pt x="1255" y="781"/>
                  </a:lnTo>
                  <a:lnTo>
                    <a:pt x="1273" y="738"/>
                  </a:lnTo>
                  <a:lnTo>
                    <a:pt x="1291" y="694"/>
                  </a:lnTo>
                  <a:lnTo>
                    <a:pt x="1308" y="651"/>
                  </a:lnTo>
                  <a:lnTo>
                    <a:pt x="1324" y="608"/>
                  </a:lnTo>
                  <a:lnTo>
                    <a:pt x="1339" y="564"/>
                  </a:lnTo>
                  <a:lnTo>
                    <a:pt x="1352" y="520"/>
                  </a:lnTo>
                  <a:lnTo>
                    <a:pt x="1366" y="476"/>
                  </a:lnTo>
                  <a:lnTo>
                    <a:pt x="1378" y="433"/>
                  </a:lnTo>
                  <a:lnTo>
                    <a:pt x="1389" y="389"/>
                  </a:lnTo>
                  <a:lnTo>
                    <a:pt x="1399" y="345"/>
                  </a:lnTo>
                  <a:lnTo>
                    <a:pt x="1408" y="302"/>
                  </a:lnTo>
                  <a:lnTo>
                    <a:pt x="1417" y="258"/>
                  </a:lnTo>
                  <a:lnTo>
                    <a:pt x="1425" y="215"/>
                  </a:lnTo>
                  <a:lnTo>
                    <a:pt x="1432" y="171"/>
                  </a:lnTo>
                  <a:lnTo>
                    <a:pt x="1438" y="128"/>
                  </a:lnTo>
                  <a:lnTo>
                    <a:pt x="1442" y="86"/>
                  </a:lnTo>
                  <a:lnTo>
                    <a:pt x="1447" y="43"/>
                  </a:lnTo>
                  <a:lnTo>
                    <a:pt x="14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C8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2" name="Freeform 63"/>
            <p:cNvSpPr>
              <a:spLocks/>
            </p:cNvSpPr>
            <p:nvPr userDrawn="1"/>
          </p:nvSpPr>
          <p:spPr bwMode="auto">
            <a:xfrm>
              <a:off x="4851" y="738"/>
              <a:ext cx="908" cy="1044"/>
            </a:xfrm>
            <a:custGeom>
              <a:avLst/>
              <a:gdLst>
                <a:gd name="T0" fmla="*/ 908 w 908"/>
                <a:gd name="T1" fmla="*/ 0 h 1044"/>
                <a:gd name="T2" fmla="*/ 908 w 908"/>
                <a:gd name="T3" fmla="*/ 0 h 1044"/>
                <a:gd name="T4" fmla="*/ 848 w 908"/>
                <a:gd name="T5" fmla="*/ 28 h 1044"/>
                <a:gd name="T6" fmla="*/ 789 w 908"/>
                <a:gd name="T7" fmla="*/ 59 h 1044"/>
                <a:gd name="T8" fmla="*/ 729 w 908"/>
                <a:gd name="T9" fmla="*/ 89 h 1044"/>
                <a:gd name="T10" fmla="*/ 671 w 908"/>
                <a:gd name="T11" fmla="*/ 120 h 1044"/>
                <a:gd name="T12" fmla="*/ 612 w 908"/>
                <a:gd name="T13" fmla="*/ 153 h 1044"/>
                <a:gd name="T14" fmla="*/ 555 w 908"/>
                <a:gd name="T15" fmla="*/ 187 h 1044"/>
                <a:gd name="T16" fmla="*/ 498 w 908"/>
                <a:gd name="T17" fmla="*/ 222 h 1044"/>
                <a:gd name="T18" fmla="*/ 440 w 908"/>
                <a:gd name="T19" fmla="*/ 259 h 1044"/>
                <a:gd name="T20" fmla="*/ 384 w 908"/>
                <a:gd name="T21" fmla="*/ 298 h 1044"/>
                <a:gd name="T22" fmla="*/ 328 w 908"/>
                <a:gd name="T23" fmla="*/ 339 h 1044"/>
                <a:gd name="T24" fmla="*/ 273 w 908"/>
                <a:gd name="T25" fmla="*/ 380 h 1044"/>
                <a:gd name="T26" fmla="*/ 217 w 908"/>
                <a:gd name="T27" fmla="*/ 424 h 1044"/>
                <a:gd name="T28" fmla="*/ 162 w 908"/>
                <a:gd name="T29" fmla="*/ 471 h 1044"/>
                <a:gd name="T30" fmla="*/ 107 w 908"/>
                <a:gd name="T31" fmla="*/ 520 h 1044"/>
                <a:gd name="T32" fmla="*/ 53 w 908"/>
                <a:gd name="T33" fmla="*/ 570 h 1044"/>
                <a:gd name="T34" fmla="*/ 0 w 908"/>
                <a:gd name="T35" fmla="*/ 623 h 1044"/>
                <a:gd name="T36" fmla="*/ 0 w 908"/>
                <a:gd name="T37" fmla="*/ 623 h 1044"/>
                <a:gd name="T38" fmla="*/ 0 w 908"/>
                <a:gd name="T39" fmla="*/ 623 h 1044"/>
                <a:gd name="T40" fmla="*/ 53 w 908"/>
                <a:gd name="T41" fmla="*/ 660 h 1044"/>
                <a:gd name="T42" fmla="*/ 106 w 908"/>
                <a:gd name="T43" fmla="*/ 698 h 1044"/>
                <a:gd name="T44" fmla="*/ 160 w 908"/>
                <a:gd name="T45" fmla="*/ 732 h 1044"/>
                <a:gd name="T46" fmla="*/ 215 w 908"/>
                <a:gd name="T47" fmla="*/ 767 h 1044"/>
                <a:gd name="T48" fmla="*/ 270 w 908"/>
                <a:gd name="T49" fmla="*/ 800 h 1044"/>
                <a:gd name="T50" fmla="*/ 325 w 908"/>
                <a:gd name="T51" fmla="*/ 831 h 1044"/>
                <a:gd name="T52" fmla="*/ 383 w 908"/>
                <a:gd name="T53" fmla="*/ 862 h 1044"/>
                <a:gd name="T54" fmla="*/ 439 w 908"/>
                <a:gd name="T55" fmla="*/ 890 h 1044"/>
                <a:gd name="T56" fmla="*/ 496 w 908"/>
                <a:gd name="T57" fmla="*/ 917 h 1044"/>
                <a:gd name="T58" fmla="*/ 555 w 908"/>
                <a:gd name="T59" fmla="*/ 942 h 1044"/>
                <a:gd name="T60" fmla="*/ 612 w 908"/>
                <a:gd name="T61" fmla="*/ 964 h 1044"/>
                <a:gd name="T62" fmla="*/ 671 w 908"/>
                <a:gd name="T63" fmla="*/ 986 h 1044"/>
                <a:gd name="T64" fmla="*/ 730 w 908"/>
                <a:gd name="T65" fmla="*/ 1004 h 1044"/>
                <a:gd name="T66" fmla="*/ 789 w 908"/>
                <a:gd name="T67" fmla="*/ 1019 h 1044"/>
                <a:gd name="T68" fmla="*/ 848 w 908"/>
                <a:gd name="T69" fmla="*/ 1033 h 1044"/>
                <a:gd name="T70" fmla="*/ 908 w 908"/>
                <a:gd name="T71" fmla="*/ 1044 h 1044"/>
                <a:gd name="T72" fmla="*/ 908 w 908"/>
                <a:gd name="T73" fmla="*/ 0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08" h="1044">
                  <a:moveTo>
                    <a:pt x="908" y="0"/>
                  </a:moveTo>
                  <a:lnTo>
                    <a:pt x="908" y="0"/>
                  </a:lnTo>
                  <a:lnTo>
                    <a:pt x="848" y="28"/>
                  </a:lnTo>
                  <a:lnTo>
                    <a:pt x="789" y="59"/>
                  </a:lnTo>
                  <a:lnTo>
                    <a:pt x="729" y="89"/>
                  </a:lnTo>
                  <a:lnTo>
                    <a:pt x="671" y="120"/>
                  </a:lnTo>
                  <a:lnTo>
                    <a:pt x="612" y="153"/>
                  </a:lnTo>
                  <a:lnTo>
                    <a:pt x="555" y="187"/>
                  </a:lnTo>
                  <a:lnTo>
                    <a:pt x="498" y="222"/>
                  </a:lnTo>
                  <a:lnTo>
                    <a:pt x="440" y="259"/>
                  </a:lnTo>
                  <a:lnTo>
                    <a:pt x="384" y="298"/>
                  </a:lnTo>
                  <a:lnTo>
                    <a:pt x="328" y="339"/>
                  </a:lnTo>
                  <a:lnTo>
                    <a:pt x="273" y="380"/>
                  </a:lnTo>
                  <a:lnTo>
                    <a:pt x="217" y="424"/>
                  </a:lnTo>
                  <a:lnTo>
                    <a:pt x="162" y="471"/>
                  </a:lnTo>
                  <a:lnTo>
                    <a:pt x="107" y="520"/>
                  </a:lnTo>
                  <a:lnTo>
                    <a:pt x="53" y="570"/>
                  </a:lnTo>
                  <a:lnTo>
                    <a:pt x="0" y="623"/>
                  </a:lnTo>
                  <a:lnTo>
                    <a:pt x="0" y="623"/>
                  </a:lnTo>
                  <a:lnTo>
                    <a:pt x="0" y="623"/>
                  </a:lnTo>
                  <a:lnTo>
                    <a:pt x="53" y="660"/>
                  </a:lnTo>
                  <a:lnTo>
                    <a:pt x="106" y="698"/>
                  </a:lnTo>
                  <a:lnTo>
                    <a:pt x="160" y="732"/>
                  </a:lnTo>
                  <a:lnTo>
                    <a:pt x="215" y="767"/>
                  </a:lnTo>
                  <a:lnTo>
                    <a:pt x="270" y="800"/>
                  </a:lnTo>
                  <a:lnTo>
                    <a:pt x="325" y="831"/>
                  </a:lnTo>
                  <a:lnTo>
                    <a:pt x="383" y="862"/>
                  </a:lnTo>
                  <a:lnTo>
                    <a:pt x="439" y="890"/>
                  </a:lnTo>
                  <a:lnTo>
                    <a:pt x="496" y="917"/>
                  </a:lnTo>
                  <a:lnTo>
                    <a:pt x="555" y="942"/>
                  </a:lnTo>
                  <a:lnTo>
                    <a:pt x="612" y="964"/>
                  </a:lnTo>
                  <a:lnTo>
                    <a:pt x="671" y="986"/>
                  </a:lnTo>
                  <a:lnTo>
                    <a:pt x="730" y="1004"/>
                  </a:lnTo>
                  <a:lnTo>
                    <a:pt x="789" y="1019"/>
                  </a:lnTo>
                  <a:lnTo>
                    <a:pt x="848" y="1033"/>
                  </a:lnTo>
                  <a:lnTo>
                    <a:pt x="908" y="1044"/>
                  </a:lnTo>
                  <a:lnTo>
                    <a:pt x="90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3" name="Freeform 64"/>
            <p:cNvSpPr>
              <a:spLocks/>
            </p:cNvSpPr>
            <p:nvPr userDrawn="1"/>
          </p:nvSpPr>
          <p:spPr bwMode="auto">
            <a:xfrm>
              <a:off x="3637" y="1361"/>
              <a:ext cx="2122" cy="1879"/>
            </a:xfrm>
            <a:custGeom>
              <a:avLst/>
              <a:gdLst>
                <a:gd name="T0" fmla="*/ 2122 w 2122"/>
                <a:gd name="T1" fmla="*/ 1879 h 1879"/>
                <a:gd name="T2" fmla="*/ 2122 w 2122"/>
                <a:gd name="T3" fmla="*/ 502 h 1879"/>
                <a:gd name="T4" fmla="*/ 2122 w 2122"/>
                <a:gd name="T5" fmla="*/ 502 h 1879"/>
                <a:gd name="T6" fmla="*/ 2005 w 2122"/>
                <a:gd name="T7" fmla="*/ 447 h 1879"/>
                <a:gd name="T8" fmla="*/ 1889 w 2122"/>
                <a:gd name="T9" fmla="*/ 392 h 1879"/>
                <a:gd name="T10" fmla="*/ 1773 w 2122"/>
                <a:gd name="T11" fmla="*/ 334 h 1879"/>
                <a:gd name="T12" fmla="*/ 1716 w 2122"/>
                <a:gd name="T13" fmla="*/ 305 h 1879"/>
                <a:gd name="T14" fmla="*/ 1660 w 2122"/>
                <a:gd name="T15" fmla="*/ 275 h 1879"/>
                <a:gd name="T16" fmla="*/ 1602 w 2122"/>
                <a:gd name="T17" fmla="*/ 244 h 1879"/>
                <a:gd name="T18" fmla="*/ 1546 w 2122"/>
                <a:gd name="T19" fmla="*/ 213 h 1879"/>
                <a:gd name="T20" fmla="*/ 1490 w 2122"/>
                <a:gd name="T21" fmla="*/ 180 h 1879"/>
                <a:gd name="T22" fmla="*/ 1435 w 2122"/>
                <a:gd name="T23" fmla="*/ 147 h 1879"/>
                <a:gd name="T24" fmla="*/ 1379 w 2122"/>
                <a:gd name="T25" fmla="*/ 113 h 1879"/>
                <a:gd name="T26" fmla="*/ 1324 w 2122"/>
                <a:gd name="T27" fmla="*/ 77 h 1879"/>
                <a:gd name="T28" fmla="*/ 1268 w 2122"/>
                <a:gd name="T29" fmla="*/ 39 h 1879"/>
                <a:gd name="T30" fmla="*/ 1214 w 2122"/>
                <a:gd name="T31" fmla="*/ 0 h 1879"/>
                <a:gd name="T32" fmla="*/ 1214 w 2122"/>
                <a:gd name="T33" fmla="*/ 0 h 1879"/>
                <a:gd name="T34" fmla="*/ 1131 w 2122"/>
                <a:gd name="T35" fmla="*/ 132 h 1879"/>
                <a:gd name="T36" fmla="*/ 1052 w 2122"/>
                <a:gd name="T37" fmla="*/ 261 h 1879"/>
                <a:gd name="T38" fmla="*/ 976 w 2122"/>
                <a:gd name="T39" fmla="*/ 388 h 1879"/>
                <a:gd name="T40" fmla="*/ 902 w 2122"/>
                <a:gd name="T41" fmla="*/ 514 h 1879"/>
                <a:gd name="T42" fmla="*/ 758 w 2122"/>
                <a:gd name="T43" fmla="*/ 759 h 1879"/>
                <a:gd name="T44" fmla="*/ 687 w 2122"/>
                <a:gd name="T45" fmla="*/ 878 h 1879"/>
                <a:gd name="T46" fmla="*/ 617 w 2122"/>
                <a:gd name="T47" fmla="*/ 996 h 1879"/>
                <a:gd name="T48" fmla="*/ 546 w 2122"/>
                <a:gd name="T49" fmla="*/ 1111 h 1879"/>
                <a:gd name="T50" fmla="*/ 476 w 2122"/>
                <a:gd name="T51" fmla="*/ 1225 h 1879"/>
                <a:gd name="T52" fmla="*/ 402 w 2122"/>
                <a:gd name="T53" fmla="*/ 1338 h 1879"/>
                <a:gd name="T54" fmla="*/ 327 w 2122"/>
                <a:gd name="T55" fmla="*/ 1449 h 1879"/>
                <a:gd name="T56" fmla="*/ 289 w 2122"/>
                <a:gd name="T57" fmla="*/ 1503 h 1879"/>
                <a:gd name="T58" fmla="*/ 251 w 2122"/>
                <a:gd name="T59" fmla="*/ 1558 h 1879"/>
                <a:gd name="T60" fmla="*/ 211 w 2122"/>
                <a:gd name="T61" fmla="*/ 1612 h 1879"/>
                <a:gd name="T62" fmla="*/ 171 w 2122"/>
                <a:gd name="T63" fmla="*/ 1666 h 1879"/>
                <a:gd name="T64" fmla="*/ 129 w 2122"/>
                <a:gd name="T65" fmla="*/ 1720 h 1879"/>
                <a:gd name="T66" fmla="*/ 88 w 2122"/>
                <a:gd name="T67" fmla="*/ 1773 h 1879"/>
                <a:gd name="T68" fmla="*/ 44 w 2122"/>
                <a:gd name="T69" fmla="*/ 1826 h 1879"/>
                <a:gd name="T70" fmla="*/ 0 w 2122"/>
                <a:gd name="T71" fmla="*/ 1879 h 1879"/>
                <a:gd name="T72" fmla="*/ 2122 w 2122"/>
                <a:gd name="T73" fmla="*/ 1879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22" h="1879">
                  <a:moveTo>
                    <a:pt x="2122" y="1879"/>
                  </a:moveTo>
                  <a:lnTo>
                    <a:pt x="2122" y="502"/>
                  </a:lnTo>
                  <a:lnTo>
                    <a:pt x="2122" y="502"/>
                  </a:lnTo>
                  <a:lnTo>
                    <a:pt x="2005" y="447"/>
                  </a:lnTo>
                  <a:lnTo>
                    <a:pt x="1889" y="392"/>
                  </a:lnTo>
                  <a:lnTo>
                    <a:pt x="1773" y="334"/>
                  </a:lnTo>
                  <a:lnTo>
                    <a:pt x="1716" y="305"/>
                  </a:lnTo>
                  <a:lnTo>
                    <a:pt x="1660" y="275"/>
                  </a:lnTo>
                  <a:lnTo>
                    <a:pt x="1602" y="244"/>
                  </a:lnTo>
                  <a:lnTo>
                    <a:pt x="1546" y="213"/>
                  </a:lnTo>
                  <a:lnTo>
                    <a:pt x="1490" y="180"/>
                  </a:lnTo>
                  <a:lnTo>
                    <a:pt x="1435" y="147"/>
                  </a:lnTo>
                  <a:lnTo>
                    <a:pt x="1379" y="113"/>
                  </a:lnTo>
                  <a:lnTo>
                    <a:pt x="1324" y="77"/>
                  </a:lnTo>
                  <a:lnTo>
                    <a:pt x="1268" y="39"/>
                  </a:lnTo>
                  <a:lnTo>
                    <a:pt x="1214" y="0"/>
                  </a:lnTo>
                  <a:lnTo>
                    <a:pt x="1214" y="0"/>
                  </a:lnTo>
                  <a:lnTo>
                    <a:pt x="1131" y="132"/>
                  </a:lnTo>
                  <a:lnTo>
                    <a:pt x="1052" y="261"/>
                  </a:lnTo>
                  <a:lnTo>
                    <a:pt x="976" y="388"/>
                  </a:lnTo>
                  <a:lnTo>
                    <a:pt x="902" y="514"/>
                  </a:lnTo>
                  <a:lnTo>
                    <a:pt x="758" y="759"/>
                  </a:lnTo>
                  <a:lnTo>
                    <a:pt x="687" y="878"/>
                  </a:lnTo>
                  <a:lnTo>
                    <a:pt x="617" y="996"/>
                  </a:lnTo>
                  <a:lnTo>
                    <a:pt x="546" y="1111"/>
                  </a:lnTo>
                  <a:lnTo>
                    <a:pt x="476" y="1225"/>
                  </a:lnTo>
                  <a:lnTo>
                    <a:pt x="402" y="1338"/>
                  </a:lnTo>
                  <a:lnTo>
                    <a:pt x="327" y="1449"/>
                  </a:lnTo>
                  <a:lnTo>
                    <a:pt x="289" y="1503"/>
                  </a:lnTo>
                  <a:lnTo>
                    <a:pt x="251" y="1558"/>
                  </a:lnTo>
                  <a:lnTo>
                    <a:pt x="211" y="1612"/>
                  </a:lnTo>
                  <a:lnTo>
                    <a:pt x="171" y="1666"/>
                  </a:lnTo>
                  <a:lnTo>
                    <a:pt x="129" y="1720"/>
                  </a:lnTo>
                  <a:lnTo>
                    <a:pt x="88" y="1773"/>
                  </a:lnTo>
                  <a:lnTo>
                    <a:pt x="44" y="1826"/>
                  </a:lnTo>
                  <a:lnTo>
                    <a:pt x="0" y="1879"/>
                  </a:lnTo>
                  <a:lnTo>
                    <a:pt x="2122" y="18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4" name="Freeform 65"/>
            <p:cNvSpPr>
              <a:spLocks/>
            </p:cNvSpPr>
            <p:nvPr userDrawn="1"/>
          </p:nvSpPr>
          <p:spPr bwMode="auto">
            <a:xfrm>
              <a:off x="4851" y="0"/>
              <a:ext cx="908" cy="1361"/>
            </a:xfrm>
            <a:custGeom>
              <a:avLst/>
              <a:gdLst>
                <a:gd name="T0" fmla="*/ 0 w 908"/>
                <a:gd name="T1" fmla="*/ 1361 h 1361"/>
                <a:gd name="T2" fmla="*/ 0 w 908"/>
                <a:gd name="T3" fmla="*/ 1361 h 1361"/>
                <a:gd name="T4" fmla="*/ 53 w 908"/>
                <a:gd name="T5" fmla="*/ 1323 h 1361"/>
                <a:gd name="T6" fmla="*/ 107 w 908"/>
                <a:gd name="T7" fmla="*/ 1285 h 1361"/>
                <a:gd name="T8" fmla="*/ 161 w 908"/>
                <a:gd name="T9" fmla="*/ 1248 h 1361"/>
                <a:gd name="T10" fmla="*/ 216 w 908"/>
                <a:gd name="T11" fmla="*/ 1212 h 1361"/>
                <a:gd name="T12" fmla="*/ 271 w 908"/>
                <a:gd name="T13" fmla="*/ 1176 h 1361"/>
                <a:gd name="T14" fmla="*/ 328 w 908"/>
                <a:gd name="T15" fmla="*/ 1141 h 1361"/>
                <a:gd name="T16" fmla="*/ 384 w 908"/>
                <a:gd name="T17" fmla="*/ 1106 h 1361"/>
                <a:gd name="T18" fmla="*/ 440 w 908"/>
                <a:gd name="T19" fmla="*/ 1072 h 1361"/>
                <a:gd name="T20" fmla="*/ 498 w 908"/>
                <a:gd name="T21" fmla="*/ 1038 h 1361"/>
                <a:gd name="T22" fmla="*/ 555 w 908"/>
                <a:gd name="T23" fmla="*/ 1006 h 1361"/>
                <a:gd name="T24" fmla="*/ 612 w 908"/>
                <a:gd name="T25" fmla="*/ 974 h 1361"/>
                <a:gd name="T26" fmla="*/ 671 w 908"/>
                <a:gd name="T27" fmla="*/ 943 h 1361"/>
                <a:gd name="T28" fmla="*/ 729 w 908"/>
                <a:gd name="T29" fmla="*/ 912 h 1361"/>
                <a:gd name="T30" fmla="*/ 789 w 908"/>
                <a:gd name="T31" fmla="*/ 882 h 1361"/>
                <a:gd name="T32" fmla="*/ 848 w 908"/>
                <a:gd name="T33" fmla="*/ 853 h 1361"/>
                <a:gd name="T34" fmla="*/ 908 w 908"/>
                <a:gd name="T35" fmla="*/ 825 h 1361"/>
                <a:gd name="T36" fmla="*/ 908 w 908"/>
                <a:gd name="T37" fmla="*/ 0 h 1361"/>
                <a:gd name="T38" fmla="*/ 261 w 908"/>
                <a:gd name="T39" fmla="*/ 0 h 1361"/>
                <a:gd name="T40" fmla="*/ 261 w 908"/>
                <a:gd name="T41" fmla="*/ 0 h 1361"/>
                <a:gd name="T42" fmla="*/ 256 w 908"/>
                <a:gd name="T43" fmla="*/ 86 h 1361"/>
                <a:gd name="T44" fmla="*/ 248 w 908"/>
                <a:gd name="T45" fmla="*/ 170 h 1361"/>
                <a:gd name="T46" fmla="*/ 239 w 908"/>
                <a:gd name="T47" fmla="*/ 255 h 1361"/>
                <a:gd name="T48" fmla="*/ 229 w 908"/>
                <a:gd name="T49" fmla="*/ 340 h 1361"/>
                <a:gd name="T50" fmla="*/ 217 w 908"/>
                <a:gd name="T51" fmla="*/ 425 h 1361"/>
                <a:gd name="T52" fmla="*/ 205 w 908"/>
                <a:gd name="T53" fmla="*/ 511 h 1361"/>
                <a:gd name="T54" fmla="*/ 190 w 908"/>
                <a:gd name="T55" fmla="*/ 596 h 1361"/>
                <a:gd name="T56" fmla="*/ 175 w 908"/>
                <a:gd name="T57" fmla="*/ 681 h 1361"/>
                <a:gd name="T58" fmla="*/ 158 w 908"/>
                <a:gd name="T59" fmla="*/ 766 h 1361"/>
                <a:gd name="T60" fmla="*/ 140 w 908"/>
                <a:gd name="T61" fmla="*/ 852 h 1361"/>
                <a:gd name="T62" fmla="*/ 120 w 908"/>
                <a:gd name="T63" fmla="*/ 937 h 1361"/>
                <a:gd name="T64" fmla="*/ 99 w 908"/>
                <a:gd name="T65" fmla="*/ 1022 h 1361"/>
                <a:gd name="T66" fmla="*/ 76 w 908"/>
                <a:gd name="T67" fmla="*/ 1107 h 1361"/>
                <a:gd name="T68" fmla="*/ 52 w 908"/>
                <a:gd name="T69" fmla="*/ 1191 h 1361"/>
                <a:gd name="T70" fmla="*/ 27 w 908"/>
                <a:gd name="T71" fmla="*/ 1277 h 1361"/>
                <a:gd name="T72" fmla="*/ 0 w 908"/>
                <a:gd name="T73" fmla="*/ 1361 h 1361"/>
                <a:gd name="T74" fmla="*/ 0 w 908"/>
                <a:gd name="T75" fmla="*/ 1361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08" h="1361">
                  <a:moveTo>
                    <a:pt x="0" y="1361"/>
                  </a:moveTo>
                  <a:lnTo>
                    <a:pt x="0" y="1361"/>
                  </a:lnTo>
                  <a:lnTo>
                    <a:pt x="53" y="1323"/>
                  </a:lnTo>
                  <a:lnTo>
                    <a:pt x="107" y="1285"/>
                  </a:lnTo>
                  <a:lnTo>
                    <a:pt x="161" y="1248"/>
                  </a:lnTo>
                  <a:lnTo>
                    <a:pt x="216" y="1212"/>
                  </a:lnTo>
                  <a:lnTo>
                    <a:pt x="271" y="1176"/>
                  </a:lnTo>
                  <a:lnTo>
                    <a:pt x="328" y="1141"/>
                  </a:lnTo>
                  <a:lnTo>
                    <a:pt x="384" y="1106"/>
                  </a:lnTo>
                  <a:lnTo>
                    <a:pt x="440" y="1072"/>
                  </a:lnTo>
                  <a:lnTo>
                    <a:pt x="498" y="1038"/>
                  </a:lnTo>
                  <a:lnTo>
                    <a:pt x="555" y="1006"/>
                  </a:lnTo>
                  <a:lnTo>
                    <a:pt x="612" y="974"/>
                  </a:lnTo>
                  <a:lnTo>
                    <a:pt x="671" y="943"/>
                  </a:lnTo>
                  <a:lnTo>
                    <a:pt x="729" y="912"/>
                  </a:lnTo>
                  <a:lnTo>
                    <a:pt x="789" y="882"/>
                  </a:lnTo>
                  <a:lnTo>
                    <a:pt x="848" y="853"/>
                  </a:lnTo>
                  <a:lnTo>
                    <a:pt x="908" y="825"/>
                  </a:lnTo>
                  <a:lnTo>
                    <a:pt x="908" y="0"/>
                  </a:lnTo>
                  <a:lnTo>
                    <a:pt x="261" y="0"/>
                  </a:lnTo>
                  <a:lnTo>
                    <a:pt x="261" y="0"/>
                  </a:lnTo>
                  <a:lnTo>
                    <a:pt x="256" y="86"/>
                  </a:lnTo>
                  <a:lnTo>
                    <a:pt x="248" y="170"/>
                  </a:lnTo>
                  <a:lnTo>
                    <a:pt x="239" y="255"/>
                  </a:lnTo>
                  <a:lnTo>
                    <a:pt x="229" y="340"/>
                  </a:lnTo>
                  <a:lnTo>
                    <a:pt x="217" y="425"/>
                  </a:lnTo>
                  <a:lnTo>
                    <a:pt x="205" y="511"/>
                  </a:lnTo>
                  <a:lnTo>
                    <a:pt x="190" y="596"/>
                  </a:lnTo>
                  <a:lnTo>
                    <a:pt x="175" y="681"/>
                  </a:lnTo>
                  <a:lnTo>
                    <a:pt x="158" y="766"/>
                  </a:lnTo>
                  <a:lnTo>
                    <a:pt x="140" y="852"/>
                  </a:lnTo>
                  <a:lnTo>
                    <a:pt x="120" y="937"/>
                  </a:lnTo>
                  <a:lnTo>
                    <a:pt x="99" y="1022"/>
                  </a:lnTo>
                  <a:lnTo>
                    <a:pt x="76" y="1107"/>
                  </a:lnTo>
                  <a:lnTo>
                    <a:pt x="52" y="1191"/>
                  </a:lnTo>
                  <a:lnTo>
                    <a:pt x="27" y="1277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2" name="Freeform 66"/>
            <p:cNvSpPr>
              <a:spLocks/>
            </p:cNvSpPr>
            <p:nvPr userDrawn="1"/>
          </p:nvSpPr>
          <p:spPr bwMode="auto">
            <a:xfrm>
              <a:off x="3528" y="0"/>
              <a:ext cx="1323" cy="1361"/>
            </a:xfrm>
            <a:custGeom>
              <a:avLst/>
              <a:gdLst>
                <a:gd name="T0" fmla="*/ 1323 w 1323"/>
                <a:gd name="T1" fmla="*/ 1361 h 1361"/>
                <a:gd name="T2" fmla="*/ 1323 w 1323"/>
                <a:gd name="T3" fmla="*/ 1361 h 1361"/>
                <a:gd name="T4" fmla="*/ 1291 w 1323"/>
                <a:gd name="T5" fmla="*/ 1338 h 1361"/>
                <a:gd name="T6" fmla="*/ 1258 w 1323"/>
                <a:gd name="T7" fmla="*/ 1313 h 1361"/>
                <a:gd name="T8" fmla="*/ 1227 w 1323"/>
                <a:gd name="T9" fmla="*/ 1287 h 1361"/>
                <a:gd name="T10" fmla="*/ 1195 w 1323"/>
                <a:gd name="T11" fmla="*/ 1261 h 1361"/>
                <a:gd name="T12" fmla="*/ 1165 w 1323"/>
                <a:gd name="T13" fmla="*/ 1234 h 1361"/>
                <a:gd name="T14" fmla="*/ 1135 w 1323"/>
                <a:gd name="T15" fmla="*/ 1207 h 1361"/>
                <a:gd name="T16" fmla="*/ 1105 w 1323"/>
                <a:gd name="T17" fmla="*/ 1179 h 1361"/>
                <a:gd name="T18" fmla="*/ 1076 w 1323"/>
                <a:gd name="T19" fmla="*/ 1151 h 1361"/>
                <a:gd name="T20" fmla="*/ 1047 w 1323"/>
                <a:gd name="T21" fmla="*/ 1122 h 1361"/>
                <a:gd name="T22" fmla="*/ 1019 w 1323"/>
                <a:gd name="T23" fmla="*/ 1092 h 1361"/>
                <a:gd name="T24" fmla="*/ 991 w 1323"/>
                <a:gd name="T25" fmla="*/ 1062 h 1361"/>
                <a:gd name="T26" fmla="*/ 964 w 1323"/>
                <a:gd name="T27" fmla="*/ 1032 h 1361"/>
                <a:gd name="T28" fmla="*/ 938 w 1323"/>
                <a:gd name="T29" fmla="*/ 1000 h 1361"/>
                <a:gd name="T30" fmla="*/ 912 w 1323"/>
                <a:gd name="T31" fmla="*/ 968 h 1361"/>
                <a:gd name="T32" fmla="*/ 886 w 1323"/>
                <a:gd name="T33" fmla="*/ 936 h 1361"/>
                <a:gd name="T34" fmla="*/ 861 w 1323"/>
                <a:gd name="T35" fmla="*/ 902 h 1361"/>
                <a:gd name="T36" fmla="*/ 836 w 1323"/>
                <a:gd name="T37" fmla="*/ 869 h 1361"/>
                <a:gd name="T38" fmla="*/ 813 w 1323"/>
                <a:gd name="T39" fmla="*/ 835 h 1361"/>
                <a:gd name="T40" fmla="*/ 790 w 1323"/>
                <a:gd name="T41" fmla="*/ 800 h 1361"/>
                <a:gd name="T42" fmla="*/ 768 w 1323"/>
                <a:gd name="T43" fmla="*/ 765 h 1361"/>
                <a:gd name="T44" fmla="*/ 747 w 1323"/>
                <a:gd name="T45" fmla="*/ 729 h 1361"/>
                <a:gd name="T46" fmla="*/ 725 w 1323"/>
                <a:gd name="T47" fmla="*/ 693 h 1361"/>
                <a:gd name="T48" fmla="*/ 705 w 1323"/>
                <a:gd name="T49" fmla="*/ 656 h 1361"/>
                <a:gd name="T50" fmla="*/ 686 w 1323"/>
                <a:gd name="T51" fmla="*/ 619 h 1361"/>
                <a:gd name="T52" fmla="*/ 667 w 1323"/>
                <a:gd name="T53" fmla="*/ 581 h 1361"/>
                <a:gd name="T54" fmla="*/ 649 w 1323"/>
                <a:gd name="T55" fmla="*/ 542 h 1361"/>
                <a:gd name="T56" fmla="*/ 631 w 1323"/>
                <a:gd name="T57" fmla="*/ 504 h 1361"/>
                <a:gd name="T58" fmla="*/ 614 w 1323"/>
                <a:gd name="T59" fmla="*/ 465 h 1361"/>
                <a:gd name="T60" fmla="*/ 598 w 1323"/>
                <a:gd name="T61" fmla="*/ 424 h 1361"/>
                <a:gd name="T62" fmla="*/ 582 w 1323"/>
                <a:gd name="T63" fmla="*/ 385 h 1361"/>
                <a:gd name="T64" fmla="*/ 568 w 1323"/>
                <a:gd name="T65" fmla="*/ 343 h 1361"/>
                <a:gd name="T66" fmla="*/ 554 w 1323"/>
                <a:gd name="T67" fmla="*/ 303 h 1361"/>
                <a:gd name="T68" fmla="*/ 554 w 1323"/>
                <a:gd name="T69" fmla="*/ 303 h 1361"/>
                <a:gd name="T70" fmla="*/ 542 w 1323"/>
                <a:gd name="T71" fmla="*/ 266 h 1361"/>
                <a:gd name="T72" fmla="*/ 531 w 1323"/>
                <a:gd name="T73" fmla="*/ 228 h 1361"/>
                <a:gd name="T74" fmla="*/ 520 w 1323"/>
                <a:gd name="T75" fmla="*/ 190 h 1361"/>
                <a:gd name="T76" fmla="*/ 511 w 1323"/>
                <a:gd name="T77" fmla="*/ 153 h 1361"/>
                <a:gd name="T78" fmla="*/ 502 w 1323"/>
                <a:gd name="T79" fmla="*/ 115 h 1361"/>
                <a:gd name="T80" fmla="*/ 493 w 1323"/>
                <a:gd name="T81" fmla="*/ 77 h 1361"/>
                <a:gd name="T82" fmla="*/ 487 w 1323"/>
                <a:gd name="T83" fmla="*/ 38 h 1361"/>
                <a:gd name="T84" fmla="*/ 479 w 1323"/>
                <a:gd name="T85" fmla="*/ 0 h 1361"/>
                <a:gd name="T86" fmla="*/ 0 w 1323"/>
                <a:gd name="T87" fmla="*/ 0 h 1361"/>
                <a:gd name="T88" fmla="*/ 0 w 1323"/>
                <a:gd name="T89" fmla="*/ 0 h 1361"/>
                <a:gd name="T90" fmla="*/ 70 w 1323"/>
                <a:gd name="T91" fmla="*/ 99 h 1361"/>
                <a:gd name="T92" fmla="*/ 140 w 1323"/>
                <a:gd name="T93" fmla="*/ 197 h 1361"/>
                <a:gd name="T94" fmla="*/ 213 w 1323"/>
                <a:gd name="T95" fmla="*/ 293 h 1361"/>
                <a:gd name="T96" fmla="*/ 289 w 1323"/>
                <a:gd name="T97" fmla="*/ 386 h 1361"/>
                <a:gd name="T98" fmla="*/ 365 w 1323"/>
                <a:gd name="T99" fmla="*/ 477 h 1361"/>
                <a:gd name="T100" fmla="*/ 444 w 1323"/>
                <a:gd name="T101" fmla="*/ 568 h 1361"/>
                <a:gd name="T102" fmla="*/ 525 w 1323"/>
                <a:gd name="T103" fmla="*/ 656 h 1361"/>
                <a:gd name="T104" fmla="*/ 607 w 1323"/>
                <a:gd name="T105" fmla="*/ 743 h 1361"/>
                <a:gd name="T106" fmla="*/ 690 w 1323"/>
                <a:gd name="T107" fmla="*/ 826 h 1361"/>
                <a:gd name="T108" fmla="*/ 777 w 1323"/>
                <a:gd name="T109" fmla="*/ 909 h 1361"/>
                <a:gd name="T110" fmla="*/ 863 w 1323"/>
                <a:gd name="T111" fmla="*/ 989 h 1361"/>
                <a:gd name="T112" fmla="*/ 952 w 1323"/>
                <a:gd name="T113" fmla="*/ 1068 h 1361"/>
                <a:gd name="T114" fmla="*/ 1043 w 1323"/>
                <a:gd name="T115" fmla="*/ 1144 h 1361"/>
                <a:gd name="T116" fmla="*/ 1135 w 1323"/>
                <a:gd name="T117" fmla="*/ 1218 h 1361"/>
                <a:gd name="T118" fmla="*/ 1228 w 1323"/>
                <a:gd name="T119" fmla="*/ 1290 h 1361"/>
                <a:gd name="T120" fmla="*/ 1323 w 1323"/>
                <a:gd name="T121" fmla="*/ 1361 h 1361"/>
                <a:gd name="T122" fmla="*/ 1323 w 1323"/>
                <a:gd name="T123" fmla="*/ 1361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23" h="1361">
                  <a:moveTo>
                    <a:pt x="1323" y="1361"/>
                  </a:moveTo>
                  <a:lnTo>
                    <a:pt x="1323" y="1361"/>
                  </a:lnTo>
                  <a:lnTo>
                    <a:pt x="1291" y="1338"/>
                  </a:lnTo>
                  <a:lnTo>
                    <a:pt x="1258" y="1313"/>
                  </a:lnTo>
                  <a:lnTo>
                    <a:pt x="1227" y="1287"/>
                  </a:lnTo>
                  <a:lnTo>
                    <a:pt x="1195" y="1261"/>
                  </a:lnTo>
                  <a:lnTo>
                    <a:pt x="1165" y="1234"/>
                  </a:lnTo>
                  <a:lnTo>
                    <a:pt x="1135" y="1207"/>
                  </a:lnTo>
                  <a:lnTo>
                    <a:pt x="1105" y="1179"/>
                  </a:lnTo>
                  <a:lnTo>
                    <a:pt x="1076" y="1151"/>
                  </a:lnTo>
                  <a:lnTo>
                    <a:pt x="1047" y="1122"/>
                  </a:lnTo>
                  <a:lnTo>
                    <a:pt x="1019" y="1092"/>
                  </a:lnTo>
                  <a:lnTo>
                    <a:pt x="991" y="1062"/>
                  </a:lnTo>
                  <a:lnTo>
                    <a:pt x="964" y="1032"/>
                  </a:lnTo>
                  <a:lnTo>
                    <a:pt x="938" y="1000"/>
                  </a:lnTo>
                  <a:lnTo>
                    <a:pt x="912" y="968"/>
                  </a:lnTo>
                  <a:lnTo>
                    <a:pt x="886" y="936"/>
                  </a:lnTo>
                  <a:lnTo>
                    <a:pt x="861" y="902"/>
                  </a:lnTo>
                  <a:lnTo>
                    <a:pt x="836" y="869"/>
                  </a:lnTo>
                  <a:lnTo>
                    <a:pt x="813" y="835"/>
                  </a:lnTo>
                  <a:lnTo>
                    <a:pt x="790" y="800"/>
                  </a:lnTo>
                  <a:lnTo>
                    <a:pt x="768" y="765"/>
                  </a:lnTo>
                  <a:lnTo>
                    <a:pt x="747" y="729"/>
                  </a:lnTo>
                  <a:lnTo>
                    <a:pt x="725" y="693"/>
                  </a:lnTo>
                  <a:lnTo>
                    <a:pt x="705" y="656"/>
                  </a:lnTo>
                  <a:lnTo>
                    <a:pt x="686" y="619"/>
                  </a:lnTo>
                  <a:lnTo>
                    <a:pt x="667" y="581"/>
                  </a:lnTo>
                  <a:lnTo>
                    <a:pt x="649" y="542"/>
                  </a:lnTo>
                  <a:lnTo>
                    <a:pt x="631" y="504"/>
                  </a:lnTo>
                  <a:lnTo>
                    <a:pt x="614" y="465"/>
                  </a:lnTo>
                  <a:lnTo>
                    <a:pt x="598" y="424"/>
                  </a:lnTo>
                  <a:lnTo>
                    <a:pt x="582" y="385"/>
                  </a:lnTo>
                  <a:lnTo>
                    <a:pt x="568" y="343"/>
                  </a:lnTo>
                  <a:lnTo>
                    <a:pt x="554" y="303"/>
                  </a:lnTo>
                  <a:lnTo>
                    <a:pt x="554" y="303"/>
                  </a:lnTo>
                  <a:lnTo>
                    <a:pt x="542" y="266"/>
                  </a:lnTo>
                  <a:lnTo>
                    <a:pt x="531" y="228"/>
                  </a:lnTo>
                  <a:lnTo>
                    <a:pt x="520" y="190"/>
                  </a:lnTo>
                  <a:lnTo>
                    <a:pt x="511" y="153"/>
                  </a:lnTo>
                  <a:lnTo>
                    <a:pt x="502" y="115"/>
                  </a:lnTo>
                  <a:lnTo>
                    <a:pt x="493" y="77"/>
                  </a:lnTo>
                  <a:lnTo>
                    <a:pt x="487" y="38"/>
                  </a:lnTo>
                  <a:lnTo>
                    <a:pt x="47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70" y="99"/>
                  </a:lnTo>
                  <a:lnTo>
                    <a:pt x="140" y="197"/>
                  </a:lnTo>
                  <a:lnTo>
                    <a:pt x="213" y="293"/>
                  </a:lnTo>
                  <a:lnTo>
                    <a:pt x="289" y="386"/>
                  </a:lnTo>
                  <a:lnTo>
                    <a:pt x="365" y="477"/>
                  </a:lnTo>
                  <a:lnTo>
                    <a:pt x="444" y="568"/>
                  </a:lnTo>
                  <a:lnTo>
                    <a:pt x="525" y="656"/>
                  </a:lnTo>
                  <a:lnTo>
                    <a:pt x="607" y="743"/>
                  </a:lnTo>
                  <a:lnTo>
                    <a:pt x="690" y="826"/>
                  </a:lnTo>
                  <a:lnTo>
                    <a:pt x="777" y="909"/>
                  </a:lnTo>
                  <a:lnTo>
                    <a:pt x="863" y="989"/>
                  </a:lnTo>
                  <a:lnTo>
                    <a:pt x="952" y="1068"/>
                  </a:lnTo>
                  <a:lnTo>
                    <a:pt x="1043" y="1144"/>
                  </a:lnTo>
                  <a:lnTo>
                    <a:pt x="1135" y="1218"/>
                  </a:lnTo>
                  <a:lnTo>
                    <a:pt x="1228" y="1290"/>
                  </a:lnTo>
                  <a:lnTo>
                    <a:pt x="1323" y="1361"/>
                  </a:lnTo>
                  <a:lnTo>
                    <a:pt x="1323" y="1361"/>
                  </a:lnTo>
                  <a:close/>
                </a:path>
              </a:pathLst>
            </a:custGeom>
            <a:solidFill>
              <a:srgbClr val="799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3" name="Freeform 67"/>
            <p:cNvSpPr>
              <a:spLocks/>
            </p:cNvSpPr>
            <p:nvPr userDrawn="1"/>
          </p:nvSpPr>
          <p:spPr bwMode="auto">
            <a:xfrm>
              <a:off x="4851" y="1361"/>
              <a:ext cx="908" cy="537"/>
            </a:xfrm>
            <a:custGeom>
              <a:avLst/>
              <a:gdLst>
                <a:gd name="T0" fmla="*/ 908 w 908"/>
                <a:gd name="T1" fmla="*/ 378 h 537"/>
                <a:gd name="T2" fmla="*/ 908 w 908"/>
                <a:gd name="T3" fmla="*/ 378 h 537"/>
                <a:gd name="T4" fmla="*/ 848 w 908"/>
                <a:gd name="T5" fmla="*/ 367 h 537"/>
                <a:gd name="T6" fmla="*/ 789 w 908"/>
                <a:gd name="T7" fmla="*/ 356 h 537"/>
                <a:gd name="T8" fmla="*/ 730 w 908"/>
                <a:gd name="T9" fmla="*/ 341 h 537"/>
                <a:gd name="T10" fmla="*/ 671 w 908"/>
                <a:gd name="T11" fmla="*/ 325 h 537"/>
                <a:gd name="T12" fmla="*/ 612 w 908"/>
                <a:gd name="T13" fmla="*/ 309 h 537"/>
                <a:gd name="T14" fmla="*/ 555 w 908"/>
                <a:gd name="T15" fmla="*/ 289 h 537"/>
                <a:gd name="T16" fmla="*/ 496 w 908"/>
                <a:gd name="T17" fmla="*/ 268 h 537"/>
                <a:gd name="T18" fmla="*/ 439 w 908"/>
                <a:gd name="T19" fmla="*/ 246 h 537"/>
                <a:gd name="T20" fmla="*/ 383 w 908"/>
                <a:gd name="T21" fmla="*/ 222 h 537"/>
                <a:gd name="T22" fmla="*/ 325 w 908"/>
                <a:gd name="T23" fmla="*/ 195 h 537"/>
                <a:gd name="T24" fmla="*/ 270 w 908"/>
                <a:gd name="T25" fmla="*/ 167 h 537"/>
                <a:gd name="T26" fmla="*/ 215 w 908"/>
                <a:gd name="T27" fmla="*/ 138 h 537"/>
                <a:gd name="T28" fmla="*/ 160 w 908"/>
                <a:gd name="T29" fmla="*/ 106 h 537"/>
                <a:gd name="T30" fmla="*/ 106 w 908"/>
                <a:gd name="T31" fmla="*/ 72 h 537"/>
                <a:gd name="T32" fmla="*/ 53 w 908"/>
                <a:gd name="T33" fmla="*/ 37 h 537"/>
                <a:gd name="T34" fmla="*/ 0 w 908"/>
                <a:gd name="T35" fmla="*/ 0 h 537"/>
                <a:gd name="T36" fmla="*/ 0 w 908"/>
                <a:gd name="T37" fmla="*/ 0 h 537"/>
                <a:gd name="T38" fmla="*/ 54 w 908"/>
                <a:gd name="T39" fmla="*/ 40 h 537"/>
                <a:gd name="T40" fmla="*/ 110 w 908"/>
                <a:gd name="T41" fmla="*/ 78 h 537"/>
                <a:gd name="T42" fmla="*/ 165 w 908"/>
                <a:gd name="T43" fmla="*/ 115 h 537"/>
                <a:gd name="T44" fmla="*/ 221 w 908"/>
                <a:gd name="T45" fmla="*/ 152 h 537"/>
                <a:gd name="T46" fmla="*/ 276 w 908"/>
                <a:gd name="T47" fmla="*/ 188 h 537"/>
                <a:gd name="T48" fmla="*/ 332 w 908"/>
                <a:gd name="T49" fmla="*/ 224 h 537"/>
                <a:gd name="T50" fmla="*/ 388 w 908"/>
                <a:gd name="T51" fmla="*/ 259 h 537"/>
                <a:gd name="T52" fmla="*/ 446 w 908"/>
                <a:gd name="T53" fmla="*/ 293 h 537"/>
                <a:gd name="T54" fmla="*/ 502 w 908"/>
                <a:gd name="T55" fmla="*/ 325 h 537"/>
                <a:gd name="T56" fmla="*/ 559 w 908"/>
                <a:gd name="T57" fmla="*/ 358 h 537"/>
                <a:gd name="T58" fmla="*/ 617 w 908"/>
                <a:gd name="T59" fmla="*/ 390 h 537"/>
                <a:gd name="T60" fmla="*/ 675 w 908"/>
                <a:gd name="T61" fmla="*/ 421 h 537"/>
                <a:gd name="T62" fmla="*/ 733 w 908"/>
                <a:gd name="T63" fmla="*/ 450 h 537"/>
                <a:gd name="T64" fmla="*/ 791 w 908"/>
                <a:gd name="T65" fmla="*/ 480 h 537"/>
                <a:gd name="T66" fmla="*/ 850 w 908"/>
                <a:gd name="T67" fmla="*/ 509 h 537"/>
                <a:gd name="T68" fmla="*/ 908 w 908"/>
                <a:gd name="T69" fmla="*/ 537 h 537"/>
                <a:gd name="T70" fmla="*/ 908 w 908"/>
                <a:gd name="T71" fmla="*/ 378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8" h="537">
                  <a:moveTo>
                    <a:pt x="908" y="378"/>
                  </a:moveTo>
                  <a:lnTo>
                    <a:pt x="908" y="378"/>
                  </a:lnTo>
                  <a:lnTo>
                    <a:pt x="848" y="367"/>
                  </a:lnTo>
                  <a:lnTo>
                    <a:pt x="789" y="356"/>
                  </a:lnTo>
                  <a:lnTo>
                    <a:pt x="730" y="341"/>
                  </a:lnTo>
                  <a:lnTo>
                    <a:pt x="671" y="325"/>
                  </a:lnTo>
                  <a:lnTo>
                    <a:pt x="612" y="309"/>
                  </a:lnTo>
                  <a:lnTo>
                    <a:pt x="555" y="289"/>
                  </a:lnTo>
                  <a:lnTo>
                    <a:pt x="496" y="268"/>
                  </a:lnTo>
                  <a:lnTo>
                    <a:pt x="439" y="246"/>
                  </a:lnTo>
                  <a:lnTo>
                    <a:pt x="383" y="222"/>
                  </a:lnTo>
                  <a:lnTo>
                    <a:pt x="325" y="195"/>
                  </a:lnTo>
                  <a:lnTo>
                    <a:pt x="270" y="167"/>
                  </a:lnTo>
                  <a:lnTo>
                    <a:pt x="215" y="138"/>
                  </a:lnTo>
                  <a:lnTo>
                    <a:pt x="160" y="106"/>
                  </a:lnTo>
                  <a:lnTo>
                    <a:pt x="106" y="72"/>
                  </a:lnTo>
                  <a:lnTo>
                    <a:pt x="53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54" y="40"/>
                  </a:lnTo>
                  <a:lnTo>
                    <a:pt x="110" y="78"/>
                  </a:lnTo>
                  <a:lnTo>
                    <a:pt x="165" y="115"/>
                  </a:lnTo>
                  <a:lnTo>
                    <a:pt x="221" y="152"/>
                  </a:lnTo>
                  <a:lnTo>
                    <a:pt x="276" y="188"/>
                  </a:lnTo>
                  <a:lnTo>
                    <a:pt x="332" y="224"/>
                  </a:lnTo>
                  <a:lnTo>
                    <a:pt x="388" y="259"/>
                  </a:lnTo>
                  <a:lnTo>
                    <a:pt x="446" y="293"/>
                  </a:lnTo>
                  <a:lnTo>
                    <a:pt x="502" y="325"/>
                  </a:lnTo>
                  <a:lnTo>
                    <a:pt x="559" y="358"/>
                  </a:lnTo>
                  <a:lnTo>
                    <a:pt x="617" y="390"/>
                  </a:lnTo>
                  <a:lnTo>
                    <a:pt x="675" y="421"/>
                  </a:lnTo>
                  <a:lnTo>
                    <a:pt x="733" y="450"/>
                  </a:lnTo>
                  <a:lnTo>
                    <a:pt x="791" y="480"/>
                  </a:lnTo>
                  <a:lnTo>
                    <a:pt x="850" y="509"/>
                  </a:lnTo>
                  <a:lnTo>
                    <a:pt x="908" y="537"/>
                  </a:lnTo>
                  <a:lnTo>
                    <a:pt x="908" y="37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4" name="Freeform 68"/>
            <p:cNvSpPr>
              <a:spLocks/>
            </p:cNvSpPr>
            <p:nvPr userDrawn="1"/>
          </p:nvSpPr>
          <p:spPr bwMode="auto">
            <a:xfrm>
              <a:off x="3215" y="1361"/>
              <a:ext cx="1636" cy="1879"/>
            </a:xfrm>
            <a:custGeom>
              <a:avLst/>
              <a:gdLst>
                <a:gd name="T0" fmla="*/ 588 w 1636"/>
                <a:gd name="T1" fmla="*/ 1879 h 1879"/>
                <a:gd name="T2" fmla="*/ 632 w 1636"/>
                <a:gd name="T3" fmla="*/ 1826 h 1879"/>
                <a:gd name="T4" fmla="*/ 719 w 1636"/>
                <a:gd name="T5" fmla="*/ 1719 h 1879"/>
                <a:gd name="T6" fmla="*/ 802 w 1636"/>
                <a:gd name="T7" fmla="*/ 1611 h 1879"/>
                <a:gd name="T8" fmla="*/ 883 w 1636"/>
                <a:gd name="T9" fmla="*/ 1501 h 1879"/>
                <a:gd name="T10" fmla="*/ 961 w 1636"/>
                <a:gd name="T11" fmla="*/ 1389 h 1879"/>
                <a:gd name="T12" fmla="*/ 1035 w 1636"/>
                <a:gd name="T13" fmla="*/ 1275 h 1879"/>
                <a:gd name="T14" fmla="*/ 1107 w 1636"/>
                <a:gd name="T15" fmla="*/ 1160 h 1879"/>
                <a:gd name="T16" fmla="*/ 1175 w 1636"/>
                <a:gd name="T17" fmla="*/ 1043 h 1879"/>
                <a:gd name="T18" fmla="*/ 1241 w 1636"/>
                <a:gd name="T19" fmla="*/ 925 h 1879"/>
                <a:gd name="T20" fmla="*/ 1304 w 1636"/>
                <a:gd name="T21" fmla="*/ 806 h 1879"/>
                <a:gd name="T22" fmla="*/ 1363 w 1636"/>
                <a:gd name="T23" fmla="*/ 684 h 1879"/>
                <a:gd name="T24" fmla="*/ 1419 w 1636"/>
                <a:gd name="T25" fmla="*/ 563 h 1879"/>
                <a:gd name="T26" fmla="*/ 1473 w 1636"/>
                <a:gd name="T27" fmla="*/ 440 h 1879"/>
                <a:gd name="T28" fmla="*/ 1524 w 1636"/>
                <a:gd name="T29" fmla="*/ 315 h 1879"/>
                <a:gd name="T30" fmla="*/ 1571 w 1636"/>
                <a:gd name="T31" fmla="*/ 190 h 1879"/>
                <a:gd name="T32" fmla="*/ 1615 w 1636"/>
                <a:gd name="T33" fmla="*/ 63 h 1879"/>
                <a:gd name="T34" fmla="*/ 1636 w 1636"/>
                <a:gd name="T35" fmla="*/ 0 h 1879"/>
                <a:gd name="T36" fmla="*/ 1570 w 1636"/>
                <a:gd name="T37" fmla="*/ 49 h 1879"/>
                <a:gd name="T38" fmla="*/ 1442 w 1636"/>
                <a:gd name="T39" fmla="*/ 148 h 1879"/>
                <a:gd name="T40" fmla="*/ 1317 w 1636"/>
                <a:gd name="T41" fmla="*/ 250 h 1879"/>
                <a:gd name="T42" fmla="*/ 1197 w 1636"/>
                <a:gd name="T43" fmla="*/ 355 h 1879"/>
                <a:gd name="T44" fmla="*/ 1079 w 1636"/>
                <a:gd name="T45" fmla="*/ 463 h 1879"/>
                <a:gd name="T46" fmla="*/ 965 w 1636"/>
                <a:gd name="T47" fmla="*/ 573 h 1879"/>
                <a:gd name="T48" fmla="*/ 856 w 1636"/>
                <a:gd name="T49" fmla="*/ 687 h 1879"/>
                <a:gd name="T50" fmla="*/ 749 w 1636"/>
                <a:gd name="T51" fmla="*/ 802 h 1879"/>
                <a:gd name="T52" fmla="*/ 647 w 1636"/>
                <a:gd name="T53" fmla="*/ 921 h 1879"/>
                <a:gd name="T54" fmla="*/ 549 w 1636"/>
                <a:gd name="T55" fmla="*/ 1042 h 1879"/>
                <a:gd name="T56" fmla="*/ 453 w 1636"/>
                <a:gd name="T57" fmla="*/ 1165 h 1879"/>
                <a:gd name="T58" fmla="*/ 362 w 1636"/>
                <a:gd name="T59" fmla="*/ 1291 h 1879"/>
                <a:gd name="T60" fmla="*/ 276 w 1636"/>
                <a:gd name="T61" fmla="*/ 1418 h 1879"/>
                <a:gd name="T62" fmla="*/ 192 w 1636"/>
                <a:gd name="T63" fmla="*/ 1547 h 1879"/>
                <a:gd name="T64" fmla="*/ 113 w 1636"/>
                <a:gd name="T65" fmla="*/ 1679 h 1879"/>
                <a:gd name="T66" fmla="*/ 37 w 1636"/>
                <a:gd name="T67" fmla="*/ 1812 h 1879"/>
                <a:gd name="T68" fmla="*/ 0 w 1636"/>
                <a:gd name="T69" fmla="*/ 1879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36" h="1879">
                  <a:moveTo>
                    <a:pt x="0" y="1879"/>
                  </a:moveTo>
                  <a:lnTo>
                    <a:pt x="588" y="1879"/>
                  </a:lnTo>
                  <a:lnTo>
                    <a:pt x="588" y="1879"/>
                  </a:lnTo>
                  <a:lnTo>
                    <a:pt x="632" y="1826"/>
                  </a:lnTo>
                  <a:lnTo>
                    <a:pt x="676" y="1773"/>
                  </a:lnTo>
                  <a:lnTo>
                    <a:pt x="719" y="1719"/>
                  </a:lnTo>
                  <a:lnTo>
                    <a:pt x="760" y="1665"/>
                  </a:lnTo>
                  <a:lnTo>
                    <a:pt x="802" y="1611"/>
                  </a:lnTo>
                  <a:lnTo>
                    <a:pt x="842" y="1556"/>
                  </a:lnTo>
                  <a:lnTo>
                    <a:pt x="883" y="1501"/>
                  </a:lnTo>
                  <a:lnTo>
                    <a:pt x="922" y="1445"/>
                  </a:lnTo>
                  <a:lnTo>
                    <a:pt x="961" y="1389"/>
                  </a:lnTo>
                  <a:lnTo>
                    <a:pt x="998" y="1332"/>
                  </a:lnTo>
                  <a:lnTo>
                    <a:pt x="1035" y="1275"/>
                  </a:lnTo>
                  <a:lnTo>
                    <a:pt x="1071" y="1218"/>
                  </a:lnTo>
                  <a:lnTo>
                    <a:pt x="1107" y="1160"/>
                  </a:lnTo>
                  <a:lnTo>
                    <a:pt x="1142" y="1102"/>
                  </a:lnTo>
                  <a:lnTo>
                    <a:pt x="1175" y="1043"/>
                  </a:lnTo>
                  <a:lnTo>
                    <a:pt x="1208" y="985"/>
                  </a:lnTo>
                  <a:lnTo>
                    <a:pt x="1241" y="925"/>
                  </a:lnTo>
                  <a:lnTo>
                    <a:pt x="1272" y="865"/>
                  </a:lnTo>
                  <a:lnTo>
                    <a:pt x="1304" y="806"/>
                  </a:lnTo>
                  <a:lnTo>
                    <a:pt x="1334" y="745"/>
                  </a:lnTo>
                  <a:lnTo>
                    <a:pt x="1363" y="684"/>
                  </a:lnTo>
                  <a:lnTo>
                    <a:pt x="1391" y="624"/>
                  </a:lnTo>
                  <a:lnTo>
                    <a:pt x="1419" y="563"/>
                  </a:lnTo>
                  <a:lnTo>
                    <a:pt x="1446" y="501"/>
                  </a:lnTo>
                  <a:lnTo>
                    <a:pt x="1473" y="440"/>
                  </a:lnTo>
                  <a:lnTo>
                    <a:pt x="1498" y="377"/>
                  </a:lnTo>
                  <a:lnTo>
                    <a:pt x="1524" y="315"/>
                  </a:lnTo>
                  <a:lnTo>
                    <a:pt x="1548" y="253"/>
                  </a:lnTo>
                  <a:lnTo>
                    <a:pt x="1571" y="190"/>
                  </a:lnTo>
                  <a:lnTo>
                    <a:pt x="1594" y="127"/>
                  </a:lnTo>
                  <a:lnTo>
                    <a:pt x="1615" y="63"/>
                  </a:lnTo>
                  <a:lnTo>
                    <a:pt x="1636" y="0"/>
                  </a:lnTo>
                  <a:lnTo>
                    <a:pt x="1636" y="0"/>
                  </a:lnTo>
                  <a:lnTo>
                    <a:pt x="1636" y="0"/>
                  </a:lnTo>
                  <a:lnTo>
                    <a:pt x="1570" y="49"/>
                  </a:lnTo>
                  <a:lnTo>
                    <a:pt x="1506" y="98"/>
                  </a:lnTo>
                  <a:lnTo>
                    <a:pt x="1442" y="148"/>
                  </a:lnTo>
                  <a:lnTo>
                    <a:pt x="1379" y="198"/>
                  </a:lnTo>
                  <a:lnTo>
                    <a:pt x="1317" y="250"/>
                  </a:lnTo>
                  <a:lnTo>
                    <a:pt x="1256" y="302"/>
                  </a:lnTo>
                  <a:lnTo>
                    <a:pt x="1197" y="355"/>
                  </a:lnTo>
                  <a:lnTo>
                    <a:pt x="1137" y="409"/>
                  </a:lnTo>
                  <a:lnTo>
                    <a:pt x="1079" y="463"/>
                  </a:lnTo>
                  <a:lnTo>
                    <a:pt x="1021" y="518"/>
                  </a:lnTo>
                  <a:lnTo>
                    <a:pt x="965" y="573"/>
                  </a:lnTo>
                  <a:lnTo>
                    <a:pt x="910" y="629"/>
                  </a:lnTo>
                  <a:lnTo>
                    <a:pt x="856" y="687"/>
                  </a:lnTo>
                  <a:lnTo>
                    <a:pt x="802" y="744"/>
                  </a:lnTo>
                  <a:lnTo>
                    <a:pt x="749" y="802"/>
                  </a:lnTo>
                  <a:lnTo>
                    <a:pt x="697" y="861"/>
                  </a:lnTo>
                  <a:lnTo>
                    <a:pt x="647" y="921"/>
                  </a:lnTo>
                  <a:lnTo>
                    <a:pt x="597" y="981"/>
                  </a:lnTo>
                  <a:lnTo>
                    <a:pt x="549" y="1042"/>
                  </a:lnTo>
                  <a:lnTo>
                    <a:pt x="501" y="1103"/>
                  </a:lnTo>
                  <a:lnTo>
                    <a:pt x="453" y="1165"/>
                  </a:lnTo>
                  <a:lnTo>
                    <a:pt x="407" y="1228"/>
                  </a:lnTo>
                  <a:lnTo>
                    <a:pt x="362" y="1291"/>
                  </a:lnTo>
                  <a:lnTo>
                    <a:pt x="318" y="1354"/>
                  </a:lnTo>
                  <a:lnTo>
                    <a:pt x="276" y="1418"/>
                  </a:lnTo>
                  <a:lnTo>
                    <a:pt x="233" y="1482"/>
                  </a:lnTo>
                  <a:lnTo>
                    <a:pt x="192" y="1547"/>
                  </a:lnTo>
                  <a:lnTo>
                    <a:pt x="152" y="1612"/>
                  </a:lnTo>
                  <a:lnTo>
                    <a:pt x="113" y="1679"/>
                  </a:lnTo>
                  <a:lnTo>
                    <a:pt x="74" y="1745"/>
                  </a:lnTo>
                  <a:lnTo>
                    <a:pt x="37" y="1812"/>
                  </a:lnTo>
                  <a:lnTo>
                    <a:pt x="0" y="1879"/>
                  </a:lnTo>
                  <a:lnTo>
                    <a:pt x="0" y="187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7" name="Otsikko 1"/>
          <p:cNvSpPr>
            <a:spLocks noGrp="1"/>
          </p:cNvSpPr>
          <p:nvPr userDrawn="1">
            <p:ph type="ctrTitle"/>
          </p:nvPr>
        </p:nvSpPr>
        <p:spPr>
          <a:xfrm>
            <a:off x="683568" y="1347614"/>
            <a:ext cx="5832648" cy="2095528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8" name="Alaotsikko 2"/>
          <p:cNvSpPr>
            <a:spLocks noGrp="1"/>
          </p:cNvSpPr>
          <p:nvPr userDrawn="1">
            <p:ph type="subTitle" idx="1"/>
          </p:nvPr>
        </p:nvSpPr>
        <p:spPr>
          <a:xfrm>
            <a:off x="683568" y="4064577"/>
            <a:ext cx="5832648" cy="667413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3" name="Picture 2" descr="työkykyohjelman logo">
            <a:extLst>
              <a:ext uri="{FF2B5EF4-FFF2-40B4-BE49-F238E27FC236}">
                <a16:creationId xmlns:a16="http://schemas.microsoft.com/office/drawing/2014/main" id="{6A75AB53-7407-FB4F-88DB-E4EB860781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507749"/>
            <a:ext cx="2412801" cy="48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20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tsikko ja sisältö Teema alakul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 descr="kaarielementti"/>
          <p:cNvSpPr>
            <a:spLocks/>
          </p:cNvSpPr>
          <p:nvPr userDrawn="1"/>
        </p:nvSpPr>
        <p:spPr bwMode="auto">
          <a:xfrm rot="5400000">
            <a:off x="7900987" y="3900488"/>
            <a:ext cx="1168400" cy="1317625"/>
          </a:xfrm>
          <a:custGeom>
            <a:avLst/>
            <a:gdLst>
              <a:gd name="T0" fmla="*/ 548 w 736"/>
              <a:gd name="T1" fmla="*/ 713 h 830"/>
              <a:gd name="T2" fmla="*/ 548 w 736"/>
              <a:gd name="T3" fmla="*/ 713 h 830"/>
              <a:gd name="T4" fmla="*/ 594 w 736"/>
              <a:gd name="T5" fmla="*/ 745 h 830"/>
              <a:gd name="T6" fmla="*/ 640 w 736"/>
              <a:gd name="T7" fmla="*/ 775 h 830"/>
              <a:gd name="T8" fmla="*/ 688 w 736"/>
              <a:gd name="T9" fmla="*/ 803 h 830"/>
              <a:gd name="T10" fmla="*/ 736 w 736"/>
              <a:gd name="T11" fmla="*/ 830 h 830"/>
              <a:gd name="T12" fmla="*/ 736 w 736"/>
              <a:gd name="T13" fmla="*/ 0 h 830"/>
              <a:gd name="T14" fmla="*/ 0 w 736"/>
              <a:gd name="T15" fmla="*/ 0 h 830"/>
              <a:gd name="T16" fmla="*/ 0 w 736"/>
              <a:gd name="T17" fmla="*/ 0 h 830"/>
              <a:gd name="T18" fmla="*/ 22 w 736"/>
              <a:gd name="T19" fmla="*/ 55 h 830"/>
              <a:gd name="T20" fmla="*/ 46 w 736"/>
              <a:gd name="T21" fmla="*/ 108 h 830"/>
              <a:gd name="T22" fmla="*/ 72 w 736"/>
              <a:gd name="T23" fmla="*/ 161 h 830"/>
              <a:gd name="T24" fmla="*/ 100 w 736"/>
              <a:gd name="T25" fmla="*/ 211 h 830"/>
              <a:gd name="T26" fmla="*/ 129 w 736"/>
              <a:gd name="T27" fmla="*/ 261 h 830"/>
              <a:gd name="T28" fmla="*/ 160 w 736"/>
              <a:gd name="T29" fmla="*/ 309 h 830"/>
              <a:gd name="T30" fmla="*/ 192 w 736"/>
              <a:gd name="T31" fmla="*/ 357 h 830"/>
              <a:gd name="T32" fmla="*/ 226 w 736"/>
              <a:gd name="T33" fmla="*/ 402 h 830"/>
              <a:gd name="T34" fmla="*/ 262 w 736"/>
              <a:gd name="T35" fmla="*/ 445 h 830"/>
              <a:gd name="T36" fmla="*/ 298 w 736"/>
              <a:gd name="T37" fmla="*/ 488 h 830"/>
              <a:gd name="T38" fmla="*/ 338 w 736"/>
              <a:gd name="T39" fmla="*/ 530 h 830"/>
              <a:gd name="T40" fmla="*/ 377 w 736"/>
              <a:gd name="T41" fmla="*/ 569 h 830"/>
              <a:gd name="T42" fmla="*/ 418 w 736"/>
              <a:gd name="T43" fmla="*/ 607 h 830"/>
              <a:gd name="T44" fmla="*/ 460 w 736"/>
              <a:gd name="T45" fmla="*/ 645 h 830"/>
              <a:gd name="T46" fmla="*/ 503 w 736"/>
              <a:gd name="T47" fmla="*/ 679 h 830"/>
              <a:gd name="T48" fmla="*/ 548 w 736"/>
              <a:gd name="T49" fmla="*/ 713 h 830"/>
              <a:gd name="T50" fmla="*/ 548 w 736"/>
              <a:gd name="T51" fmla="*/ 713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36" h="830">
                <a:moveTo>
                  <a:pt x="548" y="713"/>
                </a:moveTo>
                <a:lnTo>
                  <a:pt x="548" y="713"/>
                </a:lnTo>
                <a:lnTo>
                  <a:pt x="594" y="745"/>
                </a:lnTo>
                <a:lnTo>
                  <a:pt x="640" y="775"/>
                </a:lnTo>
                <a:lnTo>
                  <a:pt x="688" y="803"/>
                </a:lnTo>
                <a:lnTo>
                  <a:pt x="736" y="830"/>
                </a:lnTo>
                <a:lnTo>
                  <a:pt x="736" y="0"/>
                </a:lnTo>
                <a:lnTo>
                  <a:pt x="0" y="0"/>
                </a:lnTo>
                <a:lnTo>
                  <a:pt x="0" y="0"/>
                </a:lnTo>
                <a:lnTo>
                  <a:pt x="22" y="55"/>
                </a:lnTo>
                <a:lnTo>
                  <a:pt x="46" y="108"/>
                </a:lnTo>
                <a:lnTo>
                  <a:pt x="72" y="161"/>
                </a:lnTo>
                <a:lnTo>
                  <a:pt x="100" y="211"/>
                </a:lnTo>
                <a:lnTo>
                  <a:pt x="129" y="261"/>
                </a:lnTo>
                <a:lnTo>
                  <a:pt x="160" y="309"/>
                </a:lnTo>
                <a:lnTo>
                  <a:pt x="192" y="357"/>
                </a:lnTo>
                <a:lnTo>
                  <a:pt x="226" y="402"/>
                </a:lnTo>
                <a:lnTo>
                  <a:pt x="262" y="445"/>
                </a:lnTo>
                <a:lnTo>
                  <a:pt x="298" y="488"/>
                </a:lnTo>
                <a:lnTo>
                  <a:pt x="338" y="530"/>
                </a:lnTo>
                <a:lnTo>
                  <a:pt x="377" y="569"/>
                </a:lnTo>
                <a:lnTo>
                  <a:pt x="418" y="607"/>
                </a:lnTo>
                <a:lnTo>
                  <a:pt x="460" y="645"/>
                </a:lnTo>
                <a:lnTo>
                  <a:pt x="503" y="679"/>
                </a:lnTo>
                <a:lnTo>
                  <a:pt x="548" y="713"/>
                </a:lnTo>
                <a:lnTo>
                  <a:pt x="548" y="71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432785" y="1410997"/>
            <a:ext cx="8243671" cy="3393001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432785" y="235340"/>
            <a:ext cx="8243671" cy="97427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pic>
        <p:nvPicPr>
          <p:cNvPr id="10" name="Picture 9" descr="työkykyohjelman logo">
            <a:extLst>
              <a:ext uri="{FF2B5EF4-FFF2-40B4-BE49-F238E27FC236}">
                <a16:creationId xmlns:a16="http://schemas.microsoft.com/office/drawing/2014/main" id="{E74FAC7E-06E9-1F40-9493-9E7A400F81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731990"/>
            <a:ext cx="1542059" cy="30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827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Otsikko ja sisältö Teema alakul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/>
          </p:cNvSpPr>
          <p:nvPr userDrawn="1"/>
        </p:nvSpPr>
        <p:spPr bwMode="auto">
          <a:xfrm rot="5400000">
            <a:off x="7900987" y="3900488"/>
            <a:ext cx="1168400" cy="1317625"/>
          </a:xfrm>
          <a:custGeom>
            <a:avLst/>
            <a:gdLst>
              <a:gd name="T0" fmla="*/ 548 w 736"/>
              <a:gd name="T1" fmla="*/ 713 h 830"/>
              <a:gd name="T2" fmla="*/ 548 w 736"/>
              <a:gd name="T3" fmla="*/ 713 h 830"/>
              <a:gd name="T4" fmla="*/ 594 w 736"/>
              <a:gd name="T5" fmla="*/ 745 h 830"/>
              <a:gd name="T6" fmla="*/ 640 w 736"/>
              <a:gd name="T7" fmla="*/ 775 h 830"/>
              <a:gd name="T8" fmla="*/ 688 w 736"/>
              <a:gd name="T9" fmla="*/ 803 h 830"/>
              <a:gd name="T10" fmla="*/ 736 w 736"/>
              <a:gd name="T11" fmla="*/ 830 h 830"/>
              <a:gd name="T12" fmla="*/ 736 w 736"/>
              <a:gd name="T13" fmla="*/ 0 h 830"/>
              <a:gd name="T14" fmla="*/ 0 w 736"/>
              <a:gd name="T15" fmla="*/ 0 h 830"/>
              <a:gd name="T16" fmla="*/ 0 w 736"/>
              <a:gd name="T17" fmla="*/ 0 h 830"/>
              <a:gd name="T18" fmla="*/ 22 w 736"/>
              <a:gd name="T19" fmla="*/ 55 h 830"/>
              <a:gd name="T20" fmla="*/ 46 w 736"/>
              <a:gd name="T21" fmla="*/ 108 h 830"/>
              <a:gd name="T22" fmla="*/ 72 w 736"/>
              <a:gd name="T23" fmla="*/ 161 h 830"/>
              <a:gd name="T24" fmla="*/ 100 w 736"/>
              <a:gd name="T25" fmla="*/ 211 h 830"/>
              <a:gd name="T26" fmla="*/ 129 w 736"/>
              <a:gd name="T27" fmla="*/ 261 h 830"/>
              <a:gd name="T28" fmla="*/ 160 w 736"/>
              <a:gd name="T29" fmla="*/ 309 h 830"/>
              <a:gd name="T30" fmla="*/ 192 w 736"/>
              <a:gd name="T31" fmla="*/ 357 h 830"/>
              <a:gd name="T32" fmla="*/ 226 w 736"/>
              <a:gd name="T33" fmla="*/ 402 h 830"/>
              <a:gd name="T34" fmla="*/ 262 w 736"/>
              <a:gd name="T35" fmla="*/ 445 h 830"/>
              <a:gd name="T36" fmla="*/ 298 w 736"/>
              <a:gd name="T37" fmla="*/ 488 h 830"/>
              <a:gd name="T38" fmla="*/ 338 w 736"/>
              <a:gd name="T39" fmla="*/ 530 h 830"/>
              <a:gd name="T40" fmla="*/ 377 w 736"/>
              <a:gd name="T41" fmla="*/ 569 h 830"/>
              <a:gd name="T42" fmla="*/ 418 w 736"/>
              <a:gd name="T43" fmla="*/ 607 h 830"/>
              <a:gd name="T44" fmla="*/ 460 w 736"/>
              <a:gd name="T45" fmla="*/ 645 h 830"/>
              <a:gd name="T46" fmla="*/ 503 w 736"/>
              <a:gd name="T47" fmla="*/ 679 h 830"/>
              <a:gd name="T48" fmla="*/ 548 w 736"/>
              <a:gd name="T49" fmla="*/ 713 h 830"/>
              <a:gd name="T50" fmla="*/ 548 w 736"/>
              <a:gd name="T51" fmla="*/ 713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36" h="830">
                <a:moveTo>
                  <a:pt x="548" y="713"/>
                </a:moveTo>
                <a:lnTo>
                  <a:pt x="548" y="713"/>
                </a:lnTo>
                <a:lnTo>
                  <a:pt x="594" y="745"/>
                </a:lnTo>
                <a:lnTo>
                  <a:pt x="640" y="775"/>
                </a:lnTo>
                <a:lnTo>
                  <a:pt x="688" y="803"/>
                </a:lnTo>
                <a:lnTo>
                  <a:pt x="736" y="830"/>
                </a:lnTo>
                <a:lnTo>
                  <a:pt x="736" y="0"/>
                </a:lnTo>
                <a:lnTo>
                  <a:pt x="0" y="0"/>
                </a:lnTo>
                <a:lnTo>
                  <a:pt x="0" y="0"/>
                </a:lnTo>
                <a:lnTo>
                  <a:pt x="22" y="55"/>
                </a:lnTo>
                <a:lnTo>
                  <a:pt x="46" y="108"/>
                </a:lnTo>
                <a:lnTo>
                  <a:pt x="72" y="161"/>
                </a:lnTo>
                <a:lnTo>
                  <a:pt x="100" y="211"/>
                </a:lnTo>
                <a:lnTo>
                  <a:pt x="129" y="261"/>
                </a:lnTo>
                <a:lnTo>
                  <a:pt x="160" y="309"/>
                </a:lnTo>
                <a:lnTo>
                  <a:pt x="192" y="357"/>
                </a:lnTo>
                <a:lnTo>
                  <a:pt x="226" y="402"/>
                </a:lnTo>
                <a:lnTo>
                  <a:pt x="262" y="445"/>
                </a:lnTo>
                <a:lnTo>
                  <a:pt x="298" y="488"/>
                </a:lnTo>
                <a:lnTo>
                  <a:pt x="338" y="530"/>
                </a:lnTo>
                <a:lnTo>
                  <a:pt x="377" y="569"/>
                </a:lnTo>
                <a:lnTo>
                  <a:pt x="418" y="607"/>
                </a:lnTo>
                <a:lnTo>
                  <a:pt x="460" y="645"/>
                </a:lnTo>
                <a:lnTo>
                  <a:pt x="503" y="679"/>
                </a:lnTo>
                <a:lnTo>
                  <a:pt x="548" y="713"/>
                </a:lnTo>
                <a:lnTo>
                  <a:pt x="548" y="713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432785" y="1410997"/>
            <a:ext cx="8243671" cy="3393001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432785" y="235340"/>
            <a:ext cx="8243671" cy="97427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pic>
        <p:nvPicPr>
          <p:cNvPr id="10" name="Picture 9" descr="työkykyohjelman logo">
            <a:extLst>
              <a:ext uri="{FF2B5EF4-FFF2-40B4-BE49-F238E27FC236}">
                <a16:creationId xmlns:a16="http://schemas.microsoft.com/office/drawing/2014/main" id="{E74FAC7E-06E9-1F40-9493-9E7A400F81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731990"/>
            <a:ext cx="1542059" cy="30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974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 userDrawn="1"/>
        </p:nvSpPr>
        <p:spPr>
          <a:xfrm rot="10800000" flipV="1">
            <a:off x="-10667" y="-21804"/>
            <a:ext cx="4582667" cy="5165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8" name="Rectangle 57" descr="kaarielementti"/>
          <p:cNvSpPr/>
          <p:nvPr userDrawn="1"/>
        </p:nvSpPr>
        <p:spPr>
          <a:xfrm rot="10800000" flipV="1">
            <a:off x="4427983" y="-21804"/>
            <a:ext cx="4714430" cy="51653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4" name="Freeform 7" descr="kaarielementti"/>
          <p:cNvSpPr>
            <a:spLocks/>
          </p:cNvSpPr>
          <p:nvPr userDrawn="1"/>
        </p:nvSpPr>
        <p:spPr bwMode="auto">
          <a:xfrm rot="10800000" flipV="1">
            <a:off x="3392894" y="-21803"/>
            <a:ext cx="4279900" cy="5165302"/>
          </a:xfrm>
          <a:custGeom>
            <a:avLst/>
            <a:gdLst>
              <a:gd name="T0" fmla="*/ 2425 w 2696"/>
              <a:gd name="T1" fmla="*/ 3240 h 3240"/>
              <a:gd name="T2" fmla="*/ 2398 w 2696"/>
              <a:gd name="T3" fmla="*/ 3171 h 3240"/>
              <a:gd name="T4" fmla="*/ 2372 w 2696"/>
              <a:gd name="T5" fmla="*/ 3103 h 3240"/>
              <a:gd name="T6" fmla="*/ 2325 w 2696"/>
              <a:gd name="T7" fmla="*/ 2966 h 3240"/>
              <a:gd name="T8" fmla="*/ 2283 w 2696"/>
              <a:gd name="T9" fmla="*/ 2828 h 3240"/>
              <a:gd name="T10" fmla="*/ 2248 w 2696"/>
              <a:gd name="T11" fmla="*/ 2689 h 3240"/>
              <a:gd name="T12" fmla="*/ 2219 w 2696"/>
              <a:gd name="T13" fmla="*/ 2550 h 3240"/>
              <a:gd name="T14" fmla="*/ 2196 w 2696"/>
              <a:gd name="T15" fmla="*/ 2411 h 3240"/>
              <a:gd name="T16" fmla="*/ 2178 w 2696"/>
              <a:gd name="T17" fmla="*/ 2273 h 3240"/>
              <a:gd name="T18" fmla="*/ 2164 w 2696"/>
              <a:gd name="T19" fmla="*/ 2133 h 3240"/>
              <a:gd name="T20" fmla="*/ 2157 w 2696"/>
              <a:gd name="T21" fmla="*/ 1995 h 3240"/>
              <a:gd name="T22" fmla="*/ 2156 w 2696"/>
              <a:gd name="T23" fmla="*/ 1856 h 3240"/>
              <a:gd name="T24" fmla="*/ 2160 w 2696"/>
              <a:gd name="T25" fmla="*/ 1718 h 3240"/>
              <a:gd name="T26" fmla="*/ 2170 w 2696"/>
              <a:gd name="T27" fmla="*/ 1581 h 3240"/>
              <a:gd name="T28" fmla="*/ 2183 w 2696"/>
              <a:gd name="T29" fmla="*/ 1445 h 3240"/>
              <a:gd name="T30" fmla="*/ 2203 w 2696"/>
              <a:gd name="T31" fmla="*/ 1310 h 3240"/>
              <a:gd name="T32" fmla="*/ 2228 w 2696"/>
              <a:gd name="T33" fmla="*/ 1175 h 3240"/>
              <a:gd name="T34" fmla="*/ 2259 w 2696"/>
              <a:gd name="T35" fmla="*/ 1042 h 3240"/>
              <a:gd name="T36" fmla="*/ 2274 w 2696"/>
              <a:gd name="T37" fmla="*/ 977 h 3240"/>
              <a:gd name="T38" fmla="*/ 2313 w 2696"/>
              <a:gd name="T39" fmla="*/ 845 h 3240"/>
              <a:gd name="T40" fmla="*/ 2354 w 2696"/>
              <a:gd name="T41" fmla="*/ 716 h 3240"/>
              <a:gd name="T42" fmla="*/ 2400 w 2696"/>
              <a:gd name="T43" fmla="*/ 590 h 3240"/>
              <a:gd name="T44" fmla="*/ 2452 w 2696"/>
              <a:gd name="T45" fmla="*/ 466 h 3240"/>
              <a:gd name="T46" fmla="*/ 2507 w 2696"/>
              <a:gd name="T47" fmla="*/ 345 h 3240"/>
              <a:gd name="T48" fmla="*/ 2566 w 2696"/>
              <a:gd name="T49" fmla="*/ 227 h 3240"/>
              <a:gd name="T50" fmla="*/ 2630 w 2696"/>
              <a:gd name="T51" fmla="*/ 113 h 3240"/>
              <a:gd name="T52" fmla="*/ 2696 w 2696"/>
              <a:gd name="T53" fmla="*/ 0 h 3240"/>
              <a:gd name="T54" fmla="*/ 0 w 2696"/>
              <a:gd name="T55" fmla="*/ 0 h 3240"/>
              <a:gd name="T56" fmla="*/ 72 w 2696"/>
              <a:gd name="T57" fmla="*/ 207 h 3240"/>
              <a:gd name="T58" fmla="*/ 150 w 2696"/>
              <a:gd name="T59" fmla="*/ 414 h 3240"/>
              <a:gd name="T60" fmla="*/ 187 w 2696"/>
              <a:gd name="T61" fmla="*/ 510 h 3240"/>
              <a:gd name="T62" fmla="*/ 266 w 2696"/>
              <a:gd name="T63" fmla="*/ 701 h 3240"/>
              <a:gd name="T64" fmla="*/ 349 w 2696"/>
              <a:gd name="T65" fmla="*/ 890 h 3240"/>
              <a:gd name="T66" fmla="*/ 436 w 2696"/>
              <a:gd name="T67" fmla="*/ 1077 h 3240"/>
              <a:gd name="T68" fmla="*/ 527 w 2696"/>
              <a:gd name="T69" fmla="*/ 1262 h 3240"/>
              <a:gd name="T70" fmla="*/ 622 w 2696"/>
              <a:gd name="T71" fmla="*/ 1446 h 3240"/>
              <a:gd name="T72" fmla="*/ 722 w 2696"/>
              <a:gd name="T73" fmla="*/ 1627 h 3240"/>
              <a:gd name="T74" fmla="*/ 826 w 2696"/>
              <a:gd name="T75" fmla="*/ 1807 h 3240"/>
              <a:gd name="T76" fmla="*/ 934 w 2696"/>
              <a:gd name="T77" fmla="*/ 1983 h 3240"/>
              <a:gd name="T78" fmla="*/ 1046 w 2696"/>
              <a:gd name="T79" fmla="*/ 2159 h 3240"/>
              <a:gd name="T80" fmla="*/ 1162 w 2696"/>
              <a:gd name="T81" fmla="*/ 2332 h 3240"/>
              <a:gd name="T82" fmla="*/ 1282 w 2696"/>
              <a:gd name="T83" fmla="*/ 2503 h 3240"/>
              <a:gd name="T84" fmla="*/ 1406 w 2696"/>
              <a:gd name="T85" fmla="*/ 2671 h 3240"/>
              <a:gd name="T86" fmla="*/ 1535 w 2696"/>
              <a:gd name="T87" fmla="*/ 2837 h 3240"/>
              <a:gd name="T88" fmla="*/ 1667 w 2696"/>
              <a:gd name="T89" fmla="*/ 3000 h 3240"/>
              <a:gd name="T90" fmla="*/ 1804 w 2696"/>
              <a:gd name="T91" fmla="*/ 3160 h 3240"/>
              <a:gd name="T92" fmla="*/ 1874 w 2696"/>
              <a:gd name="T93" fmla="*/ 3240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696" h="3240">
                <a:moveTo>
                  <a:pt x="1874" y="3240"/>
                </a:moveTo>
                <a:lnTo>
                  <a:pt x="2425" y="3240"/>
                </a:lnTo>
                <a:lnTo>
                  <a:pt x="2425" y="3240"/>
                </a:lnTo>
                <a:lnTo>
                  <a:pt x="2398" y="3171"/>
                </a:lnTo>
                <a:lnTo>
                  <a:pt x="2398" y="3171"/>
                </a:lnTo>
                <a:lnTo>
                  <a:pt x="2372" y="3103"/>
                </a:lnTo>
                <a:lnTo>
                  <a:pt x="2347" y="3034"/>
                </a:lnTo>
                <a:lnTo>
                  <a:pt x="2325" y="2966"/>
                </a:lnTo>
                <a:lnTo>
                  <a:pt x="2304" y="2897"/>
                </a:lnTo>
                <a:lnTo>
                  <a:pt x="2283" y="2828"/>
                </a:lnTo>
                <a:lnTo>
                  <a:pt x="2265" y="2759"/>
                </a:lnTo>
                <a:lnTo>
                  <a:pt x="2248" y="2689"/>
                </a:lnTo>
                <a:lnTo>
                  <a:pt x="2233" y="2620"/>
                </a:lnTo>
                <a:lnTo>
                  <a:pt x="2219" y="2550"/>
                </a:lnTo>
                <a:lnTo>
                  <a:pt x="2207" y="2481"/>
                </a:lnTo>
                <a:lnTo>
                  <a:pt x="2196" y="2411"/>
                </a:lnTo>
                <a:lnTo>
                  <a:pt x="2185" y="2342"/>
                </a:lnTo>
                <a:lnTo>
                  <a:pt x="2178" y="2273"/>
                </a:lnTo>
                <a:lnTo>
                  <a:pt x="2170" y="2203"/>
                </a:lnTo>
                <a:lnTo>
                  <a:pt x="2164" y="2133"/>
                </a:lnTo>
                <a:lnTo>
                  <a:pt x="2161" y="2063"/>
                </a:lnTo>
                <a:lnTo>
                  <a:pt x="2157" y="1995"/>
                </a:lnTo>
                <a:lnTo>
                  <a:pt x="2156" y="1925"/>
                </a:lnTo>
                <a:lnTo>
                  <a:pt x="2156" y="1856"/>
                </a:lnTo>
                <a:lnTo>
                  <a:pt x="2157" y="1787"/>
                </a:lnTo>
                <a:lnTo>
                  <a:pt x="2160" y="1718"/>
                </a:lnTo>
                <a:lnTo>
                  <a:pt x="2164" y="1649"/>
                </a:lnTo>
                <a:lnTo>
                  <a:pt x="2170" y="1581"/>
                </a:lnTo>
                <a:lnTo>
                  <a:pt x="2175" y="1513"/>
                </a:lnTo>
                <a:lnTo>
                  <a:pt x="2183" y="1445"/>
                </a:lnTo>
                <a:lnTo>
                  <a:pt x="2193" y="1377"/>
                </a:lnTo>
                <a:lnTo>
                  <a:pt x="2203" y="1310"/>
                </a:lnTo>
                <a:lnTo>
                  <a:pt x="2215" y="1242"/>
                </a:lnTo>
                <a:lnTo>
                  <a:pt x="2228" y="1175"/>
                </a:lnTo>
                <a:lnTo>
                  <a:pt x="2243" y="1108"/>
                </a:lnTo>
                <a:lnTo>
                  <a:pt x="2259" y="1042"/>
                </a:lnTo>
                <a:lnTo>
                  <a:pt x="2274" y="977"/>
                </a:lnTo>
                <a:lnTo>
                  <a:pt x="2274" y="977"/>
                </a:lnTo>
                <a:lnTo>
                  <a:pt x="2293" y="910"/>
                </a:lnTo>
                <a:lnTo>
                  <a:pt x="2313" y="845"/>
                </a:lnTo>
                <a:lnTo>
                  <a:pt x="2333" y="780"/>
                </a:lnTo>
                <a:lnTo>
                  <a:pt x="2354" y="716"/>
                </a:lnTo>
                <a:lnTo>
                  <a:pt x="2377" y="653"/>
                </a:lnTo>
                <a:lnTo>
                  <a:pt x="2400" y="590"/>
                </a:lnTo>
                <a:lnTo>
                  <a:pt x="2426" y="528"/>
                </a:lnTo>
                <a:lnTo>
                  <a:pt x="2452" y="466"/>
                </a:lnTo>
                <a:lnTo>
                  <a:pt x="2479" y="405"/>
                </a:lnTo>
                <a:lnTo>
                  <a:pt x="2507" y="345"/>
                </a:lnTo>
                <a:lnTo>
                  <a:pt x="2536" y="286"/>
                </a:lnTo>
                <a:lnTo>
                  <a:pt x="2566" y="227"/>
                </a:lnTo>
                <a:lnTo>
                  <a:pt x="2597" y="169"/>
                </a:lnTo>
                <a:lnTo>
                  <a:pt x="2630" y="113"/>
                </a:lnTo>
                <a:lnTo>
                  <a:pt x="2662" y="55"/>
                </a:lnTo>
                <a:lnTo>
                  <a:pt x="2696" y="0"/>
                </a:lnTo>
                <a:lnTo>
                  <a:pt x="0" y="0"/>
                </a:lnTo>
                <a:lnTo>
                  <a:pt x="0" y="0"/>
                </a:lnTo>
                <a:lnTo>
                  <a:pt x="35" y="104"/>
                </a:lnTo>
                <a:lnTo>
                  <a:pt x="72" y="207"/>
                </a:lnTo>
                <a:lnTo>
                  <a:pt x="111" y="311"/>
                </a:lnTo>
                <a:lnTo>
                  <a:pt x="150" y="414"/>
                </a:lnTo>
                <a:lnTo>
                  <a:pt x="150" y="414"/>
                </a:lnTo>
                <a:lnTo>
                  <a:pt x="187" y="510"/>
                </a:lnTo>
                <a:lnTo>
                  <a:pt x="226" y="605"/>
                </a:lnTo>
                <a:lnTo>
                  <a:pt x="266" y="701"/>
                </a:lnTo>
                <a:lnTo>
                  <a:pt x="306" y="795"/>
                </a:lnTo>
                <a:lnTo>
                  <a:pt x="349" y="890"/>
                </a:lnTo>
                <a:lnTo>
                  <a:pt x="392" y="983"/>
                </a:lnTo>
                <a:lnTo>
                  <a:pt x="436" y="1077"/>
                </a:lnTo>
                <a:lnTo>
                  <a:pt x="481" y="1169"/>
                </a:lnTo>
                <a:lnTo>
                  <a:pt x="527" y="1262"/>
                </a:lnTo>
                <a:lnTo>
                  <a:pt x="574" y="1353"/>
                </a:lnTo>
                <a:lnTo>
                  <a:pt x="622" y="1446"/>
                </a:lnTo>
                <a:lnTo>
                  <a:pt x="672" y="1537"/>
                </a:lnTo>
                <a:lnTo>
                  <a:pt x="722" y="1627"/>
                </a:lnTo>
                <a:lnTo>
                  <a:pt x="773" y="1717"/>
                </a:lnTo>
                <a:lnTo>
                  <a:pt x="826" y="1807"/>
                </a:lnTo>
                <a:lnTo>
                  <a:pt x="879" y="1896"/>
                </a:lnTo>
                <a:lnTo>
                  <a:pt x="934" y="1983"/>
                </a:lnTo>
                <a:lnTo>
                  <a:pt x="989" y="2072"/>
                </a:lnTo>
                <a:lnTo>
                  <a:pt x="1046" y="2159"/>
                </a:lnTo>
                <a:lnTo>
                  <a:pt x="1104" y="2246"/>
                </a:lnTo>
                <a:lnTo>
                  <a:pt x="1162" y="2332"/>
                </a:lnTo>
                <a:lnTo>
                  <a:pt x="1222" y="2418"/>
                </a:lnTo>
                <a:lnTo>
                  <a:pt x="1282" y="2503"/>
                </a:lnTo>
                <a:lnTo>
                  <a:pt x="1344" y="2588"/>
                </a:lnTo>
                <a:lnTo>
                  <a:pt x="1406" y="2671"/>
                </a:lnTo>
                <a:lnTo>
                  <a:pt x="1470" y="2754"/>
                </a:lnTo>
                <a:lnTo>
                  <a:pt x="1535" y="2837"/>
                </a:lnTo>
                <a:lnTo>
                  <a:pt x="1601" y="2918"/>
                </a:lnTo>
                <a:lnTo>
                  <a:pt x="1667" y="3000"/>
                </a:lnTo>
                <a:lnTo>
                  <a:pt x="1736" y="3080"/>
                </a:lnTo>
                <a:lnTo>
                  <a:pt x="1804" y="3160"/>
                </a:lnTo>
                <a:lnTo>
                  <a:pt x="1874" y="3240"/>
                </a:lnTo>
                <a:lnTo>
                  <a:pt x="1874" y="324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Otsikko 1"/>
          <p:cNvSpPr>
            <a:spLocks noGrp="1"/>
          </p:cNvSpPr>
          <p:nvPr userDrawn="1">
            <p:ph type="ctrTitle"/>
          </p:nvPr>
        </p:nvSpPr>
        <p:spPr>
          <a:xfrm>
            <a:off x="366651" y="411510"/>
            <a:ext cx="3485269" cy="2967062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Alaotsikko 2"/>
          <p:cNvSpPr>
            <a:spLocks noGrp="1"/>
          </p:cNvSpPr>
          <p:nvPr userDrawn="1">
            <p:ph type="subTitle" idx="1"/>
          </p:nvPr>
        </p:nvSpPr>
        <p:spPr>
          <a:xfrm>
            <a:off x="366651" y="3507854"/>
            <a:ext cx="3485270" cy="151216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2" name="Freeform 30"/>
          <p:cNvSpPr>
            <a:spLocks/>
          </p:cNvSpPr>
          <p:nvPr userDrawn="1"/>
        </p:nvSpPr>
        <p:spPr bwMode="auto">
          <a:xfrm>
            <a:off x="7331075" y="1931690"/>
            <a:ext cx="371475" cy="98425"/>
          </a:xfrm>
          <a:custGeom>
            <a:avLst/>
            <a:gdLst>
              <a:gd name="T0" fmla="*/ 87 w 2807"/>
              <a:gd name="T1" fmla="*/ 343 h 743"/>
              <a:gd name="T2" fmla="*/ 203 w 2807"/>
              <a:gd name="T3" fmla="*/ 417 h 743"/>
              <a:gd name="T4" fmla="*/ 319 w 2807"/>
              <a:gd name="T5" fmla="*/ 479 h 743"/>
              <a:gd name="T6" fmla="*/ 430 w 2807"/>
              <a:gd name="T7" fmla="*/ 529 h 743"/>
              <a:gd name="T8" fmla="*/ 603 w 2807"/>
              <a:gd name="T9" fmla="*/ 595 h 743"/>
              <a:gd name="T10" fmla="*/ 724 w 2807"/>
              <a:gd name="T11" fmla="*/ 633 h 743"/>
              <a:gd name="T12" fmla="*/ 857 w 2807"/>
              <a:gd name="T13" fmla="*/ 666 h 743"/>
              <a:gd name="T14" fmla="*/ 1001 w 2807"/>
              <a:gd name="T15" fmla="*/ 696 h 743"/>
              <a:gd name="T16" fmla="*/ 1157 w 2807"/>
              <a:gd name="T17" fmla="*/ 719 h 743"/>
              <a:gd name="T18" fmla="*/ 1324 w 2807"/>
              <a:gd name="T19" fmla="*/ 736 h 743"/>
              <a:gd name="T20" fmla="*/ 1502 w 2807"/>
              <a:gd name="T21" fmla="*/ 743 h 743"/>
              <a:gd name="T22" fmla="*/ 1689 w 2807"/>
              <a:gd name="T23" fmla="*/ 738 h 743"/>
              <a:gd name="T24" fmla="*/ 1819 w 2807"/>
              <a:gd name="T25" fmla="*/ 729 h 743"/>
              <a:gd name="T26" fmla="*/ 1999 w 2807"/>
              <a:gd name="T27" fmla="*/ 706 h 743"/>
              <a:gd name="T28" fmla="*/ 2159 w 2807"/>
              <a:gd name="T29" fmla="*/ 678 h 743"/>
              <a:gd name="T30" fmla="*/ 2302 w 2807"/>
              <a:gd name="T31" fmla="*/ 643 h 743"/>
              <a:gd name="T32" fmla="*/ 2426 w 2807"/>
              <a:gd name="T33" fmla="*/ 605 h 743"/>
              <a:gd name="T34" fmla="*/ 2533 w 2807"/>
              <a:gd name="T35" fmla="*/ 566 h 743"/>
              <a:gd name="T36" fmla="*/ 2672 w 2807"/>
              <a:gd name="T37" fmla="*/ 505 h 743"/>
              <a:gd name="T38" fmla="*/ 2773 w 2807"/>
              <a:gd name="T39" fmla="*/ 449 h 743"/>
              <a:gd name="T40" fmla="*/ 2807 w 2807"/>
              <a:gd name="T41" fmla="*/ 426 h 743"/>
              <a:gd name="T42" fmla="*/ 2745 w 2807"/>
              <a:gd name="T43" fmla="*/ 402 h 743"/>
              <a:gd name="T44" fmla="*/ 2688 w 2807"/>
              <a:gd name="T45" fmla="*/ 372 h 743"/>
              <a:gd name="T46" fmla="*/ 2586 w 2807"/>
              <a:gd name="T47" fmla="*/ 303 h 743"/>
              <a:gd name="T48" fmla="*/ 2529 w 2807"/>
              <a:gd name="T49" fmla="*/ 256 h 743"/>
              <a:gd name="T50" fmla="*/ 2518 w 2807"/>
              <a:gd name="T51" fmla="*/ 294 h 743"/>
              <a:gd name="T52" fmla="*/ 2507 w 2807"/>
              <a:gd name="T53" fmla="*/ 381 h 743"/>
              <a:gd name="T54" fmla="*/ 2499 w 2807"/>
              <a:gd name="T55" fmla="*/ 413 h 743"/>
              <a:gd name="T56" fmla="*/ 2443 w 2807"/>
              <a:gd name="T57" fmla="*/ 391 h 743"/>
              <a:gd name="T58" fmla="*/ 2423 w 2807"/>
              <a:gd name="T59" fmla="*/ 381 h 743"/>
              <a:gd name="T60" fmla="*/ 2392 w 2807"/>
              <a:gd name="T61" fmla="*/ 357 h 743"/>
              <a:gd name="T62" fmla="*/ 2361 w 2807"/>
              <a:gd name="T63" fmla="*/ 324 h 743"/>
              <a:gd name="T64" fmla="*/ 2334 w 2807"/>
              <a:gd name="T65" fmla="*/ 283 h 743"/>
              <a:gd name="T66" fmla="*/ 2316 w 2807"/>
              <a:gd name="T67" fmla="*/ 235 h 743"/>
              <a:gd name="T68" fmla="*/ 2310 w 2807"/>
              <a:gd name="T69" fmla="*/ 199 h 743"/>
              <a:gd name="T70" fmla="*/ 2252 w 2807"/>
              <a:gd name="T71" fmla="*/ 195 h 743"/>
              <a:gd name="T72" fmla="*/ 2110 w 2807"/>
              <a:gd name="T73" fmla="*/ 243 h 743"/>
              <a:gd name="T74" fmla="*/ 1984 w 2807"/>
              <a:gd name="T75" fmla="*/ 277 h 743"/>
              <a:gd name="T76" fmla="*/ 1843 w 2807"/>
              <a:gd name="T77" fmla="*/ 303 h 743"/>
              <a:gd name="T78" fmla="*/ 1697 w 2807"/>
              <a:gd name="T79" fmla="*/ 319 h 743"/>
              <a:gd name="T80" fmla="*/ 1558 w 2807"/>
              <a:gd name="T81" fmla="*/ 322 h 743"/>
              <a:gd name="T82" fmla="*/ 1293 w 2807"/>
              <a:gd name="T83" fmla="*/ 312 h 743"/>
              <a:gd name="T84" fmla="*/ 1030 w 2807"/>
              <a:gd name="T85" fmla="*/ 282 h 743"/>
              <a:gd name="T86" fmla="*/ 855 w 2807"/>
              <a:gd name="T87" fmla="*/ 251 h 743"/>
              <a:gd name="T88" fmla="*/ 725 w 2807"/>
              <a:gd name="T89" fmla="*/ 221 h 743"/>
              <a:gd name="T90" fmla="*/ 594 w 2807"/>
              <a:gd name="T91" fmla="*/ 185 h 743"/>
              <a:gd name="T92" fmla="*/ 465 w 2807"/>
              <a:gd name="T93" fmla="*/ 143 h 743"/>
              <a:gd name="T94" fmla="*/ 336 w 2807"/>
              <a:gd name="T95" fmla="*/ 94 h 743"/>
              <a:gd name="T96" fmla="*/ 251 w 2807"/>
              <a:gd name="T97" fmla="*/ 58 h 743"/>
              <a:gd name="T98" fmla="*/ 122 w 2807"/>
              <a:gd name="T99" fmla="*/ 0 h 743"/>
              <a:gd name="T100" fmla="*/ 119 w 2807"/>
              <a:gd name="T101" fmla="*/ 19 h 743"/>
              <a:gd name="T102" fmla="*/ 121 w 2807"/>
              <a:gd name="T103" fmla="*/ 51 h 743"/>
              <a:gd name="T104" fmla="*/ 136 w 2807"/>
              <a:gd name="T105" fmla="*/ 96 h 743"/>
              <a:gd name="T106" fmla="*/ 171 w 2807"/>
              <a:gd name="T107" fmla="*/ 156 h 743"/>
              <a:gd name="T108" fmla="*/ 207 w 2807"/>
              <a:gd name="T109" fmla="*/ 204 h 743"/>
              <a:gd name="T110" fmla="*/ 151 w 2807"/>
              <a:gd name="T111" fmla="*/ 199 h 743"/>
              <a:gd name="T112" fmla="*/ 98 w 2807"/>
              <a:gd name="T113" fmla="*/ 204 h 743"/>
              <a:gd name="T114" fmla="*/ 69 w 2807"/>
              <a:gd name="T115" fmla="*/ 215 h 743"/>
              <a:gd name="T116" fmla="*/ 32 w 2807"/>
              <a:gd name="T117" fmla="*/ 244 h 743"/>
              <a:gd name="T118" fmla="*/ 7 w 2807"/>
              <a:gd name="T119" fmla="*/ 272 h 7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807" h="743">
                <a:moveTo>
                  <a:pt x="0" y="284"/>
                </a:moveTo>
                <a:lnTo>
                  <a:pt x="0" y="284"/>
                </a:lnTo>
                <a:lnTo>
                  <a:pt x="87" y="343"/>
                </a:lnTo>
                <a:lnTo>
                  <a:pt x="127" y="369"/>
                </a:lnTo>
                <a:lnTo>
                  <a:pt x="166" y="394"/>
                </a:lnTo>
                <a:lnTo>
                  <a:pt x="203" y="417"/>
                </a:lnTo>
                <a:lnTo>
                  <a:pt x="241" y="438"/>
                </a:lnTo>
                <a:lnTo>
                  <a:pt x="280" y="460"/>
                </a:lnTo>
                <a:lnTo>
                  <a:pt x="319" y="479"/>
                </a:lnTo>
                <a:lnTo>
                  <a:pt x="319" y="479"/>
                </a:lnTo>
                <a:lnTo>
                  <a:pt x="372" y="504"/>
                </a:lnTo>
                <a:lnTo>
                  <a:pt x="430" y="529"/>
                </a:lnTo>
                <a:lnTo>
                  <a:pt x="495" y="556"/>
                </a:lnTo>
                <a:lnTo>
                  <a:pt x="565" y="581"/>
                </a:lnTo>
                <a:lnTo>
                  <a:pt x="603" y="595"/>
                </a:lnTo>
                <a:lnTo>
                  <a:pt x="642" y="607"/>
                </a:lnTo>
                <a:lnTo>
                  <a:pt x="682" y="620"/>
                </a:lnTo>
                <a:lnTo>
                  <a:pt x="724" y="633"/>
                </a:lnTo>
                <a:lnTo>
                  <a:pt x="767" y="644"/>
                </a:lnTo>
                <a:lnTo>
                  <a:pt x="811" y="655"/>
                </a:lnTo>
                <a:lnTo>
                  <a:pt x="857" y="666"/>
                </a:lnTo>
                <a:lnTo>
                  <a:pt x="903" y="677"/>
                </a:lnTo>
                <a:lnTo>
                  <a:pt x="952" y="687"/>
                </a:lnTo>
                <a:lnTo>
                  <a:pt x="1001" y="696"/>
                </a:lnTo>
                <a:lnTo>
                  <a:pt x="1052" y="705"/>
                </a:lnTo>
                <a:lnTo>
                  <a:pt x="1104" y="713"/>
                </a:lnTo>
                <a:lnTo>
                  <a:pt x="1157" y="719"/>
                </a:lnTo>
                <a:lnTo>
                  <a:pt x="1212" y="727"/>
                </a:lnTo>
                <a:lnTo>
                  <a:pt x="1267" y="732"/>
                </a:lnTo>
                <a:lnTo>
                  <a:pt x="1324" y="736"/>
                </a:lnTo>
                <a:lnTo>
                  <a:pt x="1382" y="739"/>
                </a:lnTo>
                <a:lnTo>
                  <a:pt x="1442" y="741"/>
                </a:lnTo>
                <a:lnTo>
                  <a:pt x="1502" y="743"/>
                </a:lnTo>
                <a:lnTo>
                  <a:pt x="1563" y="742"/>
                </a:lnTo>
                <a:lnTo>
                  <a:pt x="1626" y="741"/>
                </a:lnTo>
                <a:lnTo>
                  <a:pt x="1689" y="738"/>
                </a:lnTo>
                <a:lnTo>
                  <a:pt x="1754" y="734"/>
                </a:lnTo>
                <a:lnTo>
                  <a:pt x="1819" y="729"/>
                </a:lnTo>
                <a:lnTo>
                  <a:pt x="1819" y="729"/>
                </a:lnTo>
                <a:lnTo>
                  <a:pt x="1881" y="723"/>
                </a:lnTo>
                <a:lnTo>
                  <a:pt x="1941" y="714"/>
                </a:lnTo>
                <a:lnTo>
                  <a:pt x="1999" y="706"/>
                </a:lnTo>
                <a:lnTo>
                  <a:pt x="2054" y="697"/>
                </a:lnTo>
                <a:lnTo>
                  <a:pt x="2108" y="688"/>
                </a:lnTo>
                <a:lnTo>
                  <a:pt x="2159" y="678"/>
                </a:lnTo>
                <a:lnTo>
                  <a:pt x="2209" y="666"/>
                </a:lnTo>
                <a:lnTo>
                  <a:pt x="2257" y="655"/>
                </a:lnTo>
                <a:lnTo>
                  <a:pt x="2302" y="643"/>
                </a:lnTo>
                <a:lnTo>
                  <a:pt x="2346" y="631"/>
                </a:lnTo>
                <a:lnTo>
                  <a:pt x="2387" y="618"/>
                </a:lnTo>
                <a:lnTo>
                  <a:pt x="2426" y="605"/>
                </a:lnTo>
                <a:lnTo>
                  <a:pt x="2464" y="593"/>
                </a:lnTo>
                <a:lnTo>
                  <a:pt x="2500" y="579"/>
                </a:lnTo>
                <a:lnTo>
                  <a:pt x="2533" y="566"/>
                </a:lnTo>
                <a:lnTo>
                  <a:pt x="2564" y="554"/>
                </a:lnTo>
                <a:lnTo>
                  <a:pt x="2622" y="528"/>
                </a:lnTo>
                <a:lnTo>
                  <a:pt x="2672" y="505"/>
                </a:lnTo>
                <a:lnTo>
                  <a:pt x="2713" y="483"/>
                </a:lnTo>
                <a:lnTo>
                  <a:pt x="2747" y="465"/>
                </a:lnTo>
                <a:lnTo>
                  <a:pt x="2773" y="449"/>
                </a:lnTo>
                <a:lnTo>
                  <a:pt x="2792" y="436"/>
                </a:lnTo>
                <a:lnTo>
                  <a:pt x="2807" y="426"/>
                </a:lnTo>
                <a:lnTo>
                  <a:pt x="2807" y="426"/>
                </a:lnTo>
                <a:lnTo>
                  <a:pt x="2786" y="419"/>
                </a:lnTo>
                <a:lnTo>
                  <a:pt x="2766" y="410"/>
                </a:lnTo>
                <a:lnTo>
                  <a:pt x="2745" y="402"/>
                </a:lnTo>
                <a:lnTo>
                  <a:pt x="2726" y="391"/>
                </a:lnTo>
                <a:lnTo>
                  <a:pt x="2706" y="382"/>
                </a:lnTo>
                <a:lnTo>
                  <a:pt x="2688" y="372"/>
                </a:lnTo>
                <a:lnTo>
                  <a:pt x="2651" y="349"/>
                </a:lnTo>
                <a:lnTo>
                  <a:pt x="2618" y="327"/>
                </a:lnTo>
                <a:lnTo>
                  <a:pt x="2586" y="303"/>
                </a:lnTo>
                <a:lnTo>
                  <a:pt x="2556" y="280"/>
                </a:lnTo>
                <a:lnTo>
                  <a:pt x="2529" y="256"/>
                </a:lnTo>
                <a:lnTo>
                  <a:pt x="2529" y="256"/>
                </a:lnTo>
                <a:lnTo>
                  <a:pt x="2524" y="266"/>
                </a:lnTo>
                <a:lnTo>
                  <a:pt x="2521" y="279"/>
                </a:lnTo>
                <a:lnTo>
                  <a:pt x="2518" y="294"/>
                </a:lnTo>
                <a:lnTo>
                  <a:pt x="2515" y="312"/>
                </a:lnTo>
                <a:lnTo>
                  <a:pt x="2515" y="312"/>
                </a:lnTo>
                <a:lnTo>
                  <a:pt x="2507" y="381"/>
                </a:lnTo>
                <a:lnTo>
                  <a:pt x="2503" y="414"/>
                </a:lnTo>
                <a:lnTo>
                  <a:pt x="2503" y="414"/>
                </a:lnTo>
                <a:lnTo>
                  <a:pt x="2499" y="413"/>
                </a:lnTo>
                <a:lnTo>
                  <a:pt x="2489" y="410"/>
                </a:lnTo>
                <a:lnTo>
                  <a:pt x="2470" y="403"/>
                </a:lnTo>
                <a:lnTo>
                  <a:pt x="2443" y="391"/>
                </a:lnTo>
                <a:lnTo>
                  <a:pt x="2443" y="391"/>
                </a:lnTo>
                <a:lnTo>
                  <a:pt x="2433" y="387"/>
                </a:lnTo>
                <a:lnTo>
                  <a:pt x="2423" y="381"/>
                </a:lnTo>
                <a:lnTo>
                  <a:pt x="2413" y="374"/>
                </a:lnTo>
                <a:lnTo>
                  <a:pt x="2403" y="366"/>
                </a:lnTo>
                <a:lnTo>
                  <a:pt x="2392" y="357"/>
                </a:lnTo>
                <a:lnTo>
                  <a:pt x="2381" y="347"/>
                </a:lnTo>
                <a:lnTo>
                  <a:pt x="2371" y="336"/>
                </a:lnTo>
                <a:lnTo>
                  <a:pt x="2361" y="324"/>
                </a:lnTo>
                <a:lnTo>
                  <a:pt x="2351" y="312"/>
                </a:lnTo>
                <a:lnTo>
                  <a:pt x="2342" y="297"/>
                </a:lnTo>
                <a:lnTo>
                  <a:pt x="2334" y="283"/>
                </a:lnTo>
                <a:lnTo>
                  <a:pt x="2326" y="268"/>
                </a:lnTo>
                <a:lnTo>
                  <a:pt x="2320" y="251"/>
                </a:lnTo>
                <a:lnTo>
                  <a:pt x="2316" y="235"/>
                </a:lnTo>
                <a:lnTo>
                  <a:pt x="2312" y="216"/>
                </a:lnTo>
                <a:lnTo>
                  <a:pt x="2310" y="199"/>
                </a:lnTo>
                <a:lnTo>
                  <a:pt x="2310" y="199"/>
                </a:lnTo>
                <a:lnTo>
                  <a:pt x="2309" y="174"/>
                </a:lnTo>
                <a:lnTo>
                  <a:pt x="2309" y="174"/>
                </a:lnTo>
                <a:lnTo>
                  <a:pt x="2252" y="195"/>
                </a:lnTo>
                <a:lnTo>
                  <a:pt x="2186" y="218"/>
                </a:lnTo>
                <a:lnTo>
                  <a:pt x="2149" y="231"/>
                </a:lnTo>
                <a:lnTo>
                  <a:pt x="2110" y="243"/>
                </a:lnTo>
                <a:lnTo>
                  <a:pt x="2069" y="254"/>
                </a:lnTo>
                <a:lnTo>
                  <a:pt x="2028" y="266"/>
                </a:lnTo>
                <a:lnTo>
                  <a:pt x="1984" y="277"/>
                </a:lnTo>
                <a:lnTo>
                  <a:pt x="1938" y="286"/>
                </a:lnTo>
                <a:lnTo>
                  <a:pt x="1892" y="295"/>
                </a:lnTo>
                <a:lnTo>
                  <a:pt x="1843" y="303"/>
                </a:lnTo>
                <a:lnTo>
                  <a:pt x="1795" y="311"/>
                </a:lnTo>
                <a:lnTo>
                  <a:pt x="1746" y="316"/>
                </a:lnTo>
                <a:lnTo>
                  <a:pt x="1697" y="319"/>
                </a:lnTo>
                <a:lnTo>
                  <a:pt x="1647" y="321"/>
                </a:lnTo>
                <a:lnTo>
                  <a:pt x="1647" y="321"/>
                </a:lnTo>
                <a:lnTo>
                  <a:pt x="1558" y="322"/>
                </a:lnTo>
                <a:lnTo>
                  <a:pt x="1470" y="321"/>
                </a:lnTo>
                <a:lnTo>
                  <a:pt x="1382" y="317"/>
                </a:lnTo>
                <a:lnTo>
                  <a:pt x="1293" y="312"/>
                </a:lnTo>
                <a:lnTo>
                  <a:pt x="1205" y="304"/>
                </a:lnTo>
                <a:lnTo>
                  <a:pt x="1118" y="294"/>
                </a:lnTo>
                <a:lnTo>
                  <a:pt x="1030" y="282"/>
                </a:lnTo>
                <a:lnTo>
                  <a:pt x="943" y="268"/>
                </a:lnTo>
                <a:lnTo>
                  <a:pt x="899" y="259"/>
                </a:lnTo>
                <a:lnTo>
                  <a:pt x="855" y="251"/>
                </a:lnTo>
                <a:lnTo>
                  <a:pt x="812" y="241"/>
                </a:lnTo>
                <a:lnTo>
                  <a:pt x="768" y="231"/>
                </a:lnTo>
                <a:lnTo>
                  <a:pt x="725" y="221"/>
                </a:lnTo>
                <a:lnTo>
                  <a:pt x="681" y="209"/>
                </a:lnTo>
                <a:lnTo>
                  <a:pt x="638" y="197"/>
                </a:lnTo>
                <a:lnTo>
                  <a:pt x="594" y="185"/>
                </a:lnTo>
                <a:lnTo>
                  <a:pt x="551" y="171"/>
                </a:lnTo>
                <a:lnTo>
                  <a:pt x="508" y="157"/>
                </a:lnTo>
                <a:lnTo>
                  <a:pt x="465" y="143"/>
                </a:lnTo>
                <a:lnTo>
                  <a:pt x="422" y="127"/>
                </a:lnTo>
                <a:lnTo>
                  <a:pt x="379" y="111"/>
                </a:lnTo>
                <a:lnTo>
                  <a:pt x="336" y="94"/>
                </a:lnTo>
                <a:lnTo>
                  <a:pt x="294" y="76"/>
                </a:lnTo>
                <a:lnTo>
                  <a:pt x="251" y="58"/>
                </a:lnTo>
                <a:lnTo>
                  <a:pt x="251" y="58"/>
                </a:lnTo>
                <a:lnTo>
                  <a:pt x="165" y="19"/>
                </a:lnTo>
                <a:lnTo>
                  <a:pt x="122" y="0"/>
                </a:lnTo>
                <a:lnTo>
                  <a:pt x="122" y="0"/>
                </a:lnTo>
                <a:lnTo>
                  <a:pt x="121" y="3"/>
                </a:lnTo>
                <a:lnTo>
                  <a:pt x="119" y="12"/>
                </a:lnTo>
                <a:lnTo>
                  <a:pt x="119" y="19"/>
                </a:lnTo>
                <a:lnTo>
                  <a:pt x="119" y="28"/>
                </a:lnTo>
                <a:lnTo>
                  <a:pt x="119" y="39"/>
                </a:lnTo>
                <a:lnTo>
                  <a:pt x="121" y="51"/>
                </a:lnTo>
                <a:lnTo>
                  <a:pt x="125" y="64"/>
                </a:lnTo>
                <a:lnTo>
                  <a:pt x="129" y="79"/>
                </a:lnTo>
                <a:lnTo>
                  <a:pt x="136" y="96"/>
                </a:lnTo>
                <a:lnTo>
                  <a:pt x="145" y="114"/>
                </a:lnTo>
                <a:lnTo>
                  <a:pt x="156" y="135"/>
                </a:lnTo>
                <a:lnTo>
                  <a:pt x="171" y="156"/>
                </a:lnTo>
                <a:lnTo>
                  <a:pt x="187" y="180"/>
                </a:lnTo>
                <a:lnTo>
                  <a:pt x="207" y="204"/>
                </a:lnTo>
                <a:lnTo>
                  <a:pt x="207" y="204"/>
                </a:lnTo>
                <a:lnTo>
                  <a:pt x="189" y="201"/>
                </a:lnTo>
                <a:lnTo>
                  <a:pt x="170" y="199"/>
                </a:lnTo>
                <a:lnTo>
                  <a:pt x="151" y="199"/>
                </a:lnTo>
                <a:lnTo>
                  <a:pt x="132" y="199"/>
                </a:lnTo>
                <a:lnTo>
                  <a:pt x="114" y="201"/>
                </a:lnTo>
                <a:lnTo>
                  <a:pt x="98" y="204"/>
                </a:lnTo>
                <a:lnTo>
                  <a:pt x="83" y="209"/>
                </a:lnTo>
                <a:lnTo>
                  <a:pt x="69" y="215"/>
                </a:lnTo>
                <a:lnTo>
                  <a:pt x="69" y="215"/>
                </a:lnTo>
                <a:lnTo>
                  <a:pt x="55" y="224"/>
                </a:lnTo>
                <a:lnTo>
                  <a:pt x="42" y="234"/>
                </a:lnTo>
                <a:lnTo>
                  <a:pt x="32" y="244"/>
                </a:lnTo>
                <a:lnTo>
                  <a:pt x="21" y="253"/>
                </a:lnTo>
                <a:lnTo>
                  <a:pt x="13" y="262"/>
                </a:lnTo>
                <a:lnTo>
                  <a:pt x="7" y="272"/>
                </a:lnTo>
                <a:lnTo>
                  <a:pt x="0" y="28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3" name="Freeform 31"/>
          <p:cNvSpPr>
            <a:spLocks/>
          </p:cNvSpPr>
          <p:nvPr userDrawn="1"/>
        </p:nvSpPr>
        <p:spPr bwMode="auto">
          <a:xfrm>
            <a:off x="7248525" y="1618953"/>
            <a:ext cx="377825" cy="271463"/>
          </a:xfrm>
          <a:custGeom>
            <a:avLst/>
            <a:gdLst>
              <a:gd name="T0" fmla="*/ 2491 w 2863"/>
              <a:gd name="T1" fmla="*/ 103 h 2054"/>
              <a:gd name="T2" fmla="*/ 2575 w 2863"/>
              <a:gd name="T3" fmla="*/ 23 h 2054"/>
              <a:gd name="T4" fmla="*/ 2196 w 2863"/>
              <a:gd name="T5" fmla="*/ 132 h 2054"/>
              <a:gd name="T6" fmla="*/ 1671 w 2863"/>
              <a:gd name="T7" fmla="*/ 429 h 2054"/>
              <a:gd name="T8" fmla="*/ 1528 w 2863"/>
              <a:gd name="T9" fmla="*/ 462 h 2054"/>
              <a:gd name="T10" fmla="*/ 1416 w 2863"/>
              <a:gd name="T11" fmla="*/ 568 h 2054"/>
              <a:gd name="T12" fmla="*/ 1409 w 2863"/>
              <a:gd name="T13" fmla="*/ 634 h 2054"/>
              <a:gd name="T14" fmla="*/ 1479 w 2863"/>
              <a:gd name="T15" fmla="*/ 748 h 2054"/>
              <a:gd name="T16" fmla="*/ 1586 w 2863"/>
              <a:gd name="T17" fmla="*/ 787 h 2054"/>
              <a:gd name="T18" fmla="*/ 1476 w 2863"/>
              <a:gd name="T19" fmla="*/ 974 h 2054"/>
              <a:gd name="T20" fmla="*/ 1133 w 2863"/>
              <a:gd name="T21" fmla="*/ 1199 h 2054"/>
              <a:gd name="T22" fmla="*/ 799 w 2863"/>
              <a:gd name="T23" fmla="*/ 1254 h 2054"/>
              <a:gd name="T24" fmla="*/ 634 w 2863"/>
              <a:gd name="T25" fmla="*/ 1102 h 2054"/>
              <a:gd name="T26" fmla="*/ 539 w 2863"/>
              <a:gd name="T27" fmla="*/ 1015 h 2054"/>
              <a:gd name="T28" fmla="*/ 406 w 2863"/>
              <a:gd name="T29" fmla="*/ 1023 h 2054"/>
              <a:gd name="T30" fmla="*/ 231 w 2863"/>
              <a:gd name="T31" fmla="*/ 1090 h 2054"/>
              <a:gd name="T32" fmla="*/ 382 w 2863"/>
              <a:gd name="T33" fmla="*/ 1121 h 2054"/>
              <a:gd name="T34" fmla="*/ 351 w 2863"/>
              <a:gd name="T35" fmla="*/ 1168 h 2054"/>
              <a:gd name="T36" fmla="*/ 418 w 2863"/>
              <a:gd name="T37" fmla="*/ 1270 h 2054"/>
              <a:gd name="T38" fmla="*/ 608 w 2863"/>
              <a:gd name="T39" fmla="*/ 1387 h 2054"/>
              <a:gd name="T40" fmla="*/ 314 w 2863"/>
              <a:gd name="T41" fmla="*/ 1296 h 2054"/>
              <a:gd name="T42" fmla="*/ 234 w 2863"/>
              <a:gd name="T43" fmla="*/ 1324 h 2054"/>
              <a:gd name="T44" fmla="*/ 77 w 2863"/>
              <a:gd name="T45" fmla="*/ 1367 h 2054"/>
              <a:gd name="T46" fmla="*/ 0 w 2863"/>
              <a:gd name="T47" fmla="*/ 1480 h 2054"/>
              <a:gd name="T48" fmla="*/ 63 w 2863"/>
              <a:gd name="T49" fmla="*/ 1501 h 2054"/>
              <a:gd name="T50" fmla="*/ 166 w 2863"/>
              <a:gd name="T51" fmla="*/ 1461 h 2054"/>
              <a:gd name="T52" fmla="*/ 187 w 2863"/>
              <a:gd name="T53" fmla="*/ 1573 h 2054"/>
              <a:gd name="T54" fmla="*/ 354 w 2863"/>
              <a:gd name="T55" fmla="*/ 1597 h 2054"/>
              <a:gd name="T56" fmla="*/ 616 w 2863"/>
              <a:gd name="T57" fmla="*/ 1588 h 2054"/>
              <a:gd name="T58" fmla="*/ 382 w 2863"/>
              <a:gd name="T59" fmla="*/ 1636 h 2054"/>
              <a:gd name="T60" fmla="*/ 295 w 2863"/>
              <a:gd name="T61" fmla="*/ 1696 h 2054"/>
              <a:gd name="T62" fmla="*/ 254 w 2863"/>
              <a:gd name="T63" fmla="*/ 1795 h 2054"/>
              <a:gd name="T64" fmla="*/ 239 w 2863"/>
              <a:gd name="T65" fmla="*/ 1953 h 2054"/>
              <a:gd name="T66" fmla="*/ 335 w 2863"/>
              <a:gd name="T67" fmla="*/ 2045 h 2054"/>
              <a:gd name="T68" fmla="*/ 341 w 2863"/>
              <a:gd name="T69" fmla="*/ 1906 h 2054"/>
              <a:gd name="T70" fmla="*/ 417 w 2863"/>
              <a:gd name="T71" fmla="*/ 1946 h 2054"/>
              <a:gd name="T72" fmla="*/ 509 w 2863"/>
              <a:gd name="T73" fmla="*/ 1935 h 2054"/>
              <a:gd name="T74" fmla="*/ 732 w 2863"/>
              <a:gd name="T75" fmla="*/ 1733 h 2054"/>
              <a:gd name="T76" fmla="*/ 874 w 2863"/>
              <a:gd name="T77" fmla="*/ 1691 h 2054"/>
              <a:gd name="T78" fmla="*/ 870 w 2863"/>
              <a:gd name="T79" fmla="*/ 1786 h 2054"/>
              <a:gd name="T80" fmla="*/ 945 w 2863"/>
              <a:gd name="T81" fmla="*/ 1834 h 2054"/>
              <a:gd name="T82" fmla="*/ 875 w 2863"/>
              <a:gd name="T83" fmla="*/ 1948 h 2054"/>
              <a:gd name="T84" fmla="*/ 1004 w 2863"/>
              <a:gd name="T85" fmla="*/ 1919 h 2054"/>
              <a:gd name="T86" fmla="*/ 1100 w 2863"/>
              <a:gd name="T87" fmla="*/ 1787 h 2054"/>
              <a:gd name="T88" fmla="*/ 1159 w 2863"/>
              <a:gd name="T89" fmla="*/ 1734 h 2054"/>
              <a:gd name="T90" fmla="*/ 1183 w 2863"/>
              <a:gd name="T91" fmla="*/ 1628 h 2054"/>
              <a:gd name="T92" fmla="*/ 1338 w 2863"/>
              <a:gd name="T93" fmla="*/ 1564 h 2054"/>
              <a:gd name="T94" fmla="*/ 1370 w 2863"/>
              <a:gd name="T95" fmla="*/ 1465 h 2054"/>
              <a:gd name="T96" fmla="*/ 1461 w 2863"/>
              <a:gd name="T97" fmla="*/ 1462 h 2054"/>
              <a:gd name="T98" fmla="*/ 1684 w 2863"/>
              <a:gd name="T99" fmla="*/ 1556 h 2054"/>
              <a:gd name="T100" fmla="*/ 1888 w 2863"/>
              <a:gd name="T101" fmla="*/ 1440 h 2054"/>
              <a:gd name="T102" fmla="*/ 1799 w 2863"/>
              <a:gd name="T103" fmla="*/ 1308 h 2054"/>
              <a:gd name="T104" fmla="*/ 1857 w 2863"/>
              <a:gd name="T105" fmla="*/ 1327 h 2054"/>
              <a:gd name="T106" fmla="*/ 2183 w 2863"/>
              <a:gd name="T107" fmla="*/ 1273 h 2054"/>
              <a:gd name="T108" fmla="*/ 2142 w 2863"/>
              <a:gd name="T109" fmla="*/ 1164 h 2054"/>
              <a:gd name="T110" fmla="*/ 2112 w 2863"/>
              <a:gd name="T111" fmla="*/ 1069 h 2054"/>
              <a:gd name="T112" fmla="*/ 2121 w 2863"/>
              <a:gd name="T113" fmla="*/ 977 h 2054"/>
              <a:gd name="T114" fmla="*/ 2085 w 2863"/>
              <a:gd name="T115" fmla="*/ 807 h 2054"/>
              <a:gd name="T116" fmla="*/ 2859 w 2863"/>
              <a:gd name="T117" fmla="*/ 408 h 20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63" h="2054">
                <a:moveTo>
                  <a:pt x="2759" y="252"/>
                </a:moveTo>
                <a:lnTo>
                  <a:pt x="2759" y="252"/>
                </a:lnTo>
                <a:lnTo>
                  <a:pt x="2742" y="239"/>
                </a:lnTo>
                <a:lnTo>
                  <a:pt x="2725" y="227"/>
                </a:lnTo>
                <a:lnTo>
                  <a:pt x="2708" y="214"/>
                </a:lnTo>
                <a:lnTo>
                  <a:pt x="2690" y="203"/>
                </a:lnTo>
                <a:lnTo>
                  <a:pt x="2655" y="184"/>
                </a:lnTo>
                <a:lnTo>
                  <a:pt x="2621" y="165"/>
                </a:lnTo>
                <a:lnTo>
                  <a:pt x="2586" y="148"/>
                </a:lnTo>
                <a:lnTo>
                  <a:pt x="2553" y="133"/>
                </a:lnTo>
                <a:lnTo>
                  <a:pt x="2522" y="118"/>
                </a:lnTo>
                <a:lnTo>
                  <a:pt x="2491" y="103"/>
                </a:lnTo>
                <a:lnTo>
                  <a:pt x="2491" y="103"/>
                </a:lnTo>
                <a:lnTo>
                  <a:pt x="2507" y="93"/>
                </a:lnTo>
                <a:lnTo>
                  <a:pt x="2523" y="82"/>
                </a:lnTo>
                <a:lnTo>
                  <a:pt x="2540" y="68"/>
                </a:lnTo>
                <a:lnTo>
                  <a:pt x="2556" y="54"/>
                </a:lnTo>
                <a:lnTo>
                  <a:pt x="2570" y="41"/>
                </a:lnTo>
                <a:lnTo>
                  <a:pt x="2574" y="35"/>
                </a:lnTo>
                <a:lnTo>
                  <a:pt x="2577" y="30"/>
                </a:lnTo>
                <a:lnTo>
                  <a:pt x="2577" y="26"/>
                </a:lnTo>
                <a:lnTo>
                  <a:pt x="2577" y="24"/>
                </a:lnTo>
                <a:lnTo>
                  <a:pt x="2575" y="23"/>
                </a:lnTo>
                <a:lnTo>
                  <a:pt x="2575" y="23"/>
                </a:lnTo>
                <a:lnTo>
                  <a:pt x="2562" y="16"/>
                </a:lnTo>
                <a:lnTo>
                  <a:pt x="2550" y="10"/>
                </a:lnTo>
                <a:lnTo>
                  <a:pt x="2538" y="6"/>
                </a:lnTo>
                <a:lnTo>
                  <a:pt x="2527" y="4"/>
                </a:lnTo>
                <a:lnTo>
                  <a:pt x="2508" y="1"/>
                </a:lnTo>
                <a:lnTo>
                  <a:pt x="2501" y="0"/>
                </a:lnTo>
                <a:lnTo>
                  <a:pt x="2501" y="0"/>
                </a:lnTo>
                <a:lnTo>
                  <a:pt x="2440" y="24"/>
                </a:lnTo>
                <a:lnTo>
                  <a:pt x="2377" y="50"/>
                </a:lnTo>
                <a:lnTo>
                  <a:pt x="2317" y="76"/>
                </a:lnTo>
                <a:lnTo>
                  <a:pt x="2256" y="103"/>
                </a:lnTo>
                <a:lnTo>
                  <a:pt x="2196" y="132"/>
                </a:lnTo>
                <a:lnTo>
                  <a:pt x="2138" y="160"/>
                </a:lnTo>
                <a:lnTo>
                  <a:pt x="2081" y="189"/>
                </a:lnTo>
                <a:lnTo>
                  <a:pt x="2026" y="219"/>
                </a:lnTo>
                <a:lnTo>
                  <a:pt x="1972" y="247"/>
                </a:lnTo>
                <a:lnTo>
                  <a:pt x="1921" y="276"/>
                </a:lnTo>
                <a:lnTo>
                  <a:pt x="1872" y="303"/>
                </a:lnTo>
                <a:lnTo>
                  <a:pt x="1825" y="331"/>
                </a:lnTo>
                <a:lnTo>
                  <a:pt x="1782" y="358"/>
                </a:lnTo>
                <a:lnTo>
                  <a:pt x="1741" y="383"/>
                </a:lnTo>
                <a:lnTo>
                  <a:pt x="1705" y="407"/>
                </a:lnTo>
                <a:lnTo>
                  <a:pt x="1671" y="429"/>
                </a:lnTo>
                <a:lnTo>
                  <a:pt x="1671" y="429"/>
                </a:lnTo>
                <a:lnTo>
                  <a:pt x="1666" y="432"/>
                </a:lnTo>
                <a:lnTo>
                  <a:pt x="1666" y="432"/>
                </a:lnTo>
                <a:lnTo>
                  <a:pt x="1654" y="439"/>
                </a:lnTo>
                <a:lnTo>
                  <a:pt x="1643" y="446"/>
                </a:lnTo>
                <a:lnTo>
                  <a:pt x="1632" y="451"/>
                </a:lnTo>
                <a:lnTo>
                  <a:pt x="1620" y="455"/>
                </a:lnTo>
                <a:lnTo>
                  <a:pt x="1608" y="458"/>
                </a:lnTo>
                <a:lnTo>
                  <a:pt x="1597" y="461"/>
                </a:lnTo>
                <a:lnTo>
                  <a:pt x="1585" y="462"/>
                </a:lnTo>
                <a:lnTo>
                  <a:pt x="1574" y="463"/>
                </a:lnTo>
                <a:lnTo>
                  <a:pt x="1550" y="464"/>
                </a:lnTo>
                <a:lnTo>
                  <a:pt x="1528" y="462"/>
                </a:lnTo>
                <a:lnTo>
                  <a:pt x="1505" y="459"/>
                </a:lnTo>
                <a:lnTo>
                  <a:pt x="1485" y="454"/>
                </a:lnTo>
                <a:lnTo>
                  <a:pt x="1465" y="449"/>
                </a:lnTo>
                <a:lnTo>
                  <a:pt x="1448" y="442"/>
                </a:lnTo>
                <a:lnTo>
                  <a:pt x="1433" y="436"/>
                </a:lnTo>
                <a:lnTo>
                  <a:pt x="1418" y="430"/>
                </a:lnTo>
                <a:lnTo>
                  <a:pt x="1399" y="420"/>
                </a:lnTo>
                <a:lnTo>
                  <a:pt x="1393" y="416"/>
                </a:lnTo>
                <a:lnTo>
                  <a:pt x="1372" y="544"/>
                </a:lnTo>
                <a:lnTo>
                  <a:pt x="1372" y="544"/>
                </a:lnTo>
                <a:lnTo>
                  <a:pt x="1395" y="557"/>
                </a:lnTo>
                <a:lnTo>
                  <a:pt x="1416" y="568"/>
                </a:lnTo>
                <a:lnTo>
                  <a:pt x="1437" y="577"/>
                </a:lnTo>
                <a:lnTo>
                  <a:pt x="1454" y="586"/>
                </a:lnTo>
                <a:lnTo>
                  <a:pt x="1470" y="592"/>
                </a:lnTo>
                <a:lnTo>
                  <a:pt x="1486" y="596"/>
                </a:lnTo>
                <a:lnTo>
                  <a:pt x="1499" y="600"/>
                </a:lnTo>
                <a:lnTo>
                  <a:pt x="1510" y="602"/>
                </a:lnTo>
                <a:lnTo>
                  <a:pt x="1510" y="602"/>
                </a:lnTo>
                <a:lnTo>
                  <a:pt x="1491" y="606"/>
                </a:lnTo>
                <a:lnTo>
                  <a:pt x="1470" y="611"/>
                </a:lnTo>
                <a:lnTo>
                  <a:pt x="1450" y="617"/>
                </a:lnTo>
                <a:lnTo>
                  <a:pt x="1428" y="625"/>
                </a:lnTo>
                <a:lnTo>
                  <a:pt x="1409" y="634"/>
                </a:lnTo>
                <a:lnTo>
                  <a:pt x="1391" y="645"/>
                </a:lnTo>
                <a:lnTo>
                  <a:pt x="1381" y="650"/>
                </a:lnTo>
                <a:lnTo>
                  <a:pt x="1373" y="656"/>
                </a:lnTo>
                <a:lnTo>
                  <a:pt x="1366" y="663"/>
                </a:lnTo>
                <a:lnTo>
                  <a:pt x="1360" y="670"/>
                </a:lnTo>
                <a:lnTo>
                  <a:pt x="1404" y="788"/>
                </a:lnTo>
                <a:lnTo>
                  <a:pt x="1404" y="788"/>
                </a:lnTo>
                <a:lnTo>
                  <a:pt x="1416" y="779"/>
                </a:lnTo>
                <a:lnTo>
                  <a:pt x="1432" y="770"/>
                </a:lnTo>
                <a:lnTo>
                  <a:pt x="1453" y="758"/>
                </a:lnTo>
                <a:lnTo>
                  <a:pt x="1465" y="753"/>
                </a:lnTo>
                <a:lnTo>
                  <a:pt x="1479" y="748"/>
                </a:lnTo>
                <a:lnTo>
                  <a:pt x="1494" y="743"/>
                </a:lnTo>
                <a:lnTo>
                  <a:pt x="1509" y="738"/>
                </a:lnTo>
                <a:lnTo>
                  <a:pt x="1527" y="734"/>
                </a:lnTo>
                <a:lnTo>
                  <a:pt x="1545" y="731"/>
                </a:lnTo>
                <a:lnTo>
                  <a:pt x="1564" y="729"/>
                </a:lnTo>
                <a:lnTo>
                  <a:pt x="1585" y="728"/>
                </a:lnTo>
                <a:lnTo>
                  <a:pt x="1585" y="728"/>
                </a:lnTo>
                <a:lnTo>
                  <a:pt x="1588" y="744"/>
                </a:lnTo>
                <a:lnTo>
                  <a:pt x="1588" y="744"/>
                </a:lnTo>
                <a:lnTo>
                  <a:pt x="1588" y="758"/>
                </a:lnTo>
                <a:lnTo>
                  <a:pt x="1588" y="773"/>
                </a:lnTo>
                <a:lnTo>
                  <a:pt x="1586" y="787"/>
                </a:lnTo>
                <a:lnTo>
                  <a:pt x="1583" y="802"/>
                </a:lnTo>
                <a:lnTo>
                  <a:pt x="1578" y="818"/>
                </a:lnTo>
                <a:lnTo>
                  <a:pt x="1573" y="833"/>
                </a:lnTo>
                <a:lnTo>
                  <a:pt x="1565" y="848"/>
                </a:lnTo>
                <a:lnTo>
                  <a:pt x="1557" y="864"/>
                </a:lnTo>
                <a:lnTo>
                  <a:pt x="1549" y="880"/>
                </a:lnTo>
                <a:lnTo>
                  <a:pt x="1539" y="895"/>
                </a:lnTo>
                <a:lnTo>
                  <a:pt x="1528" y="912"/>
                </a:lnTo>
                <a:lnTo>
                  <a:pt x="1516" y="927"/>
                </a:lnTo>
                <a:lnTo>
                  <a:pt x="1503" y="943"/>
                </a:lnTo>
                <a:lnTo>
                  <a:pt x="1490" y="959"/>
                </a:lnTo>
                <a:lnTo>
                  <a:pt x="1476" y="974"/>
                </a:lnTo>
                <a:lnTo>
                  <a:pt x="1461" y="989"/>
                </a:lnTo>
                <a:lnTo>
                  <a:pt x="1429" y="1020"/>
                </a:lnTo>
                <a:lnTo>
                  <a:pt x="1396" y="1049"/>
                </a:lnTo>
                <a:lnTo>
                  <a:pt x="1360" y="1076"/>
                </a:lnTo>
                <a:lnTo>
                  <a:pt x="1323" y="1102"/>
                </a:lnTo>
                <a:lnTo>
                  <a:pt x="1285" y="1126"/>
                </a:lnTo>
                <a:lnTo>
                  <a:pt x="1247" y="1148"/>
                </a:lnTo>
                <a:lnTo>
                  <a:pt x="1209" y="1167"/>
                </a:lnTo>
                <a:lnTo>
                  <a:pt x="1189" y="1177"/>
                </a:lnTo>
                <a:lnTo>
                  <a:pt x="1171" y="1185"/>
                </a:lnTo>
                <a:lnTo>
                  <a:pt x="1171" y="1185"/>
                </a:lnTo>
                <a:lnTo>
                  <a:pt x="1133" y="1199"/>
                </a:lnTo>
                <a:lnTo>
                  <a:pt x="1095" y="1211"/>
                </a:lnTo>
                <a:lnTo>
                  <a:pt x="1060" y="1223"/>
                </a:lnTo>
                <a:lnTo>
                  <a:pt x="1026" y="1232"/>
                </a:lnTo>
                <a:lnTo>
                  <a:pt x="993" y="1240"/>
                </a:lnTo>
                <a:lnTo>
                  <a:pt x="962" y="1246"/>
                </a:lnTo>
                <a:lnTo>
                  <a:pt x="933" y="1250"/>
                </a:lnTo>
                <a:lnTo>
                  <a:pt x="905" y="1254"/>
                </a:lnTo>
                <a:lnTo>
                  <a:pt x="879" y="1256"/>
                </a:lnTo>
                <a:lnTo>
                  <a:pt x="856" y="1257"/>
                </a:lnTo>
                <a:lnTo>
                  <a:pt x="834" y="1257"/>
                </a:lnTo>
                <a:lnTo>
                  <a:pt x="815" y="1256"/>
                </a:lnTo>
                <a:lnTo>
                  <a:pt x="799" y="1254"/>
                </a:lnTo>
                <a:lnTo>
                  <a:pt x="785" y="1251"/>
                </a:lnTo>
                <a:lnTo>
                  <a:pt x="774" y="1247"/>
                </a:lnTo>
                <a:lnTo>
                  <a:pt x="765" y="1243"/>
                </a:lnTo>
                <a:lnTo>
                  <a:pt x="765" y="1243"/>
                </a:lnTo>
                <a:lnTo>
                  <a:pt x="741" y="1227"/>
                </a:lnTo>
                <a:lnTo>
                  <a:pt x="720" y="1209"/>
                </a:lnTo>
                <a:lnTo>
                  <a:pt x="701" y="1191"/>
                </a:lnTo>
                <a:lnTo>
                  <a:pt x="685" y="1172"/>
                </a:lnTo>
                <a:lnTo>
                  <a:pt x="670" y="1155"/>
                </a:lnTo>
                <a:lnTo>
                  <a:pt x="656" y="1137"/>
                </a:lnTo>
                <a:lnTo>
                  <a:pt x="645" y="1119"/>
                </a:lnTo>
                <a:lnTo>
                  <a:pt x="634" y="1102"/>
                </a:lnTo>
                <a:lnTo>
                  <a:pt x="615" y="1071"/>
                </a:lnTo>
                <a:lnTo>
                  <a:pt x="605" y="1057"/>
                </a:lnTo>
                <a:lnTo>
                  <a:pt x="596" y="1045"/>
                </a:lnTo>
                <a:lnTo>
                  <a:pt x="587" y="1033"/>
                </a:lnTo>
                <a:lnTo>
                  <a:pt x="577" y="1025"/>
                </a:lnTo>
                <a:lnTo>
                  <a:pt x="565" y="1018"/>
                </a:lnTo>
                <a:lnTo>
                  <a:pt x="559" y="1015"/>
                </a:lnTo>
                <a:lnTo>
                  <a:pt x="553" y="1013"/>
                </a:lnTo>
                <a:lnTo>
                  <a:pt x="553" y="1013"/>
                </a:lnTo>
                <a:lnTo>
                  <a:pt x="549" y="1013"/>
                </a:lnTo>
                <a:lnTo>
                  <a:pt x="546" y="1013"/>
                </a:lnTo>
                <a:lnTo>
                  <a:pt x="539" y="1015"/>
                </a:lnTo>
                <a:lnTo>
                  <a:pt x="532" y="1018"/>
                </a:lnTo>
                <a:lnTo>
                  <a:pt x="524" y="1022"/>
                </a:lnTo>
                <a:lnTo>
                  <a:pt x="516" y="1026"/>
                </a:lnTo>
                <a:lnTo>
                  <a:pt x="507" y="1029"/>
                </a:lnTo>
                <a:lnTo>
                  <a:pt x="499" y="1031"/>
                </a:lnTo>
                <a:lnTo>
                  <a:pt x="494" y="1031"/>
                </a:lnTo>
                <a:lnTo>
                  <a:pt x="489" y="1031"/>
                </a:lnTo>
                <a:lnTo>
                  <a:pt x="489" y="1031"/>
                </a:lnTo>
                <a:lnTo>
                  <a:pt x="468" y="1028"/>
                </a:lnTo>
                <a:lnTo>
                  <a:pt x="448" y="1025"/>
                </a:lnTo>
                <a:lnTo>
                  <a:pt x="427" y="1024"/>
                </a:lnTo>
                <a:lnTo>
                  <a:pt x="406" y="1023"/>
                </a:lnTo>
                <a:lnTo>
                  <a:pt x="386" y="1023"/>
                </a:lnTo>
                <a:lnTo>
                  <a:pt x="366" y="1025"/>
                </a:lnTo>
                <a:lnTo>
                  <a:pt x="347" y="1027"/>
                </a:lnTo>
                <a:lnTo>
                  <a:pt x="327" y="1031"/>
                </a:lnTo>
                <a:lnTo>
                  <a:pt x="309" y="1035"/>
                </a:lnTo>
                <a:lnTo>
                  <a:pt x="292" y="1043"/>
                </a:lnTo>
                <a:lnTo>
                  <a:pt x="276" y="1050"/>
                </a:lnTo>
                <a:lnTo>
                  <a:pt x="262" y="1059"/>
                </a:lnTo>
                <a:lnTo>
                  <a:pt x="248" y="1070"/>
                </a:lnTo>
                <a:lnTo>
                  <a:pt x="242" y="1076"/>
                </a:lnTo>
                <a:lnTo>
                  <a:pt x="236" y="1082"/>
                </a:lnTo>
                <a:lnTo>
                  <a:pt x="231" y="1090"/>
                </a:lnTo>
                <a:lnTo>
                  <a:pt x="227" y="1098"/>
                </a:lnTo>
                <a:lnTo>
                  <a:pt x="223" y="1105"/>
                </a:lnTo>
                <a:lnTo>
                  <a:pt x="219" y="1114"/>
                </a:lnTo>
                <a:lnTo>
                  <a:pt x="219" y="1114"/>
                </a:lnTo>
                <a:lnTo>
                  <a:pt x="257" y="1112"/>
                </a:lnTo>
                <a:lnTo>
                  <a:pt x="292" y="1111"/>
                </a:lnTo>
                <a:lnTo>
                  <a:pt x="312" y="1111"/>
                </a:lnTo>
                <a:lnTo>
                  <a:pt x="331" y="1112"/>
                </a:lnTo>
                <a:lnTo>
                  <a:pt x="349" y="1113"/>
                </a:lnTo>
                <a:lnTo>
                  <a:pt x="364" y="1116"/>
                </a:lnTo>
                <a:lnTo>
                  <a:pt x="377" y="1119"/>
                </a:lnTo>
                <a:lnTo>
                  <a:pt x="382" y="1121"/>
                </a:lnTo>
                <a:lnTo>
                  <a:pt x="387" y="1123"/>
                </a:lnTo>
                <a:lnTo>
                  <a:pt x="389" y="1126"/>
                </a:lnTo>
                <a:lnTo>
                  <a:pt x="391" y="1130"/>
                </a:lnTo>
                <a:lnTo>
                  <a:pt x="391" y="1133"/>
                </a:lnTo>
                <a:lnTo>
                  <a:pt x="389" y="1137"/>
                </a:lnTo>
                <a:lnTo>
                  <a:pt x="386" y="1141"/>
                </a:lnTo>
                <a:lnTo>
                  <a:pt x="381" y="1146"/>
                </a:lnTo>
                <a:lnTo>
                  <a:pt x="374" y="1151"/>
                </a:lnTo>
                <a:lnTo>
                  <a:pt x="366" y="1156"/>
                </a:lnTo>
                <a:lnTo>
                  <a:pt x="366" y="1156"/>
                </a:lnTo>
                <a:lnTo>
                  <a:pt x="357" y="1162"/>
                </a:lnTo>
                <a:lnTo>
                  <a:pt x="351" y="1168"/>
                </a:lnTo>
                <a:lnTo>
                  <a:pt x="346" y="1175"/>
                </a:lnTo>
                <a:lnTo>
                  <a:pt x="344" y="1182"/>
                </a:lnTo>
                <a:lnTo>
                  <a:pt x="343" y="1189"/>
                </a:lnTo>
                <a:lnTo>
                  <a:pt x="344" y="1195"/>
                </a:lnTo>
                <a:lnTo>
                  <a:pt x="346" y="1202"/>
                </a:lnTo>
                <a:lnTo>
                  <a:pt x="349" y="1209"/>
                </a:lnTo>
                <a:lnTo>
                  <a:pt x="354" y="1217"/>
                </a:lnTo>
                <a:lnTo>
                  <a:pt x="360" y="1225"/>
                </a:lnTo>
                <a:lnTo>
                  <a:pt x="368" y="1232"/>
                </a:lnTo>
                <a:lnTo>
                  <a:pt x="376" y="1239"/>
                </a:lnTo>
                <a:lnTo>
                  <a:pt x="396" y="1254"/>
                </a:lnTo>
                <a:lnTo>
                  <a:pt x="418" y="1270"/>
                </a:lnTo>
                <a:lnTo>
                  <a:pt x="442" y="1285"/>
                </a:lnTo>
                <a:lnTo>
                  <a:pt x="467" y="1299"/>
                </a:lnTo>
                <a:lnTo>
                  <a:pt x="519" y="1327"/>
                </a:lnTo>
                <a:lnTo>
                  <a:pt x="565" y="1350"/>
                </a:lnTo>
                <a:lnTo>
                  <a:pt x="585" y="1361"/>
                </a:lnTo>
                <a:lnTo>
                  <a:pt x="601" y="1370"/>
                </a:lnTo>
                <a:lnTo>
                  <a:pt x="601" y="1370"/>
                </a:lnTo>
                <a:lnTo>
                  <a:pt x="608" y="1375"/>
                </a:lnTo>
                <a:lnTo>
                  <a:pt x="611" y="1379"/>
                </a:lnTo>
                <a:lnTo>
                  <a:pt x="613" y="1382"/>
                </a:lnTo>
                <a:lnTo>
                  <a:pt x="611" y="1385"/>
                </a:lnTo>
                <a:lnTo>
                  <a:pt x="608" y="1387"/>
                </a:lnTo>
                <a:lnTo>
                  <a:pt x="604" y="1389"/>
                </a:lnTo>
                <a:lnTo>
                  <a:pt x="598" y="1390"/>
                </a:lnTo>
                <a:lnTo>
                  <a:pt x="598" y="1390"/>
                </a:lnTo>
                <a:lnTo>
                  <a:pt x="588" y="1390"/>
                </a:lnTo>
                <a:lnTo>
                  <a:pt x="576" y="1388"/>
                </a:lnTo>
                <a:lnTo>
                  <a:pt x="561" y="1385"/>
                </a:lnTo>
                <a:lnTo>
                  <a:pt x="545" y="1380"/>
                </a:lnTo>
                <a:lnTo>
                  <a:pt x="509" y="1369"/>
                </a:lnTo>
                <a:lnTo>
                  <a:pt x="469" y="1354"/>
                </a:lnTo>
                <a:lnTo>
                  <a:pt x="387" y="1323"/>
                </a:lnTo>
                <a:lnTo>
                  <a:pt x="349" y="1307"/>
                </a:lnTo>
                <a:lnTo>
                  <a:pt x="314" y="1296"/>
                </a:lnTo>
                <a:lnTo>
                  <a:pt x="314" y="1296"/>
                </a:lnTo>
                <a:lnTo>
                  <a:pt x="303" y="1293"/>
                </a:lnTo>
                <a:lnTo>
                  <a:pt x="292" y="1291"/>
                </a:lnTo>
                <a:lnTo>
                  <a:pt x="283" y="1291"/>
                </a:lnTo>
                <a:lnTo>
                  <a:pt x="275" y="1292"/>
                </a:lnTo>
                <a:lnTo>
                  <a:pt x="268" y="1294"/>
                </a:lnTo>
                <a:lnTo>
                  <a:pt x="262" y="1297"/>
                </a:lnTo>
                <a:lnTo>
                  <a:pt x="257" y="1300"/>
                </a:lnTo>
                <a:lnTo>
                  <a:pt x="253" y="1303"/>
                </a:lnTo>
                <a:lnTo>
                  <a:pt x="244" y="1312"/>
                </a:lnTo>
                <a:lnTo>
                  <a:pt x="238" y="1319"/>
                </a:lnTo>
                <a:lnTo>
                  <a:pt x="234" y="1324"/>
                </a:lnTo>
                <a:lnTo>
                  <a:pt x="231" y="1325"/>
                </a:lnTo>
                <a:lnTo>
                  <a:pt x="229" y="1326"/>
                </a:lnTo>
                <a:lnTo>
                  <a:pt x="229" y="1326"/>
                </a:lnTo>
                <a:lnTo>
                  <a:pt x="220" y="1325"/>
                </a:lnTo>
                <a:lnTo>
                  <a:pt x="210" y="1324"/>
                </a:lnTo>
                <a:lnTo>
                  <a:pt x="198" y="1325"/>
                </a:lnTo>
                <a:lnTo>
                  <a:pt x="188" y="1325"/>
                </a:lnTo>
                <a:lnTo>
                  <a:pt x="166" y="1329"/>
                </a:lnTo>
                <a:lnTo>
                  <a:pt x="143" y="1335"/>
                </a:lnTo>
                <a:lnTo>
                  <a:pt x="121" y="1343"/>
                </a:lnTo>
                <a:lnTo>
                  <a:pt x="98" y="1353"/>
                </a:lnTo>
                <a:lnTo>
                  <a:pt x="77" y="1367"/>
                </a:lnTo>
                <a:lnTo>
                  <a:pt x="66" y="1374"/>
                </a:lnTo>
                <a:lnTo>
                  <a:pt x="57" y="1381"/>
                </a:lnTo>
                <a:lnTo>
                  <a:pt x="48" y="1389"/>
                </a:lnTo>
                <a:lnTo>
                  <a:pt x="40" y="1397"/>
                </a:lnTo>
                <a:lnTo>
                  <a:pt x="32" y="1407"/>
                </a:lnTo>
                <a:lnTo>
                  <a:pt x="25" y="1416"/>
                </a:lnTo>
                <a:lnTo>
                  <a:pt x="18" y="1426"/>
                </a:lnTo>
                <a:lnTo>
                  <a:pt x="12" y="1435"/>
                </a:lnTo>
                <a:lnTo>
                  <a:pt x="8" y="1446"/>
                </a:lnTo>
                <a:lnTo>
                  <a:pt x="4" y="1458"/>
                </a:lnTo>
                <a:lnTo>
                  <a:pt x="2" y="1469"/>
                </a:lnTo>
                <a:lnTo>
                  <a:pt x="0" y="1480"/>
                </a:lnTo>
                <a:lnTo>
                  <a:pt x="0" y="1492"/>
                </a:lnTo>
                <a:lnTo>
                  <a:pt x="0" y="1505"/>
                </a:lnTo>
                <a:lnTo>
                  <a:pt x="3" y="1518"/>
                </a:lnTo>
                <a:lnTo>
                  <a:pt x="6" y="1530"/>
                </a:lnTo>
                <a:lnTo>
                  <a:pt x="11" y="1544"/>
                </a:lnTo>
                <a:lnTo>
                  <a:pt x="17" y="1558"/>
                </a:lnTo>
                <a:lnTo>
                  <a:pt x="17" y="1558"/>
                </a:lnTo>
                <a:lnTo>
                  <a:pt x="20" y="1553"/>
                </a:lnTo>
                <a:lnTo>
                  <a:pt x="30" y="1540"/>
                </a:lnTo>
                <a:lnTo>
                  <a:pt x="45" y="1521"/>
                </a:lnTo>
                <a:lnTo>
                  <a:pt x="53" y="1511"/>
                </a:lnTo>
                <a:lnTo>
                  <a:pt x="63" y="1501"/>
                </a:lnTo>
                <a:lnTo>
                  <a:pt x="75" y="1490"/>
                </a:lnTo>
                <a:lnTo>
                  <a:pt x="86" y="1481"/>
                </a:lnTo>
                <a:lnTo>
                  <a:pt x="98" y="1473"/>
                </a:lnTo>
                <a:lnTo>
                  <a:pt x="111" y="1466"/>
                </a:lnTo>
                <a:lnTo>
                  <a:pt x="125" y="1461"/>
                </a:lnTo>
                <a:lnTo>
                  <a:pt x="131" y="1459"/>
                </a:lnTo>
                <a:lnTo>
                  <a:pt x="138" y="1458"/>
                </a:lnTo>
                <a:lnTo>
                  <a:pt x="145" y="1458"/>
                </a:lnTo>
                <a:lnTo>
                  <a:pt x="151" y="1458"/>
                </a:lnTo>
                <a:lnTo>
                  <a:pt x="159" y="1459"/>
                </a:lnTo>
                <a:lnTo>
                  <a:pt x="166" y="1461"/>
                </a:lnTo>
                <a:lnTo>
                  <a:pt x="166" y="1461"/>
                </a:lnTo>
                <a:lnTo>
                  <a:pt x="171" y="1463"/>
                </a:lnTo>
                <a:lnTo>
                  <a:pt x="174" y="1467"/>
                </a:lnTo>
                <a:lnTo>
                  <a:pt x="175" y="1473"/>
                </a:lnTo>
                <a:lnTo>
                  <a:pt x="176" y="1479"/>
                </a:lnTo>
                <a:lnTo>
                  <a:pt x="176" y="1496"/>
                </a:lnTo>
                <a:lnTo>
                  <a:pt x="174" y="1514"/>
                </a:lnTo>
                <a:lnTo>
                  <a:pt x="174" y="1524"/>
                </a:lnTo>
                <a:lnTo>
                  <a:pt x="174" y="1534"/>
                </a:lnTo>
                <a:lnTo>
                  <a:pt x="176" y="1545"/>
                </a:lnTo>
                <a:lnTo>
                  <a:pt x="178" y="1554"/>
                </a:lnTo>
                <a:lnTo>
                  <a:pt x="182" y="1564"/>
                </a:lnTo>
                <a:lnTo>
                  <a:pt x="187" y="1573"/>
                </a:lnTo>
                <a:lnTo>
                  <a:pt x="195" y="1581"/>
                </a:lnTo>
                <a:lnTo>
                  <a:pt x="205" y="1589"/>
                </a:lnTo>
                <a:lnTo>
                  <a:pt x="205" y="1589"/>
                </a:lnTo>
                <a:lnTo>
                  <a:pt x="213" y="1593"/>
                </a:lnTo>
                <a:lnTo>
                  <a:pt x="221" y="1596"/>
                </a:lnTo>
                <a:lnTo>
                  <a:pt x="231" y="1599"/>
                </a:lnTo>
                <a:lnTo>
                  <a:pt x="242" y="1600"/>
                </a:lnTo>
                <a:lnTo>
                  <a:pt x="254" y="1602"/>
                </a:lnTo>
                <a:lnTo>
                  <a:pt x="267" y="1602"/>
                </a:lnTo>
                <a:lnTo>
                  <a:pt x="293" y="1602"/>
                </a:lnTo>
                <a:lnTo>
                  <a:pt x="323" y="1600"/>
                </a:lnTo>
                <a:lnTo>
                  <a:pt x="354" y="1597"/>
                </a:lnTo>
                <a:lnTo>
                  <a:pt x="418" y="1589"/>
                </a:lnTo>
                <a:lnTo>
                  <a:pt x="481" y="1580"/>
                </a:lnTo>
                <a:lnTo>
                  <a:pt x="510" y="1576"/>
                </a:lnTo>
                <a:lnTo>
                  <a:pt x="538" y="1574"/>
                </a:lnTo>
                <a:lnTo>
                  <a:pt x="562" y="1573"/>
                </a:lnTo>
                <a:lnTo>
                  <a:pt x="583" y="1574"/>
                </a:lnTo>
                <a:lnTo>
                  <a:pt x="592" y="1575"/>
                </a:lnTo>
                <a:lnTo>
                  <a:pt x="600" y="1577"/>
                </a:lnTo>
                <a:lnTo>
                  <a:pt x="607" y="1580"/>
                </a:lnTo>
                <a:lnTo>
                  <a:pt x="613" y="1585"/>
                </a:lnTo>
                <a:lnTo>
                  <a:pt x="613" y="1585"/>
                </a:lnTo>
                <a:lnTo>
                  <a:pt x="616" y="1588"/>
                </a:lnTo>
                <a:lnTo>
                  <a:pt x="617" y="1591"/>
                </a:lnTo>
                <a:lnTo>
                  <a:pt x="616" y="1593"/>
                </a:lnTo>
                <a:lnTo>
                  <a:pt x="611" y="1596"/>
                </a:lnTo>
                <a:lnTo>
                  <a:pt x="607" y="1598"/>
                </a:lnTo>
                <a:lnTo>
                  <a:pt x="600" y="1601"/>
                </a:lnTo>
                <a:lnTo>
                  <a:pt x="583" y="1605"/>
                </a:lnTo>
                <a:lnTo>
                  <a:pt x="560" y="1609"/>
                </a:lnTo>
                <a:lnTo>
                  <a:pt x="535" y="1612"/>
                </a:lnTo>
                <a:lnTo>
                  <a:pt x="474" y="1620"/>
                </a:lnTo>
                <a:lnTo>
                  <a:pt x="443" y="1624"/>
                </a:lnTo>
                <a:lnTo>
                  <a:pt x="412" y="1629"/>
                </a:lnTo>
                <a:lnTo>
                  <a:pt x="382" y="1636"/>
                </a:lnTo>
                <a:lnTo>
                  <a:pt x="356" y="1642"/>
                </a:lnTo>
                <a:lnTo>
                  <a:pt x="344" y="1646"/>
                </a:lnTo>
                <a:lnTo>
                  <a:pt x="332" y="1650"/>
                </a:lnTo>
                <a:lnTo>
                  <a:pt x="322" y="1654"/>
                </a:lnTo>
                <a:lnTo>
                  <a:pt x="314" y="1659"/>
                </a:lnTo>
                <a:lnTo>
                  <a:pt x="307" y="1664"/>
                </a:lnTo>
                <a:lnTo>
                  <a:pt x="302" y="1669"/>
                </a:lnTo>
                <a:lnTo>
                  <a:pt x="298" y="1676"/>
                </a:lnTo>
                <a:lnTo>
                  <a:pt x="296" y="1682"/>
                </a:lnTo>
                <a:lnTo>
                  <a:pt x="296" y="1682"/>
                </a:lnTo>
                <a:lnTo>
                  <a:pt x="295" y="1687"/>
                </a:lnTo>
                <a:lnTo>
                  <a:pt x="295" y="1696"/>
                </a:lnTo>
                <a:lnTo>
                  <a:pt x="296" y="1707"/>
                </a:lnTo>
                <a:lnTo>
                  <a:pt x="298" y="1713"/>
                </a:lnTo>
                <a:lnTo>
                  <a:pt x="300" y="1718"/>
                </a:lnTo>
                <a:lnTo>
                  <a:pt x="300" y="1718"/>
                </a:lnTo>
                <a:lnTo>
                  <a:pt x="301" y="1725"/>
                </a:lnTo>
                <a:lnTo>
                  <a:pt x="301" y="1731"/>
                </a:lnTo>
                <a:lnTo>
                  <a:pt x="298" y="1737"/>
                </a:lnTo>
                <a:lnTo>
                  <a:pt x="293" y="1743"/>
                </a:lnTo>
                <a:lnTo>
                  <a:pt x="283" y="1757"/>
                </a:lnTo>
                <a:lnTo>
                  <a:pt x="269" y="1775"/>
                </a:lnTo>
                <a:lnTo>
                  <a:pt x="261" y="1785"/>
                </a:lnTo>
                <a:lnTo>
                  <a:pt x="254" y="1795"/>
                </a:lnTo>
                <a:lnTo>
                  <a:pt x="246" y="1807"/>
                </a:lnTo>
                <a:lnTo>
                  <a:pt x="240" y="1820"/>
                </a:lnTo>
                <a:lnTo>
                  <a:pt x="234" y="1834"/>
                </a:lnTo>
                <a:lnTo>
                  <a:pt x="230" y="1849"/>
                </a:lnTo>
                <a:lnTo>
                  <a:pt x="226" y="1866"/>
                </a:lnTo>
                <a:lnTo>
                  <a:pt x="225" y="1884"/>
                </a:lnTo>
                <a:lnTo>
                  <a:pt x="225" y="1884"/>
                </a:lnTo>
                <a:lnTo>
                  <a:pt x="225" y="1893"/>
                </a:lnTo>
                <a:lnTo>
                  <a:pt x="225" y="1902"/>
                </a:lnTo>
                <a:lnTo>
                  <a:pt x="228" y="1920"/>
                </a:lnTo>
                <a:lnTo>
                  <a:pt x="233" y="1937"/>
                </a:lnTo>
                <a:lnTo>
                  <a:pt x="239" y="1953"/>
                </a:lnTo>
                <a:lnTo>
                  <a:pt x="247" y="1968"/>
                </a:lnTo>
                <a:lnTo>
                  <a:pt x="257" y="1982"/>
                </a:lnTo>
                <a:lnTo>
                  <a:pt x="267" y="1995"/>
                </a:lnTo>
                <a:lnTo>
                  <a:pt x="277" y="2007"/>
                </a:lnTo>
                <a:lnTo>
                  <a:pt x="287" y="2017"/>
                </a:lnTo>
                <a:lnTo>
                  <a:pt x="298" y="2026"/>
                </a:lnTo>
                <a:lnTo>
                  <a:pt x="315" y="2042"/>
                </a:lnTo>
                <a:lnTo>
                  <a:pt x="327" y="2050"/>
                </a:lnTo>
                <a:lnTo>
                  <a:pt x="332" y="2054"/>
                </a:lnTo>
                <a:lnTo>
                  <a:pt x="332" y="2054"/>
                </a:lnTo>
                <a:lnTo>
                  <a:pt x="334" y="2050"/>
                </a:lnTo>
                <a:lnTo>
                  <a:pt x="335" y="2045"/>
                </a:lnTo>
                <a:lnTo>
                  <a:pt x="335" y="2036"/>
                </a:lnTo>
                <a:lnTo>
                  <a:pt x="334" y="2027"/>
                </a:lnTo>
                <a:lnTo>
                  <a:pt x="331" y="2006"/>
                </a:lnTo>
                <a:lnTo>
                  <a:pt x="328" y="1980"/>
                </a:lnTo>
                <a:lnTo>
                  <a:pt x="327" y="1968"/>
                </a:lnTo>
                <a:lnTo>
                  <a:pt x="326" y="1955"/>
                </a:lnTo>
                <a:lnTo>
                  <a:pt x="326" y="1943"/>
                </a:lnTo>
                <a:lnTo>
                  <a:pt x="328" y="1932"/>
                </a:lnTo>
                <a:lnTo>
                  <a:pt x="330" y="1922"/>
                </a:lnTo>
                <a:lnTo>
                  <a:pt x="334" y="1913"/>
                </a:lnTo>
                <a:lnTo>
                  <a:pt x="337" y="1910"/>
                </a:lnTo>
                <a:lnTo>
                  <a:pt x="341" y="1906"/>
                </a:lnTo>
                <a:lnTo>
                  <a:pt x="344" y="1904"/>
                </a:lnTo>
                <a:lnTo>
                  <a:pt x="348" y="1901"/>
                </a:lnTo>
                <a:lnTo>
                  <a:pt x="348" y="1901"/>
                </a:lnTo>
                <a:lnTo>
                  <a:pt x="353" y="1900"/>
                </a:lnTo>
                <a:lnTo>
                  <a:pt x="357" y="1900"/>
                </a:lnTo>
                <a:lnTo>
                  <a:pt x="362" y="1901"/>
                </a:lnTo>
                <a:lnTo>
                  <a:pt x="366" y="1905"/>
                </a:lnTo>
                <a:lnTo>
                  <a:pt x="375" y="1912"/>
                </a:lnTo>
                <a:lnTo>
                  <a:pt x="386" y="1921"/>
                </a:lnTo>
                <a:lnTo>
                  <a:pt x="397" y="1932"/>
                </a:lnTo>
                <a:lnTo>
                  <a:pt x="410" y="1941"/>
                </a:lnTo>
                <a:lnTo>
                  <a:pt x="417" y="1946"/>
                </a:lnTo>
                <a:lnTo>
                  <a:pt x="424" y="1950"/>
                </a:lnTo>
                <a:lnTo>
                  <a:pt x="434" y="1953"/>
                </a:lnTo>
                <a:lnTo>
                  <a:pt x="442" y="1955"/>
                </a:lnTo>
                <a:lnTo>
                  <a:pt x="442" y="1955"/>
                </a:lnTo>
                <a:lnTo>
                  <a:pt x="451" y="1955"/>
                </a:lnTo>
                <a:lnTo>
                  <a:pt x="460" y="1955"/>
                </a:lnTo>
                <a:lnTo>
                  <a:pt x="468" y="1954"/>
                </a:lnTo>
                <a:lnTo>
                  <a:pt x="478" y="1952"/>
                </a:lnTo>
                <a:lnTo>
                  <a:pt x="486" y="1948"/>
                </a:lnTo>
                <a:lnTo>
                  <a:pt x="494" y="1944"/>
                </a:lnTo>
                <a:lnTo>
                  <a:pt x="501" y="1940"/>
                </a:lnTo>
                <a:lnTo>
                  <a:pt x="509" y="1935"/>
                </a:lnTo>
                <a:lnTo>
                  <a:pt x="525" y="1923"/>
                </a:lnTo>
                <a:lnTo>
                  <a:pt x="539" y="1909"/>
                </a:lnTo>
                <a:lnTo>
                  <a:pt x="554" y="1892"/>
                </a:lnTo>
                <a:lnTo>
                  <a:pt x="571" y="1875"/>
                </a:lnTo>
                <a:lnTo>
                  <a:pt x="604" y="1836"/>
                </a:lnTo>
                <a:lnTo>
                  <a:pt x="624" y="1817"/>
                </a:lnTo>
                <a:lnTo>
                  <a:pt x="644" y="1797"/>
                </a:lnTo>
                <a:lnTo>
                  <a:pt x="667" y="1777"/>
                </a:lnTo>
                <a:lnTo>
                  <a:pt x="691" y="1758"/>
                </a:lnTo>
                <a:lnTo>
                  <a:pt x="705" y="1749"/>
                </a:lnTo>
                <a:lnTo>
                  <a:pt x="718" y="1741"/>
                </a:lnTo>
                <a:lnTo>
                  <a:pt x="732" y="1733"/>
                </a:lnTo>
                <a:lnTo>
                  <a:pt x="747" y="1725"/>
                </a:lnTo>
                <a:lnTo>
                  <a:pt x="747" y="1725"/>
                </a:lnTo>
                <a:lnTo>
                  <a:pt x="787" y="1706"/>
                </a:lnTo>
                <a:lnTo>
                  <a:pt x="819" y="1694"/>
                </a:lnTo>
                <a:lnTo>
                  <a:pt x="831" y="1689"/>
                </a:lnTo>
                <a:lnTo>
                  <a:pt x="843" y="1686"/>
                </a:lnTo>
                <a:lnTo>
                  <a:pt x="852" y="1685"/>
                </a:lnTo>
                <a:lnTo>
                  <a:pt x="859" y="1684"/>
                </a:lnTo>
                <a:lnTo>
                  <a:pt x="865" y="1684"/>
                </a:lnTo>
                <a:lnTo>
                  <a:pt x="869" y="1686"/>
                </a:lnTo>
                <a:lnTo>
                  <a:pt x="872" y="1688"/>
                </a:lnTo>
                <a:lnTo>
                  <a:pt x="874" y="1691"/>
                </a:lnTo>
                <a:lnTo>
                  <a:pt x="876" y="1694"/>
                </a:lnTo>
                <a:lnTo>
                  <a:pt x="876" y="1698"/>
                </a:lnTo>
                <a:lnTo>
                  <a:pt x="875" y="1708"/>
                </a:lnTo>
                <a:lnTo>
                  <a:pt x="872" y="1720"/>
                </a:lnTo>
                <a:lnTo>
                  <a:pt x="868" y="1734"/>
                </a:lnTo>
                <a:lnTo>
                  <a:pt x="865" y="1747"/>
                </a:lnTo>
                <a:lnTo>
                  <a:pt x="863" y="1759"/>
                </a:lnTo>
                <a:lnTo>
                  <a:pt x="863" y="1765"/>
                </a:lnTo>
                <a:lnTo>
                  <a:pt x="863" y="1772"/>
                </a:lnTo>
                <a:lnTo>
                  <a:pt x="865" y="1777"/>
                </a:lnTo>
                <a:lnTo>
                  <a:pt x="867" y="1782"/>
                </a:lnTo>
                <a:lnTo>
                  <a:pt x="870" y="1786"/>
                </a:lnTo>
                <a:lnTo>
                  <a:pt x="875" y="1790"/>
                </a:lnTo>
                <a:lnTo>
                  <a:pt x="881" y="1793"/>
                </a:lnTo>
                <a:lnTo>
                  <a:pt x="889" y="1795"/>
                </a:lnTo>
                <a:lnTo>
                  <a:pt x="889" y="1795"/>
                </a:lnTo>
                <a:lnTo>
                  <a:pt x="901" y="1799"/>
                </a:lnTo>
                <a:lnTo>
                  <a:pt x="912" y="1802"/>
                </a:lnTo>
                <a:lnTo>
                  <a:pt x="921" y="1807"/>
                </a:lnTo>
                <a:lnTo>
                  <a:pt x="928" y="1811"/>
                </a:lnTo>
                <a:lnTo>
                  <a:pt x="935" y="1817"/>
                </a:lnTo>
                <a:lnTo>
                  <a:pt x="940" y="1822"/>
                </a:lnTo>
                <a:lnTo>
                  <a:pt x="943" y="1828"/>
                </a:lnTo>
                <a:lnTo>
                  <a:pt x="945" y="1834"/>
                </a:lnTo>
                <a:lnTo>
                  <a:pt x="947" y="1840"/>
                </a:lnTo>
                <a:lnTo>
                  <a:pt x="947" y="1846"/>
                </a:lnTo>
                <a:lnTo>
                  <a:pt x="946" y="1853"/>
                </a:lnTo>
                <a:lnTo>
                  <a:pt x="945" y="1860"/>
                </a:lnTo>
                <a:lnTo>
                  <a:pt x="943" y="1867"/>
                </a:lnTo>
                <a:lnTo>
                  <a:pt x="940" y="1874"/>
                </a:lnTo>
                <a:lnTo>
                  <a:pt x="932" y="1887"/>
                </a:lnTo>
                <a:lnTo>
                  <a:pt x="922" y="1900"/>
                </a:lnTo>
                <a:lnTo>
                  <a:pt x="912" y="1913"/>
                </a:lnTo>
                <a:lnTo>
                  <a:pt x="902" y="1924"/>
                </a:lnTo>
                <a:lnTo>
                  <a:pt x="892" y="1934"/>
                </a:lnTo>
                <a:lnTo>
                  <a:pt x="875" y="1948"/>
                </a:lnTo>
                <a:lnTo>
                  <a:pt x="869" y="1955"/>
                </a:lnTo>
                <a:lnTo>
                  <a:pt x="869" y="1955"/>
                </a:lnTo>
                <a:lnTo>
                  <a:pt x="877" y="1959"/>
                </a:lnTo>
                <a:lnTo>
                  <a:pt x="888" y="1961"/>
                </a:lnTo>
                <a:lnTo>
                  <a:pt x="899" y="1962"/>
                </a:lnTo>
                <a:lnTo>
                  <a:pt x="912" y="1961"/>
                </a:lnTo>
                <a:lnTo>
                  <a:pt x="926" y="1958"/>
                </a:lnTo>
                <a:lnTo>
                  <a:pt x="941" y="1954"/>
                </a:lnTo>
                <a:lnTo>
                  <a:pt x="957" y="1947"/>
                </a:lnTo>
                <a:lnTo>
                  <a:pt x="972" y="1939"/>
                </a:lnTo>
                <a:lnTo>
                  <a:pt x="989" y="1930"/>
                </a:lnTo>
                <a:lnTo>
                  <a:pt x="1004" y="1919"/>
                </a:lnTo>
                <a:lnTo>
                  <a:pt x="1019" y="1906"/>
                </a:lnTo>
                <a:lnTo>
                  <a:pt x="1035" y="1891"/>
                </a:lnTo>
                <a:lnTo>
                  <a:pt x="1048" y="1874"/>
                </a:lnTo>
                <a:lnTo>
                  <a:pt x="1061" y="1855"/>
                </a:lnTo>
                <a:lnTo>
                  <a:pt x="1073" y="1835"/>
                </a:lnTo>
                <a:lnTo>
                  <a:pt x="1083" y="1814"/>
                </a:lnTo>
                <a:lnTo>
                  <a:pt x="1083" y="1814"/>
                </a:lnTo>
                <a:lnTo>
                  <a:pt x="1086" y="1805"/>
                </a:lnTo>
                <a:lnTo>
                  <a:pt x="1089" y="1799"/>
                </a:lnTo>
                <a:lnTo>
                  <a:pt x="1092" y="1794"/>
                </a:lnTo>
                <a:lnTo>
                  <a:pt x="1096" y="1790"/>
                </a:lnTo>
                <a:lnTo>
                  <a:pt x="1100" y="1787"/>
                </a:lnTo>
                <a:lnTo>
                  <a:pt x="1103" y="1784"/>
                </a:lnTo>
                <a:lnTo>
                  <a:pt x="1111" y="1781"/>
                </a:lnTo>
                <a:lnTo>
                  <a:pt x="1120" y="1778"/>
                </a:lnTo>
                <a:lnTo>
                  <a:pt x="1129" y="1774"/>
                </a:lnTo>
                <a:lnTo>
                  <a:pt x="1138" y="1768"/>
                </a:lnTo>
                <a:lnTo>
                  <a:pt x="1143" y="1763"/>
                </a:lnTo>
                <a:lnTo>
                  <a:pt x="1148" y="1758"/>
                </a:lnTo>
                <a:lnTo>
                  <a:pt x="1148" y="1758"/>
                </a:lnTo>
                <a:lnTo>
                  <a:pt x="1151" y="1752"/>
                </a:lnTo>
                <a:lnTo>
                  <a:pt x="1154" y="1746"/>
                </a:lnTo>
                <a:lnTo>
                  <a:pt x="1158" y="1740"/>
                </a:lnTo>
                <a:lnTo>
                  <a:pt x="1159" y="1734"/>
                </a:lnTo>
                <a:lnTo>
                  <a:pt x="1160" y="1719"/>
                </a:lnTo>
                <a:lnTo>
                  <a:pt x="1160" y="1705"/>
                </a:lnTo>
                <a:lnTo>
                  <a:pt x="1160" y="1690"/>
                </a:lnTo>
                <a:lnTo>
                  <a:pt x="1160" y="1676"/>
                </a:lnTo>
                <a:lnTo>
                  <a:pt x="1162" y="1661"/>
                </a:lnTo>
                <a:lnTo>
                  <a:pt x="1164" y="1655"/>
                </a:lnTo>
                <a:lnTo>
                  <a:pt x="1166" y="1649"/>
                </a:lnTo>
                <a:lnTo>
                  <a:pt x="1166" y="1649"/>
                </a:lnTo>
                <a:lnTo>
                  <a:pt x="1170" y="1643"/>
                </a:lnTo>
                <a:lnTo>
                  <a:pt x="1174" y="1638"/>
                </a:lnTo>
                <a:lnTo>
                  <a:pt x="1178" y="1633"/>
                </a:lnTo>
                <a:lnTo>
                  <a:pt x="1183" y="1628"/>
                </a:lnTo>
                <a:lnTo>
                  <a:pt x="1195" y="1620"/>
                </a:lnTo>
                <a:lnTo>
                  <a:pt x="1209" y="1614"/>
                </a:lnTo>
                <a:lnTo>
                  <a:pt x="1223" y="1609"/>
                </a:lnTo>
                <a:lnTo>
                  <a:pt x="1237" y="1605"/>
                </a:lnTo>
                <a:lnTo>
                  <a:pt x="1268" y="1597"/>
                </a:lnTo>
                <a:lnTo>
                  <a:pt x="1298" y="1591"/>
                </a:lnTo>
                <a:lnTo>
                  <a:pt x="1310" y="1587"/>
                </a:lnTo>
                <a:lnTo>
                  <a:pt x="1321" y="1581"/>
                </a:lnTo>
                <a:lnTo>
                  <a:pt x="1329" y="1575"/>
                </a:lnTo>
                <a:lnTo>
                  <a:pt x="1333" y="1572"/>
                </a:lnTo>
                <a:lnTo>
                  <a:pt x="1335" y="1568"/>
                </a:lnTo>
                <a:lnTo>
                  <a:pt x="1338" y="1564"/>
                </a:lnTo>
                <a:lnTo>
                  <a:pt x="1340" y="1559"/>
                </a:lnTo>
                <a:lnTo>
                  <a:pt x="1340" y="1554"/>
                </a:lnTo>
                <a:lnTo>
                  <a:pt x="1340" y="1549"/>
                </a:lnTo>
                <a:lnTo>
                  <a:pt x="1340" y="1549"/>
                </a:lnTo>
                <a:lnTo>
                  <a:pt x="1338" y="1534"/>
                </a:lnTo>
                <a:lnTo>
                  <a:pt x="1338" y="1521"/>
                </a:lnTo>
                <a:lnTo>
                  <a:pt x="1341" y="1509"/>
                </a:lnTo>
                <a:lnTo>
                  <a:pt x="1345" y="1499"/>
                </a:lnTo>
                <a:lnTo>
                  <a:pt x="1350" y="1488"/>
                </a:lnTo>
                <a:lnTo>
                  <a:pt x="1355" y="1480"/>
                </a:lnTo>
                <a:lnTo>
                  <a:pt x="1362" y="1472"/>
                </a:lnTo>
                <a:lnTo>
                  <a:pt x="1370" y="1465"/>
                </a:lnTo>
                <a:lnTo>
                  <a:pt x="1378" y="1459"/>
                </a:lnTo>
                <a:lnTo>
                  <a:pt x="1388" y="1453"/>
                </a:lnTo>
                <a:lnTo>
                  <a:pt x="1406" y="1443"/>
                </a:lnTo>
                <a:lnTo>
                  <a:pt x="1424" y="1435"/>
                </a:lnTo>
                <a:lnTo>
                  <a:pt x="1441" y="1428"/>
                </a:lnTo>
                <a:lnTo>
                  <a:pt x="1441" y="1428"/>
                </a:lnTo>
                <a:lnTo>
                  <a:pt x="1443" y="1428"/>
                </a:lnTo>
                <a:lnTo>
                  <a:pt x="1444" y="1429"/>
                </a:lnTo>
                <a:lnTo>
                  <a:pt x="1447" y="1431"/>
                </a:lnTo>
                <a:lnTo>
                  <a:pt x="1449" y="1436"/>
                </a:lnTo>
                <a:lnTo>
                  <a:pt x="1453" y="1443"/>
                </a:lnTo>
                <a:lnTo>
                  <a:pt x="1461" y="1462"/>
                </a:lnTo>
                <a:lnTo>
                  <a:pt x="1467" y="1473"/>
                </a:lnTo>
                <a:lnTo>
                  <a:pt x="1474" y="1485"/>
                </a:lnTo>
                <a:lnTo>
                  <a:pt x="1484" y="1498"/>
                </a:lnTo>
                <a:lnTo>
                  <a:pt x="1494" y="1511"/>
                </a:lnTo>
                <a:lnTo>
                  <a:pt x="1506" y="1525"/>
                </a:lnTo>
                <a:lnTo>
                  <a:pt x="1522" y="1539"/>
                </a:lnTo>
                <a:lnTo>
                  <a:pt x="1539" y="1552"/>
                </a:lnTo>
                <a:lnTo>
                  <a:pt x="1559" y="1564"/>
                </a:lnTo>
                <a:lnTo>
                  <a:pt x="1583" y="1576"/>
                </a:lnTo>
                <a:lnTo>
                  <a:pt x="1609" y="1587"/>
                </a:lnTo>
                <a:lnTo>
                  <a:pt x="1609" y="1587"/>
                </a:lnTo>
                <a:lnTo>
                  <a:pt x="1684" y="1556"/>
                </a:lnTo>
                <a:lnTo>
                  <a:pt x="1730" y="1534"/>
                </a:lnTo>
                <a:lnTo>
                  <a:pt x="1757" y="1521"/>
                </a:lnTo>
                <a:lnTo>
                  <a:pt x="1786" y="1506"/>
                </a:lnTo>
                <a:lnTo>
                  <a:pt x="1786" y="1506"/>
                </a:lnTo>
                <a:lnTo>
                  <a:pt x="1818" y="1489"/>
                </a:lnTo>
                <a:lnTo>
                  <a:pt x="1848" y="1472"/>
                </a:lnTo>
                <a:lnTo>
                  <a:pt x="1860" y="1464"/>
                </a:lnTo>
                <a:lnTo>
                  <a:pt x="1871" y="1457"/>
                </a:lnTo>
                <a:lnTo>
                  <a:pt x="1881" y="1449"/>
                </a:lnTo>
                <a:lnTo>
                  <a:pt x="1889" y="1442"/>
                </a:lnTo>
                <a:lnTo>
                  <a:pt x="1889" y="1442"/>
                </a:lnTo>
                <a:lnTo>
                  <a:pt x="1888" y="1440"/>
                </a:lnTo>
                <a:lnTo>
                  <a:pt x="1887" y="1438"/>
                </a:lnTo>
                <a:lnTo>
                  <a:pt x="1879" y="1431"/>
                </a:lnTo>
                <a:lnTo>
                  <a:pt x="1868" y="1420"/>
                </a:lnTo>
                <a:lnTo>
                  <a:pt x="1855" y="1406"/>
                </a:lnTo>
                <a:lnTo>
                  <a:pt x="1840" y="1388"/>
                </a:lnTo>
                <a:lnTo>
                  <a:pt x="1825" y="1369"/>
                </a:lnTo>
                <a:lnTo>
                  <a:pt x="1818" y="1358"/>
                </a:lnTo>
                <a:lnTo>
                  <a:pt x="1812" y="1345"/>
                </a:lnTo>
                <a:lnTo>
                  <a:pt x="1807" y="1334"/>
                </a:lnTo>
                <a:lnTo>
                  <a:pt x="1802" y="1321"/>
                </a:lnTo>
                <a:lnTo>
                  <a:pt x="1802" y="1321"/>
                </a:lnTo>
                <a:lnTo>
                  <a:pt x="1799" y="1308"/>
                </a:lnTo>
                <a:lnTo>
                  <a:pt x="1796" y="1297"/>
                </a:lnTo>
                <a:lnTo>
                  <a:pt x="1794" y="1288"/>
                </a:lnTo>
                <a:lnTo>
                  <a:pt x="1794" y="1279"/>
                </a:lnTo>
                <a:lnTo>
                  <a:pt x="1794" y="1272"/>
                </a:lnTo>
                <a:lnTo>
                  <a:pt x="1794" y="1267"/>
                </a:lnTo>
                <a:lnTo>
                  <a:pt x="1795" y="1263"/>
                </a:lnTo>
                <a:lnTo>
                  <a:pt x="1796" y="1261"/>
                </a:lnTo>
                <a:lnTo>
                  <a:pt x="1796" y="1261"/>
                </a:lnTo>
                <a:lnTo>
                  <a:pt x="1809" y="1278"/>
                </a:lnTo>
                <a:lnTo>
                  <a:pt x="1824" y="1295"/>
                </a:lnTo>
                <a:lnTo>
                  <a:pt x="1845" y="1316"/>
                </a:lnTo>
                <a:lnTo>
                  <a:pt x="1857" y="1327"/>
                </a:lnTo>
                <a:lnTo>
                  <a:pt x="1869" y="1338"/>
                </a:lnTo>
                <a:lnTo>
                  <a:pt x="1883" y="1349"/>
                </a:lnTo>
                <a:lnTo>
                  <a:pt x="1899" y="1361"/>
                </a:lnTo>
                <a:lnTo>
                  <a:pt x="1915" y="1372"/>
                </a:lnTo>
                <a:lnTo>
                  <a:pt x="1932" y="1381"/>
                </a:lnTo>
                <a:lnTo>
                  <a:pt x="1949" y="1390"/>
                </a:lnTo>
                <a:lnTo>
                  <a:pt x="1967" y="1398"/>
                </a:lnTo>
                <a:lnTo>
                  <a:pt x="1967" y="1398"/>
                </a:lnTo>
                <a:lnTo>
                  <a:pt x="2021" y="1370"/>
                </a:lnTo>
                <a:lnTo>
                  <a:pt x="2075" y="1340"/>
                </a:lnTo>
                <a:lnTo>
                  <a:pt x="2129" y="1307"/>
                </a:lnTo>
                <a:lnTo>
                  <a:pt x="2183" y="1273"/>
                </a:lnTo>
                <a:lnTo>
                  <a:pt x="2183" y="1273"/>
                </a:lnTo>
                <a:lnTo>
                  <a:pt x="2218" y="1249"/>
                </a:lnTo>
                <a:lnTo>
                  <a:pt x="2218" y="1249"/>
                </a:lnTo>
                <a:lnTo>
                  <a:pt x="2219" y="1248"/>
                </a:lnTo>
                <a:lnTo>
                  <a:pt x="2219" y="1248"/>
                </a:lnTo>
                <a:lnTo>
                  <a:pt x="2220" y="1246"/>
                </a:lnTo>
                <a:lnTo>
                  <a:pt x="2219" y="1244"/>
                </a:lnTo>
                <a:lnTo>
                  <a:pt x="2215" y="1237"/>
                </a:lnTo>
                <a:lnTo>
                  <a:pt x="2207" y="1228"/>
                </a:lnTo>
                <a:lnTo>
                  <a:pt x="2196" y="1217"/>
                </a:lnTo>
                <a:lnTo>
                  <a:pt x="2171" y="1193"/>
                </a:lnTo>
                <a:lnTo>
                  <a:pt x="2142" y="1164"/>
                </a:lnTo>
                <a:lnTo>
                  <a:pt x="2129" y="1150"/>
                </a:lnTo>
                <a:lnTo>
                  <a:pt x="2118" y="1136"/>
                </a:lnTo>
                <a:lnTo>
                  <a:pt x="2108" y="1121"/>
                </a:lnTo>
                <a:lnTo>
                  <a:pt x="2104" y="1114"/>
                </a:lnTo>
                <a:lnTo>
                  <a:pt x="2101" y="1108"/>
                </a:lnTo>
                <a:lnTo>
                  <a:pt x="2100" y="1101"/>
                </a:lnTo>
                <a:lnTo>
                  <a:pt x="2099" y="1095"/>
                </a:lnTo>
                <a:lnTo>
                  <a:pt x="2099" y="1089"/>
                </a:lnTo>
                <a:lnTo>
                  <a:pt x="2100" y="1084"/>
                </a:lnTo>
                <a:lnTo>
                  <a:pt x="2102" y="1078"/>
                </a:lnTo>
                <a:lnTo>
                  <a:pt x="2106" y="1073"/>
                </a:lnTo>
                <a:lnTo>
                  <a:pt x="2112" y="1069"/>
                </a:lnTo>
                <a:lnTo>
                  <a:pt x="2119" y="1065"/>
                </a:lnTo>
                <a:lnTo>
                  <a:pt x="2119" y="1065"/>
                </a:lnTo>
                <a:lnTo>
                  <a:pt x="2125" y="1061"/>
                </a:lnTo>
                <a:lnTo>
                  <a:pt x="2130" y="1056"/>
                </a:lnTo>
                <a:lnTo>
                  <a:pt x="2133" y="1051"/>
                </a:lnTo>
                <a:lnTo>
                  <a:pt x="2135" y="1045"/>
                </a:lnTo>
                <a:lnTo>
                  <a:pt x="2136" y="1039"/>
                </a:lnTo>
                <a:lnTo>
                  <a:pt x="2136" y="1030"/>
                </a:lnTo>
                <a:lnTo>
                  <a:pt x="2136" y="1023"/>
                </a:lnTo>
                <a:lnTo>
                  <a:pt x="2134" y="1014"/>
                </a:lnTo>
                <a:lnTo>
                  <a:pt x="2129" y="997"/>
                </a:lnTo>
                <a:lnTo>
                  <a:pt x="2121" y="977"/>
                </a:lnTo>
                <a:lnTo>
                  <a:pt x="2102" y="935"/>
                </a:lnTo>
                <a:lnTo>
                  <a:pt x="2093" y="914"/>
                </a:lnTo>
                <a:lnTo>
                  <a:pt x="2085" y="893"/>
                </a:lnTo>
                <a:lnTo>
                  <a:pt x="2078" y="873"/>
                </a:lnTo>
                <a:lnTo>
                  <a:pt x="2076" y="863"/>
                </a:lnTo>
                <a:lnTo>
                  <a:pt x="2074" y="853"/>
                </a:lnTo>
                <a:lnTo>
                  <a:pt x="2074" y="844"/>
                </a:lnTo>
                <a:lnTo>
                  <a:pt x="2074" y="836"/>
                </a:lnTo>
                <a:lnTo>
                  <a:pt x="2075" y="828"/>
                </a:lnTo>
                <a:lnTo>
                  <a:pt x="2077" y="821"/>
                </a:lnTo>
                <a:lnTo>
                  <a:pt x="2080" y="814"/>
                </a:lnTo>
                <a:lnTo>
                  <a:pt x="2085" y="807"/>
                </a:lnTo>
                <a:lnTo>
                  <a:pt x="2091" y="801"/>
                </a:lnTo>
                <a:lnTo>
                  <a:pt x="2099" y="797"/>
                </a:lnTo>
                <a:lnTo>
                  <a:pt x="2099" y="797"/>
                </a:lnTo>
                <a:lnTo>
                  <a:pt x="2200" y="744"/>
                </a:lnTo>
                <a:lnTo>
                  <a:pt x="2306" y="693"/>
                </a:lnTo>
                <a:lnTo>
                  <a:pt x="2410" y="642"/>
                </a:lnTo>
                <a:lnTo>
                  <a:pt x="2513" y="592"/>
                </a:lnTo>
                <a:lnTo>
                  <a:pt x="2705" y="501"/>
                </a:lnTo>
                <a:lnTo>
                  <a:pt x="2788" y="461"/>
                </a:lnTo>
                <a:lnTo>
                  <a:pt x="2863" y="424"/>
                </a:lnTo>
                <a:lnTo>
                  <a:pt x="2863" y="424"/>
                </a:lnTo>
                <a:lnTo>
                  <a:pt x="2859" y="408"/>
                </a:lnTo>
                <a:lnTo>
                  <a:pt x="2853" y="389"/>
                </a:lnTo>
                <a:lnTo>
                  <a:pt x="2843" y="366"/>
                </a:lnTo>
                <a:lnTo>
                  <a:pt x="2836" y="354"/>
                </a:lnTo>
                <a:lnTo>
                  <a:pt x="2829" y="339"/>
                </a:lnTo>
                <a:lnTo>
                  <a:pt x="2821" y="325"/>
                </a:lnTo>
                <a:lnTo>
                  <a:pt x="2812" y="311"/>
                </a:lnTo>
                <a:lnTo>
                  <a:pt x="2801" y="296"/>
                </a:lnTo>
                <a:lnTo>
                  <a:pt x="2788" y="281"/>
                </a:lnTo>
                <a:lnTo>
                  <a:pt x="2774" y="267"/>
                </a:lnTo>
                <a:lnTo>
                  <a:pt x="2759" y="25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5" name="Freeform 32"/>
          <p:cNvSpPr>
            <a:spLocks/>
          </p:cNvSpPr>
          <p:nvPr userDrawn="1"/>
        </p:nvSpPr>
        <p:spPr bwMode="auto">
          <a:xfrm>
            <a:off x="7194550" y="1861840"/>
            <a:ext cx="161925" cy="153988"/>
          </a:xfrm>
          <a:custGeom>
            <a:avLst/>
            <a:gdLst>
              <a:gd name="T0" fmla="*/ 2 w 1226"/>
              <a:gd name="T1" fmla="*/ 386 h 1168"/>
              <a:gd name="T2" fmla="*/ 22 w 1226"/>
              <a:gd name="T3" fmla="*/ 434 h 1168"/>
              <a:gd name="T4" fmla="*/ 61 w 1226"/>
              <a:gd name="T5" fmla="*/ 466 h 1168"/>
              <a:gd name="T6" fmla="*/ 120 w 1226"/>
              <a:gd name="T7" fmla="*/ 479 h 1168"/>
              <a:gd name="T8" fmla="*/ 142 w 1226"/>
              <a:gd name="T9" fmla="*/ 469 h 1168"/>
              <a:gd name="T10" fmla="*/ 160 w 1226"/>
              <a:gd name="T11" fmla="*/ 436 h 1168"/>
              <a:gd name="T12" fmla="*/ 164 w 1226"/>
              <a:gd name="T13" fmla="*/ 370 h 1168"/>
              <a:gd name="T14" fmla="*/ 174 w 1226"/>
              <a:gd name="T15" fmla="*/ 344 h 1168"/>
              <a:gd name="T16" fmla="*/ 198 w 1226"/>
              <a:gd name="T17" fmla="*/ 331 h 1168"/>
              <a:gd name="T18" fmla="*/ 223 w 1226"/>
              <a:gd name="T19" fmla="*/ 318 h 1168"/>
              <a:gd name="T20" fmla="*/ 427 w 1226"/>
              <a:gd name="T21" fmla="*/ 416 h 1168"/>
              <a:gd name="T22" fmla="*/ 628 w 1226"/>
              <a:gd name="T23" fmla="*/ 534 h 1168"/>
              <a:gd name="T24" fmla="*/ 876 w 1226"/>
              <a:gd name="T25" fmla="*/ 703 h 1168"/>
              <a:gd name="T26" fmla="*/ 868 w 1226"/>
              <a:gd name="T27" fmla="*/ 783 h 1168"/>
              <a:gd name="T28" fmla="*/ 779 w 1226"/>
              <a:gd name="T29" fmla="*/ 957 h 1168"/>
              <a:gd name="T30" fmla="*/ 753 w 1226"/>
              <a:gd name="T31" fmla="*/ 1040 h 1168"/>
              <a:gd name="T32" fmla="*/ 754 w 1226"/>
              <a:gd name="T33" fmla="*/ 1090 h 1168"/>
              <a:gd name="T34" fmla="*/ 771 w 1226"/>
              <a:gd name="T35" fmla="*/ 1130 h 1168"/>
              <a:gd name="T36" fmla="*/ 801 w 1226"/>
              <a:gd name="T37" fmla="*/ 1157 h 1168"/>
              <a:gd name="T38" fmla="*/ 842 w 1226"/>
              <a:gd name="T39" fmla="*/ 1168 h 1168"/>
              <a:gd name="T40" fmla="*/ 880 w 1226"/>
              <a:gd name="T41" fmla="*/ 1163 h 1168"/>
              <a:gd name="T42" fmla="*/ 919 w 1226"/>
              <a:gd name="T43" fmla="*/ 1140 h 1168"/>
              <a:gd name="T44" fmla="*/ 944 w 1226"/>
              <a:gd name="T45" fmla="*/ 1107 h 1168"/>
              <a:gd name="T46" fmla="*/ 952 w 1226"/>
              <a:gd name="T47" fmla="*/ 1060 h 1168"/>
              <a:gd name="T48" fmla="*/ 930 w 1226"/>
              <a:gd name="T49" fmla="*/ 1010 h 1168"/>
              <a:gd name="T50" fmla="*/ 885 w 1226"/>
              <a:gd name="T51" fmla="*/ 989 h 1168"/>
              <a:gd name="T52" fmla="*/ 919 w 1226"/>
              <a:gd name="T53" fmla="*/ 879 h 1168"/>
              <a:gd name="T54" fmla="*/ 954 w 1226"/>
              <a:gd name="T55" fmla="*/ 807 h 1168"/>
              <a:gd name="T56" fmla="*/ 1024 w 1226"/>
              <a:gd name="T57" fmla="*/ 715 h 1168"/>
              <a:gd name="T58" fmla="*/ 1095 w 1226"/>
              <a:gd name="T59" fmla="*/ 673 h 1168"/>
              <a:gd name="T60" fmla="*/ 1125 w 1226"/>
              <a:gd name="T61" fmla="*/ 670 h 1168"/>
              <a:gd name="T62" fmla="*/ 1099 w 1226"/>
              <a:gd name="T63" fmla="*/ 633 h 1168"/>
              <a:gd name="T64" fmla="*/ 1083 w 1226"/>
              <a:gd name="T65" fmla="*/ 543 h 1168"/>
              <a:gd name="T66" fmla="*/ 1096 w 1226"/>
              <a:gd name="T67" fmla="*/ 477 h 1168"/>
              <a:gd name="T68" fmla="*/ 1132 w 1226"/>
              <a:gd name="T69" fmla="*/ 395 h 1168"/>
              <a:gd name="T70" fmla="*/ 1195 w 1226"/>
              <a:gd name="T71" fmla="*/ 258 h 1168"/>
              <a:gd name="T72" fmla="*/ 1225 w 1226"/>
              <a:gd name="T73" fmla="*/ 141 h 1168"/>
              <a:gd name="T74" fmla="*/ 1217 w 1226"/>
              <a:gd name="T75" fmla="*/ 95 h 1168"/>
              <a:gd name="T76" fmla="*/ 1187 w 1226"/>
              <a:gd name="T77" fmla="*/ 55 h 1168"/>
              <a:gd name="T78" fmla="*/ 1144 w 1226"/>
              <a:gd name="T79" fmla="*/ 34 h 1168"/>
              <a:gd name="T80" fmla="*/ 1104 w 1226"/>
              <a:gd name="T81" fmla="*/ 35 h 1168"/>
              <a:gd name="T82" fmla="*/ 1061 w 1226"/>
              <a:gd name="T83" fmla="*/ 57 h 1168"/>
              <a:gd name="T84" fmla="*/ 1033 w 1226"/>
              <a:gd name="T85" fmla="*/ 94 h 1168"/>
              <a:gd name="T86" fmla="*/ 1025 w 1226"/>
              <a:gd name="T87" fmla="*/ 139 h 1168"/>
              <a:gd name="T88" fmla="*/ 1048 w 1226"/>
              <a:gd name="T89" fmla="*/ 205 h 1168"/>
              <a:gd name="T90" fmla="*/ 1095 w 1226"/>
              <a:gd name="T91" fmla="*/ 230 h 1168"/>
              <a:gd name="T92" fmla="*/ 1107 w 1226"/>
              <a:gd name="T93" fmla="*/ 240 h 1168"/>
              <a:gd name="T94" fmla="*/ 1044 w 1226"/>
              <a:gd name="T95" fmla="*/ 390 h 1168"/>
              <a:gd name="T96" fmla="*/ 975 w 1226"/>
              <a:gd name="T97" fmla="*/ 431 h 1168"/>
              <a:gd name="T98" fmla="*/ 717 w 1226"/>
              <a:gd name="T99" fmla="*/ 289 h 1168"/>
              <a:gd name="T100" fmla="*/ 529 w 1226"/>
              <a:gd name="T101" fmla="*/ 205 h 1168"/>
              <a:gd name="T102" fmla="*/ 317 w 1226"/>
              <a:gd name="T103" fmla="*/ 140 h 1168"/>
              <a:gd name="T104" fmla="*/ 378 w 1226"/>
              <a:gd name="T105" fmla="*/ 31 h 1168"/>
              <a:gd name="T106" fmla="*/ 389 w 1226"/>
              <a:gd name="T107" fmla="*/ 0 h 1168"/>
              <a:gd name="T108" fmla="*/ 367 w 1226"/>
              <a:gd name="T109" fmla="*/ 10 h 1168"/>
              <a:gd name="T110" fmla="*/ 285 w 1226"/>
              <a:gd name="T111" fmla="*/ 57 h 1168"/>
              <a:gd name="T112" fmla="*/ 211 w 1226"/>
              <a:gd name="T113" fmla="*/ 85 h 1168"/>
              <a:gd name="T114" fmla="*/ 147 w 1226"/>
              <a:gd name="T115" fmla="*/ 85 h 1168"/>
              <a:gd name="T116" fmla="*/ 114 w 1226"/>
              <a:gd name="T117" fmla="*/ 85 h 1168"/>
              <a:gd name="T118" fmla="*/ 87 w 1226"/>
              <a:gd name="T119" fmla="*/ 134 h 1168"/>
              <a:gd name="T120" fmla="*/ 42 w 1226"/>
              <a:gd name="T121" fmla="*/ 261 h 1168"/>
              <a:gd name="T122" fmla="*/ 6 w 1226"/>
              <a:gd name="T123" fmla="*/ 327 h 1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26" h="1168">
                <a:moveTo>
                  <a:pt x="1" y="345"/>
                </a:moveTo>
                <a:lnTo>
                  <a:pt x="1" y="345"/>
                </a:lnTo>
                <a:lnTo>
                  <a:pt x="0" y="359"/>
                </a:lnTo>
                <a:lnTo>
                  <a:pt x="0" y="370"/>
                </a:lnTo>
                <a:lnTo>
                  <a:pt x="2" y="386"/>
                </a:lnTo>
                <a:lnTo>
                  <a:pt x="5" y="401"/>
                </a:lnTo>
                <a:lnTo>
                  <a:pt x="8" y="409"/>
                </a:lnTo>
                <a:lnTo>
                  <a:pt x="11" y="417"/>
                </a:lnTo>
                <a:lnTo>
                  <a:pt x="16" y="425"/>
                </a:lnTo>
                <a:lnTo>
                  <a:pt x="22" y="434"/>
                </a:lnTo>
                <a:lnTo>
                  <a:pt x="28" y="442"/>
                </a:lnTo>
                <a:lnTo>
                  <a:pt x="36" y="449"/>
                </a:lnTo>
                <a:lnTo>
                  <a:pt x="36" y="449"/>
                </a:lnTo>
                <a:lnTo>
                  <a:pt x="48" y="458"/>
                </a:lnTo>
                <a:lnTo>
                  <a:pt x="61" y="466"/>
                </a:lnTo>
                <a:lnTo>
                  <a:pt x="76" y="473"/>
                </a:lnTo>
                <a:lnTo>
                  <a:pt x="91" y="478"/>
                </a:lnTo>
                <a:lnTo>
                  <a:pt x="105" y="480"/>
                </a:lnTo>
                <a:lnTo>
                  <a:pt x="113" y="480"/>
                </a:lnTo>
                <a:lnTo>
                  <a:pt x="120" y="479"/>
                </a:lnTo>
                <a:lnTo>
                  <a:pt x="126" y="478"/>
                </a:lnTo>
                <a:lnTo>
                  <a:pt x="132" y="476"/>
                </a:lnTo>
                <a:lnTo>
                  <a:pt x="137" y="473"/>
                </a:lnTo>
                <a:lnTo>
                  <a:pt x="142" y="469"/>
                </a:lnTo>
                <a:lnTo>
                  <a:pt x="142" y="469"/>
                </a:lnTo>
                <a:lnTo>
                  <a:pt x="147" y="464"/>
                </a:lnTo>
                <a:lnTo>
                  <a:pt x="152" y="457"/>
                </a:lnTo>
                <a:lnTo>
                  <a:pt x="155" y="451"/>
                </a:lnTo>
                <a:lnTo>
                  <a:pt x="158" y="444"/>
                </a:lnTo>
                <a:lnTo>
                  <a:pt x="160" y="436"/>
                </a:lnTo>
                <a:lnTo>
                  <a:pt x="161" y="428"/>
                </a:lnTo>
                <a:lnTo>
                  <a:pt x="162" y="411"/>
                </a:lnTo>
                <a:lnTo>
                  <a:pt x="162" y="395"/>
                </a:lnTo>
                <a:lnTo>
                  <a:pt x="163" y="378"/>
                </a:lnTo>
                <a:lnTo>
                  <a:pt x="164" y="370"/>
                </a:lnTo>
                <a:lnTo>
                  <a:pt x="166" y="362"/>
                </a:lnTo>
                <a:lnTo>
                  <a:pt x="168" y="355"/>
                </a:lnTo>
                <a:lnTo>
                  <a:pt x="172" y="347"/>
                </a:lnTo>
                <a:lnTo>
                  <a:pt x="172" y="347"/>
                </a:lnTo>
                <a:lnTo>
                  <a:pt x="174" y="344"/>
                </a:lnTo>
                <a:lnTo>
                  <a:pt x="178" y="341"/>
                </a:lnTo>
                <a:lnTo>
                  <a:pt x="187" y="335"/>
                </a:lnTo>
                <a:lnTo>
                  <a:pt x="195" y="332"/>
                </a:lnTo>
                <a:lnTo>
                  <a:pt x="198" y="331"/>
                </a:lnTo>
                <a:lnTo>
                  <a:pt x="198" y="331"/>
                </a:lnTo>
                <a:lnTo>
                  <a:pt x="205" y="329"/>
                </a:lnTo>
                <a:lnTo>
                  <a:pt x="211" y="326"/>
                </a:lnTo>
                <a:lnTo>
                  <a:pt x="217" y="323"/>
                </a:lnTo>
                <a:lnTo>
                  <a:pt x="223" y="318"/>
                </a:lnTo>
                <a:lnTo>
                  <a:pt x="223" y="318"/>
                </a:lnTo>
                <a:lnTo>
                  <a:pt x="264" y="337"/>
                </a:lnTo>
                <a:lnTo>
                  <a:pt x="305" y="355"/>
                </a:lnTo>
                <a:lnTo>
                  <a:pt x="347" y="374"/>
                </a:lnTo>
                <a:lnTo>
                  <a:pt x="388" y="395"/>
                </a:lnTo>
                <a:lnTo>
                  <a:pt x="427" y="416"/>
                </a:lnTo>
                <a:lnTo>
                  <a:pt x="468" y="439"/>
                </a:lnTo>
                <a:lnTo>
                  <a:pt x="509" y="461"/>
                </a:lnTo>
                <a:lnTo>
                  <a:pt x="549" y="485"/>
                </a:lnTo>
                <a:lnTo>
                  <a:pt x="589" y="509"/>
                </a:lnTo>
                <a:lnTo>
                  <a:pt x="628" y="534"/>
                </a:lnTo>
                <a:lnTo>
                  <a:pt x="706" y="584"/>
                </a:lnTo>
                <a:lnTo>
                  <a:pt x="782" y="636"/>
                </a:lnTo>
                <a:lnTo>
                  <a:pt x="857" y="689"/>
                </a:lnTo>
                <a:lnTo>
                  <a:pt x="857" y="689"/>
                </a:lnTo>
                <a:lnTo>
                  <a:pt x="876" y="703"/>
                </a:lnTo>
                <a:lnTo>
                  <a:pt x="894" y="714"/>
                </a:lnTo>
                <a:lnTo>
                  <a:pt x="894" y="714"/>
                </a:lnTo>
                <a:lnTo>
                  <a:pt x="887" y="736"/>
                </a:lnTo>
                <a:lnTo>
                  <a:pt x="878" y="759"/>
                </a:lnTo>
                <a:lnTo>
                  <a:pt x="868" y="783"/>
                </a:lnTo>
                <a:lnTo>
                  <a:pt x="856" y="809"/>
                </a:lnTo>
                <a:lnTo>
                  <a:pt x="856" y="809"/>
                </a:lnTo>
                <a:lnTo>
                  <a:pt x="816" y="885"/>
                </a:lnTo>
                <a:lnTo>
                  <a:pt x="797" y="921"/>
                </a:lnTo>
                <a:lnTo>
                  <a:pt x="779" y="957"/>
                </a:lnTo>
                <a:lnTo>
                  <a:pt x="772" y="975"/>
                </a:lnTo>
                <a:lnTo>
                  <a:pt x="766" y="992"/>
                </a:lnTo>
                <a:lnTo>
                  <a:pt x="760" y="1008"/>
                </a:lnTo>
                <a:lnTo>
                  <a:pt x="756" y="1025"/>
                </a:lnTo>
                <a:lnTo>
                  <a:pt x="753" y="1040"/>
                </a:lnTo>
                <a:lnTo>
                  <a:pt x="751" y="1054"/>
                </a:lnTo>
                <a:lnTo>
                  <a:pt x="751" y="1069"/>
                </a:lnTo>
                <a:lnTo>
                  <a:pt x="752" y="1081"/>
                </a:lnTo>
                <a:lnTo>
                  <a:pt x="752" y="1081"/>
                </a:lnTo>
                <a:lnTo>
                  <a:pt x="754" y="1090"/>
                </a:lnTo>
                <a:lnTo>
                  <a:pt x="756" y="1099"/>
                </a:lnTo>
                <a:lnTo>
                  <a:pt x="759" y="1107"/>
                </a:lnTo>
                <a:lnTo>
                  <a:pt x="762" y="1116"/>
                </a:lnTo>
                <a:lnTo>
                  <a:pt x="766" y="1123"/>
                </a:lnTo>
                <a:lnTo>
                  <a:pt x="771" y="1130"/>
                </a:lnTo>
                <a:lnTo>
                  <a:pt x="776" y="1136"/>
                </a:lnTo>
                <a:lnTo>
                  <a:pt x="781" y="1142"/>
                </a:lnTo>
                <a:lnTo>
                  <a:pt x="787" y="1147"/>
                </a:lnTo>
                <a:lnTo>
                  <a:pt x="794" y="1152"/>
                </a:lnTo>
                <a:lnTo>
                  <a:pt x="801" y="1157"/>
                </a:lnTo>
                <a:lnTo>
                  <a:pt x="808" y="1160"/>
                </a:lnTo>
                <a:lnTo>
                  <a:pt x="816" y="1163"/>
                </a:lnTo>
                <a:lnTo>
                  <a:pt x="824" y="1165"/>
                </a:lnTo>
                <a:lnTo>
                  <a:pt x="833" y="1167"/>
                </a:lnTo>
                <a:lnTo>
                  <a:pt x="842" y="1168"/>
                </a:lnTo>
                <a:lnTo>
                  <a:pt x="842" y="1168"/>
                </a:lnTo>
                <a:lnTo>
                  <a:pt x="852" y="1168"/>
                </a:lnTo>
                <a:lnTo>
                  <a:pt x="862" y="1167"/>
                </a:lnTo>
                <a:lnTo>
                  <a:pt x="871" y="1165"/>
                </a:lnTo>
                <a:lnTo>
                  <a:pt x="880" y="1163"/>
                </a:lnTo>
                <a:lnTo>
                  <a:pt x="889" y="1160"/>
                </a:lnTo>
                <a:lnTo>
                  <a:pt x="897" y="1155"/>
                </a:lnTo>
                <a:lnTo>
                  <a:pt x="905" y="1151"/>
                </a:lnTo>
                <a:lnTo>
                  <a:pt x="912" y="1146"/>
                </a:lnTo>
                <a:lnTo>
                  <a:pt x="919" y="1140"/>
                </a:lnTo>
                <a:lnTo>
                  <a:pt x="925" y="1135"/>
                </a:lnTo>
                <a:lnTo>
                  <a:pt x="931" y="1129"/>
                </a:lnTo>
                <a:lnTo>
                  <a:pt x="936" y="1122"/>
                </a:lnTo>
                <a:lnTo>
                  <a:pt x="940" y="1115"/>
                </a:lnTo>
                <a:lnTo>
                  <a:pt x="944" y="1107"/>
                </a:lnTo>
                <a:lnTo>
                  <a:pt x="947" y="1100"/>
                </a:lnTo>
                <a:lnTo>
                  <a:pt x="949" y="1092"/>
                </a:lnTo>
                <a:lnTo>
                  <a:pt x="949" y="1092"/>
                </a:lnTo>
                <a:lnTo>
                  <a:pt x="951" y="1076"/>
                </a:lnTo>
                <a:lnTo>
                  <a:pt x="952" y="1060"/>
                </a:lnTo>
                <a:lnTo>
                  <a:pt x="950" y="1048"/>
                </a:lnTo>
                <a:lnTo>
                  <a:pt x="947" y="1036"/>
                </a:lnTo>
                <a:lnTo>
                  <a:pt x="942" y="1027"/>
                </a:lnTo>
                <a:lnTo>
                  <a:pt x="937" y="1017"/>
                </a:lnTo>
                <a:lnTo>
                  <a:pt x="930" y="1010"/>
                </a:lnTo>
                <a:lnTo>
                  <a:pt x="922" y="1005"/>
                </a:lnTo>
                <a:lnTo>
                  <a:pt x="915" y="1000"/>
                </a:lnTo>
                <a:lnTo>
                  <a:pt x="908" y="996"/>
                </a:lnTo>
                <a:lnTo>
                  <a:pt x="894" y="991"/>
                </a:lnTo>
                <a:lnTo>
                  <a:pt x="885" y="989"/>
                </a:lnTo>
                <a:lnTo>
                  <a:pt x="880" y="989"/>
                </a:lnTo>
                <a:lnTo>
                  <a:pt x="880" y="989"/>
                </a:lnTo>
                <a:lnTo>
                  <a:pt x="896" y="944"/>
                </a:lnTo>
                <a:lnTo>
                  <a:pt x="908" y="908"/>
                </a:lnTo>
                <a:lnTo>
                  <a:pt x="919" y="879"/>
                </a:lnTo>
                <a:lnTo>
                  <a:pt x="919" y="879"/>
                </a:lnTo>
                <a:lnTo>
                  <a:pt x="927" y="859"/>
                </a:lnTo>
                <a:lnTo>
                  <a:pt x="937" y="841"/>
                </a:lnTo>
                <a:lnTo>
                  <a:pt x="945" y="823"/>
                </a:lnTo>
                <a:lnTo>
                  <a:pt x="954" y="807"/>
                </a:lnTo>
                <a:lnTo>
                  <a:pt x="962" y="792"/>
                </a:lnTo>
                <a:lnTo>
                  <a:pt x="971" y="777"/>
                </a:lnTo>
                <a:lnTo>
                  <a:pt x="989" y="753"/>
                </a:lnTo>
                <a:lnTo>
                  <a:pt x="1006" y="732"/>
                </a:lnTo>
                <a:lnTo>
                  <a:pt x="1024" y="715"/>
                </a:lnTo>
                <a:lnTo>
                  <a:pt x="1040" y="702"/>
                </a:lnTo>
                <a:lnTo>
                  <a:pt x="1055" y="690"/>
                </a:lnTo>
                <a:lnTo>
                  <a:pt x="1070" y="683"/>
                </a:lnTo>
                <a:lnTo>
                  <a:pt x="1083" y="677"/>
                </a:lnTo>
                <a:lnTo>
                  <a:pt x="1095" y="673"/>
                </a:lnTo>
                <a:lnTo>
                  <a:pt x="1105" y="671"/>
                </a:lnTo>
                <a:lnTo>
                  <a:pt x="1114" y="670"/>
                </a:lnTo>
                <a:lnTo>
                  <a:pt x="1120" y="670"/>
                </a:lnTo>
                <a:lnTo>
                  <a:pt x="1125" y="670"/>
                </a:lnTo>
                <a:lnTo>
                  <a:pt x="1125" y="670"/>
                </a:lnTo>
                <a:lnTo>
                  <a:pt x="1121" y="666"/>
                </a:lnTo>
                <a:lnTo>
                  <a:pt x="1116" y="661"/>
                </a:lnTo>
                <a:lnTo>
                  <a:pt x="1111" y="653"/>
                </a:lnTo>
                <a:lnTo>
                  <a:pt x="1104" y="644"/>
                </a:lnTo>
                <a:lnTo>
                  <a:pt x="1099" y="633"/>
                </a:lnTo>
                <a:lnTo>
                  <a:pt x="1093" y="620"/>
                </a:lnTo>
                <a:lnTo>
                  <a:pt x="1088" y="603"/>
                </a:lnTo>
                <a:lnTo>
                  <a:pt x="1085" y="586"/>
                </a:lnTo>
                <a:lnTo>
                  <a:pt x="1083" y="566"/>
                </a:lnTo>
                <a:lnTo>
                  <a:pt x="1083" y="543"/>
                </a:lnTo>
                <a:lnTo>
                  <a:pt x="1084" y="531"/>
                </a:lnTo>
                <a:lnTo>
                  <a:pt x="1086" y="519"/>
                </a:lnTo>
                <a:lnTo>
                  <a:pt x="1088" y="505"/>
                </a:lnTo>
                <a:lnTo>
                  <a:pt x="1092" y="491"/>
                </a:lnTo>
                <a:lnTo>
                  <a:pt x="1096" y="477"/>
                </a:lnTo>
                <a:lnTo>
                  <a:pt x="1101" y="461"/>
                </a:lnTo>
                <a:lnTo>
                  <a:pt x="1107" y="446"/>
                </a:lnTo>
                <a:lnTo>
                  <a:pt x="1115" y="430"/>
                </a:lnTo>
                <a:lnTo>
                  <a:pt x="1123" y="412"/>
                </a:lnTo>
                <a:lnTo>
                  <a:pt x="1132" y="395"/>
                </a:lnTo>
                <a:lnTo>
                  <a:pt x="1132" y="395"/>
                </a:lnTo>
                <a:lnTo>
                  <a:pt x="1152" y="358"/>
                </a:lnTo>
                <a:lnTo>
                  <a:pt x="1169" y="322"/>
                </a:lnTo>
                <a:lnTo>
                  <a:pt x="1184" y="289"/>
                </a:lnTo>
                <a:lnTo>
                  <a:pt x="1195" y="258"/>
                </a:lnTo>
                <a:lnTo>
                  <a:pt x="1206" y="227"/>
                </a:lnTo>
                <a:lnTo>
                  <a:pt x="1214" y="197"/>
                </a:lnTo>
                <a:lnTo>
                  <a:pt x="1220" y="169"/>
                </a:lnTo>
                <a:lnTo>
                  <a:pt x="1225" y="141"/>
                </a:lnTo>
                <a:lnTo>
                  <a:pt x="1225" y="141"/>
                </a:lnTo>
                <a:lnTo>
                  <a:pt x="1226" y="132"/>
                </a:lnTo>
                <a:lnTo>
                  <a:pt x="1225" y="123"/>
                </a:lnTo>
                <a:lnTo>
                  <a:pt x="1224" y="114"/>
                </a:lnTo>
                <a:lnTo>
                  <a:pt x="1221" y="104"/>
                </a:lnTo>
                <a:lnTo>
                  <a:pt x="1217" y="95"/>
                </a:lnTo>
                <a:lnTo>
                  <a:pt x="1213" y="87"/>
                </a:lnTo>
                <a:lnTo>
                  <a:pt x="1208" y="78"/>
                </a:lnTo>
                <a:lnTo>
                  <a:pt x="1202" y="70"/>
                </a:lnTo>
                <a:lnTo>
                  <a:pt x="1194" y="63"/>
                </a:lnTo>
                <a:lnTo>
                  <a:pt x="1187" y="55"/>
                </a:lnTo>
                <a:lnTo>
                  <a:pt x="1179" y="49"/>
                </a:lnTo>
                <a:lnTo>
                  <a:pt x="1171" y="44"/>
                </a:lnTo>
                <a:lnTo>
                  <a:pt x="1163" y="39"/>
                </a:lnTo>
                <a:lnTo>
                  <a:pt x="1153" y="36"/>
                </a:lnTo>
                <a:lnTo>
                  <a:pt x="1144" y="34"/>
                </a:lnTo>
                <a:lnTo>
                  <a:pt x="1134" y="32"/>
                </a:lnTo>
                <a:lnTo>
                  <a:pt x="1134" y="32"/>
                </a:lnTo>
                <a:lnTo>
                  <a:pt x="1124" y="32"/>
                </a:lnTo>
                <a:lnTo>
                  <a:pt x="1115" y="33"/>
                </a:lnTo>
                <a:lnTo>
                  <a:pt x="1104" y="35"/>
                </a:lnTo>
                <a:lnTo>
                  <a:pt x="1095" y="38"/>
                </a:lnTo>
                <a:lnTo>
                  <a:pt x="1086" y="42"/>
                </a:lnTo>
                <a:lnTo>
                  <a:pt x="1078" y="46"/>
                </a:lnTo>
                <a:lnTo>
                  <a:pt x="1070" y="52"/>
                </a:lnTo>
                <a:lnTo>
                  <a:pt x="1061" y="57"/>
                </a:lnTo>
                <a:lnTo>
                  <a:pt x="1054" y="65"/>
                </a:lnTo>
                <a:lnTo>
                  <a:pt x="1048" y="71"/>
                </a:lnTo>
                <a:lnTo>
                  <a:pt x="1042" y="78"/>
                </a:lnTo>
                <a:lnTo>
                  <a:pt x="1037" y="86"/>
                </a:lnTo>
                <a:lnTo>
                  <a:pt x="1033" y="94"/>
                </a:lnTo>
                <a:lnTo>
                  <a:pt x="1029" y="102"/>
                </a:lnTo>
                <a:lnTo>
                  <a:pt x="1027" y="111"/>
                </a:lnTo>
                <a:lnTo>
                  <a:pt x="1026" y="119"/>
                </a:lnTo>
                <a:lnTo>
                  <a:pt x="1026" y="119"/>
                </a:lnTo>
                <a:lnTo>
                  <a:pt x="1025" y="139"/>
                </a:lnTo>
                <a:lnTo>
                  <a:pt x="1026" y="158"/>
                </a:lnTo>
                <a:lnTo>
                  <a:pt x="1030" y="173"/>
                </a:lnTo>
                <a:lnTo>
                  <a:pt x="1035" y="185"/>
                </a:lnTo>
                <a:lnTo>
                  <a:pt x="1041" y="195"/>
                </a:lnTo>
                <a:lnTo>
                  <a:pt x="1048" y="205"/>
                </a:lnTo>
                <a:lnTo>
                  <a:pt x="1056" y="212"/>
                </a:lnTo>
                <a:lnTo>
                  <a:pt x="1065" y="217"/>
                </a:lnTo>
                <a:lnTo>
                  <a:pt x="1073" y="221"/>
                </a:lnTo>
                <a:lnTo>
                  <a:pt x="1081" y="225"/>
                </a:lnTo>
                <a:lnTo>
                  <a:pt x="1095" y="230"/>
                </a:lnTo>
                <a:lnTo>
                  <a:pt x="1101" y="232"/>
                </a:lnTo>
                <a:lnTo>
                  <a:pt x="1104" y="234"/>
                </a:lnTo>
                <a:lnTo>
                  <a:pt x="1107" y="237"/>
                </a:lnTo>
                <a:lnTo>
                  <a:pt x="1107" y="240"/>
                </a:lnTo>
                <a:lnTo>
                  <a:pt x="1107" y="240"/>
                </a:lnTo>
                <a:lnTo>
                  <a:pt x="1096" y="276"/>
                </a:lnTo>
                <a:lnTo>
                  <a:pt x="1084" y="309"/>
                </a:lnTo>
                <a:lnTo>
                  <a:pt x="1071" y="339"/>
                </a:lnTo>
                <a:lnTo>
                  <a:pt x="1057" y="365"/>
                </a:lnTo>
                <a:lnTo>
                  <a:pt x="1044" y="390"/>
                </a:lnTo>
                <a:lnTo>
                  <a:pt x="1031" y="411"/>
                </a:lnTo>
                <a:lnTo>
                  <a:pt x="1016" y="431"/>
                </a:lnTo>
                <a:lnTo>
                  <a:pt x="1002" y="447"/>
                </a:lnTo>
                <a:lnTo>
                  <a:pt x="1002" y="447"/>
                </a:lnTo>
                <a:lnTo>
                  <a:pt x="975" y="431"/>
                </a:lnTo>
                <a:lnTo>
                  <a:pt x="942" y="411"/>
                </a:lnTo>
                <a:lnTo>
                  <a:pt x="942" y="411"/>
                </a:lnTo>
                <a:lnTo>
                  <a:pt x="865" y="369"/>
                </a:lnTo>
                <a:lnTo>
                  <a:pt x="790" y="328"/>
                </a:lnTo>
                <a:lnTo>
                  <a:pt x="717" y="289"/>
                </a:lnTo>
                <a:lnTo>
                  <a:pt x="680" y="271"/>
                </a:lnTo>
                <a:lnTo>
                  <a:pt x="643" y="254"/>
                </a:lnTo>
                <a:lnTo>
                  <a:pt x="606" y="236"/>
                </a:lnTo>
                <a:lnTo>
                  <a:pt x="568" y="221"/>
                </a:lnTo>
                <a:lnTo>
                  <a:pt x="529" y="205"/>
                </a:lnTo>
                <a:lnTo>
                  <a:pt x="489" y="190"/>
                </a:lnTo>
                <a:lnTo>
                  <a:pt x="448" y="176"/>
                </a:lnTo>
                <a:lnTo>
                  <a:pt x="406" y="164"/>
                </a:lnTo>
                <a:lnTo>
                  <a:pt x="362" y="151"/>
                </a:lnTo>
                <a:lnTo>
                  <a:pt x="317" y="140"/>
                </a:lnTo>
                <a:lnTo>
                  <a:pt x="317" y="140"/>
                </a:lnTo>
                <a:lnTo>
                  <a:pt x="334" y="107"/>
                </a:lnTo>
                <a:lnTo>
                  <a:pt x="334" y="107"/>
                </a:lnTo>
                <a:lnTo>
                  <a:pt x="360" y="63"/>
                </a:lnTo>
                <a:lnTo>
                  <a:pt x="378" y="31"/>
                </a:lnTo>
                <a:lnTo>
                  <a:pt x="385" y="20"/>
                </a:lnTo>
                <a:lnTo>
                  <a:pt x="389" y="10"/>
                </a:lnTo>
                <a:lnTo>
                  <a:pt x="391" y="4"/>
                </a:lnTo>
                <a:lnTo>
                  <a:pt x="390" y="2"/>
                </a:lnTo>
                <a:lnTo>
                  <a:pt x="389" y="0"/>
                </a:lnTo>
                <a:lnTo>
                  <a:pt x="389" y="0"/>
                </a:lnTo>
                <a:lnTo>
                  <a:pt x="388" y="0"/>
                </a:lnTo>
                <a:lnTo>
                  <a:pt x="387" y="0"/>
                </a:lnTo>
                <a:lnTo>
                  <a:pt x="381" y="1"/>
                </a:lnTo>
                <a:lnTo>
                  <a:pt x="367" y="10"/>
                </a:lnTo>
                <a:lnTo>
                  <a:pt x="343" y="26"/>
                </a:lnTo>
                <a:lnTo>
                  <a:pt x="326" y="35"/>
                </a:lnTo>
                <a:lnTo>
                  <a:pt x="307" y="46"/>
                </a:lnTo>
                <a:lnTo>
                  <a:pt x="307" y="46"/>
                </a:lnTo>
                <a:lnTo>
                  <a:pt x="285" y="57"/>
                </a:lnTo>
                <a:lnTo>
                  <a:pt x="267" y="67"/>
                </a:lnTo>
                <a:lnTo>
                  <a:pt x="252" y="73"/>
                </a:lnTo>
                <a:lnTo>
                  <a:pt x="237" y="78"/>
                </a:lnTo>
                <a:lnTo>
                  <a:pt x="224" y="82"/>
                </a:lnTo>
                <a:lnTo>
                  <a:pt x="211" y="85"/>
                </a:lnTo>
                <a:lnTo>
                  <a:pt x="183" y="89"/>
                </a:lnTo>
                <a:lnTo>
                  <a:pt x="183" y="89"/>
                </a:lnTo>
                <a:lnTo>
                  <a:pt x="174" y="89"/>
                </a:lnTo>
                <a:lnTo>
                  <a:pt x="165" y="88"/>
                </a:lnTo>
                <a:lnTo>
                  <a:pt x="147" y="85"/>
                </a:lnTo>
                <a:lnTo>
                  <a:pt x="132" y="81"/>
                </a:lnTo>
                <a:lnTo>
                  <a:pt x="125" y="81"/>
                </a:lnTo>
                <a:lnTo>
                  <a:pt x="120" y="82"/>
                </a:lnTo>
                <a:lnTo>
                  <a:pt x="120" y="82"/>
                </a:lnTo>
                <a:lnTo>
                  <a:pt x="114" y="85"/>
                </a:lnTo>
                <a:lnTo>
                  <a:pt x="107" y="91"/>
                </a:lnTo>
                <a:lnTo>
                  <a:pt x="102" y="98"/>
                </a:lnTo>
                <a:lnTo>
                  <a:pt x="97" y="107"/>
                </a:lnTo>
                <a:lnTo>
                  <a:pt x="92" y="120"/>
                </a:lnTo>
                <a:lnTo>
                  <a:pt x="87" y="134"/>
                </a:lnTo>
                <a:lnTo>
                  <a:pt x="74" y="171"/>
                </a:lnTo>
                <a:lnTo>
                  <a:pt x="74" y="171"/>
                </a:lnTo>
                <a:lnTo>
                  <a:pt x="49" y="242"/>
                </a:lnTo>
                <a:lnTo>
                  <a:pt x="42" y="261"/>
                </a:lnTo>
                <a:lnTo>
                  <a:pt x="42" y="261"/>
                </a:lnTo>
                <a:lnTo>
                  <a:pt x="34" y="279"/>
                </a:lnTo>
                <a:lnTo>
                  <a:pt x="27" y="293"/>
                </a:lnTo>
                <a:lnTo>
                  <a:pt x="14" y="312"/>
                </a:lnTo>
                <a:lnTo>
                  <a:pt x="10" y="320"/>
                </a:lnTo>
                <a:lnTo>
                  <a:pt x="6" y="327"/>
                </a:lnTo>
                <a:lnTo>
                  <a:pt x="3" y="335"/>
                </a:lnTo>
                <a:lnTo>
                  <a:pt x="1" y="34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6" name="Freeform 33"/>
          <p:cNvSpPr>
            <a:spLocks/>
          </p:cNvSpPr>
          <p:nvPr userDrawn="1"/>
        </p:nvSpPr>
        <p:spPr bwMode="auto">
          <a:xfrm>
            <a:off x="7189787" y="1214140"/>
            <a:ext cx="39688" cy="46038"/>
          </a:xfrm>
          <a:custGeom>
            <a:avLst/>
            <a:gdLst>
              <a:gd name="T0" fmla="*/ 103 w 296"/>
              <a:gd name="T1" fmla="*/ 350 h 350"/>
              <a:gd name="T2" fmla="*/ 103 w 296"/>
              <a:gd name="T3" fmla="*/ 350 h 350"/>
              <a:gd name="T4" fmla="*/ 132 w 296"/>
              <a:gd name="T5" fmla="*/ 349 h 350"/>
              <a:gd name="T6" fmla="*/ 164 w 296"/>
              <a:gd name="T7" fmla="*/ 346 h 350"/>
              <a:gd name="T8" fmla="*/ 196 w 296"/>
              <a:gd name="T9" fmla="*/ 343 h 350"/>
              <a:gd name="T10" fmla="*/ 226 w 296"/>
              <a:gd name="T11" fmla="*/ 339 h 350"/>
              <a:gd name="T12" fmla="*/ 276 w 296"/>
              <a:gd name="T13" fmla="*/ 333 h 350"/>
              <a:gd name="T14" fmla="*/ 296 w 296"/>
              <a:gd name="T15" fmla="*/ 329 h 350"/>
              <a:gd name="T16" fmla="*/ 293 w 296"/>
              <a:gd name="T17" fmla="*/ 25 h 350"/>
              <a:gd name="T18" fmla="*/ 293 w 296"/>
              <a:gd name="T19" fmla="*/ 25 h 350"/>
              <a:gd name="T20" fmla="*/ 244 w 296"/>
              <a:gd name="T21" fmla="*/ 18 h 350"/>
              <a:gd name="T22" fmla="*/ 142 w 296"/>
              <a:gd name="T23" fmla="*/ 2 h 350"/>
              <a:gd name="T24" fmla="*/ 142 w 296"/>
              <a:gd name="T25" fmla="*/ 2 h 350"/>
              <a:gd name="T26" fmla="*/ 129 w 296"/>
              <a:gd name="T27" fmla="*/ 1 h 350"/>
              <a:gd name="T28" fmla="*/ 117 w 296"/>
              <a:gd name="T29" fmla="*/ 0 h 350"/>
              <a:gd name="T30" fmla="*/ 105 w 296"/>
              <a:gd name="T31" fmla="*/ 0 h 350"/>
              <a:gd name="T32" fmla="*/ 94 w 296"/>
              <a:gd name="T33" fmla="*/ 1 h 350"/>
              <a:gd name="T34" fmla="*/ 84 w 296"/>
              <a:gd name="T35" fmla="*/ 3 h 350"/>
              <a:gd name="T36" fmla="*/ 75 w 296"/>
              <a:gd name="T37" fmla="*/ 6 h 350"/>
              <a:gd name="T38" fmla="*/ 66 w 296"/>
              <a:gd name="T39" fmla="*/ 9 h 350"/>
              <a:gd name="T40" fmla="*/ 59 w 296"/>
              <a:gd name="T41" fmla="*/ 13 h 350"/>
              <a:gd name="T42" fmla="*/ 51 w 296"/>
              <a:gd name="T43" fmla="*/ 17 h 350"/>
              <a:gd name="T44" fmla="*/ 44 w 296"/>
              <a:gd name="T45" fmla="*/ 22 h 350"/>
              <a:gd name="T46" fmla="*/ 38 w 296"/>
              <a:gd name="T47" fmla="*/ 27 h 350"/>
              <a:gd name="T48" fmla="*/ 33 w 296"/>
              <a:gd name="T49" fmla="*/ 32 h 350"/>
              <a:gd name="T50" fmla="*/ 24 w 296"/>
              <a:gd name="T51" fmla="*/ 45 h 350"/>
              <a:gd name="T52" fmla="*/ 17 w 296"/>
              <a:gd name="T53" fmla="*/ 57 h 350"/>
              <a:gd name="T54" fmla="*/ 11 w 296"/>
              <a:gd name="T55" fmla="*/ 70 h 350"/>
              <a:gd name="T56" fmla="*/ 6 w 296"/>
              <a:gd name="T57" fmla="*/ 83 h 350"/>
              <a:gd name="T58" fmla="*/ 3 w 296"/>
              <a:gd name="T59" fmla="*/ 96 h 350"/>
              <a:gd name="T60" fmla="*/ 1 w 296"/>
              <a:gd name="T61" fmla="*/ 106 h 350"/>
              <a:gd name="T62" fmla="*/ 0 w 296"/>
              <a:gd name="T63" fmla="*/ 123 h 350"/>
              <a:gd name="T64" fmla="*/ 0 w 296"/>
              <a:gd name="T65" fmla="*/ 129 h 350"/>
              <a:gd name="T66" fmla="*/ 4 w 296"/>
              <a:gd name="T67" fmla="*/ 213 h 350"/>
              <a:gd name="T68" fmla="*/ 4 w 296"/>
              <a:gd name="T69" fmla="*/ 213 h 350"/>
              <a:gd name="T70" fmla="*/ 4 w 296"/>
              <a:gd name="T71" fmla="*/ 219 h 350"/>
              <a:gd name="T72" fmla="*/ 6 w 296"/>
              <a:gd name="T73" fmla="*/ 235 h 350"/>
              <a:gd name="T74" fmla="*/ 11 w 296"/>
              <a:gd name="T75" fmla="*/ 256 h 350"/>
              <a:gd name="T76" fmla="*/ 15 w 296"/>
              <a:gd name="T77" fmla="*/ 268 h 350"/>
              <a:gd name="T78" fmla="*/ 19 w 296"/>
              <a:gd name="T79" fmla="*/ 282 h 350"/>
              <a:gd name="T80" fmla="*/ 24 w 296"/>
              <a:gd name="T81" fmla="*/ 294 h 350"/>
              <a:gd name="T82" fmla="*/ 31 w 296"/>
              <a:gd name="T83" fmla="*/ 306 h 350"/>
              <a:gd name="T84" fmla="*/ 39 w 296"/>
              <a:gd name="T85" fmla="*/ 319 h 350"/>
              <a:gd name="T86" fmla="*/ 48 w 296"/>
              <a:gd name="T87" fmla="*/ 329 h 350"/>
              <a:gd name="T88" fmla="*/ 53 w 296"/>
              <a:gd name="T89" fmla="*/ 333 h 350"/>
              <a:gd name="T90" fmla="*/ 60 w 296"/>
              <a:gd name="T91" fmla="*/ 337 h 350"/>
              <a:gd name="T92" fmla="*/ 66 w 296"/>
              <a:gd name="T93" fmla="*/ 341 h 350"/>
              <a:gd name="T94" fmla="*/ 72 w 296"/>
              <a:gd name="T95" fmla="*/ 344 h 350"/>
              <a:gd name="T96" fmla="*/ 79 w 296"/>
              <a:gd name="T97" fmla="*/ 346 h 350"/>
              <a:gd name="T98" fmla="*/ 86 w 296"/>
              <a:gd name="T99" fmla="*/ 348 h 350"/>
              <a:gd name="T100" fmla="*/ 94 w 296"/>
              <a:gd name="T101" fmla="*/ 349 h 350"/>
              <a:gd name="T102" fmla="*/ 103 w 296"/>
              <a:gd name="T103" fmla="*/ 350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96" h="350">
                <a:moveTo>
                  <a:pt x="103" y="350"/>
                </a:moveTo>
                <a:lnTo>
                  <a:pt x="103" y="350"/>
                </a:lnTo>
                <a:lnTo>
                  <a:pt x="132" y="349"/>
                </a:lnTo>
                <a:lnTo>
                  <a:pt x="164" y="346"/>
                </a:lnTo>
                <a:lnTo>
                  <a:pt x="196" y="343"/>
                </a:lnTo>
                <a:lnTo>
                  <a:pt x="226" y="339"/>
                </a:lnTo>
                <a:lnTo>
                  <a:pt x="276" y="333"/>
                </a:lnTo>
                <a:lnTo>
                  <a:pt x="296" y="329"/>
                </a:lnTo>
                <a:lnTo>
                  <a:pt x="293" y="25"/>
                </a:lnTo>
                <a:lnTo>
                  <a:pt x="293" y="25"/>
                </a:lnTo>
                <a:lnTo>
                  <a:pt x="244" y="18"/>
                </a:lnTo>
                <a:lnTo>
                  <a:pt x="142" y="2"/>
                </a:lnTo>
                <a:lnTo>
                  <a:pt x="142" y="2"/>
                </a:lnTo>
                <a:lnTo>
                  <a:pt x="129" y="1"/>
                </a:lnTo>
                <a:lnTo>
                  <a:pt x="117" y="0"/>
                </a:lnTo>
                <a:lnTo>
                  <a:pt x="105" y="0"/>
                </a:lnTo>
                <a:lnTo>
                  <a:pt x="94" y="1"/>
                </a:lnTo>
                <a:lnTo>
                  <a:pt x="84" y="3"/>
                </a:lnTo>
                <a:lnTo>
                  <a:pt x="75" y="6"/>
                </a:lnTo>
                <a:lnTo>
                  <a:pt x="66" y="9"/>
                </a:lnTo>
                <a:lnTo>
                  <a:pt x="59" y="13"/>
                </a:lnTo>
                <a:lnTo>
                  <a:pt x="51" y="17"/>
                </a:lnTo>
                <a:lnTo>
                  <a:pt x="44" y="22"/>
                </a:lnTo>
                <a:lnTo>
                  <a:pt x="38" y="27"/>
                </a:lnTo>
                <a:lnTo>
                  <a:pt x="33" y="32"/>
                </a:lnTo>
                <a:lnTo>
                  <a:pt x="24" y="45"/>
                </a:lnTo>
                <a:lnTo>
                  <a:pt x="17" y="57"/>
                </a:lnTo>
                <a:lnTo>
                  <a:pt x="11" y="70"/>
                </a:lnTo>
                <a:lnTo>
                  <a:pt x="6" y="83"/>
                </a:lnTo>
                <a:lnTo>
                  <a:pt x="3" y="96"/>
                </a:lnTo>
                <a:lnTo>
                  <a:pt x="1" y="106"/>
                </a:lnTo>
                <a:lnTo>
                  <a:pt x="0" y="123"/>
                </a:lnTo>
                <a:lnTo>
                  <a:pt x="0" y="129"/>
                </a:lnTo>
                <a:lnTo>
                  <a:pt x="4" y="213"/>
                </a:lnTo>
                <a:lnTo>
                  <a:pt x="4" y="213"/>
                </a:lnTo>
                <a:lnTo>
                  <a:pt x="4" y="219"/>
                </a:lnTo>
                <a:lnTo>
                  <a:pt x="6" y="235"/>
                </a:lnTo>
                <a:lnTo>
                  <a:pt x="11" y="256"/>
                </a:lnTo>
                <a:lnTo>
                  <a:pt x="15" y="268"/>
                </a:lnTo>
                <a:lnTo>
                  <a:pt x="19" y="282"/>
                </a:lnTo>
                <a:lnTo>
                  <a:pt x="24" y="294"/>
                </a:lnTo>
                <a:lnTo>
                  <a:pt x="31" y="306"/>
                </a:lnTo>
                <a:lnTo>
                  <a:pt x="39" y="319"/>
                </a:lnTo>
                <a:lnTo>
                  <a:pt x="48" y="329"/>
                </a:lnTo>
                <a:lnTo>
                  <a:pt x="53" y="333"/>
                </a:lnTo>
                <a:lnTo>
                  <a:pt x="60" y="337"/>
                </a:lnTo>
                <a:lnTo>
                  <a:pt x="66" y="341"/>
                </a:lnTo>
                <a:lnTo>
                  <a:pt x="72" y="344"/>
                </a:lnTo>
                <a:lnTo>
                  <a:pt x="79" y="346"/>
                </a:lnTo>
                <a:lnTo>
                  <a:pt x="86" y="348"/>
                </a:lnTo>
                <a:lnTo>
                  <a:pt x="94" y="349"/>
                </a:lnTo>
                <a:lnTo>
                  <a:pt x="103" y="35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7" name="Freeform 34"/>
          <p:cNvSpPr>
            <a:spLocks/>
          </p:cNvSpPr>
          <p:nvPr userDrawn="1"/>
        </p:nvSpPr>
        <p:spPr bwMode="auto">
          <a:xfrm>
            <a:off x="7237412" y="1203028"/>
            <a:ext cx="60325" cy="57150"/>
          </a:xfrm>
          <a:custGeom>
            <a:avLst/>
            <a:gdLst>
              <a:gd name="T0" fmla="*/ 450 w 450"/>
              <a:gd name="T1" fmla="*/ 290 h 425"/>
              <a:gd name="T2" fmla="*/ 450 w 450"/>
              <a:gd name="T3" fmla="*/ 225 h 425"/>
              <a:gd name="T4" fmla="*/ 449 w 450"/>
              <a:gd name="T5" fmla="*/ 54 h 425"/>
              <a:gd name="T6" fmla="*/ 444 w 450"/>
              <a:gd name="T7" fmla="*/ 20 h 425"/>
              <a:gd name="T8" fmla="*/ 436 w 450"/>
              <a:gd name="T9" fmla="*/ 3 h 425"/>
              <a:gd name="T10" fmla="*/ 429 w 450"/>
              <a:gd name="T11" fmla="*/ 0 h 425"/>
              <a:gd name="T12" fmla="*/ 367 w 450"/>
              <a:gd name="T13" fmla="*/ 2 h 425"/>
              <a:gd name="T14" fmla="*/ 362 w 450"/>
              <a:gd name="T15" fmla="*/ 14 h 425"/>
              <a:gd name="T16" fmla="*/ 347 w 450"/>
              <a:gd name="T17" fmla="*/ 59 h 425"/>
              <a:gd name="T18" fmla="*/ 325 w 450"/>
              <a:gd name="T19" fmla="*/ 2 h 425"/>
              <a:gd name="T20" fmla="*/ 261 w 450"/>
              <a:gd name="T21" fmla="*/ 2 h 425"/>
              <a:gd name="T22" fmla="*/ 242 w 450"/>
              <a:gd name="T23" fmla="*/ 16 h 425"/>
              <a:gd name="T24" fmla="*/ 224 w 450"/>
              <a:gd name="T25" fmla="*/ 64 h 425"/>
              <a:gd name="T26" fmla="*/ 192 w 450"/>
              <a:gd name="T27" fmla="*/ 4 h 425"/>
              <a:gd name="T28" fmla="*/ 135 w 450"/>
              <a:gd name="T29" fmla="*/ 6 h 425"/>
              <a:gd name="T30" fmla="*/ 127 w 450"/>
              <a:gd name="T31" fmla="*/ 11 h 425"/>
              <a:gd name="T32" fmla="*/ 110 w 450"/>
              <a:gd name="T33" fmla="*/ 53 h 425"/>
              <a:gd name="T34" fmla="*/ 86 w 450"/>
              <a:gd name="T35" fmla="*/ 6 h 425"/>
              <a:gd name="T36" fmla="*/ 38 w 450"/>
              <a:gd name="T37" fmla="*/ 6 h 425"/>
              <a:gd name="T38" fmla="*/ 25 w 450"/>
              <a:gd name="T39" fmla="*/ 10 h 425"/>
              <a:gd name="T40" fmla="*/ 10 w 450"/>
              <a:gd name="T41" fmla="*/ 28 h 425"/>
              <a:gd name="T42" fmla="*/ 1 w 450"/>
              <a:gd name="T43" fmla="*/ 55 h 425"/>
              <a:gd name="T44" fmla="*/ 1 w 450"/>
              <a:gd name="T45" fmla="*/ 141 h 425"/>
              <a:gd name="T46" fmla="*/ 5 w 450"/>
              <a:gd name="T47" fmla="*/ 324 h 425"/>
              <a:gd name="T48" fmla="*/ 27 w 450"/>
              <a:gd name="T49" fmla="*/ 401 h 425"/>
              <a:gd name="T50" fmla="*/ 54 w 450"/>
              <a:gd name="T51" fmla="*/ 396 h 425"/>
              <a:gd name="T52" fmla="*/ 74 w 450"/>
              <a:gd name="T53" fmla="*/ 384 h 425"/>
              <a:gd name="T54" fmla="*/ 83 w 450"/>
              <a:gd name="T55" fmla="*/ 374 h 425"/>
              <a:gd name="T56" fmla="*/ 100 w 450"/>
              <a:gd name="T57" fmla="*/ 341 h 425"/>
              <a:gd name="T58" fmla="*/ 105 w 450"/>
              <a:gd name="T59" fmla="*/ 317 h 425"/>
              <a:gd name="T60" fmla="*/ 105 w 450"/>
              <a:gd name="T61" fmla="*/ 367 h 425"/>
              <a:gd name="T62" fmla="*/ 108 w 450"/>
              <a:gd name="T63" fmla="*/ 420 h 425"/>
              <a:gd name="T64" fmla="*/ 116 w 450"/>
              <a:gd name="T65" fmla="*/ 424 h 425"/>
              <a:gd name="T66" fmla="*/ 150 w 450"/>
              <a:gd name="T67" fmla="*/ 423 h 425"/>
              <a:gd name="T68" fmla="*/ 176 w 450"/>
              <a:gd name="T69" fmla="*/ 412 h 425"/>
              <a:gd name="T70" fmla="*/ 189 w 450"/>
              <a:gd name="T71" fmla="*/ 402 h 425"/>
              <a:gd name="T72" fmla="*/ 209 w 450"/>
              <a:gd name="T73" fmla="*/ 368 h 425"/>
              <a:gd name="T74" fmla="*/ 224 w 450"/>
              <a:gd name="T75" fmla="*/ 317 h 425"/>
              <a:gd name="T76" fmla="*/ 225 w 450"/>
              <a:gd name="T77" fmla="*/ 381 h 425"/>
              <a:gd name="T78" fmla="*/ 229 w 450"/>
              <a:gd name="T79" fmla="*/ 419 h 425"/>
              <a:gd name="T80" fmla="*/ 237 w 450"/>
              <a:gd name="T81" fmla="*/ 421 h 425"/>
              <a:gd name="T82" fmla="*/ 266 w 450"/>
              <a:gd name="T83" fmla="*/ 418 h 425"/>
              <a:gd name="T84" fmla="*/ 300 w 450"/>
              <a:gd name="T85" fmla="*/ 405 h 425"/>
              <a:gd name="T86" fmla="*/ 309 w 450"/>
              <a:gd name="T87" fmla="*/ 397 h 425"/>
              <a:gd name="T88" fmla="*/ 331 w 450"/>
              <a:gd name="T89" fmla="*/ 367 h 425"/>
              <a:gd name="T90" fmla="*/ 342 w 450"/>
              <a:gd name="T91" fmla="*/ 334 h 425"/>
              <a:gd name="T92" fmla="*/ 345 w 450"/>
              <a:gd name="T93" fmla="*/ 346 h 425"/>
              <a:gd name="T94" fmla="*/ 348 w 450"/>
              <a:gd name="T95" fmla="*/ 391 h 425"/>
              <a:gd name="T96" fmla="*/ 379 w 450"/>
              <a:gd name="T97" fmla="*/ 386 h 425"/>
              <a:gd name="T98" fmla="*/ 404 w 450"/>
              <a:gd name="T99" fmla="*/ 375 h 425"/>
              <a:gd name="T100" fmla="*/ 425 w 450"/>
              <a:gd name="T101" fmla="*/ 360 h 425"/>
              <a:gd name="T102" fmla="*/ 439 w 450"/>
              <a:gd name="T103" fmla="*/ 342 h 425"/>
              <a:gd name="T104" fmla="*/ 448 w 450"/>
              <a:gd name="T105" fmla="*/ 311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50" h="425">
                <a:moveTo>
                  <a:pt x="448" y="311"/>
                </a:moveTo>
                <a:lnTo>
                  <a:pt x="448" y="311"/>
                </a:lnTo>
                <a:lnTo>
                  <a:pt x="450" y="290"/>
                </a:lnTo>
                <a:lnTo>
                  <a:pt x="450" y="268"/>
                </a:lnTo>
                <a:lnTo>
                  <a:pt x="450" y="225"/>
                </a:lnTo>
                <a:lnTo>
                  <a:pt x="450" y="225"/>
                </a:lnTo>
                <a:lnTo>
                  <a:pt x="449" y="64"/>
                </a:lnTo>
                <a:lnTo>
                  <a:pt x="449" y="64"/>
                </a:lnTo>
                <a:lnTo>
                  <a:pt x="449" y="54"/>
                </a:lnTo>
                <a:lnTo>
                  <a:pt x="448" y="44"/>
                </a:lnTo>
                <a:lnTo>
                  <a:pt x="447" y="33"/>
                </a:lnTo>
                <a:lnTo>
                  <a:pt x="444" y="20"/>
                </a:lnTo>
                <a:lnTo>
                  <a:pt x="441" y="10"/>
                </a:lnTo>
                <a:lnTo>
                  <a:pt x="439" y="6"/>
                </a:lnTo>
                <a:lnTo>
                  <a:pt x="436" y="3"/>
                </a:lnTo>
                <a:lnTo>
                  <a:pt x="433" y="1"/>
                </a:lnTo>
                <a:lnTo>
                  <a:pt x="429" y="0"/>
                </a:lnTo>
                <a:lnTo>
                  <a:pt x="429" y="0"/>
                </a:lnTo>
                <a:lnTo>
                  <a:pt x="396" y="0"/>
                </a:lnTo>
                <a:lnTo>
                  <a:pt x="378" y="1"/>
                </a:lnTo>
                <a:lnTo>
                  <a:pt x="367" y="2"/>
                </a:lnTo>
                <a:lnTo>
                  <a:pt x="367" y="2"/>
                </a:lnTo>
                <a:lnTo>
                  <a:pt x="364" y="7"/>
                </a:lnTo>
                <a:lnTo>
                  <a:pt x="362" y="14"/>
                </a:lnTo>
                <a:lnTo>
                  <a:pt x="356" y="33"/>
                </a:lnTo>
                <a:lnTo>
                  <a:pt x="350" y="52"/>
                </a:lnTo>
                <a:lnTo>
                  <a:pt x="347" y="59"/>
                </a:lnTo>
                <a:lnTo>
                  <a:pt x="345" y="64"/>
                </a:lnTo>
                <a:lnTo>
                  <a:pt x="325" y="2"/>
                </a:lnTo>
                <a:lnTo>
                  <a:pt x="325" y="2"/>
                </a:lnTo>
                <a:lnTo>
                  <a:pt x="309" y="1"/>
                </a:lnTo>
                <a:lnTo>
                  <a:pt x="286" y="1"/>
                </a:lnTo>
                <a:lnTo>
                  <a:pt x="261" y="2"/>
                </a:lnTo>
                <a:lnTo>
                  <a:pt x="247" y="4"/>
                </a:lnTo>
                <a:lnTo>
                  <a:pt x="247" y="4"/>
                </a:lnTo>
                <a:lnTo>
                  <a:pt x="242" y="16"/>
                </a:lnTo>
                <a:lnTo>
                  <a:pt x="236" y="34"/>
                </a:lnTo>
                <a:lnTo>
                  <a:pt x="229" y="52"/>
                </a:lnTo>
                <a:lnTo>
                  <a:pt x="224" y="64"/>
                </a:lnTo>
                <a:lnTo>
                  <a:pt x="205" y="5"/>
                </a:lnTo>
                <a:lnTo>
                  <a:pt x="205" y="5"/>
                </a:lnTo>
                <a:lnTo>
                  <a:pt x="192" y="4"/>
                </a:lnTo>
                <a:lnTo>
                  <a:pt x="168" y="4"/>
                </a:lnTo>
                <a:lnTo>
                  <a:pt x="144" y="5"/>
                </a:lnTo>
                <a:lnTo>
                  <a:pt x="135" y="6"/>
                </a:lnTo>
                <a:lnTo>
                  <a:pt x="131" y="6"/>
                </a:lnTo>
                <a:lnTo>
                  <a:pt x="131" y="6"/>
                </a:lnTo>
                <a:lnTo>
                  <a:pt x="127" y="11"/>
                </a:lnTo>
                <a:lnTo>
                  <a:pt x="124" y="18"/>
                </a:lnTo>
                <a:lnTo>
                  <a:pt x="117" y="36"/>
                </a:lnTo>
                <a:lnTo>
                  <a:pt x="110" y="53"/>
                </a:lnTo>
                <a:lnTo>
                  <a:pt x="105" y="64"/>
                </a:lnTo>
                <a:lnTo>
                  <a:pt x="86" y="6"/>
                </a:lnTo>
                <a:lnTo>
                  <a:pt x="86" y="6"/>
                </a:lnTo>
                <a:lnTo>
                  <a:pt x="69" y="6"/>
                </a:lnTo>
                <a:lnTo>
                  <a:pt x="38" y="6"/>
                </a:lnTo>
                <a:lnTo>
                  <a:pt x="38" y="6"/>
                </a:lnTo>
                <a:lnTo>
                  <a:pt x="33" y="7"/>
                </a:lnTo>
                <a:lnTo>
                  <a:pt x="29" y="8"/>
                </a:lnTo>
                <a:lnTo>
                  <a:pt x="25" y="10"/>
                </a:lnTo>
                <a:lnTo>
                  <a:pt x="21" y="12"/>
                </a:lnTo>
                <a:lnTo>
                  <a:pt x="15" y="19"/>
                </a:lnTo>
                <a:lnTo>
                  <a:pt x="10" y="28"/>
                </a:lnTo>
                <a:lnTo>
                  <a:pt x="5" y="36"/>
                </a:lnTo>
                <a:lnTo>
                  <a:pt x="2" y="46"/>
                </a:lnTo>
                <a:lnTo>
                  <a:pt x="1" y="55"/>
                </a:lnTo>
                <a:lnTo>
                  <a:pt x="0" y="63"/>
                </a:lnTo>
                <a:lnTo>
                  <a:pt x="0" y="63"/>
                </a:lnTo>
                <a:lnTo>
                  <a:pt x="1" y="141"/>
                </a:lnTo>
                <a:lnTo>
                  <a:pt x="2" y="220"/>
                </a:lnTo>
                <a:lnTo>
                  <a:pt x="2" y="220"/>
                </a:lnTo>
                <a:lnTo>
                  <a:pt x="5" y="324"/>
                </a:lnTo>
                <a:lnTo>
                  <a:pt x="8" y="402"/>
                </a:lnTo>
                <a:lnTo>
                  <a:pt x="8" y="402"/>
                </a:lnTo>
                <a:lnTo>
                  <a:pt x="27" y="401"/>
                </a:lnTo>
                <a:lnTo>
                  <a:pt x="37" y="399"/>
                </a:lnTo>
                <a:lnTo>
                  <a:pt x="45" y="398"/>
                </a:lnTo>
                <a:lnTo>
                  <a:pt x="54" y="396"/>
                </a:lnTo>
                <a:lnTo>
                  <a:pt x="62" y="393"/>
                </a:lnTo>
                <a:lnTo>
                  <a:pt x="68" y="388"/>
                </a:lnTo>
                <a:lnTo>
                  <a:pt x="74" y="384"/>
                </a:lnTo>
                <a:lnTo>
                  <a:pt x="74" y="384"/>
                </a:lnTo>
                <a:lnTo>
                  <a:pt x="79" y="379"/>
                </a:lnTo>
                <a:lnTo>
                  <a:pt x="83" y="374"/>
                </a:lnTo>
                <a:lnTo>
                  <a:pt x="90" y="363"/>
                </a:lnTo>
                <a:lnTo>
                  <a:pt x="95" y="352"/>
                </a:lnTo>
                <a:lnTo>
                  <a:pt x="100" y="341"/>
                </a:lnTo>
                <a:lnTo>
                  <a:pt x="103" y="331"/>
                </a:lnTo>
                <a:lnTo>
                  <a:pt x="104" y="324"/>
                </a:lnTo>
                <a:lnTo>
                  <a:pt x="105" y="317"/>
                </a:lnTo>
                <a:lnTo>
                  <a:pt x="105" y="317"/>
                </a:lnTo>
                <a:lnTo>
                  <a:pt x="105" y="337"/>
                </a:lnTo>
                <a:lnTo>
                  <a:pt x="105" y="367"/>
                </a:lnTo>
                <a:lnTo>
                  <a:pt x="106" y="397"/>
                </a:lnTo>
                <a:lnTo>
                  <a:pt x="108" y="420"/>
                </a:lnTo>
                <a:lnTo>
                  <a:pt x="108" y="420"/>
                </a:lnTo>
                <a:lnTo>
                  <a:pt x="108" y="421"/>
                </a:lnTo>
                <a:lnTo>
                  <a:pt x="110" y="422"/>
                </a:lnTo>
                <a:lnTo>
                  <a:pt x="116" y="424"/>
                </a:lnTo>
                <a:lnTo>
                  <a:pt x="125" y="425"/>
                </a:lnTo>
                <a:lnTo>
                  <a:pt x="136" y="425"/>
                </a:lnTo>
                <a:lnTo>
                  <a:pt x="150" y="423"/>
                </a:lnTo>
                <a:lnTo>
                  <a:pt x="163" y="418"/>
                </a:lnTo>
                <a:lnTo>
                  <a:pt x="169" y="415"/>
                </a:lnTo>
                <a:lnTo>
                  <a:pt x="176" y="412"/>
                </a:lnTo>
                <a:lnTo>
                  <a:pt x="182" y="407"/>
                </a:lnTo>
                <a:lnTo>
                  <a:pt x="189" y="402"/>
                </a:lnTo>
                <a:lnTo>
                  <a:pt x="189" y="402"/>
                </a:lnTo>
                <a:lnTo>
                  <a:pt x="197" y="392"/>
                </a:lnTo>
                <a:lnTo>
                  <a:pt x="204" y="380"/>
                </a:lnTo>
                <a:lnTo>
                  <a:pt x="209" y="368"/>
                </a:lnTo>
                <a:lnTo>
                  <a:pt x="213" y="356"/>
                </a:lnTo>
                <a:lnTo>
                  <a:pt x="220" y="333"/>
                </a:lnTo>
                <a:lnTo>
                  <a:pt x="224" y="317"/>
                </a:lnTo>
                <a:lnTo>
                  <a:pt x="224" y="317"/>
                </a:lnTo>
                <a:lnTo>
                  <a:pt x="224" y="348"/>
                </a:lnTo>
                <a:lnTo>
                  <a:pt x="225" y="381"/>
                </a:lnTo>
                <a:lnTo>
                  <a:pt x="227" y="408"/>
                </a:lnTo>
                <a:lnTo>
                  <a:pt x="228" y="417"/>
                </a:lnTo>
                <a:lnTo>
                  <a:pt x="229" y="419"/>
                </a:lnTo>
                <a:lnTo>
                  <a:pt x="230" y="420"/>
                </a:lnTo>
                <a:lnTo>
                  <a:pt x="230" y="420"/>
                </a:lnTo>
                <a:lnTo>
                  <a:pt x="237" y="421"/>
                </a:lnTo>
                <a:lnTo>
                  <a:pt x="245" y="421"/>
                </a:lnTo>
                <a:lnTo>
                  <a:pt x="255" y="420"/>
                </a:lnTo>
                <a:lnTo>
                  <a:pt x="266" y="418"/>
                </a:lnTo>
                <a:lnTo>
                  <a:pt x="277" y="415"/>
                </a:lnTo>
                <a:lnTo>
                  <a:pt x="289" y="411"/>
                </a:lnTo>
                <a:lnTo>
                  <a:pt x="300" y="405"/>
                </a:lnTo>
                <a:lnTo>
                  <a:pt x="305" y="401"/>
                </a:lnTo>
                <a:lnTo>
                  <a:pt x="309" y="397"/>
                </a:lnTo>
                <a:lnTo>
                  <a:pt x="309" y="397"/>
                </a:lnTo>
                <a:lnTo>
                  <a:pt x="317" y="387"/>
                </a:lnTo>
                <a:lnTo>
                  <a:pt x="325" y="377"/>
                </a:lnTo>
                <a:lnTo>
                  <a:pt x="331" y="367"/>
                </a:lnTo>
                <a:lnTo>
                  <a:pt x="336" y="356"/>
                </a:lnTo>
                <a:lnTo>
                  <a:pt x="339" y="345"/>
                </a:lnTo>
                <a:lnTo>
                  <a:pt x="342" y="334"/>
                </a:lnTo>
                <a:lnTo>
                  <a:pt x="345" y="317"/>
                </a:lnTo>
                <a:lnTo>
                  <a:pt x="345" y="317"/>
                </a:lnTo>
                <a:lnTo>
                  <a:pt x="345" y="346"/>
                </a:lnTo>
                <a:lnTo>
                  <a:pt x="346" y="370"/>
                </a:lnTo>
                <a:lnTo>
                  <a:pt x="348" y="391"/>
                </a:lnTo>
                <a:lnTo>
                  <a:pt x="348" y="391"/>
                </a:lnTo>
                <a:lnTo>
                  <a:pt x="362" y="390"/>
                </a:lnTo>
                <a:lnTo>
                  <a:pt x="371" y="388"/>
                </a:lnTo>
                <a:lnTo>
                  <a:pt x="379" y="386"/>
                </a:lnTo>
                <a:lnTo>
                  <a:pt x="379" y="386"/>
                </a:lnTo>
                <a:lnTo>
                  <a:pt x="393" y="380"/>
                </a:lnTo>
                <a:lnTo>
                  <a:pt x="404" y="375"/>
                </a:lnTo>
                <a:lnTo>
                  <a:pt x="415" y="368"/>
                </a:lnTo>
                <a:lnTo>
                  <a:pt x="415" y="368"/>
                </a:lnTo>
                <a:lnTo>
                  <a:pt x="425" y="360"/>
                </a:lnTo>
                <a:lnTo>
                  <a:pt x="430" y="355"/>
                </a:lnTo>
                <a:lnTo>
                  <a:pt x="435" y="349"/>
                </a:lnTo>
                <a:lnTo>
                  <a:pt x="439" y="342"/>
                </a:lnTo>
                <a:lnTo>
                  <a:pt x="443" y="333"/>
                </a:lnTo>
                <a:lnTo>
                  <a:pt x="446" y="323"/>
                </a:lnTo>
                <a:lnTo>
                  <a:pt x="448" y="31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8" name="Freeform 35"/>
          <p:cNvSpPr>
            <a:spLocks/>
          </p:cNvSpPr>
          <p:nvPr userDrawn="1"/>
        </p:nvSpPr>
        <p:spPr bwMode="auto">
          <a:xfrm>
            <a:off x="7245350" y="1206203"/>
            <a:ext cx="73025" cy="80963"/>
          </a:xfrm>
          <a:custGeom>
            <a:avLst/>
            <a:gdLst>
              <a:gd name="T0" fmla="*/ 554 w 554"/>
              <a:gd name="T1" fmla="*/ 356 h 620"/>
              <a:gd name="T2" fmla="*/ 549 w 554"/>
              <a:gd name="T3" fmla="*/ 350 h 620"/>
              <a:gd name="T4" fmla="*/ 535 w 554"/>
              <a:gd name="T5" fmla="*/ 331 h 620"/>
              <a:gd name="T6" fmla="*/ 525 w 554"/>
              <a:gd name="T7" fmla="*/ 306 h 620"/>
              <a:gd name="T8" fmla="*/ 520 w 554"/>
              <a:gd name="T9" fmla="*/ 285 h 620"/>
              <a:gd name="T10" fmla="*/ 516 w 554"/>
              <a:gd name="T11" fmla="*/ 258 h 620"/>
              <a:gd name="T12" fmla="*/ 515 w 554"/>
              <a:gd name="T13" fmla="*/ 243 h 620"/>
              <a:gd name="T14" fmla="*/ 516 w 554"/>
              <a:gd name="T15" fmla="*/ 222 h 620"/>
              <a:gd name="T16" fmla="*/ 520 w 554"/>
              <a:gd name="T17" fmla="*/ 202 h 620"/>
              <a:gd name="T18" fmla="*/ 532 w 554"/>
              <a:gd name="T19" fmla="*/ 167 h 620"/>
              <a:gd name="T20" fmla="*/ 546 w 554"/>
              <a:gd name="T21" fmla="*/ 142 h 620"/>
              <a:gd name="T22" fmla="*/ 551 w 554"/>
              <a:gd name="T23" fmla="*/ 43 h 620"/>
              <a:gd name="T24" fmla="*/ 542 w 554"/>
              <a:gd name="T25" fmla="*/ 36 h 620"/>
              <a:gd name="T26" fmla="*/ 504 w 554"/>
              <a:gd name="T27" fmla="*/ 13 h 620"/>
              <a:gd name="T28" fmla="*/ 482 w 554"/>
              <a:gd name="T29" fmla="*/ 2 h 620"/>
              <a:gd name="T30" fmla="*/ 470 w 554"/>
              <a:gd name="T31" fmla="*/ 0 h 620"/>
              <a:gd name="T32" fmla="*/ 465 w 554"/>
              <a:gd name="T33" fmla="*/ 327 h 620"/>
              <a:gd name="T34" fmla="*/ 465 w 554"/>
              <a:gd name="T35" fmla="*/ 339 h 620"/>
              <a:gd name="T36" fmla="*/ 458 w 554"/>
              <a:gd name="T37" fmla="*/ 360 h 620"/>
              <a:gd name="T38" fmla="*/ 444 w 554"/>
              <a:gd name="T39" fmla="*/ 382 h 620"/>
              <a:gd name="T40" fmla="*/ 426 w 554"/>
              <a:gd name="T41" fmla="*/ 402 h 620"/>
              <a:gd name="T42" fmla="*/ 405 w 554"/>
              <a:gd name="T43" fmla="*/ 421 h 620"/>
              <a:gd name="T44" fmla="*/ 380 w 554"/>
              <a:gd name="T45" fmla="*/ 437 h 620"/>
              <a:gd name="T46" fmla="*/ 353 w 554"/>
              <a:gd name="T47" fmla="*/ 449 h 620"/>
              <a:gd name="T48" fmla="*/ 327 w 554"/>
              <a:gd name="T49" fmla="*/ 458 h 620"/>
              <a:gd name="T50" fmla="*/ 314 w 554"/>
              <a:gd name="T51" fmla="*/ 461 h 620"/>
              <a:gd name="T52" fmla="*/ 255 w 554"/>
              <a:gd name="T53" fmla="*/ 471 h 620"/>
              <a:gd name="T54" fmla="*/ 199 w 554"/>
              <a:gd name="T55" fmla="*/ 477 h 620"/>
              <a:gd name="T56" fmla="*/ 98 w 554"/>
              <a:gd name="T57" fmla="*/ 482 h 620"/>
              <a:gd name="T58" fmla="*/ 27 w 554"/>
              <a:gd name="T59" fmla="*/ 482 h 620"/>
              <a:gd name="T60" fmla="*/ 0 w 554"/>
              <a:gd name="T61" fmla="*/ 481 h 620"/>
              <a:gd name="T62" fmla="*/ 4 w 554"/>
              <a:gd name="T63" fmla="*/ 508 h 620"/>
              <a:gd name="T64" fmla="*/ 13 w 554"/>
              <a:gd name="T65" fmla="*/ 550 h 620"/>
              <a:gd name="T66" fmla="*/ 18 w 554"/>
              <a:gd name="T67" fmla="*/ 566 h 620"/>
              <a:gd name="T68" fmla="*/ 29 w 554"/>
              <a:gd name="T69" fmla="*/ 586 h 620"/>
              <a:gd name="T70" fmla="*/ 44 w 554"/>
              <a:gd name="T71" fmla="*/ 604 h 620"/>
              <a:gd name="T72" fmla="*/ 62 w 554"/>
              <a:gd name="T73" fmla="*/ 620 h 620"/>
              <a:gd name="T74" fmla="*/ 554 w 554"/>
              <a:gd name="T75" fmla="*/ 450 h 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54" h="620">
                <a:moveTo>
                  <a:pt x="554" y="450"/>
                </a:moveTo>
                <a:lnTo>
                  <a:pt x="554" y="356"/>
                </a:lnTo>
                <a:lnTo>
                  <a:pt x="554" y="356"/>
                </a:lnTo>
                <a:lnTo>
                  <a:pt x="549" y="350"/>
                </a:lnTo>
                <a:lnTo>
                  <a:pt x="543" y="342"/>
                </a:lnTo>
                <a:lnTo>
                  <a:pt x="535" y="331"/>
                </a:lnTo>
                <a:lnTo>
                  <a:pt x="528" y="315"/>
                </a:lnTo>
                <a:lnTo>
                  <a:pt x="525" y="306"/>
                </a:lnTo>
                <a:lnTo>
                  <a:pt x="522" y="296"/>
                </a:lnTo>
                <a:lnTo>
                  <a:pt x="520" y="285"/>
                </a:lnTo>
                <a:lnTo>
                  <a:pt x="517" y="271"/>
                </a:lnTo>
                <a:lnTo>
                  <a:pt x="516" y="258"/>
                </a:lnTo>
                <a:lnTo>
                  <a:pt x="515" y="243"/>
                </a:lnTo>
                <a:lnTo>
                  <a:pt x="515" y="243"/>
                </a:lnTo>
                <a:lnTo>
                  <a:pt x="515" y="232"/>
                </a:lnTo>
                <a:lnTo>
                  <a:pt x="516" y="222"/>
                </a:lnTo>
                <a:lnTo>
                  <a:pt x="517" y="212"/>
                </a:lnTo>
                <a:lnTo>
                  <a:pt x="520" y="202"/>
                </a:lnTo>
                <a:lnTo>
                  <a:pt x="526" y="183"/>
                </a:lnTo>
                <a:lnTo>
                  <a:pt x="532" y="167"/>
                </a:lnTo>
                <a:lnTo>
                  <a:pt x="540" y="154"/>
                </a:lnTo>
                <a:lnTo>
                  <a:pt x="546" y="142"/>
                </a:lnTo>
                <a:lnTo>
                  <a:pt x="552" y="133"/>
                </a:lnTo>
                <a:lnTo>
                  <a:pt x="551" y="43"/>
                </a:lnTo>
                <a:lnTo>
                  <a:pt x="551" y="43"/>
                </a:lnTo>
                <a:lnTo>
                  <a:pt x="542" y="36"/>
                </a:lnTo>
                <a:lnTo>
                  <a:pt x="518" y="21"/>
                </a:lnTo>
                <a:lnTo>
                  <a:pt x="504" y="13"/>
                </a:lnTo>
                <a:lnTo>
                  <a:pt x="489" y="5"/>
                </a:lnTo>
                <a:lnTo>
                  <a:pt x="482" y="2"/>
                </a:lnTo>
                <a:lnTo>
                  <a:pt x="476" y="1"/>
                </a:lnTo>
                <a:lnTo>
                  <a:pt x="470" y="0"/>
                </a:lnTo>
                <a:lnTo>
                  <a:pt x="464" y="0"/>
                </a:lnTo>
                <a:lnTo>
                  <a:pt x="465" y="327"/>
                </a:lnTo>
                <a:lnTo>
                  <a:pt x="465" y="327"/>
                </a:lnTo>
                <a:lnTo>
                  <a:pt x="465" y="339"/>
                </a:lnTo>
                <a:lnTo>
                  <a:pt x="462" y="349"/>
                </a:lnTo>
                <a:lnTo>
                  <a:pt x="458" y="360"/>
                </a:lnTo>
                <a:lnTo>
                  <a:pt x="452" y="370"/>
                </a:lnTo>
                <a:lnTo>
                  <a:pt x="444" y="382"/>
                </a:lnTo>
                <a:lnTo>
                  <a:pt x="436" y="392"/>
                </a:lnTo>
                <a:lnTo>
                  <a:pt x="426" y="402"/>
                </a:lnTo>
                <a:lnTo>
                  <a:pt x="416" y="411"/>
                </a:lnTo>
                <a:lnTo>
                  <a:pt x="405" y="421"/>
                </a:lnTo>
                <a:lnTo>
                  <a:pt x="392" y="429"/>
                </a:lnTo>
                <a:lnTo>
                  <a:pt x="380" y="437"/>
                </a:lnTo>
                <a:lnTo>
                  <a:pt x="367" y="443"/>
                </a:lnTo>
                <a:lnTo>
                  <a:pt x="353" y="449"/>
                </a:lnTo>
                <a:lnTo>
                  <a:pt x="340" y="454"/>
                </a:lnTo>
                <a:lnTo>
                  <a:pt x="327" y="458"/>
                </a:lnTo>
                <a:lnTo>
                  <a:pt x="314" y="461"/>
                </a:lnTo>
                <a:lnTo>
                  <a:pt x="314" y="461"/>
                </a:lnTo>
                <a:lnTo>
                  <a:pt x="284" y="467"/>
                </a:lnTo>
                <a:lnTo>
                  <a:pt x="255" y="471"/>
                </a:lnTo>
                <a:lnTo>
                  <a:pt x="227" y="474"/>
                </a:lnTo>
                <a:lnTo>
                  <a:pt x="199" y="477"/>
                </a:lnTo>
                <a:lnTo>
                  <a:pt x="146" y="480"/>
                </a:lnTo>
                <a:lnTo>
                  <a:pt x="98" y="482"/>
                </a:lnTo>
                <a:lnTo>
                  <a:pt x="58" y="482"/>
                </a:lnTo>
                <a:lnTo>
                  <a:pt x="27" y="482"/>
                </a:lnTo>
                <a:lnTo>
                  <a:pt x="0" y="481"/>
                </a:lnTo>
                <a:lnTo>
                  <a:pt x="0" y="481"/>
                </a:lnTo>
                <a:lnTo>
                  <a:pt x="1" y="488"/>
                </a:lnTo>
                <a:lnTo>
                  <a:pt x="4" y="508"/>
                </a:lnTo>
                <a:lnTo>
                  <a:pt x="10" y="535"/>
                </a:lnTo>
                <a:lnTo>
                  <a:pt x="13" y="550"/>
                </a:lnTo>
                <a:lnTo>
                  <a:pt x="18" y="566"/>
                </a:lnTo>
                <a:lnTo>
                  <a:pt x="18" y="566"/>
                </a:lnTo>
                <a:lnTo>
                  <a:pt x="23" y="576"/>
                </a:lnTo>
                <a:lnTo>
                  <a:pt x="29" y="586"/>
                </a:lnTo>
                <a:lnTo>
                  <a:pt x="36" y="595"/>
                </a:lnTo>
                <a:lnTo>
                  <a:pt x="44" y="604"/>
                </a:lnTo>
                <a:lnTo>
                  <a:pt x="57" y="616"/>
                </a:lnTo>
                <a:lnTo>
                  <a:pt x="62" y="620"/>
                </a:lnTo>
                <a:lnTo>
                  <a:pt x="451" y="620"/>
                </a:lnTo>
                <a:lnTo>
                  <a:pt x="554" y="45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9" name="Freeform 36"/>
          <p:cNvSpPr>
            <a:spLocks/>
          </p:cNvSpPr>
          <p:nvPr userDrawn="1"/>
        </p:nvSpPr>
        <p:spPr bwMode="auto">
          <a:xfrm>
            <a:off x="7251700" y="1298278"/>
            <a:ext cx="57150" cy="17463"/>
          </a:xfrm>
          <a:custGeom>
            <a:avLst/>
            <a:gdLst>
              <a:gd name="T0" fmla="*/ 20 w 435"/>
              <a:gd name="T1" fmla="*/ 142 h 142"/>
              <a:gd name="T2" fmla="*/ 411 w 435"/>
              <a:gd name="T3" fmla="*/ 142 h 142"/>
              <a:gd name="T4" fmla="*/ 411 w 435"/>
              <a:gd name="T5" fmla="*/ 142 h 142"/>
              <a:gd name="T6" fmla="*/ 422 w 435"/>
              <a:gd name="T7" fmla="*/ 109 h 142"/>
              <a:gd name="T8" fmla="*/ 430 w 435"/>
              <a:gd name="T9" fmla="*/ 83 h 142"/>
              <a:gd name="T10" fmla="*/ 433 w 435"/>
              <a:gd name="T11" fmla="*/ 72 h 142"/>
              <a:gd name="T12" fmla="*/ 435 w 435"/>
              <a:gd name="T13" fmla="*/ 63 h 142"/>
              <a:gd name="T14" fmla="*/ 417 w 435"/>
              <a:gd name="T15" fmla="*/ 0 h 142"/>
              <a:gd name="T16" fmla="*/ 22 w 435"/>
              <a:gd name="T17" fmla="*/ 0 h 142"/>
              <a:gd name="T18" fmla="*/ 0 w 435"/>
              <a:gd name="T19" fmla="*/ 65 h 142"/>
              <a:gd name="T20" fmla="*/ 20 w 435"/>
              <a:gd name="T21" fmla="*/ 142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35" h="142">
                <a:moveTo>
                  <a:pt x="20" y="142"/>
                </a:moveTo>
                <a:lnTo>
                  <a:pt x="411" y="142"/>
                </a:lnTo>
                <a:lnTo>
                  <a:pt x="411" y="142"/>
                </a:lnTo>
                <a:lnTo>
                  <a:pt x="422" y="109"/>
                </a:lnTo>
                <a:lnTo>
                  <a:pt x="430" y="83"/>
                </a:lnTo>
                <a:lnTo>
                  <a:pt x="433" y="72"/>
                </a:lnTo>
                <a:lnTo>
                  <a:pt x="435" y="63"/>
                </a:lnTo>
                <a:lnTo>
                  <a:pt x="417" y="0"/>
                </a:lnTo>
                <a:lnTo>
                  <a:pt x="22" y="0"/>
                </a:lnTo>
                <a:lnTo>
                  <a:pt x="0" y="65"/>
                </a:lnTo>
                <a:lnTo>
                  <a:pt x="20" y="14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0" name="Freeform 37"/>
          <p:cNvSpPr>
            <a:spLocks/>
          </p:cNvSpPr>
          <p:nvPr userDrawn="1"/>
        </p:nvSpPr>
        <p:spPr bwMode="auto">
          <a:xfrm>
            <a:off x="7254875" y="1326853"/>
            <a:ext cx="57150" cy="66675"/>
          </a:xfrm>
          <a:custGeom>
            <a:avLst/>
            <a:gdLst>
              <a:gd name="T0" fmla="*/ 384 w 436"/>
              <a:gd name="T1" fmla="*/ 0 h 514"/>
              <a:gd name="T2" fmla="*/ 2 w 436"/>
              <a:gd name="T3" fmla="*/ 0 h 514"/>
              <a:gd name="T4" fmla="*/ 0 w 436"/>
              <a:gd name="T5" fmla="*/ 505 h 514"/>
              <a:gd name="T6" fmla="*/ 331 w 436"/>
              <a:gd name="T7" fmla="*/ 514 h 514"/>
              <a:gd name="T8" fmla="*/ 436 w 436"/>
              <a:gd name="T9" fmla="*/ 431 h 514"/>
              <a:gd name="T10" fmla="*/ 384 w 436"/>
              <a:gd name="T11" fmla="*/ 0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6" h="514">
                <a:moveTo>
                  <a:pt x="384" y="0"/>
                </a:moveTo>
                <a:lnTo>
                  <a:pt x="2" y="0"/>
                </a:lnTo>
                <a:lnTo>
                  <a:pt x="0" y="505"/>
                </a:lnTo>
                <a:lnTo>
                  <a:pt x="331" y="514"/>
                </a:lnTo>
                <a:lnTo>
                  <a:pt x="436" y="431"/>
                </a:lnTo>
                <a:lnTo>
                  <a:pt x="38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1" name="Freeform 38"/>
          <p:cNvSpPr>
            <a:spLocks/>
          </p:cNvSpPr>
          <p:nvPr userDrawn="1"/>
        </p:nvSpPr>
        <p:spPr bwMode="auto">
          <a:xfrm>
            <a:off x="7251700" y="1391940"/>
            <a:ext cx="77788" cy="68263"/>
          </a:xfrm>
          <a:custGeom>
            <a:avLst/>
            <a:gdLst>
              <a:gd name="T0" fmla="*/ 586 w 586"/>
              <a:gd name="T1" fmla="*/ 139 h 523"/>
              <a:gd name="T2" fmla="*/ 586 w 586"/>
              <a:gd name="T3" fmla="*/ 139 h 523"/>
              <a:gd name="T4" fmla="*/ 552 w 586"/>
              <a:gd name="T5" fmla="*/ 115 h 523"/>
              <a:gd name="T6" fmla="*/ 527 w 586"/>
              <a:gd name="T7" fmla="*/ 97 h 523"/>
              <a:gd name="T8" fmla="*/ 519 w 586"/>
              <a:gd name="T9" fmla="*/ 90 h 523"/>
              <a:gd name="T10" fmla="*/ 514 w 586"/>
              <a:gd name="T11" fmla="*/ 85 h 523"/>
              <a:gd name="T12" fmla="*/ 514 w 586"/>
              <a:gd name="T13" fmla="*/ 85 h 523"/>
              <a:gd name="T14" fmla="*/ 512 w 586"/>
              <a:gd name="T15" fmla="*/ 79 h 523"/>
              <a:gd name="T16" fmla="*/ 510 w 586"/>
              <a:gd name="T17" fmla="*/ 69 h 523"/>
              <a:gd name="T18" fmla="*/ 506 w 586"/>
              <a:gd name="T19" fmla="*/ 40 h 523"/>
              <a:gd name="T20" fmla="*/ 503 w 586"/>
              <a:gd name="T21" fmla="*/ 0 h 523"/>
              <a:gd name="T22" fmla="*/ 381 w 586"/>
              <a:gd name="T23" fmla="*/ 98 h 523"/>
              <a:gd name="T24" fmla="*/ 8 w 586"/>
              <a:gd name="T25" fmla="*/ 97 h 523"/>
              <a:gd name="T26" fmla="*/ 8 w 586"/>
              <a:gd name="T27" fmla="*/ 97 h 523"/>
              <a:gd name="T28" fmla="*/ 8 w 586"/>
              <a:gd name="T29" fmla="*/ 98 h 523"/>
              <a:gd name="T30" fmla="*/ 7 w 586"/>
              <a:gd name="T31" fmla="*/ 100 h 523"/>
              <a:gd name="T32" fmla="*/ 5 w 586"/>
              <a:gd name="T33" fmla="*/ 108 h 523"/>
              <a:gd name="T34" fmla="*/ 3 w 586"/>
              <a:gd name="T35" fmla="*/ 139 h 523"/>
              <a:gd name="T36" fmla="*/ 2 w 586"/>
              <a:gd name="T37" fmla="*/ 183 h 523"/>
              <a:gd name="T38" fmla="*/ 1 w 586"/>
              <a:gd name="T39" fmla="*/ 233 h 523"/>
              <a:gd name="T40" fmla="*/ 0 w 586"/>
              <a:gd name="T41" fmla="*/ 327 h 523"/>
              <a:gd name="T42" fmla="*/ 0 w 586"/>
              <a:gd name="T43" fmla="*/ 369 h 523"/>
              <a:gd name="T44" fmla="*/ 0 w 586"/>
              <a:gd name="T45" fmla="*/ 369 h 523"/>
              <a:gd name="T46" fmla="*/ 29 w 586"/>
              <a:gd name="T47" fmla="*/ 395 h 523"/>
              <a:gd name="T48" fmla="*/ 95 w 586"/>
              <a:gd name="T49" fmla="*/ 448 h 523"/>
              <a:gd name="T50" fmla="*/ 131 w 586"/>
              <a:gd name="T51" fmla="*/ 477 h 523"/>
              <a:gd name="T52" fmla="*/ 162 w 586"/>
              <a:gd name="T53" fmla="*/ 501 h 523"/>
              <a:gd name="T54" fmla="*/ 186 w 586"/>
              <a:gd name="T55" fmla="*/ 517 h 523"/>
              <a:gd name="T56" fmla="*/ 193 w 586"/>
              <a:gd name="T57" fmla="*/ 522 h 523"/>
              <a:gd name="T58" fmla="*/ 195 w 586"/>
              <a:gd name="T59" fmla="*/ 523 h 523"/>
              <a:gd name="T60" fmla="*/ 197 w 586"/>
              <a:gd name="T61" fmla="*/ 523 h 523"/>
              <a:gd name="T62" fmla="*/ 448 w 586"/>
              <a:gd name="T63" fmla="*/ 206 h 523"/>
              <a:gd name="T64" fmla="*/ 586 w 586"/>
              <a:gd name="T65" fmla="*/ 139 h 5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86" h="523">
                <a:moveTo>
                  <a:pt x="586" y="139"/>
                </a:moveTo>
                <a:lnTo>
                  <a:pt x="586" y="139"/>
                </a:lnTo>
                <a:lnTo>
                  <a:pt x="552" y="115"/>
                </a:lnTo>
                <a:lnTo>
                  <a:pt x="527" y="97"/>
                </a:lnTo>
                <a:lnTo>
                  <a:pt x="519" y="90"/>
                </a:lnTo>
                <a:lnTo>
                  <a:pt x="514" y="85"/>
                </a:lnTo>
                <a:lnTo>
                  <a:pt x="514" y="85"/>
                </a:lnTo>
                <a:lnTo>
                  <a:pt x="512" y="79"/>
                </a:lnTo>
                <a:lnTo>
                  <a:pt x="510" y="69"/>
                </a:lnTo>
                <a:lnTo>
                  <a:pt x="506" y="40"/>
                </a:lnTo>
                <a:lnTo>
                  <a:pt x="503" y="0"/>
                </a:lnTo>
                <a:lnTo>
                  <a:pt x="381" y="98"/>
                </a:lnTo>
                <a:lnTo>
                  <a:pt x="8" y="97"/>
                </a:lnTo>
                <a:lnTo>
                  <a:pt x="8" y="97"/>
                </a:lnTo>
                <a:lnTo>
                  <a:pt x="8" y="98"/>
                </a:lnTo>
                <a:lnTo>
                  <a:pt x="7" y="100"/>
                </a:lnTo>
                <a:lnTo>
                  <a:pt x="5" y="108"/>
                </a:lnTo>
                <a:lnTo>
                  <a:pt x="3" y="139"/>
                </a:lnTo>
                <a:lnTo>
                  <a:pt x="2" y="183"/>
                </a:lnTo>
                <a:lnTo>
                  <a:pt x="1" y="233"/>
                </a:lnTo>
                <a:lnTo>
                  <a:pt x="0" y="327"/>
                </a:lnTo>
                <a:lnTo>
                  <a:pt x="0" y="369"/>
                </a:lnTo>
                <a:lnTo>
                  <a:pt x="0" y="369"/>
                </a:lnTo>
                <a:lnTo>
                  <a:pt x="29" y="395"/>
                </a:lnTo>
                <a:lnTo>
                  <a:pt x="95" y="448"/>
                </a:lnTo>
                <a:lnTo>
                  <a:pt x="131" y="477"/>
                </a:lnTo>
                <a:lnTo>
                  <a:pt x="162" y="501"/>
                </a:lnTo>
                <a:lnTo>
                  <a:pt x="186" y="517"/>
                </a:lnTo>
                <a:lnTo>
                  <a:pt x="193" y="522"/>
                </a:lnTo>
                <a:lnTo>
                  <a:pt x="195" y="523"/>
                </a:lnTo>
                <a:lnTo>
                  <a:pt x="197" y="523"/>
                </a:lnTo>
                <a:lnTo>
                  <a:pt x="448" y="206"/>
                </a:lnTo>
                <a:lnTo>
                  <a:pt x="586" y="13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2" name="Freeform 39"/>
          <p:cNvSpPr>
            <a:spLocks/>
          </p:cNvSpPr>
          <p:nvPr userDrawn="1"/>
        </p:nvSpPr>
        <p:spPr bwMode="auto">
          <a:xfrm>
            <a:off x="7288212" y="1417340"/>
            <a:ext cx="115888" cy="66675"/>
          </a:xfrm>
          <a:custGeom>
            <a:avLst/>
            <a:gdLst>
              <a:gd name="T0" fmla="*/ 226 w 879"/>
              <a:gd name="T1" fmla="*/ 65 h 509"/>
              <a:gd name="T2" fmla="*/ 0 w 879"/>
              <a:gd name="T3" fmla="*/ 355 h 509"/>
              <a:gd name="T4" fmla="*/ 369 w 879"/>
              <a:gd name="T5" fmla="*/ 509 h 509"/>
              <a:gd name="T6" fmla="*/ 369 w 879"/>
              <a:gd name="T7" fmla="*/ 509 h 509"/>
              <a:gd name="T8" fmla="*/ 409 w 879"/>
              <a:gd name="T9" fmla="*/ 487 h 509"/>
              <a:gd name="T10" fmla="*/ 452 w 879"/>
              <a:gd name="T11" fmla="*/ 464 h 509"/>
              <a:gd name="T12" fmla="*/ 495 w 879"/>
              <a:gd name="T13" fmla="*/ 439 h 509"/>
              <a:gd name="T14" fmla="*/ 538 w 879"/>
              <a:gd name="T15" fmla="*/ 413 h 509"/>
              <a:gd name="T16" fmla="*/ 623 w 879"/>
              <a:gd name="T17" fmla="*/ 361 h 509"/>
              <a:gd name="T18" fmla="*/ 703 w 879"/>
              <a:gd name="T19" fmla="*/ 311 h 509"/>
              <a:gd name="T20" fmla="*/ 773 w 879"/>
              <a:gd name="T21" fmla="*/ 266 h 509"/>
              <a:gd name="T22" fmla="*/ 829 w 879"/>
              <a:gd name="T23" fmla="*/ 229 h 509"/>
              <a:gd name="T24" fmla="*/ 879 w 879"/>
              <a:gd name="T25" fmla="*/ 196 h 509"/>
              <a:gd name="T26" fmla="*/ 359 w 879"/>
              <a:gd name="T27" fmla="*/ 0 h 509"/>
              <a:gd name="T28" fmla="*/ 226 w 879"/>
              <a:gd name="T29" fmla="*/ 65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79" h="509">
                <a:moveTo>
                  <a:pt x="226" y="65"/>
                </a:moveTo>
                <a:lnTo>
                  <a:pt x="0" y="355"/>
                </a:lnTo>
                <a:lnTo>
                  <a:pt x="369" y="509"/>
                </a:lnTo>
                <a:lnTo>
                  <a:pt x="369" y="509"/>
                </a:lnTo>
                <a:lnTo>
                  <a:pt x="409" y="487"/>
                </a:lnTo>
                <a:lnTo>
                  <a:pt x="452" y="464"/>
                </a:lnTo>
                <a:lnTo>
                  <a:pt x="495" y="439"/>
                </a:lnTo>
                <a:lnTo>
                  <a:pt x="538" y="413"/>
                </a:lnTo>
                <a:lnTo>
                  <a:pt x="623" y="361"/>
                </a:lnTo>
                <a:lnTo>
                  <a:pt x="703" y="311"/>
                </a:lnTo>
                <a:lnTo>
                  <a:pt x="773" y="266"/>
                </a:lnTo>
                <a:lnTo>
                  <a:pt x="829" y="229"/>
                </a:lnTo>
                <a:lnTo>
                  <a:pt x="879" y="196"/>
                </a:lnTo>
                <a:lnTo>
                  <a:pt x="359" y="0"/>
                </a:lnTo>
                <a:lnTo>
                  <a:pt x="226" y="6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3" name="Freeform 40"/>
          <p:cNvSpPr>
            <a:spLocks/>
          </p:cNvSpPr>
          <p:nvPr userDrawn="1"/>
        </p:nvSpPr>
        <p:spPr bwMode="auto">
          <a:xfrm>
            <a:off x="7323137" y="1172865"/>
            <a:ext cx="26988" cy="123825"/>
          </a:xfrm>
          <a:custGeom>
            <a:avLst/>
            <a:gdLst>
              <a:gd name="T0" fmla="*/ 170 w 211"/>
              <a:gd name="T1" fmla="*/ 388 h 928"/>
              <a:gd name="T2" fmla="*/ 169 w 211"/>
              <a:gd name="T3" fmla="*/ 133 h 928"/>
              <a:gd name="T4" fmla="*/ 171 w 211"/>
              <a:gd name="T5" fmla="*/ 84 h 928"/>
              <a:gd name="T6" fmla="*/ 172 w 211"/>
              <a:gd name="T7" fmla="*/ 79 h 928"/>
              <a:gd name="T8" fmla="*/ 182 w 211"/>
              <a:gd name="T9" fmla="*/ 64 h 928"/>
              <a:gd name="T10" fmla="*/ 188 w 211"/>
              <a:gd name="T11" fmla="*/ 53 h 928"/>
              <a:gd name="T12" fmla="*/ 192 w 211"/>
              <a:gd name="T13" fmla="*/ 36 h 928"/>
              <a:gd name="T14" fmla="*/ 191 w 211"/>
              <a:gd name="T15" fmla="*/ 18 h 928"/>
              <a:gd name="T16" fmla="*/ 188 w 211"/>
              <a:gd name="T17" fmla="*/ 0 h 928"/>
              <a:gd name="T18" fmla="*/ 6 w 211"/>
              <a:gd name="T19" fmla="*/ 0 h 928"/>
              <a:gd name="T20" fmla="*/ 4 w 211"/>
              <a:gd name="T21" fmla="*/ 8 h 928"/>
              <a:gd name="T22" fmla="*/ 5 w 211"/>
              <a:gd name="T23" fmla="*/ 33 h 928"/>
              <a:gd name="T24" fmla="*/ 7 w 211"/>
              <a:gd name="T25" fmla="*/ 43 h 928"/>
              <a:gd name="T26" fmla="*/ 17 w 211"/>
              <a:gd name="T27" fmla="*/ 65 h 928"/>
              <a:gd name="T28" fmla="*/ 28 w 211"/>
              <a:gd name="T29" fmla="*/ 80 h 928"/>
              <a:gd name="T30" fmla="*/ 33 w 211"/>
              <a:gd name="T31" fmla="*/ 388 h 928"/>
              <a:gd name="T32" fmla="*/ 29 w 211"/>
              <a:gd name="T33" fmla="*/ 395 h 928"/>
              <a:gd name="T34" fmla="*/ 19 w 211"/>
              <a:gd name="T35" fmla="*/ 412 h 928"/>
              <a:gd name="T36" fmla="*/ 9 w 211"/>
              <a:gd name="T37" fmla="*/ 443 h 928"/>
              <a:gd name="T38" fmla="*/ 0 w 211"/>
              <a:gd name="T39" fmla="*/ 487 h 928"/>
              <a:gd name="T40" fmla="*/ 0 w 211"/>
              <a:gd name="T41" fmla="*/ 498 h 928"/>
              <a:gd name="T42" fmla="*/ 1 w 211"/>
              <a:gd name="T43" fmla="*/ 518 h 928"/>
              <a:gd name="T44" fmla="*/ 10 w 211"/>
              <a:gd name="T45" fmla="*/ 546 h 928"/>
              <a:gd name="T46" fmla="*/ 23 w 211"/>
              <a:gd name="T47" fmla="*/ 576 h 928"/>
              <a:gd name="T48" fmla="*/ 35 w 211"/>
              <a:gd name="T49" fmla="*/ 594 h 928"/>
              <a:gd name="T50" fmla="*/ 31 w 211"/>
              <a:gd name="T51" fmla="*/ 850 h 928"/>
              <a:gd name="T52" fmla="*/ 23 w 211"/>
              <a:gd name="T53" fmla="*/ 859 h 928"/>
              <a:gd name="T54" fmla="*/ 18 w 211"/>
              <a:gd name="T55" fmla="*/ 871 h 928"/>
              <a:gd name="T56" fmla="*/ 14 w 211"/>
              <a:gd name="T57" fmla="*/ 888 h 928"/>
              <a:gd name="T58" fmla="*/ 14 w 211"/>
              <a:gd name="T59" fmla="*/ 898 h 928"/>
              <a:gd name="T60" fmla="*/ 15 w 211"/>
              <a:gd name="T61" fmla="*/ 919 h 928"/>
              <a:gd name="T62" fmla="*/ 18 w 211"/>
              <a:gd name="T63" fmla="*/ 928 h 928"/>
              <a:gd name="T64" fmla="*/ 188 w 211"/>
              <a:gd name="T65" fmla="*/ 928 h 928"/>
              <a:gd name="T66" fmla="*/ 191 w 211"/>
              <a:gd name="T67" fmla="*/ 906 h 928"/>
              <a:gd name="T68" fmla="*/ 190 w 211"/>
              <a:gd name="T69" fmla="*/ 881 h 928"/>
              <a:gd name="T70" fmla="*/ 188 w 211"/>
              <a:gd name="T71" fmla="*/ 873 h 928"/>
              <a:gd name="T72" fmla="*/ 179 w 211"/>
              <a:gd name="T73" fmla="*/ 857 h 928"/>
              <a:gd name="T74" fmla="*/ 169 w 211"/>
              <a:gd name="T75" fmla="*/ 846 h 928"/>
              <a:gd name="T76" fmla="*/ 168 w 211"/>
              <a:gd name="T77" fmla="*/ 594 h 928"/>
              <a:gd name="T78" fmla="*/ 190 w 211"/>
              <a:gd name="T79" fmla="*/ 561 h 928"/>
              <a:gd name="T80" fmla="*/ 202 w 211"/>
              <a:gd name="T81" fmla="*/ 537 h 928"/>
              <a:gd name="T82" fmla="*/ 210 w 211"/>
              <a:gd name="T83" fmla="*/ 507 h 928"/>
              <a:gd name="T84" fmla="*/ 211 w 211"/>
              <a:gd name="T85" fmla="*/ 491 h 928"/>
              <a:gd name="T86" fmla="*/ 211 w 211"/>
              <a:gd name="T87" fmla="*/ 482 h 928"/>
              <a:gd name="T88" fmla="*/ 206 w 211"/>
              <a:gd name="T89" fmla="*/ 458 h 928"/>
              <a:gd name="T90" fmla="*/ 195 w 211"/>
              <a:gd name="T91" fmla="*/ 428 h 928"/>
              <a:gd name="T92" fmla="*/ 181 w 211"/>
              <a:gd name="T93" fmla="*/ 405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11" h="928">
                <a:moveTo>
                  <a:pt x="170" y="388"/>
                </a:moveTo>
                <a:lnTo>
                  <a:pt x="170" y="388"/>
                </a:lnTo>
                <a:lnTo>
                  <a:pt x="169" y="238"/>
                </a:lnTo>
                <a:lnTo>
                  <a:pt x="169" y="133"/>
                </a:lnTo>
                <a:lnTo>
                  <a:pt x="170" y="96"/>
                </a:lnTo>
                <a:lnTo>
                  <a:pt x="171" y="84"/>
                </a:lnTo>
                <a:lnTo>
                  <a:pt x="172" y="79"/>
                </a:lnTo>
                <a:lnTo>
                  <a:pt x="172" y="79"/>
                </a:lnTo>
                <a:lnTo>
                  <a:pt x="177" y="71"/>
                </a:lnTo>
                <a:lnTo>
                  <a:pt x="182" y="64"/>
                </a:lnTo>
                <a:lnTo>
                  <a:pt x="188" y="53"/>
                </a:lnTo>
                <a:lnTo>
                  <a:pt x="188" y="53"/>
                </a:lnTo>
                <a:lnTo>
                  <a:pt x="191" y="45"/>
                </a:lnTo>
                <a:lnTo>
                  <a:pt x="192" y="36"/>
                </a:lnTo>
                <a:lnTo>
                  <a:pt x="192" y="28"/>
                </a:lnTo>
                <a:lnTo>
                  <a:pt x="191" y="18"/>
                </a:lnTo>
                <a:lnTo>
                  <a:pt x="189" y="5"/>
                </a:lnTo>
                <a:lnTo>
                  <a:pt x="188" y="0"/>
                </a:lnTo>
                <a:lnTo>
                  <a:pt x="6" y="0"/>
                </a:lnTo>
                <a:lnTo>
                  <a:pt x="6" y="0"/>
                </a:lnTo>
                <a:lnTo>
                  <a:pt x="5" y="4"/>
                </a:lnTo>
                <a:lnTo>
                  <a:pt x="4" y="8"/>
                </a:lnTo>
                <a:lnTo>
                  <a:pt x="4" y="20"/>
                </a:lnTo>
                <a:lnTo>
                  <a:pt x="5" y="33"/>
                </a:lnTo>
                <a:lnTo>
                  <a:pt x="7" y="43"/>
                </a:lnTo>
                <a:lnTo>
                  <a:pt x="7" y="43"/>
                </a:lnTo>
                <a:lnTo>
                  <a:pt x="11" y="54"/>
                </a:lnTo>
                <a:lnTo>
                  <a:pt x="17" y="65"/>
                </a:lnTo>
                <a:lnTo>
                  <a:pt x="24" y="76"/>
                </a:lnTo>
                <a:lnTo>
                  <a:pt x="28" y="80"/>
                </a:lnTo>
                <a:lnTo>
                  <a:pt x="33" y="83"/>
                </a:lnTo>
                <a:lnTo>
                  <a:pt x="33" y="388"/>
                </a:lnTo>
                <a:lnTo>
                  <a:pt x="33" y="388"/>
                </a:lnTo>
                <a:lnTo>
                  <a:pt x="29" y="395"/>
                </a:lnTo>
                <a:lnTo>
                  <a:pt x="24" y="402"/>
                </a:lnTo>
                <a:lnTo>
                  <a:pt x="19" y="412"/>
                </a:lnTo>
                <a:lnTo>
                  <a:pt x="14" y="426"/>
                </a:lnTo>
                <a:lnTo>
                  <a:pt x="9" y="443"/>
                </a:lnTo>
                <a:lnTo>
                  <a:pt x="4" y="463"/>
                </a:lnTo>
                <a:lnTo>
                  <a:pt x="0" y="487"/>
                </a:lnTo>
                <a:lnTo>
                  <a:pt x="0" y="487"/>
                </a:lnTo>
                <a:lnTo>
                  <a:pt x="0" y="498"/>
                </a:lnTo>
                <a:lnTo>
                  <a:pt x="0" y="508"/>
                </a:lnTo>
                <a:lnTo>
                  <a:pt x="1" y="518"/>
                </a:lnTo>
                <a:lnTo>
                  <a:pt x="4" y="529"/>
                </a:lnTo>
                <a:lnTo>
                  <a:pt x="10" y="546"/>
                </a:lnTo>
                <a:lnTo>
                  <a:pt x="16" y="562"/>
                </a:lnTo>
                <a:lnTo>
                  <a:pt x="23" y="576"/>
                </a:lnTo>
                <a:lnTo>
                  <a:pt x="29" y="585"/>
                </a:lnTo>
                <a:lnTo>
                  <a:pt x="35" y="594"/>
                </a:lnTo>
                <a:lnTo>
                  <a:pt x="31" y="850"/>
                </a:lnTo>
                <a:lnTo>
                  <a:pt x="31" y="850"/>
                </a:lnTo>
                <a:lnTo>
                  <a:pt x="29" y="852"/>
                </a:lnTo>
                <a:lnTo>
                  <a:pt x="23" y="859"/>
                </a:lnTo>
                <a:lnTo>
                  <a:pt x="20" y="864"/>
                </a:lnTo>
                <a:lnTo>
                  <a:pt x="18" y="871"/>
                </a:lnTo>
                <a:lnTo>
                  <a:pt x="15" y="879"/>
                </a:lnTo>
                <a:lnTo>
                  <a:pt x="14" y="888"/>
                </a:lnTo>
                <a:lnTo>
                  <a:pt x="14" y="888"/>
                </a:lnTo>
                <a:lnTo>
                  <a:pt x="14" y="898"/>
                </a:lnTo>
                <a:lnTo>
                  <a:pt x="14" y="906"/>
                </a:lnTo>
                <a:lnTo>
                  <a:pt x="15" y="919"/>
                </a:lnTo>
                <a:lnTo>
                  <a:pt x="17" y="926"/>
                </a:lnTo>
                <a:lnTo>
                  <a:pt x="18" y="928"/>
                </a:lnTo>
                <a:lnTo>
                  <a:pt x="188" y="928"/>
                </a:lnTo>
                <a:lnTo>
                  <a:pt x="188" y="928"/>
                </a:lnTo>
                <a:lnTo>
                  <a:pt x="190" y="920"/>
                </a:lnTo>
                <a:lnTo>
                  <a:pt x="191" y="906"/>
                </a:lnTo>
                <a:lnTo>
                  <a:pt x="190" y="889"/>
                </a:lnTo>
                <a:lnTo>
                  <a:pt x="190" y="881"/>
                </a:lnTo>
                <a:lnTo>
                  <a:pt x="188" y="873"/>
                </a:lnTo>
                <a:lnTo>
                  <a:pt x="188" y="873"/>
                </a:lnTo>
                <a:lnTo>
                  <a:pt x="185" y="864"/>
                </a:lnTo>
                <a:lnTo>
                  <a:pt x="179" y="857"/>
                </a:lnTo>
                <a:lnTo>
                  <a:pt x="174" y="851"/>
                </a:lnTo>
                <a:lnTo>
                  <a:pt x="169" y="846"/>
                </a:lnTo>
                <a:lnTo>
                  <a:pt x="168" y="594"/>
                </a:lnTo>
                <a:lnTo>
                  <a:pt x="168" y="594"/>
                </a:lnTo>
                <a:lnTo>
                  <a:pt x="181" y="573"/>
                </a:lnTo>
                <a:lnTo>
                  <a:pt x="190" y="561"/>
                </a:lnTo>
                <a:lnTo>
                  <a:pt x="196" y="550"/>
                </a:lnTo>
                <a:lnTo>
                  <a:pt x="202" y="537"/>
                </a:lnTo>
                <a:lnTo>
                  <a:pt x="207" y="522"/>
                </a:lnTo>
                <a:lnTo>
                  <a:pt x="210" y="507"/>
                </a:lnTo>
                <a:lnTo>
                  <a:pt x="211" y="499"/>
                </a:lnTo>
                <a:lnTo>
                  <a:pt x="211" y="491"/>
                </a:lnTo>
                <a:lnTo>
                  <a:pt x="211" y="491"/>
                </a:lnTo>
                <a:lnTo>
                  <a:pt x="211" y="482"/>
                </a:lnTo>
                <a:lnTo>
                  <a:pt x="210" y="473"/>
                </a:lnTo>
                <a:lnTo>
                  <a:pt x="206" y="458"/>
                </a:lnTo>
                <a:lnTo>
                  <a:pt x="201" y="443"/>
                </a:lnTo>
                <a:lnTo>
                  <a:pt x="195" y="428"/>
                </a:lnTo>
                <a:lnTo>
                  <a:pt x="189" y="416"/>
                </a:lnTo>
                <a:lnTo>
                  <a:pt x="181" y="405"/>
                </a:lnTo>
                <a:lnTo>
                  <a:pt x="170" y="38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4" name="Freeform 41"/>
          <p:cNvSpPr>
            <a:spLocks/>
          </p:cNvSpPr>
          <p:nvPr userDrawn="1"/>
        </p:nvSpPr>
        <p:spPr bwMode="auto">
          <a:xfrm>
            <a:off x="7351712" y="1209378"/>
            <a:ext cx="80963" cy="58738"/>
          </a:xfrm>
          <a:custGeom>
            <a:avLst/>
            <a:gdLst>
              <a:gd name="T0" fmla="*/ 617 w 617"/>
              <a:gd name="T1" fmla="*/ 73 h 442"/>
              <a:gd name="T2" fmla="*/ 433 w 617"/>
              <a:gd name="T3" fmla="*/ 70 h 442"/>
              <a:gd name="T4" fmla="*/ 202 w 617"/>
              <a:gd name="T5" fmla="*/ 68 h 442"/>
              <a:gd name="T6" fmla="*/ 195 w 617"/>
              <a:gd name="T7" fmla="*/ 67 h 442"/>
              <a:gd name="T8" fmla="*/ 174 w 617"/>
              <a:gd name="T9" fmla="*/ 61 h 442"/>
              <a:gd name="T10" fmla="*/ 137 w 617"/>
              <a:gd name="T11" fmla="*/ 44 h 442"/>
              <a:gd name="T12" fmla="*/ 84 w 617"/>
              <a:gd name="T13" fmla="*/ 16 h 442"/>
              <a:gd name="T14" fmla="*/ 53 w 617"/>
              <a:gd name="T15" fmla="*/ 2 h 442"/>
              <a:gd name="T16" fmla="*/ 40 w 617"/>
              <a:gd name="T17" fmla="*/ 0 h 442"/>
              <a:gd name="T18" fmla="*/ 37 w 617"/>
              <a:gd name="T19" fmla="*/ 2 h 442"/>
              <a:gd name="T20" fmla="*/ 22 w 617"/>
              <a:gd name="T21" fmla="*/ 38 h 442"/>
              <a:gd name="T22" fmla="*/ 1 w 617"/>
              <a:gd name="T23" fmla="*/ 91 h 442"/>
              <a:gd name="T24" fmla="*/ 19 w 617"/>
              <a:gd name="T25" fmla="*/ 113 h 442"/>
              <a:gd name="T26" fmla="*/ 38 w 617"/>
              <a:gd name="T27" fmla="*/ 147 h 442"/>
              <a:gd name="T28" fmla="*/ 47 w 617"/>
              <a:gd name="T29" fmla="*/ 169 h 442"/>
              <a:gd name="T30" fmla="*/ 52 w 617"/>
              <a:gd name="T31" fmla="*/ 191 h 442"/>
              <a:gd name="T32" fmla="*/ 55 w 617"/>
              <a:gd name="T33" fmla="*/ 216 h 442"/>
              <a:gd name="T34" fmla="*/ 53 w 617"/>
              <a:gd name="T35" fmla="*/ 235 h 442"/>
              <a:gd name="T36" fmla="*/ 48 w 617"/>
              <a:gd name="T37" fmla="*/ 265 h 442"/>
              <a:gd name="T38" fmla="*/ 42 w 617"/>
              <a:gd name="T39" fmla="*/ 283 h 442"/>
              <a:gd name="T40" fmla="*/ 32 w 617"/>
              <a:gd name="T41" fmla="*/ 304 h 442"/>
              <a:gd name="T42" fmla="*/ 19 w 617"/>
              <a:gd name="T43" fmla="*/ 324 h 442"/>
              <a:gd name="T44" fmla="*/ 0 w 617"/>
              <a:gd name="T45" fmla="*/ 345 h 442"/>
              <a:gd name="T46" fmla="*/ 23 w 617"/>
              <a:gd name="T47" fmla="*/ 391 h 442"/>
              <a:gd name="T48" fmla="*/ 47 w 617"/>
              <a:gd name="T49" fmla="*/ 435 h 442"/>
              <a:gd name="T50" fmla="*/ 52 w 617"/>
              <a:gd name="T51" fmla="*/ 442 h 442"/>
              <a:gd name="T52" fmla="*/ 84 w 617"/>
              <a:gd name="T53" fmla="*/ 423 h 442"/>
              <a:gd name="T54" fmla="*/ 129 w 617"/>
              <a:gd name="T55" fmla="*/ 400 h 442"/>
              <a:gd name="T56" fmla="*/ 183 w 617"/>
              <a:gd name="T57" fmla="*/ 378 h 442"/>
              <a:gd name="T58" fmla="*/ 211 w 617"/>
              <a:gd name="T59" fmla="*/ 371 h 442"/>
              <a:gd name="T60" fmla="*/ 224 w 617"/>
              <a:gd name="T61" fmla="*/ 369 h 442"/>
              <a:gd name="T62" fmla="*/ 330 w 617"/>
              <a:gd name="T63" fmla="*/ 363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17" h="442">
                <a:moveTo>
                  <a:pt x="330" y="363"/>
                </a:moveTo>
                <a:lnTo>
                  <a:pt x="617" y="73"/>
                </a:lnTo>
                <a:lnTo>
                  <a:pt x="617" y="73"/>
                </a:lnTo>
                <a:lnTo>
                  <a:pt x="433" y="70"/>
                </a:lnTo>
                <a:lnTo>
                  <a:pt x="324" y="69"/>
                </a:lnTo>
                <a:lnTo>
                  <a:pt x="202" y="68"/>
                </a:lnTo>
                <a:lnTo>
                  <a:pt x="202" y="68"/>
                </a:lnTo>
                <a:lnTo>
                  <a:pt x="195" y="67"/>
                </a:lnTo>
                <a:lnTo>
                  <a:pt x="185" y="65"/>
                </a:lnTo>
                <a:lnTo>
                  <a:pt x="174" y="61"/>
                </a:lnTo>
                <a:lnTo>
                  <a:pt x="163" y="56"/>
                </a:lnTo>
                <a:lnTo>
                  <a:pt x="137" y="44"/>
                </a:lnTo>
                <a:lnTo>
                  <a:pt x="110" y="30"/>
                </a:lnTo>
                <a:lnTo>
                  <a:pt x="84" y="16"/>
                </a:lnTo>
                <a:lnTo>
                  <a:pt x="63" y="6"/>
                </a:lnTo>
                <a:lnTo>
                  <a:pt x="53" y="2"/>
                </a:lnTo>
                <a:lnTo>
                  <a:pt x="45" y="1"/>
                </a:lnTo>
                <a:lnTo>
                  <a:pt x="40" y="0"/>
                </a:lnTo>
                <a:lnTo>
                  <a:pt x="38" y="1"/>
                </a:lnTo>
                <a:lnTo>
                  <a:pt x="37" y="2"/>
                </a:lnTo>
                <a:lnTo>
                  <a:pt x="37" y="2"/>
                </a:lnTo>
                <a:lnTo>
                  <a:pt x="22" y="38"/>
                </a:lnTo>
                <a:lnTo>
                  <a:pt x="1" y="91"/>
                </a:lnTo>
                <a:lnTo>
                  <a:pt x="1" y="91"/>
                </a:lnTo>
                <a:lnTo>
                  <a:pt x="10" y="101"/>
                </a:lnTo>
                <a:lnTo>
                  <a:pt x="19" y="113"/>
                </a:lnTo>
                <a:lnTo>
                  <a:pt x="29" y="129"/>
                </a:lnTo>
                <a:lnTo>
                  <a:pt x="38" y="147"/>
                </a:lnTo>
                <a:lnTo>
                  <a:pt x="43" y="157"/>
                </a:lnTo>
                <a:lnTo>
                  <a:pt x="47" y="169"/>
                </a:lnTo>
                <a:lnTo>
                  <a:pt x="50" y="180"/>
                </a:lnTo>
                <a:lnTo>
                  <a:pt x="52" y="191"/>
                </a:lnTo>
                <a:lnTo>
                  <a:pt x="55" y="203"/>
                </a:lnTo>
                <a:lnTo>
                  <a:pt x="55" y="216"/>
                </a:lnTo>
                <a:lnTo>
                  <a:pt x="55" y="216"/>
                </a:lnTo>
                <a:lnTo>
                  <a:pt x="53" y="235"/>
                </a:lnTo>
                <a:lnTo>
                  <a:pt x="51" y="248"/>
                </a:lnTo>
                <a:lnTo>
                  <a:pt x="48" y="265"/>
                </a:lnTo>
                <a:lnTo>
                  <a:pt x="45" y="274"/>
                </a:lnTo>
                <a:lnTo>
                  <a:pt x="42" y="283"/>
                </a:lnTo>
                <a:lnTo>
                  <a:pt x="38" y="293"/>
                </a:lnTo>
                <a:lnTo>
                  <a:pt x="32" y="304"/>
                </a:lnTo>
                <a:lnTo>
                  <a:pt x="26" y="313"/>
                </a:lnTo>
                <a:lnTo>
                  <a:pt x="19" y="324"/>
                </a:lnTo>
                <a:lnTo>
                  <a:pt x="11" y="334"/>
                </a:lnTo>
                <a:lnTo>
                  <a:pt x="0" y="345"/>
                </a:lnTo>
                <a:lnTo>
                  <a:pt x="0" y="345"/>
                </a:lnTo>
                <a:lnTo>
                  <a:pt x="23" y="391"/>
                </a:lnTo>
                <a:lnTo>
                  <a:pt x="40" y="423"/>
                </a:lnTo>
                <a:lnTo>
                  <a:pt x="47" y="435"/>
                </a:lnTo>
                <a:lnTo>
                  <a:pt x="52" y="442"/>
                </a:lnTo>
                <a:lnTo>
                  <a:pt x="52" y="442"/>
                </a:lnTo>
                <a:lnTo>
                  <a:pt x="67" y="433"/>
                </a:lnTo>
                <a:lnTo>
                  <a:pt x="84" y="423"/>
                </a:lnTo>
                <a:lnTo>
                  <a:pt x="105" y="412"/>
                </a:lnTo>
                <a:lnTo>
                  <a:pt x="129" y="400"/>
                </a:lnTo>
                <a:lnTo>
                  <a:pt x="156" y="388"/>
                </a:lnTo>
                <a:lnTo>
                  <a:pt x="183" y="378"/>
                </a:lnTo>
                <a:lnTo>
                  <a:pt x="198" y="374"/>
                </a:lnTo>
                <a:lnTo>
                  <a:pt x="211" y="371"/>
                </a:lnTo>
                <a:lnTo>
                  <a:pt x="211" y="371"/>
                </a:lnTo>
                <a:lnTo>
                  <a:pt x="224" y="369"/>
                </a:lnTo>
                <a:lnTo>
                  <a:pt x="248" y="367"/>
                </a:lnTo>
                <a:lnTo>
                  <a:pt x="330" y="36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5" name="Freeform 42"/>
          <p:cNvSpPr>
            <a:spLocks/>
          </p:cNvSpPr>
          <p:nvPr userDrawn="1"/>
        </p:nvSpPr>
        <p:spPr bwMode="auto">
          <a:xfrm>
            <a:off x="7453312" y="1131590"/>
            <a:ext cx="158750" cy="127000"/>
          </a:xfrm>
          <a:custGeom>
            <a:avLst/>
            <a:gdLst>
              <a:gd name="T0" fmla="*/ 1179 w 1207"/>
              <a:gd name="T1" fmla="*/ 480 h 962"/>
              <a:gd name="T2" fmla="*/ 1115 w 1207"/>
              <a:gd name="T3" fmla="*/ 496 h 962"/>
              <a:gd name="T4" fmla="*/ 1079 w 1207"/>
              <a:gd name="T5" fmla="*/ 532 h 962"/>
              <a:gd name="T6" fmla="*/ 1057 w 1207"/>
              <a:gd name="T7" fmla="*/ 600 h 962"/>
              <a:gd name="T8" fmla="*/ 1046 w 1207"/>
              <a:gd name="T9" fmla="*/ 585 h 962"/>
              <a:gd name="T10" fmla="*/ 1007 w 1207"/>
              <a:gd name="T11" fmla="*/ 556 h 962"/>
              <a:gd name="T12" fmla="*/ 935 w 1207"/>
              <a:gd name="T13" fmla="*/ 562 h 962"/>
              <a:gd name="T14" fmla="*/ 930 w 1207"/>
              <a:gd name="T15" fmla="*/ 613 h 962"/>
              <a:gd name="T16" fmla="*/ 935 w 1207"/>
              <a:gd name="T17" fmla="*/ 696 h 962"/>
              <a:gd name="T18" fmla="*/ 890 w 1207"/>
              <a:gd name="T19" fmla="*/ 725 h 962"/>
              <a:gd name="T20" fmla="*/ 842 w 1207"/>
              <a:gd name="T21" fmla="*/ 709 h 962"/>
              <a:gd name="T22" fmla="*/ 816 w 1207"/>
              <a:gd name="T23" fmla="*/ 658 h 962"/>
              <a:gd name="T24" fmla="*/ 805 w 1207"/>
              <a:gd name="T25" fmla="*/ 643 h 962"/>
              <a:gd name="T26" fmla="*/ 749 w 1207"/>
              <a:gd name="T27" fmla="*/ 659 h 962"/>
              <a:gd name="T28" fmla="*/ 701 w 1207"/>
              <a:gd name="T29" fmla="*/ 634 h 962"/>
              <a:gd name="T30" fmla="*/ 694 w 1207"/>
              <a:gd name="T31" fmla="*/ 581 h 962"/>
              <a:gd name="T32" fmla="*/ 754 w 1207"/>
              <a:gd name="T33" fmla="*/ 540 h 962"/>
              <a:gd name="T34" fmla="*/ 824 w 1207"/>
              <a:gd name="T35" fmla="*/ 520 h 962"/>
              <a:gd name="T36" fmla="*/ 805 w 1207"/>
              <a:gd name="T37" fmla="*/ 460 h 962"/>
              <a:gd name="T38" fmla="*/ 764 w 1207"/>
              <a:gd name="T39" fmla="*/ 421 h 962"/>
              <a:gd name="T40" fmla="*/ 698 w 1207"/>
              <a:gd name="T41" fmla="*/ 414 h 962"/>
              <a:gd name="T42" fmla="*/ 672 w 1207"/>
              <a:gd name="T43" fmla="*/ 415 h 962"/>
              <a:gd name="T44" fmla="*/ 712 w 1207"/>
              <a:gd name="T45" fmla="*/ 360 h 962"/>
              <a:gd name="T46" fmla="*/ 709 w 1207"/>
              <a:gd name="T47" fmla="*/ 285 h 962"/>
              <a:gd name="T48" fmla="*/ 668 w 1207"/>
              <a:gd name="T49" fmla="*/ 214 h 962"/>
              <a:gd name="T50" fmla="*/ 606 w 1207"/>
              <a:gd name="T51" fmla="*/ 224 h 962"/>
              <a:gd name="T52" fmla="*/ 535 w 1207"/>
              <a:gd name="T53" fmla="*/ 272 h 962"/>
              <a:gd name="T54" fmla="*/ 516 w 1207"/>
              <a:gd name="T55" fmla="*/ 334 h 962"/>
              <a:gd name="T56" fmla="*/ 508 w 1207"/>
              <a:gd name="T57" fmla="*/ 341 h 962"/>
              <a:gd name="T58" fmla="*/ 458 w 1207"/>
              <a:gd name="T59" fmla="*/ 287 h 962"/>
              <a:gd name="T60" fmla="*/ 404 w 1207"/>
              <a:gd name="T61" fmla="*/ 278 h 962"/>
              <a:gd name="T62" fmla="*/ 345 w 1207"/>
              <a:gd name="T63" fmla="*/ 300 h 962"/>
              <a:gd name="T64" fmla="*/ 362 w 1207"/>
              <a:gd name="T65" fmla="*/ 357 h 962"/>
              <a:gd name="T66" fmla="*/ 382 w 1207"/>
              <a:gd name="T67" fmla="*/ 432 h 962"/>
              <a:gd name="T68" fmla="*/ 347 w 1207"/>
              <a:gd name="T69" fmla="*/ 472 h 962"/>
              <a:gd name="T70" fmla="*/ 292 w 1207"/>
              <a:gd name="T71" fmla="*/ 462 h 962"/>
              <a:gd name="T72" fmla="*/ 262 w 1207"/>
              <a:gd name="T73" fmla="*/ 417 h 962"/>
              <a:gd name="T74" fmla="*/ 249 w 1207"/>
              <a:gd name="T75" fmla="*/ 398 h 962"/>
              <a:gd name="T76" fmla="*/ 194 w 1207"/>
              <a:gd name="T77" fmla="*/ 421 h 962"/>
              <a:gd name="T78" fmla="*/ 147 w 1207"/>
              <a:gd name="T79" fmla="*/ 404 h 962"/>
              <a:gd name="T80" fmla="*/ 128 w 1207"/>
              <a:gd name="T81" fmla="*/ 354 h 962"/>
              <a:gd name="T82" fmla="*/ 178 w 1207"/>
              <a:gd name="T83" fmla="*/ 300 h 962"/>
              <a:gd name="T84" fmla="*/ 233 w 1207"/>
              <a:gd name="T85" fmla="*/ 262 h 962"/>
              <a:gd name="T86" fmla="*/ 195 w 1207"/>
              <a:gd name="T87" fmla="*/ 203 h 962"/>
              <a:gd name="T88" fmla="*/ 145 w 1207"/>
              <a:gd name="T89" fmla="*/ 185 h 962"/>
              <a:gd name="T90" fmla="*/ 115 w 1207"/>
              <a:gd name="T91" fmla="*/ 191 h 962"/>
              <a:gd name="T92" fmla="*/ 153 w 1207"/>
              <a:gd name="T93" fmla="*/ 136 h 962"/>
              <a:gd name="T94" fmla="*/ 157 w 1207"/>
              <a:gd name="T95" fmla="*/ 76 h 962"/>
              <a:gd name="T96" fmla="*/ 134 w 1207"/>
              <a:gd name="T97" fmla="*/ 28 h 962"/>
              <a:gd name="T98" fmla="*/ 269 w 1207"/>
              <a:gd name="T99" fmla="*/ 712 h 962"/>
              <a:gd name="T100" fmla="*/ 354 w 1207"/>
              <a:gd name="T101" fmla="*/ 656 h 962"/>
              <a:gd name="T102" fmla="*/ 437 w 1207"/>
              <a:gd name="T103" fmla="*/ 636 h 962"/>
              <a:gd name="T104" fmla="*/ 517 w 1207"/>
              <a:gd name="T105" fmla="*/ 643 h 962"/>
              <a:gd name="T106" fmla="*/ 610 w 1207"/>
              <a:gd name="T107" fmla="*/ 683 h 962"/>
              <a:gd name="T108" fmla="*/ 658 w 1207"/>
              <a:gd name="T109" fmla="*/ 735 h 962"/>
              <a:gd name="T110" fmla="*/ 673 w 1207"/>
              <a:gd name="T111" fmla="*/ 793 h 962"/>
              <a:gd name="T112" fmla="*/ 646 w 1207"/>
              <a:gd name="T113" fmla="*/ 877 h 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207" h="962">
                <a:moveTo>
                  <a:pt x="841" y="962"/>
                </a:moveTo>
                <a:lnTo>
                  <a:pt x="1207" y="484"/>
                </a:lnTo>
                <a:lnTo>
                  <a:pt x="1207" y="484"/>
                </a:lnTo>
                <a:lnTo>
                  <a:pt x="1200" y="482"/>
                </a:lnTo>
                <a:lnTo>
                  <a:pt x="1190" y="481"/>
                </a:lnTo>
                <a:lnTo>
                  <a:pt x="1179" y="480"/>
                </a:lnTo>
                <a:lnTo>
                  <a:pt x="1166" y="480"/>
                </a:lnTo>
                <a:lnTo>
                  <a:pt x="1149" y="483"/>
                </a:lnTo>
                <a:lnTo>
                  <a:pt x="1141" y="485"/>
                </a:lnTo>
                <a:lnTo>
                  <a:pt x="1133" y="488"/>
                </a:lnTo>
                <a:lnTo>
                  <a:pt x="1124" y="492"/>
                </a:lnTo>
                <a:lnTo>
                  <a:pt x="1115" y="496"/>
                </a:lnTo>
                <a:lnTo>
                  <a:pt x="1115" y="496"/>
                </a:lnTo>
                <a:lnTo>
                  <a:pt x="1106" y="502"/>
                </a:lnTo>
                <a:lnTo>
                  <a:pt x="1097" y="508"/>
                </a:lnTo>
                <a:lnTo>
                  <a:pt x="1090" y="515"/>
                </a:lnTo>
                <a:lnTo>
                  <a:pt x="1084" y="523"/>
                </a:lnTo>
                <a:lnTo>
                  <a:pt x="1079" y="532"/>
                </a:lnTo>
                <a:lnTo>
                  <a:pt x="1074" y="540"/>
                </a:lnTo>
                <a:lnTo>
                  <a:pt x="1070" y="548"/>
                </a:lnTo>
                <a:lnTo>
                  <a:pt x="1067" y="557"/>
                </a:lnTo>
                <a:lnTo>
                  <a:pt x="1062" y="574"/>
                </a:lnTo>
                <a:lnTo>
                  <a:pt x="1058" y="589"/>
                </a:lnTo>
                <a:lnTo>
                  <a:pt x="1057" y="600"/>
                </a:lnTo>
                <a:lnTo>
                  <a:pt x="1058" y="605"/>
                </a:lnTo>
                <a:lnTo>
                  <a:pt x="1059" y="608"/>
                </a:lnTo>
                <a:lnTo>
                  <a:pt x="1059" y="608"/>
                </a:lnTo>
                <a:lnTo>
                  <a:pt x="1055" y="599"/>
                </a:lnTo>
                <a:lnTo>
                  <a:pt x="1051" y="592"/>
                </a:lnTo>
                <a:lnTo>
                  <a:pt x="1046" y="585"/>
                </a:lnTo>
                <a:lnTo>
                  <a:pt x="1041" y="579"/>
                </a:lnTo>
                <a:lnTo>
                  <a:pt x="1036" y="574"/>
                </a:lnTo>
                <a:lnTo>
                  <a:pt x="1031" y="568"/>
                </a:lnTo>
                <a:lnTo>
                  <a:pt x="1025" y="564"/>
                </a:lnTo>
                <a:lnTo>
                  <a:pt x="1020" y="561"/>
                </a:lnTo>
                <a:lnTo>
                  <a:pt x="1007" y="556"/>
                </a:lnTo>
                <a:lnTo>
                  <a:pt x="994" y="554"/>
                </a:lnTo>
                <a:lnTo>
                  <a:pt x="982" y="553"/>
                </a:lnTo>
                <a:lnTo>
                  <a:pt x="970" y="554"/>
                </a:lnTo>
                <a:lnTo>
                  <a:pt x="957" y="556"/>
                </a:lnTo>
                <a:lnTo>
                  <a:pt x="946" y="558"/>
                </a:lnTo>
                <a:lnTo>
                  <a:pt x="935" y="562"/>
                </a:lnTo>
                <a:lnTo>
                  <a:pt x="927" y="565"/>
                </a:lnTo>
                <a:lnTo>
                  <a:pt x="913" y="572"/>
                </a:lnTo>
                <a:lnTo>
                  <a:pt x="908" y="574"/>
                </a:lnTo>
                <a:lnTo>
                  <a:pt x="908" y="574"/>
                </a:lnTo>
                <a:lnTo>
                  <a:pt x="920" y="594"/>
                </a:lnTo>
                <a:lnTo>
                  <a:pt x="930" y="613"/>
                </a:lnTo>
                <a:lnTo>
                  <a:pt x="936" y="632"/>
                </a:lnTo>
                <a:lnTo>
                  <a:pt x="940" y="647"/>
                </a:lnTo>
                <a:lnTo>
                  <a:pt x="941" y="663"/>
                </a:lnTo>
                <a:lnTo>
                  <a:pt x="941" y="675"/>
                </a:lnTo>
                <a:lnTo>
                  <a:pt x="939" y="687"/>
                </a:lnTo>
                <a:lnTo>
                  <a:pt x="935" y="696"/>
                </a:lnTo>
                <a:lnTo>
                  <a:pt x="930" y="705"/>
                </a:lnTo>
                <a:lnTo>
                  <a:pt x="924" y="712"/>
                </a:lnTo>
                <a:lnTo>
                  <a:pt x="915" y="718"/>
                </a:lnTo>
                <a:lnTo>
                  <a:pt x="907" y="722"/>
                </a:lnTo>
                <a:lnTo>
                  <a:pt x="899" y="724"/>
                </a:lnTo>
                <a:lnTo>
                  <a:pt x="890" y="725"/>
                </a:lnTo>
                <a:lnTo>
                  <a:pt x="881" y="725"/>
                </a:lnTo>
                <a:lnTo>
                  <a:pt x="871" y="724"/>
                </a:lnTo>
                <a:lnTo>
                  <a:pt x="871" y="724"/>
                </a:lnTo>
                <a:lnTo>
                  <a:pt x="859" y="720"/>
                </a:lnTo>
                <a:lnTo>
                  <a:pt x="850" y="715"/>
                </a:lnTo>
                <a:lnTo>
                  <a:pt x="842" y="709"/>
                </a:lnTo>
                <a:lnTo>
                  <a:pt x="835" y="702"/>
                </a:lnTo>
                <a:lnTo>
                  <a:pt x="829" y="695"/>
                </a:lnTo>
                <a:lnTo>
                  <a:pt x="825" y="688"/>
                </a:lnTo>
                <a:lnTo>
                  <a:pt x="821" y="680"/>
                </a:lnTo>
                <a:lnTo>
                  <a:pt x="819" y="673"/>
                </a:lnTo>
                <a:lnTo>
                  <a:pt x="816" y="658"/>
                </a:lnTo>
                <a:lnTo>
                  <a:pt x="816" y="646"/>
                </a:lnTo>
                <a:lnTo>
                  <a:pt x="816" y="638"/>
                </a:lnTo>
                <a:lnTo>
                  <a:pt x="816" y="635"/>
                </a:lnTo>
                <a:lnTo>
                  <a:pt x="816" y="635"/>
                </a:lnTo>
                <a:lnTo>
                  <a:pt x="813" y="637"/>
                </a:lnTo>
                <a:lnTo>
                  <a:pt x="805" y="643"/>
                </a:lnTo>
                <a:lnTo>
                  <a:pt x="793" y="650"/>
                </a:lnTo>
                <a:lnTo>
                  <a:pt x="785" y="653"/>
                </a:lnTo>
                <a:lnTo>
                  <a:pt x="777" y="656"/>
                </a:lnTo>
                <a:lnTo>
                  <a:pt x="768" y="658"/>
                </a:lnTo>
                <a:lnTo>
                  <a:pt x="759" y="659"/>
                </a:lnTo>
                <a:lnTo>
                  <a:pt x="749" y="659"/>
                </a:lnTo>
                <a:lnTo>
                  <a:pt x="739" y="658"/>
                </a:lnTo>
                <a:lnTo>
                  <a:pt x="729" y="655"/>
                </a:lnTo>
                <a:lnTo>
                  <a:pt x="720" y="650"/>
                </a:lnTo>
                <a:lnTo>
                  <a:pt x="710" y="643"/>
                </a:lnTo>
                <a:lnTo>
                  <a:pt x="701" y="634"/>
                </a:lnTo>
                <a:lnTo>
                  <a:pt x="701" y="634"/>
                </a:lnTo>
                <a:lnTo>
                  <a:pt x="694" y="625"/>
                </a:lnTo>
                <a:lnTo>
                  <a:pt x="690" y="616"/>
                </a:lnTo>
                <a:lnTo>
                  <a:pt x="688" y="607"/>
                </a:lnTo>
                <a:lnTo>
                  <a:pt x="689" y="598"/>
                </a:lnTo>
                <a:lnTo>
                  <a:pt x="690" y="589"/>
                </a:lnTo>
                <a:lnTo>
                  <a:pt x="694" y="581"/>
                </a:lnTo>
                <a:lnTo>
                  <a:pt x="701" y="572"/>
                </a:lnTo>
                <a:lnTo>
                  <a:pt x="708" y="564"/>
                </a:lnTo>
                <a:lnTo>
                  <a:pt x="717" y="557"/>
                </a:lnTo>
                <a:lnTo>
                  <a:pt x="727" y="550"/>
                </a:lnTo>
                <a:lnTo>
                  <a:pt x="740" y="544"/>
                </a:lnTo>
                <a:lnTo>
                  <a:pt x="754" y="540"/>
                </a:lnTo>
                <a:lnTo>
                  <a:pt x="769" y="536"/>
                </a:lnTo>
                <a:lnTo>
                  <a:pt x="786" y="533"/>
                </a:lnTo>
                <a:lnTo>
                  <a:pt x="804" y="532"/>
                </a:lnTo>
                <a:lnTo>
                  <a:pt x="823" y="531"/>
                </a:lnTo>
                <a:lnTo>
                  <a:pt x="823" y="531"/>
                </a:lnTo>
                <a:lnTo>
                  <a:pt x="824" y="520"/>
                </a:lnTo>
                <a:lnTo>
                  <a:pt x="823" y="509"/>
                </a:lnTo>
                <a:lnTo>
                  <a:pt x="820" y="494"/>
                </a:lnTo>
                <a:lnTo>
                  <a:pt x="817" y="486"/>
                </a:lnTo>
                <a:lnTo>
                  <a:pt x="814" y="477"/>
                </a:lnTo>
                <a:lnTo>
                  <a:pt x="810" y="469"/>
                </a:lnTo>
                <a:lnTo>
                  <a:pt x="805" y="460"/>
                </a:lnTo>
                <a:lnTo>
                  <a:pt x="799" y="451"/>
                </a:lnTo>
                <a:lnTo>
                  <a:pt x="792" y="443"/>
                </a:lnTo>
                <a:lnTo>
                  <a:pt x="782" y="435"/>
                </a:lnTo>
                <a:lnTo>
                  <a:pt x="772" y="426"/>
                </a:lnTo>
                <a:lnTo>
                  <a:pt x="772" y="426"/>
                </a:lnTo>
                <a:lnTo>
                  <a:pt x="764" y="421"/>
                </a:lnTo>
                <a:lnTo>
                  <a:pt x="755" y="417"/>
                </a:lnTo>
                <a:lnTo>
                  <a:pt x="745" y="415"/>
                </a:lnTo>
                <a:lnTo>
                  <a:pt x="735" y="413"/>
                </a:lnTo>
                <a:lnTo>
                  <a:pt x="725" y="412"/>
                </a:lnTo>
                <a:lnTo>
                  <a:pt x="716" y="412"/>
                </a:lnTo>
                <a:lnTo>
                  <a:pt x="698" y="414"/>
                </a:lnTo>
                <a:lnTo>
                  <a:pt x="681" y="418"/>
                </a:lnTo>
                <a:lnTo>
                  <a:pt x="668" y="421"/>
                </a:lnTo>
                <a:lnTo>
                  <a:pt x="657" y="425"/>
                </a:lnTo>
                <a:lnTo>
                  <a:pt x="657" y="425"/>
                </a:lnTo>
                <a:lnTo>
                  <a:pt x="664" y="421"/>
                </a:lnTo>
                <a:lnTo>
                  <a:pt x="672" y="415"/>
                </a:lnTo>
                <a:lnTo>
                  <a:pt x="681" y="408"/>
                </a:lnTo>
                <a:lnTo>
                  <a:pt x="691" y="397"/>
                </a:lnTo>
                <a:lnTo>
                  <a:pt x="701" y="384"/>
                </a:lnTo>
                <a:lnTo>
                  <a:pt x="705" y="376"/>
                </a:lnTo>
                <a:lnTo>
                  <a:pt x="709" y="369"/>
                </a:lnTo>
                <a:lnTo>
                  <a:pt x="712" y="360"/>
                </a:lnTo>
                <a:lnTo>
                  <a:pt x="714" y="351"/>
                </a:lnTo>
                <a:lnTo>
                  <a:pt x="714" y="351"/>
                </a:lnTo>
                <a:lnTo>
                  <a:pt x="716" y="336"/>
                </a:lnTo>
                <a:lnTo>
                  <a:pt x="715" y="320"/>
                </a:lnTo>
                <a:lnTo>
                  <a:pt x="713" y="303"/>
                </a:lnTo>
                <a:lnTo>
                  <a:pt x="709" y="285"/>
                </a:lnTo>
                <a:lnTo>
                  <a:pt x="702" y="267"/>
                </a:lnTo>
                <a:lnTo>
                  <a:pt x="693" y="249"/>
                </a:lnTo>
                <a:lnTo>
                  <a:pt x="682" y="232"/>
                </a:lnTo>
                <a:lnTo>
                  <a:pt x="676" y="223"/>
                </a:lnTo>
                <a:lnTo>
                  <a:pt x="669" y="216"/>
                </a:lnTo>
                <a:lnTo>
                  <a:pt x="668" y="214"/>
                </a:lnTo>
                <a:lnTo>
                  <a:pt x="665" y="214"/>
                </a:lnTo>
                <a:lnTo>
                  <a:pt x="665" y="214"/>
                </a:lnTo>
                <a:lnTo>
                  <a:pt x="655" y="214"/>
                </a:lnTo>
                <a:lnTo>
                  <a:pt x="644" y="215"/>
                </a:lnTo>
                <a:lnTo>
                  <a:pt x="624" y="219"/>
                </a:lnTo>
                <a:lnTo>
                  <a:pt x="606" y="224"/>
                </a:lnTo>
                <a:lnTo>
                  <a:pt x="587" y="232"/>
                </a:lnTo>
                <a:lnTo>
                  <a:pt x="572" y="240"/>
                </a:lnTo>
                <a:lnTo>
                  <a:pt x="557" y="250"/>
                </a:lnTo>
                <a:lnTo>
                  <a:pt x="545" y="261"/>
                </a:lnTo>
                <a:lnTo>
                  <a:pt x="535" y="272"/>
                </a:lnTo>
                <a:lnTo>
                  <a:pt x="535" y="272"/>
                </a:lnTo>
                <a:lnTo>
                  <a:pt x="530" y="280"/>
                </a:lnTo>
                <a:lnTo>
                  <a:pt x="526" y="288"/>
                </a:lnTo>
                <a:lnTo>
                  <a:pt x="523" y="297"/>
                </a:lnTo>
                <a:lnTo>
                  <a:pt x="520" y="305"/>
                </a:lnTo>
                <a:lnTo>
                  <a:pt x="517" y="320"/>
                </a:lnTo>
                <a:lnTo>
                  <a:pt x="516" y="334"/>
                </a:lnTo>
                <a:lnTo>
                  <a:pt x="516" y="347"/>
                </a:lnTo>
                <a:lnTo>
                  <a:pt x="517" y="357"/>
                </a:lnTo>
                <a:lnTo>
                  <a:pt x="519" y="365"/>
                </a:lnTo>
                <a:lnTo>
                  <a:pt x="519" y="365"/>
                </a:lnTo>
                <a:lnTo>
                  <a:pt x="513" y="354"/>
                </a:lnTo>
                <a:lnTo>
                  <a:pt x="508" y="341"/>
                </a:lnTo>
                <a:lnTo>
                  <a:pt x="499" y="327"/>
                </a:lnTo>
                <a:lnTo>
                  <a:pt x="488" y="313"/>
                </a:lnTo>
                <a:lnTo>
                  <a:pt x="482" y="306"/>
                </a:lnTo>
                <a:lnTo>
                  <a:pt x="475" y="299"/>
                </a:lnTo>
                <a:lnTo>
                  <a:pt x="467" y="292"/>
                </a:lnTo>
                <a:lnTo>
                  <a:pt x="458" y="287"/>
                </a:lnTo>
                <a:lnTo>
                  <a:pt x="450" y="283"/>
                </a:lnTo>
                <a:lnTo>
                  <a:pt x="440" y="281"/>
                </a:lnTo>
                <a:lnTo>
                  <a:pt x="440" y="281"/>
                </a:lnTo>
                <a:lnTo>
                  <a:pt x="428" y="278"/>
                </a:lnTo>
                <a:lnTo>
                  <a:pt x="415" y="278"/>
                </a:lnTo>
                <a:lnTo>
                  <a:pt x="404" y="278"/>
                </a:lnTo>
                <a:lnTo>
                  <a:pt x="393" y="279"/>
                </a:lnTo>
                <a:lnTo>
                  <a:pt x="384" y="281"/>
                </a:lnTo>
                <a:lnTo>
                  <a:pt x="374" y="284"/>
                </a:lnTo>
                <a:lnTo>
                  <a:pt x="365" y="287"/>
                </a:lnTo>
                <a:lnTo>
                  <a:pt x="358" y="291"/>
                </a:lnTo>
                <a:lnTo>
                  <a:pt x="345" y="300"/>
                </a:lnTo>
                <a:lnTo>
                  <a:pt x="336" y="307"/>
                </a:lnTo>
                <a:lnTo>
                  <a:pt x="328" y="314"/>
                </a:lnTo>
                <a:lnTo>
                  <a:pt x="328" y="314"/>
                </a:lnTo>
                <a:lnTo>
                  <a:pt x="342" y="328"/>
                </a:lnTo>
                <a:lnTo>
                  <a:pt x="353" y="343"/>
                </a:lnTo>
                <a:lnTo>
                  <a:pt x="362" y="357"/>
                </a:lnTo>
                <a:lnTo>
                  <a:pt x="369" y="371"/>
                </a:lnTo>
                <a:lnTo>
                  <a:pt x="375" y="384"/>
                </a:lnTo>
                <a:lnTo>
                  <a:pt x="380" y="398"/>
                </a:lnTo>
                <a:lnTo>
                  <a:pt x="382" y="410"/>
                </a:lnTo>
                <a:lnTo>
                  <a:pt x="383" y="421"/>
                </a:lnTo>
                <a:lnTo>
                  <a:pt x="382" y="432"/>
                </a:lnTo>
                <a:lnTo>
                  <a:pt x="380" y="442"/>
                </a:lnTo>
                <a:lnTo>
                  <a:pt x="375" y="451"/>
                </a:lnTo>
                <a:lnTo>
                  <a:pt x="370" y="458"/>
                </a:lnTo>
                <a:lnTo>
                  <a:pt x="363" y="464"/>
                </a:lnTo>
                <a:lnTo>
                  <a:pt x="356" y="469"/>
                </a:lnTo>
                <a:lnTo>
                  <a:pt x="347" y="472"/>
                </a:lnTo>
                <a:lnTo>
                  <a:pt x="337" y="473"/>
                </a:lnTo>
                <a:lnTo>
                  <a:pt x="337" y="473"/>
                </a:lnTo>
                <a:lnTo>
                  <a:pt x="322" y="473"/>
                </a:lnTo>
                <a:lnTo>
                  <a:pt x="311" y="471"/>
                </a:lnTo>
                <a:lnTo>
                  <a:pt x="301" y="467"/>
                </a:lnTo>
                <a:lnTo>
                  <a:pt x="292" y="462"/>
                </a:lnTo>
                <a:lnTo>
                  <a:pt x="283" y="456"/>
                </a:lnTo>
                <a:lnTo>
                  <a:pt x="277" y="449"/>
                </a:lnTo>
                <a:lnTo>
                  <a:pt x="272" y="441"/>
                </a:lnTo>
                <a:lnTo>
                  <a:pt x="268" y="432"/>
                </a:lnTo>
                <a:lnTo>
                  <a:pt x="264" y="424"/>
                </a:lnTo>
                <a:lnTo>
                  <a:pt x="262" y="417"/>
                </a:lnTo>
                <a:lnTo>
                  <a:pt x="259" y="403"/>
                </a:lnTo>
                <a:lnTo>
                  <a:pt x="257" y="393"/>
                </a:lnTo>
                <a:lnTo>
                  <a:pt x="257" y="390"/>
                </a:lnTo>
                <a:lnTo>
                  <a:pt x="257" y="390"/>
                </a:lnTo>
                <a:lnTo>
                  <a:pt x="255" y="392"/>
                </a:lnTo>
                <a:lnTo>
                  <a:pt x="249" y="398"/>
                </a:lnTo>
                <a:lnTo>
                  <a:pt x="239" y="405"/>
                </a:lnTo>
                <a:lnTo>
                  <a:pt x="227" y="413"/>
                </a:lnTo>
                <a:lnTo>
                  <a:pt x="220" y="416"/>
                </a:lnTo>
                <a:lnTo>
                  <a:pt x="212" y="419"/>
                </a:lnTo>
                <a:lnTo>
                  <a:pt x="204" y="420"/>
                </a:lnTo>
                <a:lnTo>
                  <a:pt x="194" y="421"/>
                </a:lnTo>
                <a:lnTo>
                  <a:pt x="185" y="421"/>
                </a:lnTo>
                <a:lnTo>
                  <a:pt x="175" y="419"/>
                </a:lnTo>
                <a:lnTo>
                  <a:pt x="165" y="415"/>
                </a:lnTo>
                <a:lnTo>
                  <a:pt x="155" y="409"/>
                </a:lnTo>
                <a:lnTo>
                  <a:pt x="155" y="409"/>
                </a:lnTo>
                <a:lnTo>
                  <a:pt x="147" y="404"/>
                </a:lnTo>
                <a:lnTo>
                  <a:pt x="140" y="397"/>
                </a:lnTo>
                <a:lnTo>
                  <a:pt x="135" y="390"/>
                </a:lnTo>
                <a:lnTo>
                  <a:pt x="131" y="381"/>
                </a:lnTo>
                <a:lnTo>
                  <a:pt x="129" y="372"/>
                </a:lnTo>
                <a:lnTo>
                  <a:pt x="128" y="363"/>
                </a:lnTo>
                <a:lnTo>
                  <a:pt x="128" y="354"/>
                </a:lnTo>
                <a:lnTo>
                  <a:pt x="131" y="345"/>
                </a:lnTo>
                <a:lnTo>
                  <a:pt x="136" y="334"/>
                </a:lnTo>
                <a:lnTo>
                  <a:pt x="142" y="325"/>
                </a:lnTo>
                <a:lnTo>
                  <a:pt x="153" y="316"/>
                </a:lnTo>
                <a:lnTo>
                  <a:pt x="164" y="308"/>
                </a:lnTo>
                <a:lnTo>
                  <a:pt x="178" y="300"/>
                </a:lnTo>
                <a:lnTo>
                  <a:pt x="195" y="292"/>
                </a:lnTo>
                <a:lnTo>
                  <a:pt x="216" y="286"/>
                </a:lnTo>
                <a:lnTo>
                  <a:pt x="239" y="280"/>
                </a:lnTo>
                <a:lnTo>
                  <a:pt x="239" y="280"/>
                </a:lnTo>
                <a:lnTo>
                  <a:pt x="238" y="275"/>
                </a:lnTo>
                <a:lnTo>
                  <a:pt x="233" y="262"/>
                </a:lnTo>
                <a:lnTo>
                  <a:pt x="230" y="253"/>
                </a:lnTo>
                <a:lnTo>
                  <a:pt x="225" y="242"/>
                </a:lnTo>
                <a:lnTo>
                  <a:pt x="220" y="232"/>
                </a:lnTo>
                <a:lnTo>
                  <a:pt x="213" y="222"/>
                </a:lnTo>
                <a:lnTo>
                  <a:pt x="205" y="213"/>
                </a:lnTo>
                <a:lnTo>
                  <a:pt x="195" y="203"/>
                </a:lnTo>
                <a:lnTo>
                  <a:pt x="185" y="196"/>
                </a:lnTo>
                <a:lnTo>
                  <a:pt x="173" y="190"/>
                </a:lnTo>
                <a:lnTo>
                  <a:pt x="167" y="188"/>
                </a:lnTo>
                <a:lnTo>
                  <a:pt x="161" y="187"/>
                </a:lnTo>
                <a:lnTo>
                  <a:pt x="154" y="186"/>
                </a:lnTo>
                <a:lnTo>
                  <a:pt x="145" y="185"/>
                </a:lnTo>
                <a:lnTo>
                  <a:pt x="138" y="186"/>
                </a:lnTo>
                <a:lnTo>
                  <a:pt x="129" y="187"/>
                </a:lnTo>
                <a:lnTo>
                  <a:pt x="121" y="190"/>
                </a:lnTo>
                <a:lnTo>
                  <a:pt x="112" y="193"/>
                </a:lnTo>
                <a:lnTo>
                  <a:pt x="112" y="193"/>
                </a:lnTo>
                <a:lnTo>
                  <a:pt x="115" y="191"/>
                </a:lnTo>
                <a:lnTo>
                  <a:pt x="119" y="188"/>
                </a:lnTo>
                <a:lnTo>
                  <a:pt x="127" y="180"/>
                </a:lnTo>
                <a:lnTo>
                  <a:pt x="136" y="168"/>
                </a:lnTo>
                <a:lnTo>
                  <a:pt x="144" y="153"/>
                </a:lnTo>
                <a:lnTo>
                  <a:pt x="148" y="144"/>
                </a:lnTo>
                <a:lnTo>
                  <a:pt x="153" y="136"/>
                </a:lnTo>
                <a:lnTo>
                  <a:pt x="156" y="127"/>
                </a:lnTo>
                <a:lnTo>
                  <a:pt x="158" y="117"/>
                </a:lnTo>
                <a:lnTo>
                  <a:pt x="159" y="106"/>
                </a:lnTo>
                <a:lnTo>
                  <a:pt x="160" y="97"/>
                </a:lnTo>
                <a:lnTo>
                  <a:pt x="159" y="86"/>
                </a:lnTo>
                <a:lnTo>
                  <a:pt x="157" y="76"/>
                </a:lnTo>
                <a:lnTo>
                  <a:pt x="157" y="76"/>
                </a:lnTo>
                <a:lnTo>
                  <a:pt x="155" y="66"/>
                </a:lnTo>
                <a:lnTo>
                  <a:pt x="150" y="57"/>
                </a:lnTo>
                <a:lnTo>
                  <a:pt x="147" y="49"/>
                </a:lnTo>
                <a:lnTo>
                  <a:pt x="143" y="41"/>
                </a:lnTo>
                <a:lnTo>
                  <a:pt x="134" y="28"/>
                </a:lnTo>
                <a:lnTo>
                  <a:pt x="125" y="17"/>
                </a:lnTo>
                <a:lnTo>
                  <a:pt x="117" y="9"/>
                </a:lnTo>
                <a:lnTo>
                  <a:pt x="110" y="4"/>
                </a:lnTo>
                <a:lnTo>
                  <a:pt x="103" y="0"/>
                </a:lnTo>
                <a:lnTo>
                  <a:pt x="0" y="593"/>
                </a:lnTo>
                <a:lnTo>
                  <a:pt x="269" y="712"/>
                </a:lnTo>
                <a:lnTo>
                  <a:pt x="269" y="712"/>
                </a:lnTo>
                <a:lnTo>
                  <a:pt x="293" y="693"/>
                </a:lnTo>
                <a:lnTo>
                  <a:pt x="315" y="677"/>
                </a:lnTo>
                <a:lnTo>
                  <a:pt x="336" y="665"/>
                </a:lnTo>
                <a:lnTo>
                  <a:pt x="354" y="656"/>
                </a:lnTo>
                <a:lnTo>
                  <a:pt x="354" y="656"/>
                </a:lnTo>
                <a:lnTo>
                  <a:pt x="367" y="650"/>
                </a:lnTo>
                <a:lnTo>
                  <a:pt x="382" y="646"/>
                </a:lnTo>
                <a:lnTo>
                  <a:pt x="396" y="642"/>
                </a:lnTo>
                <a:lnTo>
                  <a:pt x="409" y="639"/>
                </a:lnTo>
                <a:lnTo>
                  <a:pt x="423" y="637"/>
                </a:lnTo>
                <a:lnTo>
                  <a:pt x="437" y="636"/>
                </a:lnTo>
                <a:lnTo>
                  <a:pt x="450" y="635"/>
                </a:lnTo>
                <a:lnTo>
                  <a:pt x="464" y="635"/>
                </a:lnTo>
                <a:lnTo>
                  <a:pt x="478" y="636"/>
                </a:lnTo>
                <a:lnTo>
                  <a:pt x="491" y="638"/>
                </a:lnTo>
                <a:lnTo>
                  <a:pt x="504" y="640"/>
                </a:lnTo>
                <a:lnTo>
                  <a:pt x="517" y="643"/>
                </a:lnTo>
                <a:lnTo>
                  <a:pt x="542" y="650"/>
                </a:lnTo>
                <a:lnTo>
                  <a:pt x="566" y="658"/>
                </a:lnTo>
                <a:lnTo>
                  <a:pt x="566" y="658"/>
                </a:lnTo>
                <a:lnTo>
                  <a:pt x="582" y="667"/>
                </a:lnTo>
                <a:lnTo>
                  <a:pt x="596" y="675"/>
                </a:lnTo>
                <a:lnTo>
                  <a:pt x="610" y="683"/>
                </a:lnTo>
                <a:lnTo>
                  <a:pt x="621" y="691"/>
                </a:lnTo>
                <a:lnTo>
                  <a:pt x="631" y="699"/>
                </a:lnTo>
                <a:lnTo>
                  <a:pt x="639" y="709"/>
                </a:lnTo>
                <a:lnTo>
                  <a:pt x="646" y="717"/>
                </a:lnTo>
                <a:lnTo>
                  <a:pt x="653" y="726"/>
                </a:lnTo>
                <a:lnTo>
                  <a:pt x="658" y="735"/>
                </a:lnTo>
                <a:lnTo>
                  <a:pt x="662" y="743"/>
                </a:lnTo>
                <a:lnTo>
                  <a:pt x="665" y="753"/>
                </a:lnTo>
                <a:lnTo>
                  <a:pt x="668" y="761"/>
                </a:lnTo>
                <a:lnTo>
                  <a:pt x="671" y="778"/>
                </a:lnTo>
                <a:lnTo>
                  <a:pt x="673" y="793"/>
                </a:lnTo>
                <a:lnTo>
                  <a:pt x="673" y="793"/>
                </a:lnTo>
                <a:lnTo>
                  <a:pt x="672" y="804"/>
                </a:lnTo>
                <a:lnTo>
                  <a:pt x="670" y="815"/>
                </a:lnTo>
                <a:lnTo>
                  <a:pt x="667" y="827"/>
                </a:lnTo>
                <a:lnTo>
                  <a:pt x="663" y="839"/>
                </a:lnTo>
                <a:lnTo>
                  <a:pt x="654" y="863"/>
                </a:lnTo>
                <a:lnTo>
                  <a:pt x="646" y="877"/>
                </a:lnTo>
                <a:lnTo>
                  <a:pt x="841" y="96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6" name="Freeform 43"/>
          <p:cNvSpPr>
            <a:spLocks/>
          </p:cNvSpPr>
          <p:nvPr userDrawn="1"/>
        </p:nvSpPr>
        <p:spPr bwMode="auto">
          <a:xfrm>
            <a:off x="7581900" y="1218903"/>
            <a:ext cx="193675" cy="33338"/>
          </a:xfrm>
          <a:custGeom>
            <a:avLst/>
            <a:gdLst>
              <a:gd name="T0" fmla="*/ 1228 w 1463"/>
              <a:gd name="T1" fmla="*/ 227 h 256"/>
              <a:gd name="T2" fmla="*/ 1463 w 1463"/>
              <a:gd name="T3" fmla="*/ 113 h 256"/>
              <a:gd name="T4" fmla="*/ 1225 w 1463"/>
              <a:gd name="T5" fmla="*/ 14 h 256"/>
              <a:gd name="T6" fmla="*/ 1225 w 1463"/>
              <a:gd name="T7" fmla="*/ 14 h 256"/>
              <a:gd name="T8" fmla="*/ 1152 w 1463"/>
              <a:gd name="T9" fmla="*/ 15 h 256"/>
              <a:gd name="T10" fmla="*/ 1060 w 1463"/>
              <a:gd name="T11" fmla="*/ 16 h 256"/>
              <a:gd name="T12" fmla="*/ 949 w 1463"/>
              <a:gd name="T13" fmla="*/ 15 h 256"/>
              <a:gd name="T14" fmla="*/ 824 w 1463"/>
              <a:gd name="T15" fmla="*/ 13 h 256"/>
              <a:gd name="T16" fmla="*/ 531 w 1463"/>
              <a:gd name="T17" fmla="*/ 7 h 256"/>
              <a:gd name="T18" fmla="*/ 197 w 1463"/>
              <a:gd name="T19" fmla="*/ 0 h 256"/>
              <a:gd name="T20" fmla="*/ 0 w 1463"/>
              <a:gd name="T21" fmla="*/ 256 h 256"/>
              <a:gd name="T22" fmla="*/ 0 w 1463"/>
              <a:gd name="T23" fmla="*/ 256 h 256"/>
              <a:gd name="T24" fmla="*/ 734 w 1463"/>
              <a:gd name="T25" fmla="*/ 240 h 256"/>
              <a:gd name="T26" fmla="*/ 1024 w 1463"/>
              <a:gd name="T27" fmla="*/ 234 h 256"/>
              <a:gd name="T28" fmla="*/ 1228 w 1463"/>
              <a:gd name="T29" fmla="*/ 227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63" h="256">
                <a:moveTo>
                  <a:pt x="1228" y="227"/>
                </a:moveTo>
                <a:lnTo>
                  <a:pt x="1463" y="113"/>
                </a:lnTo>
                <a:lnTo>
                  <a:pt x="1225" y="14"/>
                </a:lnTo>
                <a:lnTo>
                  <a:pt x="1225" y="14"/>
                </a:lnTo>
                <a:lnTo>
                  <a:pt x="1152" y="15"/>
                </a:lnTo>
                <a:lnTo>
                  <a:pt x="1060" y="16"/>
                </a:lnTo>
                <a:lnTo>
                  <a:pt x="949" y="15"/>
                </a:lnTo>
                <a:lnTo>
                  <a:pt x="824" y="13"/>
                </a:lnTo>
                <a:lnTo>
                  <a:pt x="531" y="7"/>
                </a:lnTo>
                <a:lnTo>
                  <a:pt x="197" y="0"/>
                </a:lnTo>
                <a:lnTo>
                  <a:pt x="0" y="256"/>
                </a:lnTo>
                <a:lnTo>
                  <a:pt x="0" y="256"/>
                </a:lnTo>
                <a:lnTo>
                  <a:pt x="734" y="240"/>
                </a:lnTo>
                <a:lnTo>
                  <a:pt x="1024" y="234"/>
                </a:lnTo>
                <a:lnTo>
                  <a:pt x="1228" y="22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7" name="Freeform 44"/>
          <p:cNvSpPr>
            <a:spLocks/>
          </p:cNvSpPr>
          <p:nvPr userDrawn="1"/>
        </p:nvSpPr>
        <p:spPr bwMode="auto">
          <a:xfrm>
            <a:off x="7643812" y="1301453"/>
            <a:ext cx="114300" cy="112713"/>
          </a:xfrm>
          <a:custGeom>
            <a:avLst/>
            <a:gdLst>
              <a:gd name="T0" fmla="*/ 386 w 869"/>
              <a:gd name="T1" fmla="*/ 818 h 851"/>
              <a:gd name="T2" fmla="*/ 235 w 869"/>
              <a:gd name="T3" fmla="*/ 737 h 851"/>
              <a:gd name="T4" fmla="*/ 156 w 869"/>
              <a:gd name="T5" fmla="*/ 685 h 851"/>
              <a:gd name="T6" fmla="*/ 90 w 869"/>
              <a:gd name="T7" fmla="*/ 626 h 851"/>
              <a:gd name="T8" fmla="*/ 37 w 869"/>
              <a:gd name="T9" fmla="*/ 557 h 851"/>
              <a:gd name="T10" fmla="*/ 24 w 869"/>
              <a:gd name="T11" fmla="*/ 531 h 851"/>
              <a:gd name="T12" fmla="*/ 10 w 869"/>
              <a:gd name="T13" fmla="*/ 487 h 851"/>
              <a:gd name="T14" fmla="*/ 2 w 869"/>
              <a:gd name="T15" fmla="*/ 439 h 851"/>
              <a:gd name="T16" fmla="*/ 0 w 869"/>
              <a:gd name="T17" fmla="*/ 389 h 851"/>
              <a:gd name="T18" fmla="*/ 5 w 869"/>
              <a:gd name="T19" fmla="*/ 336 h 851"/>
              <a:gd name="T20" fmla="*/ 15 w 869"/>
              <a:gd name="T21" fmla="*/ 283 h 851"/>
              <a:gd name="T22" fmla="*/ 34 w 869"/>
              <a:gd name="T23" fmla="*/ 231 h 851"/>
              <a:gd name="T24" fmla="*/ 59 w 869"/>
              <a:gd name="T25" fmla="*/ 182 h 851"/>
              <a:gd name="T26" fmla="*/ 93 w 869"/>
              <a:gd name="T27" fmla="*/ 136 h 851"/>
              <a:gd name="T28" fmla="*/ 134 w 869"/>
              <a:gd name="T29" fmla="*/ 94 h 851"/>
              <a:gd name="T30" fmla="*/ 183 w 869"/>
              <a:gd name="T31" fmla="*/ 59 h 851"/>
              <a:gd name="T32" fmla="*/ 198 w 869"/>
              <a:gd name="T33" fmla="*/ 75 h 851"/>
              <a:gd name="T34" fmla="*/ 217 w 869"/>
              <a:gd name="T35" fmla="*/ 106 h 851"/>
              <a:gd name="T36" fmla="*/ 227 w 869"/>
              <a:gd name="T37" fmla="*/ 141 h 851"/>
              <a:gd name="T38" fmla="*/ 247 w 869"/>
              <a:gd name="T39" fmla="*/ 150 h 851"/>
              <a:gd name="T40" fmla="*/ 379 w 869"/>
              <a:gd name="T41" fmla="*/ 144 h 851"/>
              <a:gd name="T42" fmla="*/ 424 w 869"/>
              <a:gd name="T43" fmla="*/ 143 h 851"/>
              <a:gd name="T44" fmla="*/ 424 w 869"/>
              <a:gd name="T45" fmla="*/ 94 h 851"/>
              <a:gd name="T46" fmla="*/ 414 w 869"/>
              <a:gd name="T47" fmla="*/ 37 h 851"/>
              <a:gd name="T48" fmla="*/ 397 w 869"/>
              <a:gd name="T49" fmla="*/ 0 h 851"/>
              <a:gd name="T50" fmla="*/ 431 w 869"/>
              <a:gd name="T51" fmla="*/ 27 h 851"/>
              <a:gd name="T52" fmla="*/ 459 w 869"/>
              <a:gd name="T53" fmla="*/ 55 h 851"/>
              <a:gd name="T54" fmla="*/ 475 w 869"/>
              <a:gd name="T55" fmla="*/ 82 h 851"/>
              <a:gd name="T56" fmla="*/ 487 w 869"/>
              <a:gd name="T57" fmla="*/ 116 h 851"/>
              <a:gd name="T58" fmla="*/ 493 w 869"/>
              <a:gd name="T59" fmla="*/ 143 h 851"/>
              <a:gd name="T60" fmla="*/ 671 w 869"/>
              <a:gd name="T61" fmla="*/ 133 h 851"/>
              <a:gd name="T62" fmla="*/ 662 w 869"/>
              <a:gd name="T63" fmla="*/ 88 h 851"/>
              <a:gd name="T64" fmla="*/ 643 w 869"/>
              <a:gd name="T65" fmla="*/ 50 h 851"/>
              <a:gd name="T66" fmla="*/ 651 w 869"/>
              <a:gd name="T67" fmla="*/ 46 h 851"/>
              <a:gd name="T68" fmla="*/ 699 w 869"/>
              <a:gd name="T69" fmla="*/ 73 h 851"/>
              <a:gd name="T70" fmla="*/ 740 w 869"/>
              <a:gd name="T71" fmla="*/ 104 h 851"/>
              <a:gd name="T72" fmla="*/ 775 w 869"/>
              <a:gd name="T73" fmla="*/ 138 h 851"/>
              <a:gd name="T74" fmla="*/ 803 w 869"/>
              <a:gd name="T75" fmla="*/ 175 h 851"/>
              <a:gd name="T76" fmla="*/ 837 w 869"/>
              <a:gd name="T77" fmla="*/ 238 h 851"/>
              <a:gd name="T78" fmla="*/ 861 w 869"/>
              <a:gd name="T79" fmla="*/ 312 h 851"/>
              <a:gd name="T80" fmla="*/ 869 w 869"/>
              <a:gd name="T81" fmla="*/ 379 h 851"/>
              <a:gd name="T82" fmla="*/ 869 w 869"/>
              <a:gd name="T83" fmla="*/ 423 h 851"/>
              <a:gd name="T84" fmla="*/ 859 w 869"/>
              <a:gd name="T85" fmla="*/ 499 h 851"/>
              <a:gd name="T86" fmla="*/ 834 w 869"/>
              <a:gd name="T87" fmla="*/ 569 h 851"/>
              <a:gd name="T88" fmla="*/ 796 w 869"/>
              <a:gd name="T89" fmla="*/ 631 h 851"/>
              <a:gd name="T90" fmla="*/ 749 w 869"/>
              <a:gd name="T91" fmla="*/ 684 h 851"/>
              <a:gd name="T92" fmla="*/ 693 w 869"/>
              <a:gd name="T93" fmla="*/ 727 h 851"/>
              <a:gd name="T94" fmla="*/ 626 w 869"/>
              <a:gd name="T95" fmla="*/ 766 h 851"/>
              <a:gd name="T96" fmla="*/ 506 w 869"/>
              <a:gd name="T97" fmla="*/ 826 h 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69" h="851">
                <a:moveTo>
                  <a:pt x="452" y="851"/>
                </a:moveTo>
                <a:lnTo>
                  <a:pt x="452" y="851"/>
                </a:lnTo>
                <a:lnTo>
                  <a:pt x="386" y="818"/>
                </a:lnTo>
                <a:lnTo>
                  <a:pt x="323" y="785"/>
                </a:lnTo>
                <a:lnTo>
                  <a:pt x="264" y="754"/>
                </a:lnTo>
                <a:lnTo>
                  <a:pt x="235" y="737"/>
                </a:lnTo>
                <a:lnTo>
                  <a:pt x="207" y="720"/>
                </a:lnTo>
                <a:lnTo>
                  <a:pt x="181" y="703"/>
                </a:lnTo>
                <a:lnTo>
                  <a:pt x="156" y="685"/>
                </a:lnTo>
                <a:lnTo>
                  <a:pt x="133" y="666"/>
                </a:lnTo>
                <a:lnTo>
                  <a:pt x="110" y="646"/>
                </a:lnTo>
                <a:lnTo>
                  <a:pt x="90" y="626"/>
                </a:lnTo>
                <a:lnTo>
                  <a:pt x="70" y="605"/>
                </a:lnTo>
                <a:lnTo>
                  <a:pt x="53" y="581"/>
                </a:lnTo>
                <a:lnTo>
                  <a:pt x="37" y="557"/>
                </a:lnTo>
                <a:lnTo>
                  <a:pt x="37" y="557"/>
                </a:lnTo>
                <a:lnTo>
                  <a:pt x="31" y="544"/>
                </a:lnTo>
                <a:lnTo>
                  <a:pt x="24" y="531"/>
                </a:lnTo>
                <a:lnTo>
                  <a:pt x="19" y="517"/>
                </a:lnTo>
                <a:lnTo>
                  <a:pt x="14" y="502"/>
                </a:lnTo>
                <a:lnTo>
                  <a:pt x="10" y="487"/>
                </a:lnTo>
                <a:lnTo>
                  <a:pt x="7" y="472"/>
                </a:lnTo>
                <a:lnTo>
                  <a:pt x="4" y="455"/>
                </a:lnTo>
                <a:lnTo>
                  <a:pt x="2" y="439"/>
                </a:lnTo>
                <a:lnTo>
                  <a:pt x="1" y="423"/>
                </a:lnTo>
                <a:lnTo>
                  <a:pt x="0" y="405"/>
                </a:lnTo>
                <a:lnTo>
                  <a:pt x="0" y="389"/>
                </a:lnTo>
                <a:lnTo>
                  <a:pt x="1" y="371"/>
                </a:lnTo>
                <a:lnTo>
                  <a:pt x="2" y="353"/>
                </a:lnTo>
                <a:lnTo>
                  <a:pt x="5" y="336"/>
                </a:lnTo>
                <a:lnTo>
                  <a:pt x="7" y="318"/>
                </a:lnTo>
                <a:lnTo>
                  <a:pt x="11" y="301"/>
                </a:lnTo>
                <a:lnTo>
                  <a:pt x="15" y="283"/>
                </a:lnTo>
                <a:lnTo>
                  <a:pt x="21" y="266"/>
                </a:lnTo>
                <a:lnTo>
                  <a:pt x="26" y="249"/>
                </a:lnTo>
                <a:lnTo>
                  <a:pt x="34" y="231"/>
                </a:lnTo>
                <a:lnTo>
                  <a:pt x="42" y="215"/>
                </a:lnTo>
                <a:lnTo>
                  <a:pt x="50" y="199"/>
                </a:lnTo>
                <a:lnTo>
                  <a:pt x="59" y="182"/>
                </a:lnTo>
                <a:lnTo>
                  <a:pt x="69" y="166"/>
                </a:lnTo>
                <a:lnTo>
                  <a:pt x="81" y="151"/>
                </a:lnTo>
                <a:lnTo>
                  <a:pt x="93" y="136"/>
                </a:lnTo>
                <a:lnTo>
                  <a:pt x="105" y="122"/>
                </a:lnTo>
                <a:lnTo>
                  <a:pt x="120" y="108"/>
                </a:lnTo>
                <a:lnTo>
                  <a:pt x="134" y="94"/>
                </a:lnTo>
                <a:lnTo>
                  <a:pt x="149" y="82"/>
                </a:lnTo>
                <a:lnTo>
                  <a:pt x="166" y="70"/>
                </a:lnTo>
                <a:lnTo>
                  <a:pt x="183" y="59"/>
                </a:lnTo>
                <a:lnTo>
                  <a:pt x="183" y="59"/>
                </a:lnTo>
                <a:lnTo>
                  <a:pt x="191" y="67"/>
                </a:lnTo>
                <a:lnTo>
                  <a:pt x="198" y="75"/>
                </a:lnTo>
                <a:lnTo>
                  <a:pt x="203" y="82"/>
                </a:lnTo>
                <a:lnTo>
                  <a:pt x="208" y="90"/>
                </a:lnTo>
                <a:lnTo>
                  <a:pt x="217" y="106"/>
                </a:lnTo>
                <a:lnTo>
                  <a:pt x="222" y="120"/>
                </a:lnTo>
                <a:lnTo>
                  <a:pt x="225" y="132"/>
                </a:lnTo>
                <a:lnTo>
                  <a:pt x="227" y="141"/>
                </a:lnTo>
                <a:lnTo>
                  <a:pt x="227" y="150"/>
                </a:lnTo>
                <a:lnTo>
                  <a:pt x="227" y="150"/>
                </a:lnTo>
                <a:lnTo>
                  <a:pt x="247" y="150"/>
                </a:lnTo>
                <a:lnTo>
                  <a:pt x="272" y="150"/>
                </a:lnTo>
                <a:lnTo>
                  <a:pt x="325" y="146"/>
                </a:lnTo>
                <a:lnTo>
                  <a:pt x="379" y="144"/>
                </a:lnTo>
                <a:lnTo>
                  <a:pt x="404" y="143"/>
                </a:lnTo>
                <a:lnTo>
                  <a:pt x="424" y="143"/>
                </a:lnTo>
                <a:lnTo>
                  <a:pt x="424" y="143"/>
                </a:lnTo>
                <a:lnTo>
                  <a:pt x="425" y="129"/>
                </a:lnTo>
                <a:lnTo>
                  <a:pt x="425" y="112"/>
                </a:lnTo>
                <a:lnTo>
                  <a:pt x="424" y="94"/>
                </a:lnTo>
                <a:lnTo>
                  <a:pt x="422" y="76"/>
                </a:lnTo>
                <a:lnTo>
                  <a:pt x="419" y="56"/>
                </a:lnTo>
                <a:lnTo>
                  <a:pt x="414" y="37"/>
                </a:lnTo>
                <a:lnTo>
                  <a:pt x="407" y="19"/>
                </a:lnTo>
                <a:lnTo>
                  <a:pt x="402" y="9"/>
                </a:lnTo>
                <a:lnTo>
                  <a:pt x="397" y="0"/>
                </a:lnTo>
                <a:lnTo>
                  <a:pt x="397" y="0"/>
                </a:lnTo>
                <a:lnTo>
                  <a:pt x="415" y="14"/>
                </a:lnTo>
                <a:lnTo>
                  <a:pt x="431" y="27"/>
                </a:lnTo>
                <a:lnTo>
                  <a:pt x="446" y="40"/>
                </a:lnTo>
                <a:lnTo>
                  <a:pt x="453" y="47"/>
                </a:lnTo>
                <a:lnTo>
                  <a:pt x="459" y="55"/>
                </a:lnTo>
                <a:lnTo>
                  <a:pt x="465" y="64"/>
                </a:lnTo>
                <a:lnTo>
                  <a:pt x="470" y="73"/>
                </a:lnTo>
                <a:lnTo>
                  <a:pt x="475" y="82"/>
                </a:lnTo>
                <a:lnTo>
                  <a:pt x="479" y="92"/>
                </a:lnTo>
                <a:lnTo>
                  <a:pt x="484" y="104"/>
                </a:lnTo>
                <a:lnTo>
                  <a:pt x="487" y="116"/>
                </a:lnTo>
                <a:lnTo>
                  <a:pt x="490" y="129"/>
                </a:lnTo>
                <a:lnTo>
                  <a:pt x="493" y="143"/>
                </a:lnTo>
                <a:lnTo>
                  <a:pt x="493" y="143"/>
                </a:lnTo>
                <a:lnTo>
                  <a:pt x="671" y="150"/>
                </a:lnTo>
                <a:lnTo>
                  <a:pt x="671" y="150"/>
                </a:lnTo>
                <a:lnTo>
                  <a:pt x="671" y="133"/>
                </a:lnTo>
                <a:lnTo>
                  <a:pt x="670" y="118"/>
                </a:lnTo>
                <a:lnTo>
                  <a:pt x="667" y="103"/>
                </a:lnTo>
                <a:lnTo>
                  <a:pt x="662" y="88"/>
                </a:lnTo>
                <a:lnTo>
                  <a:pt x="657" y="75"/>
                </a:lnTo>
                <a:lnTo>
                  <a:pt x="651" y="62"/>
                </a:lnTo>
                <a:lnTo>
                  <a:pt x="643" y="50"/>
                </a:lnTo>
                <a:lnTo>
                  <a:pt x="634" y="38"/>
                </a:lnTo>
                <a:lnTo>
                  <a:pt x="634" y="38"/>
                </a:lnTo>
                <a:lnTo>
                  <a:pt x="651" y="46"/>
                </a:lnTo>
                <a:lnTo>
                  <a:pt x="669" y="54"/>
                </a:lnTo>
                <a:lnTo>
                  <a:pt x="684" y="64"/>
                </a:lnTo>
                <a:lnTo>
                  <a:pt x="699" y="73"/>
                </a:lnTo>
                <a:lnTo>
                  <a:pt x="714" y="83"/>
                </a:lnTo>
                <a:lnTo>
                  <a:pt x="728" y="93"/>
                </a:lnTo>
                <a:lnTo>
                  <a:pt x="740" y="104"/>
                </a:lnTo>
                <a:lnTo>
                  <a:pt x="752" y="115"/>
                </a:lnTo>
                <a:lnTo>
                  <a:pt x="764" y="126"/>
                </a:lnTo>
                <a:lnTo>
                  <a:pt x="775" y="138"/>
                </a:lnTo>
                <a:lnTo>
                  <a:pt x="785" y="151"/>
                </a:lnTo>
                <a:lnTo>
                  <a:pt x="794" y="163"/>
                </a:lnTo>
                <a:lnTo>
                  <a:pt x="803" y="175"/>
                </a:lnTo>
                <a:lnTo>
                  <a:pt x="811" y="187"/>
                </a:lnTo>
                <a:lnTo>
                  <a:pt x="825" y="213"/>
                </a:lnTo>
                <a:lnTo>
                  <a:pt x="837" y="238"/>
                </a:lnTo>
                <a:lnTo>
                  <a:pt x="848" y="263"/>
                </a:lnTo>
                <a:lnTo>
                  <a:pt x="855" y="289"/>
                </a:lnTo>
                <a:lnTo>
                  <a:pt x="861" y="312"/>
                </a:lnTo>
                <a:lnTo>
                  <a:pt x="865" y="336"/>
                </a:lnTo>
                <a:lnTo>
                  <a:pt x="868" y="358"/>
                </a:lnTo>
                <a:lnTo>
                  <a:pt x="869" y="379"/>
                </a:lnTo>
                <a:lnTo>
                  <a:pt x="869" y="397"/>
                </a:lnTo>
                <a:lnTo>
                  <a:pt x="869" y="397"/>
                </a:lnTo>
                <a:lnTo>
                  <a:pt x="869" y="423"/>
                </a:lnTo>
                <a:lnTo>
                  <a:pt x="868" y="449"/>
                </a:lnTo>
                <a:lnTo>
                  <a:pt x="864" y="474"/>
                </a:lnTo>
                <a:lnTo>
                  <a:pt x="859" y="499"/>
                </a:lnTo>
                <a:lnTo>
                  <a:pt x="852" y="523"/>
                </a:lnTo>
                <a:lnTo>
                  <a:pt x="843" y="546"/>
                </a:lnTo>
                <a:lnTo>
                  <a:pt x="834" y="569"/>
                </a:lnTo>
                <a:lnTo>
                  <a:pt x="823" y="590"/>
                </a:lnTo>
                <a:lnTo>
                  <a:pt x="811" y="612"/>
                </a:lnTo>
                <a:lnTo>
                  <a:pt x="796" y="631"/>
                </a:lnTo>
                <a:lnTo>
                  <a:pt x="782" y="651"/>
                </a:lnTo>
                <a:lnTo>
                  <a:pt x="766" y="668"/>
                </a:lnTo>
                <a:lnTo>
                  <a:pt x="749" y="684"/>
                </a:lnTo>
                <a:lnTo>
                  <a:pt x="731" y="700"/>
                </a:lnTo>
                <a:lnTo>
                  <a:pt x="713" y="714"/>
                </a:lnTo>
                <a:lnTo>
                  <a:pt x="693" y="727"/>
                </a:lnTo>
                <a:lnTo>
                  <a:pt x="693" y="727"/>
                </a:lnTo>
                <a:lnTo>
                  <a:pt x="658" y="748"/>
                </a:lnTo>
                <a:lnTo>
                  <a:pt x="626" y="766"/>
                </a:lnTo>
                <a:lnTo>
                  <a:pt x="594" y="783"/>
                </a:lnTo>
                <a:lnTo>
                  <a:pt x="563" y="799"/>
                </a:lnTo>
                <a:lnTo>
                  <a:pt x="506" y="826"/>
                </a:lnTo>
                <a:lnTo>
                  <a:pt x="452" y="85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8" name="Freeform 45"/>
          <p:cNvSpPr>
            <a:spLocks/>
          </p:cNvSpPr>
          <p:nvPr userDrawn="1"/>
        </p:nvSpPr>
        <p:spPr bwMode="auto">
          <a:xfrm>
            <a:off x="7677150" y="1579265"/>
            <a:ext cx="1588" cy="0"/>
          </a:xfrm>
          <a:custGeom>
            <a:avLst/>
            <a:gdLst>
              <a:gd name="T0" fmla="*/ 22 w 22"/>
              <a:gd name="T1" fmla="*/ 9 h 9"/>
              <a:gd name="T2" fmla="*/ 22 w 22"/>
              <a:gd name="T3" fmla="*/ 9 h 9"/>
              <a:gd name="T4" fmla="*/ 3 w 22"/>
              <a:gd name="T5" fmla="*/ 2 h 9"/>
              <a:gd name="T6" fmla="*/ 3 w 22"/>
              <a:gd name="T7" fmla="*/ 2 h 9"/>
              <a:gd name="T8" fmla="*/ 0 w 22"/>
              <a:gd name="T9" fmla="*/ 0 h 9"/>
              <a:gd name="T10" fmla="*/ 0 w 22"/>
              <a:gd name="T11" fmla="*/ 0 h 9"/>
              <a:gd name="T12" fmla="*/ 22 w 22"/>
              <a:gd name="T13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9">
                <a:moveTo>
                  <a:pt x="22" y="9"/>
                </a:moveTo>
                <a:lnTo>
                  <a:pt x="22" y="9"/>
                </a:lnTo>
                <a:lnTo>
                  <a:pt x="3" y="2"/>
                </a:lnTo>
                <a:lnTo>
                  <a:pt x="3" y="2"/>
                </a:lnTo>
                <a:lnTo>
                  <a:pt x="0" y="0"/>
                </a:lnTo>
                <a:lnTo>
                  <a:pt x="0" y="0"/>
                </a:lnTo>
                <a:lnTo>
                  <a:pt x="22" y="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9" name="Freeform 46"/>
          <p:cNvSpPr>
            <a:spLocks/>
          </p:cNvSpPr>
          <p:nvPr userDrawn="1"/>
        </p:nvSpPr>
        <p:spPr bwMode="auto">
          <a:xfrm>
            <a:off x="7429500" y="1261765"/>
            <a:ext cx="20638" cy="12700"/>
          </a:xfrm>
          <a:custGeom>
            <a:avLst/>
            <a:gdLst>
              <a:gd name="T0" fmla="*/ 166 w 166"/>
              <a:gd name="T1" fmla="*/ 69 h 96"/>
              <a:gd name="T2" fmla="*/ 166 w 166"/>
              <a:gd name="T3" fmla="*/ 69 h 96"/>
              <a:gd name="T4" fmla="*/ 166 w 166"/>
              <a:gd name="T5" fmla="*/ 70 h 96"/>
              <a:gd name="T6" fmla="*/ 165 w 166"/>
              <a:gd name="T7" fmla="*/ 72 h 96"/>
              <a:gd name="T8" fmla="*/ 161 w 166"/>
              <a:gd name="T9" fmla="*/ 74 h 96"/>
              <a:gd name="T10" fmla="*/ 155 w 166"/>
              <a:gd name="T11" fmla="*/ 77 h 96"/>
              <a:gd name="T12" fmla="*/ 145 w 166"/>
              <a:gd name="T13" fmla="*/ 79 h 96"/>
              <a:gd name="T14" fmla="*/ 123 w 166"/>
              <a:gd name="T15" fmla="*/ 85 h 96"/>
              <a:gd name="T16" fmla="*/ 95 w 166"/>
              <a:gd name="T17" fmla="*/ 90 h 96"/>
              <a:gd name="T18" fmla="*/ 68 w 166"/>
              <a:gd name="T19" fmla="*/ 94 h 96"/>
              <a:gd name="T20" fmla="*/ 42 w 166"/>
              <a:gd name="T21" fmla="*/ 96 h 96"/>
              <a:gd name="T22" fmla="*/ 24 w 166"/>
              <a:gd name="T23" fmla="*/ 96 h 96"/>
              <a:gd name="T24" fmla="*/ 17 w 166"/>
              <a:gd name="T25" fmla="*/ 95 h 96"/>
              <a:gd name="T26" fmla="*/ 13 w 166"/>
              <a:gd name="T27" fmla="*/ 94 h 96"/>
              <a:gd name="T28" fmla="*/ 13 w 166"/>
              <a:gd name="T29" fmla="*/ 94 h 96"/>
              <a:gd name="T30" fmla="*/ 10 w 166"/>
              <a:gd name="T31" fmla="*/ 92 h 96"/>
              <a:gd name="T32" fmla="*/ 8 w 166"/>
              <a:gd name="T33" fmla="*/ 88 h 96"/>
              <a:gd name="T34" fmla="*/ 5 w 166"/>
              <a:gd name="T35" fmla="*/ 77 h 96"/>
              <a:gd name="T36" fmla="*/ 2 w 166"/>
              <a:gd name="T37" fmla="*/ 65 h 96"/>
              <a:gd name="T38" fmla="*/ 0 w 166"/>
              <a:gd name="T39" fmla="*/ 51 h 96"/>
              <a:gd name="T40" fmla="*/ 0 w 166"/>
              <a:gd name="T41" fmla="*/ 36 h 96"/>
              <a:gd name="T42" fmla="*/ 0 w 166"/>
              <a:gd name="T43" fmla="*/ 23 h 96"/>
              <a:gd name="T44" fmla="*/ 1 w 166"/>
              <a:gd name="T45" fmla="*/ 13 h 96"/>
              <a:gd name="T46" fmla="*/ 2 w 166"/>
              <a:gd name="T47" fmla="*/ 8 h 96"/>
              <a:gd name="T48" fmla="*/ 4 w 166"/>
              <a:gd name="T49" fmla="*/ 5 h 96"/>
              <a:gd name="T50" fmla="*/ 4 w 166"/>
              <a:gd name="T51" fmla="*/ 5 h 96"/>
              <a:gd name="T52" fmla="*/ 5 w 166"/>
              <a:gd name="T53" fmla="*/ 4 h 96"/>
              <a:gd name="T54" fmla="*/ 7 w 166"/>
              <a:gd name="T55" fmla="*/ 2 h 96"/>
              <a:gd name="T56" fmla="*/ 13 w 166"/>
              <a:gd name="T57" fmla="*/ 1 h 96"/>
              <a:gd name="T58" fmla="*/ 22 w 166"/>
              <a:gd name="T59" fmla="*/ 0 h 96"/>
              <a:gd name="T60" fmla="*/ 32 w 166"/>
              <a:gd name="T61" fmla="*/ 0 h 96"/>
              <a:gd name="T62" fmla="*/ 43 w 166"/>
              <a:gd name="T63" fmla="*/ 1 h 96"/>
              <a:gd name="T64" fmla="*/ 55 w 166"/>
              <a:gd name="T65" fmla="*/ 3 h 96"/>
              <a:gd name="T66" fmla="*/ 69 w 166"/>
              <a:gd name="T67" fmla="*/ 6 h 96"/>
              <a:gd name="T68" fmla="*/ 83 w 166"/>
              <a:gd name="T69" fmla="*/ 10 h 96"/>
              <a:gd name="T70" fmla="*/ 96 w 166"/>
              <a:gd name="T71" fmla="*/ 15 h 96"/>
              <a:gd name="T72" fmla="*/ 110 w 166"/>
              <a:gd name="T73" fmla="*/ 20 h 96"/>
              <a:gd name="T74" fmla="*/ 123 w 166"/>
              <a:gd name="T75" fmla="*/ 27 h 96"/>
              <a:gd name="T76" fmla="*/ 135 w 166"/>
              <a:gd name="T77" fmla="*/ 34 h 96"/>
              <a:gd name="T78" fmla="*/ 145 w 166"/>
              <a:gd name="T79" fmla="*/ 42 h 96"/>
              <a:gd name="T80" fmla="*/ 155 w 166"/>
              <a:gd name="T81" fmla="*/ 51 h 96"/>
              <a:gd name="T82" fmla="*/ 162 w 166"/>
              <a:gd name="T83" fmla="*/ 60 h 96"/>
              <a:gd name="T84" fmla="*/ 164 w 166"/>
              <a:gd name="T85" fmla="*/ 64 h 96"/>
              <a:gd name="T86" fmla="*/ 166 w 166"/>
              <a:gd name="T87" fmla="*/ 69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66" h="96">
                <a:moveTo>
                  <a:pt x="166" y="69"/>
                </a:moveTo>
                <a:lnTo>
                  <a:pt x="166" y="69"/>
                </a:lnTo>
                <a:lnTo>
                  <a:pt x="166" y="70"/>
                </a:lnTo>
                <a:lnTo>
                  <a:pt x="165" y="72"/>
                </a:lnTo>
                <a:lnTo>
                  <a:pt x="161" y="74"/>
                </a:lnTo>
                <a:lnTo>
                  <a:pt x="155" y="77"/>
                </a:lnTo>
                <a:lnTo>
                  <a:pt x="145" y="79"/>
                </a:lnTo>
                <a:lnTo>
                  <a:pt x="123" y="85"/>
                </a:lnTo>
                <a:lnTo>
                  <a:pt x="95" y="90"/>
                </a:lnTo>
                <a:lnTo>
                  <a:pt x="68" y="94"/>
                </a:lnTo>
                <a:lnTo>
                  <a:pt x="42" y="96"/>
                </a:lnTo>
                <a:lnTo>
                  <a:pt x="24" y="96"/>
                </a:lnTo>
                <a:lnTo>
                  <a:pt x="17" y="95"/>
                </a:lnTo>
                <a:lnTo>
                  <a:pt x="13" y="94"/>
                </a:lnTo>
                <a:lnTo>
                  <a:pt x="13" y="94"/>
                </a:lnTo>
                <a:lnTo>
                  <a:pt x="10" y="92"/>
                </a:lnTo>
                <a:lnTo>
                  <a:pt x="8" y="88"/>
                </a:lnTo>
                <a:lnTo>
                  <a:pt x="5" y="77"/>
                </a:lnTo>
                <a:lnTo>
                  <a:pt x="2" y="65"/>
                </a:lnTo>
                <a:lnTo>
                  <a:pt x="0" y="51"/>
                </a:lnTo>
                <a:lnTo>
                  <a:pt x="0" y="36"/>
                </a:lnTo>
                <a:lnTo>
                  <a:pt x="0" y="23"/>
                </a:lnTo>
                <a:lnTo>
                  <a:pt x="1" y="13"/>
                </a:lnTo>
                <a:lnTo>
                  <a:pt x="2" y="8"/>
                </a:lnTo>
                <a:lnTo>
                  <a:pt x="4" y="5"/>
                </a:lnTo>
                <a:lnTo>
                  <a:pt x="4" y="5"/>
                </a:lnTo>
                <a:lnTo>
                  <a:pt x="5" y="4"/>
                </a:lnTo>
                <a:lnTo>
                  <a:pt x="7" y="2"/>
                </a:lnTo>
                <a:lnTo>
                  <a:pt x="13" y="1"/>
                </a:lnTo>
                <a:lnTo>
                  <a:pt x="22" y="0"/>
                </a:lnTo>
                <a:lnTo>
                  <a:pt x="32" y="0"/>
                </a:lnTo>
                <a:lnTo>
                  <a:pt x="43" y="1"/>
                </a:lnTo>
                <a:lnTo>
                  <a:pt x="55" y="3"/>
                </a:lnTo>
                <a:lnTo>
                  <a:pt x="69" y="6"/>
                </a:lnTo>
                <a:lnTo>
                  <a:pt x="83" y="10"/>
                </a:lnTo>
                <a:lnTo>
                  <a:pt x="96" y="15"/>
                </a:lnTo>
                <a:lnTo>
                  <a:pt x="110" y="20"/>
                </a:lnTo>
                <a:lnTo>
                  <a:pt x="123" y="27"/>
                </a:lnTo>
                <a:lnTo>
                  <a:pt x="135" y="34"/>
                </a:lnTo>
                <a:lnTo>
                  <a:pt x="145" y="42"/>
                </a:lnTo>
                <a:lnTo>
                  <a:pt x="155" y="51"/>
                </a:lnTo>
                <a:lnTo>
                  <a:pt x="162" y="60"/>
                </a:lnTo>
                <a:lnTo>
                  <a:pt x="164" y="64"/>
                </a:lnTo>
                <a:lnTo>
                  <a:pt x="166" y="6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0" name="Freeform 47"/>
          <p:cNvSpPr>
            <a:spLocks/>
          </p:cNvSpPr>
          <p:nvPr userDrawn="1"/>
        </p:nvSpPr>
        <p:spPr bwMode="auto">
          <a:xfrm>
            <a:off x="7151687" y="1218903"/>
            <a:ext cx="657225" cy="776288"/>
          </a:xfrm>
          <a:custGeom>
            <a:avLst/>
            <a:gdLst>
              <a:gd name="T0" fmla="*/ 4703 w 4973"/>
              <a:gd name="T1" fmla="*/ 1877 h 5865"/>
              <a:gd name="T2" fmla="*/ 4733 w 4973"/>
              <a:gd name="T3" fmla="*/ 1183 h 5865"/>
              <a:gd name="T4" fmla="*/ 4302 w 4973"/>
              <a:gd name="T5" fmla="*/ 476 h 5865"/>
              <a:gd name="T6" fmla="*/ 3581 w 4973"/>
              <a:gd name="T7" fmla="*/ 813 h 5865"/>
              <a:gd name="T8" fmla="*/ 3899 w 4973"/>
              <a:gd name="T9" fmla="*/ 1529 h 5865"/>
              <a:gd name="T10" fmla="*/ 3757 w 4973"/>
              <a:gd name="T11" fmla="*/ 2227 h 5865"/>
              <a:gd name="T12" fmla="*/ 3939 w 4973"/>
              <a:gd name="T13" fmla="*/ 2068 h 5865"/>
              <a:gd name="T14" fmla="*/ 4069 w 4973"/>
              <a:gd name="T15" fmla="*/ 1928 h 5865"/>
              <a:gd name="T16" fmla="*/ 4545 w 4973"/>
              <a:gd name="T17" fmla="*/ 1985 h 5865"/>
              <a:gd name="T18" fmla="*/ 4487 w 4973"/>
              <a:gd name="T19" fmla="*/ 2697 h 5865"/>
              <a:gd name="T20" fmla="*/ 3601 w 4973"/>
              <a:gd name="T21" fmla="*/ 2477 h 5865"/>
              <a:gd name="T22" fmla="*/ 3285 w 4973"/>
              <a:gd name="T23" fmla="*/ 1581 h 5865"/>
              <a:gd name="T24" fmla="*/ 3364 w 4973"/>
              <a:gd name="T25" fmla="*/ 1421 h 5865"/>
              <a:gd name="T26" fmla="*/ 3101 w 4973"/>
              <a:gd name="T27" fmla="*/ 996 h 5865"/>
              <a:gd name="T28" fmla="*/ 3251 w 4973"/>
              <a:gd name="T29" fmla="*/ 599 h 5865"/>
              <a:gd name="T30" fmla="*/ 2863 w 4973"/>
              <a:gd name="T31" fmla="*/ 144 h 5865"/>
              <a:gd name="T32" fmla="*/ 1960 w 4973"/>
              <a:gd name="T33" fmla="*/ 304 h 5865"/>
              <a:gd name="T34" fmla="*/ 1819 w 4973"/>
              <a:gd name="T35" fmla="*/ 748 h 5865"/>
              <a:gd name="T36" fmla="*/ 2202 w 4973"/>
              <a:gd name="T37" fmla="*/ 626 h 5865"/>
              <a:gd name="T38" fmla="*/ 2215 w 4973"/>
              <a:gd name="T39" fmla="*/ 803 h 5865"/>
              <a:gd name="T40" fmla="*/ 1623 w 4973"/>
              <a:gd name="T41" fmla="*/ 851 h 5865"/>
              <a:gd name="T42" fmla="*/ 1602 w 4973"/>
              <a:gd name="T43" fmla="*/ 1055 h 5865"/>
              <a:gd name="T44" fmla="*/ 2246 w 4973"/>
              <a:gd name="T45" fmla="*/ 924 h 5865"/>
              <a:gd name="T46" fmla="*/ 2036 w 4973"/>
              <a:gd name="T47" fmla="*/ 981 h 5865"/>
              <a:gd name="T48" fmla="*/ 1754 w 4973"/>
              <a:gd name="T49" fmla="*/ 1278 h 5865"/>
              <a:gd name="T50" fmla="*/ 2105 w 4973"/>
              <a:gd name="T51" fmla="*/ 1619 h 5865"/>
              <a:gd name="T52" fmla="*/ 863 w 4973"/>
              <a:gd name="T53" fmla="*/ 2239 h 5865"/>
              <a:gd name="T54" fmla="*/ 310 w 4973"/>
              <a:gd name="T55" fmla="*/ 2027 h 5865"/>
              <a:gd name="T56" fmla="*/ 319 w 4973"/>
              <a:gd name="T57" fmla="*/ 2172 h 5865"/>
              <a:gd name="T58" fmla="*/ 380 w 4973"/>
              <a:gd name="T59" fmla="*/ 2295 h 5865"/>
              <a:gd name="T60" fmla="*/ 39 w 4973"/>
              <a:gd name="T61" fmla="*/ 2396 h 5865"/>
              <a:gd name="T62" fmla="*/ 189 w 4973"/>
              <a:gd name="T63" fmla="*/ 2511 h 5865"/>
              <a:gd name="T64" fmla="*/ 322 w 4973"/>
              <a:gd name="T65" fmla="*/ 2588 h 5865"/>
              <a:gd name="T66" fmla="*/ 272 w 4973"/>
              <a:gd name="T67" fmla="*/ 2893 h 5865"/>
              <a:gd name="T68" fmla="*/ 630 w 4973"/>
              <a:gd name="T69" fmla="*/ 2730 h 5865"/>
              <a:gd name="T70" fmla="*/ 811 w 4973"/>
              <a:gd name="T71" fmla="*/ 2843 h 5865"/>
              <a:gd name="T72" fmla="*/ 1024 w 4973"/>
              <a:gd name="T73" fmla="*/ 2773 h 5865"/>
              <a:gd name="T74" fmla="*/ 1290 w 4973"/>
              <a:gd name="T75" fmla="*/ 2556 h 5865"/>
              <a:gd name="T76" fmla="*/ 1713 w 4973"/>
              <a:gd name="T77" fmla="*/ 2519 h 5865"/>
              <a:gd name="T78" fmla="*/ 2306 w 4973"/>
              <a:gd name="T79" fmla="*/ 2641 h 5865"/>
              <a:gd name="T80" fmla="*/ 3357 w 4973"/>
              <a:gd name="T81" fmla="*/ 3092 h 5865"/>
              <a:gd name="T82" fmla="*/ 3742 w 4973"/>
              <a:gd name="T83" fmla="*/ 3928 h 5865"/>
              <a:gd name="T84" fmla="*/ 3685 w 4973"/>
              <a:gd name="T85" fmla="*/ 4224 h 5865"/>
              <a:gd name="T86" fmla="*/ 4224 w 4973"/>
              <a:gd name="T87" fmla="*/ 4337 h 5865"/>
              <a:gd name="T88" fmla="*/ 4264 w 4973"/>
              <a:gd name="T89" fmla="*/ 5017 h 5865"/>
              <a:gd name="T90" fmla="*/ 3761 w 4973"/>
              <a:gd name="T91" fmla="*/ 5058 h 5865"/>
              <a:gd name="T92" fmla="*/ 3894 w 4973"/>
              <a:gd name="T93" fmla="*/ 5210 h 5865"/>
              <a:gd name="T94" fmla="*/ 3894 w 4973"/>
              <a:gd name="T95" fmla="*/ 5294 h 5865"/>
              <a:gd name="T96" fmla="*/ 3751 w 4973"/>
              <a:gd name="T97" fmla="*/ 5644 h 5865"/>
              <a:gd name="T98" fmla="*/ 3926 w 4973"/>
              <a:gd name="T99" fmla="*/ 5586 h 5865"/>
              <a:gd name="T100" fmla="*/ 4212 w 4973"/>
              <a:gd name="T101" fmla="*/ 5447 h 5865"/>
              <a:gd name="T102" fmla="*/ 4257 w 4973"/>
              <a:gd name="T103" fmla="*/ 5812 h 5865"/>
              <a:gd name="T104" fmla="*/ 4352 w 4973"/>
              <a:gd name="T105" fmla="*/ 5675 h 5865"/>
              <a:gd name="T106" fmla="*/ 4557 w 4973"/>
              <a:gd name="T107" fmla="*/ 5328 h 5865"/>
              <a:gd name="T108" fmla="*/ 4736 w 4973"/>
              <a:gd name="T109" fmla="*/ 5505 h 5865"/>
              <a:gd name="T110" fmla="*/ 4753 w 4973"/>
              <a:gd name="T111" fmla="*/ 5108 h 5865"/>
              <a:gd name="T112" fmla="*/ 4693 w 4973"/>
              <a:gd name="T113" fmla="*/ 4810 h 5865"/>
              <a:gd name="T114" fmla="*/ 4677 w 4973"/>
              <a:gd name="T115" fmla="*/ 4437 h 5865"/>
              <a:gd name="T116" fmla="*/ 4640 w 4973"/>
              <a:gd name="T117" fmla="*/ 4108 h 5865"/>
              <a:gd name="T118" fmla="*/ 4297 w 4973"/>
              <a:gd name="T119" fmla="*/ 3793 h 5865"/>
              <a:gd name="T120" fmla="*/ 4267 w 4973"/>
              <a:gd name="T121" fmla="*/ 3366 h 5865"/>
              <a:gd name="T122" fmla="*/ 4428 w 4973"/>
              <a:gd name="T123" fmla="*/ 2994 h 5865"/>
              <a:gd name="T124" fmla="*/ 4923 w 4973"/>
              <a:gd name="T125" fmla="*/ 2543 h 5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973" h="5865">
                <a:moveTo>
                  <a:pt x="4842" y="2253"/>
                </a:moveTo>
                <a:lnTo>
                  <a:pt x="4842" y="2253"/>
                </a:lnTo>
                <a:lnTo>
                  <a:pt x="4862" y="2257"/>
                </a:lnTo>
                <a:lnTo>
                  <a:pt x="4881" y="2259"/>
                </a:lnTo>
                <a:lnTo>
                  <a:pt x="4900" y="2260"/>
                </a:lnTo>
                <a:lnTo>
                  <a:pt x="4916" y="2259"/>
                </a:lnTo>
                <a:lnTo>
                  <a:pt x="4932" y="2257"/>
                </a:lnTo>
                <a:lnTo>
                  <a:pt x="4946" y="2254"/>
                </a:lnTo>
                <a:lnTo>
                  <a:pt x="4958" y="2249"/>
                </a:lnTo>
                <a:lnTo>
                  <a:pt x="4969" y="2243"/>
                </a:lnTo>
                <a:lnTo>
                  <a:pt x="4969" y="2243"/>
                </a:lnTo>
                <a:lnTo>
                  <a:pt x="4967" y="2217"/>
                </a:lnTo>
                <a:lnTo>
                  <a:pt x="4960" y="2157"/>
                </a:lnTo>
                <a:lnTo>
                  <a:pt x="4951" y="2084"/>
                </a:lnTo>
                <a:lnTo>
                  <a:pt x="4946" y="2052"/>
                </a:lnTo>
                <a:lnTo>
                  <a:pt x="4940" y="2024"/>
                </a:lnTo>
                <a:lnTo>
                  <a:pt x="4940" y="2024"/>
                </a:lnTo>
                <a:lnTo>
                  <a:pt x="4922" y="2027"/>
                </a:lnTo>
                <a:lnTo>
                  <a:pt x="4902" y="2030"/>
                </a:lnTo>
                <a:lnTo>
                  <a:pt x="4891" y="2030"/>
                </a:lnTo>
                <a:lnTo>
                  <a:pt x="4879" y="2030"/>
                </a:lnTo>
                <a:lnTo>
                  <a:pt x="4867" y="2029"/>
                </a:lnTo>
                <a:lnTo>
                  <a:pt x="4855" y="2027"/>
                </a:lnTo>
                <a:lnTo>
                  <a:pt x="4843" y="2024"/>
                </a:lnTo>
                <a:lnTo>
                  <a:pt x="4830" y="2020"/>
                </a:lnTo>
                <a:lnTo>
                  <a:pt x="4818" y="2015"/>
                </a:lnTo>
                <a:lnTo>
                  <a:pt x="4806" y="2008"/>
                </a:lnTo>
                <a:lnTo>
                  <a:pt x="4794" y="1998"/>
                </a:lnTo>
                <a:lnTo>
                  <a:pt x="4782" y="1988"/>
                </a:lnTo>
                <a:lnTo>
                  <a:pt x="4771" y="1976"/>
                </a:lnTo>
                <a:lnTo>
                  <a:pt x="4761" y="1962"/>
                </a:lnTo>
                <a:lnTo>
                  <a:pt x="4761" y="1962"/>
                </a:lnTo>
                <a:lnTo>
                  <a:pt x="4743" y="1933"/>
                </a:lnTo>
                <a:lnTo>
                  <a:pt x="4724" y="1905"/>
                </a:lnTo>
                <a:lnTo>
                  <a:pt x="4724" y="1905"/>
                </a:lnTo>
                <a:lnTo>
                  <a:pt x="4703" y="1877"/>
                </a:lnTo>
                <a:lnTo>
                  <a:pt x="4680" y="1849"/>
                </a:lnTo>
                <a:lnTo>
                  <a:pt x="4658" y="1823"/>
                </a:lnTo>
                <a:lnTo>
                  <a:pt x="4634" y="1797"/>
                </a:lnTo>
                <a:lnTo>
                  <a:pt x="4611" y="1773"/>
                </a:lnTo>
                <a:lnTo>
                  <a:pt x="4586" y="1750"/>
                </a:lnTo>
                <a:lnTo>
                  <a:pt x="4562" y="1727"/>
                </a:lnTo>
                <a:lnTo>
                  <a:pt x="4538" y="1707"/>
                </a:lnTo>
                <a:lnTo>
                  <a:pt x="4513" y="1687"/>
                </a:lnTo>
                <a:lnTo>
                  <a:pt x="4489" y="1667"/>
                </a:lnTo>
                <a:lnTo>
                  <a:pt x="4463" y="1649"/>
                </a:lnTo>
                <a:lnTo>
                  <a:pt x="4439" y="1630"/>
                </a:lnTo>
                <a:lnTo>
                  <a:pt x="4413" y="1614"/>
                </a:lnTo>
                <a:lnTo>
                  <a:pt x="4389" y="1598"/>
                </a:lnTo>
                <a:lnTo>
                  <a:pt x="4337" y="1566"/>
                </a:lnTo>
                <a:lnTo>
                  <a:pt x="4337" y="1566"/>
                </a:lnTo>
                <a:lnTo>
                  <a:pt x="4381" y="1543"/>
                </a:lnTo>
                <a:lnTo>
                  <a:pt x="4422" y="1521"/>
                </a:lnTo>
                <a:lnTo>
                  <a:pt x="4459" y="1498"/>
                </a:lnTo>
                <a:lnTo>
                  <a:pt x="4492" y="1477"/>
                </a:lnTo>
                <a:lnTo>
                  <a:pt x="4523" y="1455"/>
                </a:lnTo>
                <a:lnTo>
                  <a:pt x="4549" y="1434"/>
                </a:lnTo>
                <a:lnTo>
                  <a:pt x="4574" y="1414"/>
                </a:lnTo>
                <a:lnTo>
                  <a:pt x="4595" y="1393"/>
                </a:lnTo>
                <a:lnTo>
                  <a:pt x="4615" y="1374"/>
                </a:lnTo>
                <a:lnTo>
                  <a:pt x="4632" y="1355"/>
                </a:lnTo>
                <a:lnTo>
                  <a:pt x="4647" y="1337"/>
                </a:lnTo>
                <a:lnTo>
                  <a:pt x="4661" y="1319"/>
                </a:lnTo>
                <a:lnTo>
                  <a:pt x="4673" y="1303"/>
                </a:lnTo>
                <a:lnTo>
                  <a:pt x="4683" y="1288"/>
                </a:lnTo>
                <a:lnTo>
                  <a:pt x="4700" y="1260"/>
                </a:lnTo>
                <a:lnTo>
                  <a:pt x="4700" y="1260"/>
                </a:lnTo>
                <a:lnTo>
                  <a:pt x="4708" y="1248"/>
                </a:lnTo>
                <a:lnTo>
                  <a:pt x="4714" y="1234"/>
                </a:lnTo>
                <a:lnTo>
                  <a:pt x="4721" y="1218"/>
                </a:lnTo>
                <a:lnTo>
                  <a:pt x="4727" y="1202"/>
                </a:lnTo>
                <a:lnTo>
                  <a:pt x="4733" y="1183"/>
                </a:lnTo>
                <a:lnTo>
                  <a:pt x="4739" y="1164"/>
                </a:lnTo>
                <a:lnTo>
                  <a:pt x="4743" y="1144"/>
                </a:lnTo>
                <a:lnTo>
                  <a:pt x="4749" y="1123"/>
                </a:lnTo>
                <a:lnTo>
                  <a:pt x="4753" y="1101"/>
                </a:lnTo>
                <a:lnTo>
                  <a:pt x="4756" y="1078"/>
                </a:lnTo>
                <a:lnTo>
                  <a:pt x="4758" y="1054"/>
                </a:lnTo>
                <a:lnTo>
                  <a:pt x="4759" y="1030"/>
                </a:lnTo>
                <a:lnTo>
                  <a:pt x="4760" y="1005"/>
                </a:lnTo>
                <a:lnTo>
                  <a:pt x="4759" y="980"/>
                </a:lnTo>
                <a:lnTo>
                  <a:pt x="4758" y="954"/>
                </a:lnTo>
                <a:lnTo>
                  <a:pt x="4755" y="928"/>
                </a:lnTo>
                <a:lnTo>
                  <a:pt x="4751" y="902"/>
                </a:lnTo>
                <a:lnTo>
                  <a:pt x="4745" y="876"/>
                </a:lnTo>
                <a:lnTo>
                  <a:pt x="4738" y="849"/>
                </a:lnTo>
                <a:lnTo>
                  <a:pt x="4730" y="824"/>
                </a:lnTo>
                <a:lnTo>
                  <a:pt x="4720" y="797"/>
                </a:lnTo>
                <a:lnTo>
                  <a:pt x="4709" y="771"/>
                </a:lnTo>
                <a:lnTo>
                  <a:pt x="4695" y="746"/>
                </a:lnTo>
                <a:lnTo>
                  <a:pt x="4681" y="721"/>
                </a:lnTo>
                <a:lnTo>
                  <a:pt x="4665" y="697"/>
                </a:lnTo>
                <a:lnTo>
                  <a:pt x="4646" y="672"/>
                </a:lnTo>
                <a:lnTo>
                  <a:pt x="4625" y="649"/>
                </a:lnTo>
                <a:lnTo>
                  <a:pt x="4602" y="626"/>
                </a:lnTo>
                <a:lnTo>
                  <a:pt x="4578" y="605"/>
                </a:lnTo>
                <a:lnTo>
                  <a:pt x="4551" y="584"/>
                </a:lnTo>
                <a:lnTo>
                  <a:pt x="4522" y="565"/>
                </a:lnTo>
                <a:lnTo>
                  <a:pt x="4490" y="545"/>
                </a:lnTo>
                <a:lnTo>
                  <a:pt x="4490" y="545"/>
                </a:lnTo>
                <a:lnTo>
                  <a:pt x="4466" y="533"/>
                </a:lnTo>
                <a:lnTo>
                  <a:pt x="4443" y="522"/>
                </a:lnTo>
                <a:lnTo>
                  <a:pt x="4419" y="512"/>
                </a:lnTo>
                <a:lnTo>
                  <a:pt x="4396" y="503"/>
                </a:lnTo>
                <a:lnTo>
                  <a:pt x="4372" y="494"/>
                </a:lnTo>
                <a:lnTo>
                  <a:pt x="4348" y="487"/>
                </a:lnTo>
                <a:lnTo>
                  <a:pt x="4325" y="481"/>
                </a:lnTo>
                <a:lnTo>
                  <a:pt x="4302" y="476"/>
                </a:lnTo>
                <a:lnTo>
                  <a:pt x="4278" y="471"/>
                </a:lnTo>
                <a:lnTo>
                  <a:pt x="4256" y="468"/>
                </a:lnTo>
                <a:lnTo>
                  <a:pt x="4233" y="465"/>
                </a:lnTo>
                <a:lnTo>
                  <a:pt x="4211" y="463"/>
                </a:lnTo>
                <a:lnTo>
                  <a:pt x="4188" y="461"/>
                </a:lnTo>
                <a:lnTo>
                  <a:pt x="4167" y="461"/>
                </a:lnTo>
                <a:lnTo>
                  <a:pt x="4145" y="461"/>
                </a:lnTo>
                <a:lnTo>
                  <a:pt x="4124" y="461"/>
                </a:lnTo>
                <a:lnTo>
                  <a:pt x="4083" y="464"/>
                </a:lnTo>
                <a:lnTo>
                  <a:pt x="4044" y="468"/>
                </a:lnTo>
                <a:lnTo>
                  <a:pt x="4007" y="474"/>
                </a:lnTo>
                <a:lnTo>
                  <a:pt x="3973" y="482"/>
                </a:lnTo>
                <a:lnTo>
                  <a:pt x="3941" y="490"/>
                </a:lnTo>
                <a:lnTo>
                  <a:pt x="3912" y="499"/>
                </a:lnTo>
                <a:lnTo>
                  <a:pt x="3887" y="510"/>
                </a:lnTo>
                <a:lnTo>
                  <a:pt x="3864" y="519"/>
                </a:lnTo>
                <a:lnTo>
                  <a:pt x="3864" y="519"/>
                </a:lnTo>
                <a:lnTo>
                  <a:pt x="3844" y="529"/>
                </a:lnTo>
                <a:lnTo>
                  <a:pt x="3824" y="539"/>
                </a:lnTo>
                <a:lnTo>
                  <a:pt x="3806" y="551"/>
                </a:lnTo>
                <a:lnTo>
                  <a:pt x="3787" y="562"/>
                </a:lnTo>
                <a:lnTo>
                  <a:pt x="3769" y="575"/>
                </a:lnTo>
                <a:lnTo>
                  <a:pt x="3752" y="587"/>
                </a:lnTo>
                <a:lnTo>
                  <a:pt x="3735" y="602"/>
                </a:lnTo>
                <a:lnTo>
                  <a:pt x="3719" y="616"/>
                </a:lnTo>
                <a:lnTo>
                  <a:pt x="3703" y="631"/>
                </a:lnTo>
                <a:lnTo>
                  <a:pt x="3687" y="647"/>
                </a:lnTo>
                <a:lnTo>
                  <a:pt x="3673" y="663"/>
                </a:lnTo>
                <a:lnTo>
                  <a:pt x="3659" y="679"/>
                </a:lnTo>
                <a:lnTo>
                  <a:pt x="3645" y="697"/>
                </a:lnTo>
                <a:lnTo>
                  <a:pt x="3633" y="715"/>
                </a:lnTo>
                <a:lnTo>
                  <a:pt x="3621" y="734"/>
                </a:lnTo>
                <a:lnTo>
                  <a:pt x="3609" y="753"/>
                </a:lnTo>
                <a:lnTo>
                  <a:pt x="3599" y="772"/>
                </a:lnTo>
                <a:lnTo>
                  <a:pt x="3589" y="793"/>
                </a:lnTo>
                <a:lnTo>
                  <a:pt x="3581" y="813"/>
                </a:lnTo>
                <a:lnTo>
                  <a:pt x="3573" y="835"/>
                </a:lnTo>
                <a:lnTo>
                  <a:pt x="3565" y="856"/>
                </a:lnTo>
                <a:lnTo>
                  <a:pt x="3559" y="879"/>
                </a:lnTo>
                <a:lnTo>
                  <a:pt x="3554" y="901"/>
                </a:lnTo>
                <a:lnTo>
                  <a:pt x="3550" y="924"/>
                </a:lnTo>
                <a:lnTo>
                  <a:pt x="3547" y="947"/>
                </a:lnTo>
                <a:lnTo>
                  <a:pt x="3545" y="972"/>
                </a:lnTo>
                <a:lnTo>
                  <a:pt x="3544" y="996"/>
                </a:lnTo>
                <a:lnTo>
                  <a:pt x="3543" y="1021"/>
                </a:lnTo>
                <a:lnTo>
                  <a:pt x="3544" y="1046"/>
                </a:lnTo>
                <a:lnTo>
                  <a:pt x="3546" y="1072"/>
                </a:lnTo>
                <a:lnTo>
                  <a:pt x="3550" y="1098"/>
                </a:lnTo>
                <a:lnTo>
                  <a:pt x="3554" y="1124"/>
                </a:lnTo>
                <a:lnTo>
                  <a:pt x="3554" y="1124"/>
                </a:lnTo>
                <a:lnTo>
                  <a:pt x="3559" y="1148"/>
                </a:lnTo>
                <a:lnTo>
                  <a:pt x="3564" y="1169"/>
                </a:lnTo>
                <a:lnTo>
                  <a:pt x="3571" y="1191"/>
                </a:lnTo>
                <a:lnTo>
                  <a:pt x="3577" y="1211"/>
                </a:lnTo>
                <a:lnTo>
                  <a:pt x="3585" y="1231"/>
                </a:lnTo>
                <a:lnTo>
                  <a:pt x="3592" y="1249"/>
                </a:lnTo>
                <a:lnTo>
                  <a:pt x="3601" y="1267"/>
                </a:lnTo>
                <a:lnTo>
                  <a:pt x="3610" y="1285"/>
                </a:lnTo>
                <a:lnTo>
                  <a:pt x="3620" y="1301"/>
                </a:lnTo>
                <a:lnTo>
                  <a:pt x="3631" y="1316"/>
                </a:lnTo>
                <a:lnTo>
                  <a:pt x="3641" y="1332"/>
                </a:lnTo>
                <a:lnTo>
                  <a:pt x="3652" y="1347"/>
                </a:lnTo>
                <a:lnTo>
                  <a:pt x="3665" y="1361"/>
                </a:lnTo>
                <a:lnTo>
                  <a:pt x="3677" y="1375"/>
                </a:lnTo>
                <a:lnTo>
                  <a:pt x="3690" y="1388"/>
                </a:lnTo>
                <a:lnTo>
                  <a:pt x="3704" y="1400"/>
                </a:lnTo>
                <a:lnTo>
                  <a:pt x="3732" y="1425"/>
                </a:lnTo>
                <a:lnTo>
                  <a:pt x="3763" y="1447"/>
                </a:lnTo>
                <a:lnTo>
                  <a:pt x="3795" y="1469"/>
                </a:lnTo>
                <a:lnTo>
                  <a:pt x="3828" y="1489"/>
                </a:lnTo>
                <a:lnTo>
                  <a:pt x="3863" y="1510"/>
                </a:lnTo>
                <a:lnTo>
                  <a:pt x="3899" y="1529"/>
                </a:lnTo>
                <a:lnTo>
                  <a:pt x="3976" y="1567"/>
                </a:lnTo>
                <a:lnTo>
                  <a:pt x="3976" y="1567"/>
                </a:lnTo>
                <a:lnTo>
                  <a:pt x="3945" y="1584"/>
                </a:lnTo>
                <a:lnTo>
                  <a:pt x="3916" y="1601"/>
                </a:lnTo>
                <a:lnTo>
                  <a:pt x="3890" y="1618"/>
                </a:lnTo>
                <a:lnTo>
                  <a:pt x="3864" y="1636"/>
                </a:lnTo>
                <a:lnTo>
                  <a:pt x="3840" y="1656"/>
                </a:lnTo>
                <a:lnTo>
                  <a:pt x="3817" y="1675"/>
                </a:lnTo>
                <a:lnTo>
                  <a:pt x="3797" y="1696"/>
                </a:lnTo>
                <a:lnTo>
                  <a:pt x="3778" y="1717"/>
                </a:lnTo>
                <a:lnTo>
                  <a:pt x="3761" y="1741"/>
                </a:lnTo>
                <a:lnTo>
                  <a:pt x="3754" y="1753"/>
                </a:lnTo>
                <a:lnTo>
                  <a:pt x="3746" y="1765"/>
                </a:lnTo>
                <a:lnTo>
                  <a:pt x="3739" y="1778"/>
                </a:lnTo>
                <a:lnTo>
                  <a:pt x="3733" y="1791"/>
                </a:lnTo>
                <a:lnTo>
                  <a:pt x="3728" y="1804"/>
                </a:lnTo>
                <a:lnTo>
                  <a:pt x="3723" y="1818"/>
                </a:lnTo>
                <a:lnTo>
                  <a:pt x="3718" y="1833"/>
                </a:lnTo>
                <a:lnTo>
                  <a:pt x="3714" y="1848"/>
                </a:lnTo>
                <a:lnTo>
                  <a:pt x="3711" y="1863"/>
                </a:lnTo>
                <a:lnTo>
                  <a:pt x="3708" y="1879"/>
                </a:lnTo>
                <a:lnTo>
                  <a:pt x="3706" y="1895"/>
                </a:lnTo>
                <a:lnTo>
                  <a:pt x="3705" y="1912"/>
                </a:lnTo>
                <a:lnTo>
                  <a:pt x="3704" y="1930"/>
                </a:lnTo>
                <a:lnTo>
                  <a:pt x="3703" y="1947"/>
                </a:lnTo>
                <a:lnTo>
                  <a:pt x="3703" y="1947"/>
                </a:lnTo>
                <a:lnTo>
                  <a:pt x="3704" y="1970"/>
                </a:lnTo>
                <a:lnTo>
                  <a:pt x="3707" y="1993"/>
                </a:lnTo>
                <a:lnTo>
                  <a:pt x="3711" y="2016"/>
                </a:lnTo>
                <a:lnTo>
                  <a:pt x="3716" y="2039"/>
                </a:lnTo>
                <a:lnTo>
                  <a:pt x="3729" y="2087"/>
                </a:lnTo>
                <a:lnTo>
                  <a:pt x="3736" y="2113"/>
                </a:lnTo>
                <a:lnTo>
                  <a:pt x="3742" y="2139"/>
                </a:lnTo>
                <a:lnTo>
                  <a:pt x="3749" y="2168"/>
                </a:lnTo>
                <a:lnTo>
                  <a:pt x="3753" y="2197"/>
                </a:lnTo>
                <a:lnTo>
                  <a:pt x="3757" y="2227"/>
                </a:lnTo>
                <a:lnTo>
                  <a:pt x="3758" y="2260"/>
                </a:lnTo>
                <a:lnTo>
                  <a:pt x="3758" y="2295"/>
                </a:lnTo>
                <a:lnTo>
                  <a:pt x="3757" y="2313"/>
                </a:lnTo>
                <a:lnTo>
                  <a:pt x="3755" y="2332"/>
                </a:lnTo>
                <a:lnTo>
                  <a:pt x="3753" y="2350"/>
                </a:lnTo>
                <a:lnTo>
                  <a:pt x="3750" y="2371"/>
                </a:lnTo>
                <a:lnTo>
                  <a:pt x="3745" y="2391"/>
                </a:lnTo>
                <a:lnTo>
                  <a:pt x="3741" y="2411"/>
                </a:lnTo>
                <a:lnTo>
                  <a:pt x="3741" y="2411"/>
                </a:lnTo>
                <a:lnTo>
                  <a:pt x="3741" y="2413"/>
                </a:lnTo>
                <a:lnTo>
                  <a:pt x="3741" y="2414"/>
                </a:lnTo>
                <a:lnTo>
                  <a:pt x="3743" y="2414"/>
                </a:lnTo>
                <a:lnTo>
                  <a:pt x="3745" y="2416"/>
                </a:lnTo>
                <a:lnTo>
                  <a:pt x="3753" y="2413"/>
                </a:lnTo>
                <a:lnTo>
                  <a:pt x="3762" y="2411"/>
                </a:lnTo>
                <a:lnTo>
                  <a:pt x="3785" y="2401"/>
                </a:lnTo>
                <a:lnTo>
                  <a:pt x="3814" y="2389"/>
                </a:lnTo>
                <a:lnTo>
                  <a:pt x="3842" y="2374"/>
                </a:lnTo>
                <a:lnTo>
                  <a:pt x="3867" y="2360"/>
                </a:lnTo>
                <a:lnTo>
                  <a:pt x="3886" y="2349"/>
                </a:lnTo>
                <a:lnTo>
                  <a:pt x="3891" y="2345"/>
                </a:lnTo>
                <a:lnTo>
                  <a:pt x="3894" y="2343"/>
                </a:lnTo>
                <a:lnTo>
                  <a:pt x="3894" y="2343"/>
                </a:lnTo>
                <a:lnTo>
                  <a:pt x="3903" y="2319"/>
                </a:lnTo>
                <a:lnTo>
                  <a:pt x="3910" y="2296"/>
                </a:lnTo>
                <a:lnTo>
                  <a:pt x="3916" y="2272"/>
                </a:lnTo>
                <a:lnTo>
                  <a:pt x="3921" y="2248"/>
                </a:lnTo>
                <a:lnTo>
                  <a:pt x="3925" y="2224"/>
                </a:lnTo>
                <a:lnTo>
                  <a:pt x="3928" y="2201"/>
                </a:lnTo>
                <a:lnTo>
                  <a:pt x="3930" y="2178"/>
                </a:lnTo>
                <a:lnTo>
                  <a:pt x="3932" y="2156"/>
                </a:lnTo>
                <a:lnTo>
                  <a:pt x="3932" y="2117"/>
                </a:lnTo>
                <a:lnTo>
                  <a:pt x="3931" y="2086"/>
                </a:lnTo>
                <a:lnTo>
                  <a:pt x="3928" y="2059"/>
                </a:lnTo>
                <a:lnTo>
                  <a:pt x="3928" y="2059"/>
                </a:lnTo>
                <a:lnTo>
                  <a:pt x="3939" y="2068"/>
                </a:lnTo>
                <a:lnTo>
                  <a:pt x="3947" y="2079"/>
                </a:lnTo>
                <a:lnTo>
                  <a:pt x="3954" y="2091"/>
                </a:lnTo>
                <a:lnTo>
                  <a:pt x="3960" y="2105"/>
                </a:lnTo>
                <a:lnTo>
                  <a:pt x="3964" y="2120"/>
                </a:lnTo>
                <a:lnTo>
                  <a:pt x="3968" y="2135"/>
                </a:lnTo>
                <a:lnTo>
                  <a:pt x="3971" y="2152"/>
                </a:lnTo>
                <a:lnTo>
                  <a:pt x="3973" y="2168"/>
                </a:lnTo>
                <a:lnTo>
                  <a:pt x="3975" y="2185"/>
                </a:lnTo>
                <a:lnTo>
                  <a:pt x="3976" y="2203"/>
                </a:lnTo>
                <a:lnTo>
                  <a:pt x="3976" y="2219"/>
                </a:lnTo>
                <a:lnTo>
                  <a:pt x="3975" y="2237"/>
                </a:lnTo>
                <a:lnTo>
                  <a:pt x="3971" y="2268"/>
                </a:lnTo>
                <a:lnTo>
                  <a:pt x="3965" y="2297"/>
                </a:lnTo>
                <a:lnTo>
                  <a:pt x="3965" y="2297"/>
                </a:lnTo>
                <a:lnTo>
                  <a:pt x="3982" y="2288"/>
                </a:lnTo>
                <a:lnTo>
                  <a:pt x="3998" y="2276"/>
                </a:lnTo>
                <a:lnTo>
                  <a:pt x="4016" y="2263"/>
                </a:lnTo>
                <a:lnTo>
                  <a:pt x="4036" y="2249"/>
                </a:lnTo>
                <a:lnTo>
                  <a:pt x="4053" y="2234"/>
                </a:lnTo>
                <a:lnTo>
                  <a:pt x="4061" y="2226"/>
                </a:lnTo>
                <a:lnTo>
                  <a:pt x="4068" y="2219"/>
                </a:lnTo>
                <a:lnTo>
                  <a:pt x="4072" y="2212"/>
                </a:lnTo>
                <a:lnTo>
                  <a:pt x="4075" y="2206"/>
                </a:lnTo>
                <a:lnTo>
                  <a:pt x="4075" y="2206"/>
                </a:lnTo>
                <a:lnTo>
                  <a:pt x="4083" y="2176"/>
                </a:lnTo>
                <a:lnTo>
                  <a:pt x="4090" y="2148"/>
                </a:lnTo>
                <a:lnTo>
                  <a:pt x="4094" y="2121"/>
                </a:lnTo>
                <a:lnTo>
                  <a:pt x="4096" y="2095"/>
                </a:lnTo>
                <a:lnTo>
                  <a:pt x="4096" y="2071"/>
                </a:lnTo>
                <a:lnTo>
                  <a:pt x="4095" y="2047"/>
                </a:lnTo>
                <a:lnTo>
                  <a:pt x="4093" y="2025"/>
                </a:lnTo>
                <a:lnTo>
                  <a:pt x="4090" y="2003"/>
                </a:lnTo>
                <a:lnTo>
                  <a:pt x="4085" y="1983"/>
                </a:lnTo>
                <a:lnTo>
                  <a:pt x="4080" y="1964"/>
                </a:lnTo>
                <a:lnTo>
                  <a:pt x="4075" y="1945"/>
                </a:lnTo>
                <a:lnTo>
                  <a:pt x="4069" y="1928"/>
                </a:lnTo>
                <a:lnTo>
                  <a:pt x="4055" y="1894"/>
                </a:lnTo>
                <a:lnTo>
                  <a:pt x="4043" y="1862"/>
                </a:lnTo>
                <a:lnTo>
                  <a:pt x="4043" y="1862"/>
                </a:lnTo>
                <a:lnTo>
                  <a:pt x="4038" y="1847"/>
                </a:lnTo>
                <a:lnTo>
                  <a:pt x="4035" y="1832"/>
                </a:lnTo>
                <a:lnTo>
                  <a:pt x="4034" y="1817"/>
                </a:lnTo>
                <a:lnTo>
                  <a:pt x="4035" y="1802"/>
                </a:lnTo>
                <a:lnTo>
                  <a:pt x="4037" y="1788"/>
                </a:lnTo>
                <a:lnTo>
                  <a:pt x="4041" y="1773"/>
                </a:lnTo>
                <a:lnTo>
                  <a:pt x="4046" y="1759"/>
                </a:lnTo>
                <a:lnTo>
                  <a:pt x="4053" y="1746"/>
                </a:lnTo>
                <a:lnTo>
                  <a:pt x="4061" y="1733"/>
                </a:lnTo>
                <a:lnTo>
                  <a:pt x="4071" y="1719"/>
                </a:lnTo>
                <a:lnTo>
                  <a:pt x="4081" y="1707"/>
                </a:lnTo>
                <a:lnTo>
                  <a:pt x="4092" y="1696"/>
                </a:lnTo>
                <a:lnTo>
                  <a:pt x="4103" y="1684"/>
                </a:lnTo>
                <a:lnTo>
                  <a:pt x="4117" y="1673"/>
                </a:lnTo>
                <a:lnTo>
                  <a:pt x="4130" y="1664"/>
                </a:lnTo>
                <a:lnTo>
                  <a:pt x="4145" y="1655"/>
                </a:lnTo>
                <a:lnTo>
                  <a:pt x="4145" y="1655"/>
                </a:lnTo>
                <a:lnTo>
                  <a:pt x="4180" y="1674"/>
                </a:lnTo>
                <a:lnTo>
                  <a:pt x="4215" y="1695"/>
                </a:lnTo>
                <a:lnTo>
                  <a:pt x="4251" y="1716"/>
                </a:lnTo>
                <a:lnTo>
                  <a:pt x="4286" y="1740"/>
                </a:lnTo>
                <a:lnTo>
                  <a:pt x="4286" y="1740"/>
                </a:lnTo>
                <a:lnTo>
                  <a:pt x="4307" y="1754"/>
                </a:lnTo>
                <a:lnTo>
                  <a:pt x="4341" y="1779"/>
                </a:lnTo>
                <a:lnTo>
                  <a:pt x="4361" y="1794"/>
                </a:lnTo>
                <a:lnTo>
                  <a:pt x="4382" y="1812"/>
                </a:lnTo>
                <a:lnTo>
                  <a:pt x="4405" y="1832"/>
                </a:lnTo>
                <a:lnTo>
                  <a:pt x="4430" y="1853"/>
                </a:lnTo>
                <a:lnTo>
                  <a:pt x="4453" y="1877"/>
                </a:lnTo>
                <a:lnTo>
                  <a:pt x="4478" y="1901"/>
                </a:lnTo>
                <a:lnTo>
                  <a:pt x="4501" y="1928"/>
                </a:lnTo>
                <a:lnTo>
                  <a:pt x="4524" y="1956"/>
                </a:lnTo>
                <a:lnTo>
                  <a:pt x="4545" y="1985"/>
                </a:lnTo>
                <a:lnTo>
                  <a:pt x="4564" y="2016"/>
                </a:lnTo>
                <a:lnTo>
                  <a:pt x="4574" y="2031"/>
                </a:lnTo>
                <a:lnTo>
                  <a:pt x="4582" y="2047"/>
                </a:lnTo>
                <a:lnTo>
                  <a:pt x="4590" y="2064"/>
                </a:lnTo>
                <a:lnTo>
                  <a:pt x="4596" y="2080"/>
                </a:lnTo>
                <a:lnTo>
                  <a:pt x="4596" y="2080"/>
                </a:lnTo>
                <a:lnTo>
                  <a:pt x="4606" y="2106"/>
                </a:lnTo>
                <a:lnTo>
                  <a:pt x="4616" y="2130"/>
                </a:lnTo>
                <a:lnTo>
                  <a:pt x="4624" y="2155"/>
                </a:lnTo>
                <a:lnTo>
                  <a:pt x="4630" y="2178"/>
                </a:lnTo>
                <a:lnTo>
                  <a:pt x="4636" y="2202"/>
                </a:lnTo>
                <a:lnTo>
                  <a:pt x="4641" y="2224"/>
                </a:lnTo>
                <a:lnTo>
                  <a:pt x="4645" y="2246"/>
                </a:lnTo>
                <a:lnTo>
                  <a:pt x="4649" y="2266"/>
                </a:lnTo>
                <a:lnTo>
                  <a:pt x="4651" y="2287"/>
                </a:lnTo>
                <a:lnTo>
                  <a:pt x="4653" y="2306"/>
                </a:lnTo>
                <a:lnTo>
                  <a:pt x="4654" y="2325"/>
                </a:lnTo>
                <a:lnTo>
                  <a:pt x="4655" y="2343"/>
                </a:lnTo>
                <a:lnTo>
                  <a:pt x="4654" y="2377"/>
                </a:lnTo>
                <a:lnTo>
                  <a:pt x="4652" y="2408"/>
                </a:lnTo>
                <a:lnTo>
                  <a:pt x="4648" y="2437"/>
                </a:lnTo>
                <a:lnTo>
                  <a:pt x="4642" y="2464"/>
                </a:lnTo>
                <a:lnTo>
                  <a:pt x="4635" y="2487"/>
                </a:lnTo>
                <a:lnTo>
                  <a:pt x="4628" y="2509"/>
                </a:lnTo>
                <a:lnTo>
                  <a:pt x="4620" y="2527"/>
                </a:lnTo>
                <a:lnTo>
                  <a:pt x="4612" y="2544"/>
                </a:lnTo>
                <a:lnTo>
                  <a:pt x="4603" y="2559"/>
                </a:lnTo>
                <a:lnTo>
                  <a:pt x="4596" y="2570"/>
                </a:lnTo>
                <a:lnTo>
                  <a:pt x="4596" y="2570"/>
                </a:lnTo>
                <a:lnTo>
                  <a:pt x="4582" y="2590"/>
                </a:lnTo>
                <a:lnTo>
                  <a:pt x="4568" y="2611"/>
                </a:lnTo>
                <a:lnTo>
                  <a:pt x="4553" y="2629"/>
                </a:lnTo>
                <a:lnTo>
                  <a:pt x="4538" y="2648"/>
                </a:lnTo>
                <a:lnTo>
                  <a:pt x="4522" y="2665"/>
                </a:lnTo>
                <a:lnTo>
                  <a:pt x="4505" y="2681"/>
                </a:lnTo>
                <a:lnTo>
                  <a:pt x="4487" y="2697"/>
                </a:lnTo>
                <a:lnTo>
                  <a:pt x="4469" y="2711"/>
                </a:lnTo>
                <a:lnTo>
                  <a:pt x="4450" y="2724"/>
                </a:lnTo>
                <a:lnTo>
                  <a:pt x="4430" y="2736"/>
                </a:lnTo>
                <a:lnTo>
                  <a:pt x="4409" y="2747"/>
                </a:lnTo>
                <a:lnTo>
                  <a:pt x="4388" y="2756"/>
                </a:lnTo>
                <a:lnTo>
                  <a:pt x="4364" y="2764"/>
                </a:lnTo>
                <a:lnTo>
                  <a:pt x="4341" y="2771"/>
                </a:lnTo>
                <a:lnTo>
                  <a:pt x="4316" y="2776"/>
                </a:lnTo>
                <a:lnTo>
                  <a:pt x="4290" y="2779"/>
                </a:lnTo>
                <a:lnTo>
                  <a:pt x="4290" y="2779"/>
                </a:lnTo>
                <a:lnTo>
                  <a:pt x="4283" y="2778"/>
                </a:lnTo>
                <a:lnTo>
                  <a:pt x="4275" y="2778"/>
                </a:lnTo>
                <a:lnTo>
                  <a:pt x="4275" y="2778"/>
                </a:lnTo>
                <a:lnTo>
                  <a:pt x="4242" y="2779"/>
                </a:lnTo>
                <a:lnTo>
                  <a:pt x="4213" y="2779"/>
                </a:lnTo>
                <a:lnTo>
                  <a:pt x="4185" y="2778"/>
                </a:lnTo>
                <a:lnTo>
                  <a:pt x="4159" y="2775"/>
                </a:lnTo>
                <a:lnTo>
                  <a:pt x="4159" y="2775"/>
                </a:lnTo>
                <a:lnTo>
                  <a:pt x="4131" y="2770"/>
                </a:lnTo>
                <a:lnTo>
                  <a:pt x="4103" y="2765"/>
                </a:lnTo>
                <a:lnTo>
                  <a:pt x="4077" y="2758"/>
                </a:lnTo>
                <a:lnTo>
                  <a:pt x="4052" y="2751"/>
                </a:lnTo>
                <a:lnTo>
                  <a:pt x="4052" y="2751"/>
                </a:lnTo>
                <a:lnTo>
                  <a:pt x="4009" y="2736"/>
                </a:lnTo>
                <a:lnTo>
                  <a:pt x="3965" y="2717"/>
                </a:lnTo>
                <a:lnTo>
                  <a:pt x="3965" y="2717"/>
                </a:lnTo>
                <a:lnTo>
                  <a:pt x="3925" y="2697"/>
                </a:lnTo>
                <a:lnTo>
                  <a:pt x="3874" y="2669"/>
                </a:lnTo>
                <a:lnTo>
                  <a:pt x="3846" y="2652"/>
                </a:lnTo>
                <a:lnTo>
                  <a:pt x="3815" y="2632"/>
                </a:lnTo>
                <a:lnTo>
                  <a:pt x="3782" y="2612"/>
                </a:lnTo>
                <a:lnTo>
                  <a:pt x="3748" y="2588"/>
                </a:lnTo>
                <a:lnTo>
                  <a:pt x="3712" y="2564"/>
                </a:lnTo>
                <a:lnTo>
                  <a:pt x="3676" y="2536"/>
                </a:lnTo>
                <a:lnTo>
                  <a:pt x="3638" y="2508"/>
                </a:lnTo>
                <a:lnTo>
                  <a:pt x="3601" y="2477"/>
                </a:lnTo>
                <a:lnTo>
                  <a:pt x="3563" y="2444"/>
                </a:lnTo>
                <a:lnTo>
                  <a:pt x="3526" y="2409"/>
                </a:lnTo>
                <a:lnTo>
                  <a:pt x="3488" y="2373"/>
                </a:lnTo>
                <a:lnTo>
                  <a:pt x="3451" y="2335"/>
                </a:lnTo>
                <a:lnTo>
                  <a:pt x="3451" y="2335"/>
                </a:lnTo>
                <a:lnTo>
                  <a:pt x="3394" y="2271"/>
                </a:lnTo>
                <a:lnTo>
                  <a:pt x="3342" y="2212"/>
                </a:lnTo>
                <a:lnTo>
                  <a:pt x="3295" y="2157"/>
                </a:lnTo>
                <a:lnTo>
                  <a:pt x="3253" y="2107"/>
                </a:lnTo>
                <a:lnTo>
                  <a:pt x="3215" y="2060"/>
                </a:lnTo>
                <a:lnTo>
                  <a:pt x="3180" y="2017"/>
                </a:lnTo>
                <a:lnTo>
                  <a:pt x="3120" y="1940"/>
                </a:lnTo>
                <a:lnTo>
                  <a:pt x="3120" y="1940"/>
                </a:lnTo>
                <a:lnTo>
                  <a:pt x="3138" y="1947"/>
                </a:lnTo>
                <a:lnTo>
                  <a:pt x="3156" y="1953"/>
                </a:lnTo>
                <a:lnTo>
                  <a:pt x="3175" y="1958"/>
                </a:lnTo>
                <a:lnTo>
                  <a:pt x="3193" y="1963"/>
                </a:lnTo>
                <a:lnTo>
                  <a:pt x="3211" y="1966"/>
                </a:lnTo>
                <a:lnTo>
                  <a:pt x="3229" y="1968"/>
                </a:lnTo>
                <a:lnTo>
                  <a:pt x="3262" y="1971"/>
                </a:lnTo>
                <a:lnTo>
                  <a:pt x="3289" y="1971"/>
                </a:lnTo>
                <a:lnTo>
                  <a:pt x="3312" y="1970"/>
                </a:lnTo>
                <a:lnTo>
                  <a:pt x="3332" y="1968"/>
                </a:lnTo>
                <a:lnTo>
                  <a:pt x="3332" y="1968"/>
                </a:lnTo>
                <a:lnTo>
                  <a:pt x="3336" y="1918"/>
                </a:lnTo>
                <a:lnTo>
                  <a:pt x="3338" y="1873"/>
                </a:lnTo>
                <a:lnTo>
                  <a:pt x="3340" y="1833"/>
                </a:lnTo>
                <a:lnTo>
                  <a:pt x="3346" y="1698"/>
                </a:lnTo>
                <a:lnTo>
                  <a:pt x="3346" y="1698"/>
                </a:lnTo>
                <a:lnTo>
                  <a:pt x="3349" y="1661"/>
                </a:lnTo>
                <a:lnTo>
                  <a:pt x="3351" y="1626"/>
                </a:lnTo>
                <a:lnTo>
                  <a:pt x="3352" y="1589"/>
                </a:lnTo>
                <a:lnTo>
                  <a:pt x="3352" y="1589"/>
                </a:lnTo>
                <a:lnTo>
                  <a:pt x="3340" y="1588"/>
                </a:lnTo>
                <a:lnTo>
                  <a:pt x="3307" y="1584"/>
                </a:lnTo>
                <a:lnTo>
                  <a:pt x="3285" y="1581"/>
                </a:lnTo>
                <a:lnTo>
                  <a:pt x="3260" y="1576"/>
                </a:lnTo>
                <a:lnTo>
                  <a:pt x="3233" y="1571"/>
                </a:lnTo>
                <a:lnTo>
                  <a:pt x="3206" y="1564"/>
                </a:lnTo>
                <a:lnTo>
                  <a:pt x="3176" y="1555"/>
                </a:lnTo>
                <a:lnTo>
                  <a:pt x="3147" y="1544"/>
                </a:lnTo>
                <a:lnTo>
                  <a:pt x="3120" y="1532"/>
                </a:lnTo>
                <a:lnTo>
                  <a:pt x="3106" y="1526"/>
                </a:lnTo>
                <a:lnTo>
                  <a:pt x="3093" y="1519"/>
                </a:lnTo>
                <a:lnTo>
                  <a:pt x="3081" y="1511"/>
                </a:lnTo>
                <a:lnTo>
                  <a:pt x="3070" y="1502"/>
                </a:lnTo>
                <a:lnTo>
                  <a:pt x="3058" y="1493"/>
                </a:lnTo>
                <a:lnTo>
                  <a:pt x="3049" y="1484"/>
                </a:lnTo>
                <a:lnTo>
                  <a:pt x="3040" y="1474"/>
                </a:lnTo>
                <a:lnTo>
                  <a:pt x="3032" y="1463"/>
                </a:lnTo>
                <a:lnTo>
                  <a:pt x="3025" y="1451"/>
                </a:lnTo>
                <a:lnTo>
                  <a:pt x="3019" y="1439"/>
                </a:lnTo>
                <a:lnTo>
                  <a:pt x="3019" y="1439"/>
                </a:lnTo>
                <a:lnTo>
                  <a:pt x="3030" y="1445"/>
                </a:lnTo>
                <a:lnTo>
                  <a:pt x="3042" y="1450"/>
                </a:lnTo>
                <a:lnTo>
                  <a:pt x="3059" y="1457"/>
                </a:lnTo>
                <a:lnTo>
                  <a:pt x="3081" y="1465"/>
                </a:lnTo>
                <a:lnTo>
                  <a:pt x="3106" y="1472"/>
                </a:lnTo>
                <a:lnTo>
                  <a:pt x="3136" y="1477"/>
                </a:lnTo>
                <a:lnTo>
                  <a:pt x="3152" y="1479"/>
                </a:lnTo>
                <a:lnTo>
                  <a:pt x="3169" y="1480"/>
                </a:lnTo>
                <a:lnTo>
                  <a:pt x="3169" y="1480"/>
                </a:lnTo>
                <a:lnTo>
                  <a:pt x="3201" y="1481"/>
                </a:lnTo>
                <a:lnTo>
                  <a:pt x="3234" y="1481"/>
                </a:lnTo>
                <a:lnTo>
                  <a:pt x="3266" y="1479"/>
                </a:lnTo>
                <a:lnTo>
                  <a:pt x="3295" y="1477"/>
                </a:lnTo>
                <a:lnTo>
                  <a:pt x="3340" y="1471"/>
                </a:lnTo>
                <a:lnTo>
                  <a:pt x="3357" y="1469"/>
                </a:lnTo>
                <a:lnTo>
                  <a:pt x="3357" y="1469"/>
                </a:lnTo>
                <a:lnTo>
                  <a:pt x="3359" y="1463"/>
                </a:lnTo>
                <a:lnTo>
                  <a:pt x="3361" y="1451"/>
                </a:lnTo>
                <a:lnTo>
                  <a:pt x="3364" y="1421"/>
                </a:lnTo>
                <a:lnTo>
                  <a:pt x="3367" y="1381"/>
                </a:lnTo>
                <a:lnTo>
                  <a:pt x="3369" y="1337"/>
                </a:lnTo>
                <a:lnTo>
                  <a:pt x="3373" y="1257"/>
                </a:lnTo>
                <a:lnTo>
                  <a:pt x="3375" y="1222"/>
                </a:lnTo>
                <a:lnTo>
                  <a:pt x="3375" y="1222"/>
                </a:lnTo>
                <a:lnTo>
                  <a:pt x="3376" y="1194"/>
                </a:lnTo>
                <a:lnTo>
                  <a:pt x="3377" y="1154"/>
                </a:lnTo>
                <a:lnTo>
                  <a:pt x="3377" y="1105"/>
                </a:lnTo>
                <a:lnTo>
                  <a:pt x="3377" y="1105"/>
                </a:lnTo>
                <a:lnTo>
                  <a:pt x="3369" y="1107"/>
                </a:lnTo>
                <a:lnTo>
                  <a:pt x="3359" y="1108"/>
                </a:lnTo>
                <a:lnTo>
                  <a:pt x="3338" y="1110"/>
                </a:lnTo>
                <a:lnTo>
                  <a:pt x="3315" y="1109"/>
                </a:lnTo>
                <a:lnTo>
                  <a:pt x="3290" y="1107"/>
                </a:lnTo>
                <a:lnTo>
                  <a:pt x="3264" y="1104"/>
                </a:lnTo>
                <a:lnTo>
                  <a:pt x="3236" y="1100"/>
                </a:lnTo>
                <a:lnTo>
                  <a:pt x="3208" y="1094"/>
                </a:lnTo>
                <a:lnTo>
                  <a:pt x="3178" y="1086"/>
                </a:lnTo>
                <a:lnTo>
                  <a:pt x="3178" y="1086"/>
                </a:lnTo>
                <a:lnTo>
                  <a:pt x="3158" y="1080"/>
                </a:lnTo>
                <a:lnTo>
                  <a:pt x="3135" y="1071"/>
                </a:lnTo>
                <a:lnTo>
                  <a:pt x="3112" y="1059"/>
                </a:lnTo>
                <a:lnTo>
                  <a:pt x="3088" y="1044"/>
                </a:lnTo>
                <a:lnTo>
                  <a:pt x="3064" y="1028"/>
                </a:lnTo>
                <a:lnTo>
                  <a:pt x="3053" y="1019"/>
                </a:lnTo>
                <a:lnTo>
                  <a:pt x="3043" y="1010"/>
                </a:lnTo>
                <a:lnTo>
                  <a:pt x="3034" y="999"/>
                </a:lnTo>
                <a:lnTo>
                  <a:pt x="3025" y="990"/>
                </a:lnTo>
                <a:lnTo>
                  <a:pt x="3017" y="980"/>
                </a:lnTo>
                <a:lnTo>
                  <a:pt x="3010" y="969"/>
                </a:lnTo>
                <a:lnTo>
                  <a:pt x="3010" y="969"/>
                </a:lnTo>
                <a:lnTo>
                  <a:pt x="3022" y="974"/>
                </a:lnTo>
                <a:lnTo>
                  <a:pt x="3035" y="978"/>
                </a:lnTo>
                <a:lnTo>
                  <a:pt x="3052" y="984"/>
                </a:lnTo>
                <a:lnTo>
                  <a:pt x="3075" y="990"/>
                </a:lnTo>
                <a:lnTo>
                  <a:pt x="3101" y="996"/>
                </a:lnTo>
                <a:lnTo>
                  <a:pt x="3132" y="1003"/>
                </a:lnTo>
                <a:lnTo>
                  <a:pt x="3167" y="1008"/>
                </a:lnTo>
                <a:lnTo>
                  <a:pt x="3167" y="1008"/>
                </a:lnTo>
                <a:lnTo>
                  <a:pt x="3187" y="1010"/>
                </a:lnTo>
                <a:lnTo>
                  <a:pt x="3207" y="1011"/>
                </a:lnTo>
                <a:lnTo>
                  <a:pt x="3226" y="1012"/>
                </a:lnTo>
                <a:lnTo>
                  <a:pt x="3245" y="1012"/>
                </a:lnTo>
                <a:lnTo>
                  <a:pt x="3283" y="1010"/>
                </a:lnTo>
                <a:lnTo>
                  <a:pt x="3317" y="1007"/>
                </a:lnTo>
                <a:lnTo>
                  <a:pt x="3346" y="1001"/>
                </a:lnTo>
                <a:lnTo>
                  <a:pt x="3369" y="996"/>
                </a:lnTo>
                <a:lnTo>
                  <a:pt x="3377" y="993"/>
                </a:lnTo>
                <a:lnTo>
                  <a:pt x="3383" y="991"/>
                </a:lnTo>
                <a:lnTo>
                  <a:pt x="3388" y="988"/>
                </a:lnTo>
                <a:lnTo>
                  <a:pt x="3390" y="985"/>
                </a:lnTo>
                <a:lnTo>
                  <a:pt x="3390" y="985"/>
                </a:lnTo>
                <a:lnTo>
                  <a:pt x="3392" y="959"/>
                </a:lnTo>
                <a:lnTo>
                  <a:pt x="3393" y="925"/>
                </a:lnTo>
                <a:lnTo>
                  <a:pt x="3394" y="848"/>
                </a:lnTo>
                <a:lnTo>
                  <a:pt x="3394" y="750"/>
                </a:lnTo>
                <a:lnTo>
                  <a:pt x="3394" y="750"/>
                </a:lnTo>
                <a:lnTo>
                  <a:pt x="3399" y="686"/>
                </a:lnTo>
                <a:lnTo>
                  <a:pt x="3400" y="642"/>
                </a:lnTo>
                <a:lnTo>
                  <a:pt x="3400" y="627"/>
                </a:lnTo>
                <a:lnTo>
                  <a:pt x="3399" y="623"/>
                </a:lnTo>
                <a:lnTo>
                  <a:pt x="3398" y="622"/>
                </a:lnTo>
                <a:lnTo>
                  <a:pt x="3398" y="622"/>
                </a:lnTo>
                <a:lnTo>
                  <a:pt x="3392" y="622"/>
                </a:lnTo>
                <a:lnTo>
                  <a:pt x="3381" y="623"/>
                </a:lnTo>
                <a:lnTo>
                  <a:pt x="3368" y="623"/>
                </a:lnTo>
                <a:lnTo>
                  <a:pt x="3354" y="622"/>
                </a:lnTo>
                <a:lnTo>
                  <a:pt x="3336" y="620"/>
                </a:lnTo>
                <a:lnTo>
                  <a:pt x="3317" y="617"/>
                </a:lnTo>
                <a:lnTo>
                  <a:pt x="3297" y="612"/>
                </a:lnTo>
                <a:lnTo>
                  <a:pt x="3274" y="607"/>
                </a:lnTo>
                <a:lnTo>
                  <a:pt x="3251" y="599"/>
                </a:lnTo>
                <a:lnTo>
                  <a:pt x="3226" y="589"/>
                </a:lnTo>
                <a:lnTo>
                  <a:pt x="3200" y="578"/>
                </a:lnTo>
                <a:lnTo>
                  <a:pt x="3175" y="564"/>
                </a:lnTo>
                <a:lnTo>
                  <a:pt x="3149" y="548"/>
                </a:lnTo>
                <a:lnTo>
                  <a:pt x="3123" y="529"/>
                </a:lnTo>
                <a:lnTo>
                  <a:pt x="3110" y="519"/>
                </a:lnTo>
                <a:lnTo>
                  <a:pt x="3097" y="508"/>
                </a:lnTo>
                <a:lnTo>
                  <a:pt x="3085" y="495"/>
                </a:lnTo>
                <a:lnTo>
                  <a:pt x="3073" y="483"/>
                </a:lnTo>
                <a:lnTo>
                  <a:pt x="3073" y="483"/>
                </a:lnTo>
                <a:lnTo>
                  <a:pt x="3071" y="481"/>
                </a:lnTo>
                <a:lnTo>
                  <a:pt x="3065" y="476"/>
                </a:lnTo>
                <a:lnTo>
                  <a:pt x="3059" y="467"/>
                </a:lnTo>
                <a:lnTo>
                  <a:pt x="3056" y="461"/>
                </a:lnTo>
                <a:lnTo>
                  <a:pt x="3053" y="454"/>
                </a:lnTo>
                <a:lnTo>
                  <a:pt x="3051" y="447"/>
                </a:lnTo>
                <a:lnTo>
                  <a:pt x="3050" y="439"/>
                </a:lnTo>
                <a:lnTo>
                  <a:pt x="3049" y="430"/>
                </a:lnTo>
                <a:lnTo>
                  <a:pt x="3050" y="420"/>
                </a:lnTo>
                <a:lnTo>
                  <a:pt x="3053" y="410"/>
                </a:lnTo>
                <a:lnTo>
                  <a:pt x="3056" y="398"/>
                </a:lnTo>
                <a:lnTo>
                  <a:pt x="3062" y="386"/>
                </a:lnTo>
                <a:lnTo>
                  <a:pt x="3071" y="373"/>
                </a:lnTo>
                <a:lnTo>
                  <a:pt x="3071" y="373"/>
                </a:lnTo>
                <a:lnTo>
                  <a:pt x="2806" y="254"/>
                </a:lnTo>
                <a:lnTo>
                  <a:pt x="2806" y="254"/>
                </a:lnTo>
                <a:lnTo>
                  <a:pt x="2815" y="245"/>
                </a:lnTo>
                <a:lnTo>
                  <a:pt x="2824" y="234"/>
                </a:lnTo>
                <a:lnTo>
                  <a:pt x="2834" y="219"/>
                </a:lnTo>
                <a:lnTo>
                  <a:pt x="2845" y="203"/>
                </a:lnTo>
                <a:lnTo>
                  <a:pt x="2850" y="194"/>
                </a:lnTo>
                <a:lnTo>
                  <a:pt x="2854" y="185"/>
                </a:lnTo>
                <a:lnTo>
                  <a:pt x="2858" y="174"/>
                </a:lnTo>
                <a:lnTo>
                  <a:pt x="2861" y="164"/>
                </a:lnTo>
                <a:lnTo>
                  <a:pt x="2863" y="154"/>
                </a:lnTo>
                <a:lnTo>
                  <a:pt x="2863" y="144"/>
                </a:lnTo>
                <a:lnTo>
                  <a:pt x="2863" y="144"/>
                </a:lnTo>
                <a:lnTo>
                  <a:pt x="2863" y="132"/>
                </a:lnTo>
                <a:lnTo>
                  <a:pt x="2860" y="122"/>
                </a:lnTo>
                <a:lnTo>
                  <a:pt x="2855" y="112"/>
                </a:lnTo>
                <a:lnTo>
                  <a:pt x="2849" y="103"/>
                </a:lnTo>
                <a:lnTo>
                  <a:pt x="2841" y="94"/>
                </a:lnTo>
                <a:lnTo>
                  <a:pt x="2830" y="86"/>
                </a:lnTo>
                <a:lnTo>
                  <a:pt x="2820" y="79"/>
                </a:lnTo>
                <a:lnTo>
                  <a:pt x="2808" y="73"/>
                </a:lnTo>
                <a:lnTo>
                  <a:pt x="2795" y="68"/>
                </a:lnTo>
                <a:lnTo>
                  <a:pt x="2781" y="64"/>
                </a:lnTo>
                <a:lnTo>
                  <a:pt x="2767" y="60"/>
                </a:lnTo>
                <a:lnTo>
                  <a:pt x="2753" y="58"/>
                </a:lnTo>
                <a:lnTo>
                  <a:pt x="2738" y="56"/>
                </a:lnTo>
                <a:lnTo>
                  <a:pt x="2723" y="56"/>
                </a:lnTo>
                <a:lnTo>
                  <a:pt x="2709" y="57"/>
                </a:lnTo>
                <a:lnTo>
                  <a:pt x="2694" y="59"/>
                </a:lnTo>
                <a:lnTo>
                  <a:pt x="2694" y="59"/>
                </a:lnTo>
                <a:lnTo>
                  <a:pt x="2681" y="62"/>
                </a:lnTo>
                <a:lnTo>
                  <a:pt x="2669" y="66"/>
                </a:lnTo>
                <a:lnTo>
                  <a:pt x="2656" y="71"/>
                </a:lnTo>
                <a:lnTo>
                  <a:pt x="2644" y="77"/>
                </a:lnTo>
                <a:lnTo>
                  <a:pt x="2634" y="84"/>
                </a:lnTo>
                <a:lnTo>
                  <a:pt x="2623" y="92"/>
                </a:lnTo>
                <a:lnTo>
                  <a:pt x="2604" y="107"/>
                </a:lnTo>
                <a:lnTo>
                  <a:pt x="2589" y="122"/>
                </a:lnTo>
                <a:lnTo>
                  <a:pt x="2578" y="134"/>
                </a:lnTo>
                <a:lnTo>
                  <a:pt x="2569" y="147"/>
                </a:lnTo>
                <a:lnTo>
                  <a:pt x="2238" y="0"/>
                </a:lnTo>
                <a:lnTo>
                  <a:pt x="1977" y="263"/>
                </a:lnTo>
                <a:lnTo>
                  <a:pt x="1977" y="263"/>
                </a:lnTo>
                <a:lnTo>
                  <a:pt x="1972" y="268"/>
                </a:lnTo>
                <a:lnTo>
                  <a:pt x="1966" y="280"/>
                </a:lnTo>
                <a:lnTo>
                  <a:pt x="1963" y="287"/>
                </a:lnTo>
                <a:lnTo>
                  <a:pt x="1961" y="295"/>
                </a:lnTo>
                <a:lnTo>
                  <a:pt x="1960" y="304"/>
                </a:lnTo>
                <a:lnTo>
                  <a:pt x="1960" y="313"/>
                </a:lnTo>
                <a:lnTo>
                  <a:pt x="1964" y="337"/>
                </a:lnTo>
                <a:lnTo>
                  <a:pt x="1964" y="337"/>
                </a:lnTo>
                <a:lnTo>
                  <a:pt x="1964" y="343"/>
                </a:lnTo>
                <a:lnTo>
                  <a:pt x="1963" y="349"/>
                </a:lnTo>
                <a:lnTo>
                  <a:pt x="1962" y="354"/>
                </a:lnTo>
                <a:lnTo>
                  <a:pt x="1961" y="358"/>
                </a:lnTo>
                <a:lnTo>
                  <a:pt x="1957" y="366"/>
                </a:lnTo>
                <a:lnTo>
                  <a:pt x="1955" y="370"/>
                </a:lnTo>
                <a:lnTo>
                  <a:pt x="1955" y="370"/>
                </a:lnTo>
                <a:lnTo>
                  <a:pt x="1936" y="392"/>
                </a:lnTo>
                <a:lnTo>
                  <a:pt x="1916" y="416"/>
                </a:lnTo>
                <a:lnTo>
                  <a:pt x="1896" y="438"/>
                </a:lnTo>
                <a:lnTo>
                  <a:pt x="1876" y="461"/>
                </a:lnTo>
                <a:lnTo>
                  <a:pt x="1876" y="461"/>
                </a:lnTo>
                <a:lnTo>
                  <a:pt x="1847" y="499"/>
                </a:lnTo>
                <a:lnTo>
                  <a:pt x="1836" y="515"/>
                </a:lnTo>
                <a:lnTo>
                  <a:pt x="1828" y="527"/>
                </a:lnTo>
                <a:lnTo>
                  <a:pt x="1828" y="527"/>
                </a:lnTo>
                <a:lnTo>
                  <a:pt x="1819" y="542"/>
                </a:lnTo>
                <a:lnTo>
                  <a:pt x="1811" y="558"/>
                </a:lnTo>
                <a:lnTo>
                  <a:pt x="1799" y="583"/>
                </a:lnTo>
                <a:lnTo>
                  <a:pt x="1789" y="607"/>
                </a:lnTo>
                <a:lnTo>
                  <a:pt x="1781" y="628"/>
                </a:lnTo>
                <a:lnTo>
                  <a:pt x="1781" y="628"/>
                </a:lnTo>
                <a:lnTo>
                  <a:pt x="1780" y="631"/>
                </a:lnTo>
                <a:lnTo>
                  <a:pt x="1778" y="642"/>
                </a:lnTo>
                <a:lnTo>
                  <a:pt x="1778" y="649"/>
                </a:lnTo>
                <a:lnTo>
                  <a:pt x="1777" y="657"/>
                </a:lnTo>
                <a:lnTo>
                  <a:pt x="1778" y="666"/>
                </a:lnTo>
                <a:lnTo>
                  <a:pt x="1780" y="677"/>
                </a:lnTo>
                <a:lnTo>
                  <a:pt x="1784" y="690"/>
                </a:lnTo>
                <a:lnTo>
                  <a:pt x="1789" y="703"/>
                </a:lnTo>
                <a:lnTo>
                  <a:pt x="1797" y="716"/>
                </a:lnTo>
                <a:lnTo>
                  <a:pt x="1807" y="732"/>
                </a:lnTo>
                <a:lnTo>
                  <a:pt x="1819" y="748"/>
                </a:lnTo>
                <a:lnTo>
                  <a:pt x="1833" y="764"/>
                </a:lnTo>
                <a:lnTo>
                  <a:pt x="1852" y="782"/>
                </a:lnTo>
                <a:lnTo>
                  <a:pt x="1874" y="800"/>
                </a:lnTo>
                <a:lnTo>
                  <a:pt x="1881" y="806"/>
                </a:lnTo>
                <a:lnTo>
                  <a:pt x="1881" y="806"/>
                </a:lnTo>
                <a:lnTo>
                  <a:pt x="1894" y="789"/>
                </a:lnTo>
                <a:lnTo>
                  <a:pt x="1905" y="800"/>
                </a:lnTo>
                <a:lnTo>
                  <a:pt x="1905" y="800"/>
                </a:lnTo>
                <a:lnTo>
                  <a:pt x="1914" y="809"/>
                </a:lnTo>
                <a:lnTo>
                  <a:pt x="1926" y="820"/>
                </a:lnTo>
                <a:lnTo>
                  <a:pt x="1941" y="832"/>
                </a:lnTo>
                <a:lnTo>
                  <a:pt x="1957" y="842"/>
                </a:lnTo>
                <a:lnTo>
                  <a:pt x="1957" y="842"/>
                </a:lnTo>
                <a:lnTo>
                  <a:pt x="1959" y="835"/>
                </a:lnTo>
                <a:lnTo>
                  <a:pt x="1964" y="815"/>
                </a:lnTo>
                <a:lnTo>
                  <a:pt x="1969" y="802"/>
                </a:lnTo>
                <a:lnTo>
                  <a:pt x="1975" y="789"/>
                </a:lnTo>
                <a:lnTo>
                  <a:pt x="1983" y="775"/>
                </a:lnTo>
                <a:lnTo>
                  <a:pt x="1991" y="760"/>
                </a:lnTo>
                <a:lnTo>
                  <a:pt x="1991" y="760"/>
                </a:lnTo>
                <a:lnTo>
                  <a:pt x="2000" y="748"/>
                </a:lnTo>
                <a:lnTo>
                  <a:pt x="2011" y="736"/>
                </a:lnTo>
                <a:lnTo>
                  <a:pt x="2025" y="722"/>
                </a:lnTo>
                <a:lnTo>
                  <a:pt x="2038" y="709"/>
                </a:lnTo>
                <a:lnTo>
                  <a:pt x="2052" y="697"/>
                </a:lnTo>
                <a:lnTo>
                  <a:pt x="2065" y="686"/>
                </a:lnTo>
                <a:lnTo>
                  <a:pt x="2080" y="675"/>
                </a:lnTo>
                <a:lnTo>
                  <a:pt x="2092" y="667"/>
                </a:lnTo>
                <a:lnTo>
                  <a:pt x="2092" y="667"/>
                </a:lnTo>
                <a:lnTo>
                  <a:pt x="2107" y="658"/>
                </a:lnTo>
                <a:lnTo>
                  <a:pt x="2123" y="650"/>
                </a:lnTo>
                <a:lnTo>
                  <a:pt x="2138" y="643"/>
                </a:lnTo>
                <a:lnTo>
                  <a:pt x="2154" y="636"/>
                </a:lnTo>
                <a:lnTo>
                  <a:pt x="2170" y="632"/>
                </a:lnTo>
                <a:lnTo>
                  <a:pt x="2186" y="629"/>
                </a:lnTo>
                <a:lnTo>
                  <a:pt x="2202" y="626"/>
                </a:lnTo>
                <a:lnTo>
                  <a:pt x="2220" y="625"/>
                </a:lnTo>
                <a:lnTo>
                  <a:pt x="2220" y="625"/>
                </a:lnTo>
                <a:lnTo>
                  <a:pt x="2234" y="626"/>
                </a:lnTo>
                <a:lnTo>
                  <a:pt x="2247" y="627"/>
                </a:lnTo>
                <a:lnTo>
                  <a:pt x="2261" y="630"/>
                </a:lnTo>
                <a:lnTo>
                  <a:pt x="2272" y="635"/>
                </a:lnTo>
                <a:lnTo>
                  <a:pt x="2283" y="642"/>
                </a:lnTo>
                <a:lnTo>
                  <a:pt x="2295" y="649"/>
                </a:lnTo>
                <a:lnTo>
                  <a:pt x="2305" y="658"/>
                </a:lnTo>
                <a:lnTo>
                  <a:pt x="2316" y="668"/>
                </a:lnTo>
                <a:lnTo>
                  <a:pt x="2316" y="668"/>
                </a:lnTo>
                <a:lnTo>
                  <a:pt x="2323" y="676"/>
                </a:lnTo>
                <a:lnTo>
                  <a:pt x="2330" y="687"/>
                </a:lnTo>
                <a:lnTo>
                  <a:pt x="2336" y="698"/>
                </a:lnTo>
                <a:lnTo>
                  <a:pt x="2342" y="710"/>
                </a:lnTo>
                <a:lnTo>
                  <a:pt x="2347" y="722"/>
                </a:lnTo>
                <a:lnTo>
                  <a:pt x="2351" y="736"/>
                </a:lnTo>
                <a:lnTo>
                  <a:pt x="2355" y="750"/>
                </a:lnTo>
                <a:lnTo>
                  <a:pt x="2358" y="764"/>
                </a:lnTo>
                <a:lnTo>
                  <a:pt x="2360" y="778"/>
                </a:lnTo>
                <a:lnTo>
                  <a:pt x="2362" y="792"/>
                </a:lnTo>
                <a:lnTo>
                  <a:pt x="2363" y="805"/>
                </a:lnTo>
                <a:lnTo>
                  <a:pt x="2364" y="818"/>
                </a:lnTo>
                <a:lnTo>
                  <a:pt x="2364" y="831"/>
                </a:lnTo>
                <a:lnTo>
                  <a:pt x="2363" y="842"/>
                </a:lnTo>
                <a:lnTo>
                  <a:pt x="2361" y="852"/>
                </a:lnTo>
                <a:lnTo>
                  <a:pt x="2359" y="861"/>
                </a:lnTo>
                <a:lnTo>
                  <a:pt x="2359" y="861"/>
                </a:lnTo>
                <a:lnTo>
                  <a:pt x="2330" y="843"/>
                </a:lnTo>
                <a:lnTo>
                  <a:pt x="2330" y="843"/>
                </a:lnTo>
                <a:lnTo>
                  <a:pt x="2309" y="832"/>
                </a:lnTo>
                <a:lnTo>
                  <a:pt x="2281" y="822"/>
                </a:lnTo>
                <a:lnTo>
                  <a:pt x="2266" y="815"/>
                </a:lnTo>
                <a:lnTo>
                  <a:pt x="2251" y="811"/>
                </a:lnTo>
                <a:lnTo>
                  <a:pt x="2233" y="807"/>
                </a:lnTo>
                <a:lnTo>
                  <a:pt x="2215" y="803"/>
                </a:lnTo>
                <a:lnTo>
                  <a:pt x="2195" y="801"/>
                </a:lnTo>
                <a:lnTo>
                  <a:pt x="2175" y="800"/>
                </a:lnTo>
                <a:lnTo>
                  <a:pt x="2154" y="800"/>
                </a:lnTo>
                <a:lnTo>
                  <a:pt x="2132" y="802"/>
                </a:lnTo>
                <a:lnTo>
                  <a:pt x="2109" y="805"/>
                </a:lnTo>
                <a:lnTo>
                  <a:pt x="2086" y="810"/>
                </a:lnTo>
                <a:lnTo>
                  <a:pt x="2062" y="818"/>
                </a:lnTo>
                <a:lnTo>
                  <a:pt x="2037" y="829"/>
                </a:lnTo>
                <a:lnTo>
                  <a:pt x="2037" y="829"/>
                </a:lnTo>
                <a:lnTo>
                  <a:pt x="1995" y="847"/>
                </a:lnTo>
                <a:lnTo>
                  <a:pt x="1967" y="859"/>
                </a:lnTo>
                <a:lnTo>
                  <a:pt x="1936" y="872"/>
                </a:lnTo>
                <a:lnTo>
                  <a:pt x="1900" y="886"/>
                </a:lnTo>
                <a:lnTo>
                  <a:pt x="1860" y="900"/>
                </a:lnTo>
                <a:lnTo>
                  <a:pt x="1814" y="916"/>
                </a:lnTo>
                <a:lnTo>
                  <a:pt x="1764" y="931"/>
                </a:lnTo>
                <a:lnTo>
                  <a:pt x="1764" y="931"/>
                </a:lnTo>
                <a:lnTo>
                  <a:pt x="1737" y="938"/>
                </a:lnTo>
                <a:lnTo>
                  <a:pt x="1725" y="940"/>
                </a:lnTo>
                <a:lnTo>
                  <a:pt x="1713" y="941"/>
                </a:lnTo>
                <a:lnTo>
                  <a:pt x="1701" y="941"/>
                </a:lnTo>
                <a:lnTo>
                  <a:pt x="1691" y="941"/>
                </a:lnTo>
                <a:lnTo>
                  <a:pt x="1681" y="940"/>
                </a:lnTo>
                <a:lnTo>
                  <a:pt x="1672" y="938"/>
                </a:lnTo>
                <a:lnTo>
                  <a:pt x="1664" y="935"/>
                </a:lnTo>
                <a:lnTo>
                  <a:pt x="1655" y="930"/>
                </a:lnTo>
                <a:lnTo>
                  <a:pt x="1649" y="925"/>
                </a:lnTo>
                <a:lnTo>
                  <a:pt x="1642" y="919"/>
                </a:lnTo>
                <a:lnTo>
                  <a:pt x="1637" y="912"/>
                </a:lnTo>
                <a:lnTo>
                  <a:pt x="1633" y="902"/>
                </a:lnTo>
                <a:lnTo>
                  <a:pt x="1629" y="892"/>
                </a:lnTo>
                <a:lnTo>
                  <a:pt x="1626" y="881"/>
                </a:lnTo>
                <a:lnTo>
                  <a:pt x="1626" y="881"/>
                </a:lnTo>
                <a:lnTo>
                  <a:pt x="1624" y="871"/>
                </a:lnTo>
                <a:lnTo>
                  <a:pt x="1623" y="860"/>
                </a:lnTo>
                <a:lnTo>
                  <a:pt x="1623" y="851"/>
                </a:lnTo>
                <a:lnTo>
                  <a:pt x="1623" y="842"/>
                </a:lnTo>
                <a:lnTo>
                  <a:pt x="1625" y="826"/>
                </a:lnTo>
                <a:lnTo>
                  <a:pt x="1629" y="811"/>
                </a:lnTo>
                <a:lnTo>
                  <a:pt x="1633" y="800"/>
                </a:lnTo>
                <a:lnTo>
                  <a:pt x="1636" y="792"/>
                </a:lnTo>
                <a:lnTo>
                  <a:pt x="1640" y="784"/>
                </a:lnTo>
                <a:lnTo>
                  <a:pt x="1640" y="784"/>
                </a:lnTo>
                <a:lnTo>
                  <a:pt x="1636" y="785"/>
                </a:lnTo>
                <a:lnTo>
                  <a:pt x="1626" y="788"/>
                </a:lnTo>
                <a:lnTo>
                  <a:pt x="1610" y="794"/>
                </a:lnTo>
                <a:lnTo>
                  <a:pt x="1601" y="797"/>
                </a:lnTo>
                <a:lnTo>
                  <a:pt x="1592" y="802"/>
                </a:lnTo>
                <a:lnTo>
                  <a:pt x="1582" y="808"/>
                </a:lnTo>
                <a:lnTo>
                  <a:pt x="1573" y="814"/>
                </a:lnTo>
                <a:lnTo>
                  <a:pt x="1563" y="823"/>
                </a:lnTo>
                <a:lnTo>
                  <a:pt x="1554" y="832"/>
                </a:lnTo>
                <a:lnTo>
                  <a:pt x="1546" y="842"/>
                </a:lnTo>
                <a:lnTo>
                  <a:pt x="1539" y="853"/>
                </a:lnTo>
                <a:lnTo>
                  <a:pt x="1533" y="867"/>
                </a:lnTo>
                <a:lnTo>
                  <a:pt x="1528" y="881"/>
                </a:lnTo>
                <a:lnTo>
                  <a:pt x="1528" y="881"/>
                </a:lnTo>
                <a:lnTo>
                  <a:pt x="1525" y="896"/>
                </a:lnTo>
                <a:lnTo>
                  <a:pt x="1523" y="912"/>
                </a:lnTo>
                <a:lnTo>
                  <a:pt x="1523" y="927"/>
                </a:lnTo>
                <a:lnTo>
                  <a:pt x="1523" y="941"/>
                </a:lnTo>
                <a:lnTo>
                  <a:pt x="1524" y="954"/>
                </a:lnTo>
                <a:lnTo>
                  <a:pt x="1527" y="969"/>
                </a:lnTo>
                <a:lnTo>
                  <a:pt x="1531" y="981"/>
                </a:lnTo>
                <a:lnTo>
                  <a:pt x="1536" y="993"/>
                </a:lnTo>
                <a:lnTo>
                  <a:pt x="1542" y="1006"/>
                </a:lnTo>
                <a:lnTo>
                  <a:pt x="1549" y="1016"/>
                </a:lnTo>
                <a:lnTo>
                  <a:pt x="1557" y="1026"/>
                </a:lnTo>
                <a:lnTo>
                  <a:pt x="1568" y="1034"/>
                </a:lnTo>
                <a:lnTo>
                  <a:pt x="1578" y="1042"/>
                </a:lnTo>
                <a:lnTo>
                  <a:pt x="1590" y="1049"/>
                </a:lnTo>
                <a:lnTo>
                  <a:pt x="1602" y="1055"/>
                </a:lnTo>
                <a:lnTo>
                  <a:pt x="1617" y="1059"/>
                </a:lnTo>
                <a:lnTo>
                  <a:pt x="1617" y="1059"/>
                </a:lnTo>
                <a:lnTo>
                  <a:pt x="1630" y="1062"/>
                </a:lnTo>
                <a:lnTo>
                  <a:pt x="1644" y="1063"/>
                </a:lnTo>
                <a:lnTo>
                  <a:pt x="1660" y="1062"/>
                </a:lnTo>
                <a:lnTo>
                  <a:pt x="1676" y="1060"/>
                </a:lnTo>
                <a:lnTo>
                  <a:pt x="1692" y="1058"/>
                </a:lnTo>
                <a:lnTo>
                  <a:pt x="1710" y="1054"/>
                </a:lnTo>
                <a:lnTo>
                  <a:pt x="1727" y="1049"/>
                </a:lnTo>
                <a:lnTo>
                  <a:pt x="1744" y="1043"/>
                </a:lnTo>
                <a:lnTo>
                  <a:pt x="1779" y="1029"/>
                </a:lnTo>
                <a:lnTo>
                  <a:pt x="1815" y="1014"/>
                </a:lnTo>
                <a:lnTo>
                  <a:pt x="1849" y="997"/>
                </a:lnTo>
                <a:lnTo>
                  <a:pt x="1880" y="981"/>
                </a:lnTo>
                <a:lnTo>
                  <a:pt x="1880" y="981"/>
                </a:lnTo>
                <a:lnTo>
                  <a:pt x="1942" y="949"/>
                </a:lnTo>
                <a:lnTo>
                  <a:pt x="1979" y="931"/>
                </a:lnTo>
                <a:lnTo>
                  <a:pt x="2013" y="915"/>
                </a:lnTo>
                <a:lnTo>
                  <a:pt x="2013" y="915"/>
                </a:lnTo>
                <a:lnTo>
                  <a:pt x="2041" y="903"/>
                </a:lnTo>
                <a:lnTo>
                  <a:pt x="2054" y="899"/>
                </a:lnTo>
                <a:lnTo>
                  <a:pt x="2068" y="895"/>
                </a:lnTo>
                <a:lnTo>
                  <a:pt x="2081" y="892"/>
                </a:lnTo>
                <a:lnTo>
                  <a:pt x="2093" y="890"/>
                </a:lnTo>
                <a:lnTo>
                  <a:pt x="2105" y="888"/>
                </a:lnTo>
                <a:lnTo>
                  <a:pt x="2119" y="888"/>
                </a:lnTo>
                <a:lnTo>
                  <a:pt x="2131" y="888"/>
                </a:lnTo>
                <a:lnTo>
                  <a:pt x="2143" y="889"/>
                </a:lnTo>
                <a:lnTo>
                  <a:pt x="2156" y="891"/>
                </a:lnTo>
                <a:lnTo>
                  <a:pt x="2170" y="893"/>
                </a:lnTo>
                <a:lnTo>
                  <a:pt x="2183" y="897"/>
                </a:lnTo>
                <a:lnTo>
                  <a:pt x="2196" y="901"/>
                </a:lnTo>
                <a:lnTo>
                  <a:pt x="2211" y="907"/>
                </a:lnTo>
                <a:lnTo>
                  <a:pt x="2226" y="914"/>
                </a:lnTo>
                <a:lnTo>
                  <a:pt x="2226" y="914"/>
                </a:lnTo>
                <a:lnTo>
                  <a:pt x="2246" y="924"/>
                </a:lnTo>
                <a:lnTo>
                  <a:pt x="2265" y="934"/>
                </a:lnTo>
                <a:lnTo>
                  <a:pt x="2281" y="945"/>
                </a:lnTo>
                <a:lnTo>
                  <a:pt x="2295" y="954"/>
                </a:lnTo>
                <a:lnTo>
                  <a:pt x="2305" y="964"/>
                </a:lnTo>
                <a:lnTo>
                  <a:pt x="2312" y="971"/>
                </a:lnTo>
                <a:lnTo>
                  <a:pt x="2319" y="977"/>
                </a:lnTo>
                <a:lnTo>
                  <a:pt x="2319" y="977"/>
                </a:lnTo>
                <a:lnTo>
                  <a:pt x="2317" y="980"/>
                </a:lnTo>
                <a:lnTo>
                  <a:pt x="2313" y="987"/>
                </a:lnTo>
                <a:lnTo>
                  <a:pt x="2305" y="998"/>
                </a:lnTo>
                <a:lnTo>
                  <a:pt x="2300" y="1005"/>
                </a:lnTo>
                <a:lnTo>
                  <a:pt x="2293" y="1012"/>
                </a:lnTo>
                <a:lnTo>
                  <a:pt x="2285" y="1018"/>
                </a:lnTo>
                <a:lnTo>
                  <a:pt x="2276" y="1025"/>
                </a:lnTo>
                <a:lnTo>
                  <a:pt x="2267" y="1031"/>
                </a:lnTo>
                <a:lnTo>
                  <a:pt x="2255" y="1036"/>
                </a:lnTo>
                <a:lnTo>
                  <a:pt x="2242" y="1041"/>
                </a:lnTo>
                <a:lnTo>
                  <a:pt x="2228" y="1045"/>
                </a:lnTo>
                <a:lnTo>
                  <a:pt x="2212" y="1049"/>
                </a:lnTo>
                <a:lnTo>
                  <a:pt x="2194" y="1050"/>
                </a:lnTo>
                <a:lnTo>
                  <a:pt x="2194" y="1050"/>
                </a:lnTo>
                <a:lnTo>
                  <a:pt x="2180" y="1051"/>
                </a:lnTo>
                <a:lnTo>
                  <a:pt x="2166" y="1050"/>
                </a:lnTo>
                <a:lnTo>
                  <a:pt x="2152" y="1048"/>
                </a:lnTo>
                <a:lnTo>
                  <a:pt x="2139" y="1044"/>
                </a:lnTo>
                <a:lnTo>
                  <a:pt x="2127" y="1041"/>
                </a:lnTo>
                <a:lnTo>
                  <a:pt x="2115" y="1037"/>
                </a:lnTo>
                <a:lnTo>
                  <a:pt x="2103" y="1033"/>
                </a:lnTo>
                <a:lnTo>
                  <a:pt x="2092" y="1027"/>
                </a:lnTo>
                <a:lnTo>
                  <a:pt x="2082" y="1022"/>
                </a:lnTo>
                <a:lnTo>
                  <a:pt x="2073" y="1016"/>
                </a:lnTo>
                <a:lnTo>
                  <a:pt x="2064" y="1010"/>
                </a:lnTo>
                <a:lnTo>
                  <a:pt x="2056" y="1003"/>
                </a:lnTo>
                <a:lnTo>
                  <a:pt x="2048" y="995"/>
                </a:lnTo>
                <a:lnTo>
                  <a:pt x="2042" y="988"/>
                </a:lnTo>
                <a:lnTo>
                  <a:pt x="2036" y="981"/>
                </a:lnTo>
                <a:lnTo>
                  <a:pt x="2031" y="974"/>
                </a:lnTo>
                <a:lnTo>
                  <a:pt x="2031" y="974"/>
                </a:lnTo>
                <a:lnTo>
                  <a:pt x="2022" y="996"/>
                </a:lnTo>
                <a:lnTo>
                  <a:pt x="2013" y="1014"/>
                </a:lnTo>
                <a:lnTo>
                  <a:pt x="2007" y="1027"/>
                </a:lnTo>
                <a:lnTo>
                  <a:pt x="2007" y="1027"/>
                </a:lnTo>
                <a:lnTo>
                  <a:pt x="2003" y="1035"/>
                </a:lnTo>
                <a:lnTo>
                  <a:pt x="2000" y="1042"/>
                </a:lnTo>
                <a:lnTo>
                  <a:pt x="1998" y="1051"/>
                </a:lnTo>
                <a:lnTo>
                  <a:pt x="1997" y="1057"/>
                </a:lnTo>
                <a:lnTo>
                  <a:pt x="1997" y="1064"/>
                </a:lnTo>
                <a:lnTo>
                  <a:pt x="1997" y="1070"/>
                </a:lnTo>
                <a:lnTo>
                  <a:pt x="1999" y="1082"/>
                </a:lnTo>
                <a:lnTo>
                  <a:pt x="2001" y="1094"/>
                </a:lnTo>
                <a:lnTo>
                  <a:pt x="2003" y="1104"/>
                </a:lnTo>
                <a:lnTo>
                  <a:pt x="2004" y="1115"/>
                </a:lnTo>
                <a:lnTo>
                  <a:pt x="2003" y="1121"/>
                </a:lnTo>
                <a:lnTo>
                  <a:pt x="2001" y="1126"/>
                </a:lnTo>
                <a:lnTo>
                  <a:pt x="2001" y="1126"/>
                </a:lnTo>
                <a:lnTo>
                  <a:pt x="1999" y="1132"/>
                </a:lnTo>
                <a:lnTo>
                  <a:pt x="1995" y="1138"/>
                </a:lnTo>
                <a:lnTo>
                  <a:pt x="1986" y="1151"/>
                </a:lnTo>
                <a:lnTo>
                  <a:pt x="1973" y="1163"/>
                </a:lnTo>
                <a:lnTo>
                  <a:pt x="1960" y="1175"/>
                </a:lnTo>
                <a:lnTo>
                  <a:pt x="1945" y="1187"/>
                </a:lnTo>
                <a:lnTo>
                  <a:pt x="1931" y="1198"/>
                </a:lnTo>
                <a:lnTo>
                  <a:pt x="1904" y="1216"/>
                </a:lnTo>
                <a:lnTo>
                  <a:pt x="1904" y="1216"/>
                </a:lnTo>
                <a:lnTo>
                  <a:pt x="1886" y="1227"/>
                </a:lnTo>
                <a:lnTo>
                  <a:pt x="1864" y="1239"/>
                </a:lnTo>
                <a:lnTo>
                  <a:pt x="1842" y="1249"/>
                </a:lnTo>
                <a:lnTo>
                  <a:pt x="1819" y="1257"/>
                </a:lnTo>
                <a:lnTo>
                  <a:pt x="1798" y="1264"/>
                </a:lnTo>
                <a:lnTo>
                  <a:pt x="1779" y="1270"/>
                </a:lnTo>
                <a:lnTo>
                  <a:pt x="1754" y="1278"/>
                </a:lnTo>
                <a:lnTo>
                  <a:pt x="1754" y="1278"/>
                </a:lnTo>
                <a:lnTo>
                  <a:pt x="1779" y="1336"/>
                </a:lnTo>
                <a:lnTo>
                  <a:pt x="1811" y="1404"/>
                </a:lnTo>
                <a:lnTo>
                  <a:pt x="1811" y="1404"/>
                </a:lnTo>
                <a:lnTo>
                  <a:pt x="1833" y="1449"/>
                </a:lnTo>
                <a:lnTo>
                  <a:pt x="1862" y="1504"/>
                </a:lnTo>
                <a:lnTo>
                  <a:pt x="1877" y="1531"/>
                </a:lnTo>
                <a:lnTo>
                  <a:pt x="1893" y="1557"/>
                </a:lnTo>
                <a:lnTo>
                  <a:pt x="1909" y="1578"/>
                </a:lnTo>
                <a:lnTo>
                  <a:pt x="1916" y="1588"/>
                </a:lnTo>
                <a:lnTo>
                  <a:pt x="1924" y="1597"/>
                </a:lnTo>
                <a:lnTo>
                  <a:pt x="1924" y="1597"/>
                </a:lnTo>
                <a:lnTo>
                  <a:pt x="1940" y="1592"/>
                </a:lnTo>
                <a:lnTo>
                  <a:pt x="1957" y="1587"/>
                </a:lnTo>
                <a:lnTo>
                  <a:pt x="1980" y="1581"/>
                </a:lnTo>
                <a:lnTo>
                  <a:pt x="2004" y="1573"/>
                </a:lnTo>
                <a:lnTo>
                  <a:pt x="2031" y="1563"/>
                </a:lnTo>
                <a:lnTo>
                  <a:pt x="2057" y="1551"/>
                </a:lnTo>
                <a:lnTo>
                  <a:pt x="2071" y="1544"/>
                </a:lnTo>
                <a:lnTo>
                  <a:pt x="2083" y="1537"/>
                </a:lnTo>
                <a:lnTo>
                  <a:pt x="2083" y="1537"/>
                </a:lnTo>
                <a:lnTo>
                  <a:pt x="2105" y="1524"/>
                </a:lnTo>
                <a:lnTo>
                  <a:pt x="2126" y="1510"/>
                </a:lnTo>
                <a:lnTo>
                  <a:pt x="2145" y="1495"/>
                </a:lnTo>
                <a:lnTo>
                  <a:pt x="2162" y="1480"/>
                </a:lnTo>
                <a:lnTo>
                  <a:pt x="2177" y="1466"/>
                </a:lnTo>
                <a:lnTo>
                  <a:pt x="2189" y="1451"/>
                </a:lnTo>
                <a:lnTo>
                  <a:pt x="2199" y="1437"/>
                </a:lnTo>
                <a:lnTo>
                  <a:pt x="2207" y="1424"/>
                </a:lnTo>
                <a:lnTo>
                  <a:pt x="2207" y="1424"/>
                </a:lnTo>
                <a:lnTo>
                  <a:pt x="2190" y="1460"/>
                </a:lnTo>
                <a:lnTo>
                  <a:pt x="2175" y="1493"/>
                </a:lnTo>
                <a:lnTo>
                  <a:pt x="2161" y="1523"/>
                </a:lnTo>
                <a:lnTo>
                  <a:pt x="2146" y="1551"/>
                </a:lnTo>
                <a:lnTo>
                  <a:pt x="2132" y="1576"/>
                </a:lnTo>
                <a:lnTo>
                  <a:pt x="2119" y="1599"/>
                </a:lnTo>
                <a:lnTo>
                  <a:pt x="2105" y="1619"/>
                </a:lnTo>
                <a:lnTo>
                  <a:pt x="2092" y="1637"/>
                </a:lnTo>
                <a:lnTo>
                  <a:pt x="2080" y="1655"/>
                </a:lnTo>
                <a:lnTo>
                  <a:pt x="2068" y="1669"/>
                </a:lnTo>
                <a:lnTo>
                  <a:pt x="2055" y="1682"/>
                </a:lnTo>
                <a:lnTo>
                  <a:pt x="2044" y="1694"/>
                </a:lnTo>
                <a:lnTo>
                  <a:pt x="2033" y="1705"/>
                </a:lnTo>
                <a:lnTo>
                  <a:pt x="2022" y="1714"/>
                </a:lnTo>
                <a:lnTo>
                  <a:pt x="2011" y="1721"/>
                </a:lnTo>
                <a:lnTo>
                  <a:pt x="2000" y="1729"/>
                </a:lnTo>
                <a:lnTo>
                  <a:pt x="2000" y="1729"/>
                </a:lnTo>
                <a:lnTo>
                  <a:pt x="1907" y="1790"/>
                </a:lnTo>
                <a:lnTo>
                  <a:pt x="1797" y="1862"/>
                </a:lnTo>
                <a:lnTo>
                  <a:pt x="1735" y="1901"/>
                </a:lnTo>
                <a:lnTo>
                  <a:pt x="1671" y="1940"/>
                </a:lnTo>
                <a:lnTo>
                  <a:pt x="1602" y="1980"/>
                </a:lnTo>
                <a:lnTo>
                  <a:pt x="1532" y="2020"/>
                </a:lnTo>
                <a:lnTo>
                  <a:pt x="1459" y="2058"/>
                </a:lnTo>
                <a:lnTo>
                  <a:pt x="1422" y="2077"/>
                </a:lnTo>
                <a:lnTo>
                  <a:pt x="1384" y="2094"/>
                </a:lnTo>
                <a:lnTo>
                  <a:pt x="1347" y="2112"/>
                </a:lnTo>
                <a:lnTo>
                  <a:pt x="1308" y="2129"/>
                </a:lnTo>
                <a:lnTo>
                  <a:pt x="1269" y="2146"/>
                </a:lnTo>
                <a:lnTo>
                  <a:pt x="1230" y="2161"/>
                </a:lnTo>
                <a:lnTo>
                  <a:pt x="1190" y="2175"/>
                </a:lnTo>
                <a:lnTo>
                  <a:pt x="1151" y="2189"/>
                </a:lnTo>
                <a:lnTo>
                  <a:pt x="1111" y="2202"/>
                </a:lnTo>
                <a:lnTo>
                  <a:pt x="1072" y="2213"/>
                </a:lnTo>
                <a:lnTo>
                  <a:pt x="1032" y="2223"/>
                </a:lnTo>
                <a:lnTo>
                  <a:pt x="992" y="2231"/>
                </a:lnTo>
                <a:lnTo>
                  <a:pt x="952" y="2240"/>
                </a:lnTo>
                <a:lnTo>
                  <a:pt x="913" y="2246"/>
                </a:lnTo>
                <a:lnTo>
                  <a:pt x="913" y="2246"/>
                </a:lnTo>
                <a:lnTo>
                  <a:pt x="901" y="2246"/>
                </a:lnTo>
                <a:lnTo>
                  <a:pt x="889" y="2245"/>
                </a:lnTo>
                <a:lnTo>
                  <a:pt x="876" y="2242"/>
                </a:lnTo>
                <a:lnTo>
                  <a:pt x="863" y="2239"/>
                </a:lnTo>
                <a:lnTo>
                  <a:pt x="850" y="2236"/>
                </a:lnTo>
                <a:lnTo>
                  <a:pt x="836" y="2230"/>
                </a:lnTo>
                <a:lnTo>
                  <a:pt x="809" y="2218"/>
                </a:lnTo>
                <a:lnTo>
                  <a:pt x="781" y="2204"/>
                </a:lnTo>
                <a:lnTo>
                  <a:pt x="754" y="2188"/>
                </a:lnTo>
                <a:lnTo>
                  <a:pt x="726" y="2170"/>
                </a:lnTo>
                <a:lnTo>
                  <a:pt x="698" y="2151"/>
                </a:lnTo>
                <a:lnTo>
                  <a:pt x="672" y="2130"/>
                </a:lnTo>
                <a:lnTo>
                  <a:pt x="646" y="2110"/>
                </a:lnTo>
                <a:lnTo>
                  <a:pt x="623" y="2089"/>
                </a:lnTo>
                <a:lnTo>
                  <a:pt x="600" y="2069"/>
                </a:lnTo>
                <a:lnTo>
                  <a:pt x="581" y="2049"/>
                </a:lnTo>
                <a:lnTo>
                  <a:pt x="563" y="2032"/>
                </a:lnTo>
                <a:lnTo>
                  <a:pt x="548" y="2017"/>
                </a:lnTo>
                <a:lnTo>
                  <a:pt x="537" y="2003"/>
                </a:lnTo>
                <a:lnTo>
                  <a:pt x="537" y="2003"/>
                </a:lnTo>
                <a:lnTo>
                  <a:pt x="533" y="1999"/>
                </a:lnTo>
                <a:lnTo>
                  <a:pt x="530" y="1995"/>
                </a:lnTo>
                <a:lnTo>
                  <a:pt x="520" y="1990"/>
                </a:lnTo>
                <a:lnTo>
                  <a:pt x="512" y="1988"/>
                </a:lnTo>
                <a:lnTo>
                  <a:pt x="502" y="1987"/>
                </a:lnTo>
                <a:lnTo>
                  <a:pt x="493" y="1987"/>
                </a:lnTo>
                <a:lnTo>
                  <a:pt x="483" y="1989"/>
                </a:lnTo>
                <a:lnTo>
                  <a:pt x="473" y="1992"/>
                </a:lnTo>
                <a:lnTo>
                  <a:pt x="464" y="1996"/>
                </a:lnTo>
                <a:lnTo>
                  <a:pt x="447" y="2004"/>
                </a:lnTo>
                <a:lnTo>
                  <a:pt x="433" y="2014"/>
                </a:lnTo>
                <a:lnTo>
                  <a:pt x="419" y="2024"/>
                </a:lnTo>
                <a:lnTo>
                  <a:pt x="419" y="2024"/>
                </a:lnTo>
                <a:lnTo>
                  <a:pt x="412" y="2023"/>
                </a:lnTo>
                <a:lnTo>
                  <a:pt x="393" y="2021"/>
                </a:lnTo>
                <a:lnTo>
                  <a:pt x="379" y="2021"/>
                </a:lnTo>
                <a:lnTo>
                  <a:pt x="364" y="2021"/>
                </a:lnTo>
                <a:lnTo>
                  <a:pt x="348" y="2022"/>
                </a:lnTo>
                <a:lnTo>
                  <a:pt x="329" y="2024"/>
                </a:lnTo>
                <a:lnTo>
                  <a:pt x="310" y="2027"/>
                </a:lnTo>
                <a:lnTo>
                  <a:pt x="290" y="2032"/>
                </a:lnTo>
                <a:lnTo>
                  <a:pt x="271" y="2038"/>
                </a:lnTo>
                <a:lnTo>
                  <a:pt x="252" y="2047"/>
                </a:lnTo>
                <a:lnTo>
                  <a:pt x="242" y="2053"/>
                </a:lnTo>
                <a:lnTo>
                  <a:pt x="233" y="2058"/>
                </a:lnTo>
                <a:lnTo>
                  <a:pt x="224" y="2064"/>
                </a:lnTo>
                <a:lnTo>
                  <a:pt x="216" y="2071"/>
                </a:lnTo>
                <a:lnTo>
                  <a:pt x="207" y="2079"/>
                </a:lnTo>
                <a:lnTo>
                  <a:pt x="199" y="2087"/>
                </a:lnTo>
                <a:lnTo>
                  <a:pt x="191" y="2097"/>
                </a:lnTo>
                <a:lnTo>
                  <a:pt x="184" y="2106"/>
                </a:lnTo>
                <a:lnTo>
                  <a:pt x="184" y="2106"/>
                </a:lnTo>
                <a:lnTo>
                  <a:pt x="183" y="2109"/>
                </a:lnTo>
                <a:lnTo>
                  <a:pt x="185" y="2111"/>
                </a:lnTo>
                <a:lnTo>
                  <a:pt x="188" y="2112"/>
                </a:lnTo>
                <a:lnTo>
                  <a:pt x="193" y="2112"/>
                </a:lnTo>
                <a:lnTo>
                  <a:pt x="210" y="2110"/>
                </a:lnTo>
                <a:lnTo>
                  <a:pt x="230" y="2108"/>
                </a:lnTo>
                <a:lnTo>
                  <a:pt x="255" y="2106"/>
                </a:lnTo>
                <a:lnTo>
                  <a:pt x="280" y="2105"/>
                </a:lnTo>
                <a:lnTo>
                  <a:pt x="293" y="2106"/>
                </a:lnTo>
                <a:lnTo>
                  <a:pt x="307" y="2107"/>
                </a:lnTo>
                <a:lnTo>
                  <a:pt x="319" y="2109"/>
                </a:lnTo>
                <a:lnTo>
                  <a:pt x="331" y="2112"/>
                </a:lnTo>
                <a:lnTo>
                  <a:pt x="331" y="2112"/>
                </a:lnTo>
                <a:lnTo>
                  <a:pt x="338" y="2115"/>
                </a:lnTo>
                <a:lnTo>
                  <a:pt x="343" y="2118"/>
                </a:lnTo>
                <a:lnTo>
                  <a:pt x="346" y="2121"/>
                </a:lnTo>
                <a:lnTo>
                  <a:pt x="347" y="2124"/>
                </a:lnTo>
                <a:lnTo>
                  <a:pt x="347" y="2127"/>
                </a:lnTo>
                <a:lnTo>
                  <a:pt x="345" y="2131"/>
                </a:lnTo>
                <a:lnTo>
                  <a:pt x="339" y="2139"/>
                </a:lnTo>
                <a:lnTo>
                  <a:pt x="332" y="2149"/>
                </a:lnTo>
                <a:lnTo>
                  <a:pt x="325" y="2160"/>
                </a:lnTo>
                <a:lnTo>
                  <a:pt x="321" y="2166"/>
                </a:lnTo>
                <a:lnTo>
                  <a:pt x="319" y="2172"/>
                </a:lnTo>
                <a:lnTo>
                  <a:pt x="317" y="2178"/>
                </a:lnTo>
                <a:lnTo>
                  <a:pt x="317" y="2185"/>
                </a:lnTo>
                <a:lnTo>
                  <a:pt x="317" y="2185"/>
                </a:lnTo>
                <a:lnTo>
                  <a:pt x="317" y="2191"/>
                </a:lnTo>
                <a:lnTo>
                  <a:pt x="319" y="2197"/>
                </a:lnTo>
                <a:lnTo>
                  <a:pt x="321" y="2202"/>
                </a:lnTo>
                <a:lnTo>
                  <a:pt x="324" y="2207"/>
                </a:lnTo>
                <a:lnTo>
                  <a:pt x="328" y="2212"/>
                </a:lnTo>
                <a:lnTo>
                  <a:pt x="333" y="2217"/>
                </a:lnTo>
                <a:lnTo>
                  <a:pt x="346" y="2227"/>
                </a:lnTo>
                <a:lnTo>
                  <a:pt x="361" y="2237"/>
                </a:lnTo>
                <a:lnTo>
                  <a:pt x="377" y="2246"/>
                </a:lnTo>
                <a:lnTo>
                  <a:pt x="397" y="2255"/>
                </a:lnTo>
                <a:lnTo>
                  <a:pt x="416" y="2263"/>
                </a:lnTo>
                <a:lnTo>
                  <a:pt x="458" y="2279"/>
                </a:lnTo>
                <a:lnTo>
                  <a:pt x="500" y="2293"/>
                </a:lnTo>
                <a:lnTo>
                  <a:pt x="571" y="2314"/>
                </a:lnTo>
                <a:lnTo>
                  <a:pt x="571" y="2314"/>
                </a:lnTo>
                <a:lnTo>
                  <a:pt x="579" y="2318"/>
                </a:lnTo>
                <a:lnTo>
                  <a:pt x="585" y="2322"/>
                </a:lnTo>
                <a:lnTo>
                  <a:pt x="588" y="2328"/>
                </a:lnTo>
                <a:lnTo>
                  <a:pt x="590" y="2333"/>
                </a:lnTo>
                <a:lnTo>
                  <a:pt x="590" y="2337"/>
                </a:lnTo>
                <a:lnTo>
                  <a:pt x="588" y="2341"/>
                </a:lnTo>
                <a:lnTo>
                  <a:pt x="585" y="2343"/>
                </a:lnTo>
                <a:lnTo>
                  <a:pt x="581" y="2344"/>
                </a:lnTo>
                <a:lnTo>
                  <a:pt x="581" y="2344"/>
                </a:lnTo>
                <a:lnTo>
                  <a:pt x="556" y="2343"/>
                </a:lnTo>
                <a:lnTo>
                  <a:pt x="532" y="2340"/>
                </a:lnTo>
                <a:lnTo>
                  <a:pt x="509" y="2337"/>
                </a:lnTo>
                <a:lnTo>
                  <a:pt x="488" y="2332"/>
                </a:lnTo>
                <a:lnTo>
                  <a:pt x="467" y="2327"/>
                </a:lnTo>
                <a:lnTo>
                  <a:pt x="448" y="2320"/>
                </a:lnTo>
                <a:lnTo>
                  <a:pt x="429" y="2314"/>
                </a:lnTo>
                <a:lnTo>
                  <a:pt x="412" y="2308"/>
                </a:lnTo>
                <a:lnTo>
                  <a:pt x="380" y="2295"/>
                </a:lnTo>
                <a:lnTo>
                  <a:pt x="352" y="2283"/>
                </a:lnTo>
                <a:lnTo>
                  <a:pt x="327" y="2271"/>
                </a:lnTo>
                <a:lnTo>
                  <a:pt x="316" y="2267"/>
                </a:lnTo>
                <a:lnTo>
                  <a:pt x="305" y="2263"/>
                </a:lnTo>
                <a:lnTo>
                  <a:pt x="305" y="2263"/>
                </a:lnTo>
                <a:lnTo>
                  <a:pt x="286" y="2258"/>
                </a:lnTo>
                <a:lnTo>
                  <a:pt x="268" y="2254"/>
                </a:lnTo>
                <a:lnTo>
                  <a:pt x="253" y="2251"/>
                </a:lnTo>
                <a:lnTo>
                  <a:pt x="237" y="2249"/>
                </a:lnTo>
                <a:lnTo>
                  <a:pt x="224" y="2248"/>
                </a:lnTo>
                <a:lnTo>
                  <a:pt x="213" y="2249"/>
                </a:lnTo>
                <a:lnTo>
                  <a:pt x="202" y="2250"/>
                </a:lnTo>
                <a:lnTo>
                  <a:pt x="192" y="2252"/>
                </a:lnTo>
                <a:lnTo>
                  <a:pt x="185" y="2256"/>
                </a:lnTo>
                <a:lnTo>
                  <a:pt x="178" y="2260"/>
                </a:lnTo>
                <a:lnTo>
                  <a:pt x="172" y="2265"/>
                </a:lnTo>
                <a:lnTo>
                  <a:pt x="167" y="2271"/>
                </a:lnTo>
                <a:lnTo>
                  <a:pt x="163" y="2277"/>
                </a:lnTo>
                <a:lnTo>
                  <a:pt x="160" y="2286"/>
                </a:lnTo>
                <a:lnTo>
                  <a:pt x="156" y="2294"/>
                </a:lnTo>
                <a:lnTo>
                  <a:pt x="155" y="2303"/>
                </a:lnTo>
                <a:lnTo>
                  <a:pt x="155" y="2303"/>
                </a:lnTo>
                <a:lnTo>
                  <a:pt x="154" y="2306"/>
                </a:lnTo>
                <a:lnTo>
                  <a:pt x="152" y="2309"/>
                </a:lnTo>
                <a:lnTo>
                  <a:pt x="150" y="2312"/>
                </a:lnTo>
                <a:lnTo>
                  <a:pt x="147" y="2314"/>
                </a:lnTo>
                <a:lnTo>
                  <a:pt x="140" y="2318"/>
                </a:lnTo>
                <a:lnTo>
                  <a:pt x="132" y="2323"/>
                </a:lnTo>
                <a:lnTo>
                  <a:pt x="109" y="2333"/>
                </a:lnTo>
                <a:lnTo>
                  <a:pt x="97" y="2339"/>
                </a:lnTo>
                <a:lnTo>
                  <a:pt x="84" y="2347"/>
                </a:lnTo>
                <a:lnTo>
                  <a:pt x="71" y="2357"/>
                </a:lnTo>
                <a:lnTo>
                  <a:pt x="57" y="2371"/>
                </a:lnTo>
                <a:lnTo>
                  <a:pt x="51" y="2378"/>
                </a:lnTo>
                <a:lnTo>
                  <a:pt x="45" y="2386"/>
                </a:lnTo>
                <a:lnTo>
                  <a:pt x="39" y="2396"/>
                </a:lnTo>
                <a:lnTo>
                  <a:pt x="33" y="2406"/>
                </a:lnTo>
                <a:lnTo>
                  <a:pt x="28" y="2418"/>
                </a:lnTo>
                <a:lnTo>
                  <a:pt x="22" y="2430"/>
                </a:lnTo>
                <a:lnTo>
                  <a:pt x="17" y="2444"/>
                </a:lnTo>
                <a:lnTo>
                  <a:pt x="13" y="2458"/>
                </a:lnTo>
                <a:lnTo>
                  <a:pt x="9" y="2475"/>
                </a:lnTo>
                <a:lnTo>
                  <a:pt x="6" y="2492"/>
                </a:lnTo>
                <a:lnTo>
                  <a:pt x="3" y="2512"/>
                </a:lnTo>
                <a:lnTo>
                  <a:pt x="0" y="2532"/>
                </a:lnTo>
                <a:lnTo>
                  <a:pt x="0" y="2532"/>
                </a:lnTo>
                <a:lnTo>
                  <a:pt x="1" y="2533"/>
                </a:lnTo>
                <a:lnTo>
                  <a:pt x="2" y="2534"/>
                </a:lnTo>
                <a:lnTo>
                  <a:pt x="6" y="2532"/>
                </a:lnTo>
                <a:lnTo>
                  <a:pt x="12" y="2527"/>
                </a:lnTo>
                <a:lnTo>
                  <a:pt x="20" y="2519"/>
                </a:lnTo>
                <a:lnTo>
                  <a:pt x="43" y="2496"/>
                </a:lnTo>
                <a:lnTo>
                  <a:pt x="69" y="2472"/>
                </a:lnTo>
                <a:lnTo>
                  <a:pt x="82" y="2459"/>
                </a:lnTo>
                <a:lnTo>
                  <a:pt x="95" y="2448"/>
                </a:lnTo>
                <a:lnTo>
                  <a:pt x="107" y="2439"/>
                </a:lnTo>
                <a:lnTo>
                  <a:pt x="119" y="2432"/>
                </a:lnTo>
                <a:lnTo>
                  <a:pt x="124" y="2429"/>
                </a:lnTo>
                <a:lnTo>
                  <a:pt x="129" y="2428"/>
                </a:lnTo>
                <a:lnTo>
                  <a:pt x="133" y="2427"/>
                </a:lnTo>
                <a:lnTo>
                  <a:pt x="137" y="2427"/>
                </a:lnTo>
                <a:lnTo>
                  <a:pt x="140" y="2429"/>
                </a:lnTo>
                <a:lnTo>
                  <a:pt x="143" y="2431"/>
                </a:lnTo>
                <a:lnTo>
                  <a:pt x="144" y="2435"/>
                </a:lnTo>
                <a:lnTo>
                  <a:pt x="146" y="2439"/>
                </a:lnTo>
                <a:lnTo>
                  <a:pt x="146" y="2439"/>
                </a:lnTo>
                <a:lnTo>
                  <a:pt x="149" y="2455"/>
                </a:lnTo>
                <a:lnTo>
                  <a:pt x="154" y="2470"/>
                </a:lnTo>
                <a:lnTo>
                  <a:pt x="162" y="2483"/>
                </a:lnTo>
                <a:lnTo>
                  <a:pt x="170" y="2493"/>
                </a:lnTo>
                <a:lnTo>
                  <a:pt x="179" y="2503"/>
                </a:lnTo>
                <a:lnTo>
                  <a:pt x="189" y="2511"/>
                </a:lnTo>
                <a:lnTo>
                  <a:pt x="200" y="2518"/>
                </a:lnTo>
                <a:lnTo>
                  <a:pt x="214" y="2523"/>
                </a:lnTo>
                <a:lnTo>
                  <a:pt x="227" y="2527"/>
                </a:lnTo>
                <a:lnTo>
                  <a:pt x="241" y="2529"/>
                </a:lnTo>
                <a:lnTo>
                  <a:pt x="256" y="2531"/>
                </a:lnTo>
                <a:lnTo>
                  <a:pt x="271" y="2532"/>
                </a:lnTo>
                <a:lnTo>
                  <a:pt x="287" y="2533"/>
                </a:lnTo>
                <a:lnTo>
                  <a:pt x="304" y="2532"/>
                </a:lnTo>
                <a:lnTo>
                  <a:pt x="337" y="2530"/>
                </a:lnTo>
                <a:lnTo>
                  <a:pt x="371" y="2526"/>
                </a:lnTo>
                <a:lnTo>
                  <a:pt x="405" y="2521"/>
                </a:lnTo>
                <a:lnTo>
                  <a:pt x="438" y="2516"/>
                </a:lnTo>
                <a:lnTo>
                  <a:pt x="468" y="2512"/>
                </a:lnTo>
                <a:lnTo>
                  <a:pt x="496" y="2510"/>
                </a:lnTo>
                <a:lnTo>
                  <a:pt x="509" y="2509"/>
                </a:lnTo>
                <a:lnTo>
                  <a:pt x="520" y="2509"/>
                </a:lnTo>
                <a:lnTo>
                  <a:pt x="531" y="2510"/>
                </a:lnTo>
                <a:lnTo>
                  <a:pt x="541" y="2512"/>
                </a:lnTo>
                <a:lnTo>
                  <a:pt x="549" y="2515"/>
                </a:lnTo>
                <a:lnTo>
                  <a:pt x="555" y="2519"/>
                </a:lnTo>
                <a:lnTo>
                  <a:pt x="555" y="2519"/>
                </a:lnTo>
                <a:lnTo>
                  <a:pt x="558" y="2522"/>
                </a:lnTo>
                <a:lnTo>
                  <a:pt x="559" y="2524"/>
                </a:lnTo>
                <a:lnTo>
                  <a:pt x="557" y="2527"/>
                </a:lnTo>
                <a:lnTo>
                  <a:pt x="554" y="2529"/>
                </a:lnTo>
                <a:lnTo>
                  <a:pt x="549" y="2532"/>
                </a:lnTo>
                <a:lnTo>
                  <a:pt x="542" y="2534"/>
                </a:lnTo>
                <a:lnTo>
                  <a:pt x="525" y="2538"/>
                </a:lnTo>
                <a:lnTo>
                  <a:pt x="475" y="2547"/>
                </a:lnTo>
                <a:lnTo>
                  <a:pt x="447" y="2553"/>
                </a:lnTo>
                <a:lnTo>
                  <a:pt x="417" y="2559"/>
                </a:lnTo>
                <a:lnTo>
                  <a:pt x="388" y="2566"/>
                </a:lnTo>
                <a:lnTo>
                  <a:pt x="359" y="2574"/>
                </a:lnTo>
                <a:lnTo>
                  <a:pt x="346" y="2578"/>
                </a:lnTo>
                <a:lnTo>
                  <a:pt x="333" y="2583"/>
                </a:lnTo>
                <a:lnTo>
                  <a:pt x="322" y="2588"/>
                </a:lnTo>
                <a:lnTo>
                  <a:pt x="312" y="2594"/>
                </a:lnTo>
                <a:lnTo>
                  <a:pt x="303" y="2601"/>
                </a:lnTo>
                <a:lnTo>
                  <a:pt x="294" y="2607"/>
                </a:lnTo>
                <a:lnTo>
                  <a:pt x="288" y="2614"/>
                </a:lnTo>
                <a:lnTo>
                  <a:pt x="284" y="2622"/>
                </a:lnTo>
                <a:lnTo>
                  <a:pt x="282" y="2630"/>
                </a:lnTo>
                <a:lnTo>
                  <a:pt x="281" y="2638"/>
                </a:lnTo>
                <a:lnTo>
                  <a:pt x="283" y="2649"/>
                </a:lnTo>
                <a:lnTo>
                  <a:pt x="287" y="2659"/>
                </a:lnTo>
                <a:lnTo>
                  <a:pt x="287" y="2659"/>
                </a:lnTo>
                <a:lnTo>
                  <a:pt x="287" y="2660"/>
                </a:lnTo>
                <a:lnTo>
                  <a:pt x="286" y="2663"/>
                </a:lnTo>
                <a:lnTo>
                  <a:pt x="283" y="2669"/>
                </a:lnTo>
                <a:lnTo>
                  <a:pt x="268" y="2686"/>
                </a:lnTo>
                <a:lnTo>
                  <a:pt x="258" y="2699"/>
                </a:lnTo>
                <a:lnTo>
                  <a:pt x="247" y="2712"/>
                </a:lnTo>
                <a:lnTo>
                  <a:pt x="237" y="2727"/>
                </a:lnTo>
                <a:lnTo>
                  <a:pt x="228" y="2744"/>
                </a:lnTo>
                <a:lnTo>
                  <a:pt x="220" y="2761"/>
                </a:lnTo>
                <a:lnTo>
                  <a:pt x="217" y="2770"/>
                </a:lnTo>
                <a:lnTo>
                  <a:pt x="214" y="2781"/>
                </a:lnTo>
                <a:lnTo>
                  <a:pt x="213" y="2790"/>
                </a:lnTo>
                <a:lnTo>
                  <a:pt x="212" y="2801"/>
                </a:lnTo>
                <a:lnTo>
                  <a:pt x="212" y="2811"/>
                </a:lnTo>
                <a:lnTo>
                  <a:pt x="213" y="2821"/>
                </a:lnTo>
                <a:lnTo>
                  <a:pt x="215" y="2833"/>
                </a:lnTo>
                <a:lnTo>
                  <a:pt x="219" y="2844"/>
                </a:lnTo>
                <a:lnTo>
                  <a:pt x="223" y="2856"/>
                </a:lnTo>
                <a:lnTo>
                  <a:pt x="229" y="2867"/>
                </a:lnTo>
                <a:lnTo>
                  <a:pt x="237" y="2880"/>
                </a:lnTo>
                <a:lnTo>
                  <a:pt x="246" y="2892"/>
                </a:lnTo>
                <a:lnTo>
                  <a:pt x="257" y="2904"/>
                </a:lnTo>
                <a:lnTo>
                  <a:pt x="270" y="2917"/>
                </a:lnTo>
                <a:lnTo>
                  <a:pt x="270" y="2917"/>
                </a:lnTo>
                <a:lnTo>
                  <a:pt x="270" y="2910"/>
                </a:lnTo>
                <a:lnTo>
                  <a:pt x="272" y="2893"/>
                </a:lnTo>
                <a:lnTo>
                  <a:pt x="277" y="2868"/>
                </a:lnTo>
                <a:lnTo>
                  <a:pt x="281" y="2855"/>
                </a:lnTo>
                <a:lnTo>
                  <a:pt x="285" y="2841"/>
                </a:lnTo>
                <a:lnTo>
                  <a:pt x="291" y="2828"/>
                </a:lnTo>
                <a:lnTo>
                  <a:pt x="298" y="2814"/>
                </a:lnTo>
                <a:lnTo>
                  <a:pt x="306" y="2801"/>
                </a:lnTo>
                <a:lnTo>
                  <a:pt x="315" y="2791"/>
                </a:lnTo>
                <a:lnTo>
                  <a:pt x="321" y="2786"/>
                </a:lnTo>
                <a:lnTo>
                  <a:pt x="326" y="2782"/>
                </a:lnTo>
                <a:lnTo>
                  <a:pt x="332" y="2777"/>
                </a:lnTo>
                <a:lnTo>
                  <a:pt x="339" y="2774"/>
                </a:lnTo>
                <a:lnTo>
                  <a:pt x="346" y="2772"/>
                </a:lnTo>
                <a:lnTo>
                  <a:pt x="354" y="2770"/>
                </a:lnTo>
                <a:lnTo>
                  <a:pt x="361" y="2770"/>
                </a:lnTo>
                <a:lnTo>
                  <a:pt x="369" y="2770"/>
                </a:lnTo>
                <a:lnTo>
                  <a:pt x="369" y="2770"/>
                </a:lnTo>
                <a:lnTo>
                  <a:pt x="383" y="2771"/>
                </a:lnTo>
                <a:lnTo>
                  <a:pt x="396" y="2774"/>
                </a:lnTo>
                <a:lnTo>
                  <a:pt x="408" y="2778"/>
                </a:lnTo>
                <a:lnTo>
                  <a:pt x="420" y="2783"/>
                </a:lnTo>
                <a:lnTo>
                  <a:pt x="443" y="2793"/>
                </a:lnTo>
                <a:lnTo>
                  <a:pt x="454" y="2797"/>
                </a:lnTo>
                <a:lnTo>
                  <a:pt x="465" y="2801"/>
                </a:lnTo>
                <a:lnTo>
                  <a:pt x="476" y="2804"/>
                </a:lnTo>
                <a:lnTo>
                  <a:pt x="489" y="2806"/>
                </a:lnTo>
                <a:lnTo>
                  <a:pt x="501" y="2807"/>
                </a:lnTo>
                <a:lnTo>
                  <a:pt x="514" y="2805"/>
                </a:lnTo>
                <a:lnTo>
                  <a:pt x="528" y="2802"/>
                </a:lnTo>
                <a:lnTo>
                  <a:pt x="542" y="2796"/>
                </a:lnTo>
                <a:lnTo>
                  <a:pt x="558" y="2788"/>
                </a:lnTo>
                <a:lnTo>
                  <a:pt x="575" y="2775"/>
                </a:lnTo>
                <a:lnTo>
                  <a:pt x="575" y="2775"/>
                </a:lnTo>
                <a:lnTo>
                  <a:pt x="588" y="2766"/>
                </a:lnTo>
                <a:lnTo>
                  <a:pt x="600" y="2755"/>
                </a:lnTo>
                <a:lnTo>
                  <a:pt x="614" y="2743"/>
                </a:lnTo>
                <a:lnTo>
                  <a:pt x="630" y="2730"/>
                </a:lnTo>
                <a:lnTo>
                  <a:pt x="651" y="2718"/>
                </a:lnTo>
                <a:lnTo>
                  <a:pt x="664" y="2711"/>
                </a:lnTo>
                <a:lnTo>
                  <a:pt x="678" y="2705"/>
                </a:lnTo>
                <a:lnTo>
                  <a:pt x="693" y="2698"/>
                </a:lnTo>
                <a:lnTo>
                  <a:pt x="712" y="2692"/>
                </a:lnTo>
                <a:lnTo>
                  <a:pt x="732" y="2684"/>
                </a:lnTo>
                <a:lnTo>
                  <a:pt x="754" y="2677"/>
                </a:lnTo>
                <a:lnTo>
                  <a:pt x="754" y="2677"/>
                </a:lnTo>
                <a:lnTo>
                  <a:pt x="756" y="2677"/>
                </a:lnTo>
                <a:lnTo>
                  <a:pt x="757" y="2678"/>
                </a:lnTo>
                <a:lnTo>
                  <a:pt x="760" y="2683"/>
                </a:lnTo>
                <a:lnTo>
                  <a:pt x="762" y="2692"/>
                </a:lnTo>
                <a:lnTo>
                  <a:pt x="765" y="2701"/>
                </a:lnTo>
                <a:lnTo>
                  <a:pt x="768" y="2713"/>
                </a:lnTo>
                <a:lnTo>
                  <a:pt x="772" y="2725"/>
                </a:lnTo>
                <a:lnTo>
                  <a:pt x="777" y="2738"/>
                </a:lnTo>
                <a:lnTo>
                  <a:pt x="783" y="2750"/>
                </a:lnTo>
                <a:lnTo>
                  <a:pt x="783" y="2750"/>
                </a:lnTo>
                <a:lnTo>
                  <a:pt x="786" y="2753"/>
                </a:lnTo>
                <a:lnTo>
                  <a:pt x="789" y="2755"/>
                </a:lnTo>
                <a:lnTo>
                  <a:pt x="797" y="2760"/>
                </a:lnTo>
                <a:lnTo>
                  <a:pt x="805" y="2763"/>
                </a:lnTo>
                <a:lnTo>
                  <a:pt x="813" y="2767"/>
                </a:lnTo>
                <a:lnTo>
                  <a:pt x="821" y="2770"/>
                </a:lnTo>
                <a:lnTo>
                  <a:pt x="827" y="2773"/>
                </a:lnTo>
                <a:lnTo>
                  <a:pt x="830" y="2775"/>
                </a:lnTo>
                <a:lnTo>
                  <a:pt x="831" y="2777"/>
                </a:lnTo>
                <a:lnTo>
                  <a:pt x="833" y="2781"/>
                </a:lnTo>
                <a:lnTo>
                  <a:pt x="833" y="2784"/>
                </a:lnTo>
                <a:lnTo>
                  <a:pt x="833" y="2784"/>
                </a:lnTo>
                <a:lnTo>
                  <a:pt x="832" y="2794"/>
                </a:lnTo>
                <a:lnTo>
                  <a:pt x="830" y="2805"/>
                </a:lnTo>
                <a:lnTo>
                  <a:pt x="826" y="2815"/>
                </a:lnTo>
                <a:lnTo>
                  <a:pt x="822" y="2824"/>
                </a:lnTo>
                <a:lnTo>
                  <a:pt x="817" y="2834"/>
                </a:lnTo>
                <a:lnTo>
                  <a:pt x="811" y="2843"/>
                </a:lnTo>
                <a:lnTo>
                  <a:pt x="798" y="2859"/>
                </a:lnTo>
                <a:lnTo>
                  <a:pt x="784" y="2873"/>
                </a:lnTo>
                <a:lnTo>
                  <a:pt x="773" y="2884"/>
                </a:lnTo>
                <a:lnTo>
                  <a:pt x="765" y="2890"/>
                </a:lnTo>
                <a:lnTo>
                  <a:pt x="763" y="2893"/>
                </a:lnTo>
                <a:lnTo>
                  <a:pt x="763" y="2893"/>
                </a:lnTo>
                <a:lnTo>
                  <a:pt x="767" y="2896"/>
                </a:lnTo>
                <a:lnTo>
                  <a:pt x="778" y="2899"/>
                </a:lnTo>
                <a:lnTo>
                  <a:pt x="785" y="2900"/>
                </a:lnTo>
                <a:lnTo>
                  <a:pt x="794" y="2901"/>
                </a:lnTo>
                <a:lnTo>
                  <a:pt x="804" y="2901"/>
                </a:lnTo>
                <a:lnTo>
                  <a:pt x="815" y="2899"/>
                </a:lnTo>
                <a:lnTo>
                  <a:pt x="826" y="2896"/>
                </a:lnTo>
                <a:lnTo>
                  <a:pt x="839" y="2891"/>
                </a:lnTo>
                <a:lnTo>
                  <a:pt x="852" y="2884"/>
                </a:lnTo>
                <a:lnTo>
                  <a:pt x="865" y="2874"/>
                </a:lnTo>
                <a:lnTo>
                  <a:pt x="879" y="2860"/>
                </a:lnTo>
                <a:lnTo>
                  <a:pt x="894" y="2844"/>
                </a:lnTo>
                <a:lnTo>
                  <a:pt x="907" y="2824"/>
                </a:lnTo>
                <a:lnTo>
                  <a:pt x="921" y="2801"/>
                </a:lnTo>
                <a:lnTo>
                  <a:pt x="921" y="2801"/>
                </a:lnTo>
                <a:lnTo>
                  <a:pt x="924" y="2797"/>
                </a:lnTo>
                <a:lnTo>
                  <a:pt x="927" y="2793"/>
                </a:lnTo>
                <a:lnTo>
                  <a:pt x="930" y="2791"/>
                </a:lnTo>
                <a:lnTo>
                  <a:pt x="935" y="2789"/>
                </a:lnTo>
                <a:lnTo>
                  <a:pt x="939" y="2788"/>
                </a:lnTo>
                <a:lnTo>
                  <a:pt x="943" y="2788"/>
                </a:lnTo>
                <a:lnTo>
                  <a:pt x="951" y="2788"/>
                </a:lnTo>
                <a:lnTo>
                  <a:pt x="970" y="2790"/>
                </a:lnTo>
                <a:lnTo>
                  <a:pt x="982" y="2790"/>
                </a:lnTo>
                <a:lnTo>
                  <a:pt x="987" y="2789"/>
                </a:lnTo>
                <a:lnTo>
                  <a:pt x="992" y="2788"/>
                </a:lnTo>
                <a:lnTo>
                  <a:pt x="992" y="2788"/>
                </a:lnTo>
                <a:lnTo>
                  <a:pt x="1010" y="2782"/>
                </a:lnTo>
                <a:lnTo>
                  <a:pt x="1017" y="2777"/>
                </a:lnTo>
                <a:lnTo>
                  <a:pt x="1024" y="2773"/>
                </a:lnTo>
                <a:lnTo>
                  <a:pt x="1029" y="2770"/>
                </a:lnTo>
                <a:lnTo>
                  <a:pt x="1033" y="2766"/>
                </a:lnTo>
                <a:lnTo>
                  <a:pt x="1036" y="2762"/>
                </a:lnTo>
                <a:lnTo>
                  <a:pt x="1039" y="2757"/>
                </a:lnTo>
                <a:lnTo>
                  <a:pt x="1041" y="2753"/>
                </a:lnTo>
                <a:lnTo>
                  <a:pt x="1042" y="2748"/>
                </a:lnTo>
                <a:lnTo>
                  <a:pt x="1043" y="2739"/>
                </a:lnTo>
                <a:lnTo>
                  <a:pt x="1042" y="2728"/>
                </a:lnTo>
                <a:lnTo>
                  <a:pt x="1040" y="2718"/>
                </a:lnTo>
                <a:lnTo>
                  <a:pt x="1035" y="2696"/>
                </a:lnTo>
                <a:lnTo>
                  <a:pt x="1034" y="2685"/>
                </a:lnTo>
                <a:lnTo>
                  <a:pt x="1033" y="2673"/>
                </a:lnTo>
                <a:lnTo>
                  <a:pt x="1034" y="2662"/>
                </a:lnTo>
                <a:lnTo>
                  <a:pt x="1036" y="2657"/>
                </a:lnTo>
                <a:lnTo>
                  <a:pt x="1038" y="2651"/>
                </a:lnTo>
                <a:lnTo>
                  <a:pt x="1040" y="2646"/>
                </a:lnTo>
                <a:lnTo>
                  <a:pt x="1044" y="2640"/>
                </a:lnTo>
                <a:lnTo>
                  <a:pt x="1048" y="2634"/>
                </a:lnTo>
                <a:lnTo>
                  <a:pt x="1054" y="2629"/>
                </a:lnTo>
                <a:lnTo>
                  <a:pt x="1054" y="2629"/>
                </a:lnTo>
                <a:lnTo>
                  <a:pt x="1069" y="2616"/>
                </a:lnTo>
                <a:lnTo>
                  <a:pt x="1084" y="2603"/>
                </a:lnTo>
                <a:lnTo>
                  <a:pt x="1099" y="2591"/>
                </a:lnTo>
                <a:lnTo>
                  <a:pt x="1115" y="2579"/>
                </a:lnTo>
                <a:lnTo>
                  <a:pt x="1146" y="2559"/>
                </a:lnTo>
                <a:lnTo>
                  <a:pt x="1178" y="2540"/>
                </a:lnTo>
                <a:lnTo>
                  <a:pt x="1210" y="2524"/>
                </a:lnTo>
                <a:lnTo>
                  <a:pt x="1241" y="2509"/>
                </a:lnTo>
                <a:lnTo>
                  <a:pt x="1273" y="2494"/>
                </a:lnTo>
                <a:lnTo>
                  <a:pt x="1304" y="2482"/>
                </a:lnTo>
                <a:lnTo>
                  <a:pt x="1304" y="2482"/>
                </a:lnTo>
                <a:lnTo>
                  <a:pt x="1303" y="2486"/>
                </a:lnTo>
                <a:lnTo>
                  <a:pt x="1299" y="2498"/>
                </a:lnTo>
                <a:lnTo>
                  <a:pt x="1294" y="2518"/>
                </a:lnTo>
                <a:lnTo>
                  <a:pt x="1291" y="2541"/>
                </a:lnTo>
                <a:lnTo>
                  <a:pt x="1290" y="2556"/>
                </a:lnTo>
                <a:lnTo>
                  <a:pt x="1290" y="2570"/>
                </a:lnTo>
                <a:lnTo>
                  <a:pt x="1291" y="2585"/>
                </a:lnTo>
                <a:lnTo>
                  <a:pt x="1292" y="2602"/>
                </a:lnTo>
                <a:lnTo>
                  <a:pt x="1296" y="2618"/>
                </a:lnTo>
                <a:lnTo>
                  <a:pt x="1301" y="2634"/>
                </a:lnTo>
                <a:lnTo>
                  <a:pt x="1306" y="2652"/>
                </a:lnTo>
                <a:lnTo>
                  <a:pt x="1314" y="2669"/>
                </a:lnTo>
                <a:lnTo>
                  <a:pt x="1640" y="2585"/>
                </a:lnTo>
                <a:lnTo>
                  <a:pt x="1640" y="2585"/>
                </a:lnTo>
                <a:lnTo>
                  <a:pt x="1634" y="2569"/>
                </a:lnTo>
                <a:lnTo>
                  <a:pt x="1631" y="2553"/>
                </a:lnTo>
                <a:lnTo>
                  <a:pt x="1629" y="2535"/>
                </a:lnTo>
                <a:lnTo>
                  <a:pt x="1629" y="2518"/>
                </a:lnTo>
                <a:lnTo>
                  <a:pt x="1631" y="2500"/>
                </a:lnTo>
                <a:lnTo>
                  <a:pt x="1634" y="2483"/>
                </a:lnTo>
                <a:lnTo>
                  <a:pt x="1638" y="2466"/>
                </a:lnTo>
                <a:lnTo>
                  <a:pt x="1644" y="2447"/>
                </a:lnTo>
                <a:lnTo>
                  <a:pt x="1651" y="2430"/>
                </a:lnTo>
                <a:lnTo>
                  <a:pt x="1660" y="2411"/>
                </a:lnTo>
                <a:lnTo>
                  <a:pt x="1669" y="2394"/>
                </a:lnTo>
                <a:lnTo>
                  <a:pt x="1679" y="2377"/>
                </a:lnTo>
                <a:lnTo>
                  <a:pt x="1689" y="2359"/>
                </a:lnTo>
                <a:lnTo>
                  <a:pt x="1701" y="2342"/>
                </a:lnTo>
                <a:lnTo>
                  <a:pt x="1725" y="2310"/>
                </a:lnTo>
                <a:lnTo>
                  <a:pt x="1725" y="2310"/>
                </a:lnTo>
                <a:lnTo>
                  <a:pt x="1726" y="2309"/>
                </a:lnTo>
                <a:lnTo>
                  <a:pt x="1727" y="2309"/>
                </a:lnTo>
                <a:lnTo>
                  <a:pt x="1728" y="2313"/>
                </a:lnTo>
                <a:lnTo>
                  <a:pt x="1725" y="2335"/>
                </a:lnTo>
                <a:lnTo>
                  <a:pt x="1721" y="2368"/>
                </a:lnTo>
                <a:lnTo>
                  <a:pt x="1715" y="2410"/>
                </a:lnTo>
                <a:lnTo>
                  <a:pt x="1713" y="2433"/>
                </a:lnTo>
                <a:lnTo>
                  <a:pt x="1711" y="2456"/>
                </a:lnTo>
                <a:lnTo>
                  <a:pt x="1711" y="2478"/>
                </a:lnTo>
                <a:lnTo>
                  <a:pt x="1711" y="2499"/>
                </a:lnTo>
                <a:lnTo>
                  <a:pt x="1713" y="2519"/>
                </a:lnTo>
                <a:lnTo>
                  <a:pt x="1716" y="2536"/>
                </a:lnTo>
                <a:lnTo>
                  <a:pt x="1719" y="2544"/>
                </a:lnTo>
                <a:lnTo>
                  <a:pt x="1722" y="2551"/>
                </a:lnTo>
                <a:lnTo>
                  <a:pt x="1726" y="2557"/>
                </a:lnTo>
                <a:lnTo>
                  <a:pt x="1730" y="2562"/>
                </a:lnTo>
                <a:lnTo>
                  <a:pt x="2050" y="2479"/>
                </a:lnTo>
                <a:lnTo>
                  <a:pt x="2050" y="2479"/>
                </a:lnTo>
                <a:lnTo>
                  <a:pt x="2046" y="2469"/>
                </a:lnTo>
                <a:lnTo>
                  <a:pt x="2043" y="2457"/>
                </a:lnTo>
                <a:lnTo>
                  <a:pt x="2041" y="2446"/>
                </a:lnTo>
                <a:lnTo>
                  <a:pt x="2039" y="2434"/>
                </a:lnTo>
                <a:lnTo>
                  <a:pt x="2038" y="2422"/>
                </a:lnTo>
                <a:lnTo>
                  <a:pt x="2038" y="2409"/>
                </a:lnTo>
                <a:lnTo>
                  <a:pt x="2039" y="2383"/>
                </a:lnTo>
                <a:lnTo>
                  <a:pt x="2043" y="2356"/>
                </a:lnTo>
                <a:lnTo>
                  <a:pt x="2048" y="2330"/>
                </a:lnTo>
                <a:lnTo>
                  <a:pt x="2055" y="2303"/>
                </a:lnTo>
                <a:lnTo>
                  <a:pt x="2064" y="2279"/>
                </a:lnTo>
                <a:lnTo>
                  <a:pt x="2064" y="2279"/>
                </a:lnTo>
                <a:lnTo>
                  <a:pt x="2072" y="2306"/>
                </a:lnTo>
                <a:lnTo>
                  <a:pt x="2079" y="2335"/>
                </a:lnTo>
                <a:lnTo>
                  <a:pt x="2088" y="2362"/>
                </a:lnTo>
                <a:lnTo>
                  <a:pt x="2098" y="2390"/>
                </a:lnTo>
                <a:lnTo>
                  <a:pt x="2108" y="2417"/>
                </a:lnTo>
                <a:lnTo>
                  <a:pt x="2121" y="2443"/>
                </a:lnTo>
                <a:lnTo>
                  <a:pt x="2135" y="2469"/>
                </a:lnTo>
                <a:lnTo>
                  <a:pt x="2149" y="2494"/>
                </a:lnTo>
                <a:lnTo>
                  <a:pt x="2166" y="2519"/>
                </a:lnTo>
                <a:lnTo>
                  <a:pt x="2183" y="2541"/>
                </a:lnTo>
                <a:lnTo>
                  <a:pt x="2201" y="2563"/>
                </a:lnTo>
                <a:lnTo>
                  <a:pt x="2222" y="2583"/>
                </a:lnTo>
                <a:lnTo>
                  <a:pt x="2244" y="2603"/>
                </a:lnTo>
                <a:lnTo>
                  <a:pt x="2268" y="2619"/>
                </a:lnTo>
                <a:lnTo>
                  <a:pt x="2280" y="2627"/>
                </a:lnTo>
                <a:lnTo>
                  <a:pt x="2292" y="2634"/>
                </a:lnTo>
                <a:lnTo>
                  <a:pt x="2306" y="2641"/>
                </a:lnTo>
                <a:lnTo>
                  <a:pt x="2320" y="2648"/>
                </a:lnTo>
                <a:lnTo>
                  <a:pt x="2320" y="2648"/>
                </a:lnTo>
                <a:lnTo>
                  <a:pt x="2365" y="2667"/>
                </a:lnTo>
                <a:lnTo>
                  <a:pt x="2410" y="2685"/>
                </a:lnTo>
                <a:lnTo>
                  <a:pt x="2454" y="2702"/>
                </a:lnTo>
                <a:lnTo>
                  <a:pt x="2499" y="2718"/>
                </a:lnTo>
                <a:lnTo>
                  <a:pt x="2544" y="2733"/>
                </a:lnTo>
                <a:lnTo>
                  <a:pt x="2589" y="2749"/>
                </a:lnTo>
                <a:lnTo>
                  <a:pt x="2683" y="2778"/>
                </a:lnTo>
                <a:lnTo>
                  <a:pt x="2782" y="2807"/>
                </a:lnTo>
                <a:lnTo>
                  <a:pt x="2889" y="2838"/>
                </a:lnTo>
                <a:lnTo>
                  <a:pt x="3005" y="2872"/>
                </a:lnTo>
                <a:lnTo>
                  <a:pt x="3133" y="2908"/>
                </a:lnTo>
                <a:lnTo>
                  <a:pt x="3133" y="2908"/>
                </a:lnTo>
                <a:lnTo>
                  <a:pt x="3205" y="2931"/>
                </a:lnTo>
                <a:lnTo>
                  <a:pt x="3273" y="2954"/>
                </a:lnTo>
                <a:lnTo>
                  <a:pt x="3305" y="2966"/>
                </a:lnTo>
                <a:lnTo>
                  <a:pt x="3333" y="2977"/>
                </a:lnTo>
                <a:lnTo>
                  <a:pt x="3358" y="2987"/>
                </a:lnTo>
                <a:lnTo>
                  <a:pt x="3377" y="2996"/>
                </a:lnTo>
                <a:lnTo>
                  <a:pt x="3377" y="2996"/>
                </a:lnTo>
                <a:lnTo>
                  <a:pt x="3383" y="2999"/>
                </a:lnTo>
                <a:lnTo>
                  <a:pt x="3389" y="3003"/>
                </a:lnTo>
                <a:lnTo>
                  <a:pt x="3393" y="3006"/>
                </a:lnTo>
                <a:lnTo>
                  <a:pt x="3397" y="3011"/>
                </a:lnTo>
                <a:lnTo>
                  <a:pt x="3399" y="3015"/>
                </a:lnTo>
                <a:lnTo>
                  <a:pt x="3401" y="3020"/>
                </a:lnTo>
                <a:lnTo>
                  <a:pt x="3402" y="3024"/>
                </a:lnTo>
                <a:lnTo>
                  <a:pt x="3402" y="3028"/>
                </a:lnTo>
                <a:lnTo>
                  <a:pt x="3401" y="3037"/>
                </a:lnTo>
                <a:lnTo>
                  <a:pt x="3397" y="3046"/>
                </a:lnTo>
                <a:lnTo>
                  <a:pt x="3392" y="3055"/>
                </a:lnTo>
                <a:lnTo>
                  <a:pt x="3386" y="3064"/>
                </a:lnTo>
                <a:lnTo>
                  <a:pt x="3378" y="3072"/>
                </a:lnTo>
                <a:lnTo>
                  <a:pt x="3371" y="3080"/>
                </a:lnTo>
                <a:lnTo>
                  <a:pt x="3357" y="3092"/>
                </a:lnTo>
                <a:lnTo>
                  <a:pt x="3346" y="3102"/>
                </a:lnTo>
                <a:lnTo>
                  <a:pt x="3341" y="3105"/>
                </a:lnTo>
                <a:lnTo>
                  <a:pt x="3341" y="3105"/>
                </a:lnTo>
                <a:lnTo>
                  <a:pt x="3355" y="3113"/>
                </a:lnTo>
                <a:lnTo>
                  <a:pt x="3371" y="3121"/>
                </a:lnTo>
                <a:lnTo>
                  <a:pt x="3411" y="3139"/>
                </a:lnTo>
                <a:lnTo>
                  <a:pt x="3435" y="3152"/>
                </a:lnTo>
                <a:lnTo>
                  <a:pt x="3461" y="3167"/>
                </a:lnTo>
                <a:lnTo>
                  <a:pt x="3492" y="3186"/>
                </a:lnTo>
                <a:lnTo>
                  <a:pt x="3527" y="3211"/>
                </a:lnTo>
                <a:lnTo>
                  <a:pt x="3527" y="3211"/>
                </a:lnTo>
                <a:lnTo>
                  <a:pt x="3545" y="3226"/>
                </a:lnTo>
                <a:lnTo>
                  <a:pt x="3563" y="3244"/>
                </a:lnTo>
                <a:lnTo>
                  <a:pt x="3580" y="3263"/>
                </a:lnTo>
                <a:lnTo>
                  <a:pt x="3595" y="3284"/>
                </a:lnTo>
                <a:lnTo>
                  <a:pt x="3608" y="3305"/>
                </a:lnTo>
                <a:lnTo>
                  <a:pt x="3622" y="3329"/>
                </a:lnTo>
                <a:lnTo>
                  <a:pt x="3634" y="3352"/>
                </a:lnTo>
                <a:lnTo>
                  <a:pt x="3645" y="3378"/>
                </a:lnTo>
                <a:lnTo>
                  <a:pt x="3655" y="3404"/>
                </a:lnTo>
                <a:lnTo>
                  <a:pt x="3665" y="3432"/>
                </a:lnTo>
                <a:lnTo>
                  <a:pt x="3674" y="3460"/>
                </a:lnTo>
                <a:lnTo>
                  <a:pt x="3682" y="3489"/>
                </a:lnTo>
                <a:lnTo>
                  <a:pt x="3698" y="3549"/>
                </a:lnTo>
                <a:lnTo>
                  <a:pt x="3714" y="3612"/>
                </a:lnTo>
                <a:lnTo>
                  <a:pt x="3714" y="3612"/>
                </a:lnTo>
                <a:lnTo>
                  <a:pt x="3725" y="3662"/>
                </a:lnTo>
                <a:lnTo>
                  <a:pt x="3734" y="3715"/>
                </a:lnTo>
                <a:lnTo>
                  <a:pt x="3742" y="3768"/>
                </a:lnTo>
                <a:lnTo>
                  <a:pt x="3744" y="3795"/>
                </a:lnTo>
                <a:lnTo>
                  <a:pt x="3746" y="3819"/>
                </a:lnTo>
                <a:lnTo>
                  <a:pt x="3748" y="3844"/>
                </a:lnTo>
                <a:lnTo>
                  <a:pt x="3749" y="3867"/>
                </a:lnTo>
                <a:lnTo>
                  <a:pt x="3748" y="3889"/>
                </a:lnTo>
                <a:lnTo>
                  <a:pt x="3745" y="3909"/>
                </a:lnTo>
                <a:lnTo>
                  <a:pt x="3742" y="3928"/>
                </a:lnTo>
                <a:lnTo>
                  <a:pt x="3737" y="3944"/>
                </a:lnTo>
                <a:lnTo>
                  <a:pt x="3731" y="3957"/>
                </a:lnTo>
                <a:lnTo>
                  <a:pt x="3728" y="3963"/>
                </a:lnTo>
                <a:lnTo>
                  <a:pt x="3724" y="3969"/>
                </a:lnTo>
                <a:lnTo>
                  <a:pt x="3724" y="3969"/>
                </a:lnTo>
                <a:lnTo>
                  <a:pt x="3715" y="3979"/>
                </a:lnTo>
                <a:lnTo>
                  <a:pt x="3705" y="3989"/>
                </a:lnTo>
                <a:lnTo>
                  <a:pt x="3691" y="3998"/>
                </a:lnTo>
                <a:lnTo>
                  <a:pt x="3683" y="4003"/>
                </a:lnTo>
                <a:lnTo>
                  <a:pt x="3673" y="4008"/>
                </a:lnTo>
                <a:lnTo>
                  <a:pt x="3663" y="4014"/>
                </a:lnTo>
                <a:lnTo>
                  <a:pt x="3650" y="4019"/>
                </a:lnTo>
                <a:lnTo>
                  <a:pt x="3621" y="4028"/>
                </a:lnTo>
                <a:lnTo>
                  <a:pt x="3582" y="4038"/>
                </a:lnTo>
                <a:lnTo>
                  <a:pt x="3535" y="4048"/>
                </a:lnTo>
                <a:lnTo>
                  <a:pt x="3560" y="4171"/>
                </a:lnTo>
                <a:lnTo>
                  <a:pt x="3560" y="4171"/>
                </a:lnTo>
                <a:lnTo>
                  <a:pt x="3579" y="4172"/>
                </a:lnTo>
                <a:lnTo>
                  <a:pt x="3597" y="4172"/>
                </a:lnTo>
                <a:lnTo>
                  <a:pt x="3615" y="4171"/>
                </a:lnTo>
                <a:lnTo>
                  <a:pt x="3631" y="4169"/>
                </a:lnTo>
                <a:lnTo>
                  <a:pt x="3646" y="4167"/>
                </a:lnTo>
                <a:lnTo>
                  <a:pt x="3662" y="4164"/>
                </a:lnTo>
                <a:lnTo>
                  <a:pt x="3688" y="4157"/>
                </a:lnTo>
                <a:lnTo>
                  <a:pt x="3711" y="4150"/>
                </a:lnTo>
                <a:lnTo>
                  <a:pt x="3728" y="4143"/>
                </a:lnTo>
                <a:lnTo>
                  <a:pt x="3742" y="4137"/>
                </a:lnTo>
                <a:lnTo>
                  <a:pt x="3742" y="4137"/>
                </a:lnTo>
                <a:lnTo>
                  <a:pt x="3736" y="4143"/>
                </a:lnTo>
                <a:lnTo>
                  <a:pt x="3730" y="4151"/>
                </a:lnTo>
                <a:lnTo>
                  <a:pt x="3722" y="4161"/>
                </a:lnTo>
                <a:lnTo>
                  <a:pt x="3722" y="4161"/>
                </a:lnTo>
                <a:lnTo>
                  <a:pt x="3711" y="4177"/>
                </a:lnTo>
                <a:lnTo>
                  <a:pt x="3700" y="4194"/>
                </a:lnTo>
                <a:lnTo>
                  <a:pt x="3692" y="4209"/>
                </a:lnTo>
                <a:lnTo>
                  <a:pt x="3685" y="4224"/>
                </a:lnTo>
                <a:lnTo>
                  <a:pt x="3680" y="4240"/>
                </a:lnTo>
                <a:lnTo>
                  <a:pt x="3675" y="4257"/>
                </a:lnTo>
                <a:lnTo>
                  <a:pt x="3672" y="4274"/>
                </a:lnTo>
                <a:lnTo>
                  <a:pt x="3669" y="4295"/>
                </a:lnTo>
                <a:lnTo>
                  <a:pt x="3799" y="4379"/>
                </a:lnTo>
                <a:lnTo>
                  <a:pt x="3799" y="4379"/>
                </a:lnTo>
                <a:lnTo>
                  <a:pt x="3812" y="4338"/>
                </a:lnTo>
                <a:lnTo>
                  <a:pt x="3826" y="4298"/>
                </a:lnTo>
                <a:lnTo>
                  <a:pt x="3841" y="4262"/>
                </a:lnTo>
                <a:lnTo>
                  <a:pt x="3855" y="4229"/>
                </a:lnTo>
                <a:lnTo>
                  <a:pt x="3870" y="4202"/>
                </a:lnTo>
                <a:lnTo>
                  <a:pt x="3877" y="4189"/>
                </a:lnTo>
                <a:lnTo>
                  <a:pt x="3885" y="4179"/>
                </a:lnTo>
                <a:lnTo>
                  <a:pt x="3892" y="4170"/>
                </a:lnTo>
                <a:lnTo>
                  <a:pt x="3899" y="4163"/>
                </a:lnTo>
                <a:lnTo>
                  <a:pt x="3906" y="4158"/>
                </a:lnTo>
                <a:lnTo>
                  <a:pt x="3913" y="4154"/>
                </a:lnTo>
                <a:lnTo>
                  <a:pt x="3913" y="4154"/>
                </a:lnTo>
                <a:lnTo>
                  <a:pt x="3919" y="4152"/>
                </a:lnTo>
                <a:lnTo>
                  <a:pt x="3926" y="4152"/>
                </a:lnTo>
                <a:lnTo>
                  <a:pt x="3935" y="4152"/>
                </a:lnTo>
                <a:lnTo>
                  <a:pt x="3944" y="4153"/>
                </a:lnTo>
                <a:lnTo>
                  <a:pt x="3954" y="4155"/>
                </a:lnTo>
                <a:lnTo>
                  <a:pt x="3965" y="4157"/>
                </a:lnTo>
                <a:lnTo>
                  <a:pt x="3990" y="4166"/>
                </a:lnTo>
                <a:lnTo>
                  <a:pt x="4017" y="4177"/>
                </a:lnTo>
                <a:lnTo>
                  <a:pt x="4047" y="4192"/>
                </a:lnTo>
                <a:lnTo>
                  <a:pt x="4078" y="4212"/>
                </a:lnTo>
                <a:lnTo>
                  <a:pt x="4110" y="4233"/>
                </a:lnTo>
                <a:lnTo>
                  <a:pt x="4127" y="4246"/>
                </a:lnTo>
                <a:lnTo>
                  <a:pt x="4143" y="4259"/>
                </a:lnTo>
                <a:lnTo>
                  <a:pt x="4160" y="4273"/>
                </a:lnTo>
                <a:lnTo>
                  <a:pt x="4176" y="4288"/>
                </a:lnTo>
                <a:lnTo>
                  <a:pt x="4192" y="4303"/>
                </a:lnTo>
                <a:lnTo>
                  <a:pt x="4208" y="4319"/>
                </a:lnTo>
                <a:lnTo>
                  <a:pt x="4224" y="4337"/>
                </a:lnTo>
                <a:lnTo>
                  <a:pt x="4239" y="4355"/>
                </a:lnTo>
                <a:lnTo>
                  <a:pt x="4254" y="4373"/>
                </a:lnTo>
                <a:lnTo>
                  <a:pt x="4268" y="4393"/>
                </a:lnTo>
                <a:lnTo>
                  <a:pt x="4282" y="4413"/>
                </a:lnTo>
                <a:lnTo>
                  <a:pt x="4296" y="4435"/>
                </a:lnTo>
                <a:lnTo>
                  <a:pt x="4308" y="4456"/>
                </a:lnTo>
                <a:lnTo>
                  <a:pt x="4320" y="4479"/>
                </a:lnTo>
                <a:lnTo>
                  <a:pt x="4331" y="4502"/>
                </a:lnTo>
                <a:lnTo>
                  <a:pt x="4342" y="4527"/>
                </a:lnTo>
                <a:lnTo>
                  <a:pt x="4342" y="4527"/>
                </a:lnTo>
                <a:lnTo>
                  <a:pt x="4347" y="4541"/>
                </a:lnTo>
                <a:lnTo>
                  <a:pt x="4352" y="4558"/>
                </a:lnTo>
                <a:lnTo>
                  <a:pt x="4356" y="4574"/>
                </a:lnTo>
                <a:lnTo>
                  <a:pt x="4360" y="4591"/>
                </a:lnTo>
                <a:lnTo>
                  <a:pt x="4363" y="4610"/>
                </a:lnTo>
                <a:lnTo>
                  <a:pt x="4366" y="4628"/>
                </a:lnTo>
                <a:lnTo>
                  <a:pt x="4370" y="4667"/>
                </a:lnTo>
                <a:lnTo>
                  <a:pt x="4372" y="4706"/>
                </a:lnTo>
                <a:lnTo>
                  <a:pt x="4371" y="4747"/>
                </a:lnTo>
                <a:lnTo>
                  <a:pt x="4370" y="4767"/>
                </a:lnTo>
                <a:lnTo>
                  <a:pt x="4369" y="4787"/>
                </a:lnTo>
                <a:lnTo>
                  <a:pt x="4366" y="4807"/>
                </a:lnTo>
                <a:lnTo>
                  <a:pt x="4363" y="4826"/>
                </a:lnTo>
                <a:lnTo>
                  <a:pt x="4360" y="4846"/>
                </a:lnTo>
                <a:lnTo>
                  <a:pt x="4356" y="4864"/>
                </a:lnTo>
                <a:lnTo>
                  <a:pt x="4351" y="4883"/>
                </a:lnTo>
                <a:lnTo>
                  <a:pt x="4345" y="4900"/>
                </a:lnTo>
                <a:lnTo>
                  <a:pt x="4339" y="4917"/>
                </a:lnTo>
                <a:lnTo>
                  <a:pt x="4332" y="4933"/>
                </a:lnTo>
                <a:lnTo>
                  <a:pt x="4324" y="4948"/>
                </a:lnTo>
                <a:lnTo>
                  <a:pt x="4316" y="4962"/>
                </a:lnTo>
                <a:lnTo>
                  <a:pt x="4307" y="4976"/>
                </a:lnTo>
                <a:lnTo>
                  <a:pt x="4298" y="4988"/>
                </a:lnTo>
                <a:lnTo>
                  <a:pt x="4287" y="4999"/>
                </a:lnTo>
                <a:lnTo>
                  <a:pt x="4276" y="5008"/>
                </a:lnTo>
                <a:lnTo>
                  <a:pt x="4264" y="5017"/>
                </a:lnTo>
                <a:lnTo>
                  <a:pt x="4252" y="5024"/>
                </a:lnTo>
                <a:lnTo>
                  <a:pt x="4238" y="5029"/>
                </a:lnTo>
                <a:lnTo>
                  <a:pt x="4224" y="5032"/>
                </a:lnTo>
                <a:lnTo>
                  <a:pt x="4224" y="5032"/>
                </a:lnTo>
                <a:lnTo>
                  <a:pt x="4216" y="5033"/>
                </a:lnTo>
                <a:lnTo>
                  <a:pt x="4208" y="5033"/>
                </a:lnTo>
                <a:lnTo>
                  <a:pt x="4198" y="5032"/>
                </a:lnTo>
                <a:lnTo>
                  <a:pt x="4188" y="5030"/>
                </a:lnTo>
                <a:lnTo>
                  <a:pt x="4168" y="5025"/>
                </a:lnTo>
                <a:lnTo>
                  <a:pt x="4145" y="5017"/>
                </a:lnTo>
                <a:lnTo>
                  <a:pt x="4123" y="5006"/>
                </a:lnTo>
                <a:lnTo>
                  <a:pt x="4099" y="4995"/>
                </a:lnTo>
                <a:lnTo>
                  <a:pt x="4051" y="4973"/>
                </a:lnTo>
                <a:lnTo>
                  <a:pt x="4028" y="4961"/>
                </a:lnTo>
                <a:lnTo>
                  <a:pt x="4005" y="4952"/>
                </a:lnTo>
                <a:lnTo>
                  <a:pt x="3984" y="4945"/>
                </a:lnTo>
                <a:lnTo>
                  <a:pt x="3964" y="4940"/>
                </a:lnTo>
                <a:lnTo>
                  <a:pt x="3955" y="4939"/>
                </a:lnTo>
                <a:lnTo>
                  <a:pt x="3947" y="4938"/>
                </a:lnTo>
                <a:lnTo>
                  <a:pt x="3939" y="4939"/>
                </a:lnTo>
                <a:lnTo>
                  <a:pt x="3932" y="4940"/>
                </a:lnTo>
                <a:lnTo>
                  <a:pt x="3924" y="4943"/>
                </a:lnTo>
                <a:lnTo>
                  <a:pt x="3919" y="4947"/>
                </a:lnTo>
                <a:lnTo>
                  <a:pt x="3914" y="4952"/>
                </a:lnTo>
                <a:lnTo>
                  <a:pt x="3909" y="4958"/>
                </a:lnTo>
                <a:lnTo>
                  <a:pt x="3909" y="4958"/>
                </a:lnTo>
                <a:lnTo>
                  <a:pt x="3905" y="4965"/>
                </a:lnTo>
                <a:lnTo>
                  <a:pt x="3900" y="4973"/>
                </a:lnTo>
                <a:lnTo>
                  <a:pt x="3893" y="4979"/>
                </a:lnTo>
                <a:lnTo>
                  <a:pt x="3886" y="4985"/>
                </a:lnTo>
                <a:lnTo>
                  <a:pt x="3869" y="4996"/>
                </a:lnTo>
                <a:lnTo>
                  <a:pt x="3851" y="5006"/>
                </a:lnTo>
                <a:lnTo>
                  <a:pt x="3810" y="5028"/>
                </a:lnTo>
                <a:lnTo>
                  <a:pt x="3789" y="5039"/>
                </a:lnTo>
                <a:lnTo>
                  <a:pt x="3770" y="5052"/>
                </a:lnTo>
                <a:lnTo>
                  <a:pt x="3761" y="5058"/>
                </a:lnTo>
                <a:lnTo>
                  <a:pt x="3752" y="5067"/>
                </a:lnTo>
                <a:lnTo>
                  <a:pt x="3743" y="5074"/>
                </a:lnTo>
                <a:lnTo>
                  <a:pt x="3735" y="5083"/>
                </a:lnTo>
                <a:lnTo>
                  <a:pt x="3728" y="5092"/>
                </a:lnTo>
                <a:lnTo>
                  <a:pt x="3722" y="5102"/>
                </a:lnTo>
                <a:lnTo>
                  <a:pt x="3717" y="5113"/>
                </a:lnTo>
                <a:lnTo>
                  <a:pt x="3713" y="5125"/>
                </a:lnTo>
                <a:lnTo>
                  <a:pt x="3710" y="5137"/>
                </a:lnTo>
                <a:lnTo>
                  <a:pt x="3708" y="5151"/>
                </a:lnTo>
                <a:lnTo>
                  <a:pt x="3707" y="5165"/>
                </a:lnTo>
                <a:lnTo>
                  <a:pt x="3707" y="5181"/>
                </a:lnTo>
                <a:lnTo>
                  <a:pt x="3709" y="5198"/>
                </a:lnTo>
                <a:lnTo>
                  <a:pt x="3713" y="5215"/>
                </a:lnTo>
                <a:lnTo>
                  <a:pt x="3718" y="5234"/>
                </a:lnTo>
                <a:lnTo>
                  <a:pt x="3724" y="5255"/>
                </a:lnTo>
                <a:lnTo>
                  <a:pt x="3724" y="5255"/>
                </a:lnTo>
                <a:lnTo>
                  <a:pt x="3741" y="5234"/>
                </a:lnTo>
                <a:lnTo>
                  <a:pt x="3759" y="5213"/>
                </a:lnTo>
                <a:lnTo>
                  <a:pt x="3776" y="5194"/>
                </a:lnTo>
                <a:lnTo>
                  <a:pt x="3794" y="5178"/>
                </a:lnTo>
                <a:lnTo>
                  <a:pt x="3802" y="5171"/>
                </a:lnTo>
                <a:lnTo>
                  <a:pt x="3811" y="5165"/>
                </a:lnTo>
                <a:lnTo>
                  <a:pt x="3819" y="5159"/>
                </a:lnTo>
                <a:lnTo>
                  <a:pt x="3827" y="5155"/>
                </a:lnTo>
                <a:lnTo>
                  <a:pt x="3835" y="5153"/>
                </a:lnTo>
                <a:lnTo>
                  <a:pt x="3843" y="5151"/>
                </a:lnTo>
                <a:lnTo>
                  <a:pt x="3850" y="5151"/>
                </a:lnTo>
                <a:lnTo>
                  <a:pt x="3857" y="5153"/>
                </a:lnTo>
                <a:lnTo>
                  <a:pt x="3857" y="5153"/>
                </a:lnTo>
                <a:lnTo>
                  <a:pt x="3861" y="5155"/>
                </a:lnTo>
                <a:lnTo>
                  <a:pt x="3864" y="5157"/>
                </a:lnTo>
                <a:lnTo>
                  <a:pt x="3870" y="5163"/>
                </a:lnTo>
                <a:lnTo>
                  <a:pt x="3875" y="5171"/>
                </a:lnTo>
                <a:lnTo>
                  <a:pt x="3879" y="5179"/>
                </a:lnTo>
                <a:lnTo>
                  <a:pt x="3888" y="5200"/>
                </a:lnTo>
                <a:lnTo>
                  <a:pt x="3894" y="5210"/>
                </a:lnTo>
                <a:lnTo>
                  <a:pt x="3901" y="5220"/>
                </a:lnTo>
                <a:lnTo>
                  <a:pt x="3901" y="5220"/>
                </a:lnTo>
                <a:lnTo>
                  <a:pt x="3904" y="5223"/>
                </a:lnTo>
                <a:lnTo>
                  <a:pt x="3908" y="5225"/>
                </a:lnTo>
                <a:lnTo>
                  <a:pt x="3913" y="5227"/>
                </a:lnTo>
                <a:lnTo>
                  <a:pt x="3919" y="5228"/>
                </a:lnTo>
                <a:lnTo>
                  <a:pt x="3934" y="5230"/>
                </a:lnTo>
                <a:lnTo>
                  <a:pt x="3950" y="5230"/>
                </a:lnTo>
                <a:lnTo>
                  <a:pt x="3968" y="5229"/>
                </a:lnTo>
                <a:lnTo>
                  <a:pt x="3989" y="5227"/>
                </a:lnTo>
                <a:lnTo>
                  <a:pt x="4032" y="5223"/>
                </a:lnTo>
                <a:lnTo>
                  <a:pt x="4074" y="5219"/>
                </a:lnTo>
                <a:lnTo>
                  <a:pt x="4093" y="5217"/>
                </a:lnTo>
                <a:lnTo>
                  <a:pt x="4110" y="5217"/>
                </a:lnTo>
                <a:lnTo>
                  <a:pt x="4126" y="5217"/>
                </a:lnTo>
                <a:lnTo>
                  <a:pt x="4137" y="5219"/>
                </a:lnTo>
                <a:lnTo>
                  <a:pt x="4142" y="5221"/>
                </a:lnTo>
                <a:lnTo>
                  <a:pt x="4146" y="5223"/>
                </a:lnTo>
                <a:lnTo>
                  <a:pt x="4148" y="5225"/>
                </a:lnTo>
                <a:lnTo>
                  <a:pt x="4150" y="5228"/>
                </a:lnTo>
                <a:lnTo>
                  <a:pt x="4150" y="5228"/>
                </a:lnTo>
                <a:lnTo>
                  <a:pt x="4151" y="5231"/>
                </a:lnTo>
                <a:lnTo>
                  <a:pt x="4150" y="5234"/>
                </a:lnTo>
                <a:lnTo>
                  <a:pt x="4149" y="5236"/>
                </a:lnTo>
                <a:lnTo>
                  <a:pt x="4148" y="5238"/>
                </a:lnTo>
                <a:lnTo>
                  <a:pt x="4143" y="5242"/>
                </a:lnTo>
                <a:lnTo>
                  <a:pt x="4136" y="5243"/>
                </a:lnTo>
                <a:lnTo>
                  <a:pt x="4118" y="5246"/>
                </a:lnTo>
                <a:lnTo>
                  <a:pt x="4100" y="5248"/>
                </a:lnTo>
                <a:lnTo>
                  <a:pt x="4100" y="5248"/>
                </a:lnTo>
                <a:lnTo>
                  <a:pt x="4021" y="5262"/>
                </a:lnTo>
                <a:lnTo>
                  <a:pt x="3981" y="5269"/>
                </a:lnTo>
                <a:lnTo>
                  <a:pt x="3943" y="5277"/>
                </a:lnTo>
                <a:lnTo>
                  <a:pt x="3925" y="5282"/>
                </a:lnTo>
                <a:lnTo>
                  <a:pt x="3909" y="5288"/>
                </a:lnTo>
                <a:lnTo>
                  <a:pt x="3894" y="5294"/>
                </a:lnTo>
                <a:lnTo>
                  <a:pt x="3881" y="5300"/>
                </a:lnTo>
                <a:lnTo>
                  <a:pt x="3869" y="5306"/>
                </a:lnTo>
                <a:lnTo>
                  <a:pt x="3860" y="5314"/>
                </a:lnTo>
                <a:lnTo>
                  <a:pt x="3853" y="5322"/>
                </a:lnTo>
                <a:lnTo>
                  <a:pt x="3850" y="5326"/>
                </a:lnTo>
                <a:lnTo>
                  <a:pt x="3848" y="5331"/>
                </a:lnTo>
                <a:lnTo>
                  <a:pt x="3848" y="5331"/>
                </a:lnTo>
                <a:lnTo>
                  <a:pt x="3846" y="5338"/>
                </a:lnTo>
                <a:lnTo>
                  <a:pt x="3846" y="5342"/>
                </a:lnTo>
                <a:lnTo>
                  <a:pt x="3847" y="5352"/>
                </a:lnTo>
                <a:lnTo>
                  <a:pt x="3847" y="5357"/>
                </a:lnTo>
                <a:lnTo>
                  <a:pt x="3846" y="5363"/>
                </a:lnTo>
                <a:lnTo>
                  <a:pt x="3845" y="5371"/>
                </a:lnTo>
                <a:lnTo>
                  <a:pt x="3842" y="5382"/>
                </a:lnTo>
                <a:lnTo>
                  <a:pt x="3842" y="5382"/>
                </a:lnTo>
                <a:lnTo>
                  <a:pt x="3837" y="5393"/>
                </a:lnTo>
                <a:lnTo>
                  <a:pt x="3831" y="5402"/>
                </a:lnTo>
                <a:lnTo>
                  <a:pt x="3823" y="5410"/>
                </a:lnTo>
                <a:lnTo>
                  <a:pt x="3815" y="5418"/>
                </a:lnTo>
                <a:lnTo>
                  <a:pt x="3796" y="5434"/>
                </a:lnTo>
                <a:lnTo>
                  <a:pt x="3786" y="5442"/>
                </a:lnTo>
                <a:lnTo>
                  <a:pt x="3776" y="5451"/>
                </a:lnTo>
                <a:lnTo>
                  <a:pt x="3767" y="5460"/>
                </a:lnTo>
                <a:lnTo>
                  <a:pt x="3758" y="5472"/>
                </a:lnTo>
                <a:lnTo>
                  <a:pt x="3750" y="5485"/>
                </a:lnTo>
                <a:lnTo>
                  <a:pt x="3742" y="5499"/>
                </a:lnTo>
                <a:lnTo>
                  <a:pt x="3736" y="5517"/>
                </a:lnTo>
                <a:lnTo>
                  <a:pt x="3732" y="5536"/>
                </a:lnTo>
                <a:lnTo>
                  <a:pt x="3730" y="5558"/>
                </a:lnTo>
                <a:lnTo>
                  <a:pt x="3730" y="5584"/>
                </a:lnTo>
                <a:lnTo>
                  <a:pt x="3730" y="5584"/>
                </a:lnTo>
                <a:lnTo>
                  <a:pt x="3732" y="5597"/>
                </a:lnTo>
                <a:lnTo>
                  <a:pt x="3735" y="5610"/>
                </a:lnTo>
                <a:lnTo>
                  <a:pt x="3739" y="5622"/>
                </a:lnTo>
                <a:lnTo>
                  <a:pt x="3744" y="5634"/>
                </a:lnTo>
                <a:lnTo>
                  <a:pt x="3751" y="5644"/>
                </a:lnTo>
                <a:lnTo>
                  <a:pt x="3757" y="5656"/>
                </a:lnTo>
                <a:lnTo>
                  <a:pt x="3763" y="5665"/>
                </a:lnTo>
                <a:lnTo>
                  <a:pt x="3770" y="5674"/>
                </a:lnTo>
                <a:lnTo>
                  <a:pt x="3784" y="5689"/>
                </a:lnTo>
                <a:lnTo>
                  <a:pt x="3797" y="5701"/>
                </a:lnTo>
                <a:lnTo>
                  <a:pt x="3807" y="5708"/>
                </a:lnTo>
                <a:lnTo>
                  <a:pt x="3810" y="5710"/>
                </a:lnTo>
                <a:lnTo>
                  <a:pt x="3813" y="5711"/>
                </a:lnTo>
                <a:lnTo>
                  <a:pt x="3813" y="5711"/>
                </a:lnTo>
                <a:lnTo>
                  <a:pt x="3814" y="5710"/>
                </a:lnTo>
                <a:lnTo>
                  <a:pt x="3815" y="5709"/>
                </a:lnTo>
                <a:lnTo>
                  <a:pt x="3816" y="5704"/>
                </a:lnTo>
                <a:lnTo>
                  <a:pt x="3818" y="5696"/>
                </a:lnTo>
                <a:lnTo>
                  <a:pt x="3818" y="5686"/>
                </a:lnTo>
                <a:lnTo>
                  <a:pt x="3820" y="5662"/>
                </a:lnTo>
                <a:lnTo>
                  <a:pt x="3823" y="5633"/>
                </a:lnTo>
                <a:lnTo>
                  <a:pt x="3825" y="5619"/>
                </a:lnTo>
                <a:lnTo>
                  <a:pt x="3828" y="5603"/>
                </a:lnTo>
                <a:lnTo>
                  <a:pt x="3831" y="5590"/>
                </a:lnTo>
                <a:lnTo>
                  <a:pt x="3836" y="5577"/>
                </a:lnTo>
                <a:lnTo>
                  <a:pt x="3843" y="5566"/>
                </a:lnTo>
                <a:lnTo>
                  <a:pt x="3847" y="5562"/>
                </a:lnTo>
                <a:lnTo>
                  <a:pt x="3851" y="5556"/>
                </a:lnTo>
                <a:lnTo>
                  <a:pt x="3855" y="5553"/>
                </a:lnTo>
                <a:lnTo>
                  <a:pt x="3860" y="5550"/>
                </a:lnTo>
                <a:lnTo>
                  <a:pt x="3865" y="5547"/>
                </a:lnTo>
                <a:lnTo>
                  <a:pt x="3871" y="5546"/>
                </a:lnTo>
                <a:lnTo>
                  <a:pt x="3871" y="5546"/>
                </a:lnTo>
                <a:lnTo>
                  <a:pt x="3877" y="5545"/>
                </a:lnTo>
                <a:lnTo>
                  <a:pt x="3882" y="5546"/>
                </a:lnTo>
                <a:lnTo>
                  <a:pt x="3888" y="5548"/>
                </a:lnTo>
                <a:lnTo>
                  <a:pt x="3892" y="5552"/>
                </a:lnTo>
                <a:lnTo>
                  <a:pt x="3902" y="5561"/>
                </a:lnTo>
                <a:lnTo>
                  <a:pt x="3911" y="5571"/>
                </a:lnTo>
                <a:lnTo>
                  <a:pt x="3921" y="5581"/>
                </a:lnTo>
                <a:lnTo>
                  <a:pt x="3926" y="5586"/>
                </a:lnTo>
                <a:lnTo>
                  <a:pt x="3933" y="5590"/>
                </a:lnTo>
                <a:lnTo>
                  <a:pt x="3940" y="5594"/>
                </a:lnTo>
                <a:lnTo>
                  <a:pt x="3946" y="5597"/>
                </a:lnTo>
                <a:lnTo>
                  <a:pt x="3954" y="5598"/>
                </a:lnTo>
                <a:lnTo>
                  <a:pt x="3962" y="5599"/>
                </a:lnTo>
                <a:lnTo>
                  <a:pt x="3962" y="5599"/>
                </a:lnTo>
                <a:lnTo>
                  <a:pt x="3970" y="5598"/>
                </a:lnTo>
                <a:lnTo>
                  <a:pt x="3979" y="5595"/>
                </a:lnTo>
                <a:lnTo>
                  <a:pt x="3987" y="5592"/>
                </a:lnTo>
                <a:lnTo>
                  <a:pt x="3996" y="5588"/>
                </a:lnTo>
                <a:lnTo>
                  <a:pt x="4005" y="5582"/>
                </a:lnTo>
                <a:lnTo>
                  <a:pt x="4014" y="5576"/>
                </a:lnTo>
                <a:lnTo>
                  <a:pt x="4035" y="5559"/>
                </a:lnTo>
                <a:lnTo>
                  <a:pt x="4055" y="5542"/>
                </a:lnTo>
                <a:lnTo>
                  <a:pt x="4077" y="5522"/>
                </a:lnTo>
                <a:lnTo>
                  <a:pt x="4122" y="5479"/>
                </a:lnTo>
                <a:lnTo>
                  <a:pt x="4144" y="5457"/>
                </a:lnTo>
                <a:lnTo>
                  <a:pt x="4166" y="5437"/>
                </a:lnTo>
                <a:lnTo>
                  <a:pt x="4187" y="5417"/>
                </a:lnTo>
                <a:lnTo>
                  <a:pt x="4208" y="5402"/>
                </a:lnTo>
                <a:lnTo>
                  <a:pt x="4227" y="5389"/>
                </a:lnTo>
                <a:lnTo>
                  <a:pt x="4236" y="5384"/>
                </a:lnTo>
                <a:lnTo>
                  <a:pt x="4245" y="5380"/>
                </a:lnTo>
                <a:lnTo>
                  <a:pt x="4254" y="5376"/>
                </a:lnTo>
                <a:lnTo>
                  <a:pt x="4262" y="5374"/>
                </a:lnTo>
                <a:lnTo>
                  <a:pt x="4270" y="5374"/>
                </a:lnTo>
                <a:lnTo>
                  <a:pt x="4277" y="5375"/>
                </a:lnTo>
                <a:lnTo>
                  <a:pt x="4277" y="5375"/>
                </a:lnTo>
                <a:lnTo>
                  <a:pt x="4278" y="5376"/>
                </a:lnTo>
                <a:lnTo>
                  <a:pt x="4279" y="5379"/>
                </a:lnTo>
                <a:lnTo>
                  <a:pt x="4278" y="5382"/>
                </a:lnTo>
                <a:lnTo>
                  <a:pt x="4277" y="5384"/>
                </a:lnTo>
                <a:lnTo>
                  <a:pt x="4272" y="5391"/>
                </a:lnTo>
                <a:lnTo>
                  <a:pt x="4264" y="5399"/>
                </a:lnTo>
                <a:lnTo>
                  <a:pt x="4241" y="5420"/>
                </a:lnTo>
                <a:lnTo>
                  <a:pt x="4212" y="5447"/>
                </a:lnTo>
                <a:lnTo>
                  <a:pt x="4181" y="5477"/>
                </a:lnTo>
                <a:lnTo>
                  <a:pt x="4167" y="5492"/>
                </a:lnTo>
                <a:lnTo>
                  <a:pt x="4152" y="5508"/>
                </a:lnTo>
                <a:lnTo>
                  <a:pt x="4140" y="5525"/>
                </a:lnTo>
                <a:lnTo>
                  <a:pt x="4129" y="5542"/>
                </a:lnTo>
                <a:lnTo>
                  <a:pt x="4121" y="5558"/>
                </a:lnTo>
                <a:lnTo>
                  <a:pt x="4118" y="5567"/>
                </a:lnTo>
                <a:lnTo>
                  <a:pt x="4116" y="5576"/>
                </a:lnTo>
                <a:lnTo>
                  <a:pt x="4116" y="5576"/>
                </a:lnTo>
                <a:lnTo>
                  <a:pt x="4114" y="5588"/>
                </a:lnTo>
                <a:lnTo>
                  <a:pt x="4114" y="5599"/>
                </a:lnTo>
                <a:lnTo>
                  <a:pt x="4115" y="5611"/>
                </a:lnTo>
                <a:lnTo>
                  <a:pt x="4119" y="5620"/>
                </a:lnTo>
                <a:lnTo>
                  <a:pt x="4123" y="5628"/>
                </a:lnTo>
                <a:lnTo>
                  <a:pt x="4129" y="5636"/>
                </a:lnTo>
                <a:lnTo>
                  <a:pt x="4135" y="5643"/>
                </a:lnTo>
                <a:lnTo>
                  <a:pt x="4142" y="5649"/>
                </a:lnTo>
                <a:lnTo>
                  <a:pt x="4157" y="5663"/>
                </a:lnTo>
                <a:lnTo>
                  <a:pt x="4163" y="5669"/>
                </a:lnTo>
                <a:lnTo>
                  <a:pt x="4169" y="5676"/>
                </a:lnTo>
                <a:lnTo>
                  <a:pt x="4175" y="5683"/>
                </a:lnTo>
                <a:lnTo>
                  <a:pt x="4179" y="5690"/>
                </a:lnTo>
                <a:lnTo>
                  <a:pt x="4182" y="5699"/>
                </a:lnTo>
                <a:lnTo>
                  <a:pt x="4183" y="5708"/>
                </a:lnTo>
                <a:lnTo>
                  <a:pt x="4183" y="5708"/>
                </a:lnTo>
                <a:lnTo>
                  <a:pt x="4184" y="5718"/>
                </a:lnTo>
                <a:lnTo>
                  <a:pt x="4186" y="5729"/>
                </a:lnTo>
                <a:lnTo>
                  <a:pt x="4189" y="5738"/>
                </a:lnTo>
                <a:lnTo>
                  <a:pt x="4193" y="5749"/>
                </a:lnTo>
                <a:lnTo>
                  <a:pt x="4198" y="5758"/>
                </a:lnTo>
                <a:lnTo>
                  <a:pt x="4205" y="5767"/>
                </a:lnTo>
                <a:lnTo>
                  <a:pt x="4212" y="5775"/>
                </a:lnTo>
                <a:lnTo>
                  <a:pt x="4220" y="5783"/>
                </a:lnTo>
                <a:lnTo>
                  <a:pt x="4228" y="5792"/>
                </a:lnTo>
                <a:lnTo>
                  <a:pt x="4237" y="5799"/>
                </a:lnTo>
                <a:lnTo>
                  <a:pt x="4257" y="5812"/>
                </a:lnTo>
                <a:lnTo>
                  <a:pt x="4278" y="5824"/>
                </a:lnTo>
                <a:lnTo>
                  <a:pt x="4300" y="5835"/>
                </a:lnTo>
                <a:lnTo>
                  <a:pt x="4322" y="5844"/>
                </a:lnTo>
                <a:lnTo>
                  <a:pt x="4344" y="5852"/>
                </a:lnTo>
                <a:lnTo>
                  <a:pt x="4364" y="5857"/>
                </a:lnTo>
                <a:lnTo>
                  <a:pt x="4382" y="5862"/>
                </a:lnTo>
                <a:lnTo>
                  <a:pt x="4399" y="5864"/>
                </a:lnTo>
                <a:lnTo>
                  <a:pt x="4412" y="5865"/>
                </a:lnTo>
                <a:lnTo>
                  <a:pt x="4421" y="5865"/>
                </a:lnTo>
                <a:lnTo>
                  <a:pt x="4424" y="5864"/>
                </a:lnTo>
                <a:lnTo>
                  <a:pt x="4426" y="5863"/>
                </a:lnTo>
                <a:lnTo>
                  <a:pt x="4426" y="5863"/>
                </a:lnTo>
                <a:lnTo>
                  <a:pt x="4427" y="5861"/>
                </a:lnTo>
                <a:lnTo>
                  <a:pt x="4427" y="5859"/>
                </a:lnTo>
                <a:lnTo>
                  <a:pt x="4425" y="5853"/>
                </a:lnTo>
                <a:lnTo>
                  <a:pt x="4420" y="5846"/>
                </a:lnTo>
                <a:lnTo>
                  <a:pt x="4412" y="5836"/>
                </a:lnTo>
                <a:lnTo>
                  <a:pt x="4393" y="5813"/>
                </a:lnTo>
                <a:lnTo>
                  <a:pt x="4369" y="5786"/>
                </a:lnTo>
                <a:lnTo>
                  <a:pt x="4358" y="5773"/>
                </a:lnTo>
                <a:lnTo>
                  <a:pt x="4348" y="5759"/>
                </a:lnTo>
                <a:lnTo>
                  <a:pt x="4339" y="5745"/>
                </a:lnTo>
                <a:lnTo>
                  <a:pt x="4330" y="5731"/>
                </a:lnTo>
                <a:lnTo>
                  <a:pt x="4325" y="5718"/>
                </a:lnTo>
                <a:lnTo>
                  <a:pt x="4324" y="5712"/>
                </a:lnTo>
                <a:lnTo>
                  <a:pt x="4323" y="5706"/>
                </a:lnTo>
                <a:lnTo>
                  <a:pt x="4323" y="5700"/>
                </a:lnTo>
                <a:lnTo>
                  <a:pt x="4324" y="5694"/>
                </a:lnTo>
                <a:lnTo>
                  <a:pt x="4326" y="5689"/>
                </a:lnTo>
                <a:lnTo>
                  <a:pt x="4329" y="5684"/>
                </a:lnTo>
                <a:lnTo>
                  <a:pt x="4329" y="5684"/>
                </a:lnTo>
                <a:lnTo>
                  <a:pt x="4333" y="5680"/>
                </a:lnTo>
                <a:lnTo>
                  <a:pt x="4337" y="5677"/>
                </a:lnTo>
                <a:lnTo>
                  <a:pt x="4343" y="5676"/>
                </a:lnTo>
                <a:lnTo>
                  <a:pt x="4347" y="5675"/>
                </a:lnTo>
                <a:lnTo>
                  <a:pt x="4352" y="5675"/>
                </a:lnTo>
                <a:lnTo>
                  <a:pt x="4358" y="5676"/>
                </a:lnTo>
                <a:lnTo>
                  <a:pt x="4370" y="5678"/>
                </a:lnTo>
                <a:lnTo>
                  <a:pt x="4384" y="5681"/>
                </a:lnTo>
                <a:lnTo>
                  <a:pt x="4392" y="5682"/>
                </a:lnTo>
                <a:lnTo>
                  <a:pt x="4399" y="5682"/>
                </a:lnTo>
                <a:lnTo>
                  <a:pt x="4408" y="5682"/>
                </a:lnTo>
                <a:lnTo>
                  <a:pt x="4416" y="5681"/>
                </a:lnTo>
                <a:lnTo>
                  <a:pt x="4425" y="5679"/>
                </a:lnTo>
                <a:lnTo>
                  <a:pt x="4436" y="5675"/>
                </a:lnTo>
                <a:lnTo>
                  <a:pt x="4436" y="5675"/>
                </a:lnTo>
                <a:lnTo>
                  <a:pt x="4437" y="5673"/>
                </a:lnTo>
                <a:lnTo>
                  <a:pt x="4438" y="5670"/>
                </a:lnTo>
                <a:lnTo>
                  <a:pt x="4438" y="5663"/>
                </a:lnTo>
                <a:lnTo>
                  <a:pt x="4436" y="5652"/>
                </a:lnTo>
                <a:lnTo>
                  <a:pt x="4434" y="5637"/>
                </a:lnTo>
                <a:lnTo>
                  <a:pt x="4431" y="5621"/>
                </a:lnTo>
                <a:lnTo>
                  <a:pt x="4428" y="5602"/>
                </a:lnTo>
                <a:lnTo>
                  <a:pt x="4426" y="5581"/>
                </a:lnTo>
                <a:lnTo>
                  <a:pt x="4426" y="5557"/>
                </a:lnTo>
                <a:lnTo>
                  <a:pt x="4428" y="5533"/>
                </a:lnTo>
                <a:lnTo>
                  <a:pt x="4431" y="5520"/>
                </a:lnTo>
                <a:lnTo>
                  <a:pt x="4434" y="5505"/>
                </a:lnTo>
                <a:lnTo>
                  <a:pt x="4437" y="5492"/>
                </a:lnTo>
                <a:lnTo>
                  <a:pt x="4441" y="5477"/>
                </a:lnTo>
                <a:lnTo>
                  <a:pt x="4446" y="5462"/>
                </a:lnTo>
                <a:lnTo>
                  <a:pt x="4453" y="5447"/>
                </a:lnTo>
                <a:lnTo>
                  <a:pt x="4460" y="5432"/>
                </a:lnTo>
                <a:lnTo>
                  <a:pt x="4469" y="5416"/>
                </a:lnTo>
                <a:lnTo>
                  <a:pt x="4479" y="5400"/>
                </a:lnTo>
                <a:lnTo>
                  <a:pt x="4490" y="5384"/>
                </a:lnTo>
                <a:lnTo>
                  <a:pt x="4503" y="5367"/>
                </a:lnTo>
                <a:lnTo>
                  <a:pt x="4516" y="5351"/>
                </a:lnTo>
                <a:lnTo>
                  <a:pt x="4533" y="5334"/>
                </a:lnTo>
                <a:lnTo>
                  <a:pt x="4550" y="5317"/>
                </a:lnTo>
                <a:lnTo>
                  <a:pt x="4550" y="5317"/>
                </a:lnTo>
                <a:lnTo>
                  <a:pt x="4557" y="5328"/>
                </a:lnTo>
                <a:lnTo>
                  <a:pt x="4566" y="5340"/>
                </a:lnTo>
                <a:lnTo>
                  <a:pt x="4578" y="5353"/>
                </a:lnTo>
                <a:lnTo>
                  <a:pt x="4586" y="5360"/>
                </a:lnTo>
                <a:lnTo>
                  <a:pt x="4594" y="5367"/>
                </a:lnTo>
                <a:lnTo>
                  <a:pt x="4603" y="5373"/>
                </a:lnTo>
                <a:lnTo>
                  <a:pt x="4614" y="5381"/>
                </a:lnTo>
                <a:lnTo>
                  <a:pt x="4624" y="5386"/>
                </a:lnTo>
                <a:lnTo>
                  <a:pt x="4636" y="5390"/>
                </a:lnTo>
                <a:lnTo>
                  <a:pt x="4648" y="5394"/>
                </a:lnTo>
                <a:lnTo>
                  <a:pt x="4662" y="5396"/>
                </a:lnTo>
                <a:lnTo>
                  <a:pt x="4662" y="5396"/>
                </a:lnTo>
                <a:lnTo>
                  <a:pt x="4668" y="5397"/>
                </a:lnTo>
                <a:lnTo>
                  <a:pt x="4673" y="5399"/>
                </a:lnTo>
                <a:lnTo>
                  <a:pt x="4677" y="5402"/>
                </a:lnTo>
                <a:lnTo>
                  <a:pt x="4681" y="5405"/>
                </a:lnTo>
                <a:lnTo>
                  <a:pt x="4685" y="5409"/>
                </a:lnTo>
                <a:lnTo>
                  <a:pt x="4688" y="5413"/>
                </a:lnTo>
                <a:lnTo>
                  <a:pt x="4692" y="5425"/>
                </a:lnTo>
                <a:lnTo>
                  <a:pt x="4696" y="5437"/>
                </a:lnTo>
                <a:lnTo>
                  <a:pt x="4698" y="5450"/>
                </a:lnTo>
                <a:lnTo>
                  <a:pt x="4698" y="5463"/>
                </a:lnTo>
                <a:lnTo>
                  <a:pt x="4698" y="5478"/>
                </a:lnTo>
                <a:lnTo>
                  <a:pt x="4696" y="5506"/>
                </a:lnTo>
                <a:lnTo>
                  <a:pt x="4694" y="5531"/>
                </a:lnTo>
                <a:lnTo>
                  <a:pt x="4692" y="5548"/>
                </a:lnTo>
                <a:lnTo>
                  <a:pt x="4692" y="5553"/>
                </a:lnTo>
                <a:lnTo>
                  <a:pt x="4693" y="5554"/>
                </a:lnTo>
                <a:lnTo>
                  <a:pt x="4694" y="5554"/>
                </a:lnTo>
                <a:lnTo>
                  <a:pt x="4694" y="5554"/>
                </a:lnTo>
                <a:lnTo>
                  <a:pt x="4697" y="5553"/>
                </a:lnTo>
                <a:lnTo>
                  <a:pt x="4702" y="5550"/>
                </a:lnTo>
                <a:lnTo>
                  <a:pt x="4708" y="5545"/>
                </a:lnTo>
                <a:lnTo>
                  <a:pt x="4714" y="5538"/>
                </a:lnTo>
                <a:lnTo>
                  <a:pt x="4721" y="5529"/>
                </a:lnTo>
                <a:lnTo>
                  <a:pt x="4729" y="5519"/>
                </a:lnTo>
                <a:lnTo>
                  <a:pt x="4736" y="5505"/>
                </a:lnTo>
                <a:lnTo>
                  <a:pt x="4743" y="5492"/>
                </a:lnTo>
                <a:lnTo>
                  <a:pt x="4751" y="5477"/>
                </a:lnTo>
                <a:lnTo>
                  <a:pt x="4758" y="5459"/>
                </a:lnTo>
                <a:lnTo>
                  <a:pt x="4763" y="5442"/>
                </a:lnTo>
                <a:lnTo>
                  <a:pt x="4768" y="5422"/>
                </a:lnTo>
                <a:lnTo>
                  <a:pt x="4771" y="5402"/>
                </a:lnTo>
                <a:lnTo>
                  <a:pt x="4773" y="5382"/>
                </a:lnTo>
                <a:lnTo>
                  <a:pt x="4772" y="5360"/>
                </a:lnTo>
                <a:lnTo>
                  <a:pt x="4770" y="5338"/>
                </a:lnTo>
                <a:lnTo>
                  <a:pt x="4770" y="5338"/>
                </a:lnTo>
                <a:lnTo>
                  <a:pt x="4778" y="5330"/>
                </a:lnTo>
                <a:lnTo>
                  <a:pt x="4798" y="5313"/>
                </a:lnTo>
                <a:lnTo>
                  <a:pt x="4809" y="5302"/>
                </a:lnTo>
                <a:lnTo>
                  <a:pt x="4819" y="5290"/>
                </a:lnTo>
                <a:lnTo>
                  <a:pt x="4827" y="5276"/>
                </a:lnTo>
                <a:lnTo>
                  <a:pt x="4830" y="5270"/>
                </a:lnTo>
                <a:lnTo>
                  <a:pt x="4832" y="5264"/>
                </a:lnTo>
                <a:lnTo>
                  <a:pt x="4832" y="5264"/>
                </a:lnTo>
                <a:lnTo>
                  <a:pt x="4834" y="5255"/>
                </a:lnTo>
                <a:lnTo>
                  <a:pt x="4835" y="5246"/>
                </a:lnTo>
                <a:lnTo>
                  <a:pt x="4836" y="5237"/>
                </a:lnTo>
                <a:lnTo>
                  <a:pt x="4835" y="5230"/>
                </a:lnTo>
                <a:lnTo>
                  <a:pt x="4834" y="5224"/>
                </a:lnTo>
                <a:lnTo>
                  <a:pt x="4832" y="5218"/>
                </a:lnTo>
                <a:lnTo>
                  <a:pt x="4830" y="5213"/>
                </a:lnTo>
                <a:lnTo>
                  <a:pt x="4827" y="5208"/>
                </a:lnTo>
                <a:lnTo>
                  <a:pt x="4819" y="5199"/>
                </a:lnTo>
                <a:lnTo>
                  <a:pt x="4810" y="5189"/>
                </a:lnTo>
                <a:lnTo>
                  <a:pt x="4800" y="5180"/>
                </a:lnTo>
                <a:lnTo>
                  <a:pt x="4789" y="5169"/>
                </a:lnTo>
                <a:lnTo>
                  <a:pt x="4778" y="5156"/>
                </a:lnTo>
                <a:lnTo>
                  <a:pt x="4772" y="5148"/>
                </a:lnTo>
                <a:lnTo>
                  <a:pt x="4767" y="5139"/>
                </a:lnTo>
                <a:lnTo>
                  <a:pt x="4762" y="5130"/>
                </a:lnTo>
                <a:lnTo>
                  <a:pt x="4757" y="5120"/>
                </a:lnTo>
                <a:lnTo>
                  <a:pt x="4753" y="5108"/>
                </a:lnTo>
                <a:lnTo>
                  <a:pt x="4749" y="5095"/>
                </a:lnTo>
                <a:lnTo>
                  <a:pt x="4744" y="5081"/>
                </a:lnTo>
                <a:lnTo>
                  <a:pt x="4741" y="5065"/>
                </a:lnTo>
                <a:lnTo>
                  <a:pt x="4738" y="5048"/>
                </a:lnTo>
                <a:lnTo>
                  <a:pt x="4736" y="5029"/>
                </a:lnTo>
                <a:lnTo>
                  <a:pt x="4735" y="5008"/>
                </a:lnTo>
                <a:lnTo>
                  <a:pt x="4734" y="4986"/>
                </a:lnTo>
                <a:lnTo>
                  <a:pt x="4734" y="4961"/>
                </a:lnTo>
                <a:lnTo>
                  <a:pt x="4735" y="4935"/>
                </a:lnTo>
                <a:lnTo>
                  <a:pt x="4735" y="4935"/>
                </a:lnTo>
                <a:lnTo>
                  <a:pt x="4735" y="4917"/>
                </a:lnTo>
                <a:lnTo>
                  <a:pt x="4734" y="4911"/>
                </a:lnTo>
                <a:lnTo>
                  <a:pt x="4733" y="4906"/>
                </a:lnTo>
                <a:lnTo>
                  <a:pt x="4731" y="4901"/>
                </a:lnTo>
                <a:lnTo>
                  <a:pt x="4729" y="4897"/>
                </a:lnTo>
                <a:lnTo>
                  <a:pt x="4727" y="4894"/>
                </a:lnTo>
                <a:lnTo>
                  <a:pt x="4724" y="4891"/>
                </a:lnTo>
                <a:lnTo>
                  <a:pt x="4716" y="4885"/>
                </a:lnTo>
                <a:lnTo>
                  <a:pt x="4706" y="4878"/>
                </a:lnTo>
                <a:lnTo>
                  <a:pt x="4693" y="4868"/>
                </a:lnTo>
                <a:lnTo>
                  <a:pt x="4679" y="4856"/>
                </a:lnTo>
                <a:lnTo>
                  <a:pt x="4679" y="4856"/>
                </a:lnTo>
                <a:lnTo>
                  <a:pt x="4671" y="4846"/>
                </a:lnTo>
                <a:lnTo>
                  <a:pt x="4664" y="4836"/>
                </a:lnTo>
                <a:lnTo>
                  <a:pt x="4659" y="4825"/>
                </a:lnTo>
                <a:lnTo>
                  <a:pt x="4655" y="4815"/>
                </a:lnTo>
                <a:lnTo>
                  <a:pt x="4654" y="4807"/>
                </a:lnTo>
                <a:lnTo>
                  <a:pt x="4654" y="4804"/>
                </a:lnTo>
                <a:lnTo>
                  <a:pt x="4654" y="4802"/>
                </a:lnTo>
                <a:lnTo>
                  <a:pt x="4657" y="4800"/>
                </a:lnTo>
                <a:lnTo>
                  <a:pt x="4659" y="4799"/>
                </a:lnTo>
                <a:lnTo>
                  <a:pt x="4661" y="4799"/>
                </a:lnTo>
                <a:lnTo>
                  <a:pt x="4665" y="4800"/>
                </a:lnTo>
                <a:lnTo>
                  <a:pt x="4665" y="4800"/>
                </a:lnTo>
                <a:lnTo>
                  <a:pt x="4679" y="4806"/>
                </a:lnTo>
                <a:lnTo>
                  <a:pt x="4693" y="4810"/>
                </a:lnTo>
                <a:lnTo>
                  <a:pt x="4708" y="4813"/>
                </a:lnTo>
                <a:lnTo>
                  <a:pt x="4723" y="4814"/>
                </a:lnTo>
                <a:lnTo>
                  <a:pt x="4737" y="4815"/>
                </a:lnTo>
                <a:lnTo>
                  <a:pt x="4752" y="4816"/>
                </a:lnTo>
                <a:lnTo>
                  <a:pt x="4765" y="4815"/>
                </a:lnTo>
                <a:lnTo>
                  <a:pt x="4778" y="4814"/>
                </a:lnTo>
                <a:lnTo>
                  <a:pt x="4802" y="4811"/>
                </a:lnTo>
                <a:lnTo>
                  <a:pt x="4819" y="4807"/>
                </a:lnTo>
                <a:lnTo>
                  <a:pt x="4835" y="4803"/>
                </a:lnTo>
                <a:lnTo>
                  <a:pt x="4835" y="4803"/>
                </a:lnTo>
                <a:lnTo>
                  <a:pt x="4844" y="4707"/>
                </a:lnTo>
                <a:lnTo>
                  <a:pt x="4849" y="4632"/>
                </a:lnTo>
                <a:lnTo>
                  <a:pt x="4851" y="4577"/>
                </a:lnTo>
                <a:lnTo>
                  <a:pt x="4851" y="4539"/>
                </a:lnTo>
                <a:lnTo>
                  <a:pt x="4849" y="4514"/>
                </a:lnTo>
                <a:lnTo>
                  <a:pt x="4847" y="4499"/>
                </a:lnTo>
                <a:lnTo>
                  <a:pt x="4845" y="4493"/>
                </a:lnTo>
                <a:lnTo>
                  <a:pt x="4844" y="4491"/>
                </a:lnTo>
                <a:lnTo>
                  <a:pt x="4844" y="4491"/>
                </a:lnTo>
                <a:lnTo>
                  <a:pt x="4825" y="4492"/>
                </a:lnTo>
                <a:lnTo>
                  <a:pt x="4808" y="4491"/>
                </a:lnTo>
                <a:lnTo>
                  <a:pt x="4791" y="4490"/>
                </a:lnTo>
                <a:lnTo>
                  <a:pt x="4776" y="4489"/>
                </a:lnTo>
                <a:lnTo>
                  <a:pt x="4763" y="4487"/>
                </a:lnTo>
                <a:lnTo>
                  <a:pt x="4750" y="4484"/>
                </a:lnTo>
                <a:lnTo>
                  <a:pt x="4737" y="4481"/>
                </a:lnTo>
                <a:lnTo>
                  <a:pt x="4726" y="4477"/>
                </a:lnTo>
                <a:lnTo>
                  <a:pt x="4716" y="4473"/>
                </a:lnTo>
                <a:lnTo>
                  <a:pt x="4707" y="4469"/>
                </a:lnTo>
                <a:lnTo>
                  <a:pt x="4698" y="4463"/>
                </a:lnTo>
                <a:lnTo>
                  <a:pt x="4690" y="4458"/>
                </a:lnTo>
                <a:lnTo>
                  <a:pt x="4683" y="4452"/>
                </a:lnTo>
                <a:lnTo>
                  <a:pt x="4676" y="4447"/>
                </a:lnTo>
                <a:lnTo>
                  <a:pt x="4665" y="4434"/>
                </a:lnTo>
                <a:lnTo>
                  <a:pt x="4665" y="4434"/>
                </a:lnTo>
                <a:lnTo>
                  <a:pt x="4677" y="4437"/>
                </a:lnTo>
                <a:lnTo>
                  <a:pt x="4690" y="4439"/>
                </a:lnTo>
                <a:lnTo>
                  <a:pt x="4717" y="4441"/>
                </a:lnTo>
                <a:lnTo>
                  <a:pt x="4742" y="4441"/>
                </a:lnTo>
                <a:lnTo>
                  <a:pt x="4768" y="4439"/>
                </a:lnTo>
                <a:lnTo>
                  <a:pt x="4790" y="4435"/>
                </a:lnTo>
                <a:lnTo>
                  <a:pt x="4812" y="4429"/>
                </a:lnTo>
                <a:lnTo>
                  <a:pt x="4821" y="4426"/>
                </a:lnTo>
                <a:lnTo>
                  <a:pt x="4829" y="4422"/>
                </a:lnTo>
                <a:lnTo>
                  <a:pt x="4838" y="4416"/>
                </a:lnTo>
                <a:lnTo>
                  <a:pt x="4844" y="4412"/>
                </a:lnTo>
                <a:lnTo>
                  <a:pt x="4844" y="4412"/>
                </a:lnTo>
                <a:lnTo>
                  <a:pt x="4843" y="4364"/>
                </a:lnTo>
                <a:lnTo>
                  <a:pt x="4841" y="4316"/>
                </a:lnTo>
                <a:lnTo>
                  <a:pt x="4838" y="4261"/>
                </a:lnTo>
                <a:lnTo>
                  <a:pt x="4833" y="4206"/>
                </a:lnTo>
                <a:lnTo>
                  <a:pt x="4831" y="4181"/>
                </a:lnTo>
                <a:lnTo>
                  <a:pt x="4828" y="4159"/>
                </a:lnTo>
                <a:lnTo>
                  <a:pt x="4825" y="4140"/>
                </a:lnTo>
                <a:lnTo>
                  <a:pt x="4822" y="4126"/>
                </a:lnTo>
                <a:lnTo>
                  <a:pt x="4820" y="4121"/>
                </a:lnTo>
                <a:lnTo>
                  <a:pt x="4818" y="4118"/>
                </a:lnTo>
                <a:lnTo>
                  <a:pt x="4816" y="4116"/>
                </a:lnTo>
                <a:lnTo>
                  <a:pt x="4814" y="4116"/>
                </a:lnTo>
                <a:lnTo>
                  <a:pt x="4814" y="4116"/>
                </a:lnTo>
                <a:lnTo>
                  <a:pt x="4786" y="4123"/>
                </a:lnTo>
                <a:lnTo>
                  <a:pt x="4760" y="4128"/>
                </a:lnTo>
                <a:lnTo>
                  <a:pt x="4746" y="4129"/>
                </a:lnTo>
                <a:lnTo>
                  <a:pt x="4734" y="4130"/>
                </a:lnTo>
                <a:lnTo>
                  <a:pt x="4722" y="4130"/>
                </a:lnTo>
                <a:lnTo>
                  <a:pt x="4711" y="4129"/>
                </a:lnTo>
                <a:lnTo>
                  <a:pt x="4698" y="4127"/>
                </a:lnTo>
                <a:lnTo>
                  <a:pt x="4687" y="4125"/>
                </a:lnTo>
                <a:lnTo>
                  <a:pt x="4675" y="4122"/>
                </a:lnTo>
                <a:lnTo>
                  <a:pt x="4664" y="4118"/>
                </a:lnTo>
                <a:lnTo>
                  <a:pt x="4652" y="4113"/>
                </a:lnTo>
                <a:lnTo>
                  <a:pt x="4640" y="4108"/>
                </a:lnTo>
                <a:lnTo>
                  <a:pt x="4629" y="4100"/>
                </a:lnTo>
                <a:lnTo>
                  <a:pt x="4618" y="4093"/>
                </a:lnTo>
                <a:lnTo>
                  <a:pt x="4618" y="4093"/>
                </a:lnTo>
                <a:lnTo>
                  <a:pt x="4613" y="4090"/>
                </a:lnTo>
                <a:lnTo>
                  <a:pt x="4608" y="4086"/>
                </a:lnTo>
                <a:lnTo>
                  <a:pt x="4602" y="4078"/>
                </a:lnTo>
                <a:lnTo>
                  <a:pt x="4597" y="4069"/>
                </a:lnTo>
                <a:lnTo>
                  <a:pt x="4594" y="4059"/>
                </a:lnTo>
                <a:lnTo>
                  <a:pt x="4592" y="4047"/>
                </a:lnTo>
                <a:lnTo>
                  <a:pt x="4591" y="4037"/>
                </a:lnTo>
                <a:lnTo>
                  <a:pt x="4590" y="4015"/>
                </a:lnTo>
                <a:lnTo>
                  <a:pt x="4589" y="3993"/>
                </a:lnTo>
                <a:lnTo>
                  <a:pt x="4587" y="3984"/>
                </a:lnTo>
                <a:lnTo>
                  <a:pt x="4585" y="3976"/>
                </a:lnTo>
                <a:lnTo>
                  <a:pt x="4581" y="3969"/>
                </a:lnTo>
                <a:lnTo>
                  <a:pt x="4575" y="3962"/>
                </a:lnTo>
                <a:lnTo>
                  <a:pt x="4571" y="3959"/>
                </a:lnTo>
                <a:lnTo>
                  <a:pt x="4567" y="3957"/>
                </a:lnTo>
                <a:lnTo>
                  <a:pt x="4561" y="3956"/>
                </a:lnTo>
                <a:lnTo>
                  <a:pt x="4556" y="3955"/>
                </a:lnTo>
                <a:lnTo>
                  <a:pt x="4556" y="3955"/>
                </a:lnTo>
                <a:lnTo>
                  <a:pt x="4534" y="3948"/>
                </a:lnTo>
                <a:lnTo>
                  <a:pt x="4511" y="3941"/>
                </a:lnTo>
                <a:lnTo>
                  <a:pt x="4489" y="3933"/>
                </a:lnTo>
                <a:lnTo>
                  <a:pt x="4468" y="3923"/>
                </a:lnTo>
                <a:lnTo>
                  <a:pt x="4448" y="3913"/>
                </a:lnTo>
                <a:lnTo>
                  <a:pt x="4428" y="3902"/>
                </a:lnTo>
                <a:lnTo>
                  <a:pt x="4410" y="3892"/>
                </a:lnTo>
                <a:lnTo>
                  <a:pt x="4394" y="3881"/>
                </a:lnTo>
                <a:lnTo>
                  <a:pt x="4377" y="3869"/>
                </a:lnTo>
                <a:lnTo>
                  <a:pt x="4363" y="3859"/>
                </a:lnTo>
                <a:lnTo>
                  <a:pt x="4337" y="3839"/>
                </a:lnTo>
                <a:lnTo>
                  <a:pt x="4318" y="3820"/>
                </a:lnTo>
                <a:lnTo>
                  <a:pt x="4306" y="3805"/>
                </a:lnTo>
                <a:lnTo>
                  <a:pt x="4306" y="3805"/>
                </a:lnTo>
                <a:lnTo>
                  <a:pt x="4297" y="3793"/>
                </a:lnTo>
                <a:lnTo>
                  <a:pt x="4288" y="3780"/>
                </a:lnTo>
                <a:lnTo>
                  <a:pt x="4282" y="3769"/>
                </a:lnTo>
                <a:lnTo>
                  <a:pt x="4277" y="3758"/>
                </a:lnTo>
                <a:lnTo>
                  <a:pt x="4273" y="3748"/>
                </a:lnTo>
                <a:lnTo>
                  <a:pt x="4270" y="3739"/>
                </a:lnTo>
                <a:lnTo>
                  <a:pt x="4266" y="3722"/>
                </a:lnTo>
                <a:lnTo>
                  <a:pt x="4265" y="3709"/>
                </a:lnTo>
                <a:lnTo>
                  <a:pt x="4265" y="3699"/>
                </a:lnTo>
                <a:lnTo>
                  <a:pt x="4266" y="3690"/>
                </a:lnTo>
                <a:lnTo>
                  <a:pt x="4266" y="3690"/>
                </a:lnTo>
                <a:lnTo>
                  <a:pt x="4284" y="3700"/>
                </a:lnTo>
                <a:lnTo>
                  <a:pt x="4302" y="3706"/>
                </a:lnTo>
                <a:lnTo>
                  <a:pt x="4321" y="3711"/>
                </a:lnTo>
                <a:lnTo>
                  <a:pt x="4340" y="3714"/>
                </a:lnTo>
                <a:lnTo>
                  <a:pt x="4358" y="3716"/>
                </a:lnTo>
                <a:lnTo>
                  <a:pt x="4377" y="3715"/>
                </a:lnTo>
                <a:lnTo>
                  <a:pt x="4396" y="3712"/>
                </a:lnTo>
                <a:lnTo>
                  <a:pt x="4414" y="3708"/>
                </a:lnTo>
                <a:lnTo>
                  <a:pt x="4434" y="3468"/>
                </a:lnTo>
                <a:lnTo>
                  <a:pt x="4434" y="3468"/>
                </a:lnTo>
                <a:lnTo>
                  <a:pt x="4425" y="3467"/>
                </a:lnTo>
                <a:lnTo>
                  <a:pt x="4405" y="3464"/>
                </a:lnTo>
                <a:lnTo>
                  <a:pt x="4392" y="3461"/>
                </a:lnTo>
                <a:lnTo>
                  <a:pt x="4377" y="3457"/>
                </a:lnTo>
                <a:lnTo>
                  <a:pt x="4362" y="3453"/>
                </a:lnTo>
                <a:lnTo>
                  <a:pt x="4348" y="3447"/>
                </a:lnTo>
                <a:lnTo>
                  <a:pt x="4348" y="3447"/>
                </a:lnTo>
                <a:lnTo>
                  <a:pt x="4339" y="3443"/>
                </a:lnTo>
                <a:lnTo>
                  <a:pt x="4331" y="3438"/>
                </a:lnTo>
                <a:lnTo>
                  <a:pt x="4323" y="3432"/>
                </a:lnTo>
                <a:lnTo>
                  <a:pt x="4316" y="3426"/>
                </a:lnTo>
                <a:lnTo>
                  <a:pt x="4302" y="3412"/>
                </a:lnTo>
                <a:lnTo>
                  <a:pt x="4289" y="3399"/>
                </a:lnTo>
                <a:lnTo>
                  <a:pt x="4280" y="3386"/>
                </a:lnTo>
                <a:lnTo>
                  <a:pt x="4273" y="3376"/>
                </a:lnTo>
                <a:lnTo>
                  <a:pt x="4267" y="3366"/>
                </a:lnTo>
                <a:lnTo>
                  <a:pt x="4267" y="3366"/>
                </a:lnTo>
                <a:lnTo>
                  <a:pt x="4274" y="3369"/>
                </a:lnTo>
                <a:lnTo>
                  <a:pt x="4293" y="3377"/>
                </a:lnTo>
                <a:lnTo>
                  <a:pt x="4321" y="3385"/>
                </a:lnTo>
                <a:lnTo>
                  <a:pt x="4339" y="3389"/>
                </a:lnTo>
                <a:lnTo>
                  <a:pt x="4356" y="3392"/>
                </a:lnTo>
                <a:lnTo>
                  <a:pt x="4356" y="3392"/>
                </a:lnTo>
                <a:lnTo>
                  <a:pt x="4375" y="3394"/>
                </a:lnTo>
                <a:lnTo>
                  <a:pt x="4392" y="3395"/>
                </a:lnTo>
                <a:lnTo>
                  <a:pt x="4407" y="3393"/>
                </a:lnTo>
                <a:lnTo>
                  <a:pt x="4419" y="3391"/>
                </a:lnTo>
                <a:lnTo>
                  <a:pt x="4430" y="3389"/>
                </a:lnTo>
                <a:lnTo>
                  <a:pt x="4438" y="3387"/>
                </a:lnTo>
                <a:lnTo>
                  <a:pt x="4444" y="3384"/>
                </a:lnTo>
                <a:lnTo>
                  <a:pt x="4477" y="3113"/>
                </a:lnTo>
                <a:lnTo>
                  <a:pt x="4477" y="3113"/>
                </a:lnTo>
                <a:lnTo>
                  <a:pt x="4451" y="3114"/>
                </a:lnTo>
                <a:lnTo>
                  <a:pt x="4427" y="3113"/>
                </a:lnTo>
                <a:lnTo>
                  <a:pt x="4408" y="3111"/>
                </a:lnTo>
                <a:lnTo>
                  <a:pt x="4392" y="3106"/>
                </a:lnTo>
                <a:lnTo>
                  <a:pt x="4377" y="3100"/>
                </a:lnTo>
                <a:lnTo>
                  <a:pt x="4365" y="3093"/>
                </a:lnTo>
                <a:lnTo>
                  <a:pt x="4356" y="3085"/>
                </a:lnTo>
                <a:lnTo>
                  <a:pt x="4348" y="3077"/>
                </a:lnTo>
                <a:lnTo>
                  <a:pt x="4343" y="3069"/>
                </a:lnTo>
                <a:lnTo>
                  <a:pt x="4337" y="3060"/>
                </a:lnTo>
                <a:lnTo>
                  <a:pt x="4335" y="3051"/>
                </a:lnTo>
                <a:lnTo>
                  <a:pt x="4333" y="3043"/>
                </a:lnTo>
                <a:lnTo>
                  <a:pt x="4332" y="3035"/>
                </a:lnTo>
                <a:lnTo>
                  <a:pt x="4331" y="3029"/>
                </a:lnTo>
                <a:lnTo>
                  <a:pt x="4332" y="3020"/>
                </a:lnTo>
                <a:lnTo>
                  <a:pt x="4332" y="3020"/>
                </a:lnTo>
                <a:lnTo>
                  <a:pt x="4357" y="3015"/>
                </a:lnTo>
                <a:lnTo>
                  <a:pt x="4381" y="3009"/>
                </a:lnTo>
                <a:lnTo>
                  <a:pt x="4405" y="3001"/>
                </a:lnTo>
                <a:lnTo>
                  <a:pt x="4428" y="2994"/>
                </a:lnTo>
                <a:lnTo>
                  <a:pt x="4451" y="2985"/>
                </a:lnTo>
                <a:lnTo>
                  <a:pt x="4473" y="2975"/>
                </a:lnTo>
                <a:lnTo>
                  <a:pt x="4495" y="2964"/>
                </a:lnTo>
                <a:lnTo>
                  <a:pt x="4515" y="2951"/>
                </a:lnTo>
                <a:lnTo>
                  <a:pt x="4536" y="2939"/>
                </a:lnTo>
                <a:lnTo>
                  <a:pt x="4555" y="2926"/>
                </a:lnTo>
                <a:lnTo>
                  <a:pt x="4574" y="2911"/>
                </a:lnTo>
                <a:lnTo>
                  <a:pt x="4592" y="2896"/>
                </a:lnTo>
                <a:lnTo>
                  <a:pt x="4609" y="2881"/>
                </a:lnTo>
                <a:lnTo>
                  <a:pt x="4627" y="2864"/>
                </a:lnTo>
                <a:lnTo>
                  <a:pt x="4642" y="2848"/>
                </a:lnTo>
                <a:lnTo>
                  <a:pt x="4659" y="2831"/>
                </a:lnTo>
                <a:lnTo>
                  <a:pt x="4673" y="2812"/>
                </a:lnTo>
                <a:lnTo>
                  <a:pt x="4688" y="2794"/>
                </a:lnTo>
                <a:lnTo>
                  <a:pt x="4702" y="2775"/>
                </a:lnTo>
                <a:lnTo>
                  <a:pt x="4715" y="2756"/>
                </a:lnTo>
                <a:lnTo>
                  <a:pt x="4727" y="2737"/>
                </a:lnTo>
                <a:lnTo>
                  <a:pt x="4738" y="2717"/>
                </a:lnTo>
                <a:lnTo>
                  <a:pt x="4750" y="2698"/>
                </a:lnTo>
                <a:lnTo>
                  <a:pt x="4760" y="2677"/>
                </a:lnTo>
                <a:lnTo>
                  <a:pt x="4770" y="2657"/>
                </a:lnTo>
                <a:lnTo>
                  <a:pt x="4779" y="2636"/>
                </a:lnTo>
                <a:lnTo>
                  <a:pt x="4787" y="2616"/>
                </a:lnTo>
                <a:lnTo>
                  <a:pt x="4796" y="2595"/>
                </a:lnTo>
                <a:lnTo>
                  <a:pt x="4803" y="2575"/>
                </a:lnTo>
                <a:lnTo>
                  <a:pt x="4809" y="2555"/>
                </a:lnTo>
                <a:lnTo>
                  <a:pt x="4815" y="2534"/>
                </a:lnTo>
                <a:lnTo>
                  <a:pt x="4820" y="2515"/>
                </a:lnTo>
                <a:lnTo>
                  <a:pt x="4820" y="2515"/>
                </a:lnTo>
                <a:lnTo>
                  <a:pt x="4831" y="2521"/>
                </a:lnTo>
                <a:lnTo>
                  <a:pt x="4847" y="2527"/>
                </a:lnTo>
                <a:lnTo>
                  <a:pt x="4864" y="2533"/>
                </a:lnTo>
                <a:lnTo>
                  <a:pt x="4882" y="2538"/>
                </a:lnTo>
                <a:lnTo>
                  <a:pt x="4903" y="2541"/>
                </a:lnTo>
                <a:lnTo>
                  <a:pt x="4913" y="2542"/>
                </a:lnTo>
                <a:lnTo>
                  <a:pt x="4923" y="2543"/>
                </a:lnTo>
                <a:lnTo>
                  <a:pt x="4935" y="2542"/>
                </a:lnTo>
                <a:lnTo>
                  <a:pt x="4945" y="2541"/>
                </a:lnTo>
                <a:lnTo>
                  <a:pt x="4955" y="2539"/>
                </a:lnTo>
                <a:lnTo>
                  <a:pt x="4965" y="2536"/>
                </a:lnTo>
                <a:lnTo>
                  <a:pt x="4965" y="2536"/>
                </a:lnTo>
                <a:lnTo>
                  <a:pt x="4967" y="2508"/>
                </a:lnTo>
                <a:lnTo>
                  <a:pt x="4970" y="2441"/>
                </a:lnTo>
                <a:lnTo>
                  <a:pt x="4972" y="2405"/>
                </a:lnTo>
                <a:lnTo>
                  <a:pt x="4973" y="2371"/>
                </a:lnTo>
                <a:lnTo>
                  <a:pt x="4972" y="2343"/>
                </a:lnTo>
                <a:lnTo>
                  <a:pt x="4972" y="2333"/>
                </a:lnTo>
                <a:lnTo>
                  <a:pt x="4970" y="2327"/>
                </a:lnTo>
                <a:lnTo>
                  <a:pt x="4970" y="2327"/>
                </a:lnTo>
                <a:lnTo>
                  <a:pt x="4955" y="2325"/>
                </a:lnTo>
                <a:lnTo>
                  <a:pt x="4938" y="2322"/>
                </a:lnTo>
                <a:lnTo>
                  <a:pt x="4919" y="2317"/>
                </a:lnTo>
                <a:lnTo>
                  <a:pt x="4911" y="2314"/>
                </a:lnTo>
                <a:lnTo>
                  <a:pt x="4902" y="2311"/>
                </a:lnTo>
                <a:lnTo>
                  <a:pt x="4893" y="2306"/>
                </a:lnTo>
                <a:lnTo>
                  <a:pt x="4885" y="2302"/>
                </a:lnTo>
                <a:lnTo>
                  <a:pt x="4876" y="2296"/>
                </a:lnTo>
                <a:lnTo>
                  <a:pt x="4868" y="2289"/>
                </a:lnTo>
                <a:lnTo>
                  <a:pt x="4861" y="2282"/>
                </a:lnTo>
                <a:lnTo>
                  <a:pt x="4854" y="2273"/>
                </a:lnTo>
                <a:lnTo>
                  <a:pt x="4848" y="2264"/>
                </a:lnTo>
                <a:lnTo>
                  <a:pt x="4842" y="225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6" name="Freeform 37"/>
          <p:cNvSpPr>
            <a:spLocks/>
          </p:cNvSpPr>
          <p:nvPr userDrawn="1"/>
        </p:nvSpPr>
        <p:spPr bwMode="auto">
          <a:xfrm>
            <a:off x="8332788" y="-385340"/>
            <a:ext cx="276225" cy="73025"/>
          </a:xfrm>
          <a:custGeom>
            <a:avLst/>
            <a:gdLst>
              <a:gd name="T0" fmla="*/ 0 w 349"/>
              <a:gd name="T1" fmla="*/ 34 h 91"/>
              <a:gd name="T2" fmla="*/ 0 w 349"/>
              <a:gd name="T3" fmla="*/ 34 h 91"/>
              <a:gd name="T4" fmla="*/ 20 w 349"/>
              <a:gd name="T5" fmla="*/ 49 h 91"/>
              <a:gd name="T6" fmla="*/ 38 w 349"/>
              <a:gd name="T7" fmla="*/ 60 h 91"/>
              <a:gd name="T8" fmla="*/ 38 w 349"/>
              <a:gd name="T9" fmla="*/ 60 h 91"/>
              <a:gd name="T10" fmla="*/ 69 w 349"/>
              <a:gd name="T11" fmla="*/ 71 h 91"/>
              <a:gd name="T12" fmla="*/ 89 w 349"/>
              <a:gd name="T13" fmla="*/ 78 h 91"/>
              <a:gd name="T14" fmla="*/ 111 w 349"/>
              <a:gd name="T15" fmla="*/ 84 h 91"/>
              <a:gd name="T16" fmla="*/ 137 w 349"/>
              <a:gd name="T17" fmla="*/ 87 h 91"/>
              <a:gd name="T18" fmla="*/ 164 w 349"/>
              <a:gd name="T19" fmla="*/ 91 h 91"/>
              <a:gd name="T20" fmla="*/ 194 w 349"/>
              <a:gd name="T21" fmla="*/ 91 h 91"/>
              <a:gd name="T22" fmla="*/ 226 w 349"/>
              <a:gd name="T23" fmla="*/ 89 h 91"/>
              <a:gd name="T24" fmla="*/ 226 w 349"/>
              <a:gd name="T25" fmla="*/ 89 h 91"/>
              <a:gd name="T26" fmla="*/ 256 w 349"/>
              <a:gd name="T27" fmla="*/ 86 h 91"/>
              <a:gd name="T28" fmla="*/ 279 w 349"/>
              <a:gd name="T29" fmla="*/ 80 h 91"/>
              <a:gd name="T30" fmla="*/ 301 w 349"/>
              <a:gd name="T31" fmla="*/ 75 h 91"/>
              <a:gd name="T32" fmla="*/ 318 w 349"/>
              <a:gd name="T33" fmla="*/ 69 h 91"/>
              <a:gd name="T34" fmla="*/ 342 w 349"/>
              <a:gd name="T35" fmla="*/ 56 h 91"/>
              <a:gd name="T36" fmla="*/ 349 w 349"/>
              <a:gd name="T37" fmla="*/ 53 h 91"/>
              <a:gd name="T38" fmla="*/ 349 w 349"/>
              <a:gd name="T39" fmla="*/ 53 h 91"/>
              <a:gd name="T40" fmla="*/ 338 w 349"/>
              <a:gd name="T41" fmla="*/ 49 h 91"/>
              <a:gd name="T42" fmla="*/ 329 w 349"/>
              <a:gd name="T43" fmla="*/ 44 h 91"/>
              <a:gd name="T44" fmla="*/ 314 w 349"/>
              <a:gd name="T45" fmla="*/ 31 h 91"/>
              <a:gd name="T46" fmla="*/ 314 w 349"/>
              <a:gd name="T47" fmla="*/ 31 h 91"/>
              <a:gd name="T48" fmla="*/ 312 w 349"/>
              <a:gd name="T49" fmla="*/ 38 h 91"/>
              <a:gd name="T50" fmla="*/ 312 w 349"/>
              <a:gd name="T51" fmla="*/ 38 h 91"/>
              <a:gd name="T52" fmla="*/ 311 w 349"/>
              <a:gd name="T53" fmla="*/ 51 h 91"/>
              <a:gd name="T54" fmla="*/ 311 w 349"/>
              <a:gd name="T55" fmla="*/ 51 h 91"/>
              <a:gd name="T56" fmla="*/ 303 w 349"/>
              <a:gd name="T57" fmla="*/ 49 h 91"/>
              <a:gd name="T58" fmla="*/ 303 w 349"/>
              <a:gd name="T59" fmla="*/ 49 h 91"/>
              <a:gd name="T60" fmla="*/ 298 w 349"/>
              <a:gd name="T61" fmla="*/ 45 h 91"/>
              <a:gd name="T62" fmla="*/ 292 w 349"/>
              <a:gd name="T63" fmla="*/ 40 h 91"/>
              <a:gd name="T64" fmla="*/ 289 w 349"/>
              <a:gd name="T65" fmla="*/ 33 h 91"/>
              <a:gd name="T66" fmla="*/ 287 w 349"/>
              <a:gd name="T67" fmla="*/ 23 h 91"/>
              <a:gd name="T68" fmla="*/ 287 w 349"/>
              <a:gd name="T69" fmla="*/ 23 h 91"/>
              <a:gd name="T70" fmla="*/ 287 w 349"/>
              <a:gd name="T71" fmla="*/ 22 h 91"/>
              <a:gd name="T72" fmla="*/ 287 w 349"/>
              <a:gd name="T73" fmla="*/ 22 h 91"/>
              <a:gd name="T74" fmla="*/ 272 w 349"/>
              <a:gd name="T75" fmla="*/ 27 h 91"/>
              <a:gd name="T76" fmla="*/ 252 w 349"/>
              <a:gd name="T77" fmla="*/ 33 h 91"/>
              <a:gd name="T78" fmla="*/ 228 w 349"/>
              <a:gd name="T79" fmla="*/ 38 h 91"/>
              <a:gd name="T80" fmla="*/ 205 w 349"/>
              <a:gd name="T81" fmla="*/ 40 h 91"/>
              <a:gd name="T82" fmla="*/ 205 w 349"/>
              <a:gd name="T83" fmla="*/ 40 h 91"/>
              <a:gd name="T84" fmla="*/ 161 w 349"/>
              <a:gd name="T85" fmla="*/ 38 h 91"/>
              <a:gd name="T86" fmla="*/ 139 w 349"/>
              <a:gd name="T87" fmla="*/ 36 h 91"/>
              <a:gd name="T88" fmla="*/ 117 w 349"/>
              <a:gd name="T89" fmla="*/ 33 h 91"/>
              <a:gd name="T90" fmla="*/ 95 w 349"/>
              <a:gd name="T91" fmla="*/ 29 h 91"/>
              <a:gd name="T92" fmla="*/ 73 w 349"/>
              <a:gd name="T93" fmla="*/ 22 h 91"/>
              <a:gd name="T94" fmla="*/ 51 w 349"/>
              <a:gd name="T95" fmla="*/ 14 h 91"/>
              <a:gd name="T96" fmla="*/ 31 w 349"/>
              <a:gd name="T97" fmla="*/ 7 h 91"/>
              <a:gd name="T98" fmla="*/ 31 w 349"/>
              <a:gd name="T99" fmla="*/ 7 h 91"/>
              <a:gd name="T100" fmla="*/ 15 w 349"/>
              <a:gd name="T101" fmla="*/ 0 h 91"/>
              <a:gd name="T102" fmla="*/ 15 w 349"/>
              <a:gd name="T103" fmla="*/ 0 h 91"/>
              <a:gd name="T104" fmla="*/ 15 w 349"/>
              <a:gd name="T105" fmla="*/ 1 h 91"/>
              <a:gd name="T106" fmla="*/ 15 w 349"/>
              <a:gd name="T107" fmla="*/ 5 h 91"/>
              <a:gd name="T108" fmla="*/ 18 w 349"/>
              <a:gd name="T109" fmla="*/ 14 h 91"/>
              <a:gd name="T110" fmla="*/ 25 w 349"/>
              <a:gd name="T111" fmla="*/ 25 h 91"/>
              <a:gd name="T112" fmla="*/ 25 w 349"/>
              <a:gd name="T113" fmla="*/ 25 h 91"/>
              <a:gd name="T114" fmla="*/ 16 w 349"/>
              <a:gd name="T115" fmla="*/ 23 h 91"/>
              <a:gd name="T116" fmla="*/ 7 w 349"/>
              <a:gd name="T117" fmla="*/ 27 h 91"/>
              <a:gd name="T118" fmla="*/ 7 w 349"/>
              <a:gd name="T119" fmla="*/ 27 h 91"/>
              <a:gd name="T120" fmla="*/ 2 w 349"/>
              <a:gd name="T121" fmla="*/ 31 h 91"/>
              <a:gd name="T122" fmla="*/ 0 w 349"/>
              <a:gd name="T123" fmla="*/ 34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49" h="91">
                <a:moveTo>
                  <a:pt x="0" y="34"/>
                </a:moveTo>
                <a:lnTo>
                  <a:pt x="0" y="34"/>
                </a:lnTo>
                <a:lnTo>
                  <a:pt x="20" y="49"/>
                </a:lnTo>
                <a:lnTo>
                  <a:pt x="38" y="60"/>
                </a:lnTo>
                <a:lnTo>
                  <a:pt x="38" y="60"/>
                </a:lnTo>
                <a:lnTo>
                  <a:pt x="69" y="71"/>
                </a:lnTo>
                <a:lnTo>
                  <a:pt x="89" y="78"/>
                </a:lnTo>
                <a:lnTo>
                  <a:pt x="111" y="84"/>
                </a:lnTo>
                <a:lnTo>
                  <a:pt x="137" y="87"/>
                </a:lnTo>
                <a:lnTo>
                  <a:pt x="164" y="91"/>
                </a:lnTo>
                <a:lnTo>
                  <a:pt x="194" y="91"/>
                </a:lnTo>
                <a:lnTo>
                  <a:pt x="226" y="89"/>
                </a:lnTo>
                <a:lnTo>
                  <a:pt x="226" y="89"/>
                </a:lnTo>
                <a:lnTo>
                  <a:pt x="256" y="86"/>
                </a:lnTo>
                <a:lnTo>
                  <a:pt x="279" y="80"/>
                </a:lnTo>
                <a:lnTo>
                  <a:pt x="301" y="75"/>
                </a:lnTo>
                <a:lnTo>
                  <a:pt x="318" y="69"/>
                </a:lnTo>
                <a:lnTo>
                  <a:pt x="342" y="56"/>
                </a:lnTo>
                <a:lnTo>
                  <a:pt x="349" y="53"/>
                </a:lnTo>
                <a:lnTo>
                  <a:pt x="349" y="53"/>
                </a:lnTo>
                <a:lnTo>
                  <a:pt x="338" y="49"/>
                </a:lnTo>
                <a:lnTo>
                  <a:pt x="329" y="44"/>
                </a:lnTo>
                <a:lnTo>
                  <a:pt x="314" y="31"/>
                </a:lnTo>
                <a:lnTo>
                  <a:pt x="314" y="31"/>
                </a:lnTo>
                <a:lnTo>
                  <a:pt x="312" y="38"/>
                </a:lnTo>
                <a:lnTo>
                  <a:pt x="312" y="38"/>
                </a:lnTo>
                <a:lnTo>
                  <a:pt x="311" y="51"/>
                </a:lnTo>
                <a:lnTo>
                  <a:pt x="311" y="51"/>
                </a:lnTo>
                <a:lnTo>
                  <a:pt x="303" y="49"/>
                </a:lnTo>
                <a:lnTo>
                  <a:pt x="303" y="49"/>
                </a:lnTo>
                <a:lnTo>
                  <a:pt x="298" y="45"/>
                </a:lnTo>
                <a:lnTo>
                  <a:pt x="292" y="40"/>
                </a:lnTo>
                <a:lnTo>
                  <a:pt x="289" y="33"/>
                </a:lnTo>
                <a:lnTo>
                  <a:pt x="287" y="23"/>
                </a:lnTo>
                <a:lnTo>
                  <a:pt x="287" y="23"/>
                </a:lnTo>
                <a:lnTo>
                  <a:pt x="287" y="22"/>
                </a:lnTo>
                <a:lnTo>
                  <a:pt x="287" y="22"/>
                </a:lnTo>
                <a:lnTo>
                  <a:pt x="272" y="27"/>
                </a:lnTo>
                <a:lnTo>
                  <a:pt x="252" y="33"/>
                </a:lnTo>
                <a:lnTo>
                  <a:pt x="228" y="38"/>
                </a:lnTo>
                <a:lnTo>
                  <a:pt x="205" y="40"/>
                </a:lnTo>
                <a:lnTo>
                  <a:pt x="205" y="40"/>
                </a:lnTo>
                <a:lnTo>
                  <a:pt x="161" y="38"/>
                </a:lnTo>
                <a:lnTo>
                  <a:pt x="139" y="36"/>
                </a:lnTo>
                <a:lnTo>
                  <a:pt x="117" y="33"/>
                </a:lnTo>
                <a:lnTo>
                  <a:pt x="95" y="29"/>
                </a:lnTo>
                <a:lnTo>
                  <a:pt x="73" y="22"/>
                </a:lnTo>
                <a:lnTo>
                  <a:pt x="51" y="14"/>
                </a:lnTo>
                <a:lnTo>
                  <a:pt x="31" y="7"/>
                </a:lnTo>
                <a:lnTo>
                  <a:pt x="31" y="7"/>
                </a:lnTo>
                <a:lnTo>
                  <a:pt x="15" y="0"/>
                </a:lnTo>
                <a:lnTo>
                  <a:pt x="15" y="0"/>
                </a:lnTo>
                <a:lnTo>
                  <a:pt x="15" y="1"/>
                </a:lnTo>
                <a:lnTo>
                  <a:pt x="15" y="5"/>
                </a:lnTo>
                <a:lnTo>
                  <a:pt x="18" y="14"/>
                </a:lnTo>
                <a:lnTo>
                  <a:pt x="25" y="25"/>
                </a:lnTo>
                <a:lnTo>
                  <a:pt x="25" y="25"/>
                </a:lnTo>
                <a:lnTo>
                  <a:pt x="16" y="23"/>
                </a:lnTo>
                <a:lnTo>
                  <a:pt x="7" y="27"/>
                </a:lnTo>
                <a:lnTo>
                  <a:pt x="7" y="27"/>
                </a:lnTo>
                <a:lnTo>
                  <a:pt x="2" y="31"/>
                </a:lnTo>
                <a:lnTo>
                  <a:pt x="0" y="3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7" name="Freeform 38"/>
          <p:cNvSpPr>
            <a:spLocks/>
          </p:cNvSpPr>
          <p:nvPr userDrawn="1"/>
        </p:nvSpPr>
        <p:spPr bwMode="auto">
          <a:xfrm>
            <a:off x="8270875" y="-618703"/>
            <a:ext cx="282575" cy="201613"/>
          </a:xfrm>
          <a:custGeom>
            <a:avLst/>
            <a:gdLst>
              <a:gd name="T0" fmla="*/ 326 w 357"/>
              <a:gd name="T1" fmla="*/ 20 h 253"/>
              <a:gd name="T2" fmla="*/ 320 w 357"/>
              <a:gd name="T3" fmla="*/ 3 h 253"/>
              <a:gd name="T4" fmla="*/ 311 w 357"/>
              <a:gd name="T5" fmla="*/ 0 h 253"/>
              <a:gd name="T6" fmla="*/ 227 w 357"/>
              <a:gd name="T7" fmla="*/ 40 h 253"/>
              <a:gd name="T8" fmla="*/ 207 w 357"/>
              <a:gd name="T9" fmla="*/ 53 h 253"/>
              <a:gd name="T10" fmla="*/ 176 w 357"/>
              <a:gd name="T11" fmla="*/ 53 h 253"/>
              <a:gd name="T12" fmla="*/ 181 w 357"/>
              <a:gd name="T13" fmla="*/ 71 h 253"/>
              <a:gd name="T14" fmla="*/ 172 w 357"/>
              <a:gd name="T15" fmla="*/ 78 h 253"/>
              <a:gd name="T16" fmla="*/ 181 w 357"/>
              <a:gd name="T17" fmla="*/ 93 h 253"/>
              <a:gd name="T18" fmla="*/ 198 w 357"/>
              <a:gd name="T19" fmla="*/ 91 h 253"/>
              <a:gd name="T20" fmla="*/ 189 w 357"/>
              <a:gd name="T21" fmla="*/ 115 h 253"/>
              <a:gd name="T22" fmla="*/ 147 w 357"/>
              <a:gd name="T23" fmla="*/ 146 h 253"/>
              <a:gd name="T24" fmla="*/ 101 w 357"/>
              <a:gd name="T25" fmla="*/ 155 h 253"/>
              <a:gd name="T26" fmla="*/ 79 w 357"/>
              <a:gd name="T27" fmla="*/ 137 h 253"/>
              <a:gd name="T28" fmla="*/ 68 w 357"/>
              <a:gd name="T29" fmla="*/ 126 h 253"/>
              <a:gd name="T30" fmla="*/ 50 w 357"/>
              <a:gd name="T31" fmla="*/ 126 h 253"/>
              <a:gd name="T32" fmla="*/ 28 w 357"/>
              <a:gd name="T33" fmla="*/ 137 h 253"/>
              <a:gd name="T34" fmla="*/ 48 w 357"/>
              <a:gd name="T35" fmla="*/ 140 h 253"/>
              <a:gd name="T36" fmla="*/ 44 w 357"/>
              <a:gd name="T37" fmla="*/ 149 h 253"/>
              <a:gd name="T38" fmla="*/ 75 w 357"/>
              <a:gd name="T39" fmla="*/ 169 h 253"/>
              <a:gd name="T40" fmla="*/ 75 w 357"/>
              <a:gd name="T41" fmla="*/ 171 h 253"/>
              <a:gd name="T42" fmla="*/ 39 w 357"/>
              <a:gd name="T43" fmla="*/ 160 h 253"/>
              <a:gd name="T44" fmla="*/ 28 w 357"/>
              <a:gd name="T45" fmla="*/ 164 h 253"/>
              <a:gd name="T46" fmla="*/ 8 w 357"/>
              <a:gd name="T47" fmla="*/ 171 h 253"/>
              <a:gd name="T48" fmla="*/ 2 w 357"/>
              <a:gd name="T49" fmla="*/ 193 h 253"/>
              <a:gd name="T50" fmla="*/ 17 w 357"/>
              <a:gd name="T51" fmla="*/ 180 h 253"/>
              <a:gd name="T52" fmla="*/ 22 w 357"/>
              <a:gd name="T53" fmla="*/ 188 h 253"/>
              <a:gd name="T54" fmla="*/ 26 w 357"/>
              <a:gd name="T55" fmla="*/ 197 h 253"/>
              <a:gd name="T56" fmla="*/ 66 w 357"/>
              <a:gd name="T57" fmla="*/ 195 h 253"/>
              <a:gd name="T58" fmla="*/ 75 w 357"/>
              <a:gd name="T59" fmla="*/ 197 h 253"/>
              <a:gd name="T60" fmla="*/ 39 w 357"/>
              <a:gd name="T61" fmla="*/ 206 h 253"/>
              <a:gd name="T62" fmla="*/ 37 w 357"/>
              <a:gd name="T63" fmla="*/ 213 h 253"/>
              <a:gd name="T64" fmla="*/ 28 w 357"/>
              <a:gd name="T65" fmla="*/ 233 h 253"/>
              <a:gd name="T66" fmla="*/ 35 w 357"/>
              <a:gd name="T67" fmla="*/ 248 h 253"/>
              <a:gd name="T68" fmla="*/ 41 w 357"/>
              <a:gd name="T69" fmla="*/ 244 h 253"/>
              <a:gd name="T70" fmla="*/ 42 w 357"/>
              <a:gd name="T71" fmla="*/ 235 h 253"/>
              <a:gd name="T72" fmla="*/ 55 w 357"/>
              <a:gd name="T73" fmla="*/ 243 h 253"/>
              <a:gd name="T74" fmla="*/ 72 w 357"/>
              <a:gd name="T75" fmla="*/ 232 h 253"/>
              <a:gd name="T76" fmla="*/ 94 w 357"/>
              <a:gd name="T77" fmla="*/ 213 h 253"/>
              <a:gd name="T78" fmla="*/ 108 w 357"/>
              <a:gd name="T79" fmla="*/ 211 h 253"/>
              <a:gd name="T80" fmla="*/ 110 w 357"/>
              <a:gd name="T81" fmla="*/ 222 h 253"/>
              <a:gd name="T82" fmla="*/ 115 w 357"/>
              <a:gd name="T83" fmla="*/ 233 h 253"/>
              <a:gd name="T84" fmla="*/ 114 w 357"/>
              <a:gd name="T85" fmla="*/ 243 h 253"/>
              <a:gd name="T86" fmla="*/ 136 w 357"/>
              <a:gd name="T87" fmla="*/ 224 h 253"/>
              <a:gd name="T88" fmla="*/ 141 w 357"/>
              <a:gd name="T89" fmla="*/ 219 h 253"/>
              <a:gd name="T90" fmla="*/ 145 w 357"/>
              <a:gd name="T91" fmla="*/ 211 h 253"/>
              <a:gd name="T92" fmla="*/ 147 w 357"/>
              <a:gd name="T93" fmla="*/ 200 h 253"/>
              <a:gd name="T94" fmla="*/ 167 w 357"/>
              <a:gd name="T95" fmla="*/ 193 h 253"/>
              <a:gd name="T96" fmla="*/ 170 w 357"/>
              <a:gd name="T97" fmla="*/ 180 h 253"/>
              <a:gd name="T98" fmla="*/ 181 w 357"/>
              <a:gd name="T99" fmla="*/ 179 h 253"/>
              <a:gd name="T100" fmla="*/ 199 w 357"/>
              <a:gd name="T101" fmla="*/ 197 h 253"/>
              <a:gd name="T102" fmla="*/ 231 w 357"/>
              <a:gd name="T103" fmla="*/ 182 h 253"/>
              <a:gd name="T104" fmla="*/ 227 w 357"/>
              <a:gd name="T105" fmla="*/ 169 h 253"/>
              <a:gd name="T106" fmla="*/ 223 w 357"/>
              <a:gd name="T107" fmla="*/ 155 h 253"/>
              <a:gd name="T108" fmla="*/ 245 w 357"/>
              <a:gd name="T109" fmla="*/ 173 h 253"/>
              <a:gd name="T110" fmla="*/ 276 w 357"/>
              <a:gd name="T111" fmla="*/ 155 h 253"/>
              <a:gd name="T112" fmla="*/ 273 w 357"/>
              <a:gd name="T113" fmla="*/ 149 h 253"/>
              <a:gd name="T114" fmla="*/ 263 w 357"/>
              <a:gd name="T115" fmla="*/ 131 h 253"/>
              <a:gd name="T116" fmla="*/ 262 w 357"/>
              <a:gd name="T117" fmla="*/ 115 h 253"/>
              <a:gd name="T118" fmla="*/ 262 w 357"/>
              <a:gd name="T119" fmla="*/ 98 h 253"/>
              <a:gd name="T120" fmla="*/ 353 w 357"/>
              <a:gd name="T121" fmla="*/ 45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57" h="253">
                <a:moveTo>
                  <a:pt x="344" y="31"/>
                </a:moveTo>
                <a:lnTo>
                  <a:pt x="344" y="31"/>
                </a:lnTo>
                <a:lnTo>
                  <a:pt x="335" y="23"/>
                </a:lnTo>
                <a:lnTo>
                  <a:pt x="326" y="20"/>
                </a:lnTo>
                <a:lnTo>
                  <a:pt x="309" y="12"/>
                </a:lnTo>
                <a:lnTo>
                  <a:pt x="309" y="12"/>
                </a:lnTo>
                <a:lnTo>
                  <a:pt x="316" y="7"/>
                </a:lnTo>
                <a:lnTo>
                  <a:pt x="320" y="3"/>
                </a:lnTo>
                <a:lnTo>
                  <a:pt x="320" y="1"/>
                </a:lnTo>
                <a:lnTo>
                  <a:pt x="320" y="1"/>
                </a:lnTo>
                <a:lnTo>
                  <a:pt x="315" y="0"/>
                </a:lnTo>
                <a:lnTo>
                  <a:pt x="311" y="0"/>
                </a:lnTo>
                <a:lnTo>
                  <a:pt x="311" y="0"/>
                </a:lnTo>
                <a:lnTo>
                  <a:pt x="280" y="12"/>
                </a:lnTo>
                <a:lnTo>
                  <a:pt x="252" y="25"/>
                </a:lnTo>
                <a:lnTo>
                  <a:pt x="227" y="40"/>
                </a:lnTo>
                <a:lnTo>
                  <a:pt x="209" y="53"/>
                </a:lnTo>
                <a:lnTo>
                  <a:pt x="209" y="53"/>
                </a:lnTo>
                <a:lnTo>
                  <a:pt x="207" y="53"/>
                </a:lnTo>
                <a:lnTo>
                  <a:pt x="207" y="53"/>
                </a:lnTo>
                <a:lnTo>
                  <a:pt x="201" y="56"/>
                </a:lnTo>
                <a:lnTo>
                  <a:pt x="196" y="56"/>
                </a:lnTo>
                <a:lnTo>
                  <a:pt x="185" y="54"/>
                </a:lnTo>
                <a:lnTo>
                  <a:pt x="176" y="53"/>
                </a:lnTo>
                <a:lnTo>
                  <a:pt x="174" y="51"/>
                </a:lnTo>
                <a:lnTo>
                  <a:pt x="170" y="67"/>
                </a:lnTo>
                <a:lnTo>
                  <a:pt x="170" y="67"/>
                </a:lnTo>
                <a:lnTo>
                  <a:pt x="181" y="71"/>
                </a:lnTo>
                <a:lnTo>
                  <a:pt x="189" y="74"/>
                </a:lnTo>
                <a:lnTo>
                  <a:pt x="189" y="74"/>
                </a:lnTo>
                <a:lnTo>
                  <a:pt x="178" y="76"/>
                </a:lnTo>
                <a:lnTo>
                  <a:pt x="172" y="78"/>
                </a:lnTo>
                <a:lnTo>
                  <a:pt x="168" y="82"/>
                </a:lnTo>
                <a:lnTo>
                  <a:pt x="174" y="96"/>
                </a:lnTo>
                <a:lnTo>
                  <a:pt x="174" y="96"/>
                </a:lnTo>
                <a:lnTo>
                  <a:pt x="181" y="93"/>
                </a:lnTo>
                <a:lnTo>
                  <a:pt x="189" y="91"/>
                </a:lnTo>
                <a:lnTo>
                  <a:pt x="198" y="89"/>
                </a:lnTo>
                <a:lnTo>
                  <a:pt x="198" y="89"/>
                </a:lnTo>
                <a:lnTo>
                  <a:pt x="198" y="91"/>
                </a:lnTo>
                <a:lnTo>
                  <a:pt x="198" y="91"/>
                </a:lnTo>
                <a:lnTo>
                  <a:pt x="198" y="98"/>
                </a:lnTo>
                <a:lnTo>
                  <a:pt x="194" y="105"/>
                </a:lnTo>
                <a:lnTo>
                  <a:pt x="189" y="115"/>
                </a:lnTo>
                <a:lnTo>
                  <a:pt x="181" y="122"/>
                </a:lnTo>
                <a:lnTo>
                  <a:pt x="165" y="137"/>
                </a:lnTo>
                <a:lnTo>
                  <a:pt x="156" y="142"/>
                </a:lnTo>
                <a:lnTo>
                  <a:pt x="147" y="146"/>
                </a:lnTo>
                <a:lnTo>
                  <a:pt x="147" y="146"/>
                </a:lnTo>
                <a:lnTo>
                  <a:pt x="128" y="151"/>
                </a:lnTo>
                <a:lnTo>
                  <a:pt x="112" y="155"/>
                </a:lnTo>
                <a:lnTo>
                  <a:pt x="101" y="155"/>
                </a:lnTo>
                <a:lnTo>
                  <a:pt x="95" y="153"/>
                </a:lnTo>
                <a:lnTo>
                  <a:pt x="95" y="153"/>
                </a:lnTo>
                <a:lnTo>
                  <a:pt x="84" y="144"/>
                </a:lnTo>
                <a:lnTo>
                  <a:pt x="79" y="137"/>
                </a:lnTo>
                <a:lnTo>
                  <a:pt x="73" y="129"/>
                </a:lnTo>
                <a:lnTo>
                  <a:pt x="72" y="126"/>
                </a:lnTo>
                <a:lnTo>
                  <a:pt x="68" y="126"/>
                </a:lnTo>
                <a:lnTo>
                  <a:pt x="68" y="126"/>
                </a:lnTo>
                <a:lnTo>
                  <a:pt x="64" y="126"/>
                </a:lnTo>
                <a:lnTo>
                  <a:pt x="61" y="127"/>
                </a:lnTo>
                <a:lnTo>
                  <a:pt x="61" y="127"/>
                </a:lnTo>
                <a:lnTo>
                  <a:pt x="50" y="126"/>
                </a:lnTo>
                <a:lnTo>
                  <a:pt x="41" y="127"/>
                </a:lnTo>
                <a:lnTo>
                  <a:pt x="33" y="131"/>
                </a:lnTo>
                <a:lnTo>
                  <a:pt x="30" y="133"/>
                </a:lnTo>
                <a:lnTo>
                  <a:pt x="28" y="137"/>
                </a:lnTo>
                <a:lnTo>
                  <a:pt x="28" y="137"/>
                </a:lnTo>
                <a:lnTo>
                  <a:pt x="41" y="137"/>
                </a:lnTo>
                <a:lnTo>
                  <a:pt x="48" y="138"/>
                </a:lnTo>
                <a:lnTo>
                  <a:pt x="48" y="140"/>
                </a:lnTo>
                <a:lnTo>
                  <a:pt x="46" y="142"/>
                </a:lnTo>
                <a:lnTo>
                  <a:pt x="46" y="142"/>
                </a:lnTo>
                <a:lnTo>
                  <a:pt x="42" y="146"/>
                </a:lnTo>
                <a:lnTo>
                  <a:pt x="44" y="149"/>
                </a:lnTo>
                <a:lnTo>
                  <a:pt x="46" y="153"/>
                </a:lnTo>
                <a:lnTo>
                  <a:pt x="52" y="157"/>
                </a:lnTo>
                <a:lnTo>
                  <a:pt x="75" y="169"/>
                </a:lnTo>
                <a:lnTo>
                  <a:pt x="75" y="169"/>
                </a:lnTo>
                <a:lnTo>
                  <a:pt x="75" y="169"/>
                </a:lnTo>
                <a:lnTo>
                  <a:pt x="75" y="171"/>
                </a:lnTo>
                <a:lnTo>
                  <a:pt x="75" y="171"/>
                </a:lnTo>
                <a:lnTo>
                  <a:pt x="75" y="171"/>
                </a:lnTo>
                <a:lnTo>
                  <a:pt x="68" y="171"/>
                </a:lnTo>
                <a:lnTo>
                  <a:pt x="59" y="168"/>
                </a:lnTo>
                <a:lnTo>
                  <a:pt x="39" y="160"/>
                </a:lnTo>
                <a:lnTo>
                  <a:pt x="39" y="160"/>
                </a:lnTo>
                <a:lnTo>
                  <a:pt x="35" y="160"/>
                </a:lnTo>
                <a:lnTo>
                  <a:pt x="31" y="160"/>
                </a:lnTo>
                <a:lnTo>
                  <a:pt x="28" y="164"/>
                </a:lnTo>
                <a:lnTo>
                  <a:pt x="28" y="164"/>
                </a:lnTo>
                <a:lnTo>
                  <a:pt x="24" y="164"/>
                </a:lnTo>
                <a:lnTo>
                  <a:pt x="19" y="164"/>
                </a:lnTo>
                <a:lnTo>
                  <a:pt x="11" y="168"/>
                </a:lnTo>
                <a:lnTo>
                  <a:pt x="8" y="171"/>
                </a:lnTo>
                <a:lnTo>
                  <a:pt x="2" y="175"/>
                </a:lnTo>
                <a:lnTo>
                  <a:pt x="0" y="180"/>
                </a:lnTo>
                <a:lnTo>
                  <a:pt x="0" y="186"/>
                </a:lnTo>
                <a:lnTo>
                  <a:pt x="2" y="193"/>
                </a:lnTo>
                <a:lnTo>
                  <a:pt x="2" y="193"/>
                </a:lnTo>
                <a:lnTo>
                  <a:pt x="8" y="186"/>
                </a:lnTo>
                <a:lnTo>
                  <a:pt x="13" y="180"/>
                </a:lnTo>
                <a:lnTo>
                  <a:pt x="17" y="180"/>
                </a:lnTo>
                <a:lnTo>
                  <a:pt x="20" y="180"/>
                </a:lnTo>
                <a:lnTo>
                  <a:pt x="20" y="180"/>
                </a:lnTo>
                <a:lnTo>
                  <a:pt x="22" y="182"/>
                </a:lnTo>
                <a:lnTo>
                  <a:pt x="22" y="188"/>
                </a:lnTo>
                <a:lnTo>
                  <a:pt x="22" y="191"/>
                </a:lnTo>
                <a:lnTo>
                  <a:pt x="24" y="195"/>
                </a:lnTo>
                <a:lnTo>
                  <a:pt x="26" y="197"/>
                </a:lnTo>
                <a:lnTo>
                  <a:pt x="26" y="197"/>
                </a:lnTo>
                <a:lnTo>
                  <a:pt x="30" y="199"/>
                </a:lnTo>
                <a:lnTo>
                  <a:pt x="37" y="199"/>
                </a:lnTo>
                <a:lnTo>
                  <a:pt x="52" y="197"/>
                </a:lnTo>
                <a:lnTo>
                  <a:pt x="66" y="195"/>
                </a:lnTo>
                <a:lnTo>
                  <a:pt x="73" y="195"/>
                </a:lnTo>
                <a:lnTo>
                  <a:pt x="75" y="195"/>
                </a:lnTo>
                <a:lnTo>
                  <a:pt x="75" y="195"/>
                </a:lnTo>
                <a:lnTo>
                  <a:pt x="75" y="197"/>
                </a:lnTo>
                <a:lnTo>
                  <a:pt x="72" y="199"/>
                </a:lnTo>
                <a:lnTo>
                  <a:pt x="59" y="200"/>
                </a:lnTo>
                <a:lnTo>
                  <a:pt x="44" y="202"/>
                </a:lnTo>
                <a:lnTo>
                  <a:pt x="39" y="206"/>
                </a:lnTo>
                <a:lnTo>
                  <a:pt x="37" y="208"/>
                </a:lnTo>
                <a:lnTo>
                  <a:pt x="37" y="208"/>
                </a:lnTo>
                <a:lnTo>
                  <a:pt x="37" y="213"/>
                </a:lnTo>
                <a:lnTo>
                  <a:pt x="37" y="213"/>
                </a:lnTo>
                <a:lnTo>
                  <a:pt x="37" y="215"/>
                </a:lnTo>
                <a:lnTo>
                  <a:pt x="33" y="219"/>
                </a:lnTo>
                <a:lnTo>
                  <a:pt x="30" y="226"/>
                </a:lnTo>
                <a:lnTo>
                  <a:pt x="28" y="233"/>
                </a:lnTo>
                <a:lnTo>
                  <a:pt x="28" y="233"/>
                </a:lnTo>
                <a:lnTo>
                  <a:pt x="28" y="237"/>
                </a:lnTo>
                <a:lnTo>
                  <a:pt x="30" y="243"/>
                </a:lnTo>
                <a:lnTo>
                  <a:pt x="35" y="248"/>
                </a:lnTo>
                <a:lnTo>
                  <a:pt x="41" y="253"/>
                </a:lnTo>
                <a:lnTo>
                  <a:pt x="41" y="253"/>
                </a:lnTo>
                <a:lnTo>
                  <a:pt x="42" y="252"/>
                </a:lnTo>
                <a:lnTo>
                  <a:pt x="41" y="244"/>
                </a:lnTo>
                <a:lnTo>
                  <a:pt x="41" y="239"/>
                </a:lnTo>
                <a:lnTo>
                  <a:pt x="42" y="237"/>
                </a:lnTo>
                <a:lnTo>
                  <a:pt x="42" y="235"/>
                </a:lnTo>
                <a:lnTo>
                  <a:pt x="42" y="235"/>
                </a:lnTo>
                <a:lnTo>
                  <a:pt x="46" y="235"/>
                </a:lnTo>
                <a:lnTo>
                  <a:pt x="48" y="237"/>
                </a:lnTo>
                <a:lnTo>
                  <a:pt x="52" y="241"/>
                </a:lnTo>
                <a:lnTo>
                  <a:pt x="55" y="243"/>
                </a:lnTo>
                <a:lnTo>
                  <a:pt x="55" y="243"/>
                </a:lnTo>
                <a:lnTo>
                  <a:pt x="59" y="241"/>
                </a:lnTo>
                <a:lnTo>
                  <a:pt x="62" y="239"/>
                </a:lnTo>
                <a:lnTo>
                  <a:pt x="72" y="232"/>
                </a:lnTo>
                <a:lnTo>
                  <a:pt x="81" y="222"/>
                </a:lnTo>
                <a:lnTo>
                  <a:pt x="86" y="217"/>
                </a:lnTo>
                <a:lnTo>
                  <a:pt x="94" y="213"/>
                </a:lnTo>
                <a:lnTo>
                  <a:pt x="94" y="213"/>
                </a:lnTo>
                <a:lnTo>
                  <a:pt x="103" y="210"/>
                </a:lnTo>
                <a:lnTo>
                  <a:pt x="106" y="208"/>
                </a:lnTo>
                <a:lnTo>
                  <a:pt x="108" y="210"/>
                </a:lnTo>
                <a:lnTo>
                  <a:pt x="108" y="211"/>
                </a:lnTo>
                <a:lnTo>
                  <a:pt x="108" y="217"/>
                </a:lnTo>
                <a:lnTo>
                  <a:pt x="108" y="221"/>
                </a:lnTo>
                <a:lnTo>
                  <a:pt x="110" y="222"/>
                </a:lnTo>
                <a:lnTo>
                  <a:pt x="110" y="222"/>
                </a:lnTo>
                <a:lnTo>
                  <a:pt x="115" y="224"/>
                </a:lnTo>
                <a:lnTo>
                  <a:pt x="117" y="226"/>
                </a:lnTo>
                <a:lnTo>
                  <a:pt x="117" y="230"/>
                </a:lnTo>
                <a:lnTo>
                  <a:pt x="115" y="233"/>
                </a:lnTo>
                <a:lnTo>
                  <a:pt x="112" y="239"/>
                </a:lnTo>
                <a:lnTo>
                  <a:pt x="108" y="243"/>
                </a:lnTo>
                <a:lnTo>
                  <a:pt x="108" y="243"/>
                </a:lnTo>
                <a:lnTo>
                  <a:pt x="114" y="243"/>
                </a:lnTo>
                <a:lnTo>
                  <a:pt x="121" y="241"/>
                </a:lnTo>
                <a:lnTo>
                  <a:pt x="128" y="233"/>
                </a:lnTo>
                <a:lnTo>
                  <a:pt x="132" y="230"/>
                </a:lnTo>
                <a:lnTo>
                  <a:pt x="136" y="224"/>
                </a:lnTo>
                <a:lnTo>
                  <a:pt x="136" y="224"/>
                </a:lnTo>
                <a:lnTo>
                  <a:pt x="136" y="221"/>
                </a:lnTo>
                <a:lnTo>
                  <a:pt x="137" y="221"/>
                </a:lnTo>
                <a:lnTo>
                  <a:pt x="141" y="219"/>
                </a:lnTo>
                <a:lnTo>
                  <a:pt x="143" y="217"/>
                </a:lnTo>
                <a:lnTo>
                  <a:pt x="143" y="217"/>
                </a:lnTo>
                <a:lnTo>
                  <a:pt x="145" y="215"/>
                </a:lnTo>
                <a:lnTo>
                  <a:pt x="145" y="211"/>
                </a:lnTo>
                <a:lnTo>
                  <a:pt x="145" y="208"/>
                </a:lnTo>
                <a:lnTo>
                  <a:pt x="145" y="204"/>
                </a:lnTo>
                <a:lnTo>
                  <a:pt x="145" y="204"/>
                </a:lnTo>
                <a:lnTo>
                  <a:pt x="147" y="200"/>
                </a:lnTo>
                <a:lnTo>
                  <a:pt x="150" y="199"/>
                </a:lnTo>
                <a:lnTo>
                  <a:pt x="157" y="197"/>
                </a:lnTo>
                <a:lnTo>
                  <a:pt x="165" y="195"/>
                </a:lnTo>
                <a:lnTo>
                  <a:pt x="167" y="193"/>
                </a:lnTo>
                <a:lnTo>
                  <a:pt x="167" y="191"/>
                </a:lnTo>
                <a:lnTo>
                  <a:pt x="167" y="191"/>
                </a:lnTo>
                <a:lnTo>
                  <a:pt x="167" y="186"/>
                </a:lnTo>
                <a:lnTo>
                  <a:pt x="170" y="180"/>
                </a:lnTo>
                <a:lnTo>
                  <a:pt x="176" y="179"/>
                </a:lnTo>
                <a:lnTo>
                  <a:pt x="179" y="177"/>
                </a:lnTo>
                <a:lnTo>
                  <a:pt x="179" y="177"/>
                </a:lnTo>
                <a:lnTo>
                  <a:pt x="181" y="179"/>
                </a:lnTo>
                <a:lnTo>
                  <a:pt x="183" y="184"/>
                </a:lnTo>
                <a:lnTo>
                  <a:pt x="189" y="190"/>
                </a:lnTo>
                <a:lnTo>
                  <a:pt x="194" y="193"/>
                </a:lnTo>
                <a:lnTo>
                  <a:pt x="199" y="197"/>
                </a:lnTo>
                <a:lnTo>
                  <a:pt x="199" y="197"/>
                </a:lnTo>
                <a:lnTo>
                  <a:pt x="221" y="186"/>
                </a:lnTo>
                <a:lnTo>
                  <a:pt x="221" y="186"/>
                </a:lnTo>
                <a:lnTo>
                  <a:pt x="231" y="182"/>
                </a:lnTo>
                <a:lnTo>
                  <a:pt x="234" y="179"/>
                </a:lnTo>
                <a:lnTo>
                  <a:pt x="234" y="179"/>
                </a:lnTo>
                <a:lnTo>
                  <a:pt x="231" y="173"/>
                </a:lnTo>
                <a:lnTo>
                  <a:pt x="227" y="169"/>
                </a:lnTo>
                <a:lnTo>
                  <a:pt x="225" y="164"/>
                </a:lnTo>
                <a:lnTo>
                  <a:pt x="225" y="164"/>
                </a:lnTo>
                <a:lnTo>
                  <a:pt x="223" y="158"/>
                </a:lnTo>
                <a:lnTo>
                  <a:pt x="223" y="155"/>
                </a:lnTo>
                <a:lnTo>
                  <a:pt x="223" y="155"/>
                </a:lnTo>
                <a:lnTo>
                  <a:pt x="229" y="162"/>
                </a:lnTo>
                <a:lnTo>
                  <a:pt x="236" y="168"/>
                </a:lnTo>
                <a:lnTo>
                  <a:pt x="245" y="173"/>
                </a:lnTo>
                <a:lnTo>
                  <a:pt x="245" y="173"/>
                </a:lnTo>
                <a:lnTo>
                  <a:pt x="271" y="157"/>
                </a:lnTo>
                <a:lnTo>
                  <a:pt x="271" y="157"/>
                </a:lnTo>
                <a:lnTo>
                  <a:pt x="276" y="155"/>
                </a:lnTo>
                <a:lnTo>
                  <a:pt x="276" y="155"/>
                </a:lnTo>
                <a:lnTo>
                  <a:pt x="276" y="155"/>
                </a:lnTo>
                <a:lnTo>
                  <a:pt x="276" y="155"/>
                </a:lnTo>
                <a:lnTo>
                  <a:pt x="273" y="149"/>
                </a:lnTo>
                <a:lnTo>
                  <a:pt x="267" y="144"/>
                </a:lnTo>
                <a:lnTo>
                  <a:pt x="262" y="137"/>
                </a:lnTo>
                <a:lnTo>
                  <a:pt x="262" y="133"/>
                </a:lnTo>
                <a:lnTo>
                  <a:pt x="263" y="131"/>
                </a:lnTo>
                <a:lnTo>
                  <a:pt x="263" y="131"/>
                </a:lnTo>
                <a:lnTo>
                  <a:pt x="265" y="129"/>
                </a:lnTo>
                <a:lnTo>
                  <a:pt x="265" y="126"/>
                </a:lnTo>
                <a:lnTo>
                  <a:pt x="262" y="115"/>
                </a:lnTo>
                <a:lnTo>
                  <a:pt x="258" y="105"/>
                </a:lnTo>
                <a:lnTo>
                  <a:pt x="258" y="100"/>
                </a:lnTo>
                <a:lnTo>
                  <a:pt x="262" y="98"/>
                </a:lnTo>
                <a:lnTo>
                  <a:pt x="262" y="98"/>
                </a:lnTo>
                <a:lnTo>
                  <a:pt x="313" y="73"/>
                </a:lnTo>
                <a:lnTo>
                  <a:pt x="357" y="51"/>
                </a:lnTo>
                <a:lnTo>
                  <a:pt x="357" y="51"/>
                </a:lnTo>
                <a:lnTo>
                  <a:pt x="353" y="45"/>
                </a:lnTo>
                <a:lnTo>
                  <a:pt x="349" y="38"/>
                </a:lnTo>
                <a:lnTo>
                  <a:pt x="344" y="3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8" name="Freeform 39"/>
          <p:cNvSpPr>
            <a:spLocks/>
          </p:cNvSpPr>
          <p:nvPr userDrawn="1"/>
        </p:nvSpPr>
        <p:spPr bwMode="auto">
          <a:xfrm>
            <a:off x="8229600" y="-437728"/>
            <a:ext cx="120650" cy="115888"/>
          </a:xfrm>
          <a:custGeom>
            <a:avLst/>
            <a:gdLst>
              <a:gd name="T0" fmla="*/ 0 w 152"/>
              <a:gd name="T1" fmla="*/ 42 h 144"/>
              <a:gd name="T2" fmla="*/ 2 w 152"/>
              <a:gd name="T3" fmla="*/ 51 h 144"/>
              <a:gd name="T4" fmla="*/ 4 w 152"/>
              <a:gd name="T5" fmla="*/ 57 h 144"/>
              <a:gd name="T6" fmla="*/ 15 w 152"/>
              <a:gd name="T7" fmla="*/ 60 h 144"/>
              <a:gd name="T8" fmla="*/ 18 w 152"/>
              <a:gd name="T9" fmla="*/ 58 h 144"/>
              <a:gd name="T10" fmla="*/ 20 w 152"/>
              <a:gd name="T11" fmla="*/ 51 h 144"/>
              <a:gd name="T12" fmla="*/ 22 w 152"/>
              <a:gd name="T13" fmla="*/ 44 h 144"/>
              <a:gd name="T14" fmla="*/ 24 w 152"/>
              <a:gd name="T15" fmla="*/ 42 h 144"/>
              <a:gd name="T16" fmla="*/ 26 w 152"/>
              <a:gd name="T17" fmla="*/ 42 h 144"/>
              <a:gd name="T18" fmla="*/ 28 w 152"/>
              <a:gd name="T19" fmla="*/ 40 h 144"/>
              <a:gd name="T20" fmla="*/ 68 w 152"/>
              <a:gd name="T21" fmla="*/ 60 h 144"/>
              <a:gd name="T22" fmla="*/ 106 w 152"/>
              <a:gd name="T23" fmla="*/ 86 h 144"/>
              <a:gd name="T24" fmla="*/ 112 w 152"/>
              <a:gd name="T25" fmla="*/ 89 h 144"/>
              <a:gd name="T26" fmla="*/ 106 w 152"/>
              <a:gd name="T27" fmla="*/ 100 h 144"/>
              <a:gd name="T28" fmla="*/ 95 w 152"/>
              <a:gd name="T29" fmla="*/ 128 h 144"/>
              <a:gd name="T30" fmla="*/ 93 w 152"/>
              <a:gd name="T31" fmla="*/ 135 h 144"/>
              <a:gd name="T32" fmla="*/ 97 w 152"/>
              <a:gd name="T33" fmla="*/ 142 h 144"/>
              <a:gd name="T34" fmla="*/ 104 w 152"/>
              <a:gd name="T35" fmla="*/ 144 h 144"/>
              <a:gd name="T36" fmla="*/ 110 w 152"/>
              <a:gd name="T37" fmla="*/ 144 h 144"/>
              <a:gd name="T38" fmla="*/ 117 w 152"/>
              <a:gd name="T39" fmla="*/ 139 h 144"/>
              <a:gd name="T40" fmla="*/ 119 w 152"/>
              <a:gd name="T41" fmla="*/ 135 h 144"/>
              <a:gd name="T42" fmla="*/ 119 w 152"/>
              <a:gd name="T43" fmla="*/ 130 h 144"/>
              <a:gd name="T44" fmla="*/ 112 w 152"/>
              <a:gd name="T45" fmla="*/ 122 h 144"/>
              <a:gd name="T46" fmla="*/ 110 w 152"/>
              <a:gd name="T47" fmla="*/ 122 h 144"/>
              <a:gd name="T48" fmla="*/ 115 w 152"/>
              <a:gd name="T49" fmla="*/ 110 h 144"/>
              <a:gd name="T50" fmla="*/ 123 w 152"/>
              <a:gd name="T51" fmla="*/ 93 h 144"/>
              <a:gd name="T52" fmla="*/ 132 w 152"/>
              <a:gd name="T53" fmla="*/ 86 h 144"/>
              <a:gd name="T54" fmla="*/ 141 w 152"/>
              <a:gd name="T55" fmla="*/ 84 h 144"/>
              <a:gd name="T56" fmla="*/ 139 w 152"/>
              <a:gd name="T57" fmla="*/ 80 h 144"/>
              <a:gd name="T58" fmla="*/ 135 w 152"/>
              <a:gd name="T59" fmla="*/ 69 h 144"/>
              <a:gd name="T60" fmla="*/ 137 w 152"/>
              <a:gd name="T61" fmla="*/ 57 h 144"/>
              <a:gd name="T62" fmla="*/ 141 w 152"/>
              <a:gd name="T63" fmla="*/ 49 h 144"/>
              <a:gd name="T64" fmla="*/ 152 w 152"/>
              <a:gd name="T65" fmla="*/ 18 h 144"/>
              <a:gd name="T66" fmla="*/ 152 w 152"/>
              <a:gd name="T67" fmla="*/ 13 h 144"/>
              <a:gd name="T68" fmla="*/ 146 w 152"/>
              <a:gd name="T69" fmla="*/ 5 h 144"/>
              <a:gd name="T70" fmla="*/ 141 w 152"/>
              <a:gd name="T71" fmla="*/ 4 h 144"/>
              <a:gd name="T72" fmla="*/ 132 w 152"/>
              <a:gd name="T73" fmla="*/ 7 h 144"/>
              <a:gd name="T74" fmla="*/ 128 w 152"/>
              <a:gd name="T75" fmla="*/ 15 h 144"/>
              <a:gd name="T76" fmla="*/ 128 w 152"/>
              <a:gd name="T77" fmla="*/ 20 h 144"/>
              <a:gd name="T78" fmla="*/ 134 w 152"/>
              <a:gd name="T79" fmla="*/ 27 h 144"/>
              <a:gd name="T80" fmla="*/ 137 w 152"/>
              <a:gd name="T81" fmla="*/ 29 h 144"/>
              <a:gd name="T82" fmla="*/ 132 w 152"/>
              <a:gd name="T83" fmla="*/ 46 h 144"/>
              <a:gd name="T84" fmla="*/ 124 w 152"/>
              <a:gd name="T85" fmla="*/ 55 h 144"/>
              <a:gd name="T86" fmla="*/ 117 w 152"/>
              <a:gd name="T87" fmla="*/ 51 h 144"/>
              <a:gd name="T88" fmla="*/ 60 w 152"/>
              <a:gd name="T89" fmla="*/ 24 h 144"/>
              <a:gd name="T90" fmla="*/ 40 w 152"/>
              <a:gd name="T91" fmla="*/ 18 h 144"/>
              <a:gd name="T92" fmla="*/ 42 w 152"/>
              <a:gd name="T93" fmla="*/ 13 h 144"/>
              <a:gd name="T94" fmla="*/ 50 w 152"/>
              <a:gd name="T95" fmla="*/ 0 h 144"/>
              <a:gd name="T96" fmla="*/ 46 w 152"/>
              <a:gd name="T97" fmla="*/ 2 h 144"/>
              <a:gd name="T98" fmla="*/ 39 w 152"/>
              <a:gd name="T99" fmla="*/ 5 h 144"/>
              <a:gd name="T100" fmla="*/ 24 w 152"/>
              <a:gd name="T101" fmla="*/ 11 h 144"/>
              <a:gd name="T102" fmla="*/ 18 w 152"/>
              <a:gd name="T103" fmla="*/ 11 h 144"/>
              <a:gd name="T104" fmla="*/ 15 w 152"/>
              <a:gd name="T105" fmla="*/ 11 h 144"/>
              <a:gd name="T106" fmla="*/ 9 w 152"/>
              <a:gd name="T107" fmla="*/ 22 h 144"/>
              <a:gd name="T108" fmla="*/ 6 w 152"/>
              <a:gd name="T109" fmla="*/ 33 h 144"/>
              <a:gd name="T110" fmla="*/ 2 w 152"/>
              <a:gd name="T111" fmla="*/ 38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52" h="144">
                <a:moveTo>
                  <a:pt x="0" y="42"/>
                </a:moveTo>
                <a:lnTo>
                  <a:pt x="0" y="42"/>
                </a:lnTo>
                <a:lnTo>
                  <a:pt x="0" y="47"/>
                </a:lnTo>
                <a:lnTo>
                  <a:pt x="2" y="51"/>
                </a:lnTo>
                <a:lnTo>
                  <a:pt x="4" y="57"/>
                </a:lnTo>
                <a:lnTo>
                  <a:pt x="4" y="57"/>
                </a:lnTo>
                <a:lnTo>
                  <a:pt x="11" y="58"/>
                </a:lnTo>
                <a:lnTo>
                  <a:pt x="15" y="60"/>
                </a:lnTo>
                <a:lnTo>
                  <a:pt x="18" y="58"/>
                </a:lnTo>
                <a:lnTo>
                  <a:pt x="18" y="58"/>
                </a:lnTo>
                <a:lnTo>
                  <a:pt x="20" y="55"/>
                </a:lnTo>
                <a:lnTo>
                  <a:pt x="20" y="51"/>
                </a:lnTo>
                <a:lnTo>
                  <a:pt x="20" y="47"/>
                </a:lnTo>
                <a:lnTo>
                  <a:pt x="22" y="44"/>
                </a:lnTo>
                <a:lnTo>
                  <a:pt x="22" y="44"/>
                </a:lnTo>
                <a:lnTo>
                  <a:pt x="24" y="42"/>
                </a:lnTo>
                <a:lnTo>
                  <a:pt x="26" y="42"/>
                </a:lnTo>
                <a:lnTo>
                  <a:pt x="26" y="42"/>
                </a:lnTo>
                <a:lnTo>
                  <a:pt x="28" y="40"/>
                </a:lnTo>
                <a:lnTo>
                  <a:pt x="28" y="40"/>
                </a:lnTo>
                <a:lnTo>
                  <a:pt x="48" y="49"/>
                </a:lnTo>
                <a:lnTo>
                  <a:pt x="68" y="60"/>
                </a:lnTo>
                <a:lnTo>
                  <a:pt x="106" y="86"/>
                </a:lnTo>
                <a:lnTo>
                  <a:pt x="106" y="86"/>
                </a:lnTo>
                <a:lnTo>
                  <a:pt x="112" y="89"/>
                </a:lnTo>
                <a:lnTo>
                  <a:pt x="112" y="89"/>
                </a:lnTo>
                <a:lnTo>
                  <a:pt x="106" y="100"/>
                </a:lnTo>
                <a:lnTo>
                  <a:pt x="106" y="100"/>
                </a:lnTo>
                <a:lnTo>
                  <a:pt x="97" y="119"/>
                </a:lnTo>
                <a:lnTo>
                  <a:pt x="95" y="128"/>
                </a:lnTo>
                <a:lnTo>
                  <a:pt x="93" y="135"/>
                </a:lnTo>
                <a:lnTo>
                  <a:pt x="93" y="135"/>
                </a:lnTo>
                <a:lnTo>
                  <a:pt x="95" y="139"/>
                </a:lnTo>
                <a:lnTo>
                  <a:pt x="97" y="142"/>
                </a:lnTo>
                <a:lnTo>
                  <a:pt x="101" y="144"/>
                </a:lnTo>
                <a:lnTo>
                  <a:pt x="104" y="144"/>
                </a:lnTo>
                <a:lnTo>
                  <a:pt x="104" y="144"/>
                </a:lnTo>
                <a:lnTo>
                  <a:pt x="110" y="144"/>
                </a:lnTo>
                <a:lnTo>
                  <a:pt x="113" y="142"/>
                </a:lnTo>
                <a:lnTo>
                  <a:pt x="117" y="139"/>
                </a:lnTo>
                <a:lnTo>
                  <a:pt x="119" y="135"/>
                </a:lnTo>
                <a:lnTo>
                  <a:pt x="119" y="135"/>
                </a:lnTo>
                <a:lnTo>
                  <a:pt x="119" y="131"/>
                </a:lnTo>
                <a:lnTo>
                  <a:pt x="119" y="130"/>
                </a:lnTo>
                <a:lnTo>
                  <a:pt x="115" y="124"/>
                </a:lnTo>
                <a:lnTo>
                  <a:pt x="112" y="122"/>
                </a:lnTo>
                <a:lnTo>
                  <a:pt x="110" y="122"/>
                </a:lnTo>
                <a:lnTo>
                  <a:pt x="110" y="122"/>
                </a:lnTo>
                <a:lnTo>
                  <a:pt x="115" y="110"/>
                </a:lnTo>
                <a:lnTo>
                  <a:pt x="115" y="110"/>
                </a:lnTo>
                <a:lnTo>
                  <a:pt x="119" y="100"/>
                </a:lnTo>
                <a:lnTo>
                  <a:pt x="123" y="93"/>
                </a:lnTo>
                <a:lnTo>
                  <a:pt x="128" y="89"/>
                </a:lnTo>
                <a:lnTo>
                  <a:pt x="132" y="86"/>
                </a:lnTo>
                <a:lnTo>
                  <a:pt x="137" y="84"/>
                </a:lnTo>
                <a:lnTo>
                  <a:pt x="141" y="84"/>
                </a:lnTo>
                <a:lnTo>
                  <a:pt x="141" y="84"/>
                </a:lnTo>
                <a:lnTo>
                  <a:pt x="139" y="80"/>
                </a:lnTo>
                <a:lnTo>
                  <a:pt x="135" y="75"/>
                </a:lnTo>
                <a:lnTo>
                  <a:pt x="135" y="69"/>
                </a:lnTo>
                <a:lnTo>
                  <a:pt x="135" y="64"/>
                </a:lnTo>
                <a:lnTo>
                  <a:pt x="137" y="57"/>
                </a:lnTo>
                <a:lnTo>
                  <a:pt x="141" y="49"/>
                </a:lnTo>
                <a:lnTo>
                  <a:pt x="141" y="49"/>
                </a:lnTo>
                <a:lnTo>
                  <a:pt x="148" y="31"/>
                </a:lnTo>
                <a:lnTo>
                  <a:pt x="152" y="18"/>
                </a:lnTo>
                <a:lnTo>
                  <a:pt x="152" y="18"/>
                </a:lnTo>
                <a:lnTo>
                  <a:pt x="152" y="13"/>
                </a:lnTo>
                <a:lnTo>
                  <a:pt x="150" y="9"/>
                </a:lnTo>
                <a:lnTo>
                  <a:pt x="146" y="5"/>
                </a:lnTo>
                <a:lnTo>
                  <a:pt x="141" y="4"/>
                </a:lnTo>
                <a:lnTo>
                  <a:pt x="141" y="4"/>
                </a:lnTo>
                <a:lnTo>
                  <a:pt x="137" y="5"/>
                </a:lnTo>
                <a:lnTo>
                  <a:pt x="132" y="7"/>
                </a:lnTo>
                <a:lnTo>
                  <a:pt x="130" y="11"/>
                </a:lnTo>
                <a:lnTo>
                  <a:pt x="128" y="15"/>
                </a:lnTo>
                <a:lnTo>
                  <a:pt x="128" y="15"/>
                </a:lnTo>
                <a:lnTo>
                  <a:pt x="128" y="20"/>
                </a:lnTo>
                <a:lnTo>
                  <a:pt x="130" y="24"/>
                </a:lnTo>
                <a:lnTo>
                  <a:pt x="134" y="27"/>
                </a:lnTo>
                <a:lnTo>
                  <a:pt x="137" y="29"/>
                </a:lnTo>
                <a:lnTo>
                  <a:pt x="137" y="29"/>
                </a:lnTo>
                <a:lnTo>
                  <a:pt x="137" y="29"/>
                </a:lnTo>
                <a:lnTo>
                  <a:pt x="132" y="46"/>
                </a:lnTo>
                <a:lnTo>
                  <a:pt x="124" y="55"/>
                </a:lnTo>
                <a:lnTo>
                  <a:pt x="124" y="55"/>
                </a:lnTo>
                <a:lnTo>
                  <a:pt x="117" y="51"/>
                </a:lnTo>
                <a:lnTo>
                  <a:pt x="117" y="51"/>
                </a:lnTo>
                <a:lnTo>
                  <a:pt x="81" y="31"/>
                </a:lnTo>
                <a:lnTo>
                  <a:pt x="60" y="24"/>
                </a:lnTo>
                <a:lnTo>
                  <a:pt x="40" y="18"/>
                </a:lnTo>
                <a:lnTo>
                  <a:pt x="40" y="18"/>
                </a:lnTo>
                <a:lnTo>
                  <a:pt x="42" y="13"/>
                </a:lnTo>
                <a:lnTo>
                  <a:pt x="42" y="13"/>
                </a:lnTo>
                <a:lnTo>
                  <a:pt x="48" y="4"/>
                </a:lnTo>
                <a:lnTo>
                  <a:pt x="50" y="0"/>
                </a:lnTo>
                <a:lnTo>
                  <a:pt x="50" y="0"/>
                </a:lnTo>
                <a:lnTo>
                  <a:pt x="46" y="2"/>
                </a:lnTo>
                <a:lnTo>
                  <a:pt x="39" y="5"/>
                </a:lnTo>
                <a:lnTo>
                  <a:pt x="39" y="5"/>
                </a:lnTo>
                <a:lnTo>
                  <a:pt x="29" y="9"/>
                </a:lnTo>
                <a:lnTo>
                  <a:pt x="24" y="11"/>
                </a:lnTo>
                <a:lnTo>
                  <a:pt x="24" y="11"/>
                </a:lnTo>
                <a:lnTo>
                  <a:pt x="18" y="11"/>
                </a:lnTo>
                <a:lnTo>
                  <a:pt x="15" y="11"/>
                </a:lnTo>
                <a:lnTo>
                  <a:pt x="15" y="11"/>
                </a:lnTo>
                <a:lnTo>
                  <a:pt x="13" y="13"/>
                </a:lnTo>
                <a:lnTo>
                  <a:pt x="9" y="22"/>
                </a:lnTo>
                <a:lnTo>
                  <a:pt x="9" y="22"/>
                </a:lnTo>
                <a:lnTo>
                  <a:pt x="6" y="33"/>
                </a:lnTo>
                <a:lnTo>
                  <a:pt x="6" y="33"/>
                </a:lnTo>
                <a:lnTo>
                  <a:pt x="2" y="38"/>
                </a:lnTo>
                <a:lnTo>
                  <a:pt x="0" y="4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9" name="Freeform 40"/>
          <p:cNvSpPr>
            <a:spLocks/>
          </p:cNvSpPr>
          <p:nvPr userDrawn="1"/>
        </p:nvSpPr>
        <p:spPr bwMode="auto">
          <a:xfrm>
            <a:off x="8226425" y="-921915"/>
            <a:ext cx="30163" cy="34925"/>
          </a:xfrm>
          <a:custGeom>
            <a:avLst/>
            <a:gdLst>
              <a:gd name="T0" fmla="*/ 12 w 36"/>
              <a:gd name="T1" fmla="*/ 44 h 44"/>
              <a:gd name="T2" fmla="*/ 12 w 36"/>
              <a:gd name="T3" fmla="*/ 44 h 44"/>
              <a:gd name="T4" fmla="*/ 27 w 36"/>
              <a:gd name="T5" fmla="*/ 42 h 44"/>
              <a:gd name="T6" fmla="*/ 36 w 36"/>
              <a:gd name="T7" fmla="*/ 40 h 44"/>
              <a:gd name="T8" fmla="*/ 36 w 36"/>
              <a:gd name="T9" fmla="*/ 3 h 44"/>
              <a:gd name="T10" fmla="*/ 36 w 36"/>
              <a:gd name="T11" fmla="*/ 3 h 44"/>
              <a:gd name="T12" fmla="*/ 16 w 36"/>
              <a:gd name="T13" fmla="*/ 0 h 44"/>
              <a:gd name="T14" fmla="*/ 16 w 36"/>
              <a:gd name="T15" fmla="*/ 0 h 44"/>
              <a:gd name="T16" fmla="*/ 11 w 36"/>
              <a:gd name="T17" fmla="*/ 0 h 44"/>
              <a:gd name="T18" fmla="*/ 7 w 36"/>
              <a:gd name="T19" fmla="*/ 2 h 44"/>
              <a:gd name="T20" fmla="*/ 3 w 36"/>
              <a:gd name="T21" fmla="*/ 3 h 44"/>
              <a:gd name="T22" fmla="*/ 1 w 36"/>
              <a:gd name="T23" fmla="*/ 7 h 44"/>
              <a:gd name="T24" fmla="*/ 0 w 36"/>
              <a:gd name="T25" fmla="*/ 13 h 44"/>
              <a:gd name="T26" fmla="*/ 0 w 36"/>
              <a:gd name="T27" fmla="*/ 16 h 44"/>
              <a:gd name="T28" fmla="*/ 0 w 36"/>
              <a:gd name="T29" fmla="*/ 27 h 44"/>
              <a:gd name="T30" fmla="*/ 0 w 36"/>
              <a:gd name="T31" fmla="*/ 27 h 44"/>
              <a:gd name="T32" fmla="*/ 1 w 36"/>
              <a:gd name="T33" fmla="*/ 34 h 44"/>
              <a:gd name="T34" fmla="*/ 5 w 36"/>
              <a:gd name="T35" fmla="*/ 40 h 44"/>
              <a:gd name="T36" fmla="*/ 9 w 36"/>
              <a:gd name="T37" fmla="*/ 42 h 44"/>
              <a:gd name="T38" fmla="*/ 12 w 36"/>
              <a:gd name="T39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6" h="44">
                <a:moveTo>
                  <a:pt x="12" y="44"/>
                </a:moveTo>
                <a:lnTo>
                  <a:pt x="12" y="44"/>
                </a:lnTo>
                <a:lnTo>
                  <a:pt x="27" y="42"/>
                </a:lnTo>
                <a:lnTo>
                  <a:pt x="36" y="40"/>
                </a:lnTo>
                <a:lnTo>
                  <a:pt x="36" y="3"/>
                </a:lnTo>
                <a:lnTo>
                  <a:pt x="36" y="3"/>
                </a:lnTo>
                <a:lnTo>
                  <a:pt x="16" y="0"/>
                </a:lnTo>
                <a:lnTo>
                  <a:pt x="16" y="0"/>
                </a:lnTo>
                <a:lnTo>
                  <a:pt x="11" y="0"/>
                </a:lnTo>
                <a:lnTo>
                  <a:pt x="7" y="2"/>
                </a:lnTo>
                <a:lnTo>
                  <a:pt x="3" y="3"/>
                </a:lnTo>
                <a:lnTo>
                  <a:pt x="1" y="7"/>
                </a:lnTo>
                <a:lnTo>
                  <a:pt x="0" y="13"/>
                </a:lnTo>
                <a:lnTo>
                  <a:pt x="0" y="16"/>
                </a:lnTo>
                <a:lnTo>
                  <a:pt x="0" y="27"/>
                </a:lnTo>
                <a:lnTo>
                  <a:pt x="0" y="27"/>
                </a:lnTo>
                <a:lnTo>
                  <a:pt x="1" y="34"/>
                </a:lnTo>
                <a:lnTo>
                  <a:pt x="5" y="40"/>
                </a:lnTo>
                <a:lnTo>
                  <a:pt x="9" y="42"/>
                </a:lnTo>
                <a:lnTo>
                  <a:pt x="12" y="4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0" name="Freeform 41"/>
          <p:cNvSpPr>
            <a:spLocks/>
          </p:cNvSpPr>
          <p:nvPr userDrawn="1"/>
        </p:nvSpPr>
        <p:spPr bwMode="auto">
          <a:xfrm>
            <a:off x="8262938" y="-928265"/>
            <a:ext cx="44450" cy="41275"/>
          </a:xfrm>
          <a:custGeom>
            <a:avLst/>
            <a:gdLst>
              <a:gd name="T0" fmla="*/ 55 w 55"/>
              <a:gd name="T1" fmla="*/ 38 h 53"/>
              <a:gd name="T2" fmla="*/ 55 w 55"/>
              <a:gd name="T3" fmla="*/ 27 h 53"/>
              <a:gd name="T4" fmla="*/ 55 w 55"/>
              <a:gd name="T5" fmla="*/ 7 h 53"/>
              <a:gd name="T6" fmla="*/ 55 w 55"/>
              <a:gd name="T7" fmla="*/ 1 h 53"/>
              <a:gd name="T8" fmla="*/ 53 w 55"/>
              <a:gd name="T9" fmla="*/ 0 h 53"/>
              <a:gd name="T10" fmla="*/ 46 w 55"/>
              <a:gd name="T11" fmla="*/ 0 h 53"/>
              <a:gd name="T12" fmla="*/ 40 w 55"/>
              <a:gd name="T13" fmla="*/ 0 h 53"/>
              <a:gd name="T14" fmla="*/ 29 w 55"/>
              <a:gd name="T15" fmla="*/ 0 h 53"/>
              <a:gd name="T16" fmla="*/ 28 w 55"/>
              <a:gd name="T17" fmla="*/ 7 h 53"/>
              <a:gd name="T18" fmla="*/ 26 w 55"/>
              <a:gd name="T19" fmla="*/ 0 h 53"/>
              <a:gd name="T20" fmla="*/ 17 w 55"/>
              <a:gd name="T21" fmla="*/ 0 h 53"/>
              <a:gd name="T22" fmla="*/ 11 w 55"/>
              <a:gd name="T23" fmla="*/ 0 h 53"/>
              <a:gd name="T24" fmla="*/ 4 w 55"/>
              <a:gd name="T25" fmla="*/ 0 h 53"/>
              <a:gd name="T26" fmla="*/ 2 w 55"/>
              <a:gd name="T27" fmla="*/ 1 h 53"/>
              <a:gd name="T28" fmla="*/ 0 w 55"/>
              <a:gd name="T29" fmla="*/ 7 h 53"/>
              <a:gd name="T30" fmla="*/ 0 w 55"/>
              <a:gd name="T31" fmla="*/ 27 h 53"/>
              <a:gd name="T32" fmla="*/ 0 w 55"/>
              <a:gd name="T33" fmla="*/ 49 h 53"/>
              <a:gd name="T34" fmla="*/ 6 w 55"/>
              <a:gd name="T35" fmla="*/ 49 h 53"/>
              <a:gd name="T36" fmla="*/ 9 w 55"/>
              <a:gd name="T37" fmla="*/ 47 h 53"/>
              <a:gd name="T38" fmla="*/ 13 w 55"/>
              <a:gd name="T39" fmla="*/ 40 h 53"/>
              <a:gd name="T40" fmla="*/ 13 w 55"/>
              <a:gd name="T41" fmla="*/ 53 h 53"/>
              <a:gd name="T42" fmla="*/ 17 w 55"/>
              <a:gd name="T43" fmla="*/ 53 h 53"/>
              <a:gd name="T44" fmla="*/ 24 w 55"/>
              <a:gd name="T45" fmla="*/ 49 h 53"/>
              <a:gd name="T46" fmla="*/ 26 w 55"/>
              <a:gd name="T47" fmla="*/ 43 h 53"/>
              <a:gd name="T48" fmla="*/ 28 w 55"/>
              <a:gd name="T49" fmla="*/ 40 h 53"/>
              <a:gd name="T50" fmla="*/ 28 w 55"/>
              <a:gd name="T51" fmla="*/ 53 h 53"/>
              <a:gd name="T52" fmla="*/ 39 w 55"/>
              <a:gd name="T53" fmla="*/ 49 h 53"/>
              <a:gd name="T54" fmla="*/ 42 w 55"/>
              <a:gd name="T55" fmla="*/ 43 h 53"/>
              <a:gd name="T56" fmla="*/ 42 w 55"/>
              <a:gd name="T57" fmla="*/ 40 h 53"/>
              <a:gd name="T58" fmla="*/ 42 w 55"/>
              <a:gd name="T59" fmla="*/ 49 h 53"/>
              <a:gd name="T60" fmla="*/ 46 w 55"/>
              <a:gd name="T61" fmla="*/ 47 h 53"/>
              <a:gd name="T62" fmla="*/ 51 w 55"/>
              <a:gd name="T63" fmla="*/ 45 h 53"/>
              <a:gd name="T64" fmla="*/ 55 w 55"/>
              <a:gd name="T65" fmla="*/ 38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5" h="53">
                <a:moveTo>
                  <a:pt x="55" y="38"/>
                </a:moveTo>
                <a:lnTo>
                  <a:pt x="55" y="38"/>
                </a:lnTo>
                <a:lnTo>
                  <a:pt x="55" y="27"/>
                </a:lnTo>
                <a:lnTo>
                  <a:pt x="55" y="27"/>
                </a:lnTo>
                <a:lnTo>
                  <a:pt x="55" y="7"/>
                </a:lnTo>
                <a:lnTo>
                  <a:pt x="55" y="7"/>
                </a:lnTo>
                <a:lnTo>
                  <a:pt x="55" y="3"/>
                </a:lnTo>
                <a:lnTo>
                  <a:pt x="55" y="1"/>
                </a:lnTo>
                <a:lnTo>
                  <a:pt x="53" y="0"/>
                </a:lnTo>
                <a:lnTo>
                  <a:pt x="53" y="0"/>
                </a:lnTo>
                <a:lnTo>
                  <a:pt x="46" y="0"/>
                </a:lnTo>
                <a:lnTo>
                  <a:pt x="46" y="0"/>
                </a:lnTo>
                <a:lnTo>
                  <a:pt x="42" y="7"/>
                </a:lnTo>
                <a:lnTo>
                  <a:pt x="40" y="0"/>
                </a:lnTo>
                <a:lnTo>
                  <a:pt x="40" y="0"/>
                </a:lnTo>
                <a:lnTo>
                  <a:pt x="29" y="0"/>
                </a:lnTo>
                <a:lnTo>
                  <a:pt x="29" y="0"/>
                </a:lnTo>
                <a:lnTo>
                  <a:pt x="28" y="7"/>
                </a:lnTo>
                <a:lnTo>
                  <a:pt x="26" y="0"/>
                </a:lnTo>
                <a:lnTo>
                  <a:pt x="26" y="0"/>
                </a:lnTo>
                <a:lnTo>
                  <a:pt x="17" y="0"/>
                </a:lnTo>
                <a:lnTo>
                  <a:pt x="17" y="0"/>
                </a:lnTo>
                <a:lnTo>
                  <a:pt x="13" y="7"/>
                </a:lnTo>
                <a:lnTo>
                  <a:pt x="11" y="0"/>
                </a:lnTo>
                <a:lnTo>
                  <a:pt x="11" y="0"/>
                </a:lnTo>
                <a:lnTo>
                  <a:pt x="4" y="0"/>
                </a:lnTo>
                <a:lnTo>
                  <a:pt x="4" y="0"/>
                </a:lnTo>
                <a:lnTo>
                  <a:pt x="2" y="1"/>
                </a:lnTo>
                <a:lnTo>
                  <a:pt x="0" y="3"/>
                </a:lnTo>
                <a:lnTo>
                  <a:pt x="0" y="7"/>
                </a:lnTo>
                <a:lnTo>
                  <a:pt x="0" y="7"/>
                </a:lnTo>
                <a:lnTo>
                  <a:pt x="0" y="27"/>
                </a:lnTo>
                <a:lnTo>
                  <a:pt x="0" y="27"/>
                </a:lnTo>
                <a:lnTo>
                  <a:pt x="0" y="49"/>
                </a:lnTo>
                <a:lnTo>
                  <a:pt x="0" y="49"/>
                </a:lnTo>
                <a:lnTo>
                  <a:pt x="6" y="49"/>
                </a:lnTo>
                <a:lnTo>
                  <a:pt x="9" y="47"/>
                </a:lnTo>
                <a:lnTo>
                  <a:pt x="9" y="47"/>
                </a:lnTo>
                <a:lnTo>
                  <a:pt x="11" y="42"/>
                </a:lnTo>
                <a:lnTo>
                  <a:pt x="13" y="40"/>
                </a:lnTo>
                <a:lnTo>
                  <a:pt x="13" y="40"/>
                </a:lnTo>
                <a:lnTo>
                  <a:pt x="13" y="53"/>
                </a:lnTo>
                <a:lnTo>
                  <a:pt x="13" y="53"/>
                </a:lnTo>
                <a:lnTo>
                  <a:pt x="17" y="53"/>
                </a:lnTo>
                <a:lnTo>
                  <a:pt x="20" y="51"/>
                </a:lnTo>
                <a:lnTo>
                  <a:pt x="24" y="49"/>
                </a:lnTo>
                <a:lnTo>
                  <a:pt x="24" y="49"/>
                </a:lnTo>
                <a:lnTo>
                  <a:pt x="26" y="43"/>
                </a:lnTo>
                <a:lnTo>
                  <a:pt x="28" y="40"/>
                </a:lnTo>
                <a:lnTo>
                  <a:pt x="28" y="40"/>
                </a:lnTo>
                <a:lnTo>
                  <a:pt x="28" y="53"/>
                </a:lnTo>
                <a:lnTo>
                  <a:pt x="28" y="53"/>
                </a:lnTo>
                <a:lnTo>
                  <a:pt x="33" y="51"/>
                </a:lnTo>
                <a:lnTo>
                  <a:pt x="39" y="49"/>
                </a:lnTo>
                <a:lnTo>
                  <a:pt x="39" y="49"/>
                </a:lnTo>
                <a:lnTo>
                  <a:pt x="42" y="43"/>
                </a:lnTo>
                <a:lnTo>
                  <a:pt x="42" y="40"/>
                </a:lnTo>
                <a:lnTo>
                  <a:pt x="42" y="40"/>
                </a:lnTo>
                <a:lnTo>
                  <a:pt x="42" y="49"/>
                </a:lnTo>
                <a:lnTo>
                  <a:pt x="42" y="49"/>
                </a:lnTo>
                <a:lnTo>
                  <a:pt x="46" y="47"/>
                </a:lnTo>
                <a:lnTo>
                  <a:pt x="46" y="47"/>
                </a:lnTo>
                <a:lnTo>
                  <a:pt x="51" y="45"/>
                </a:lnTo>
                <a:lnTo>
                  <a:pt x="51" y="45"/>
                </a:lnTo>
                <a:lnTo>
                  <a:pt x="53" y="43"/>
                </a:lnTo>
                <a:lnTo>
                  <a:pt x="55" y="3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1" name="Freeform 42"/>
          <p:cNvSpPr>
            <a:spLocks/>
          </p:cNvSpPr>
          <p:nvPr userDrawn="1"/>
        </p:nvSpPr>
        <p:spPr bwMode="auto">
          <a:xfrm>
            <a:off x="8269288" y="-926678"/>
            <a:ext cx="53975" cy="60325"/>
          </a:xfrm>
          <a:custGeom>
            <a:avLst/>
            <a:gdLst>
              <a:gd name="T0" fmla="*/ 67 w 67"/>
              <a:gd name="T1" fmla="*/ 57 h 77"/>
              <a:gd name="T2" fmla="*/ 67 w 67"/>
              <a:gd name="T3" fmla="*/ 44 h 77"/>
              <a:gd name="T4" fmla="*/ 67 w 67"/>
              <a:gd name="T5" fmla="*/ 44 h 77"/>
              <a:gd name="T6" fmla="*/ 65 w 67"/>
              <a:gd name="T7" fmla="*/ 42 h 77"/>
              <a:gd name="T8" fmla="*/ 63 w 67"/>
              <a:gd name="T9" fmla="*/ 37 h 77"/>
              <a:gd name="T10" fmla="*/ 63 w 67"/>
              <a:gd name="T11" fmla="*/ 30 h 77"/>
              <a:gd name="T12" fmla="*/ 63 w 67"/>
              <a:gd name="T13" fmla="*/ 30 h 77"/>
              <a:gd name="T14" fmla="*/ 63 w 67"/>
              <a:gd name="T15" fmla="*/ 26 h 77"/>
              <a:gd name="T16" fmla="*/ 65 w 67"/>
              <a:gd name="T17" fmla="*/ 21 h 77"/>
              <a:gd name="T18" fmla="*/ 67 w 67"/>
              <a:gd name="T19" fmla="*/ 17 h 77"/>
              <a:gd name="T20" fmla="*/ 67 w 67"/>
              <a:gd name="T21" fmla="*/ 6 h 77"/>
              <a:gd name="T22" fmla="*/ 67 w 67"/>
              <a:gd name="T23" fmla="*/ 6 h 77"/>
              <a:gd name="T24" fmla="*/ 63 w 67"/>
              <a:gd name="T25" fmla="*/ 2 h 77"/>
              <a:gd name="T26" fmla="*/ 60 w 67"/>
              <a:gd name="T27" fmla="*/ 0 h 77"/>
              <a:gd name="T28" fmla="*/ 56 w 67"/>
              <a:gd name="T29" fmla="*/ 0 h 77"/>
              <a:gd name="T30" fmla="*/ 56 w 67"/>
              <a:gd name="T31" fmla="*/ 41 h 77"/>
              <a:gd name="T32" fmla="*/ 56 w 67"/>
              <a:gd name="T33" fmla="*/ 41 h 77"/>
              <a:gd name="T34" fmla="*/ 54 w 67"/>
              <a:gd name="T35" fmla="*/ 46 h 77"/>
              <a:gd name="T36" fmla="*/ 51 w 67"/>
              <a:gd name="T37" fmla="*/ 52 h 77"/>
              <a:gd name="T38" fmla="*/ 45 w 67"/>
              <a:gd name="T39" fmla="*/ 55 h 77"/>
              <a:gd name="T40" fmla="*/ 38 w 67"/>
              <a:gd name="T41" fmla="*/ 57 h 77"/>
              <a:gd name="T42" fmla="*/ 38 w 67"/>
              <a:gd name="T43" fmla="*/ 57 h 77"/>
              <a:gd name="T44" fmla="*/ 23 w 67"/>
              <a:gd name="T45" fmla="*/ 59 h 77"/>
              <a:gd name="T46" fmla="*/ 10 w 67"/>
              <a:gd name="T47" fmla="*/ 61 h 77"/>
              <a:gd name="T48" fmla="*/ 0 w 67"/>
              <a:gd name="T49" fmla="*/ 61 h 77"/>
              <a:gd name="T50" fmla="*/ 0 w 67"/>
              <a:gd name="T51" fmla="*/ 61 h 77"/>
              <a:gd name="T52" fmla="*/ 1 w 67"/>
              <a:gd name="T53" fmla="*/ 70 h 77"/>
              <a:gd name="T54" fmla="*/ 1 w 67"/>
              <a:gd name="T55" fmla="*/ 70 h 77"/>
              <a:gd name="T56" fmla="*/ 5 w 67"/>
              <a:gd name="T57" fmla="*/ 75 h 77"/>
              <a:gd name="T58" fmla="*/ 7 w 67"/>
              <a:gd name="T59" fmla="*/ 77 h 77"/>
              <a:gd name="T60" fmla="*/ 54 w 67"/>
              <a:gd name="T61" fmla="*/ 77 h 77"/>
              <a:gd name="T62" fmla="*/ 67 w 67"/>
              <a:gd name="T63" fmla="*/ 57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7" h="77">
                <a:moveTo>
                  <a:pt x="67" y="57"/>
                </a:moveTo>
                <a:lnTo>
                  <a:pt x="67" y="44"/>
                </a:lnTo>
                <a:lnTo>
                  <a:pt x="67" y="44"/>
                </a:lnTo>
                <a:lnTo>
                  <a:pt x="65" y="42"/>
                </a:lnTo>
                <a:lnTo>
                  <a:pt x="63" y="37"/>
                </a:lnTo>
                <a:lnTo>
                  <a:pt x="63" y="30"/>
                </a:lnTo>
                <a:lnTo>
                  <a:pt x="63" y="30"/>
                </a:lnTo>
                <a:lnTo>
                  <a:pt x="63" y="26"/>
                </a:lnTo>
                <a:lnTo>
                  <a:pt x="65" y="21"/>
                </a:lnTo>
                <a:lnTo>
                  <a:pt x="67" y="17"/>
                </a:lnTo>
                <a:lnTo>
                  <a:pt x="67" y="6"/>
                </a:lnTo>
                <a:lnTo>
                  <a:pt x="67" y="6"/>
                </a:lnTo>
                <a:lnTo>
                  <a:pt x="63" y="2"/>
                </a:lnTo>
                <a:lnTo>
                  <a:pt x="60" y="0"/>
                </a:lnTo>
                <a:lnTo>
                  <a:pt x="56" y="0"/>
                </a:lnTo>
                <a:lnTo>
                  <a:pt x="56" y="41"/>
                </a:lnTo>
                <a:lnTo>
                  <a:pt x="56" y="41"/>
                </a:lnTo>
                <a:lnTo>
                  <a:pt x="54" y="46"/>
                </a:lnTo>
                <a:lnTo>
                  <a:pt x="51" y="52"/>
                </a:lnTo>
                <a:lnTo>
                  <a:pt x="45" y="55"/>
                </a:lnTo>
                <a:lnTo>
                  <a:pt x="38" y="57"/>
                </a:lnTo>
                <a:lnTo>
                  <a:pt x="38" y="57"/>
                </a:lnTo>
                <a:lnTo>
                  <a:pt x="23" y="59"/>
                </a:lnTo>
                <a:lnTo>
                  <a:pt x="10" y="61"/>
                </a:lnTo>
                <a:lnTo>
                  <a:pt x="0" y="61"/>
                </a:lnTo>
                <a:lnTo>
                  <a:pt x="0" y="61"/>
                </a:lnTo>
                <a:lnTo>
                  <a:pt x="1" y="70"/>
                </a:lnTo>
                <a:lnTo>
                  <a:pt x="1" y="70"/>
                </a:lnTo>
                <a:lnTo>
                  <a:pt x="5" y="75"/>
                </a:lnTo>
                <a:lnTo>
                  <a:pt x="7" y="77"/>
                </a:lnTo>
                <a:lnTo>
                  <a:pt x="54" y="77"/>
                </a:lnTo>
                <a:lnTo>
                  <a:pt x="67" y="5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2" name="Freeform 43"/>
          <p:cNvSpPr>
            <a:spLocks/>
          </p:cNvSpPr>
          <p:nvPr userDrawn="1"/>
        </p:nvSpPr>
        <p:spPr bwMode="auto">
          <a:xfrm>
            <a:off x="8272463" y="-858415"/>
            <a:ext cx="42863" cy="14288"/>
          </a:xfrm>
          <a:custGeom>
            <a:avLst/>
            <a:gdLst>
              <a:gd name="T0" fmla="*/ 4 w 55"/>
              <a:gd name="T1" fmla="*/ 19 h 19"/>
              <a:gd name="T2" fmla="*/ 51 w 55"/>
              <a:gd name="T3" fmla="*/ 19 h 19"/>
              <a:gd name="T4" fmla="*/ 51 w 55"/>
              <a:gd name="T5" fmla="*/ 19 h 19"/>
              <a:gd name="T6" fmla="*/ 55 w 55"/>
              <a:gd name="T7" fmla="*/ 9 h 19"/>
              <a:gd name="T8" fmla="*/ 53 w 55"/>
              <a:gd name="T9" fmla="*/ 0 h 19"/>
              <a:gd name="T10" fmla="*/ 4 w 55"/>
              <a:gd name="T11" fmla="*/ 0 h 19"/>
              <a:gd name="T12" fmla="*/ 0 w 55"/>
              <a:gd name="T13" fmla="*/ 9 h 19"/>
              <a:gd name="T14" fmla="*/ 4 w 55"/>
              <a:gd name="T15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5" h="19">
                <a:moveTo>
                  <a:pt x="4" y="19"/>
                </a:moveTo>
                <a:lnTo>
                  <a:pt x="51" y="19"/>
                </a:lnTo>
                <a:lnTo>
                  <a:pt x="51" y="19"/>
                </a:lnTo>
                <a:lnTo>
                  <a:pt x="55" y="9"/>
                </a:lnTo>
                <a:lnTo>
                  <a:pt x="53" y="0"/>
                </a:lnTo>
                <a:lnTo>
                  <a:pt x="4" y="0"/>
                </a:lnTo>
                <a:lnTo>
                  <a:pt x="0" y="9"/>
                </a:lnTo>
                <a:lnTo>
                  <a:pt x="4" y="1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3" name="Freeform 44"/>
          <p:cNvSpPr>
            <a:spLocks/>
          </p:cNvSpPr>
          <p:nvPr userDrawn="1"/>
        </p:nvSpPr>
        <p:spPr bwMode="auto">
          <a:xfrm>
            <a:off x="8274050" y="-837778"/>
            <a:ext cx="44450" cy="50800"/>
          </a:xfrm>
          <a:custGeom>
            <a:avLst/>
            <a:gdLst>
              <a:gd name="T0" fmla="*/ 47 w 55"/>
              <a:gd name="T1" fmla="*/ 0 h 64"/>
              <a:gd name="T2" fmla="*/ 0 w 55"/>
              <a:gd name="T3" fmla="*/ 0 h 64"/>
              <a:gd name="T4" fmla="*/ 0 w 55"/>
              <a:gd name="T5" fmla="*/ 62 h 64"/>
              <a:gd name="T6" fmla="*/ 42 w 55"/>
              <a:gd name="T7" fmla="*/ 64 h 64"/>
              <a:gd name="T8" fmla="*/ 55 w 55"/>
              <a:gd name="T9" fmla="*/ 53 h 64"/>
              <a:gd name="T10" fmla="*/ 47 w 55"/>
              <a:gd name="T11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5" h="64">
                <a:moveTo>
                  <a:pt x="47" y="0"/>
                </a:moveTo>
                <a:lnTo>
                  <a:pt x="0" y="0"/>
                </a:lnTo>
                <a:lnTo>
                  <a:pt x="0" y="62"/>
                </a:lnTo>
                <a:lnTo>
                  <a:pt x="42" y="64"/>
                </a:lnTo>
                <a:lnTo>
                  <a:pt x="55" y="53"/>
                </a:lnTo>
                <a:lnTo>
                  <a:pt x="4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4" name="Freeform 45"/>
          <p:cNvSpPr>
            <a:spLocks/>
          </p:cNvSpPr>
          <p:nvPr userDrawn="1"/>
        </p:nvSpPr>
        <p:spPr bwMode="auto">
          <a:xfrm>
            <a:off x="8274050" y="-788565"/>
            <a:ext cx="57150" cy="50800"/>
          </a:xfrm>
          <a:custGeom>
            <a:avLst/>
            <a:gdLst>
              <a:gd name="T0" fmla="*/ 73 w 73"/>
              <a:gd name="T1" fmla="*/ 16 h 64"/>
              <a:gd name="T2" fmla="*/ 73 w 73"/>
              <a:gd name="T3" fmla="*/ 16 h 64"/>
              <a:gd name="T4" fmla="*/ 64 w 73"/>
              <a:gd name="T5" fmla="*/ 9 h 64"/>
              <a:gd name="T6" fmla="*/ 64 w 73"/>
              <a:gd name="T7" fmla="*/ 9 h 64"/>
              <a:gd name="T8" fmla="*/ 62 w 73"/>
              <a:gd name="T9" fmla="*/ 0 h 64"/>
              <a:gd name="T10" fmla="*/ 48 w 73"/>
              <a:gd name="T11" fmla="*/ 11 h 64"/>
              <a:gd name="T12" fmla="*/ 0 w 73"/>
              <a:gd name="T13" fmla="*/ 11 h 64"/>
              <a:gd name="T14" fmla="*/ 0 w 73"/>
              <a:gd name="T15" fmla="*/ 11 h 64"/>
              <a:gd name="T16" fmla="*/ 0 w 73"/>
              <a:gd name="T17" fmla="*/ 27 h 64"/>
              <a:gd name="T18" fmla="*/ 0 w 73"/>
              <a:gd name="T19" fmla="*/ 45 h 64"/>
              <a:gd name="T20" fmla="*/ 0 w 73"/>
              <a:gd name="T21" fmla="*/ 45 h 64"/>
              <a:gd name="T22" fmla="*/ 11 w 73"/>
              <a:gd name="T23" fmla="*/ 55 h 64"/>
              <a:gd name="T24" fmla="*/ 24 w 73"/>
              <a:gd name="T25" fmla="*/ 64 h 64"/>
              <a:gd name="T26" fmla="*/ 55 w 73"/>
              <a:gd name="T27" fmla="*/ 25 h 64"/>
              <a:gd name="T28" fmla="*/ 73 w 73"/>
              <a:gd name="T29" fmla="*/ 16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3" h="64">
                <a:moveTo>
                  <a:pt x="73" y="16"/>
                </a:moveTo>
                <a:lnTo>
                  <a:pt x="73" y="16"/>
                </a:lnTo>
                <a:lnTo>
                  <a:pt x="64" y="9"/>
                </a:lnTo>
                <a:lnTo>
                  <a:pt x="64" y="9"/>
                </a:lnTo>
                <a:lnTo>
                  <a:pt x="62" y="0"/>
                </a:lnTo>
                <a:lnTo>
                  <a:pt x="48" y="11"/>
                </a:lnTo>
                <a:lnTo>
                  <a:pt x="0" y="11"/>
                </a:lnTo>
                <a:lnTo>
                  <a:pt x="0" y="11"/>
                </a:lnTo>
                <a:lnTo>
                  <a:pt x="0" y="27"/>
                </a:lnTo>
                <a:lnTo>
                  <a:pt x="0" y="45"/>
                </a:lnTo>
                <a:lnTo>
                  <a:pt x="0" y="45"/>
                </a:lnTo>
                <a:lnTo>
                  <a:pt x="11" y="55"/>
                </a:lnTo>
                <a:lnTo>
                  <a:pt x="24" y="64"/>
                </a:lnTo>
                <a:lnTo>
                  <a:pt x="55" y="25"/>
                </a:lnTo>
                <a:lnTo>
                  <a:pt x="73" y="1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5" name="Freeform 46"/>
          <p:cNvSpPr>
            <a:spLocks/>
          </p:cNvSpPr>
          <p:nvPr userDrawn="1"/>
        </p:nvSpPr>
        <p:spPr bwMode="auto">
          <a:xfrm>
            <a:off x="8301038" y="-769515"/>
            <a:ext cx="85725" cy="50800"/>
          </a:xfrm>
          <a:custGeom>
            <a:avLst/>
            <a:gdLst>
              <a:gd name="T0" fmla="*/ 27 w 108"/>
              <a:gd name="T1" fmla="*/ 7 h 63"/>
              <a:gd name="T2" fmla="*/ 0 w 108"/>
              <a:gd name="T3" fmla="*/ 43 h 63"/>
              <a:gd name="T4" fmla="*/ 45 w 108"/>
              <a:gd name="T5" fmla="*/ 63 h 63"/>
              <a:gd name="T6" fmla="*/ 45 w 108"/>
              <a:gd name="T7" fmla="*/ 63 h 63"/>
              <a:gd name="T8" fmla="*/ 65 w 108"/>
              <a:gd name="T9" fmla="*/ 51 h 63"/>
              <a:gd name="T10" fmla="*/ 86 w 108"/>
              <a:gd name="T11" fmla="*/ 38 h 63"/>
              <a:gd name="T12" fmla="*/ 108 w 108"/>
              <a:gd name="T13" fmla="*/ 23 h 63"/>
              <a:gd name="T14" fmla="*/ 44 w 108"/>
              <a:gd name="T15" fmla="*/ 0 h 63"/>
              <a:gd name="T16" fmla="*/ 27 w 108"/>
              <a:gd name="T17" fmla="*/ 7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8" h="63">
                <a:moveTo>
                  <a:pt x="27" y="7"/>
                </a:moveTo>
                <a:lnTo>
                  <a:pt x="0" y="43"/>
                </a:lnTo>
                <a:lnTo>
                  <a:pt x="45" y="63"/>
                </a:lnTo>
                <a:lnTo>
                  <a:pt x="45" y="63"/>
                </a:lnTo>
                <a:lnTo>
                  <a:pt x="65" y="51"/>
                </a:lnTo>
                <a:lnTo>
                  <a:pt x="86" y="38"/>
                </a:lnTo>
                <a:lnTo>
                  <a:pt x="108" y="23"/>
                </a:lnTo>
                <a:lnTo>
                  <a:pt x="44" y="0"/>
                </a:lnTo>
                <a:lnTo>
                  <a:pt x="27" y="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6" name="Freeform 47"/>
          <p:cNvSpPr>
            <a:spLocks/>
          </p:cNvSpPr>
          <p:nvPr userDrawn="1"/>
        </p:nvSpPr>
        <p:spPr bwMode="auto">
          <a:xfrm>
            <a:off x="8324850" y="-952078"/>
            <a:ext cx="22225" cy="93663"/>
          </a:xfrm>
          <a:custGeom>
            <a:avLst/>
            <a:gdLst>
              <a:gd name="T0" fmla="*/ 22 w 27"/>
              <a:gd name="T1" fmla="*/ 50 h 117"/>
              <a:gd name="T2" fmla="*/ 22 w 27"/>
              <a:gd name="T3" fmla="*/ 50 h 117"/>
              <a:gd name="T4" fmla="*/ 22 w 27"/>
              <a:gd name="T5" fmla="*/ 11 h 117"/>
              <a:gd name="T6" fmla="*/ 22 w 27"/>
              <a:gd name="T7" fmla="*/ 11 h 117"/>
              <a:gd name="T8" fmla="*/ 24 w 27"/>
              <a:gd name="T9" fmla="*/ 8 h 117"/>
              <a:gd name="T10" fmla="*/ 24 w 27"/>
              <a:gd name="T11" fmla="*/ 8 h 117"/>
              <a:gd name="T12" fmla="*/ 24 w 27"/>
              <a:gd name="T13" fmla="*/ 4 h 117"/>
              <a:gd name="T14" fmla="*/ 24 w 27"/>
              <a:gd name="T15" fmla="*/ 0 h 117"/>
              <a:gd name="T16" fmla="*/ 2 w 27"/>
              <a:gd name="T17" fmla="*/ 0 h 117"/>
              <a:gd name="T18" fmla="*/ 2 w 27"/>
              <a:gd name="T19" fmla="*/ 0 h 117"/>
              <a:gd name="T20" fmla="*/ 2 w 27"/>
              <a:gd name="T21" fmla="*/ 6 h 117"/>
              <a:gd name="T22" fmla="*/ 2 w 27"/>
              <a:gd name="T23" fmla="*/ 6 h 117"/>
              <a:gd name="T24" fmla="*/ 2 w 27"/>
              <a:gd name="T25" fmla="*/ 9 h 117"/>
              <a:gd name="T26" fmla="*/ 3 w 27"/>
              <a:gd name="T27" fmla="*/ 11 h 117"/>
              <a:gd name="T28" fmla="*/ 3 w 27"/>
              <a:gd name="T29" fmla="*/ 50 h 117"/>
              <a:gd name="T30" fmla="*/ 3 w 27"/>
              <a:gd name="T31" fmla="*/ 50 h 117"/>
              <a:gd name="T32" fmla="*/ 2 w 27"/>
              <a:gd name="T33" fmla="*/ 52 h 117"/>
              <a:gd name="T34" fmla="*/ 0 w 27"/>
              <a:gd name="T35" fmla="*/ 61 h 117"/>
              <a:gd name="T36" fmla="*/ 0 w 27"/>
              <a:gd name="T37" fmla="*/ 61 h 117"/>
              <a:gd name="T38" fmla="*/ 0 w 27"/>
              <a:gd name="T39" fmla="*/ 66 h 117"/>
              <a:gd name="T40" fmla="*/ 2 w 27"/>
              <a:gd name="T41" fmla="*/ 72 h 117"/>
              <a:gd name="T42" fmla="*/ 5 w 27"/>
              <a:gd name="T43" fmla="*/ 75 h 117"/>
              <a:gd name="T44" fmla="*/ 3 w 27"/>
              <a:gd name="T45" fmla="*/ 106 h 117"/>
              <a:gd name="T46" fmla="*/ 3 w 27"/>
              <a:gd name="T47" fmla="*/ 106 h 117"/>
              <a:gd name="T48" fmla="*/ 3 w 27"/>
              <a:gd name="T49" fmla="*/ 108 h 117"/>
              <a:gd name="T50" fmla="*/ 2 w 27"/>
              <a:gd name="T51" fmla="*/ 112 h 117"/>
              <a:gd name="T52" fmla="*/ 2 w 27"/>
              <a:gd name="T53" fmla="*/ 112 h 117"/>
              <a:gd name="T54" fmla="*/ 2 w 27"/>
              <a:gd name="T55" fmla="*/ 117 h 117"/>
              <a:gd name="T56" fmla="*/ 24 w 27"/>
              <a:gd name="T57" fmla="*/ 117 h 117"/>
              <a:gd name="T58" fmla="*/ 24 w 27"/>
              <a:gd name="T59" fmla="*/ 117 h 117"/>
              <a:gd name="T60" fmla="*/ 24 w 27"/>
              <a:gd name="T61" fmla="*/ 110 h 117"/>
              <a:gd name="T62" fmla="*/ 24 w 27"/>
              <a:gd name="T63" fmla="*/ 110 h 117"/>
              <a:gd name="T64" fmla="*/ 22 w 27"/>
              <a:gd name="T65" fmla="*/ 106 h 117"/>
              <a:gd name="T66" fmla="*/ 22 w 27"/>
              <a:gd name="T67" fmla="*/ 75 h 117"/>
              <a:gd name="T68" fmla="*/ 22 w 27"/>
              <a:gd name="T69" fmla="*/ 75 h 117"/>
              <a:gd name="T70" fmla="*/ 25 w 27"/>
              <a:gd name="T71" fmla="*/ 70 h 117"/>
              <a:gd name="T72" fmla="*/ 25 w 27"/>
              <a:gd name="T73" fmla="*/ 66 h 117"/>
              <a:gd name="T74" fmla="*/ 27 w 27"/>
              <a:gd name="T75" fmla="*/ 62 h 117"/>
              <a:gd name="T76" fmla="*/ 27 w 27"/>
              <a:gd name="T77" fmla="*/ 62 h 117"/>
              <a:gd name="T78" fmla="*/ 24 w 27"/>
              <a:gd name="T79" fmla="*/ 53 h 117"/>
              <a:gd name="T80" fmla="*/ 22 w 27"/>
              <a:gd name="T81" fmla="*/ 50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7" h="117">
                <a:moveTo>
                  <a:pt x="22" y="50"/>
                </a:moveTo>
                <a:lnTo>
                  <a:pt x="22" y="50"/>
                </a:lnTo>
                <a:lnTo>
                  <a:pt x="22" y="11"/>
                </a:lnTo>
                <a:lnTo>
                  <a:pt x="22" y="11"/>
                </a:lnTo>
                <a:lnTo>
                  <a:pt x="24" y="8"/>
                </a:lnTo>
                <a:lnTo>
                  <a:pt x="24" y="8"/>
                </a:lnTo>
                <a:lnTo>
                  <a:pt x="24" y="4"/>
                </a:lnTo>
                <a:lnTo>
                  <a:pt x="24" y="0"/>
                </a:lnTo>
                <a:lnTo>
                  <a:pt x="2" y="0"/>
                </a:lnTo>
                <a:lnTo>
                  <a:pt x="2" y="0"/>
                </a:lnTo>
                <a:lnTo>
                  <a:pt x="2" y="6"/>
                </a:lnTo>
                <a:lnTo>
                  <a:pt x="2" y="6"/>
                </a:lnTo>
                <a:lnTo>
                  <a:pt x="2" y="9"/>
                </a:lnTo>
                <a:lnTo>
                  <a:pt x="3" y="11"/>
                </a:lnTo>
                <a:lnTo>
                  <a:pt x="3" y="50"/>
                </a:lnTo>
                <a:lnTo>
                  <a:pt x="3" y="50"/>
                </a:lnTo>
                <a:lnTo>
                  <a:pt x="2" y="52"/>
                </a:lnTo>
                <a:lnTo>
                  <a:pt x="0" y="61"/>
                </a:lnTo>
                <a:lnTo>
                  <a:pt x="0" y="61"/>
                </a:lnTo>
                <a:lnTo>
                  <a:pt x="0" y="66"/>
                </a:lnTo>
                <a:lnTo>
                  <a:pt x="2" y="72"/>
                </a:lnTo>
                <a:lnTo>
                  <a:pt x="5" y="75"/>
                </a:lnTo>
                <a:lnTo>
                  <a:pt x="3" y="106"/>
                </a:lnTo>
                <a:lnTo>
                  <a:pt x="3" y="106"/>
                </a:lnTo>
                <a:lnTo>
                  <a:pt x="3" y="108"/>
                </a:lnTo>
                <a:lnTo>
                  <a:pt x="2" y="112"/>
                </a:lnTo>
                <a:lnTo>
                  <a:pt x="2" y="112"/>
                </a:lnTo>
                <a:lnTo>
                  <a:pt x="2" y="117"/>
                </a:lnTo>
                <a:lnTo>
                  <a:pt x="24" y="117"/>
                </a:lnTo>
                <a:lnTo>
                  <a:pt x="24" y="117"/>
                </a:lnTo>
                <a:lnTo>
                  <a:pt x="24" y="110"/>
                </a:lnTo>
                <a:lnTo>
                  <a:pt x="24" y="110"/>
                </a:lnTo>
                <a:lnTo>
                  <a:pt x="22" y="106"/>
                </a:lnTo>
                <a:lnTo>
                  <a:pt x="22" y="75"/>
                </a:lnTo>
                <a:lnTo>
                  <a:pt x="22" y="75"/>
                </a:lnTo>
                <a:lnTo>
                  <a:pt x="25" y="70"/>
                </a:lnTo>
                <a:lnTo>
                  <a:pt x="25" y="66"/>
                </a:lnTo>
                <a:lnTo>
                  <a:pt x="27" y="62"/>
                </a:lnTo>
                <a:lnTo>
                  <a:pt x="27" y="62"/>
                </a:lnTo>
                <a:lnTo>
                  <a:pt x="24" y="53"/>
                </a:lnTo>
                <a:lnTo>
                  <a:pt x="22" y="5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7" name="Freeform 48"/>
          <p:cNvSpPr>
            <a:spLocks/>
          </p:cNvSpPr>
          <p:nvPr userDrawn="1"/>
        </p:nvSpPr>
        <p:spPr bwMode="auto">
          <a:xfrm>
            <a:off x="8347075" y="-923503"/>
            <a:ext cx="60325" cy="42863"/>
          </a:xfrm>
          <a:custGeom>
            <a:avLst/>
            <a:gdLst>
              <a:gd name="T0" fmla="*/ 42 w 77"/>
              <a:gd name="T1" fmla="*/ 46 h 55"/>
              <a:gd name="T2" fmla="*/ 77 w 77"/>
              <a:gd name="T3" fmla="*/ 9 h 55"/>
              <a:gd name="T4" fmla="*/ 77 w 77"/>
              <a:gd name="T5" fmla="*/ 9 h 55"/>
              <a:gd name="T6" fmla="*/ 26 w 77"/>
              <a:gd name="T7" fmla="*/ 9 h 55"/>
              <a:gd name="T8" fmla="*/ 26 w 77"/>
              <a:gd name="T9" fmla="*/ 9 h 55"/>
              <a:gd name="T10" fmla="*/ 20 w 77"/>
              <a:gd name="T11" fmla="*/ 7 h 55"/>
              <a:gd name="T12" fmla="*/ 15 w 77"/>
              <a:gd name="T13" fmla="*/ 4 h 55"/>
              <a:gd name="T14" fmla="*/ 7 w 77"/>
              <a:gd name="T15" fmla="*/ 0 h 55"/>
              <a:gd name="T16" fmla="*/ 6 w 77"/>
              <a:gd name="T17" fmla="*/ 0 h 55"/>
              <a:gd name="T18" fmla="*/ 6 w 77"/>
              <a:gd name="T19" fmla="*/ 0 h 55"/>
              <a:gd name="T20" fmla="*/ 0 w 77"/>
              <a:gd name="T21" fmla="*/ 11 h 55"/>
              <a:gd name="T22" fmla="*/ 0 w 77"/>
              <a:gd name="T23" fmla="*/ 11 h 55"/>
              <a:gd name="T24" fmla="*/ 4 w 77"/>
              <a:gd name="T25" fmla="*/ 17 h 55"/>
              <a:gd name="T26" fmla="*/ 6 w 77"/>
              <a:gd name="T27" fmla="*/ 20 h 55"/>
              <a:gd name="T28" fmla="*/ 7 w 77"/>
              <a:gd name="T29" fmla="*/ 27 h 55"/>
              <a:gd name="T30" fmla="*/ 7 w 77"/>
              <a:gd name="T31" fmla="*/ 27 h 55"/>
              <a:gd name="T32" fmla="*/ 7 w 77"/>
              <a:gd name="T33" fmla="*/ 33 h 55"/>
              <a:gd name="T34" fmla="*/ 4 w 77"/>
              <a:gd name="T35" fmla="*/ 38 h 55"/>
              <a:gd name="T36" fmla="*/ 0 w 77"/>
              <a:gd name="T37" fmla="*/ 42 h 55"/>
              <a:gd name="T38" fmla="*/ 0 w 77"/>
              <a:gd name="T39" fmla="*/ 42 h 55"/>
              <a:gd name="T40" fmla="*/ 7 w 77"/>
              <a:gd name="T41" fmla="*/ 55 h 55"/>
              <a:gd name="T42" fmla="*/ 7 w 77"/>
              <a:gd name="T43" fmla="*/ 55 h 55"/>
              <a:gd name="T44" fmla="*/ 13 w 77"/>
              <a:gd name="T45" fmla="*/ 51 h 55"/>
              <a:gd name="T46" fmla="*/ 28 w 77"/>
              <a:gd name="T47" fmla="*/ 46 h 55"/>
              <a:gd name="T48" fmla="*/ 28 w 77"/>
              <a:gd name="T49" fmla="*/ 46 h 55"/>
              <a:gd name="T50" fmla="*/ 42 w 77"/>
              <a:gd name="T51" fmla="*/ 46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7" h="55">
                <a:moveTo>
                  <a:pt x="42" y="46"/>
                </a:moveTo>
                <a:lnTo>
                  <a:pt x="77" y="9"/>
                </a:lnTo>
                <a:lnTo>
                  <a:pt x="77" y="9"/>
                </a:lnTo>
                <a:lnTo>
                  <a:pt x="26" y="9"/>
                </a:lnTo>
                <a:lnTo>
                  <a:pt x="26" y="9"/>
                </a:lnTo>
                <a:lnTo>
                  <a:pt x="20" y="7"/>
                </a:lnTo>
                <a:lnTo>
                  <a:pt x="15" y="4"/>
                </a:lnTo>
                <a:lnTo>
                  <a:pt x="7" y="0"/>
                </a:lnTo>
                <a:lnTo>
                  <a:pt x="6" y="0"/>
                </a:lnTo>
                <a:lnTo>
                  <a:pt x="6" y="0"/>
                </a:lnTo>
                <a:lnTo>
                  <a:pt x="0" y="11"/>
                </a:lnTo>
                <a:lnTo>
                  <a:pt x="0" y="11"/>
                </a:lnTo>
                <a:lnTo>
                  <a:pt x="4" y="17"/>
                </a:lnTo>
                <a:lnTo>
                  <a:pt x="6" y="20"/>
                </a:lnTo>
                <a:lnTo>
                  <a:pt x="7" y="27"/>
                </a:lnTo>
                <a:lnTo>
                  <a:pt x="7" y="27"/>
                </a:lnTo>
                <a:lnTo>
                  <a:pt x="7" y="33"/>
                </a:lnTo>
                <a:lnTo>
                  <a:pt x="4" y="38"/>
                </a:lnTo>
                <a:lnTo>
                  <a:pt x="0" y="42"/>
                </a:lnTo>
                <a:lnTo>
                  <a:pt x="0" y="42"/>
                </a:lnTo>
                <a:lnTo>
                  <a:pt x="7" y="55"/>
                </a:lnTo>
                <a:lnTo>
                  <a:pt x="7" y="55"/>
                </a:lnTo>
                <a:lnTo>
                  <a:pt x="13" y="51"/>
                </a:lnTo>
                <a:lnTo>
                  <a:pt x="28" y="46"/>
                </a:lnTo>
                <a:lnTo>
                  <a:pt x="28" y="46"/>
                </a:lnTo>
                <a:lnTo>
                  <a:pt x="42" y="4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8" name="Freeform 49"/>
          <p:cNvSpPr>
            <a:spLocks/>
          </p:cNvSpPr>
          <p:nvPr userDrawn="1"/>
        </p:nvSpPr>
        <p:spPr bwMode="auto">
          <a:xfrm>
            <a:off x="8423275" y="-982240"/>
            <a:ext cx="119063" cy="93663"/>
          </a:xfrm>
          <a:custGeom>
            <a:avLst/>
            <a:gdLst>
              <a:gd name="T0" fmla="*/ 152 w 152"/>
              <a:gd name="T1" fmla="*/ 60 h 119"/>
              <a:gd name="T2" fmla="*/ 148 w 152"/>
              <a:gd name="T3" fmla="*/ 58 h 119"/>
              <a:gd name="T4" fmla="*/ 139 w 152"/>
              <a:gd name="T5" fmla="*/ 62 h 119"/>
              <a:gd name="T6" fmla="*/ 135 w 152"/>
              <a:gd name="T7" fmla="*/ 64 h 119"/>
              <a:gd name="T8" fmla="*/ 134 w 152"/>
              <a:gd name="T9" fmla="*/ 75 h 119"/>
              <a:gd name="T10" fmla="*/ 130 w 152"/>
              <a:gd name="T11" fmla="*/ 71 h 119"/>
              <a:gd name="T12" fmla="*/ 121 w 152"/>
              <a:gd name="T13" fmla="*/ 69 h 119"/>
              <a:gd name="T14" fmla="*/ 113 w 152"/>
              <a:gd name="T15" fmla="*/ 71 h 119"/>
              <a:gd name="T16" fmla="*/ 117 w 152"/>
              <a:gd name="T17" fmla="*/ 80 h 119"/>
              <a:gd name="T18" fmla="*/ 113 w 152"/>
              <a:gd name="T19" fmla="*/ 90 h 119"/>
              <a:gd name="T20" fmla="*/ 110 w 152"/>
              <a:gd name="T21" fmla="*/ 90 h 119"/>
              <a:gd name="T22" fmla="*/ 103 w 152"/>
              <a:gd name="T23" fmla="*/ 84 h 119"/>
              <a:gd name="T24" fmla="*/ 103 w 152"/>
              <a:gd name="T25" fmla="*/ 79 h 119"/>
              <a:gd name="T26" fmla="*/ 93 w 152"/>
              <a:gd name="T27" fmla="*/ 82 h 119"/>
              <a:gd name="T28" fmla="*/ 88 w 152"/>
              <a:gd name="T29" fmla="*/ 79 h 119"/>
              <a:gd name="T30" fmla="*/ 90 w 152"/>
              <a:gd name="T31" fmla="*/ 69 h 119"/>
              <a:gd name="T32" fmla="*/ 104 w 152"/>
              <a:gd name="T33" fmla="*/ 66 h 119"/>
              <a:gd name="T34" fmla="*/ 103 w 152"/>
              <a:gd name="T35" fmla="*/ 60 h 119"/>
              <a:gd name="T36" fmla="*/ 97 w 152"/>
              <a:gd name="T37" fmla="*/ 53 h 119"/>
              <a:gd name="T38" fmla="*/ 92 w 152"/>
              <a:gd name="T39" fmla="*/ 51 h 119"/>
              <a:gd name="T40" fmla="*/ 82 w 152"/>
              <a:gd name="T41" fmla="*/ 53 h 119"/>
              <a:gd name="T42" fmla="*/ 86 w 152"/>
              <a:gd name="T43" fmla="*/ 51 h 119"/>
              <a:gd name="T44" fmla="*/ 90 w 152"/>
              <a:gd name="T45" fmla="*/ 44 h 119"/>
              <a:gd name="T46" fmla="*/ 90 w 152"/>
              <a:gd name="T47" fmla="*/ 35 h 119"/>
              <a:gd name="T48" fmla="*/ 84 w 152"/>
              <a:gd name="T49" fmla="*/ 26 h 119"/>
              <a:gd name="T50" fmla="*/ 84 w 152"/>
              <a:gd name="T51" fmla="*/ 26 h 119"/>
              <a:gd name="T52" fmla="*/ 79 w 152"/>
              <a:gd name="T53" fmla="*/ 27 h 119"/>
              <a:gd name="T54" fmla="*/ 68 w 152"/>
              <a:gd name="T55" fmla="*/ 33 h 119"/>
              <a:gd name="T56" fmla="*/ 66 w 152"/>
              <a:gd name="T57" fmla="*/ 38 h 119"/>
              <a:gd name="T58" fmla="*/ 66 w 152"/>
              <a:gd name="T59" fmla="*/ 46 h 119"/>
              <a:gd name="T60" fmla="*/ 62 w 152"/>
              <a:gd name="T61" fmla="*/ 40 h 119"/>
              <a:gd name="T62" fmla="*/ 55 w 152"/>
              <a:gd name="T63" fmla="*/ 35 h 119"/>
              <a:gd name="T64" fmla="*/ 50 w 152"/>
              <a:gd name="T65" fmla="*/ 35 h 119"/>
              <a:gd name="T66" fmla="*/ 42 w 152"/>
              <a:gd name="T67" fmla="*/ 38 h 119"/>
              <a:gd name="T68" fmla="*/ 48 w 152"/>
              <a:gd name="T69" fmla="*/ 46 h 119"/>
              <a:gd name="T70" fmla="*/ 48 w 152"/>
              <a:gd name="T71" fmla="*/ 57 h 119"/>
              <a:gd name="T72" fmla="*/ 42 w 152"/>
              <a:gd name="T73" fmla="*/ 58 h 119"/>
              <a:gd name="T74" fmla="*/ 35 w 152"/>
              <a:gd name="T75" fmla="*/ 53 h 119"/>
              <a:gd name="T76" fmla="*/ 33 w 152"/>
              <a:gd name="T77" fmla="*/ 47 h 119"/>
              <a:gd name="T78" fmla="*/ 26 w 152"/>
              <a:gd name="T79" fmla="*/ 53 h 119"/>
              <a:gd name="T80" fmla="*/ 20 w 152"/>
              <a:gd name="T81" fmla="*/ 51 h 119"/>
              <a:gd name="T82" fmla="*/ 17 w 152"/>
              <a:gd name="T83" fmla="*/ 42 h 119"/>
              <a:gd name="T84" fmla="*/ 31 w 152"/>
              <a:gd name="T85" fmla="*/ 35 h 119"/>
              <a:gd name="T86" fmla="*/ 29 w 152"/>
              <a:gd name="T87" fmla="*/ 33 h 119"/>
              <a:gd name="T88" fmla="*/ 22 w 152"/>
              <a:gd name="T89" fmla="*/ 24 h 119"/>
              <a:gd name="T90" fmla="*/ 15 w 152"/>
              <a:gd name="T91" fmla="*/ 24 h 119"/>
              <a:gd name="T92" fmla="*/ 18 w 152"/>
              <a:gd name="T93" fmla="*/ 18 h 119"/>
              <a:gd name="T94" fmla="*/ 20 w 152"/>
              <a:gd name="T95" fmla="*/ 9 h 119"/>
              <a:gd name="T96" fmla="*/ 18 w 152"/>
              <a:gd name="T97" fmla="*/ 5 h 119"/>
              <a:gd name="T98" fmla="*/ 13 w 152"/>
              <a:gd name="T99" fmla="*/ 0 h 119"/>
              <a:gd name="T100" fmla="*/ 35 w 152"/>
              <a:gd name="T101" fmla="*/ 88 h 119"/>
              <a:gd name="T102" fmla="*/ 46 w 152"/>
              <a:gd name="T103" fmla="*/ 82 h 119"/>
              <a:gd name="T104" fmla="*/ 51 w 152"/>
              <a:gd name="T105" fmla="*/ 79 h 119"/>
              <a:gd name="T106" fmla="*/ 66 w 152"/>
              <a:gd name="T107" fmla="*/ 80 h 119"/>
              <a:gd name="T108" fmla="*/ 71 w 152"/>
              <a:gd name="T109" fmla="*/ 82 h 119"/>
              <a:gd name="T110" fmla="*/ 82 w 152"/>
              <a:gd name="T111" fmla="*/ 90 h 119"/>
              <a:gd name="T112" fmla="*/ 84 w 152"/>
              <a:gd name="T113" fmla="*/ 99 h 119"/>
              <a:gd name="T114" fmla="*/ 84 w 152"/>
              <a:gd name="T115" fmla="*/ 104 h 119"/>
              <a:gd name="T116" fmla="*/ 106 w 152"/>
              <a:gd name="T117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2" h="119">
                <a:moveTo>
                  <a:pt x="106" y="119"/>
                </a:moveTo>
                <a:lnTo>
                  <a:pt x="152" y="60"/>
                </a:lnTo>
                <a:lnTo>
                  <a:pt x="152" y="60"/>
                </a:lnTo>
                <a:lnTo>
                  <a:pt x="148" y="58"/>
                </a:lnTo>
                <a:lnTo>
                  <a:pt x="145" y="60"/>
                </a:lnTo>
                <a:lnTo>
                  <a:pt x="139" y="62"/>
                </a:lnTo>
                <a:lnTo>
                  <a:pt x="139" y="62"/>
                </a:lnTo>
                <a:lnTo>
                  <a:pt x="135" y="64"/>
                </a:lnTo>
                <a:lnTo>
                  <a:pt x="134" y="69"/>
                </a:lnTo>
                <a:lnTo>
                  <a:pt x="134" y="75"/>
                </a:lnTo>
                <a:lnTo>
                  <a:pt x="134" y="75"/>
                </a:lnTo>
                <a:lnTo>
                  <a:pt x="130" y="71"/>
                </a:lnTo>
                <a:lnTo>
                  <a:pt x="128" y="69"/>
                </a:lnTo>
                <a:lnTo>
                  <a:pt x="121" y="69"/>
                </a:lnTo>
                <a:lnTo>
                  <a:pt x="115" y="69"/>
                </a:lnTo>
                <a:lnTo>
                  <a:pt x="113" y="71"/>
                </a:lnTo>
                <a:lnTo>
                  <a:pt x="113" y="71"/>
                </a:lnTo>
                <a:lnTo>
                  <a:pt x="117" y="80"/>
                </a:lnTo>
                <a:lnTo>
                  <a:pt x="117" y="86"/>
                </a:lnTo>
                <a:lnTo>
                  <a:pt x="113" y="90"/>
                </a:lnTo>
                <a:lnTo>
                  <a:pt x="110" y="90"/>
                </a:lnTo>
                <a:lnTo>
                  <a:pt x="110" y="90"/>
                </a:lnTo>
                <a:lnTo>
                  <a:pt x="104" y="88"/>
                </a:lnTo>
                <a:lnTo>
                  <a:pt x="103" y="84"/>
                </a:lnTo>
                <a:lnTo>
                  <a:pt x="103" y="79"/>
                </a:lnTo>
                <a:lnTo>
                  <a:pt x="103" y="79"/>
                </a:lnTo>
                <a:lnTo>
                  <a:pt x="97" y="82"/>
                </a:lnTo>
                <a:lnTo>
                  <a:pt x="93" y="82"/>
                </a:lnTo>
                <a:lnTo>
                  <a:pt x="88" y="79"/>
                </a:lnTo>
                <a:lnTo>
                  <a:pt x="88" y="79"/>
                </a:lnTo>
                <a:lnTo>
                  <a:pt x="86" y="75"/>
                </a:lnTo>
                <a:lnTo>
                  <a:pt x="90" y="69"/>
                </a:lnTo>
                <a:lnTo>
                  <a:pt x="95" y="68"/>
                </a:lnTo>
                <a:lnTo>
                  <a:pt x="104" y="66"/>
                </a:lnTo>
                <a:lnTo>
                  <a:pt x="104" y="66"/>
                </a:lnTo>
                <a:lnTo>
                  <a:pt x="103" y="60"/>
                </a:lnTo>
                <a:lnTo>
                  <a:pt x="101" y="57"/>
                </a:lnTo>
                <a:lnTo>
                  <a:pt x="97" y="53"/>
                </a:lnTo>
                <a:lnTo>
                  <a:pt x="97" y="53"/>
                </a:lnTo>
                <a:lnTo>
                  <a:pt x="92" y="51"/>
                </a:lnTo>
                <a:lnTo>
                  <a:pt x="88" y="51"/>
                </a:lnTo>
                <a:lnTo>
                  <a:pt x="82" y="53"/>
                </a:lnTo>
                <a:lnTo>
                  <a:pt x="82" y="53"/>
                </a:lnTo>
                <a:lnTo>
                  <a:pt x="86" y="51"/>
                </a:lnTo>
                <a:lnTo>
                  <a:pt x="88" y="47"/>
                </a:lnTo>
                <a:lnTo>
                  <a:pt x="90" y="44"/>
                </a:lnTo>
                <a:lnTo>
                  <a:pt x="90" y="44"/>
                </a:lnTo>
                <a:lnTo>
                  <a:pt x="90" y="35"/>
                </a:lnTo>
                <a:lnTo>
                  <a:pt x="88" y="31"/>
                </a:lnTo>
                <a:lnTo>
                  <a:pt x="84" y="26"/>
                </a:lnTo>
                <a:lnTo>
                  <a:pt x="84" y="26"/>
                </a:lnTo>
                <a:lnTo>
                  <a:pt x="84" y="26"/>
                </a:lnTo>
                <a:lnTo>
                  <a:pt x="84" y="26"/>
                </a:lnTo>
                <a:lnTo>
                  <a:pt x="79" y="27"/>
                </a:lnTo>
                <a:lnTo>
                  <a:pt x="73" y="29"/>
                </a:lnTo>
                <a:lnTo>
                  <a:pt x="68" y="33"/>
                </a:lnTo>
                <a:lnTo>
                  <a:pt x="68" y="33"/>
                </a:lnTo>
                <a:lnTo>
                  <a:pt x="66" y="38"/>
                </a:lnTo>
                <a:lnTo>
                  <a:pt x="66" y="42"/>
                </a:lnTo>
                <a:lnTo>
                  <a:pt x="66" y="46"/>
                </a:lnTo>
                <a:lnTo>
                  <a:pt x="66" y="46"/>
                </a:lnTo>
                <a:lnTo>
                  <a:pt x="62" y="40"/>
                </a:lnTo>
                <a:lnTo>
                  <a:pt x="60" y="37"/>
                </a:lnTo>
                <a:lnTo>
                  <a:pt x="55" y="35"/>
                </a:lnTo>
                <a:lnTo>
                  <a:pt x="55" y="35"/>
                </a:lnTo>
                <a:lnTo>
                  <a:pt x="50" y="35"/>
                </a:lnTo>
                <a:lnTo>
                  <a:pt x="46" y="37"/>
                </a:lnTo>
                <a:lnTo>
                  <a:pt x="42" y="38"/>
                </a:lnTo>
                <a:lnTo>
                  <a:pt x="42" y="38"/>
                </a:lnTo>
                <a:lnTo>
                  <a:pt x="48" y="46"/>
                </a:lnTo>
                <a:lnTo>
                  <a:pt x="48" y="53"/>
                </a:lnTo>
                <a:lnTo>
                  <a:pt x="48" y="57"/>
                </a:lnTo>
                <a:lnTo>
                  <a:pt x="42" y="58"/>
                </a:lnTo>
                <a:lnTo>
                  <a:pt x="42" y="58"/>
                </a:lnTo>
                <a:lnTo>
                  <a:pt x="37" y="57"/>
                </a:lnTo>
                <a:lnTo>
                  <a:pt x="35" y="53"/>
                </a:lnTo>
                <a:lnTo>
                  <a:pt x="33" y="47"/>
                </a:lnTo>
                <a:lnTo>
                  <a:pt x="33" y="47"/>
                </a:lnTo>
                <a:lnTo>
                  <a:pt x="29" y="51"/>
                </a:lnTo>
                <a:lnTo>
                  <a:pt x="26" y="53"/>
                </a:lnTo>
                <a:lnTo>
                  <a:pt x="20" y="51"/>
                </a:lnTo>
                <a:lnTo>
                  <a:pt x="20" y="51"/>
                </a:lnTo>
                <a:lnTo>
                  <a:pt x="17" y="47"/>
                </a:lnTo>
                <a:lnTo>
                  <a:pt x="17" y="42"/>
                </a:lnTo>
                <a:lnTo>
                  <a:pt x="22" y="38"/>
                </a:lnTo>
                <a:lnTo>
                  <a:pt x="31" y="35"/>
                </a:lnTo>
                <a:lnTo>
                  <a:pt x="31" y="35"/>
                </a:lnTo>
                <a:lnTo>
                  <a:pt x="29" y="33"/>
                </a:lnTo>
                <a:lnTo>
                  <a:pt x="28" y="27"/>
                </a:lnTo>
                <a:lnTo>
                  <a:pt x="22" y="24"/>
                </a:lnTo>
                <a:lnTo>
                  <a:pt x="18" y="22"/>
                </a:lnTo>
                <a:lnTo>
                  <a:pt x="15" y="24"/>
                </a:lnTo>
                <a:lnTo>
                  <a:pt x="15" y="24"/>
                </a:lnTo>
                <a:lnTo>
                  <a:pt x="18" y="18"/>
                </a:lnTo>
                <a:lnTo>
                  <a:pt x="20" y="15"/>
                </a:lnTo>
                <a:lnTo>
                  <a:pt x="20" y="9"/>
                </a:lnTo>
                <a:lnTo>
                  <a:pt x="20" y="9"/>
                </a:lnTo>
                <a:lnTo>
                  <a:pt x="18" y="5"/>
                </a:lnTo>
                <a:lnTo>
                  <a:pt x="17" y="2"/>
                </a:lnTo>
                <a:lnTo>
                  <a:pt x="13" y="0"/>
                </a:lnTo>
                <a:lnTo>
                  <a:pt x="0" y="73"/>
                </a:lnTo>
                <a:lnTo>
                  <a:pt x="35" y="88"/>
                </a:lnTo>
                <a:lnTo>
                  <a:pt x="35" y="88"/>
                </a:lnTo>
                <a:lnTo>
                  <a:pt x="46" y="82"/>
                </a:lnTo>
                <a:lnTo>
                  <a:pt x="46" y="82"/>
                </a:lnTo>
                <a:lnTo>
                  <a:pt x="51" y="79"/>
                </a:lnTo>
                <a:lnTo>
                  <a:pt x="59" y="79"/>
                </a:lnTo>
                <a:lnTo>
                  <a:pt x="66" y="80"/>
                </a:lnTo>
                <a:lnTo>
                  <a:pt x="71" y="82"/>
                </a:lnTo>
                <a:lnTo>
                  <a:pt x="71" y="82"/>
                </a:lnTo>
                <a:lnTo>
                  <a:pt x="79" y="86"/>
                </a:lnTo>
                <a:lnTo>
                  <a:pt x="82" y="90"/>
                </a:lnTo>
                <a:lnTo>
                  <a:pt x="84" y="95"/>
                </a:lnTo>
                <a:lnTo>
                  <a:pt x="84" y="99"/>
                </a:lnTo>
                <a:lnTo>
                  <a:pt x="84" y="99"/>
                </a:lnTo>
                <a:lnTo>
                  <a:pt x="84" y="104"/>
                </a:lnTo>
                <a:lnTo>
                  <a:pt x="81" y="110"/>
                </a:lnTo>
                <a:lnTo>
                  <a:pt x="106" y="11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9" name="Freeform 50"/>
          <p:cNvSpPr>
            <a:spLocks/>
          </p:cNvSpPr>
          <p:nvPr userDrawn="1"/>
        </p:nvSpPr>
        <p:spPr bwMode="auto">
          <a:xfrm>
            <a:off x="8520113" y="-917153"/>
            <a:ext cx="142875" cy="25400"/>
          </a:xfrm>
          <a:custGeom>
            <a:avLst/>
            <a:gdLst>
              <a:gd name="T0" fmla="*/ 151 w 180"/>
              <a:gd name="T1" fmla="*/ 28 h 31"/>
              <a:gd name="T2" fmla="*/ 180 w 180"/>
              <a:gd name="T3" fmla="*/ 15 h 31"/>
              <a:gd name="T4" fmla="*/ 151 w 180"/>
              <a:gd name="T5" fmla="*/ 2 h 31"/>
              <a:gd name="T6" fmla="*/ 151 w 180"/>
              <a:gd name="T7" fmla="*/ 2 h 31"/>
              <a:gd name="T8" fmla="*/ 102 w 180"/>
              <a:gd name="T9" fmla="*/ 2 h 31"/>
              <a:gd name="T10" fmla="*/ 23 w 180"/>
              <a:gd name="T11" fmla="*/ 0 h 31"/>
              <a:gd name="T12" fmla="*/ 0 w 180"/>
              <a:gd name="T13" fmla="*/ 31 h 31"/>
              <a:gd name="T14" fmla="*/ 0 w 180"/>
              <a:gd name="T15" fmla="*/ 31 h 31"/>
              <a:gd name="T16" fmla="*/ 151 w 180"/>
              <a:gd name="T17" fmla="*/ 28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0" h="31">
                <a:moveTo>
                  <a:pt x="151" y="28"/>
                </a:moveTo>
                <a:lnTo>
                  <a:pt x="180" y="15"/>
                </a:lnTo>
                <a:lnTo>
                  <a:pt x="151" y="2"/>
                </a:lnTo>
                <a:lnTo>
                  <a:pt x="151" y="2"/>
                </a:lnTo>
                <a:lnTo>
                  <a:pt x="102" y="2"/>
                </a:lnTo>
                <a:lnTo>
                  <a:pt x="23" y="0"/>
                </a:lnTo>
                <a:lnTo>
                  <a:pt x="0" y="31"/>
                </a:lnTo>
                <a:lnTo>
                  <a:pt x="0" y="31"/>
                </a:lnTo>
                <a:lnTo>
                  <a:pt x="151" y="2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0" name="Freeform 51"/>
          <p:cNvSpPr>
            <a:spLocks/>
          </p:cNvSpPr>
          <p:nvPr userDrawn="1"/>
        </p:nvSpPr>
        <p:spPr bwMode="auto">
          <a:xfrm>
            <a:off x="8566150" y="-855240"/>
            <a:ext cx="85725" cy="84138"/>
          </a:xfrm>
          <a:custGeom>
            <a:avLst/>
            <a:gdLst>
              <a:gd name="T0" fmla="*/ 55 w 108"/>
              <a:gd name="T1" fmla="*/ 106 h 106"/>
              <a:gd name="T2" fmla="*/ 55 w 108"/>
              <a:gd name="T3" fmla="*/ 106 h 106"/>
              <a:gd name="T4" fmla="*/ 38 w 108"/>
              <a:gd name="T5" fmla="*/ 97 h 106"/>
              <a:gd name="T6" fmla="*/ 26 w 108"/>
              <a:gd name="T7" fmla="*/ 89 h 106"/>
              <a:gd name="T8" fmla="*/ 13 w 108"/>
              <a:gd name="T9" fmla="*/ 80 h 106"/>
              <a:gd name="T10" fmla="*/ 4 w 108"/>
              <a:gd name="T11" fmla="*/ 69 h 106"/>
              <a:gd name="T12" fmla="*/ 4 w 108"/>
              <a:gd name="T13" fmla="*/ 69 h 106"/>
              <a:gd name="T14" fmla="*/ 0 w 108"/>
              <a:gd name="T15" fmla="*/ 62 h 106"/>
              <a:gd name="T16" fmla="*/ 0 w 108"/>
              <a:gd name="T17" fmla="*/ 53 h 106"/>
              <a:gd name="T18" fmla="*/ 0 w 108"/>
              <a:gd name="T19" fmla="*/ 45 h 106"/>
              <a:gd name="T20" fmla="*/ 0 w 108"/>
              <a:gd name="T21" fmla="*/ 36 h 106"/>
              <a:gd name="T22" fmla="*/ 4 w 108"/>
              <a:gd name="T23" fmla="*/ 27 h 106"/>
              <a:gd name="T24" fmla="*/ 7 w 108"/>
              <a:gd name="T25" fmla="*/ 20 h 106"/>
              <a:gd name="T26" fmla="*/ 15 w 108"/>
              <a:gd name="T27" fmla="*/ 13 h 106"/>
              <a:gd name="T28" fmla="*/ 22 w 108"/>
              <a:gd name="T29" fmla="*/ 7 h 106"/>
              <a:gd name="T30" fmla="*/ 22 w 108"/>
              <a:gd name="T31" fmla="*/ 7 h 106"/>
              <a:gd name="T32" fmla="*/ 26 w 108"/>
              <a:gd name="T33" fmla="*/ 11 h 106"/>
              <a:gd name="T34" fmla="*/ 27 w 108"/>
              <a:gd name="T35" fmla="*/ 14 h 106"/>
              <a:gd name="T36" fmla="*/ 27 w 108"/>
              <a:gd name="T37" fmla="*/ 18 h 106"/>
              <a:gd name="T38" fmla="*/ 27 w 108"/>
              <a:gd name="T39" fmla="*/ 18 h 106"/>
              <a:gd name="T40" fmla="*/ 51 w 108"/>
              <a:gd name="T41" fmla="*/ 16 h 106"/>
              <a:gd name="T42" fmla="*/ 51 w 108"/>
              <a:gd name="T43" fmla="*/ 16 h 106"/>
              <a:gd name="T44" fmla="*/ 51 w 108"/>
              <a:gd name="T45" fmla="*/ 9 h 106"/>
              <a:gd name="T46" fmla="*/ 51 w 108"/>
              <a:gd name="T47" fmla="*/ 3 h 106"/>
              <a:gd name="T48" fmla="*/ 49 w 108"/>
              <a:gd name="T49" fmla="*/ 0 h 106"/>
              <a:gd name="T50" fmla="*/ 49 w 108"/>
              <a:gd name="T51" fmla="*/ 0 h 106"/>
              <a:gd name="T52" fmla="*/ 57 w 108"/>
              <a:gd name="T53" fmla="*/ 5 h 106"/>
              <a:gd name="T54" fmla="*/ 59 w 108"/>
              <a:gd name="T55" fmla="*/ 11 h 106"/>
              <a:gd name="T56" fmla="*/ 60 w 108"/>
              <a:gd name="T57" fmla="*/ 16 h 106"/>
              <a:gd name="T58" fmla="*/ 60 w 108"/>
              <a:gd name="T59" fmla="*/ 16 h 106"/>
              <a:gd name="T60" fmla="*/ 82 w 108"/>
              <a:gd name="T61" fmla="*/ 18 h 106"/>
              <a:gd name="T62" fmla="*/ 82 w 108"/>
              <a:gd name="T63" fmla="*/ 18 h 106"/>
              <a:gd name="T64" fmla="*/ 82 w 108"/>
              <a:gd name="T65" fmla="*/ 11 h 106"/>
              <a:gd name="T66" fmla="*/ 79 w 108"/>
              <a:gd name="T67" fmla="*/ 3 h 106"/>
              <a:gd name="T68" fmla="*/ 79 w 108"/>
              <a:gd name="T69" fmla="*/ 3 h 106"/>
              <a:gd name="T70" fmla="*/ 86 w 108"/>
              <a:gd name="T71" fmla="*/ 9 h 106"/>
              <a:gd name="T72" fmla="*/ 93 w 108"/>
              <a:gd name="T73" fmla="*/ 13 h 106"/>
              <a:gd name="T74" fmla="*/ 99 w 108"/>
              <a:gd name="T75" fmla="*/ 20 h 106"/>
              <a:gd name="T76" fmla="*/ 102 w 108"/>
              <a:gd name="T77" fmla="*/ 25 h 106"/>
              <a:gd name="T78" fmla="*/ 106 w 108"/>
              <a:gd name="T79" fmla="*/ 38 h 106"/>
              <a:gd name="T80" fmla="*/ 108 w 108"/>
              <a:gd name="T81" fmla="*/ 49 h 106"/>
              <a:gd name="T82" fmla="*/ 108 w 108"/>
              <a:gd name="T83" fmla="*/ 49 h 106"/>
              <a:gd name="T84" fmla="*/ 106 w 108"/>
              <a:gd name="T85" fmla="*/ 62 h 106"/>
              <a:gd name="T86" fmla="*/ 102 w 108"/>
              <a:gd name="T87" fmla="*/ 73 h 106"/>
              <a:gd name="T88" fmla="*/ 95 w 108"/>
              <a:gd name="T89" fmla="*/ 82 h 106"/>
              <a:gd name="T90" fmla="*/ 86 w 108"/>
              <a:gd name="T91" fmla="*/ 89 h 106"/>
              <a:gd name="T92" fmla="*/ 86 w 108"/>
              <a:gd name="T93" fmla="*/ 89 h 106"/>
              <a:gd name="T94" fmla="*/ 69 w 108"/>
              <a:gd name="T95" fmla="*/ 98 h 106"/>
              <a:gd name="T96" fmla="*/ 55 w 108"/>
              <a:gd name="T97" fmla="*/ 106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8" h="106">
                <a:moveTo>
                  <a:pt x="55" y="106"/>
                </a:moveTo>
                <a:lnTo>
                  <a:pt x="55" y="106"/>
                </a:lnTo>
                <a:lnTo>
                  <a:pt x="38" y="97"/>
                </a:lnTo>
                <a:lnTo>
                  <a:pt x="26" y="89"/>
                </a:lnTo>
                <a:lnTo>
                  <a:pt x="13" y="80"/>
                </a:lnTo>
                <a:lnTo>
                  <a:pt x="4" y="69"/>
                </a:lnTo>
                <a:lnTo>
                  <a:pt x="4" y="69"/>
                </a:lnTo>
                <a:lnTo>
                  <a:pt x="0" y="62"/>
                </a:lnTo>
                <a:lnTo>
                  <a:pt x="0" y="53"/>
                </a:lnTo>
                <a:lnTo>
                  <a:pt x="0" y="45"/>
                </a:lnTo>
                <a:lnTo>
                  <a:pt x="0" y="36"/>
                </a:lnTo>
                <a:lnTo>
                  <a:pt x="4" y="27"/>
                </a:lnTo>
                <a:lnTo>
                  <a:pt x="7" y="20"/>
                </a:lnTo>
                <a:lnTo>
                  <a:pt x="15" y="13"/>
                </a:lnTo>
                <a:lnTo>
                  <a:pt x="22" y="7"/>
                </a:lnTo>
                <a:lnTo>
                  <a:pt x="22" y="7"/>
                </a:lnTo>
                <a:lnTo>
                  <a:pt x="26" y="11"/>
                </a:lnTo>
                <a:lnTo>
                  <a:pt x="27" y="14"/>
                </a:lnTo>
                <a:lnTo>
                  <a:pt x="27" y="18"/>
                </a:lnTo>
                <a:lnTo>
                  <a:pt x="27" y="18"/>
                </a:lnTo>
                <a:lnTo>
                  <a:pt x="51" y="16"/>
                </a:lnTo>
                <a:lnTo>
                  <a:pt x="51" y="16"/>
                </a:lnTo>
                <a:lnTo>
                  <a:pt x="51" y="9"/>
                </a:lnTo>
                <a:lnTo>
                  <a:pt x="51" y="3"/>
                </a:lnTo>
                <a:lnTo>
                  <a:pt x="49" y="0"/>
                </a:lnTo>
                <a:lnTo>
                  <a:pt x="49" y="0"/>
                </a:lnTo>
                <a:lnTo>
                  <a:pt x="57" y="5"/>
                </a:lnTo>
                <a:lnTo>
                  <a:pt x="59" y="11"/>
                </a:lnTo>
                <a:lnTo>
                  <a:pt x="60" y="16"/>
                </a:lnTo>
                <a:lnTo>
                  <a:pt x="60" y="16"/>
                </a:lnTo>
                <a:lnTo>
                  <a:pt x="82" y="18"/>
                </a:lnTo>
                <a:lnTo>
                  <a:pt x="82" y="18"/>
                </a:lnTo>
                <a:lnTo>
                  <a:pt x="82" y="11"/>
                </a:lnTo>
                <a:lnTo>
                  <a:pt x="79" y="3"/>
                </a:lnTo>
                <a:lnTo>
                  <a:pt x="79" y="3"/>
                </a:lnTo>
                <a:lnTo>
                  <a:pt x="86" y="9"/>
                </a:lnTo>
                <a:lnTo>
                  <a:pt x="93" y="13"/>
                </a:lnTo>
                <a:lnTo>
                  <a:pt x="99" y="20"/>
                </a:lnTo>
                <a:lnTo>
                  <a:pt x="102" y="25"/>
                </a:lnTo>
                <a:lnTo>
                  <a:pt x="106" y="38"/>
                </a:lnTo>
                <a:lnTo>
                  <a:pt x="108" y="49"/>
                </a:lnTo>
                <a:lnTo>
                  <a:pt x="108" y="49"/>
                </a:lnTo>
                <a:lnTo>
                  <a:pt x="106" y="62"/>
                </a:lnTo>
                <a:lnTo>
                  <a:pt x="102" y="73"/>
                </a:lnTo>
                <a:lnTo>
                  <a:pt x="95" y="82"/>
                </a:lnTo>
                <a:lnTo>
                  <a:pt x="86" y="89"/>
                </a:lnTo>
                <a:lnTo>
                  <a:pt x="86" y="89"/>
                </a:lnTo>
                <a:lnTo>
                  <a:pt x="69" y="98"/>
                </a:lnTo>
                <a:lnTo>
                  <a:pt x="55" y="10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1" name="Freeform 52"/>
          <p:cNvSpPr>
            <a:spLocks/>
          </p:cNvSpPr>
          <p:nvPr userDrawn="1"/>
        </p:nvSpPr>
        <p:spPr bwMode="auto">
          <a:xfrm>
            <a:off x="8589963" y="-648865"/>
            <a:ext cx="1588" cy="1588"/>
          </a:xfrm>
          <a:custGeom>
            <a:avLst/>
            <a:gdLst>
              <a:gd name="T0" fmla="*/ 4 w 4"/>
              <a:gd name="T1" fmla="*/ 2 h 2"/>
              <a:gd name="T2" fmla="*/ 4 w 4"/>
              <a:gd name="T3" fmla="*/ 2 h 2"/>
              <a:gd name="T4" fmla="*/ 2 w 4"/>
              <a:gd name="T5" fmla="*/ 0 h 2"/>
              <a:gd name="T6" fmla="*/ 2 w 4"/>
              <a:gd name="T7" fmla="*/ 0 h 2"/>
              <a:gd name="T8" fmla="*/ 0 w 4"/>
              <a:gd name="T9" fmla="*/ 0 h 2"/>
              <a:gd name="T10" fmla="*/ 0 w 4"/>
              <a:gd name="T11" fmla="*/ 0 h 2"/>
              <a:gd name="T12" fmla="*/ 4 w 4"/>
              <a:gd name="T1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2">
                <a:moveTo>
                  <a:pt x="4" y="2"/>
                </a:moveTo>
                <a:lnTo>
                  <a:pt x="4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4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2" name="Freeform 53"/>
          <p:cNvSpPr>
            <a:spLocks/>
          </p:cNvSpPr>
          <p:nvPr userDrawn="1"/>
        </p:nvSpPr>
        <p:spPr bwMode="auto">
          <a:xfrm>
            <a:off x="8405813" y="-885403"/>
            <a:ext cx="15875" cy="9525"/>
          </a:xfrm>
          <a:custGeom>
            <a:avLst/>
            <a:gdLst>
              <a:gd name="T0" fmla="*/ 20 w 20"/>
              <a:gd name="T1" fmla="*/ 10 h 11"/>
              <a:gd name="T2" fmla="*/ 20 w 20"/>
              <a:gd name="T3" fmla="*/ 10 h 11"/>
              <a:gd name="T4" fmla="*/ 19 w 20"/>
              <a:gd name="T5" fmla="*/ 10 h 11"/>
              <a:gd name="T6" fmla="*/ 11 w 20"/>
              <a:gd name="T7" fmla="*/ 11 h 11"/>
              <a:gd name="T8" fmla="*/ 2 w 20"/>
              <a:gd name="T9" fmla="*/ 11 h 11"/>
              <a:gd name="T10" fmla="*/ 2 w 20"/>
              <a:gd name="T11" fmla="*/ 11 h 11"/>
              <a:gd name="T12" fmla="*/ 0 w 20"/>
              <a:gd name="T13" fmla="*/ 8 h 11"/>
              <a:gd name="T14" fmla="*/ 0 w 20"/>
              <a:gd name="T15" fmla="*/ 0 h 11"/>
              <a:gd name="T16" fmla="*/ 0 w 20"/>
              <a:gd name="T17" fmla="*/ 0 h 11"/>
              <a:gd name="T18" fmla="*/ 4 w 20"/>
              <a:gd name="T19" fmla="*/ 0 h 11"/>
              <a:gd name="T20" fmla="*/ 11 w 20"/>
              <a:gd name="T21" fmla="*/ 2 h 11"/>
              <a:gd name="T22" fmla="*/ 17 w 20"/>
              <a:gd name="T23" fmla="*/ 4 h 11"/>
              <a:gd name="T24" fmla="*/ 20 w 20"/>
              <a:gd name="T25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" h="11">
                <a:moveTo>
                  <a:pt x="20" y="10"/>
                </a:moveTo>
                <a:lnTo>
                  <a:pt x="20" y="10"/>
                </a:lnTo>
                <a:lnTo>
                  <a:pt x="19" y="10"/>
                </a:lnTo>
                <a:lnTo>
                  <a:pt x="11" y="11"/>
                </a:lnTo>
                <a:lnTo>
                  <a:pt x="2" y="11"/>
                </a:lnTo>
                <a:lnTo>
                  <a:pt x="2" y="11"/>
                </a:lnTo>
                <a:lnTo>
                  <a:pt x="0" y="8"/>
                </a:lnTo>
                <a:lnTo>
                  <a:pt x="0" y="0"/>
                </a:lnTo>
                <a:lnTo>
                  <a:pt x="0" y="0"/>
                </a:lnTo>
                <a:lnTo>
                  <a:pt x="4" y="0"/>
                </a:lnTo>
                <a:lnTo>
                  <a:pt x="11" y="2"/>
                </a:lnTo>
                <a:lnTo>
                  <a:pt x="17" y="4"/>
                </a:lnTo>
                <a:lnTo>
                  <a:pt x="20" y="1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3" name="Freeform 54"/>
          <p:cNvSpPr>
            <a:spLocks/>
          </p:cNvSpPr>
          <p:nvPr userDrawn="1"/>
        </p:nvSpPr>
        <p:spPr bwMode="auto">
          <a:xfrm>
            <a:off x="8197850" y="-917153"/>
            <a:ext cx="492125" cy="579438"/>
          </a:xfrm>
          <a:custGeom>
            <a:avLst/>
            <a:gdLst>
              <a:gd name="T0" fmla="*/ 592 w 619"/>
              <a:gd name="T1" fmla="*/ 245 h 729"/>
              <a:gd name="T2" fmla="*/ 588 w 619"/>
              <a:gd name="T3" fmla="*/ 150 h 729"/>
              <a:gd name="T4" fmla="*/ 513 w 619"/>
              <a:gd name="T5" fmla="*/ 57 h 729"/>
              <a:gd name="T6" fmla="*/ 446 w 619"/>
              <a:gd name="T7" fmla="*/ 150 h 729"/>
              <a:gd name="T8" fmla="*/ 460 w 619"/>
              <a:gd name="T9" fmla="*/ 243 h 729"/>
              <a:gd name="T10" fmla="*/ 490 w 619"/>
              <a:gd name="T11" fmla="*/ 256 h 729"/>
              <a:gd name="T12" fmla="*/ 506 w 619"/>
              <a:gd name="T13" fmla="*/ 240 h 729"/>
              <a:gd name="T14" fmla="*/ 568 w 619"/>
              <a:gd name="T15" fmla="*/ 250 h 729"/>
              <a:gd name="T16" fmla="*/ 533 w 619"/>
              <a:gd name="T17" fmla="*/ 345 h 729"/>
              <a:gd name="T18" fmla="*/ 429 w 619"/>
              <a:gd name="T19" fmla="*/ 291 h 729"/>
              <a:gd name="T20" fmla="*/ 417 w 619"/>
              <a:gd name="T21" fmla="*/ 198 h 729"/>
              <a:gd name="T22" fmla="*/ 418 w 619"/>
              <a:gd name="T23" fmla="*/ 183 h 729"/>
              <a:gd name="T24" fmla="*/ 375 w 619"/>
              <a:gd name="T25" fmla="*/ 121 h 729"/>
              <a:gd name="T26" fmla="*/ 424 w 619"/>
              <a:gd name="T27" fmla="*/ 77 h 729"/>
              <a:gd name="T28" fmla="*/ 353 w 619"/>
              <a:gd name="T29" fmla="*/ 28 h 729"/>
              <a:gd name="T30" fmla="*/ 247 w 619"/>
              <a:gd name="T31" fmla="*/ 33 h 729"/>
              <a:gd name="T32" fmla="*/ 225 w 619"/>
              <a:gd name="T33" fmla="*/ 73 h 729"/>
              <a:gd name="T34" fmla="*/ 243 w 619"/>
              <a:gd name="T35" fmla="*/ 104 h 729"/>
              <a:gd name="T36" fmla="*/ 292 w 619"/>
              <a:gd name="T37" fmla="*/ 88 h 729"/>
              <a:gd name="T38" fmla="*/ 219 w 619"/>
              <a:gd name="T39" fmla="*/ 115 h 729"/>
              <a:gd name="T40" fmla="*/ 190 w 619"/>
              <a:gd name="T41" fmla="*/ 110 h 729"/>
              <a:gd name="T42" fmla="*/ 258 w 619"/>
              <a:gd name="T43" fmla="*/ 112 h 729"/>
              <a:gd name="T44" fmla="*/ 261 w 619"/>
              <a:gd name="T45" fmla="*/ 128 h 729"/>
              <a:gd name="T46" fmla="*/ 238 w 619"/>
              <a:gd name="T47" fmla="*/ 152 h 729"/>
              <a:gd name="T48" fmla="*/ 259 w 619"/>
              <a:gd name="T49" fmla="*/ 192 h 729"/>
              <a:gd name="T50" fmla="*/ 133 w 619"/>
              <a:gd name="T51" fmla="*/ 276 h 729"/>
              <a:gd name="T52" fmla="*/ 53 w 619"/>
              <a:gd name="T53" fmla="*/ 252 h 729"/>
              <a:gd name="T54" fmla="*/ 42 w 619"/>
              <a:gd name="T55" fmla="*/ 267 h 729"/>
              <a:gd name="T56" fmla="*/ 51 w 619"/>
              <a:gd name="T57" fmla="*/ 287 h 729"/>
              <a:gd name="T58" fmla="*/ 2 w 619"/>
              <a:gd name="T59" fmla="*/ 305 h 729"/>
              <a:gd name="T60" fmla="*/ 58 w 619"/>
              <a:gd name="T61" fmla="*/ 313 h 729"/>
              <a:gd name="T62" fmla="*/ 37 w 619"/>
              <a:gd name="T63" fmla="*/ 331 h 729"/>
              <a:gd name="T64" fmla="*/ 53 w 619"/>
              <a:gd name="T65" fmla="*/ 345 h 729"/>
              <a:gd name="T66" fmla="*/ 104 w 619"/>
              <a:gd name="T67" fmla="*/ 345 h 729"/>
              <a:gd name="T68" fmla="*/ 117 w 619"/>
              <a:gd name="T69" fmla="*/ 347 h 729"/>
              <a:gd name="T70" fmla="*/ 163 w 619"/>
              <a:gd name="T71" fmla="*/ 309 h 729"/>
              <a:gd name="T72" fmla="*/ 214 w 619"/>
              <a:gd name="T73" fmla="*/ 300 h 729"/>
              <a:gd name="T74" fmla="*/ 283 w 619"/>
              <a:gd name="T75" fmla="*/ 325 h 729"/>
              <a:gd name="T76" fmla="*/ 417 w 619"/>
              <a:gd name="T77" fmla="*/ 386 h 729"/>
              <a:gd name="T78" fmla="*/ 466 w 619"/>
              <a:gd name="T79" fmla="*/ 492 h 729"/>
              <a:gd name="T80" fmla="*/ 464 w 619"/>
              <a:gd name="T81" fmla="*/ 517 h 729"/>
              <a:gd name="T82" fmla="*/ 512 w 619"/>
              <a:gd name="T83" fmla="*/ 526 h 729"/>
              <a:gd name="T84" fmla="*/ 526 w 619"/>
              <a:gd name="T85" fmla="*/ 627 h 729"/>
              <a:gd name="T86" fmla="*/ 462 w 619"/>
              <a:gd name="T87" fmla="*/ 638 h 729"/>
              <a:gd name="T88" fmla="*/ 491 w 619"/>
              <a:gd name="T89" fmla="*/ 651 h 729"/>
              <a:gd name="T90" fmla="*/ 479 w 619"/>
              <a:gd name="T91" fmla="*/ 663 h 729"/>
              <a:gd name="T92" fmla="*/ 475 w 619"/>
              <a:gd name="T93" fmla="*/ 711 h 729"/>
              <a:gd name="T94" fmla="*/ 502 w 619"/>
              <a:gd name="T95" fmla="*/ 693 h 729"/>
              <a:gd name="T96" fmla="*/ 513 w 619"/>
              <a:gd name="T97" fmla="*/ 700 h 729"/>
              <a:gd name="T98" fmla="*/ 544 w 619"/>
              <a:gd name="T99" fmla="*/ 720 h 729"/>
              <a:gd name="T100" fmla="*/ 554 w 619"/>
              <a:gd name="T101" fmla="*/ 678 h 729"/>
              <a:gd name="T102" fmla="*/ 586 w 619"/>
              <a:gd name="T103" fmla="*/ 689 h 729"/>
              <a:gd name="T104" fmla="*/ 590 w 619"/>
              <a:gd name="T105" fmla="*/ 625 h 729"/>
              <a:gd name="T106" fmla="*/ 603 w 619"/>
              <a:gd name="T107" fmla="*/ 598 h 729"/>
              <a:gd name="T108" fmla="*/ 599 w 619"/>
              <a:gd name="T109" fmla="*/ 552 h 729"/>
              <a:gd name="T110" fmla="*/ 574 w 619"/>
              <a:gd name="T111" fmla="*/ 508 h 729"/>
              <a:gd name="T112" fmla="*/ 532 w 619"/>
              <a:gd name="T113" fmla="*/ 462 h 729"/>
              <a:gd name="T114" fmla="*/ 532 w 619"/>
              <a:gd name="T115" fmla="*/ 419 h 729"/>
              <a:gd name="T116" fmla="*/ 539 w 619"/>
              <a:gd name="T117" fmla="*/ 377 h 729"/>
              <a:gd name="T118" fmla="*/ 618 w 619"/>
              <a:gd name="T119" fmla="*/ 316 h 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9" h="729">
                <a:moveTo>
                  <a:pt x="603" y="280"/>
                </a:moveTo>
                <a:lnTo>
                  <a:pt x="603" y="280"/>
                </a:lnTo>
                <a:lnTo>
                  <a:pt x="612" y="282"/>
                </a:lnTo>
                <a:lnTo>
                  <a:pt x="619" y="280"/>
                </a:lnTo>
                <a:lnTo>
                  <a:pt x="619" y="280"/>
                </a:lnTo>
                <a:lnTo>
                  <a:pt x="618" y="269"/>
                </a:lnTo>
                <a:lnTo>
                  <a:pt x="616" y="252"/>
                </a:lnTo>
                <a:lnTo>
                  <a:pt x="616" y="252"/>
                </a:lnTo>
                <a:lnTo>
                  <a:pt x="610" y="252"/>
                </a:lnTo>
                <a:lnTo>
                  <a:pt x="605" y="252"/>
                </a:lnTo>
                <a:lnTo>
                  <a:pt x="599" y="250"/>
                </a:lnTo>
                <a:lnTo>
                  <a:pt x="592" y="245"/>
                </a:lnTo>
                <a:lnTo>
                  <a:pt x="592" y="245"/>
                </a:lnTo>
                <a:lnTo>
                  <a:pt x="588" y="238"/>
                </a:lnTo>
                <a:lnTo>
                  <a:pt x="588" y="238"/>
                </a:lnTo>
                <a:lnTo>
                  <a:pt x="577" y="223"/>
                </a:lnTo>
                <a:lnTo>
                  <a:pt x="565" y="212"/>
                </a:lnTo>
                <a:lnTo>
                  <a:pt x="552" y="203"/>
                </a:lnTo>
                <a:lnTo>
                  <a:pt x="541" y="196"/>
                </a:lnTo>
                <a:lnTo>
                  <a:pt x="541" y="196"/>
                </a:lnTo>
                <a:lnTo>
                  <a:pt x="559" y="185"/>
                </a:lnTo>
                <a:lnTo>
                  <a:pt x="572" y="174"/>
                </a:lnTo>
                <a:lnTo>
                  <a:pt x="581" y="165"/>
                </a:lnTo>
                <a:lnTo>
                  <a:pt x="585" y="157"/>
                </a:lnTo>
                <a:lnTo>
                  <a:pt x="585" y="157"/>
                </a:lnTo>
                <a:lnTo>
                  <a:pt x="588" y="150"/>
                </a:lnTo>
                <a:lnTo>
                  <a:pt x="592" y="139"/>
                </a:lnTo>
                <a:lnTo>
                  <a:pt x="592" y="128"/>
                </a:lnTo>
                <a:lnTo>
                  <a:pt x="592" y="115"/>
                </a:lnTo>
                <a:lnTo>
                  <a:pt x="588" y="103"/>
                </a:lnTo>
                <a:lnTo>
                  <a:pt x="583" y="90"/>
                </a:lnTo>
                <a:lnTo>
                  <a:pt x="574" y="79"/>
                </a:lnTo>
                <a:lnTo>
                  <a:pt x="566" y="73"/>
                </a:lnTo>
                <a:lnTo>
                  <a:pt x="559" y="68"/>
                </a:lnTo>
                <a:lnTo>
                  <a:pt x="559" y="68"/>
                </a:lnTo>
                <a:lnTo>
                  <a:pt x="548" y="62"/>
                </a:lnTo>
                <a:lnTo>
                  <a:pt x="535" y="59"/>
                </a:lnTo>
                <a:lnTo>
                  <a:pt x="524" y="57"/>
                </a:lnTo>
                <a:lnTo>
                  <a:pt x="513" y="57"/>
                </a:lnTo>
                <a:lnTo>
                  <a:pt x="495" y="60"/>
                </a:lnTo>
                <a:lnTo>
                  <a:pt x="481" y="64"/>
                </a:lnTo>
                <a:lnTo>
                  <a:pt x="481" y="64"/>
                </a:lnTo>
                <a:lnTo>
                  <a:pt x="471" y="70"/>
                </a:lnTo>
                <a:lnTo>
                  <a:pt x="462" y="77"/>
                </a:lnTo>
                <a:lnTo>
                  <a:pt x="455" y="84"/>
                </a:lnTo>
                <a:lnTo>
                  <a:pt x="449" y="93"/>
                </a:lnTo>
                <a:lnTo>
                  <a:pt x="446" y="104"/>
                </a:lnTo>
                <a:lnTo>
                  <a:pt x="442" y="115"/>
                </a:lnTo>
                <a:lnTo>
                  <a:pt x="442" y="126"/>
                </a:lnTo>
                <a:lnTo>
                  <a:pt x="442" y="141"/>
                </a:lnTo>
                <a:lnTo>
                  <a:pt x="442" y="141"/>
                </a:lnTo>
                <a:lnTo>
                  <a:pt x="446" y="150"/>
                </a:lnTo>
                <a:lnTo>
                  <a:pt x="449" y="159"/>
                </a:lnTo>
                <a:lnTo>
                  <a:pt x="455" y="168"/>
                </a:lnTo>
                <a:lnTo>
                  <a:pt x="460" y="174"/>
                </a:lnTo>
                <a:lnTo>
                  <a:pt x="477" y="185"/>
                </a:lnTo>
                <a:lnTo>
                  <a:pt x="495" y="196"/>
                </a:lnTo>
                <a:lnTo>
                  <a:pt x="495" y="196"/>
                </a:lnTo>
                <a:lnTo>
                  <a:pt x="481" y="203"/>
                </a:lnTo>
                <a:lnTo>
                  <a:pt x="470" y="214"/>
                </a:lnTo>
                <a:lnTo>
                  <a:pt x="466" y="219"/>
                </a:lnTo>
                <a:lnTo>
                  <a:pt x="464" y="227"/>
                </a:lnTo>
                <a:lnTo>
                  <a:pt x="462" y="234"/>
                </a:lnTo>
                <a:lnTo>
                  <a:pt x="460" y="243"/>
                </a:lnTo>
                <a:lnTo>
                  <a:pt x="460" y="243"/>
                </a:lnTo>
                <a:lnTo>
                  <a:pt x="462" y="254"/>
                </a:lnTo>
                <a:lnTo>
                  <a:pt x="466" y="267"/>
                </a:lnTo>
                <a:lnTo>
                  <a:pt x="468" y="282"/>
                </a:lnTo>
                <a:lnTo>
                  <a:pt x="468" y="291"/>
                </a:lnTo>
                <a:lnTo>
                  <a:pt x="466" y="300"/>
                </a:lnTo>
                <a:lnTo>
                  <a:pt x="466" y="300"/>
                </a:lnTo>
                <a:lnTo>
                  <a:pt x="468" y="300"/>
                </a:lnTo>
                <a:lnTo>
                  <a:pt x="475" y="298"/>
                </a:lnTo>
                <a:lnTo>
                  <a:pt x="484" y="291"/>
                </a:lnTo>
                <a:lnTo>
                  <a:pt x="484" y="291"/>
                </a:lnTo>
                <a:lnTo>
                  <a:pt x="488" y="280"/>
                </a:lnTo>
                <a:lnTo>
                  <a:pt x="490" y="269"/>
                </a:lnTo>
                <a:lnTo>
                  <a:pt x="490" y="256"/>
                </a:lnTo>
                <a:lnTo>
                  <a:pt x="490" y="256"/>
                </a:lnTo>
                <a:lnTo>
                  <a:pt x="493" y="261"/>
                </a:lnTo>
                <a:lnTo>
                  <a:pt x="495" y="271"/>
                </a:lnTo>
                <a:lnTo>
                  <a:pt x="495" y="278"/>
                </a:lnTo>
                <a:lnTo>
                  <a:pt x="493" y="285"/>
                </a:lnTo>
                <a:lnTo>
                  <a:pt x="493" y="285"/>
                </a:lnTo>
                <a:lnTo>
                  <a:pt x="501" y="282"/>
                </a:lnTo>
                <a:lnTo>
                  <a:pt x="504" y="278"/>
                </a:lnTo>
                <a:lnTo>
                  <a:pt x="508" y="274"/>
                </a:lnTo>
                <a:lnTo>
                  <a:pt x="508" y="274"/>
                </a:lnTo>
                <a:lnTo>
                  <a:pt x="510" y="261"/>
                </a:lnTo>
                <a:lnTo>
                  <a:pt x="510" y="249"/>
                </a:lnTo>
                <a:lnTo>
                  <a:pt x="506" y="240"/>
                </a:lnTo>
                <a:lnTo>
                  <a:pt x="504" y="232"/>
                </a:lnTo>
                <a:lnTo>
                  <a:pt x="504" y="232"/>
                </a:lnTo>
                <a:lnTo>
                  <a:pt x="502" y="225"/>
                </a:lnTo>
                <a:lnTo>
                  <a:pt x="504" y="218"/>
                </a:lnTo>
                <a:lnTo>
                  <a:pt x="510" y="210"/>
                </a:lnTo>
                <a:lnTo>
                  <a:pt x="515" y="207"/>
                </a:lnTo>
                <a:lnTo>
                  <a:pt x="515" y="207"/>
                </a:lnTo>
                <a:lnTo>
                  <a:pt x="533" y="216"/>
                </a:lnTo>
                <a:lnTo>
                  <a:pt x="533" y="216"/>
                </a:lnTo>
                <a:lnTo>
                  <a:pt x="541" y="221"/>
                </a:lnTo>
                <a:lnTo>
                  <a:pt x="552" y="230"/>
                </a:lnTo>
                <a:lnTo>
                  <a:pt x="563" y="243"/>
                </a:lnTo>
                <a:lnTo>
                  <a:pt x="568" y="250"/>
                </a:lnTo>
                <a:lnTo>
                  <a:pt x="572" y="260"/>
                </a:lnTo>
                <a:lnTo>
                  <a:pt x="572" y="260"/>
                </a:lnTo>
                <a:lnTo>
                  <a:pt x="577" y="271"/>
                </a:lnTo>
                <a:lnTo>
                  <a:pt x="579" y="282"/>
                </a:lnTo>
                <a:lnTo>
                  <a:pt x="579" y="291"/>
                </a:lnTo>
                <a:lnTo>
                  <a:pt x="579" y="300"/>
                </a:lnTo>
                <a:lnTo>
                  <a:pt x="576" y="313"/>
                </a:lnTo>
                <a:lnTo>
                  <a:pt x="572" y="320"/>
                </a:lnTo>
                <a:lnTo>
                  <a:pt x="572" y="320"/>
                </a:lnTo>
                <a:lnTo>
                  <a:pt x="565" y="329"/>
                </a:lnTo>
                <a:lnTo>
                  <a:pt x="557" y="338"/>
                </a:lnTo>
                <a:lnTo>
                  <a:pt x="546" y="344"/>
                </a:lnTo>
                <a:lnTo>
                  <a:pt x="533" y="345"/>
                </a:lnTo>
                <a:lnTo>
                  <a:pt x="533" y="345"/>
                </a:lnTo>
                <a:lnTo>
                  <a:pt x="532" y="345"/>
                </a:lnTo>
                <a:lnTo>
                  <a:pt x="532" y="345"/>
                </a:lnTo>
                <a:lnTo>
                  <a:pt x="517" y="345"/>
                </a:lnTo>
                <a:lnTo>
                  <a:pt x="517" y="345"/>
                </a:lnTo>
                <a:lnTo>
                  <a:pt x="504" y="342"/>
                </a:lnTo>
                <a:lnTo>
                  <a:pt x="504" y="342"/>
                </a:lnTo>
                <a:lnTo>
                  <a:pt x="493" y="338"/>
                </a:lnTo>
                <a:lnTo>
                  <a:pt x="493" y="338"/>
                </a:lnTo>
                <a:lnTo>
                  <a:pt x="482" y="333"/>
                </a:lnTo>
                <a:lnTo>
                  <a:pt x="466" y="322"/>
                </a:lnTo>
                <a:lnTo>
                  <a:pt x="448" y="309"/>
                </a:lnTo>
                <a:lnTo>
                  <a:pt x="429" y="291"/>
                </a:lnTo>
                <a:lnTo>
                  <a:pt x="429" y="291"/>
                </a:lnTo>
                <a:lnTo>
                  <a:pt x="406" y="261"/>
                </a:lnTo>
                <a:lnTo>
                  <a:pt x="389" y="241"/>
                </a:lnTo>
                <a:lnTo>
                  <a:pt x="389" y="241"/>
                </a:lnTo>
                <a:lnTo>
                  <a:pt x="398" y="245"/>
                </a:lnTo>
                <a:lnTo>
                  <a:pt x="406" y="245"/>
                </a:lnTo>
                <a:lnTo>
                  <a:pt x="415" y="245"/>
                </a:lnTo>
                <a:lnTo>
                  <a:pt x="415" y="245"/>
                </a:lnTo>
                <a:lnTo>
                  <a:pt x="417" y="229"/>
                </a:lnTo>
                <a:lnTo>
                  <a:pt x="417" y="212"/>
                </a:lnTo>
                <a:lnTo>
                  <a:pt x="417" y="212"/>
                </a:lnTo>
                <a:lnTo>
                  <a:pt x="417" y="198"/>
                </a:lnTo>
                <a:lnTo>
                  <a:pt x="417" y="198"/>
                </a:lnTo>
                <a:lnTo>
                  <a:pt x="411" y="198"/>
                </a:lnTo>
                <a:lnTo>
                  <a:pt x="398" y="194"/>
                </a:lnTo>
                <a:lnTo>
                  <a:pt x="393" y="192"/>
                </a:lnTo>
                <a:lnTo>
                  <a:pt x="386" y="188"/>
                </a:lnTo>
                <a:lnTo>
                  <a:pt x="380" y="185"/>
                </a:lnTo>
                <a:lnTo>
                  <a:pt x="376" y="179"/>
                </a:lnTo>
                <a:lnTo>
                  <a:pt x="376" y="179"/>
                </a:lnTo>
                <a:lnTo>
                  <a:pt x="382" y="181"/>
                </a:lnTo>
                <a:lnTo>
                  <a:pt x="387" y="183"/>
                </a:lnTo>
                <a:lnTo>
                  <a:pt x="395" y="185"/>
                </a:lnTo>
                <a:lnTo>
                  <a:pt x="395" y="185"/>
                </a:lnTo>
                <a:lnTo>
                  <a:pt x="411" y="183"/>
                </a:lnTo>
                <a:lnTo>
                  <a:pt x="418" y="183"/>
                </a:lnTo>
                <a:lnTo>
                  <a:pt x="418" y="183"/>
                </a:lnTo>
                <a:lnTo>
                  <a:pt x="420" y="166"/>
                </a:lnTo>
                <a:lnTo>
                  <a:pt x="420" y="152"/>
                </a:lnTo>
                <a:lnTo>
                  <a:pt x="420" y="152"/>
                </a:lnTo>
                <a:lnTo>
                  <a:pt x="420" y="137"/>
                </a:lnTo>
                <a:lnTo>
                  <a:pt x="420" y="137"/>
                </a:lnTo>
                <a:lnTo>
                  <a:pt x="409" y="137"/>
                </a:lnTo>
                <a:lnTo>
                  <a:pt x="396" y="135"/>
                </a:lnTo>
                <a:lnTo>
                  <a:pt x="396" y="135"/>
                </a:lnTo>
                <a:lnTo>
                  <a:pt x="384" y="130"/>
                </a:lnTo>
                <a:lnTo>
                  <a:pt x="378" y="126"/>
                </a:lnTo>
                <a:lnTo>
                  <a:pt x="375" y="121"/>
                </a:lnTo>
                <a:lnTo>
                  <a:pt x="375" y="121"/>
                </a:lnTo>
                <a:lnTo>
                  <a:pt x="380" y="123"/>
                </a:lnTo>
                <a:lnTo>
                  <a:pt x="395" y="126"/>
                </a:lnTo>
                <a:lnTo>
                  <a:pt x="395" y="126"/>
                </a:lnTo>
                <a:lnTo>
                  <a:pt x="404" y="126"/>
                </a:lnTo>
                <a:lnTo>
                  <a:pt x="413" y="124"/>
                </a:lnTo>
                <a:lnTo>
                  <a:pt x="420" y="124"/>
                </a:lnTo>
                <a:lnTo>
                  <a:pt x="422" y="123"/>
                </a:lnTo>
                <a:lnTo>
                  <a:pt x="422" y="123"/>
                </a:lnTo>
                <a:lnTo>
                  <a:pt x="422" y="93"/>
                </a:lnTo>
                <a:lnTo>
                  <a:pt x="422" y="93"/>
                </a:lnTo>
                <a:lnTo>
                  <a:pt x="424" y="86"/>
                </a:lnTo>
                <a:lnTo>
                  <a:pt x="424" y="77"/>
                </a:lnTo>
                <a:lnTo>
                  <a:pt x="424" y="77"/>
                </a:lnTo>
                <a:lnTo>
                  <a:pt x="418" y="77"/>
                </a:lnTo>
                <a:lnTo>
                  <a:pt x="407" y="75"/>
                </a:lnTo>
                <a:lnTo>
                  <a:pt x="395" y="70"/>
                </a:lnTo>
                <a:lnTo>
                  <a:pt x="389" y="66"/>
                </a:lnTo>
                <a:lnTo>
                  <a:pt x="382" y="60"/>
                </a:lnTo>
                <a:lnTo>
                  <a:pt x="382" y="60"/>
                </a:lnTo>
                <a:lnTo>
                  <a:pt x="380" y="57"/>
                </a:lnTo>
                <a:lnTo>
                  <a:pt x="380" y="53"/>
                </a:lnTo>
                <a:lnTo>
                  <a:pt x="382" y="46"/>
                </a:lnTo>
                <a:lnTo>
                  <a:pt x="382" y="46"/>
                </a:lnTo>
                <a:lnTo>
                  <a:pt x="349" y="31"/>
                </a:lnTo>
                <a:lnTo>
                  <a:pt x="349" y="31"/>
                </a:lnTo>
                <a:lnTo>
                  <a:pt x="353" y="28"/>
                </a:lnTo>
                <a:lnTo>
                  <a:pt x="356" y="22"/>
                </a:lnTo>
                <a:lnTo>
                  <a:pt x="356" y="18"/>
                </a:lnTo>
                <a:lnTo>
                  <a:pt x="356" y="18"/>
                </a:lnTo>
                <a:lnTo>
                  <a:pt x="354" y="13"/>
                </a:lnTo>
                <a:lnTo>
                  <a:pt x="349" y="9"/>
                </a:lnTo>
                <a:lnTo>
                  <a:pt x="343" y="8"/>
                </a:lnTo>
                <a:lnTo>
                  <a:pt x="336" y="8"/>
                </a:lnTo>
                <a:lnTo>
                  <a:pt x="336" y="8"/>
                </a:lnTo>
                <a:lnTo>
                  <a:pt x="329" y="9"/>
                </a:lnTo>
                <a:lnTo>
                  <a:pt x="325" y="13"/>
                </a:lnTo>
                <a:lnTo>
                  <a:pt x="320" y="18"/>
                </a:lnTo>
                <a:lnTo>
                  <a:pt x="280" y="0"/>
                </a:lnTo>
                <a:lnTo>
                  <a:pt x="247" y="33"/>
                </a:lnTo>
                <a:lnTo>
                  <a:pt x="247" y="33"/>
                </a:lnTo>
                <a:lnTo>
                  <a:pt x="245" y="35"/>
                </a:lnTo>
                <a:lnTo>
                  <a:pt x="245" y="39"/>
                </a:lnTo>
                <a:lnTo>
                  <a:pt x="245" y="42"/>
                </a:lnTo>
                <a:lnTo>
                  <a:pt x="245" y="42"/>
                </a:lnTo>
                <a:lnTo>
                  <a:pt x="245" y="44"/>
                </a:lnTo>
                <a:lnTo>
                  <a:pt x="243" y="46"/>
                </a:lnTo>
                <a:lnTo>
                  <a:pt x="243" y="46"/>
                </a:lnTo>
                <a:lnTo>
                  <a:pt x="234" y="57"/>
                </a:lnTo>
                <a:lnTo>
                  <a:pt x="234" y="57"/>
                </a:lnTo>
                <a:lnTo>
                  <a:pt x="228" y="66"/>
                </a:lnTo>
                <a:lnTo>
                  <a:pt x="228" y="66"/>
                </a:lnTo>
                <a:lnTo>
                  <a:pt x="225" y="73"/>
                </a:lnTo>
                <a:lnTo>
                  <a:pt x="223" y="79"/>
                </a:lnTo>
                <a:lnTo>
                  <a:pt x="223" y="79"/>
                </a:lnTo>
                <a:lnTo>
                  <a:pt x="221" y="81"/>
                </a:lnTo>
                <a:lnTo>
                  <a:pt x="221" y="84"/>
                </a:lnTo>
                <a:lnTo>
                  <a:pt x="225" y="92"/>
                </a:lnTo>
                <a:lnTo>
                  <a:pt x="234" y="99"/>
                </a:lnTo>
                <a:lnTo>
                  <a:pt x="234" y="101"/>
                </a:lnTo>
                <a:lnTo>
                  <a:pt x="234" y="101"/>
                </a:lnTo>
                <a:lnTo>
                  <a:pt x="236" y="99"/>
                </a:lnTo>
                <a:lnTo>
                  <a:pt x="238" y="99"/>
                </a:lnTo>
                <a:lnTo>
                  <a:pt x="238" y="99"/>
                </a:lnTo>
                <a:lnTo>
                  <a:pt x="243" y="104"/>
                </a:lnTo>
                <a:lnTo>
                  <a:pt x="243" y="104"/>
                </a:lnTo>
                <a:lnTo>
                  <a:pt x="245" y="101"/>
                </a:lnTo>
                <a:lnTo>
                  <a:pt x="248" y="95"/>
                </a:lnTo>
                <a:lnTo>
                  <a:pt x="248" y="95"/>
                </a:lnTo>
                <a:lnTo>
                  <a:pt x="254" y="88"/>
                </a:lnTo>
                <a:lnTo>
                  <a:pt x="261" y="82"/>
                </a:lnTo>
                <a:lnTo>
                  <a:pt x="261" y="82"/>
                </a:lnTo>
                <a:lnTo>
                  <a:pt x="269" y="79"/>
                </a:lnTo>
                <a:lnTo>
                  <a:pt x="276" y="79"/>
                </a:lnTo>
                <a:lnTo>
                  <a:pt x="276" y="79"/>
                </a:lnTo>
                <a:lnTo>
                  <a:pt x="283" y="79"/>
                </a:lnTo>
                <a:lnTo>
                  <a:pt x="289" y="82"/>
                </a:lnTo>
                <a:lnTo>
                  <a:pt x="289" y="82"/>
                </a:lnTo>
                <a:lnTo>
                  <a:pt x="292" y="88"/>
                </a:lnTo>
                <a:lnTo>
                  <a:pt x="294" y="95"/>
                </a:lnTo>
                <a:lnTo>
                  <a:pt x="294" y="103"/>
                </a:lnTo>
                <a:lnTo>
                  <a:pt x="294" y="108"/>
                </a:lnTo>
                <a:lnTo>
                  <a:pt x="294" y="108"/>
                </a:lnTo>
                <a:lnTo>
                  <a:pt x="290" y="104"/>
                </a:lnTo>
                <a:lnTo>
                  <a:pt x="290" y="104"/>
                </a:lnTo>
                <a:lnTo>
                  <a:pt x="285" y="103"/>
                </a:lnTo>
                <a:lnTo>
                  <a:pt x="276" y="101"/>
                </a:lnTo>
                <a:lnTo>
                  <a:pt x="265" y="101"/>
                </a:lnTo>
                <a:lnTo>
                  <a:pt x="254" y="103"/>
                </a:lnTo>
                <a:lnTo>
                  <a:pt x="254" y="103"/>
                </a:lnTo>
                <a:lnTo>
                  <a:pt x="241" y="108"/>
                </a:lnTo>
                <a:lnTo>
                  <a:pt x="219" y="115"/>
                </a:lnTo>
                <a:lnTo>
                  <a:pt x="219" y="115"/>
                </a:lnTo>
                <a:lnTo>
                  <a:pt x="214" y="117"/>
                </a:lnTo>
                <a:lnTo>
                  <a:pt x="208" y="117"/>
                </a:lnTo>
                <a:lnTo>
                  <a:pt x="205" y="113"/>
                </a:lnTo>
                <a:lnTo>
                  <a:pt x="203" y="110"/>
                </a:lnTo>
                <a:lnTo>
                  <a:pt x="203" y="110"/>
                </a:lnTo>
                <a:lnTo>
                  <a:pt x="203" y="104"/>
                </a:lnTo>
                <a:lnTo>
                  <a:pt x="203" y="101"/>
                </a:lnTo>
                <a:lnTo>
                  <a:pt x="205" y="97"/>
                </a:lnTo>
                <a:lnTo>
                  <a:pt x="205" y="97"/>
                </a:lnTo>
                <a:lnTo>
                  <a:pt x="199" y="101"/>
                </a:lnTo>
                <a:lnTo>
                  <a:pt x="194" y="104"/>
                </a:lnTo>
                <a:lnTo>
                  <a:pt x="190" y="110"/>
                </a:lnTo>
                <a:lnTo>
                  <a:pt x="190" y="110"/>
                </a:lnTo>
                <a:lnTo>
                  <a:pt x="190" y="117"/>
                </a:lnTo>
                <a:lnTo>
                  <a:pt x="192" y="124"/>
                </a:lnTo>
                <a:lnTo>
                  <a:pt x="195" y="128"/>
                </a:lnTo>
                <a:lnTo>
                  <a:pt x="201" y="132"/>
                </a:lnTo>
                <a:lnTo>
                  <a:pt x="201" y="132"/>
                </a:lnTo>
                <a:lnTo>
                  <a:pt x="208" y="132"/>
                </a:lnTo>
                <a:lnTo>
                  <a:pt x="217" y="130"/>
                </a:lnTo>
                <a:lnTo>
                  <a:pt x="234" y="123"/>
                </a:lnTo>
                <a:lnTo>
                  <a:pt x="234" y="123"/>
                </a:lnTo>
                <a:lnTo>
                  <a:pt x="250" y="113"/>
                </a:lnTo>
                <a:lnTo>
                  <a:pt x="250" y="113"/>
                </a:lnTo>
                <a:lnTo>
                  <a:pt x="258" y="112"/>
                </a:lnTo>
                <a:lnTo>
                  <a:pt x="263" y="110"/>
                </a:lnTo>
                <a:lnTo>
                  <a:pt x="270" y="112"/>
                </a:lnTo>
                <a:lnTo>
                  <a:pt x="278" y="113"/>
                </a:lnTo>
                <a:lnTo>
                  <a:pt x="278" y="113"/>
                </a:lnTo>
                <a:lnTo>
                  <a:pt x="285" y="119"/>
                </a:lnTo>
                <a:lnTo>
                  <a:pt x="289" y="121"/>
                </a:lnTo>
                <a:lnTo>
                  <a:pt x="289" y="121"/>
                </a:lnTo>
                <a:lnTo>
                  <a:pt x="285" y="126"/>
                </a:lnTo>
                <a:lnTo>
                  <a:pt x="281" y="130"/>
                </a:lnTo>
                <a:lnTo>
                  <a:pt x="274" y="130"/>
                </a:lnTo>
                <a:lnTo>
                  <a:pt x="274" y="130"/>
                </a:lnTo>
                <a:lnTo>
                  <a:pt x="267" y="130"/>
                </a:lnTo>
                <a:lnTo>
                  <a:pt x="261" y="128"/>
                </a:lnTo>
                <a:lnTo>
                  <a:pt x="256" y="124"/>
                </a:lnTo>
                <a:lnTo>
                  <a:pt x="254" y="121"/>
                </a:lnTo>
                <a:lnTo>
                  <a:pt x="254" y="121"/>
                </a:lnTo>
                <a:lnTo>
                  <a:pt x="250" y="128"/>
                </a:lnTo>
                <a:lnTo>
                  <a:pt x="250" y="128"/>
                </a:lnTo>
                <a:lnTo>
                  <a:pt x="248" y="132"/>
                </a:lnTo>
                <a:lnTo>
                  <a:pt x="248" y="135"/>
                </a:lnTo>
                <a:lnTo>
                  <a:pt x="250" y="137"/>
                </a:lnTo>
                <a:lnTo>
                  <a:pt x="248" y="141"/>
                </a:lnTo>
                <a:lnTo>
                  <a:pt x="248" y="141"/>
                </a:lnTo>
                <a:lnTo>
                  <a:pt x="247" y="143"/>
                </a:lnTo>
                <a:lnTo>
                  <a:pt x="245" y="146"/>
                </a:lnTo>
                <a:lnTo>
                  <a:pt x="238" y="152"/>
                </a:lnTo>
                <a:lnTo>
                  <a:pt x="238" y="152"/>
                </a:lnTo>
                <a:lnTo>
                  <a:pt x="227" y="157"/>
                </a:lnTo>
                <a:lnTo>
                  <a:pt x="219" y="159"/>
                </a:lnTo>
                <a:lnTo>
                  <a:pt x="219" y="159"/>
                </a:lnTo>
                <a:lnTo>
                  <a:pt x="227" y="176"/>
                </a:lnTo>
                <a:lnTo>
                  <a:pt x="227" y="176"/>
                </a:lnTo>
                <a:lnTo>
                  <a:pt x="232" y="187"/>
                </a:lnTo>
                <a:lnTo>
                  <a:pt x="236" y="194"/>
                </a:lnTo>
                <a:lnTo>
                  <a:pt x="239" y="199"/>
                </a:lnTo>
                <a:lnTo>
                  <a:pt x="239" y="199"/>
                </a:lnTo>
                <a:lnTo>
                  <a:pt x="247" y="198"/>
                </a:lnTo>
                <a:lnTo>
                  <a:pt x="259" y="192"/>
                </a:lnTo>
                <a:lnTo>
                  <a:pt x="259" y="192"/>
                </a:lnTo>
                <a:lnTo>
                  <a:pt x="269" y="185"/>
                </a:lnTo>
                <a:lnTo>
                  <a:pt x="274" y="177"/>
                </a:lnTo>
                <a:lnTo>
                  <a:pt x="274" y="177"/>
                </a:lnTo>
                <a:lnTo>
                  <a:pt x="267" y="194"/>
                </a:lnTo>
                <a:lnTo>
                  <a:pt x="261" y="203"/>
                </a:lnTo>
                <a:lnTo>
                  <a:pt x="254" y="210"/>
                </a:lnTo>
                <a:lnTo>
                  <a:pt x="248" y="216"/>
                </a:lnTo>
                <a:lnTo>
                  <a:pt x="248" y="216"/>
                </a:lnTo>
                <a:lnTo>
                  <a:pt x="225" y="232"/>
                </a:lnTo>
                <a:lnTo>
                  <a:pt x="192" y="250"/>
                </a:lnTo>
                <a:lnTo>
                  <a:pt x="172" y="261"/>
                </a:lnTo>
                <a:lnTo>
                  <a:pt x="153" y="269"/>
                </a:lnTo>
                <a:lnTo>
                  <a:pt x="133" y="276"/>
                </a:lnTo>
                <a:lnTo>
                  <a:pt x="113" y="280"/>
                </a:lnTo>
                <a:lnTo>
                  <a:pt x="113" y="280"/>
                </a:lnTo>
                <a:lnTo>
                  <a:pt x="108" y="278"/>
                </a:lnTo>
                <a:lnTo>
                  <a:pt x="100" y="276"/>
                </a:lnTo>
                <a:lnTo>
                  <a:pt x="88" y="267"/>
                </a:lnTo>
                <a:lnTo>
                  <a:pt x="75" y="258"/>
                </a:lnTo>
                <a:lnTo>
                  <a:pt x="68" y="249"/>
                </a:lnTo>
                <a:lnTo>
                  <a:pt x="68" y="249"/>
                </a:lnTo>
                <a:lnTo>
                  <a:pt x="66" y="249"/>
                </a:lnTo>
                <a:lnTo>
                  <a:pt x="62" y="247"/>
                </a:lnTo>
                <a:lnTo>
                  <a:pt x="58" y="249"/>
                </a:lnTo>
                <a:lnTo>
                  <a:pt x="53" y="252"/>
                </a:lnTo>
                <a:lnTo>
                  <a:pt x="53" y="252"/>
                </a:lnTo>
                <a:lnTo>
                  <a:pt x="49" y="252"/>
                </a:lnTo>
                <a:lnTo>
                  <a:pt x="42" y="252"/>
                </a:lnTo>
                <a:lnTo>
                  <a:pt x="31" y="254"/>
                </a:lnTo>
                <a:lnTo>
                  <a:pt x="27" y="258"/>
                </a:lnTo>
                <a:lnTo>
                  <a:pt x="24" y="261"/>
                </a:lnTo>
                <a:lnTo>
                  <a:pt x="24" y="261"/>
                </a:lnTo>
                <a:lnTo>
                  <a:pt x="24" y="263"/>
                </a:lnTo>
                <a:lnTo>
                  <a:pt x="29" y="263"/>
                </a:lnTo>
                <a:lnTo>
                  <a:pt x="35" y="261"/>
                </a:lnTo>
                <a:lnTo>
                  <a:pt x="42" y="263"/>
                </a:lnTo>
                <a:lnTo>
                  <a:pt x="42" y="263"/>
                </a:lnTo>
                <a:lnTo>
                  <a:pt x="44" y="265"/>
                </a:lnTo>
                <a:lnTo>
                  <a:pt x="42" y="267"/>
                </a:lnTo>
                <a:lnTo>
                  <a:pt x="40" y="269"/>
                </a:lnTo>
                <a:lnTo>
                  <a:pt x="40" y="272"/>
                </a:lnTo>
                <a:lnTo>
                  <a:pt x="40" y="272"/>
                </a:lnTo>
                <a:lnTo>
                  <a:pt x="40" y="274"/>
                </a:lnTo>
                <a:lnTo>
                  <a:pt x="44" y="278"/>
                </a:lnTo>
                <a:lnTo>
                  <a:pt x="53" y="282"/>
                </a:lnTo>
                <a:lnTo>
                  <a:pt x="71" y="289"/>
                </a:lnTo>
                <a:lnTo>
                  <a:pt x="71" y="289"/>
                </a:lnTo>
                <a:lnTo>
                  <a:pt x="73" y="291"/>
                </a:lnTo>
                <a:lnTo>
                  <a:pt x="73" y="293"/>
                </a:lnTo>
                <a:lnTo>
                  <a:pt x="73" y="293"/>
                </a:lnTo>
                <a:lnTo>
                  <a:pt x="60" y="291"/>
                </a:lnTo>
                <a:lnTo>
                  <a:pt x="51" y="287"/>
                </a:lnTo>
                <a:lnTo>
                  <a:pt x="38" y="282"/>
                </a:lnTo>
                <a:lnTo>
                  <a:pt x="38" y="282"/>
                </a:lnTo>
                <a:lnTo>
                  <a:pt x="29" y="280"/>
                </a:lnTo>
                <a:lnTo>
                  <a:pt x="24" y="280"/>
                </a:lnTo>
                <a:lnTo>
                  <a:pt x="22" y="283"/>
                </a:lnTo>
                <a:lnTo>
                  <a:pt x="20" y="287"/>
                </a:lnTo>
                <a:lnTo>
                  <a:pt x="20" y="287"/>
                </a:lnTo>
                <a:lnTo>
                  <a:pt x="18" y="289"/>
                </a:lnTo>
                <a:lnTo>
                  <a:pt x="16" y="289"/>
                </a:lnTo>
                <a:lnTo>
                  <a:pt x="11" y="293"/>
                </a:lnTo>
                <a:lnTo>
                  <a:pt x="7" y="294"/>
                </a:lnTo>
                <a:lnTo>
                  <a:pt x="4" y="300"/>
                </a:lnTo>
                <a:lnTo>
                  <a:pt x="2" y="305"/>
                </a:lnTo>
                <a:lnTo>
                  <a:pt x="0" y="314"/>
                </a:lnTo>
                <a:lnTo>
                  <a:pt x="0" y="314"/>
                </a:lnTo>
                <a:lnTo>
                  <a:pt x="4" y="313"/>
                </a:lnTo>
                <a:lnTo>
                  <a:pt x="9" y="307"/>
                </a:lnTo>
                <a:lnTo>
                  <a:pt x="15" y="303"/>
                </a:lnTo>
                <a:lnTo>
                  <a:pt x="18" y="302"/>
                </a:lnTo>
                <a:lnTo>
                  <a:pt x="18" y="303"/>
                </a:lnTo>
                <a:lnTo>
                  <a:pt x="18" y="303"/>
                </a:lnTo>
                <a:lnTo>
                  <a:pt x="22" y="311"/>
                </a:lnTo>
                <a:lnTo>
                  <a:pt x="27" y="314"/>
                </a:lnTo>
                <a:lnTo>
                  <a:pt x="35" y="314"/>
                </a:lnTo>
                <a:lnTo>
                  <a:pt x="42" y="314"/>
                </a:lnTo>
                <a:lnTo>
                  <a:pt x="58" y="313"/>
                </a:lnTo>
                <a:lnTo>
                  <a:pt x="66" y="313"/>
                </a:lnTo>
                <a:lnTo>
                  <a:pt x="69" y="313"/>
                </a:lnTo>
                <a:lnTo>
                  <a:pt x="69" y="313"/>
                </a:lnTo>
                <a:lnTo>
                  <a:pt x="69" y="314"/>
                </a:lnTo>
                <a:lnTo>
                  <a:pt x="69" y="314"/>
                </a:lnTo>
                <a:lnTo>
                  <a:pt x="66" y="316"/>
                </a:lnTo>
                <a:lnTo>
                  <a:pt x="53" y="318"/>
                </a:lnTo>
                <a:lnTo>
                  <a:pt x="46" y="320"/>
                </a:lnTo>
                <a:lnTo>
                  <a:pt x="38" y="324"/>
                </a:lnTo>
                <a:lnTo>
                  <a:pt x="37" y="325"/>
                </a:lnTo>
                <a:lnTo>
                  <a:pt x="35" y="329"/>
                </a:lnTo>
                <a:lnTo>
                  <a:pt x="37" y="331"/>
                </a:lnTo>
                <a:lnTo>
                  <a:pt x="37" y="331"/>
                </a:lnTo>
                <a:lnTo>
                  <a:pt x="33" y="335"/>
                </a:lnTo>
                <a:lnTo>
                  <a:pt x="29" y="342"/>
                </a:lnTo>
                <a:lnTo>
                  <a:pt x="27" y="345"/>
                </a:lnTo>
                <a:lnTo>
                  <a:pt x="27" y="351"/>
                </a:lnTo>
                <a:lnTo>
                  <a:pt x="29" y="356"/>
                </a:lnTo>
                <a:lnTo>
                  <a:pt x="35" y="364"/>
                </a:lnTo>
                <a:lnTo>
                  <a:pt x="35" y="364"/>
                </a:lnTo>
                <a:lnTo>
                  <a:pt x="37" y="353"/>
                </a:lnTo>
                <a:lnTo>
                  <a:pt x="40" y="347"/>
                </a:lnTo>
                <a:lnTo>
                  <a:pt x="42" y="345"/>
                </a:lnTo>
                <a:lnTo>
                  <a:pt x="46" y="345"/>
                </a:lnTo>
                <a:lnTo>
                  <a:pt x="46" y="345"/>
                </a:lnTo>
                <a:lnTo>
                  <a:pt x="53" y="345"/>
                </a:lnTo>
                <a:lnTo>
                  <a:pt x="58" y="349"/>
                </a:lnTo>
                <a:lnTo>
                  <a:pt x="64" y="349"/>
                </a:lnTo>
                <a:lnTo>
                  <a:pt x="71" y="345"/>
                </a:lnTo>
                <a:lnTo>
                  <a:pt x="71" y="345"/>
                </a:lnTo>
                <a:lnTo>
                  <a:pt x="79" y="340"/>
                </a:lnTo>
                <a:lnTo>
                  <a:pt x="84" y="336"/>
                </a:lnTo>
                <a:lnTo>
                  <a:pt x="95" y="333"/>
                </a:lnTo>
                <a:lnTo>
                  <a:pt x="95" y="333"/>
                </a:lnTo>
                <a:lnTo>
                  <a:pt x="95" y="336"/>
                </a:lnTo>
                <a:lnTo>
                  <a:pt x="99" y="342"/>
                </a:lnTo>
                <a:lnTo>
                  <a:pt x="99" y="342"/>
                </a:lnTo>
                <a:lnTo>
                  <a:pt x="102" y="344"/>
                </a:lnTo>
                <a:lnTo>
                  <a:pt x="104" y="345"/>
                </a:lnTo>
                <a:lnTo>
                  <a:pt x="104" y="345"/>
                </a:lnTo>
                <a:lnTo>
                  <a:pt x="104" y="345"/>
                </a:lnTo>
                <a:lnTo>
                  <a:pt x="102" y="351"/>
                </a:lnTo>
                <a:lnTo>
                  <a:pt x="99" y="356"/>
                </a:lnTo>
                <a:lnTo>
                  <a:pt x="95" y="360"/>
                </a:lnTo>
                <a:lnTo>
                  <a:pt x="95" y="360"/>
                </a:lnTo>
                <a:lnTo>
                  <a:pt x="97" y="360"/>
                </a:lnTo>
                <a:lnTo>
                  <a:pt x="102" y="360"/>
                </a:lnTo>
                <a:lnTo>
                  <a:pt x="108" y="358"/>
                </a:lnTo>
                <a:lnTo>
                  <a:pt x="111" y="355"/>
                </a:lnTo>
                <a:lnTo>
                  <a:pt x="115" y="349"/>
                </a:lnTo>
                <a:lnTo>
                  <a:pt x="115" y="349"/>
                </a:lnTo>
                <a:lnTo>
                  <a:pt x="117" y="347"/>
                </a:lnTo>
                <a:lnTo>
                  <a:pt x="119" y="347"/>
                </a:lnTo>
                <a:lnTo>
                  <a:pt x="124" y="347"/>
                </a:lnTo>
                <a:lnTo>
                  <a:pt x="124" y="347"/>
                </a:lnTo>
                <a:lnTo>
                  <a:pt x="128" y="345"/>
                </a:lnTo>
                <a:lnTo>
                  <a:pt x="130" y="344"/>
                </a:lnTo>
                <a:lnTo>
                  <a:pt x="130" y="338"/>
                </a:lnTo>
                <a:lnTo>
                  <a:pt x="130" y="333"/>
                </a:lnTo>
                <a:lnTo>
                  <a:pt x="130" y="329"/>
                </a:lnTo>
                <a:lnTo>
                  <a:pt x="132" y="327"/>
                </a:lnTo>
                <a:lnTo>
                  <a:pt x="132" y="327"/>
                </a:lnTo>
                <a:lnTo>
                  <a:pt x="139" y="322"/>
                </a:lnTo>
                <a:lnTo>
                  <a:pt x="146" y="316"/>
                </a:lnTo>
                <a:lnTo>
                  <a:pt x="163" y="309"/>
                </a:lnTo>
                <a:lnTo>
                  <a:pt x="163" y="309"/>
                </a:lnTo>
                <a:lnTo>
                  <a:pt x="161" y="316"/>
                </a:lnTo>
                <a:lnTo>
                  <a:pt x="161" y="324"/>
                </a:lnTo>
                <a:lnTo>
                  <a:pt x="164" y="333"/>
                </a:lnTo>
                <a:lnTo>
                  <a:pt x="205" y="322"/>
                </a:lnTo>
                <a:lnTo>
                  <a:pt x="205" y="322"/>
                </a:lnTo>
                <a:lnTo>
                  <a:pt x="203" y="313"/>
                </a:lnTo>
                <a:lnTo>
                  <a:pt x="205" y="305"/>
                </a:lnTo>
                <a:lnTo>
                  <a:pt x="210" y="296"/>
                </a:lnTo>
                <a:lnTo>
                  <a:pt x="216" y="287"/>
                </a:lnTo>
                <a:lnTo>
                  <a:pt x="216" y="287"/>
                </a:lnTo>
                <a:lnTo>
                  <a:pt x="216" y="291"/>
                </a:lnTo>
                <a:lnTo>
                  <a:pt x="214" y="300"/>
                </a:lnTo>
                <a:lnTo>
                  <a:pt x="214" y="311"/>
                </a:lnTo>
                <a:lnTo>
                  <a:pt x="214" y="316"/>
                </a:lnTo>
                <a:lnTo>
                  <a:pt x="216" y="318"/>
                </a:lnTo>
                <a:lnTo>
                  <a:pt x="256" y="309"/>
                </a:lnTo>
                <a:lnTo>
                  <a:pt x="256" y="309"/>
                </a:lnTo>
                <a:lnTo>
                  <a:pt x="254" y="303"/>
                </a:lnTo>
                <a:lnTo>
                  <a:pt x="254" y="296"/>
                </a:lnTo>
                <a:lnTo>
                  <a:pt x="258" y="283"/>
                </a:lnTo>
                <a:lnTo>
                  <a:pt x="258" y="283"/>
                </a:lnTo>
                <a:lnTo>
                  <a:pt x="261" y="298"/>
                </a:lnTo>
                <a:lnTo>
                  <a:pt x="269" y="311"/>
                </a:lnTo>
                <a:lnTo>
                  <a:pt x="278" y="322"/>
                </a:lnTo>
                <a:lnTo>
                  <a:pt x="283" y="325"/>
                </a:lnTo>
                <a:lnTo>
                  <a:pt x="289" y="329"/>
                </a:lnTo>
                <a:lnTo>
                  <a:pt x="289" y="329"/>
                </a:lnTo>
                <a:lnTo>
                  <a:pt x="311" y="338"/>
                </a:lnTo>
                <a:lnTo>
                  <a:pt x="334" y="345"/>
                </a:lnTo>
                <a:lnTo>
                  <a:pt x="391" y="362"/>
                </a:lnTo>
                <a:lnTo>
                  <a:pt x="391" y="362"/>
                </a:lnTo>
                <a:lnTo>
                  <a:pt x="407" y="367"/>
                </a:lnTo>
                <a:lnTo>
                  <a:pt x="420" y="373"/>
                </a:lnTo>
                <a:lnTo>
                  <a:pt x="420" y="373"/>
                </a:lnTo>
                <a:lnTo>
                  <a:pt x="424" y="375"/>
                </a:lnTo>
                <a:lnTo>
                  <a:pt x="424" y="377"/>
                </a:lnTo>
                <a:lnTo>
                  <a:pt x="422" y="382"/>
                </a:lnTo>
                <a:lnTo>
                  <a:pt x="417" y="386"/>
                </a:lnTo>
                <a:lnTo>
                  <a:pt x="417" y="386"/>
                </a:lnTo>
                <a:lnTo>
                  <a:pt x="424" y="391"/>
                </a:lnTo>
                <a:lnTo>
                  <a:pt x="438" y="400"/>
                </a:lnTo>
                <a:lnTo>
                  <a:pt x="438" y="400"/>
                </a:lnTo>
                <a:lnTo>
                  <a:pt x="448" y="409"/>
                </a:lnTo>
                <a:lnTo>
                  <a:pt x="453" y="420"/>
                </a:lnTo>
                <a:lnTo>
                  <a:pt x="459" y="435"/>
                </a:lnTo>
                <a:lnTo>
                  <a:pt x="462" y="450"/>
                </a:lnTo>
                <a:lnTo>
                  <a:pt x="462" y="450"/>
                </a:lnTo>
                <a:lnTo>
                  <a:pt x="466" y="462"/>
                </a:lnTo>
                <a:lnTo>
                  <a:pt x="466" y="475"/>
                </a:lnTo>
                <a:lnTo>
                  <a:pt x="466" y="486"/>
                </a:lnTo>
                <a:lnTo>
                  <a:pt x="466" y="492"/>
                </a:lnTo>
                <a:lnTo>
                  <a:pt x="464" y="493"/>
                </a:lnTo>
                <a:lnTo>
                  <a:pt x="464" y="493"/>
                </a:lnTo>
                <a:lnTo>
                  <a:pt x="460" y="497"/>
                </a:lnTo>
                <a:lnTo>
                  <a:pt x="457" y="499"/>
                </a:lnTo>
                <a:lnTo>
                  <a:pt x="451" y="501"/>
                </a:lnTo>
                <a:lnTo>
                  <a:pt x="440" y="504"/>
                </a:lnTo>
                <a:lnTo>
                  <a:pt x="444" y="519"/>
                </a:lnTo>
                <a:lnTo>
                  <a:pt x="444" y="519"/>
                </a:lnTo>
                <a:lnTo>
                  <a:pt x="451" y="519"/>
                </a:lnTo>
                <a:lnTo>
                  <a:pt x="459" y="517"/>
                </a:lnTo>
                <a:lnTo>
                  <a:pt x="466" y="515"/>
                </a:lnTo>
                <a:lnTo>
                  <a:pt x="466" y="515"/>
                </a:lnTo>
                <a:lnTo>
                  <a:pt x="464" y="517"/>
                </a:lnTo>
                <a:lnTo>
                  <a:pt x="464" y="517"/>
                </a:lnTo>
                <a:lnTo>
                  <a:pt x="459" y="526"/>
                </a:lnTo>
                <a:lnTo>
                  <a:pt x="457" y="534"/>
                </a:lnTo>
                <a:lnTo>
                  <a:pt x="473" y="545"/>
                </a:lnTo>
                <a:lnTo>
                  <a:pt x="473" y="545"/>
                </a:lnTo>
                <a:lnTo>
                  <a:pt x="481" y="526"/>
                </a:lnTo>
                <a:lnTo>
                  <a:pt x="484" y="521"/>
                </a:lnTo>
                <a:lnTo>
                  <a:pt x="488" y="517"/>
                </a:lnTo>
                <a:lnTo>
                  <a:pt x="488" y="517"/>
                </a:lnTo>
                <a:lnTo>
                  <a:pt x="491" y="517"/>
                </a:lnTo>
                <a:lnTo>
                  <a:pt x="497" y="519"/>
                </a:lnTo>
                <a:lnTo>
                  <a:pt x="504" y="523"/>
                </a:lnTo>
                <a:lnTo>
                  <a:pt x="512" y="526"/>
                </a:lnTo>
                <a:lnTo>
                  <a:pt x="521" y="534"/>
                </a:lnTo>
                <a:lnTo>
                  <a:pt x="528" y="543"/>
                </a:lnTo>
                <a:lnTo>
                  <a:pt x="535" y="552"/>
                </a:lnTo>
                <a:lnTo>
                  <a:pt x="541" y="563"/>
                </a:lnTo>
                <a:lnTo>
                  <a:pt x="541" y="563"/>
                </a:lnTo>
                <a:lnTo>
                  <a:pt x="543" y="572"/>
                </a:lnTo>
                <a:lnTo>
                  <a:pt x="544" y="581"/>
                </a:lnTo>
                <a:lnTo>
                  <a:pt x="544" y="590"/>
                </a:lnTo>
                <a:lnTo>
                  <a:pt x="543" y="601"/>
                </a:lnTo>
                <a:lnTo>
                  <a:pt x="541" y="610"/>
                </a:lnTo>
                <a:lnTo>
                  <a:pt x="537" y="618"/>
                </a:lnTo>
                <a:lnTo>
                  <a:pt x="532" y="623"/>
                </a:lnTo>
                <a:lnTo>
                  <a:pt x="526" y="627"/>
                </a:lnTo>
                <a:lnTo>
                  <a:pt x="526" y="627"/>
                </a:lnTo>
                <a:lnTo>
                  <a:pt x="521" y="627"/>
                </a:lnTo>
                <a:lnTo>
                  <a:pt x="517" y="625"/>
                </a:lnTo>
                <a:lnTo>
                  <a:pt x="504" y="620"/>
                </a:lnTo>
                <a:lnTo>
                  <a:pt x="493" y="614"/>
                </a:lnTo>
                <a:lnTo>
                  <a:pt x="490" y="614"/>
                </a:lnTo>
                <a:lnTo>
                  <a:pt x="486" y="618"/>
                </a:lnTo>
                <a:lnTo>
                  <a:pt x="486" y="618"/>
                </a:lnTo>
                <a:lnTo>
                  <a:pt x="484" y="620"/>
                </a:lnTo>
                <a:lnTo>
                  <a:pt x="479" y="623"/>
                </a:lnTo>
                <a:lnTo>
                  <a:pt x="470" y="629"/>
                </a:lnTo>
                <a:lnTo>
                  <a:pt x="466" y="632"/>
                </a:lnTo>
                <a:lnTo>
                  <a:pt x="462" y="638"/>
                </a:lnTo>
                <a:lnTo>
                  <a:pt x="462" y="645"/>
                </a:lnTo>
                <a:lnTo>
                  <a:pt x="464" y="654"/>
                </a:lnTo>
                <a:lnTo>
                  <a:pt x="464" y="654"/>
                </a:lnTo>
                <a:lnTo>
                  <a:pt x="473" y="645"/>
                </a:lnTo>
                <a:lnTo>
                  <a:pt x="477" y="641"/>
                </a:lnTo>
                <a:lnTo>
                  <a:pt x="481" y="641"/>
                </a:lnTo>
                <a:lnTo>
                  <a:pt x="481" y="641"/>
                </a:lnTo>
                <a:lnTo>
                  <a:pt x="482" y="643"/>
                </a:lnTo>
                <a:lnTo>
                  <a:pt x="482" y="645"/>
                </a:lnTo>
                <a:lnTo>
                  <a:pt x="486" y="649"/>
                </a:lnTo>
                <a:lnTo>
                  <a:pt x="486" y="649"/>
                </a:lnTo>
                <a:lnTo>
                  <a:pt x="488" y="651"/>
                </a:lnTo>
                <a:lnTo>
                  <a:pt x="491" y="651"/>
                </a:lnTo>
                <a:lnTo>
                  <a:pt x="502" y="651"/>
                </a:lnTo>
                <a:lnTo>
                  <a:pt x="512" y="649"/>
                </a:lnTo>
                <a:lnTo>
                  <a:pt x="515" y="649"/>
                </a:lnTo>
                <a:lnTo>
                  <a:pt x="517" y="651"/>
                </a:lnTo>
                <a:lnTo>
                  <a:pt x="517" y="651"/>
                </a:lnTo>
                <a:lnTo>
                  <a:pt x="517" y="652"/>
                </a:lnTo>
                <a:lnTo>
                  <a:pt x="515" y="652"/>
                </a:lnTo>
                <a:lnTo>
                  <a:pt x="510" y="652"/>
                </a:lnTo>
                <a:lnTo>
                  <a:pt x="510" y="652"/>
                </a:lnTo>
                <a:lnTo>
                  <a:pt x="491" y="656"/>
                </a:lnTo>
                <a:lnTo>
                  <a:pt x="484" y="660"/>
                </a:lnTo>
                <a:lnTo>
                  <a:pt x="479" y="663"/>
                </a:lnTo>
                <a:lnTo>
                  <a:pt x="479" y="663"/>
                </a:lnTo>
                <a:lnTo>
                  <a:pt x="479" y="665"/>
                </a:lnTo>
                <a:lnTo>
                  <a:pt x="479" y="669"/>
                </a:lnTo>
                <a:lnTo>
                  <a:pt x="479" y="669"/>
                </a:lnTo>
                <a:lnTo>
                  <a:pt x="475" y="674"/>
                </a:lnTo>
                <a:lnTo>
                  <a:pt x="470" y="678"/>
                </a:lnTo>
                <a:lnTo>
                  <a:pt x="466" y="683"/>
                </a:lnTo>
                <a:lnTo>
                  <a:pt x="464" y="689"/>
                </a:lnTo>
                <a:lnTo>
                  <a:pt x="464" y="694"/>
                </a:lnTo>
                <a:lnTo>
                  <a:pt x="464" y="694"/>
                </a:lnTo>
                <a:lnTo>
                  <a:pt x="466" y="702"/>
                </a:lnTo>
                <a:lnTo>
                  <a:pt x="470" y="705"/>
                </a:lnTo>
                <a:lnTo>
                  <a:pt x="475" y="711"/>
                </a:lnTo>
                <a:lnTo>
                  <a:pt x="475" y="711"/>
                </a:lnTo>
                <a:lnTo>
                  <a:pt x="475" y="707"/>
                </a:lnTo>
                <a:lnTo>
                  <a:pt x="477" y="702"/>
                </a:lnTo>
                <a:lnTo>
                  <a:pt x="479" y="694"/>
                </a:lnTo>
                <a:lnTo>
                  <a:pt x="479" y="691"/>
                </a:lnTo>
                <a:lnTo>
                  <a:pt x="482" y="691"/>
                </a:lnTo>
                <a:lnTo>
                  <a:pt x="482" y="691"/>
                </a:lnTo>
                <a:lnTo>
                  <a:pt x="484" y="691"/>
                </a:lnTo>
                <a:lnTo>
                  <a:pt x="488" y="693"/>
                </a:lnTo>
                <a:lnTo>
                  <a:pt x="490" y="696"/>
                </a:lnTo>
                <a:lnTo>
                  <a:pt x="493" y="696"/>
                </a:lnTo>
                <a:lnTo>
                  <a:pt x="493" y="696"/>
                </a:lnTo>
                <a:lnTo>
                  <a:pt x="497" y="696"/>
                </a:lnTo>
                <a:lnTo>
                  <a:pt x="502" y="693"/>
                </a:lnTo>
                <a:lnTo>
                  <a:pt x="513" y="682"/>
                </a:lnTo>
                <a:lnTo>
                  <a:pt x="524" y="672"/>
                </a:lnTo>
                <a:lnTo>
                  <a:pt x="528" y="669"/>
                </a:lnTo>
                <a:lnTo>
                  <a:pt x="532" y="669"/>
                </a:lnTo>
                <a:lnTo>
                  <a:pt x="532" y="669"/>
                </a:lnTo>
                <a:lnTo>
                  <a:pt x="533" y="671"/>
                </a:lnTo>
                <a:lnTo>
                  <a:pt x="532" y="672"/>
                </a:lnTo>
                <a:lnTo>
                  <a:pt x="524" y="678"/>
                </a:lnTo>
                <a:lnTo>
                  <a:pt x="517" y="685"/>
                </a:lnTo>
                <a:lnTo>
                  <a:pt x="513" y="689"/>
                </a:lnTo>
                <a:lnTo>
                  <a:pt x="512" y="694"/>
                </a:lnTo>
                <a:lnTo>
                  <a:pt x="512" y="694"/>
                </a:lnTo>
                <a:lnTo>
                  <a:pt x="513" y="700"/>
                </a:lnTo>
                <a:lnTo>
                  <a:pt x="515" y="704"/>
                </a:lnTo>
                <a:lnTo>
                  <a:pt x="519" y="707"/>
                </a:lnTo>
                <a:lnTo>
                  <a:pt x="521" y="711"/>
                </a:lnTo>
                <a:lnTo>
                  <a:pt x="521" y="711"/>
                </a:lnTo>
                <a:lnTo>
                  <a:pt x="523" y="715"/>
                </a:lnTo>
                <a:lnTo>
                  <a:pt x="526" y="720"/>
                </a:lnTo>
                <a:lnTo>
                  <a:pt x="530" y="724"/>
                </a:lnTo>
                <a:lnTo>
                  <a:pt x="535" y="725"/>
                </a:lnTo>
                <a:lnTo>
                  <a:pt x="546" y="729"/>
                </a:lnTo>
                <a:lnTo>
                  <a:pt x="552" y="729"/>
                </a:lnTo>
                <a:lnTo>
                  <a:pt x="552" y="729"/>
                </a:lnTo>
                <a:lnTo>
                  <a:pt x="550" y="725"/>
                </a:lnTo>
                <a:lnTo>
                  <a:pt x="544" y="720"/>
                </a:lnTo>
                <a:lnTo>
                  <a:pt x="539" y="713"/>
                </a:lnTo>
                <a:lnTo>
                  <a:pt x="539" y="711"/>
                </a:lnTo>
                <a:lnTo>
                  <a:pt x="539" y="707"/>
                </a:lnTo>
                <a:lnTo>
                  <a:pt x="539" y="707"/>
                </a:lnTo>
                <a:lnTo>
                  <a:pt x="541" y="705"/>
                </a:lnTo>
                <a:lnTo>
                  <a:pt x="544" y="707"/>
                </a:lnTo>
                <a:lnTo>
                  <a:pt x="548" y="707"/>
                </a:lnTo>
                <a:lnTo>
                  <a:pt x="552" y="705"/>
                </a:lnTo>
                <a:lnTo>
                  <a:pt x="552" y="705"/>
                </a:lnTo>
                <a:lnTo>
                  <a:pt x="552" y="702"/>
                </a:lnTo>
                <a:lnTo>
                  <a:pt x="552" y="691"/>
                </a:lnTo>
                <a:lnTo>
                  <a:pt x="552" y="685"/>
                </a:lnTo>
                <a:lnTo>
                  <a:pt x="554" y="678"/>
                </a:lnTo>
                <a:lnTo>
                  <a:pt x="559" y="671"/>
                </a:lnTo>
                <a:lnTo>
                  <a:pt x="566" y="662"/>
                </a:lnTo>
                <a:lnTo>
                  <a:pt x="566" y="662"/>
                </a:lnTo>
                <a:lnTo>
                  <a:pt x="570" y="667"/>
                </a:lnTo>
                <a:lnTo>
                  <a:pt x="574" y="669"/>
                </a:lnTo>
                <a:lnTo>
                  <a:pt x="581" y="671"/>
                </a:lnTo>
                <a:lnTo>
                  <a:pt x="581" y="671"/>
                </a:lnTo>
                <a:lnTo>
                  <a:pt x="583" y="672"/>
                </a:lnTo>
                <a:lnTo>
                  <a:pt x="585" y="674"/>
                </a:lnTo>
                <a:lnTo>
                  <a:pt x="585" y="682"/>
                </a:lnTo>
                <a:lnTo>
                  <a:pt x="585" y="691"/>
                </a:lnTo>
                <a:lnTo>
                  <a:pt x="585" y="691"/>
                </a:lnTo>
                <a:lnTo>
                  <a:pt x="586" y="689"/>
                </a:lnTo>
                <a:lnTo>
                  <a:pt x="590" y="683"/>
                </a:lnTo>
                <a:lnTo>
                  <a:pt x="594" y="674"/>
                </a:lnTo>
                <a:lnTo>
                  <a:pt x="594" y="663"/>
                </a:lnTo>
                <a:lnTo>
                  <a:pt x="594" y="663"/>
                </a:lnTo>
                <a:lnTo>
                  <a:pt x="597" y="662"/>
                </a:lnTo>
                <a:lnTo>
                  <a:pt x="601" y="654"/>
                </a:lnTo>
                <a:lnTo>
                  <a:pt x="601" y="654"/>
                </a:lnTo>
                <a:lnTo>
                  <a:pt x="603" y="651"/>
                </a:lnTo>
                <a:lnTo>
                  <a:pt x="601" y="649"/>
                </a:lnTo>
                <a:lnTo>
                  <a:pt x="596" y="643"/>
                </a:lnTo>
                <a:lnTo>
                  <a:pt x="594" y="640"/>
                </a:lnTo>
                <a:lnTo>
                  <a:pt x="592" y="634"/>
                </a:lnTo>
                <a:lnTo>
                  <a:pt x="590" y="625"/>
                </a:lnTo>
                <a:lnTo>
                  <a:pt x="590" y="614"/>
                </a:lnTo>
                <a:lnTo>
                  <a:pt x="590" y="614"/>
                </a:lnTo>
                <a:lnTo>
                  <a:pt x="590" y="610"/>
                </a:lnTo>
                <a:lnTo>
                  <a:pt x="588" y="609"/>
                </a:lnTo>
                <a:lnTo>
                  <a:pt x="583" y="605"/>
                </a:lnTo>
                <a:lnTo>
                  <a:pt x="583" y="605"/>
                </a:lnTo>
                <a:lnTo>
                  <a:pt x="579" y="599"/>
                </a:lnTo>
                <a:lnTo>
                  <a:pt x="579" y="598"/>
                </a:lnTo>
                <a:lnTo>
                  <a:pt x="581" y="598"/>
                </a:lnTo>
                <a:lnTo>
                  <a:pt x="581" y="598"/>
                </a:lnTo>
                <a:lnTo>
                  <a:pt x="588" y="599"/>
                </a:lnTo>
                <a:lnTo>
                  <a:pt x="596" y="599"/>
                </a:lnTo>
                <a:lnTo>
                  <a:pt x="603" y="598"/>
                </a:lnTo>
                <a:lnTo>
                  <a:pt x="603" y="598"/>
                </a:lnTo>
                <a:lnTo>
                  <a:pt x="603" y="576"/>
                </a:lnTo>
                <a:lnTo>
                  <a:pt x="605" y="565"/>
                </a:lnTo>
                <a:lnTo>
                  <a:pt x="603" y="559"/>
                </a:lnTo>
                <a:lnTo>
                  <a:pt x="603" y="559"/>
                </a:lnTo>
                <a:lnTo>
                  <a:pt x="596" y="559"/>
                </a:lnTo>
                <a:lnTo>
                  <a:pt x="588" y="557"/>
                </a:lnTo>
                <a:lnTo>
                  <a:pt x="585" y="556"/>
                </a:lnTo>
                <a:lnTo>
                  <a:pt x="581" y="552"/>
                </a:lnTo>
                <a:lnTo>
                  <a:pt x="581" y="552"/>
                </a:lnTo>
                <a:lnTo>
                  <a:pt x="586" y="552"/>
                </a:lnTo>
                <a:lnTo>
                  <a:pt x="594" y="552"/>
                </a:lnTo>
                <a:lnTo>
                  <a:pt x="599" y="552"/>
                </a:lnTo>
                <a:lnTo>
                  <a:pt x="603" y="548"/>
                </a:lnTo>
                <a:lnTo>
                  <a:pt x="603" y="548"/>
                </a:lnTo>
                <a:lnTo>
                  <a:pt x="603" y="530"/>
                </a:lnTo>
                <a:lnTo>
                  <a:pt x="601" y="517"/>
                </a:lnTo>
                <a:lnTo>
                  <a:pt x="601" y="514"/>
                </a:lnTo>
                <a:lnTo>
                  <a:pt x="599" y="512"/>
                </a:lnTo>
                <a:lnTo>
                  <a:pt x="599" y="512"/>
                </a:lnTo>
                <a:lnTo>
                  <a:pt x="592" y="514"/>
                </a:lnTo>
                <a:lnTo>
                  <a:pt x="586" y="514"/>
                </a:lnTo>
                <a:lnTo>
                  <a:pt x="581" y="512"/>
                </a:lnTo>
                <a:lnTo>
                  <a:pt x="576" y="510"/>
                </a:lnTo>
                <a:lnTo>
                  <a:pt x="576" y="510"/>
                </a:lnTo>
                <a:lnTo>
                  <a:pt x="574" y="508"/>
                </a:lnTo>
                <a:lnTo>
                  <a:pt x="572" y="504"/>
                </a:lnTo>
                <a:lnTo>
                  <a:pt x="572" y="499"/>
                </a:lnTo>
                <a:lnTo>
                  <a:pt x="570" y="495"/>
                </a:lnTo>
                <a:lnTo>
                  <a:pt x="570" y="493"/>
                </a:lnTo>
                <a:lnTo>
                  <a:pt x="568" y="492"/>
                </a:lnTo>
                <a:lnTo>
                  <a:pt x="568" y="492"/>
                </a:lnTo>
                <a:lnTo>
                  <a:pt x="557" y="488"/>
                </a:lnTo>
                <a:lnTo>
                  <a:pt x="546" y="482"/>
                </a:lnTo>
                <a:lnTo>
                  <a:pt x="541" y="477"/>
                </a:lnTo>
                <a:lnTo>
                  <a:pt x="535" y="473"/>
                </a:lnTo>
                <a:lnTo>
                  <a:pt x="535" y="473"/>
                </a:lnTo>
                <a:lnTo>
                  <a:pt x="532" y="468"/>
                </a:lnTo>
                <a:lnTo>
                  <a:pt x="532" y="462"/>
                </a:lnTo>
                <a:lnTo>
                  <a:pt x="532" y="459"/>
                </a:lnTo>
                <a:lnTo>
                  <a:pt x="532" y="459"/>
                </a:lnTo>
                <a:lnTo>
                  <a:pt x="541" y="462"/>
                </a:lnTo>
                <a:lnTo>
                  <a:pt x="544" y="462"/>
                </a:lnTo>
                <a:lnTo>
                  <a:pt x="550" y="461"/>
                </a:lnTo>
                <a:lnTo>
                  <a:pt x="552" y="431"/>
                </a:lnTo>
                <a:lnTo>
                  <a:pt x="552" y="431"/>
                </a:lnTo>
                <a:lnTo>
                  <a:pt x="548" y="431"/>
                </a:lnTo>
                <a:lnTo>
                  <a:pt x="541" y="430"/>
                </a:lnTo>
                <a:lnTo>
                  <a:pt x="541" y="430"/>
                </a:lnTo>
                <a:lnTo>
                  <a:pt x="537" y="426"/>
                </a:lnTo>
                <a:lnTo>
                  <a:pt x="533" y="422"/>
                </a:lnTo>
                <a:lnTo>
                  <a:pt x="532" y="419"/>
                </a:lnTo>
                <a:lnTo>
                  <a:pt x="532" y="419"/>
                </a:lnTo>
                <a:lnTo>
                  <a:pt x="535" y="420"/>
                </a:lnTo>
                <a:lnTo>
                  <a:pt x="543" y="422"/>
                </a:lnTo>
                <a:lnTo>
                  <a:pt x="543" y="422"/>
                </a:lnTo>
                <a:lnTo>
                  <a:pt x="550" y="422"/>
                </a:lnTo>
                <a:lnTo>
                  <a:pt x="554" y="420"/>
                </a:lnTo>
                <a:lnTo>
                  <a:pt x="557" y="387"/>
                </a:lnTo>
                <a:lnTo>
                  <a:pt x="557" y="387"/>
                </a:lnTo>
                <a:lnTo>
                  <a:pt x="552" y="387"/>
                </a:lnTo>
                <a:lnTo>
                  <a:pt x="546" y="386"/>
                </a:lnTo>
                <a:lnTo>
                  <a:pt x="541" y="384"/>
                </a:lnTo>
                <a:lnTo>
                  <a:pt x="539" y="378"/>
                </a:lnTo>
                <a:lnTo>
                  <a:pt x="539" y="377"/>
                </a:lnTo>
                <a:lnTo>
                  <a:pt x="539" y="377"/>
                </a:lnTo>
                <a:lnTo>
                  <a:pt x="552" y="373"/>
                </a:lnTo>
                <a:lnTo>
                  <a:pt x="563" y="367"/>
                </a:lnTo>
                <a:lnTo>
                  <a:pt x="572" y="360"/>
                </a:lnTo>
                <a:lnTo>
                  <a:pt x="579" y="353"/>
                </a:lnTo>
                <a:lnTo>
                  <a:pt x="586" y="344"/>
                </a:lnTo>
                <a:lnTo>
                  <a:pt x="592" y="333"/>
                </a:lnTo>
                <a:lnTo>
                  <a:pt x="597" y="324"/>
                </a:lnTo>
                <a:lnTo>
                  <a:pt x="599" y="313"/>
                </a:lnTo>
                <a:lnTo>
                  <a:pt x="599" y="313"/>
                </a:lnTo>
                <a:lnTo>
                  <a:pt x="608" y="316"/>
                </a:lnTo>
                <a:lnTo>
                  <a:pt x="614" y="316"/>
                </a:lnTo>
                <a:lnTo>
                  <a:pt x="618" y="316"/>
                </a:lnTo>
                <a:lnTo>
                  <a:pt x="618" y="316"/>
                </a:lnTo>
                <a:lnTo>
                  <a:pt x="619" y="303"/>
                </a:lnTo>
                <a:lnTo>
                  <a:pt x="619" y="289"/>
                </a:lnTo>
                <a:lnTo>
                  <a:pt x="619" y="289"/>
                </a:lnTo>
                <a:lnTo>
                  <a:pt x="610" y="287"/>
                </a:lnTo>
                <a:lnTo>
                  <a:pt x="607" y="285"/>
                </a:lnTo>
                <a:lnTo>
                  <a:pt x="603" y="28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04" name="Picture 51" descr="työkykyohjelman logo">
            <a:extLst>
              <a:ext uri="{FF2B5EF4-FFF2-40B4-BE49-F238E27FC236}">
                <a16:creationId xmlns:a16="http://schemas.microsoft.com/office/drawing/2014/main" id="{F07F2CD9-BDD8-2848-B9FD-12A39B1606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599" y="4363971"/>
            <a:ext cx="3132881" cy="62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25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Otsikko ja sisältö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785" y="1410997"/>
            <a:ext cx="8224354" cy="33930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432785" y="235340"/>
            <a:ext cx="8224354" cy="97427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2051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Kuvapaikka vaa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0" y="0"/>
            <a:ext cx="9144000" cy="437195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432785" y="4371949"/>
            <a:ext cx="4211223" cy="607895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Content Placeholder 9"/>
          <p:cNvSpPr>
            <a:spLocks noGrp="1"/>
          </p:cNvSpPr>
          <p:nvPr>
            <p:ph idx="13"/>
          </p:nvPr>
        </p:nvSpPr>
        <p:spPr>
          <a:xfrm>
            <a:off x="4860032" y="4518180"/>
            <a:ext cx="4283968" cy="461665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fi-FI" sz="120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3639948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Kuvapaikka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813272" y="0"/>
            <a:ext cx="6336704" cy="51435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251521" y="207920"/>
            <a:ext cx="2160240" cy="1427726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6" name="Content Placeholder 9"/>
          <p:cNvSpPr>
            <a:spLocks noGrp="1"/>
          </p:cNvSpPr>
          <p:nvPr>
            <p:ph idx="14"/>
          </p:nvPr>
        </p:nvSpPr>
        <p:spPr>
          <a:xfrm>
            <a:off x="251521" y="1739485"/>
            <a:ext cx="2160240" cy="3240360"/>
          </a:xfrm>
        </p:spPr>
        <p:txBody>
          <a:bodyPr>
            <a:normAutofit/>
          </a:bodyPr>
          <a:lstStyle/>
          <a:p>
            <a:pPr lvl="0"/>
            <a:r>
              <a:rPr lang="fi-FI" sz="1400"/>
              <a:t>Muokkaa tekstin perustyylejä</a:t>
            </a:r>
          </a:p>
          <a:p>
            <a:pPr lvl="1"/>
            <a:r>
              <a:rPr lang="fi-FI" sz="1400"/>
              <a:t>toinen taso</a:t>
            </a:r>
          </a:p>
          <a:p>
            <a:pPr lvl="2"/>
            <a:r>
              <a:rPr lang="fi-FI" sz="1400"/>
              <a:t>kolmas taso</a:t>
            </a:r>
          </a:p>
        </p:txBody>
      </p:sp>
      <p:sp>
        <p:nvSpPr>
          <p:cNvPr id="12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87624" y="4873089"/>
            <a:ext cx="2736304" cy="19362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3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32785" y="4873089"/>
            <a:ext cx="683568" cy="201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04BABE-377C-4042-9CE4-D8BB0ACFBA08}" type="datetime1">
              <a:rPr lang="fi-FI" smtClean="0"/>
              <a:pPr/>
              <a:t>5.4.2022</a:t>
            </a:fld>
            <a:endParaRPr lang="fi-FI" dirty="0"/>
          </a:p>
        </p:txBody>
      </p:sp>
      <p:sp>
        <p:nvSpPr>
          <p:cNvPr id="14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-1" y="4873089"/>
            <a:ext cx="404211" cy="201103"/>
          </a:xfrm>
          <a:prstGeom prst="rect">
            <a:avLst/>
          </a:prstGeom>
        </p:spPr>
        <p:txBody>
          <a:bodyPr rIns="18000" anchor="ctr"/>
          <a:lstStyle>
            <a:lvl1pPr algn="r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611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Lopetus VN-Te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 descr="kaarielementti"/>
          <p:cNvGrpSpPr/>
          <p:nvPr userDrawn="1"/>
        </p:nvGrpSpPr>
        <p:grpSpPr>
          <a:xfrm>
            <a:off x="0" y="1"/>
            <a:ext cx="9144000" cy="5143500"/>
            <a:chOff x="-50732" y="0"/>
            <a:chExt cx="9194731" cy="5143502"/>
          </a:xfrm>
        </p:grpSpPr>
        <p:sp>
          <p:nvSpPr>
            <p:cNvPr id="65" name="AutoShape 59"/>
            <p:cNvSpPr>
              <a:spLocks noChangeAspect="1" noChangeArrowheads="1" noTextEdit="1"/>
            </p:cNvSpPr>
            <p:nvPr userDrawn="1"/>
          </p:nvSpPr>
          <p:spPr bwMode="auto">
            <a:xfrm flipH="1">
              <a:off x="-50732" y="0"/>
              <a:ext cx="9194731" cy="51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6" name="Freeform 61"/>
            <p:cNvSpPr>
              <a:spLocks/>
            </p:cNvSpPr>
            <p:nvPr userDrawn="1"/>
          </p:nvSpPr>
          <p:spPr bwMode="auto">
            <a:xfrm flipH="1">
              <a:off x="1354507" y="0"/>
              <a:ext cx="7789492" cy="5143501"/>
            </a:xfrm>
            <a:custGeom>
              <a:avLst/>
              <a:gdLst>
                <a:gd name="T0" fmla="*/ 3559 w 4854"/>
                <a:gd name="T1" fmla="*/ 0 h 3240"/>
                <a:gd name="T2" fmla="*/ 0 w 4854"/>
                <a:gd name="T3" fmla="*/ 0 h 3240"/>
                <a:gd name="T4" fmla="*/ 0 w 4854"/>
                <a:gd name="T5" fmla="*/ 3240 h 3240"/>
                <a:gd name="T6" fmla="*/ 3231 w 4854"/>
                <a:gd name="T7" fmla="*/ 3240 h 3240"/>
                <a:gd name="T8" fmla="*/ 4854 w 4854"/>
                <a:gd name="T9" fmla="*/ 1361 h 3240"/>
                <a:gd name="T10" fmla="*/ 3559 w 4854"/>
                <a:gd name="T11" fmla="*/ 0 h 3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54" h="3240">
                  <a:moveTo>
                    <a:pt x="3559" y="0"/>
                  </a:moveTo>
                  <a:lnTo>
                    <a:pt x="0" y="0"/>
                  </a:lnTo>
                  <a:lnTo>
                    <a:pt x="0" y="3240"/>
                  </a:lnTo>
                  <a:lnTo>
                    <a:pt x="3231" y="3240"/>
                  </a:lnTo>
                  <a:lnTo>
                    <a:pt x="4854" y="1361"/>
                  </a:lnTo>
                  <a:lnTo>
                    <a:pt x="3559" y="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7" name="Freeform 62"/>
            <p:cNvSpPr>
              <a:spLocks/>
            </p:cNvSpPr>
            <p:nvPr userDrawn="1"/>
          </p:nvSpPr>
          <p:spPr bwMode="auto">
            <a:xfrm flipH="1">
              <a:off x="527332" y="0"/>
              <a:ext cx="2315449" cy="2160589"/>
            </a:xfrm>
            <a:custGeom>
              <a:avLst/>
              <a:gdLst>
                <a:gd name="T0" fmla="*/ 0 w 1450"/>
                <a:gd name="T1" fmla="*/ 0 h 1361"/>
                <a:gd name="T2" fmla="*/ 24 w 1450"/>
                <a:gd name="T3" fmla="*/ 153 h 1361"/>
                <a:gd name="T4" fmla="*/ 38 w 1450"/>
                <a:gd name="T5" fmla="*/ 228 h 1361"/>
                <a:gd name="T6" fmla="*/ 59 w 1450"/>
                <a:gd name="T7" fmla="*/ 303 h 1361"/>
                <a:gd name="T8" fmla="*/ 73 w 1450"/>
                <a:gd name="T9" fmla="*/ 343 h 1361"/>
                <a:gd name="T10" fmla="*/ 105 w 1450"/>
                <a:gd name="T11" fmla="*/ 424 h 1361"/>
                <a:gd name="T12" fmla="*/ 141 w 1450"/>
                <a:gd name="T13" fmla="*/ 504 h 1361"/>
                <a:gd name="T14" fmla="*/ 181 w 1450"/>
                <a:gd name="T15" fmla="*/ 581 h 1361"/>
                <a:gd name="T16" fmla="*/ 225 w 1450"/>
                <a:gd name="T17" fmla="*/ 656 h 1361"/>
                <a:gd name="T18" fmla="*/ 272 w 1450"/>
                <a:gd name="T19" fmla="*/ 729 h 1361"/>
                <a:gd name="T20" fmla="*/ 323 w 1450"/>
                <a:gd name="T21" fmla="*/ 800 h 1361"/>
                <a:gd name="T22" fmla="*/ 377 w 1450"/>
                <a:gd name="T23" fmla="*/ 869 h 1361"/>
                <a:gd name="T24" fmla="*/ 433 w 1450"/>
                <a:gd name="T25" fmla="*/ 936 h 1361"/>
                <a:gd name="T26" fmla="*/ 491 w 1450"/>
                <a:gd name="T27" fmla="*/ 1000 h 1361"/>
                <a:gd name="T28" fmla="*/ 551 w 1450"/>
                <a:gd name="T29" fmla="*/ 1062 h 1361"/>
                <a:gd name="T30" fmla="*/ 645 w 1450"/>
                <a:gd name="T31" fmla="*/ 1151 h 1361"/>
                <a:gd name="T32" fmla="*/ 773 w 1450"/>
                <a:gd name="T33" fmla="*/ 1261 h 1361"/>
                <a:gd name="T34" fmla="*/ 904 w 1450"/>
                <a:gd name="T35" fmla="*/ 1361 h 1361"/>
                <a:gd name="T36" fmla="*/ 904 w 1450"/>
                <a:gd name="T37" fmla="*/ 1361 h 1361"/>
                <a:gd name="T38" fmla="*/ 965 w 1450"/>
                <a:gd name="T39" fmla="*/ 1283 h 1361"/>
                <a:gd name="T40" fmla="*/ 1023 w 1450"/>
                <a:gd name="T41" fmla="*/ 1202 h 1361"/>
                <a:gd name="T42" fmla="*/ 1077 w 1450"/>
                <a:gd name="T43" fmla="*/ 1119 h 1361"/>
                <a:gd name="T44" fmla="*/ 1126 w 1450"/>
                <a:gd name="T45" fmla="*/ 1036 h 1361"/>
                <a:gd name="T46" fmla="*/ 1173 w 1450"/>
                <a:gd name="T47" fmla="*/ 953 h 1361"/>
                <a:gd name="T48" fmla="*/ 1216 w 1450"/>
                <a:gd name="T49" fmla="*/ 867 h 1361"/>
                <a:gd name="T50" fmla="*/ 1255 w 1450"/>
                <a:gd name="T51" fmla="*/ 781 h 1361"/>
                <a:gd name="T52" fmla="*/ 1291 w 1450"/>
                <a:gd name="T53" fmla="*/ 694 h 1361"/>
                <a:gd name="T54" fmla="*/ 1324 w 1450"/>
                <a:gd name="T55" fmla="*/ 608 h 1361"/>
                <a:gd name="T56" fmla="*/ 1352 w 1450"/>
                <a:gd name="T57" fmla="*/ 520 h 1361"/>
                <a:gd name="T58" fmla="*/ 1378 w 1450"/>
                <a:gd name="T59" fmla="*/ 433 h 1361"/>
                <a:gd name="T60" fmla="*/ 1399 w 1450"/>
                <a:gd name="T61" fmla="*/ 345 h 1361"/>
                <a:gd name="T62" fmla="*/ 1417 w 1450"/>
                <a:gd name="T63" fmla="*/ 258 h 1361"/>
                <a:gd name="T64" fmla="*/ 1432 w 1450"/>
                <a:gd name="T65" fmla="*/ 171 h 1361"/>
                <a:gd name="T66" fmla="*/ 1442 w 1450"/>
                <a:gd name="T67" fmla="*/ 86 h 1361"/>
                <a:gd name="T68" fmla="*/ 1450 w 1450"/>
                <a:gd name="T69" fmla="*/ 0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50" h="1361">
                  <a:moveTo>
                    <a:pt x="0" y="0"/>
                  </a:moveTo>
                  <a:lnTo>
                    <a:pt x="0" y="0"/>
                  </a:lnTo>
                  <a:lnTo>
                    <a:pt x="13" y="77"/>
                  </a:lnTo>
                  <a:lnTo>
                    <a:pt x="24" y="153"/>
                  </a:lnTo>
                  <a:lnTo>
                    <a:pt x="31" y="190"/>
                  </a:lnTo>
                  <a:lnTo>
                    <a:pt x="38" y="228"/>
                  </a:lnTo>
                  <a:lnTo>
                    <a:pt x="49" y="266"/>
                  </a:lnTo>
                  <a:lnTo>
                    <a:pt x="59" y="303"/>
                  </a:lnTo>
                  <a:lnTo>
                    <a:pt x="59" y="303"/>
                  </a:lnTo>
                  <a:lnTo>
                    <a:pt x="73" y="343"/>
                  </a:lnTo>
                  <a:lnTo>
                    <a:pt x="88" y="385"/>
                  </a:lnTo>
                  <a:lnTo>
                    <a:pt x="105" y="424"/>
                  </a:lnTo>
                  <a:lnTo>
                    <a:pt x="123" y="465"/>
                  </a:lnTo>
                  <a:lnTo>
                    <a:pt x="141" y="504"/>
                  </a:lnTo>
                  <a:lnTo>
                    <a:pt x="161" y="542"/>
                  </a:lnTo>
                  <a:lnTo>
                    <a:pt x="181" y="581"/>
                  </a:lnTo>
                  <a:lnTo>
                    <a:pt x="203" y="619"/>
                  </a:lnTo>
                  <a:lnTo>
                    <a:pt x="225" y="656"/>
                  </a:lnTo>
                  <a:lnTo>
                    <a:pt x="249" y="693"/>
                  </a:lnTo>
                  <a:lnTo>
                    <a:pt x="272" y="729"/>
                  </a:lnTo>
                  <a:lnTo>
                    <a:pt x="297" y="765"/>
                  </a:lnTo>
                  <a:lnTo>
                    <a:pt x="323" y="800"/>
                  </a:lnTo>
                  <a:lnTo>
                    <a:pt x="350" y="835"/>
                  </a:lnTo>
                  <a:lnTo>
                    <a:pt x="377" y="869"/>
                  </a:lnTo>
                  <a:lnTo>
                    <a:pt x="404" y="902"/>
                  </a:lnTo>
                  <a:lnTo>
                    <a:pt x="433" y="936"/>
                  </a:lnTo>
                  <a:lnTo>
                    <a:pt x="461" y="968"/>
                  </a:lnTo>
                  <a:lnTo>
                    <a:pt x="491" y="1000"/>
                  </a:lnTo>
                  <a:lnTo>
                    <a:pt x="521" y="1032"/>
                  </a:lnTo>
                  <a:lnTo>
                    <a:pt x="551" y="1062"/>
                  </a:lnTo>
                  <a:lnTo>
                    <a:pt x="582" y="1092"/>
                  </a:lnTo>
                  <a:lnTo>
                    <a:pt x="645" y="1151"/>
                  </a:lnTo>
                  <a:lnTo>
                    <a:pt x="709" y="1207"/>
                  </a:lnTo>
                  <a:lnTo>
                    <a:pt x="773" y="1261"/>
                  </a:lnTo>
                  <a:lnTo>
                    <a:pt x="838" y="1313"/>
                  </a:lnTo>
                  <a:lnTo>
                    <a:pt x="904" y="1361"/>
                  </a:lnTo>
                  <a:lnTo>
                    <a:pt x="904" y="1361"/>
                  </a:lnTo>
                  <a:lnTo>
                    <a:pt x="904" y="1361"/>
                  </a:lnTo>
                  <a:lnTo>
                    <a:pt x="935" y="1322"/>
                  </a:lnTo>
                  <a:lnTo>
                    <a:pt x="965" y="1283"/>
                  </a:lnTo>
                  <a:lnTo>
                    <a:pt x="994" y="1242"/>
                  </a:lnTo>
                  <a:lnTo>
                    <a:pt x="1023" y="1202"/>
                  </a:lnTo>
                  <a:lnTo>
                    <a:pt x="1050" y="1161"/>
                  </a:lnTo>
                  <a:lnTo>
                    <a:pt x="1077" y="1119"/>
                  </a:lnTo>
                  <a:lnTo>
                    <a:pt x="1101" y="1079"/>
                  </a:lnTo>
                  <a:lnTo>
                    <a:pt x="1126" y="1036"/>
                  </a:lnTo>
                  <a:lnTo>
                    <a:pt x="1150" y="995"/>
                  </a:lnTo>
                  <a:lnTo>
                    <a:pt x="1173" y="953"/>
                  </a:lnTo>
                  <a:lnTo>
                    <a:pt x="1195" y="910"/>
                  </a:lnTo>
                  <a:lnTo>
                    <a:pt x="1216" y="867"/>
                  </a:lnTo>
                  <a:lnTo>
                    <a:pt x="1236" y="825"/>
                  </a:lnTo>
                  <a:lnTo>
                    <a:pt x="1255" y="781"/>
                  </a:lnTo>
                  <a:lnTo>
                    <a:pt x="1273" y="738"/>
                  </a:lnTo>
                  <a:lnTo>
                    <a:pt x="1291" y="694"/>
                  </a:lnTo>
                  <a:lnTo>
                    <a:pt x="1308" y="651"/>
                  </a:lnTo>
                  <a:lnTo>
                    <a:pt x="1324" y="608"/>
                  </a:lnTo>
                  <a:lnTo>
                    <a:pt x="1339" y="564"/>
                  </a:lnTo>
                  <a:lnTo>
                    <a:pt x="1352" y="520"/>
                  </a:lnTo>
                  <a:lnTo>
                    <a:pt x="1366" y="476"/>
                  </a:lnTo>
                  <a:lnTo>
                    <a:pt x="1378" y="433"/>
                  </a:lnTo>
                  <a:lnTo>
                    <a:pt x="1389" y="389"/>
                  </a:lnTo>
                  <a:lnTo>
                    <a:pt x="1399" y="345"/>
                  </a:lnTo>
                  <a:lnTo>
                    <a:pt x="1408" y="302"/>
                  </a:lnTo>
                  <a:lnTo>
                    <a:pt x="1417" y="258"/>
                  </a:lnTo>
                  <a:lnTo>
                    <a:pt x="1425" y="215"/>
                  </a:lnTo>
                  <a:lnTo>
                    <a:pt x="1432" y="171"/>
                  </a:lnTo>
                  <a:lnTo>
                    <a:pt x="1438" y="128"/>
                  </a:lnTo>
                  <a:lnTo>
                    <a:pt x="1442" y="86"/>
                  </a:lnTo>
                  <a:lnTo>
                    <a:pt x="1447" y="43"/>
                  </a:lnTo>
                  <a:lnTo>
                    <a:pt x="14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C8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8" name="Freeform 63"/>
            <p:cNvSpPr>
              <a:spLocks/>
            </p:cNvSpPr>
            <p:nvPr userDrawn="1"/>
          </p:nvSpPr>
          <p:spPr bwMode="auto">
            <a:xfrm flipH="1">
              <a:off x="-50732" y="1171575"/>
              <a:ext cx="1449951" cy="1657351"/>
            </a:xfrm>
            <a:custGeom>
              <a:avLst/>
              <a:gdLst>
                <a:gd name="T0" fmla="*/ 908 w 908"/>
                <a:gd name="T1" fmla="*/ 0 h 1044"/>
                <a:gd name="T2" fmla="*/ 908 w 908"/>
                <a:gd name="T3" fmla="*/ 0 h 1044"/>
                <a:gd name="T4" fmla="*/ 848 w 908"/>
                <a:gd name="T5" fmla="*/ 28 h 1044"/>
                <a:gd name="T6" fmla="*/ 789 w 908"/>
                <a:gd name="T7" fmla="*/ 59 h 1044"/>
                <a:gd name="T8" fmla="*/ 729 w 908"/>
                <a:gd name="T9" fmla="*/ 89 h 1044"/>
                <a:gd name="T10" fmla="*/ 671 w 908"/>
                <a:gd name="T11" fmla="*/ 120 h 1044"/>
                <a:gd name="T12" fmla="*/ 612 w 908"/>
                <a:gd name="T13" fmla="*/ 153 h 1044"/>
                <a:gd name="T14" fmla="*/ 555 w 908"/>
                <a:gd name="T15" fmla="*/ 187 h 1044"/>
                <a:gd name="T16" fmla="*/ 498 w 908"/>
                <a:gd name="T17" fmla="*/ 222 h 1044"/>
                <a:gd name="T18" fmla="*/ 440 w 908"/>
                <a:gd name="T19" fmla="*/ 259 h 1044"/>
                <a:gd name="T20" fmla="*/ 384 w 908"/>
                <a:gd name="T21" fmla="*/ 298 h 1044"/>
                <a:gd name="T22" fmla="*/ 328 w 908"/>
                <a:gd name="T23" fmla="*/ 339 h 1044"/>
                <a:gd name="T24" fmla="*/ 273 w 908"/>
                <a:gd name="T25" fmla="*/ 380 h 1044"/>
                <a:gd name="T26" fmla="*/ 217 w 908"/>
                <a:gd name="T27" fmla="*/ 424 h 1044"/>
                <a:gd name="T28" fmla="*/ 162 w 908"/>
                <a:gd name="T29" fmla="*/ 471 h 1044"/>
                <a:gd name="T30" fmla="*/ 107 w 908"/>
                <a:gd name="T31" fmla="*/ 520 h 1044"/>
                <a:gd name="T32" fmla="*/ 53 w 908"/>
                <a:gd name="T33" fmla="*/ 570 h 1044"/>
                <a:gd name="T34" fmla="*/ 0 w 908"/>
                <a:gd name="T35" fmla="*/ 623 h 1044"/>
                <a:gd name="T36" fmla="*/ 0 w 908"/>
                <a:gd name="T37" fmla="*/ 623 h 1044"/>
                <a:gd name="T38" fmla="*/ 0 w 908"/>
                <a:gd name="T39" fmla="*/ 623 h 1044"/>
                <a:gd name="T40" fmla="*/ 53 w 908"/>
                <a:gd name="T41" fmla="*/ 660 h 1044"/>
                <a:gd name="T42" fmla="*/ 106 w 908"/>
                <a:gd name="T43" fmla="*/ 698 h 1044"/>
                <a:gd name="T44" fmla="*/ 160 w 908"/>
                <a:gd name="T45" fmla="*/ 732 h 1044"/>
                <a:gd name="T46" fmla="*/ 215 w 908"/>
                <a:gd name="T47" fmla="*/ 767 h 1044"/>
                <a:gd name="T48" fmla="*/ 270 w 908"/>
                <a:gd name="T49" fmla="*/ 800 h 1044"/>
                <a:gd name="T50" fmla="*/ 325 w 908"/>
                <a:gd name="T51" fmla="*/ 831 h 1044"/>
                <a:gd name="T52" fmla="*/ 383 w 908"/>
                <a:gd name="T53" fmla="*/ 862 h 1044"/>
                <a:gd name="T54" fmla="*/ 439 w 908"/>
                <a:gd name="T55" fmla="*/ 890 h 1044"/>
                <a:gd name="T56" fmla="*/ 496 w 908"/>
                <a:gd name="T57" fmla="*/ 917 h 1044"/>
                <a:gd name="T58" fmla="*/ 555 w 908"/>
                <a:gd name="T59" fmla="*/ 942 h 1044"/>
                <a:gd name="T60" fmla="*/ 612 w 908"/>
                <a:gd name="T61" fmla="*/ 964 h 1044"/>
                <a:gd name="T62" fmla="*/ 671 w 908"/>
                <a:gd name="T63" fmla="*/ 986 h 1044"/>
                <a:gd name="T64" fmla="*/ 730 w 908"/>
                <a:gd name="T65" fmla="*/ 1004 h 1044"/>
                <a:gd name="T66" fmla="*/ 789 w 908"/>
                <a:gd name="T67" fmla="*/ 1019 h 1044"/>
                <a:gd name="T68" fmla="*/ 848 w 908"/>
                <a:gd name="T69" fmla="*/ 1033 h 1044"/>
                <a:gd name="T70" fmla="*/ 908 w 908"/>
                <a:gd name="T71" fmla="*/ 1044 h 1044"/>
                <a:gd name="T72" fmla="*/ 908 w 908"/>
                <a:gd name="T73" fmla="*/ 0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08" h="1044">
                  <a:moveTo>
                    <a:pt x="908" y="0"/>
                  </a:moveTo>
                  <a:lnTo>
                    <a:pt x="908" y="0"/>
                  </a:lnTo>
                  <a:lnTo>
                    <a:pt x="848" y="28"/>
                  </a:lnTo>
                  <a:lnTo>
                    <a:pt x="789" y="59"/>
                  </a:lnTo>
                  <a:lnTo>
                    <a:pt x="729" y="89"/>
                  </a:lnTo>
                  <a:lnTo>
                    <a:pt x="671" y="120"/>
                  </a:lnTo>
                  <a:lnTo>
                    <a:pt x="612" y="153"/>
                  </a:lnTo>
                  <a:lnTo>
                    <a:pt x="555" y="187"/>
                  </a:lnTo>
                  <a:lnTo>
                    <a:pt x="498" y="222"/>
                  </a:lnTo>
                  <a:lnTo>
                    <a:pt x="440" y="259"/>
                  </a:lnTo>
                  <a:lnTo>
                    <a:pt x="384" y="298"/>
                  </a:lnTo>
                  <a:lnTo>
                    <a:pt x="328" y="339"/>
                  </a:lnTo>
                  <a:lnTo>
                    <a:pt x="273" y="380"/>
                  </a:lnTo>
                  <a:lnTo>
                    <a:pt x="217" y="424"/>
                  </a:lnTo>
                  <a:lnTo>
                    <a:pt x="162" y="471"/>
                  </a:lnTo>
                  <a:lnTo>
                    <a:pt x="107" y="520"/>
                  </a:lnTo>
                  <a:lnTo>
                    <a:pt x="53" y="570"/>
                  </a:lnTo>
                  <a:lnTo>
                    <a:pt x="0" y="623"/>
                  </a:lnTo>
                  <a:lnTo>
                    <a:pt x="0" y="623"/>
                  </a:lnTo>
                  <a:lnTo>
                    <a:pt x="0" y="623"/>
                  </a:lnTo>
                  <a:lnTo>
                    <a:pt x="53" y="660"/>
                  </a:lnTo>
                  <a:lnTo>
                    <a:pt x="106" y="698"/>
                  </a:lnTo>
                  <a:lnTo>
                    <a:pt x="160" y="732"/>
                  </a:lnTo>
                  <a:lnTo>
                    <a:pt x="215" y="767"/>
                  </a:lnTo>
                  <a:lnTo>
                    <a:pt x="270" y="800"/>
                  </a:lnTo>
                  <a:lnTo>
                    <a:pt x="325" y="831"/>
                  </a:lnTo>
                  <a:lnTo>
                    <a:pt x="383" y="862"/>
                  </a:lnTo>
                  <a:lnTo>
                    <a:pt x="439" y="890"/>
                  </a:lnTo>
                  <a:lnTo>
                    <a:pt x="496" y="917"/>
                  </a:lnTo>
                  <a:lnTo>
                    <a:pt x="555" y="942"/>
                  </a:lnTo>
                  <a:lnTo>
                    <a:pt x="612" y="964"/>
                  </a:lnTo>
                  <a:lnTo>
                    <a:pt x="671" y="986"/>
                  </a:lnTo>
                  <a:lnTo>
                    <a:pt x="730" y="1004"/>
                  </a:lnTo>
                  <a:lnTo>
                    <a:pt x="789" y="1019"/>
                  </a:lnTo>
                  <a:lnTo>
                    <a:pt x="848" y="1033"/>
                  </a:lnTo>
                  <a:lnTo>
                    <a:pt x="908" y="1044"/>
                  </a:lnTo>
                  <a:lnTo>
                    <a:pt x="90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9" name="Freeform 64"/>
            <p:cNvSpPr>
              <a:spLocks/>
            </p:cNvSpPr>
            <p:nvPr userDrawn="1"/>
          </p:nvSpPr>
          <p:spPr bwMode="auto">
            <a:xfrm flipH="1">
              <a:off x="-50732" y="2160589"/>
              <a:ext cx="3388541" cy="2982913"/>
            </a:xfrm>
            <a:custGeom>
              <a:avLst/>
              <a:gdLst>
                <a:gd name="T0" fmla="*/ 2122 w 2122"/>
                <a:gd name="T1" fmla="*/ 1879 h 1879"/>
                <a:gd name="T2" fmla="*/ 2122 w 2122"/>
                <a:gd name="T3" fmla="*/ 502 h 1879"/>
                <a:gd name="T4" fmla="*/ 2122 w 2122"/>
                <a:gd name="T5" fmla="*/ 502 h 1879"/>
                <a:gd name="T6" fmla="*/ 2005 w 2122"/>
                <a:gd name="T7" fmla="*/ 447 h 1879"/>
                <a:gd name="T8" fmla="*/ 1889 w 2122"/>
                <a:gd name="T9" fmla="*/ 392 h 1879"/>
                <a:gd name="T10" fmla="*/ 1773 w 2122"/>
                <a:gd name="T11" fmla="*/ 334 h 1879"/>
                <a:gd name="T12" fmla="*/ 1716 w 2122"/>
                <a:gd name="T13" fmla="*/ 305 h 1879"/>
                <a:gd name="T14" fmla="*/ 1660 w 2122"/>
                <a:gd name="T15" fmla="*/ 275 h 1879"/>
                <a:gd name="T16" fmla="*/ 1602 w 2122"/>
                <a:gd name="T17" fmla="*/ 244 h 1879"/>
                <a:gd name="T18" fmla="*/ 1546 w 2122"/>
                <a:gd name="T19" fmla="*/ 213 h 1879"/>
                <a:gd name="T20" fmla="*/ 1490 w 2122"/>
                <a:gd name="T21" fmla="*/ 180 h 1879"/>
                <a:gd name="T22" fmla="*/ 1435 w 2122"/>
                <a:gd name="T23" fmla="*/ 147 h 1879"/>
                <a:gd name="T24" fmla="*/ 1379 w 2122"/>
                <a:gd name="T25" fmla="*/ 113 h 1879"/>
                <a:gd name="T26" fmla="*/ 1324 w 2122"/>
                <a:gd name="T27" fmla="*/ 77 h 1879"/>
                <a:gd name="T28" fmla="*/ 1268 w 2122"/>
                <a:gd name="T29" fmla="*/ 39 h 1879"/>
                <a:gd name="T30" fmla="*/ 1214 w 2122"/>
                <a:gd name="T31" fmla="*/ 0 h 1879"/>
                <a:gd name="T32" fmla="*/ 1214 w 2122"/>
                <a:gd name="T33" fmla="*/ 0 h 1879"/>
                <a:gd name="T34" fmla="*/ 1131 w 2122"/>
                <a:gd name="T35" fmla="*/ 132 h 1879"/>
                <a:gd name="T36" fmla="*/ 1052 w 2122"/>
                <a:gd name="T37" fmla="*/ 261 h 1879"/>
                <a:gd name="T38" fmla="*/ 976 w 2122"/>
                <a:gd name="T39" fmla="*/ 388 h 1879"/>
                <a:gd name="T40" fmla="*/ 902 w 2122"/>
                <a:gd name="T41" fmla="*/ 514 h 1879"/>
                <a:gd name="T42" fmla="*/ 758 w 2122"/>
                <a:gd name="T43" fmla="*/ 759 h 1879"/>
                <a:gd name="T44" fmla="*/ 687 w 2122"/>
                <a:gd name="T45" fmla="*/ 878 h 1879"/>
                <a:gd name="T46" fmla="*/ 617 w 2122"/>
                <a:gd name="T47" fmla="*/ 996 h 1879"/>
                <a:gd name="T48" fmla="*/ 546 w 2122"/>
                <a:gd name="T49" fmla="*/ 1111 h 1879"/>
                <a:gd name="T50" fmla="*/ 476 w 2122"/>
                <a:gd name="T51" fmla="*/ 1225 h 1879"/>
                <a:gd name="T52" fmla="*/ 402 w 2122"/>
                <a:gd name="T53" fmla="*/ 1338 h 1879"/>
                <a:gd name="T54" fmla="*/ 327 w 2122"/>
                <a:gd name="T55" fmla="*/ 1449 h 1879"/>
                <a:gd name="T56" fmla="*/ 289 w 2122"/>
                <a:gd name="T57" fmla="*/ 1503 h 1879"/>
                <a:gd name="T58" fmla="*/ 251 w 2122"/>
                <a:gd name="T59" fmla="*/ 1558 h 1879"/>
                <a:gd name="T60" fmla="*/ 211 w 2122"/>
                <a:gd name="T61" fmla="*/ 1612 h 1879"/>
                <a:gd name="T62" fmla="*/ 171 w 2122"/>
                <a:gd name="T63" fmla="*/ 1666 h 1879"/>
                <a:gd name="T64" fmla="*/ 129 w 2122"/>
                <a:gd name="T65" fmla="*/ 1720 h 1879"/>
                <a:gd name="T66" fmla="*/ 88 w 2122"/>
                <a:gd name="T67" fmla="*/ 1773 h 1879"/>
                <a:gd name="T68" fmla="*/ 44 w 2122"/>
                <a:gd name="T69" fmla="*/ 1826 h 1879"/>
                <a:gd name="T70" fmla="*/ 0 w 2122"/>
                <a:gd name="T71" fmla="*/ 1879 h 1879"/>
                <a:gd name="T72" fmla="*/ 2122 w 2122"/>
                <a:gd name="T73" fmla="*/ 1879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22" h="1879">
                  <a:moveTo>
                    <a:pt x="2122" y="1879"/>
                  </a:moveTo>
                  <a:lnTo>
                    <a:pt x="2122" y="502"/>
                  </a:lnTo>
                  <a:lnTo>
                    <a:pt x="2122" y="502"/>
                  </a:lnTo>
                  <a:lnTo>
                    <a:pt x="2005" y="447"/>
                  </a:lnTo>
                  <a:lnTo>
                    <a:pt x="1889" y="392"/>
                  </a:lnTo>
                  <a:lnTo>
                    <a:pt x="1773" y="334"/>
                  </a:lnTo>
                  <a:lnTo>
                    <a:pt x="1716" y="305"/>
                  </a:lnTo>
                  <a:lnTo>
                    <a:pt x="1660" y="275"/>
                  </a:lnTo>
                  <a:lnTo>
                    <a:pt x="1602" y="244"/>
                  </a:lnTo>
                  <a:lnTo>
                    <a:pt x="1546" y="213"/>
                  </a:lnTo>
                  <a:lnTo>
                    <a:pt x="1490" y="180"/>
                  </a:lnTo>
                  <a:lnTo>
                    <a:pt x="1435" y="147"/>
                  </a:lnTo>
                  <a:lnTo>
                    <a:pt x="1379" y="113"/>
                  </a:lnTo>
                  <a:lnTo>
                    <a:pt x="1324" y="77"/>
                  </a:lnTo>
                  <a:lnTo>
                    <a:pt x="1268" y="39"/>
                  </a:lnTo>
                  <a:lnTo>
                    <a:pt x="1214" y="0"/>
                  </a:lnTo>
                  <a:lnTo>
                    <a:pt x="1214" y="0"/>
                  </a:lnTo>
                  <a:lnTo>
                    <a:pt x="1131" y="132"/>
                  </a:lnTo>
                  <a:lnTo>
                    <a:pt x="1052" y="261"/>
                  </a:lnTo>
                  <a:lnTo>
                    <a:pt x="976" y="388"/>
                  </a:lnTo>
                  <a:lnTo>
                    <a:pt x="902" y="514"/>
                  </a:lnTo>
                  <a:lnTo>
                    <a:pt x="758" y="759"/>
                  </a:lnTo>
                  <a:lnTo>
                    <a:pt x="687" y="878"/>
                  </a:lnTo>
                  <a:lnTo>
                    <a:pt x="617" y="996"/>
                  </a:lnTo>
                  <a:lnTo>
                    <a:pt x="546" y="1111"/>
                  </a:lnTo>
                  <a:lnTo>
                    <a:pt x="476" y="1225"/>
                  </a:lnTo>
                  <a:lnTo>
                    <a:pt x="402" y="1338"/>
                  </a:lnTo>
                  <a:lnTo>
                    <a:pt x="327" y="1449"/>
                  </a:lnTo>
                  <a:lnTo>
                    <a:pt x="289" y="1503"/>
                  </a:lnTo>
                  <a:lnTo>
                    <a:pt x="251" y="1558"/>
                  </a:lnTo>
                  <a:lnTo>
                    <a:pt x="211" y="1612"/>
                  </a:lnTo>
                  <a:lnTo>
                    <a:pt x="171" y="1666"/>
                  </a:lnTo>
                  <a:lnTo>
                    <a:pt x="129" y="1720"/>
                  </a:lnTo>
                  <a:lnTo>
                    <a:pt x="88" y="1773"/>
                  </a:lnTo>
                  <a:lnTo>
                    <a:pt x="44" y="1826"/>
                  </a:lnTo>
                  <a:lnTo>
                    <a:pt x="0" y="1879"/>
                  </a:lnTo>
                  <a:lnTo>
                    <a:pt x="2122" y="18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0" name="Freeform 65"/>
            <p:cNvSpPr>
              <a:spLocks/>
            </p:cNvSpPr>
            <p:nvPr userDrawn="1"/>
          </p:nvSpPr>
          <p:spPr bwMode="auto">
            <a:xfrm flipH="1">
              <a:off x="-50732" y="0"/>
              <a:ext cx="1449951" cy="2160589"/>
            </a:xfrm>
            <a:custGeom>
              <a:avLst/>
              <a:gdLst>
                <a:gd name="T0" fmla="*/ 0 w 908"/>
                <a:gd name="T1" fmla="*/ 1361 h 1361"/>
                <a:gd name="T2" fmla="*/ 0 w 908"/>
                <a:gd name="T3" fmla="*/ 1361 h 1361"/>
                <a:gd name="T4" fmla="*/ 53 w 908"/>
                <a:gd name="T5" fmla="*/ 1323 h 1361"/>
                <a:gd name="T6" fmla="*/ 107 w 908"/>
                <a:gd name="T7" fmla="*/ 1285 h 1361"/>
                <a:gd name="T8" fmla="*/ 161 w 908"/>
                <a:gd name="T9" fmla="*/ 1248 h 1361"/>
                <a:gd name="T10" fmla="*/ 216 w 908"/>
                <a:gd name="T11" fmla="*/ 1212 h 1361"/>
                <a:gd name="T12" fmla="*/ 271 w 908"/>
                <a:gd name="T13" fmla="*/ 1176 h 1361"/>
                <a:gd name="T14" fmla="*/ 328 w 908"/>
                <a:gd name="T15" fmla="*/ 1141 h 1361"/>
                <a:gd name="T16" fmla="*/ 384 w 908"/>
                <a:gd name="T17" fmla="*/ 1106 h 1361"/>
                <a:gd name="T18" fmla="*/ 440 w 908"/>
                <a:gd name="T19" fmla="*/ 1072 h 1361"/>
                <a:gd name="T20" fmla="*/ 498 w 908"/>
                <a:gd name="T21" fmla="*/ 1038 h 1361"/>
                <a:gd name="T22" fmla="*/ 555 w 908"/>
                <a:gd name="T23" fmla="*/ 1006 h 1361"/>
                <a:gd name="T24" fmla="*/ 612 w 908"/>
                <a:gd name="T25" fmla="*/ 974 h 1361"/>
                <a:gd name="T26" fmla="*/ 671 w 908"/>
                <a:gd name="T27" fmla="*/ 943 h 1361"/>
                <a:gd name="T28" fmla="*/ 729 w 908"/>
                <a:gd name="T29" fmla="*/ 912 h 1361"/>
                <a:gd name="T30" fmla="*/ 789 w 908"/>
                <a:gd name="T31" fmla="*/ 882 h 1361"/>
                <a:gd name="T32" fmla="*/ 848 w 908"/>
                <a:gd name="T33" fmla="*/ 853 h 1361"/>
                <a:gd name="T34" fmla="*/ 908 w 908"/>
                <a:gd name="T35" fmla="*/ 825 h 1361"/>
                <a:gd name="T36" fmla="*/ 908 w 908"/>
                <a:gd name="T37" fmla="*/ 0 h 1361"/>
                <a:gd name="T38" fmla="*/ 261 w 908"/>
                <a:gd name="T39" fmla="*/ 0 h 1361"/>
                <a:gd name="T40" fmla="*/ 261 w 908"/>
                <a:gd name="T41" fmla="*/ 0 h 1361"/>
                <a:gd name="T42" fmla="*/ 256 w 908"/>
                <a:gd name="T43" fmla="*/ 86 h 1361"/>
                <a:gd name="T44" fmla="*/ 248 w 908"/>
                <a:gd name="T45" fmla="*/ 170 h 1361"/>
                <a:gd name="T46" fmla="*/ 239 w 908"/>
                <a:gd name="T47" fmla="*/ 255 h 1361"/>
                <a:gd name="T48" fmla="*/ 229 w 908"/>
                <a:gd name="T49" fmla="*/ 340 h 1361"/>
                <a:gd name="T50" fmla="*/ 217 w 908"/>
                <a:gd name="T51" fmla="*/ 425 h 1361"/>
                <a:gd name="T52" fmla="*/ 205 w 908"/>
                <a:gd name="T53" fmla="*/ 511 h 1361"/>
                <a:gd name="T54" fmla="*/ 190 w 908"/>
                <a:gd name="T55" fmla="*/ 596 h 1361"/>
                <a:gd name="T56" fmla="*/ 175 w 908"/>
                <a:gd name="T57" fmla="*/ 681 h 1361"/>
                <a:gd name="T58" fmla="*/ 158 w 908"/>
                <a:gd name="T59" fmla="*/ 766 h 1361"/>
                <a:gd name="T60" fmla="*/ 140 w 908"/>
                <a:gd name="T61" fmla="*/ 852 h 1361"/>
                <a:gd name="T62" fmla="*/ 120 w 908"/>
                <a:gd name="T63" fmla="*/ 937 h 1361"/>
                <a:gd name="T64" fmla="*/ 99 w 908"/>
                <a:gd name="T65" fmla="*/ 1022 h 1361"/>
                <a:gd name="T66" fmla="*/ 76 w 908"/>
                <a:gd name="T67" fmla="*/ 1107 h 1361"/>
                <a:gd name="T68" fmla="*/ 52 w 908"/>
                <a:gd name="T69" fmla="*/ 1191 h 1361"/>
                <a:gd name="T70" fmla="*/ 27 w 908"/>
                <a:gd name="T71" fmla="*/ 1277 h 1361"/>
                <a:gd name="T72" fmla="*/ 0 w 908"/>
                <a:gd name="T73" fmla="*/ 1361 h 1361"/>
                <a:gd name="T74" fmla="*/ 0 w 908"/>
                <a:gd name="T75" fmla="*/ 1361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08" h="1361">
                  <a:moveTo>
                    <a:pt x="0" y="1361"/>
                  </a:moveTo>
                  <a:lnTo>
                    <a:pt x="0" y="1361"/>
                  </a:lnTo>
                  <a:lnTo>
                    <a:pt x="53" y="1323"/>
                  </a:lnTo>
                  <a:lnTo>
                    <a:pt x="107" y="1285"/>
                  </a:lnTo>
                  <a:lnTo>
                    <a:pt x="161" y="1248"/>
                  </a:lnTo>
                  <a:lnTo>
                    <a:pt x="216" y="1212"/>
                  </a:lnTo>
                  <a:lnTo>
                    <a:pt x="271" y="1176"/>
                  </a:lnTo>
                  <a:lnTo>
                    <a:pt x="328" y="1141"/>
                  </a:lnTo>
                  <a:lnTo>
                    <a:pt x="384" y="1106"/>
                  </a:lnTo>
                  <a:lnTo>
                    <a:pt x="440" y="1072"/>
                  </a:lnTo>
                  <a:lnTo>
                    <a:pt x="498" y="1038"/>
                  </a:lnTo>
                  <a:lnTo>
                    <a:pt x="555" y="1006"/>
                  </a:lnTo>
                  <a:lnTo>
                    <a:pt x="612" y="974"/>
                  </a:lnTo>
                  <a:lnTo>
                    <a:pt x="671" y="943"/>
                  </a:lnTo>
                  <a:lnTo>
                    <a:pt x="729" y="912"/>
                  </a:lnTo>
                  <a:lnTo>
                    <a:pt x="789" y="882"/>
                  </a:lnTo>
                  <a:lnTo>
                    <a:pt x="848" y="853"/>
                  </a:lnTo>
                  <a:lnTo>
                    <a:pt x="908" y="825"/>
                  </a:lnTo>
                  <a:lnTo>
                    <a:pt x="908" y="0"/>
                  </a:lnTo>
                  <a:lnTo>
                    <a:pt x="261" y="0"/>
                  </a:lnTo>
                  <a:lnTo>
                    <a:pt x="261" y="0"/>
                  </a:lnTo>
                  <a:lnTo>
                    <a:pt x="256" y="86"/>
                  </a:lnTo>
                  <a:lnTo>
                    <a:pt x="248" y="170"/>
                  </a:lnTo>
                  <a:lnTo>
                    <a:pt x="239" y="255"/>
                  </a:lnTo>
                  <a:lnTo>
                    <a:pt x="229" y="340"/>
                  </a:lnTo>
                  <a:lnTo>
                    <a:pt x="217" y="425"/>
                  </a:lnTo>
                  <a:lnTo>
                    <a:pt x="205" y="511"/>
                  </a:lnTo>
                  <a:lnTo>
                    <a:pt x="190" y="596"/>
                  </a:lnTo>
                  <a:lnTo>
                    <a:pt x="175" y="681"/>
                  </a:lnTo>
                  <a:lnTo>
                    <a:pt x="158" y="766"/>
                  </a:lnTo>
                  <a:lnTo>
                    <a:pt x="140" y="852"/>
                  </a:lnTo>
                  <a:lnTo>
                    <a:pt x="120" y="937"/>
                  </a:lnTo>
                  <a:lnTo>
                    <a:pt x="99" y="1022"/>
                  </a:lnTo>
                  <a:lnTo>
                    <a:pt x="76" y="1107"/>
                  </a:lnTo>
                  <a:lnTo>
                    <a:pt x="52" y="1191"/>
                  </a:lnTo>
                  <a:lnTo>
                    <a:pt x="27" y="1277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1" name="Freeform 66"/>
            <p:cNvSpPr>
              <a:spLocks/>
            </p:cNvSpPr>
            <p:nvPr userDrawn="1"/>
          </p:nvSpPr>
          <p:spPr bwMode="auto">
            <a:xfrm flipH="1">
              <a:off x="1399219" y="0"/>
              <a:ext cx="2112648" cy="2160589"/>
            </a:xfrm>
            <a:custGeom>
              <a:avLst/>
              <a:gdLst>
                <a:gd name="T0" fmla="*/ 1323 w 1323"/>
                <a:gd name="T1" fmla="*/ 1361 h 1361"/>
                <a:gd name="T2" fmla="*/ 1323 w 1323"/>
                <a:gd name="T3" fmla="*/ 1361 h 1361"/>
                <a:gd name="T4" fmla="*/ 1291 w 1323"/>
                <a:gd name="T5" fmla="*/ 1338 h 1361"/>
                <a:gd name="T6" fmla="*/ 1258 w 1323"/>
                <a:gd name="T7" fmla="*/ 1313 h 1361"/>
                <a:gd name="T8" fmla="*/ 1227 w 1323"/>
                <a:gd name="T9" fmla="*/ 1287 h 1361"/>
                <a:gd name="T10" fmla="*/ 1195 w 1323"/>
                <a:gd name="T11" fmla="*/ 1261 h 1361"/>
                <a:gd name="T12" fmla="*/ 1165 w 1323"/>
                <a:gd name="T13" fmla="*/ 1234 h 1361"/>
                <a:gd name="T14" fmla="*/ 1135 w 1323"/>
                <a:gd name="T15" fmla="*/ 1207 h 1361"/>
                <a:gd name="T16" fmla="*/ 1105 w 1323"/>
                <a:gd name="T17" fmla="*/ 1179 h 1361"/>
                <a:gd name="T18" fmla="*/ 1076 w 1323"/>
                <a:gd name="T19" fmla="*/ 1151 h 1361"/>
                <a:gd name="T20" fmla="*/ 1047 w 1323"/>
                <a:gd name="T21" fmla="*/ 1122 h 1361"/>
                <a:gd name="T22" fmla="*/ 1019 w 1323"/>
                <a:gd name="T23" fmla="*/ 1092 h 1361"/>
                <a:gd name="T24" fmla="*/ 991 w 1323"/>
                <a:gd name="T25" fmla="*/ 1062 h 1361"/>
                <a:gd name="T26" fmla="*/ 964 w 1323"/>
                <a:gd name="T27" fmla="*/ 1032 h 1361"/>
                <a:gd name="T28" fmla="*/ 938 w 1323"/>
                <a:gd name="T29" fmla="*/ 1000 h 1361"/>
                <a:gd name="T30" fmla="*/ 912 w 1323"/>
                <a:gd name="T31" fmla="*/ 968 h 1361"/>
                <a:gd name="T32" fmla="*/ 886 w 1323"/>
                <a:gd name="T33" fmla="*/ 936 h 1361"/>
                <a:gd name="T34" fmla="*/ 861 w 1323"/>
                <a:gd name="T35" fmla="*/ 902 h 1361"/>
                <a:gd name="T36" fmla="*/ 836 w 1323"/>
                <a:gd name="T37" fmla="*/ 869 h 1361"/>
                <a:gd name="T38" fmla="*/ 813 w 1323"/>
                <a:gd name="T39" fmla="*/ 835 h 1361"/>
                <a:gd name="T40" fmla="*/ 790 w 1323"/>
                <a:gd name="T41" fmla="*/ 800 h 1361"/>
                <a:gd name="T42" fmla="*/ 768 w 1323"/>
                <a:gd name="T43" fmla="*/ 765 h 1361"/>
                <a:gd name="T44" fmla="*/ 747 w 1323"/>
                <a:gd name="T45" fmla="*/ 729 h 1361"/>
                <a:gd name="T46" fmla="*/ 725 w 1323"/>
                <a:gd name="T47" fmla="*/ 693 h 1361"/>
                <a:gd name="T48" fmla="*/ 705 w 1323"/>
                <a:gd name="T49" fmla="*/ 656 h 1361"/>
                <a:gd name="T50" fmla="*/ 686 w 1323"/>
                <a:gd name="T51" fmla="*/ 619 h 1361"/>
                <a:gd name="T52" fmla="*/ 667 w 1323"/>
                <a:gd name="T53" fmla="*/ 581 h 1361"/>
                <a:gd name="T54" fmla="*/ 649 w 1323"/>
                <a:gd name="T55" fmla="*/ 542 h 1361"/>
                <a:gd name="T56" fmla="*/ 631 w 1323"/>
                <a:gd name="T57" fmla="*/ 504 h 1361"/>
                <a:gd name="T58" fmla="*/ 614 w 1323"/>
                <a:gd name="T59" fmla="*/ 465 h 1361"/>
                <a:gd name="T60" fmla="*/ 598 w 1323"/>
                <a:gd name="T61" fmla="*/ 424 h 1361"/>
                <a:gd name="T62" fmla="*/ 582 w 1323"/>
                <a:gd name="T63" fmla="*/ 385 h 1361"/>
                <a:gd name="T64" fmla="*/ 568 w 1323"/>
                <a:gd name="T65" fmla="*/ 343 h 1361"/>
                <a:gd name="T66" fmla="*/ 554 w 1323"/>
                <a:gd name="T67" fmla="*/ 303 h 1361"/>
                <a:gd name="T68" fmla="*/ 554 w 1323"/>
                <a:gd name="T69" fmla="*/ 303 h 1361"/>
                <a:gd name="T70" fmla="*/ 542 w 1323"/>
                <a:gd name="T71" fmla="*/ 266 h 1361"/>
                <a:gd name="T72" fmla="*/ 531 w 1323"/>
                <a:gd name="T73" fmla="*/ 228 h 1361"/>
                <a:gd name="T74" fmla="*/ 520 w 1323"/>
                <a:gd name="T75" fmla="*/ 190 h 1361"/>
                <a:gd name="T76" fmla="*/ 511 w 1323"/>
                <a:gd name="T77" fmla="*/ 153 h 1361"/>
                <a:gd name="T78" fmla="*/ 502 w 1323"/>
                <a:gd name="T79" fmla="*/ 115 h 1361"/>
                <a:gd name="T80" fmla="*/ 493 w 1323"/>
                <a:gd name="T81" fmla="*/ 77 h 1361"/>
                <a:gd name="T82" fmla="*/ 487 w 1323"/>
                <a:gd name="T83" fmla="*/ 38 h 1361"/>
                <a:gd name="T84" fmla="*/ 479 w 1323"/>
                <a:gd name="T85" fmla="*/ 0 h 1361"/>
                <a:gd name="T86" fmla="*/ 0 w 1323"/>
                <a:gd name="T87" fmla="*/ 0 h 1361"/>
                <a:gd name="T88" fmla="*/ 0 w 1323"/>
                <a:gd name="T89" fmla="*/ 0 h 1361"/>
                <a:gd name="T90" fmla="*/ 70 w 1323"/>
                <a:gd name="T91" fmla="*/ 99 h 1361"/>
                <a:gd name="T92" fmla="*/ 140 w 1323"/>
                <a:gd name="T93" fmla="*/ 197 h 1361"/>
                <a:gd name="T94" fmla="*/ 213 w 1323"/>
                <a:gd name="T95" fmla="*/ 293 h 1361"/>
                <a:gd name="T96" fmla="*/ 289 w 1323"/>
                <a:gd name="T97" fmla="*/ 386 h 1361"/>
                <a:gd name="T98" fmla="*/ 365 w 1323"/>
                <a:gd name="T99" fmla="*/ 477 h 1361"/>
                <a:gd name="T100" fmla="*/ 444 w 1323"/>
                <a:gd name="T101" fmla="*/ 568 h 1361"/>
                <a:gd name="T102" fmla="*/ 525 w 1323"/>
                <a:gd name="T103" fmla="*/ 656 h 1361"/>
                <a:gd name="T104" fmla="*/ 607 w 1323"/>
                <a:gd name="T105" fmla="*/ 743 h 1361"/>
                <a:gd name="T106" fmla="*/ 690 w 1323"/>
                <a:gd name="T107" fmla="*/ 826 h 1361"/>
                <a:gd name="T108" fmla="*/ 777 w 1323"/>
                <a:gd name="T109" fmla="*/ 909 h 1361"/>
                <a:gd name="T110" fmla="*/ 863 w 1323"/>
                <a:gd name="T111" fmla="*/ 989 h 1361"/>
                <a:gd name="T112" fmla="*/ 952 w 1323"/>
                <a:gd name="T113" fmla="*/ 1068 h 1361"/>
                <a:gd name="T114" fmla="*/ 1043 w 1323"/>
                <a:gd name="T115" fmla="*/ 1144 h 1361"/>
                <a:gd name="T116" fmla="*/ 1135 w 1323"/>
                <a:gd name="T117" fmla="*/ 1218 h 1361"/>
                <a:gd name="T118" fmla="*/ 1228 w 1323"/>
                <a:gd name="T119" fmla="*/ 1290 h 1361"/>
                <a:gd name="T120" fmla="*/ 1323 w 1323"/>
                <a:gd name="T121" fmla="*/ 1361 h 1361"/>
                <a:gd name="T122" fmla="*/ 1323 w 1323"/>
                <a:gd name="T123" fmla="*/ 1361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23" h="1361">
                  <a:moveTo>
                    <a:pt x="1323" y="1361"/>
                  </a:moveTo>
                  <a:lnTo>
                    <a:pt x="1323" y="1361"/>
                  </a:lnTo>
                  <a:lnTo>
                    <a:pt x="1291" y="1338"/>
                  </a:lnTo>
                  <a:lnTo>
                    <a:pt x="1258" y="1313"/>
                  </a:lnTo>
                  <a:lnTo>
                    <a:pt x="1227" y="1287"/>
                  </a:lnTo>
                  <a:lnTo>
                    <a:pt x="1195" y="1261"/>
                  </a:lnTo>
                  <a:lnTo>
                    <a:pt x="1165" y="1234"/>
                  </a:lnTo>
                  <a:lnTo>
                    <a:pt x="1135" y="1207"/>
                  </a:lnTo>
                  <a:lnTo>
                    <a:pt x="1105" y="1179"/>
                  </a:lnTo>
                  <a:lnTo>
                    <a:pt x="1076" y="1151"/>
                  </a:lnTo>
                  <a:lnTo>
                    <a:pt x="1047" y="1122"/>
                  </a:lnTo>
                  <a:lnTo>
                    <a:pt x="1019" y="1092"/>
                  </a:lnTo>
                  <a:lnTo>
                    <a:pt x="991" y="1062"/>
                  </a:lnTo>
                  <a:lnTo>
                    <a:pt x="964" y="1032"/>
                  </a:lnTo>
                  <a:lnTo>
                    <a:pt x="938" y="1000"/>
                  </a:lnTo>
                  <a:lnTo>
                    <a:pt x="912" y="968"/>
                  </a:lnTo>
                  <a:lnTo>
                    <a:pt x="886" y="936"/>
                  </a:lnTo>
                  <a:lnTo>
                    <a:pt x="861" y="902"/>
                  </a:lnTo>
                  <a:lnTo>
                    <a:pt x="836" y="869"/>
                  </a:lnTo>
                  <a:lnTo>
                    <a:pt x="813" y="835"/>
                  </a:lnTo>
                  <a:lnTo>
                    <a:pt x="790" y="800"/>
                  </a:lnTo>
                  <a:lnTo>
                    <a:pt x="768" y="765"/>
                  </a:lnTo>
                  <a:lnTo>
                    <a:pt x="747" y="729"/>
                  </a:lnTo>
                  <a:lnTo>
                    <a:pt x="725" y="693"/>
                  </a:lnTo>
                  <a:lnTo>
                    <a:pt x="705" y="656"/>
                  </a:lnTo>
                  <a:lnTo>
                    <a:pt x="686" y="619"/>
                  </a:lnTo>
                  <a:lnTo>
                    <a:pt x="667" y="581"/>
                  </a:lnTo>
                  <a:lnTo>
                    <a:pt x="649" y="542"/>
                  </a:lnTo>
                  <a:lnTo>
                    <a:pt x="631" y="504"/>
                  </a:lnTo>
                  <a:lnTo>
                    <a:pt x="614" y="465"/>
                  </a:lnTo>
                  <a:lnTo>
                    <a:pt x="598" y="424"/>
                  </a:lnTo>
                  <a:lnTo>
                    <a:pt x="582" y="385"/>
                  </a:lnTo>
                  <a:lnTo>
                    <a:pt x="568" y="343"/>
                  </a:lnTo>
                  <a:lnTo>
                    <a:pt x="554" y="303"/>
                  </a:lnTo>
                  <a:lnTo>
                    <a:pt x="554" y="303"/>
                  </a:lnTo>
                  <a:lnTo>
                    <a:pt x="542" y="266"/>
                  </a:lnTo>
                  <a:lnTo>
                    <a:pt x="531" y="228"/>
                  </a:lnTo>
                  <a:lnTo>
                    <a:pt x="520" y="190"/>
                  </a:lnTo>
                  <a:lnTo>
                    <a:pt x="511" y="153"/>
                  </a:lnTo>
                  <a:lnTo>
                    <a:pt x="502" y="115"/>
                  </a:lnTo>
                  <a:lnTo>
                    <a:pt x="493" y="77"/>
                  </a:lnTo>
                  <a:lnTo>
                    <a:pt x="487" y="38"/>
                  </a:lnTo>
                  <a:lnTo>
                    <a:pt x="47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70" y="99"/>
                  </a:lnTo>
                  <a:lnTo>
                    <a:pt x="140" y="197"/>
                  </a:lnTo>
                  <a:lnTo>
                    <a:pt x="213" y="293"/>
                  </a:lnTo>
                  <a:lnTo>
                    <a:pt x="289" y="386"/>
                  </a:lnTo>
                  <a:lnTo>
                    <a:pt x="365" y="477"/>
                  </a:lnTo>
                  <a:lnTo>
                    <a:pt x="444" y="568"/>
                  </a:lnTo>
                  <a:lnTo>
                    <a:pt x="525" y="656"/>
                  </a:lnTo>
                  <a:lnTo>
                    <a:pt x="607" y="743"/>
                  </a:lnTo>
                  <a:lnTo>
                    <a:pt x="690" y="826"/>
                  </a:lnTo>
                  <a:lnTo>
                    <a:pt x="777" y="909"/>
                  </a:lnTo>
                  <a:lnTo>
                    <a:pt x="863" y="989"/>
                  </a:lnTo>
                  <a:lnTo>
                    <a:pt x="952" y="1068"/>
                  </a:lnTo>
                  <a:lnTo>
                    <a:pt x="1043" y="1144"/>
                  </a:lnTo>
                  <a:lnTo>
                    <a:pt x="1135" y="1218"/>
                  </a:lnTo>
                  <a:lnTo>
                    <a:pt x="1228" y="1290"/>
                  </a:lnTo>
                  <a:lnTo>
                    <a:pt x="1323" y="1361"/>
                  </a:lnTo>
                  <a:lnTo>
                    <a:pt x="1323" y="1361"/>
                  </a:lnTo>
                  <a:close/>
                </a:path>
              </a:pathLst>
            </a:custGeom>
            <a:solidFill>
              <a:srgbClr val="799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2" name="Freeform 67"/>
            <p:cNvSpPr>
              <a:spLocks/>
            </p:cNvSpPr>
            <p:nvPr userDrawn="1"/>
          </p:nvSpPr>
          <p:spPr bwMode="auto">
            <a:xfrm flipH="1">
              <a:off x="-50732" y="2160589"/>
              <a:ext cx="1449951" cy="852488"/>
            </a:xfrm>
            <a:custGeom>
              <a:avLst/>
              <a:gdLst>
                <a:gd name="T0" fmla="*/ 908 w 908"/>
                <a:gd name="T1" fmla="*/ 378 h 537"/>
                <a:gd name="T2" fmla="*/ 908 w 908"/>
                <a:gd name="T3" fmla="*/ 378 h 537"/>
                <a:gd name="T4" fmla="*/ 848 w 908"/>
                <a:gd name="T5" fmla="*/ 367 h 537"/>
                <a:gd name="T6" fmla="*/ 789 w 908"/>
                <a:gd name="T7" fmla="*/ 356 h 537"/>
                <a:gd name="T8" fmla="*/ 730 w 908"/>
                <a:gd name="T9" fmla="*/ 341 h 537"/>
                <a:gd name="T10" fmla="*/ 671 w 908"/>
                <a:gd name="T11" fmla="*/ 325 h 537"/>
                <a:gd name="T12" fmla="*/ 612 w 908"/>
                <a:gd name="T13" fmla="*/ 309 h 537"/>
                <a:gd name="T14" fmla="*/ 555 w 908"/>
                <a:gd name="T15" fmla="*/ 289 h 537"/>
                <a:gd name="T16" fmla="*/ 496 w 908"/>
                <a:gd name="T17" fmla="*/ 268 h 537"/>
                <a:gd name="T18" fmla="*/ 439 w 908"/>
                <a:gd name="T19" fmla="*/ 246 h 537"/>
                <a:gd name="T20" fmla="*/ 383 w 908"/>
                <a:gd name="T21" fmla="*/ 222 h 537"/>
                <a:gd name="T22" fmla="*/ 325 w 908"/>
                <a:gd name="T23" fmla="*/ 195 h 537"/>
                <a:gd name="T24" fmla="*/ 270 w 908"/>
                <a:gd name="T25" fmla="*/ 167 h 537"/>
                <a:gd name="T26" fmla="*/ 215 w 908"/>
                <a:gd name="T27" fmla="*/ 138 h 537"/>
                <a:gd name="T28" fmla="*/ 160 w 908"/>
                <a:gd name="T29" fmla="*/ 106 h 537"/>
                <a:gd name="T30" fmla="*/ 106 w 908"/>
                <a:gd name="T31" fmla="*/ 72 h 537"/>
                <a:gd name="T32" fmla="*/ 53 w 908"/>
                <a:gd name="T33" fmla="*/ 37 h 537"/>
                <a:gd name="T34" fmla="*/ 0 w 908"/>
                <a:gd name="T35" fmla="*/ 0 h 537"/>
                <a:gd name="T36" fmla="*/ 0 w 908"/>
                <a:gd name="T37" fmla="*/ 0 h 537"/>
                <a:gd name="T38" fmla="*/ 54 w 908"/>
                <a:gd name="T39" fmla="*/ 40 h 537"/>
                <a:gd name="T40" fmla="*/ 110 w 908"/>
                <a:gd name="T41" fmla="*/ 78 h 537"/>
                <a:gd name="T42" fmla="*/ 165 w 908"/>
                <a:gd name="T43" fmla="*/ 115 h 537"/>
                <a:gd name="T44" fmla="*/ 221 w 908"/>
                <a:gd name="T45" fmla="*/ 152 h 537"/>
                <a:gd name="T46" fmla="*/ 276 w 908"/>
                <a:gd name="T47" fmla="*/ 188 h 537"/>
                <a:gd name="T48" fmla="*/ 332 w 908"/>
                <a:gd name="T49" fmla="*/ 224 h 537"/>
                <a:gd name="T50" fmla="*/ 388 w 908"/>
                <a:gd name="T51" fmla="*/ 259 h 537"/>
                <a:gd name="T52" fmla="*/ 446 w 908"/>
                <a:gd name="T53" fmla="*/ 293 h 537"/>
                <a:gd name="T54" fmla="*/ 502 w 908"/>
                <a:gd name="T55" fmla="*/ 325 h 537"/>
                <a:gd name="T56" fmla="*/ 559 w 908"/>
                <a:gd name="T57" fmla="*/ 358 h 537"/>
                <a:gd name="T58" fmla="*/ 617 w 908"/>
                <a:gd name="T59" fmla="*/ 390 h 537"/>
                <a:gd name="T60" fmla="*/ 675 w 908"/>
                <a:gd name="T61" fmla="*/ 421 h 537"/>
                <a:gd name="T62" fmla="*/ 733 w 908"/>
                <a:gd name="T63" fmla="*/ 450 h 537"/>
                <a:gd name="T64" fmla="*/ 791 w 908"/>
                <a:gd name="T65" fmla="*/ 480 h 537"/>
                <a:gd name="T66" fmla="*/ 850 w 908"/>
                <a:gd name="T67" fmla="*/ 509 h 537"/>
                <a:gd name="T68" fmla="*/ 908 w 908"/>
                <a:gd name="T69" fmla="*/ 537 h 537"/>
                <a:gd name="T70" fmla="*/ 908 w 908"/>
                <a:gd name="T71" fmla="*/ 378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8" h="537">
                  <a:moveTo>
                    <a:pt x="908" y="378"/>
                  </a:moveTo>
                  <a:lnTo>
                    <a:pt x="908" y="378"/>
                  </a:lnTo>
                  <a:lnTo>
                    <a:pt x="848" y="367"/>
                  </a:lnTo>
                  <a:lnTo>
                    <a:pt x="789" y="356"/>
                  </a:lnTo>
                  <a:lnTo>
                    <a:pt x="730" y="341"/>
                  </a:lnTo>
                  <a:lnTo>
                    <a:pt x="671" y="325"/>
                  </a:lnTo>
                  <a:lnTo>
                    <a:pt x="612" y="309"/>
                  </a:lnTo>
                  <a:lnTo>
                    <a:pt x="555" y="289"/>
                  </a:lnTo>
                  <a:lnTo>
                    <a:pt x="496" y="268"/>
                  </a:lnTo>
                  <a:lnTo>
                    <a:pt x="439" y="246"/>
                  </a:lnTo>
                  <a:lnTo>
                    <a:pt x="383" y="222"/>
                  </a:lnTo>
                  <a:lnTo>
                    <a:pt x="325" y="195"/>
                  </a:lnTo>
                  <a:lnTo>
                    <a:pt x="270" y="167"/>
                  </a:lnTo>
                  <a:lnTo>
                    <a:pt x="215" y="138"/>
                  </a:lnTo>
                  <a:lnTo>
                    <a:pt x="160" y="106"/>
                  </a:lnTo>
                  <a:lnTo>
                    <a:pt x="106" y="72"/>
                  </a:lnTo>
                  <a:lnTo>
                    <a:pt x="53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54" y="40"/>
                  </a:lnTo>
                  <a:lnTo>
                    <a:pt x="110" y="78"/>
                  </a:lnTo>
                  <a:lnTo>
                    <a:pt x="165" y="115"/>
                  </a:lnTo>
                  <a:lnTo>
                    <a:pt x="221" y="152"/>
                  </a:lnTo>
                  <a:lnTo>
                    <a:pt x="276" y="188"/>
                  </a:lnTo>
                  <a:lnTo>
                    <a:pt x="332" y="224"/>
                  </a:lnTo>
                  <a:lnTo>
                    <a:pt x="388" y="259"/>
                  </a:lnTo>
                  <a:lnTo>
                    <a:pt x="446" y="293"/>
                  </a:lnTo>
                  <a:lnTo>
                    <a:pt x="502" y="325"/>
                  </a:lnTo>
                  <a:lnTo>
                    <a:pt x="559" y="358"/>
                  </a:lnTo>
                  <a:lnTo>
                    <a:pt x="617" y="390"/>
                  </a:lnTo>
                  <a:lnTo>
                    <a:pt x="675" y="421"/>
                  </a:lnTo>
                  <a:lnTo>
                    <a:pt x="733" y="450"/>
                  </a:lnTo>
                  <a:lnTo>
                    <a:pt x="791" y="480"/>
                  </a:lnTo>
                  <a:lnTo>
                    <a:pt x="850" y="509"/>
                  </a:lnTo>
                  <a:lnTo>
                    <a:pt x="908" y="537"/>
                  </a:lnTo>
                  <a:lnTo>
                    <a:pt x="908" y="37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3" name="Freeform 68"/>
            <p:cNvSpPr>
              <a:spLocks/>
            </p:cNvSpPr>
            <p:nvPr userDrawn="1"/>
          </p:nvSpPr>
          <p:spPr bwMode="auto">
            <a:xfrm flipH="1">
              <a:off x="1399219" y="2160588"/>
              <a:ext cx="2612466" cy="2982913"/>
            </a:xfrm>
            <a:custGeom>
              <a:avLst/>
              <a:gdLst>
                <a:gd name="T0" fmla="*/ 588 w 1636"/>
                <a:gd name="T1" fmla="*/ 1879 h 1879"/>
                <a:gd name="T2" fmla="*/ 632 w 1636"/>
                <a:gd name="T3" fmla="*/ 1826 h 1879"/>
                <a:gd name="T4" fmla="*/ 719 w 1636"/>
                <a:gd name="T5" fmla="*/ 1719 h 1879"/>
                <a:gd name="T6" fmla="*/ 802 w 1636"/>
                <a:gd name="T7" fmla="*/ 1611 h 1879"/>
                <a:gd name="T8" fmla="*/ 883 w 1636"/>
                <a:gd name="T9" fmla="*/ 1501 h 1879"/>
                <a:gd name="T10" fmla="*/ 961 w 1636"/>
                <a:gd name="T11" fmla="*/ 1389 h 1879"/>
                <a:gd name="T12" fmla="*/ 1035 w 1636"/>
                <a:gd name="T13" fmla="*/ 1275 h 1879"/>
                <a:gd name="T14" fmla="*/ 1107 w 1636"/>
                <a:gd name="T15" fmla="*/ 1160 h 1879"/>
                <a:gd name="T16" fmla="*/ 1175 w 1636"/>
                <a:gd name="T17" fmla="*/ 1043 h 1879"/>
                <a:gd name="T18" fmla="*/ 1241 w 1636"/>
                <a:gd name="T19" fmla="*/ 925 h 1879"/>
                <a:gd name="T20" fmla="*/ 1304 w 1636"/>
                <a:gd name="T21" fmla="*/ 806 h 1879"/>
                <a:gd name="T22" fmla="*/ 1363 w 1636"/>
                <a:gd name="T23" fmla="*/ 684 h 1879"/>
                <a:gd name="T24" fmla="*/ 1419 w 1636"/>
                <a:gd name="T25" fmla="*/ 563 h 1879"/>
                <a:gd name="T26" fmla="*/ 1473 w 1636"/>
                <a:gd name="T27" fmla="*/ 440 h 1879"/>
                <a:gd name="T28" fmla="*/ 1524 w 1636"/>
                <a:gd name="T29" fmla="*/ 315 h 1879"/>
                <a:gd name="T30" fmla="*/ 1571 w 1636"/>
                <a:gd name="T31" fmla="*/ 190 h 1879"/>
                <a:gd name="T32" fmla="*/ 1615 w 1636"/>
                <a:gd name="T33" fmla="*/ 63 h 1879"/>
                <a:gd name="T34" fmla="*/ 1636 w 1636"/>
                <a:gd name="T35" fmla="*/ 0 h 1879"/>
                <a:gd name="T36" fmla="*/ 1570 w 1636"/>
                <a:gd name="T37" fmla="*/ 49 h 1879"/>
                <a:gd name="T38" fmla="*/ 1442 w 1636"/>
                <a:gd name="T39" fmla="*/ 148 h 1879"/>
                <a:gd name="T40" fmla="*/ 1317 w 1636"/>
                <a:gd name="T41" fmla="*/ 250 h 1879"/>
                <a:gd name="T42" fmla="*/ 1197 w 1636"/>
                <a:gd name="T43" fmla="*/ 355 h 1879"/>
                <a:gd name="T44" fmla="*/ 1079 w 1636"/>
                <a:gd name="T45" fmla="*/ 463 h 1879"/>
                <a:gd name="T46" fmla="*/ 965 w 1636"/>
                <a:gd name="T47" fmla="*/ 573 h 1879"/>
                <a:gd name="T48" fmla="*/ 856 w 1636"/>
                <a:gd name="T49" fmla="*/ 687 h 1879"/>
                <a:gd name="T50" fmla="*/ 749 w 1636"/>
                <a:gd name="T51" fmla="*/ 802 h 1879"/>
                <a:gd name="T52" fmla="*/ 647 w 1636"/>
                <a:gd name="T53" fmla="*/ 921 h 1879"/>
                <a:gd name="T54" fmla="*/ 549 w 1636"/>
                <a:gd name="T55" fmla="*/ 1042 h 1879"/>
                <a:gd name="T56" fmla="*/ 453 w 1636"/>
                <a:gd name="T57" fmla="*/ 1165 h 1879"/>
                <a:gd name="T58" fmla="*/ 362 w 1636"/>
                <a:gd name="T59" fmla="*/ 1291 h 1879"/>
                <a:gd name="T60" fmla="*/ 276 w 1636"/>
                <a:gd name="T61" fmla="*/ 1418 h 1879"/>
                <a:gd name="T62" fmla="*/ 192 w 1636"/>
                <a:gd name="T63" fmla="*/ 1547 h 1879"/>
                <a:gd name="T64" fmla="*/ 113 w 1636"/>
                <a:gd name="T65" fmla="*/ 1679 h 1879"/>
                <a:gd name="T66" fmla="*/ 37 w 1636"/>
                <a:gd name="T67" fmla="*/ 1812 h 1879"/>
                <a:gd name="T68" fmla="*/ 0 w 1636"/>
                <a:gd name="T69" fmla="*/ 1879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36" h="1879">
                  <a:moveTo>
                    <a:pt x="0" y="1879"/>
                  </a:moveTo>
                  <a:lnTo>
                    <a:pt x="588" y="1879"/>
                  </a:lnTo>
                  <a:lnTo>
                    <a:pt x="588" y="1879"/>
                  </a:lnTo>
                  <a:lnTo>
                    <a:pt x="632" y="1826"/>
                  </a:lnTo>
                  <a:lnTo>
                    <a:pt x="676" y="1773"/>
                  </a:lnTo>
                  <a:lnTo>
                    <a:pt x="719" y="1719"/>
                  </a:lnTo>
                  <a:lnTo>
                    <a:pt x="760" y="1665"/>
                  </a:lnTo>
                  <a:lnTo>
                    <a:pt x="802" y="1611"/>
                  </a:lnTo>
                  <a:lnTo>
                    <a:pt x="842" y="1556"/>
                  </a:lnTo>
                  <a:lnTo>
                    <a:pt x="883" y="1501"/>
                  </a:lnTo>
                  <a:lnTo>
                    <a:pt x="922" y="1445"/>
                  </a:lnTo>
                  <a:lnTo>
                    <a:pt x="961" y="1389"/>
                  </a:lnTo>
                  <a:lnTo>
                    <a:pt x="998" y="1332"/>
                  </a:lnTo>
                  <a:lnTo>
                    <a:pt x="1035" y="1275"/>
                  </a:lnTo>
                  <a:lnTo>
                    <a:pt x="1071" y="1218"/>
                  </a:lnTo>
                  <a:lnTo>
                    <a:pt x="1107" y="1160"/>
                  </a:lnTo>
                  <a:lnTo>
                    <a:pt x="1142" y="1102"/>
                  </a:lnTo>
                  <a:lnTo>
                    <a:pt x="1175" y="1043"/>
                  </a:lnTo>
                  <a:lnTo>
                    <a:pt x="1208" y="985"/>
                  </a:lnTo>
                  <a:lnTo>
                    <a:pt x="1241" y="925"/>
                  </a:lnTo>
                  <a:lnTo>
                    <a:pt x="1272" y="865"/>
                  </a:lnTo>
                  <a:lnTo>
                    <a:pt x="1304" y="806"/>
                  </a:lnTo>
                  <a:lnTo>
                    <a:pt x="1334" y="745"/>
                  </a:lnTo>
                  <a:lnTo>
                    <a:pt x="1363" y="684"/>
                  </a:lnTo>
                  <a:lnTo>
                    <a:pt x="1391" y="624"/>
                  </a:lnTo>
                  <a:lnTo>
                    <a:pt x="1419" y="563"/>
                  </a:lnTo>
                  <a:lnTo>
                    <a:pt x="1446" y="501"/>
                  </a:lnTo>
                  <a:lnTo>
                    <a:pt x="1473" y="440"/>
                  </a:lnTo>
                  <a:lnTo>
                    <a:pt x="1498" y="377"/>
                  </a:lnTo>
                  <a:lnTo>
                    <a:pt x="1524" y="315"/>
                  </a:lnTo>
                  <a:lnTo>
                    <a:pt x="1548" y="253"/>
                  </a:lnTo>
                  <a:lnTo>
                    <a:pt x="1571" y="190"/>
                  </a:lnTo>
                  <a:lnTo>
                    <a:pt x="1594" y="127"/>
                  </a:lnTo>
                  <a:lnTo>
                    <a:pt x="1615" y="63"/>
                  </a:lnTo>
                  <a:lnTo>
                    <a:pt x="1636" y="0"/>
                  </a:lnTo>
                  <a:lnTo>
                    <a:pt x="1636" y="0"/>
                  </a:lnTo>
                  <a:lnTo>
                    <a:pt x="1636" y="0"/>
                  </a:lnTo>
                  <a:lnTo>
                    <a:pt x="1570" y="49"/>
                  </a:lnTo>
                  <a:lnTo>
                    <a:pt x="1506" y="98"/>
                  </a:lnTo>
                  <a:lnTo>
                    <a:pt x="1442" y="148"/>
                  </a:lnTo>
                  <a:lnTo>
                    <a:pt x="1379" y="198"/>
                  </a:lnTo>
                  <a:lnTo>
                    <a:pt x="1317" y="250"/>
                  </a:lnTo>
                  <a:lnTo>
                    <a:pt x="1256" y="302"/>
                  </a:lnTo>
                  <a:lnTo>
                    <a:pt x="1197" y="355"/>
                  </a:lnTo>
                  <a:lnTo>
                    <a:pt x="1137" y="409"/>
                  </a:lnTo>
                  <a:lnTo>
                    <a:pt x="1079" y="463"/>
                  </a:lnTo>
                  <a:lnTo>
                    <a:pt x="1021" y="518"/>
                  </a:lnTo>
                  <a:lnTo>
                    <a:pt x="965" y="573"/>
                  </a:lnTo>
                  <a:lnTo>
                    <a:pt x="910" y="629"/>
                  </a:lnTo>
                  <a:lnTo>
                    <a:pt x="856" y="687"/>
                  </a:lnTo>
                  <a:lnTo>
                    <a:pt x="802" y="744"/>
                  </a:lnTo>
                  <a:lnTo>
                    <a:pt x="749" y="802"/>
                  </a:lnTo>
                  <a:lnTo>
                    <a:pt x="697" y="861"/>
                  </a:lnTo>
                  <a:lnTo>
                    <a:pt x="647" y="921"/>
                  </a:lnTo>
                  <a:lnTo>
                    <a:pt x="597" y="981"/>
                  </a:lnTo>
                  <a:lnTo>
                    <a:pt x="549" y="1042"/>
                  </a:lnTo>
                  <a:lnTo>
                    <a:pt x="501" y="1103"/>
                  </a:lnTo>
                  <a:lnTo>
                    <a:pt x="453" y="1165"/>
                  </a:lnTo>
                  <a:lnTo>
                    <a:pt x="407" y="1228"/>
                  </a:lnTo>
                  <a:lnTo>
                    <a:pt x="362" y="1291"/>
                  </a:lnTo>
                  <a:lnTo>
                    <a:pt x="318" y="1354"/>
                  </a:lnTo>
                  <a:lnTo>
                    <a:pt x="276" y="1418"/>
                  </a:lnTo>
                  <a:lnTo>
                    <a:pt x="233" y="1482"/>
                  </a:lnTo>
                  <a:lnTo>
                    <a:pt x="192" y="1547"/>
                  </a:lnTo>
                  <a:lnTo>
                    <a:pt x="152" y="1612"/>
                  </a:lnTo>
                  <a:lnTo>
                    <a:pt x="113" y="1679"/>
                  </a:lnTo>
                  <a:lnTo>
                    <a:pt x="74" y="1745"/>
                  </a:lnTo>
                  <a:lnTo>
                    <a:pt x="37" y="1812"/>
                  </a:lnTo>
                  <a:lnTo>
                    <a:pt x="0" y="1879"/>
                  </a:lnTo>
                  <a:lnTo>
                    <a:pt x="0" y="187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7" name="Otsikko 1"/>
          <p:cNvSpPr>
            <a:spLocks noGrp="1"/>
          </p:cNvSpPr>
          <p:nvPr userDrawn="1">
            <p:ph type="ctrTitle" hasCustomPrompt="1"/>
          </p:nvPr>
        </p:nvSpPr>
        <p:spPr>
          <a:xfrm>
            <a:off x="4251079" y="1563638"/>
            <a:ext cx="4634027" cy="1687040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Esityksen </a:t>
            </a:r>
            <a:br>
              <a:rPr lang="fi-FI" dirty="0"/>
            </a:br>
            <a:r>
              <a:rPr lang="fi-FI" dirty="0"/>
              <a:t>päättävä teksti</a:t>
            </a:r>
          </a:p>
        </p:txBody>
      </p:sp>
      <p:sp>
        <p:nvSpPr>
          <p:cNvPr id="8" name="Alaotsikko 2"/>
          <p:cNvSpPr>
            <a:spLocks noGrp="1"/>
          </p:cNvSpPr>
          <p:nvPr userDrawn="1">
            <p:ph type="subTitle" idx="1"/>
          </p:nvPr>
        </p:nvSpPr>
        <p:spPr>
          <a:xfrm>
            <a:off x="4251079" y="3507853"/>
            <a:ext cx="4595595" cy="131888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5" name="Picture 14" descr="työkykyohjelman logo">
            <a:extLst>
              <a:ext uri="{FF2B5EF4-FFF2-40B4-BE49-F238E27FC236}">
                <a16:creationId xmlns:a16="http://schemas.microsoft.com/office/drawing/2014/main" id="{6DC9CB17-0753-3448-8A0D-E554F9368B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66250"/>
            <a:ext cx="2412801" cy="48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6685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Lopetus VN-Te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 descr="kaarielementti"/>
          <p:cNvGrpSpPr/>
          <p:nvPr userDrawn="1"/>
        </p:nvGrpSpPr>
        <p:grpSpPr>
          <a:xfrm>
            <a:off x="0" y="1"/>
            <a:ext cx="9144000" cy="5143500"/>
            <a:chOff x="-50732" y="0"/>
            <a:chExt cx="9194731" cy="5143502"/>
          </a:xfrm>
        </p:grpSpPr>
        <p:sp>
          <p:nvSpPr>
            <p:cNvPr id="65" name="AutoShape 59"/>
            <p:cNvSpPr>
              <a:spLocks noChangeAspect="1" noChangeArrowheads="1" noTextEdit="1"/>
            </p:cNvSpPr>
            <p:nvPr userDrawn="1"/>
          </p:nvSpPr>
          <p:spPr bwMode="auto">
            <a:xfrm flipH="1">
              <a:off x="-50732" y="0"/>
              <a:ext cx="9194731" cy="51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7" name="Freeform 62"/>
            <p:cNvSpPr>
              <a:spLocks/>
            </p:cNvSpPr>
            <p:nvPr userDrawn="1"/>
          </p:nvSpPr>
          <p:spPr bwMode="auto">
            <a:xfrm flipH="1">
              <a:off x="527332" y="0"/>
              <a:ext cx="2315449" cy="2160589"/>
            </a:xfrm>
            <a:custGeom>
              <a:avLst/>
              <a:gdLst>
                <a:gd name="T0" fmla="*/ 0 w 1450"/>
                <a:gd name="T1" fmla="*/ 0 h 1361"/>
                <a:gd name="T2" fmla="*/ 24 w 1450"/>
                <a:gd name="T3" fmla="*/ 153 h 1361"/>
                <a:gd name="T4" fmla="*/ 38 w 1450"/>
                <a:gd name="T5" fmla="*/ 228 h 1361"/>
                <a:gd name="T6" fmla="*/ 59 w 1450"/>
                <a:gd name="T7" fmla="*/ 303 h 1361"/>
                <a:gd name="T8" fmla="*/ 73 w 1450"/>
                <a:gd name="T9" fmla="*/ 343 h 1361"/>
                <a:gd name="T10" fmla="*/ 105 w 1450"/>
                <a:gd name="T11" fmla="*/ 424 h 1361"/>
                <a:gd name="T12" fmla="*/ 141 w 1450"/>
                <a:gd name="T13" fmla="*/ 504 h 1361"/>
                <a:gd name="T14" fmla="*/ 181 w 1450"/>
                <a:gd name="T15" fmla="*/ 581 h 1361"/>
                <a:gd name="T16" fmla="*/ 225 w 1450"/>
                <a:gd name="T17" fmla="*/ 656 h 1361"/>
                <a:gd name="T18" fmla="*/ 272 w 1450"/>
                <a:gd name="T19" fmla="*/ 729 h 1361"/>
                <a:gd name="T20" fmla="*/ 323 w 1450"/>
                <a:gd name="T21" fmla="*/ 800 h 1361"/>
                <a:gd name="T22" fmla="*/ 377 w 1450"/>
                <a:gd name="T23" fmla="*/ 869 h 1361"/>
                <a:gd name="T24" fmla="*/ 433 w 1450"/>
                <a:gd name="T25" fmla="*/ 936 h 1361"/>
                <a:gd name="T26" fmla="*/ 491 w 1450"/>
                <a:gd name="T27" fmla="*/ 1000 h 1361"/>
                <a:gd name="T28" fmla="*/ 551 w 1450"/>
                <a:gd name="T29" fmla="*/ 1062 h 1361"/>
                <a:gd name="T30" fmla="*/ 645 w 1450"/>
                <a:gd name="T31" fmla="*/ 1151 h 1361"/>
                <a:gd name="T32" fmla="*/ 773 w 1450"/>
                <a:gd name="T33" fmla="*/ 1261 h 1361"/>
                <a:gd name="T34" fmla="*/ 904 w 1450"/>
                <a:gd name="T35" fmla="*/ 1361 h 1361"/>
                <a:gd name="T36" fmla="*/ 904 w 1450"/>
                <a:gd name="T37" fmla="*/ 1361 h 1361"/>
                <a:gd name="T38" fmla="*/ 965 w 1450"/>
                <a:gd name="T39" fmla="*/ 1283 h 1361"/>
                <a:gd name="T40" fmla="*/ 1023 w 1450"/>
                <a:gd name="T41" fmla="*/ 1202 h 1361"/>
                <a:gd name="T42" fmla="*/ 1077 w 1450"/>
                <a:gd name="T43" fmla="*/ 1119 h 1361"/>
                <a:gd name="T44" fmla="*/ 1126 w 1450"/>
                <a:gd name="T45" fmla="*/ 1036 h 1361"/>
                <a:gd name="T46" fmla="*/ 1173 w 1450"/>
                <a:gd name="T47" fmla="*/ 953 h 1361"/>
                <a:gd name="T48" fmla="*/ 1216 w 1450"/>
                <a:gd name="T49" fmla="*/ 867 h 1361"/>
                <a:gd name="T50" fmla="*/ 1255 w 1450"/>
                <a:gd name="T51" fmla="*/ 781 h 1361"/>
                <a:gd name="T52" fmla="*/ 1291 w 1450"/>
                <a:gd name="T53" fmla="*/ 694 h 1361"/>
                <a:gd name="T54" fmla="*/ 1324 w 1450"/>
                <a:gd name="T55" fmla="*/ 608 h 1361"/>
                <a:gd name="T56" fmla="*/ 1352 w 1450"/>
                <a:gd name="T57" fmla="*/ 520 h 1361"/>
                <a:gd name="T58" fmla="*/ 1378 w 1450"/>
                <a:gd name="T59" fmla="*/ 433 h 1361"/>
                <a:gd name="T60" fmla="*/ 1399 w 1450"/>
                <a:gd name="T61" fmla="*/ 345 h 1361"/>
                <a:gd name="T62" fmla="*/ 1417 w 1450"/>
                <a:gd name="T63" fmla="*/ 258 h 1361"/>
                <a:gd name="T64" fmla="*/ 1432 w 1450"/>
                <a:gd name="T65" fmla="*/ 171 h 1361"/>
                <a:gd name="T66" fmla="*/ 1442 w 1450"/>
                <a:gd name="T67" fmla="*/ 86 h 1361"/>
                <a:gd name="T68" fmla="*/ 1450 w 1450"/>
                <a:gd name="T69" fmla="*/ 0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50" h="1361">
                  <a:moveTo>
                    <a:pt x="0" y="0"/>
                  </a:moveTo>
                  <a:lnTo>
                    <a:pt x="0" y="0"/>
                  </a:lnTo>
                  <a:lnTo>
                    <a:pt x="13" y="77"/>
                  </a:lnTo>
                  <a:lnTo>
                    <a:pt x="24" y="153"/>
                  </a:lnTo>
                  <a:lnTo>
                    <a:pt x="31" y="190"/>
                  </a:lnTo>
                  <a:lnTo>
                    <a:pt x="38" y="228"/>
                  </a:lnTo>
                  <a:lnTo>
                    <a:pt x="49" y="266"/>
                  </a:lnTo>
                  <a:lnTo>
                    <a:pt x="59" y="303"/>
                  </a:lnTo>
                  <a:lnTo>
                    <a:pt x="59" y="303"/>
                  </a:lnTo>
                  <a:lnTo>
                    <a:pt x="73" y="343"/>
                  </a:lnTo>
                  <a:lnTo>
                    <a:pt x="88" y="385"/>
                  </a:lnTo>
                  <a:lnTo>
                    <a:pt x="105" y="424"/>
                  </a:lnTo>
                  <a:lnTo>
                    <a:pt x="123" y="465"/>
                  </a:lnTo>
                  <a:lnTo>
                    <a:pt x="141" y="504"/>
                  </a:lnTo>
                  <a:lnTo>
                    <a:pt x="161" y="542"/>
                  </a:lnTo>
                  <a:lnTo>
                    <a:pt x="181" y="581"/>
                  </a:lnTo>
                  <a:lnTo>
                    <a:pt x="203" y="619"/>
                  </a:lnTo>
                  <a:lnTo>
                    <a:pt x="225" y="656"/>
                  </a:lnTo>
                  <a:lnTo>
                    <a:pt x="249" y="693"/>
                  </a:lnTo>
                  <a:lnTo>
                    <a:pt x="272" y="729"/>
                  </a:lnTo>
                  <a:lnTo>
                    <a:pt x="297" y="765"/>
                  </a:lnTo>
                  <a:lnTo>
                    <a:pt x="323" y="800"/>
                  </a:lnTo>
                  <a:lnTo>
                    <a:pt x="350" y="835"/>
                  </a:lnTo>
                  <a:lnTo>
                    <a:pt x="377" y="869"/>
                  </a:lnTo>
                  <a:lnTo>
                    <a:pt x="404" y="902"/>
                  </a:lnTo>
                  <a:lnTo>
                    <a:pt x="433" y="936"/>
                  </a:lnTo>
                  <a:lnTo>
                    <a:pt x="461" y="968"/>
                  </a:lnTo>
                  <a:lnTo>
                    <a:pt x="491" y="1000"/>
                  </a:lnTo>
                  <a:lnTo>
                    <a:pt x="521" y="1032"/>
                  </a:lnTo>
                  <a:lnTo>
                    <a:pt x="551" y="1062"/>
                  </a:lnTo>
                  <a:lnTo>
                    <a:pt x="582" y="1092"/>
                  </a:lnTo>
                  <a:lnTo>
                    <a:pt x="645" y="1151"/>
                  </a:lnTo>
                  <a:lnTo>
                    <a:pt x="709" y="1207"/>
                  </a:lnTo>
                  <a:lnTo>
                    <a:pt x="773" y="1261"/>
                  </a:lnTo>
                  <a:lnTo>
                    <a:pt x="838" y="1313"/>
                  </a:lnTo>
                  <a:lnTo>
                    <a:pt x="904" y="1361"/>
                  </a:lnTo>
                  <a:lnTo>
                    <a:pt x="904" y="1361"/>
                  </a:lnTo>
                  <a:lnTo>
                    <a:pt x="904" y="1361"/>
                  </a:lnTo>
                  <a:lnTo>
                    <a:pt x="935" y="1322"/>
                  </a:lnTo>
                  <a:lnTo>
                    <a:pt x="965" y="1283"/>
                  </a:lnTo>
                  <a:lnTo>
                    <a:pt x="994" y="1242"/>
                  </a:lnTo>
                  <a:lnTo>
                    <a:pt x="1023" y="1202"/>
                  </a:lnTo>
                  <a:lnTo>
                    <a:pt x="1050" y="1161"/>
                  </a:lnTo>
                  <a:lnTo>
                    <a:pt x="1077" y="1119"/>
                  </a:lnTo>
                  <a:lnTo>
                    <a:pt x="1101" y="1079"/>
                  </a:lnTo>
                  <a:lnTo>
                    <a:pt x="1126" y="1036"/>
                  </a:lnTo>
                  <a:lnTo>
                    <a:pt x="1150" y="995"/>
                  </a:lnTo>
                  <a:lnTo>
                    <a:pt x="1173" y="953"/>
                  </a:lnTo>
                  <a:lnTo>
                    <a:pt x="1195" y="910"/>
                  </a:lnTo>
                  <a:lnTo>
                    <a:pt x="1216" y="867"/>
                  </a:lnTo>
                  <a:lnTo>
                    <a:pt x="1236" y="825"/>
                  </a:lnTo>
                  <a:lnTo>
                    <a:pt x="1255" y="781"/>
                  </a:lnTo>
                  <a:lnTo>
                    <a:pt x="1273" y="738"/>
                  </a:lnTo>
                  <a:lnTo>
                    <a:pt x="1291" y="694"/>
                  </a:lnTo>
                  <a:lnTo>
                    <a:pt x="1308" y="651"/>
                  </a:lnTo>
                  <a:lnTo>
                    <a:pt x="1324" y="608"/>
                  </a:lnTo>
                  <a:lnTo>
                    <a:pt x="1339" y="564"/>
                  </a:lnTo>
                  <a:lnTo>
                    <a:pt x="1352" y="520"/>
                  </a:lnTo>
                  <a:lnTo>
                    <a:pt x="1366" y="476"/>
                  </a:lnTo>
                  <a:lnTo>
                    <a:pt x="1378" y="433"/>
                  </a:lnTo>
                  <a:lnTo>
                    <a:pt x="1389" y="389"/>
                  </a:lnTo>
                  <a:lnTo>
                    <a:pt x="1399" y="345"/>
                  </a:lnTo>
                  <a:lnTo>
                    <a:pt x="1408" y="302"/>
                  </a:lnTo>
                  <a:lnTo>
                    <a:pt x="1417" y="258"/>
                  </a:lnTo>
                  <a:lnTo>
                    <a:pt x="1425" y="215"/>
                  </a:lnTo>
                  <a:lnTo>
                    <a:pt x="1432" y="171"/>
                  </a:lnTo>
                  <a:lnTo>
                    <a:pt x="1438" y="128"/>
                  </a:lnTo>
                  <a:lnTo>
                    <a:pt x="1442" y="86"/>
                  </a:lnTo>
                  <a:lnTo>
                    <a:pt x="1447" y="43"/>
                  </a:lnTo>
                  <a:lnTo>
                    <a:pt x="14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C8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8" name="Freeform 63"/>
            <p:cNvSpPr>
              <a:spLocks/>
            </p:cNvSpPr>
            <p:nvPr userDrawn="1"/>
          </p:nvSpPr>
          <p:spPr bwMode="auto">
            <a:xfrm flipH="1">
              <a:off x="-50732" y="1171575"/>
              <a:ext cx="1449951" cy="1657351"/>
            </a:xfrm>
            <a:custGeom>
              <a:avLst/>
              <a:gdLst>
                <a:gd name="T0" fmla="*/ 908 w 908"/>
                <a:gd name="T1" fmla="*/ 0 h 1044"/>
                <a:gd name="T2" fmla="*/ 908 w 908"/>
                <a:gd name="T3" fmla="*/ 0 h 1044"/>
                <a:gd name="T4" fmla="*/ 848 w 908"/>
                <a:gd name="T5" fmla="*/ 28 h 1044"/>
                <a:gd name="T6" fmla="*/ 789 w 908"/>
                <a:gd name="T7" fmla="*/ 59 h 1044"/>
                <a:gd name="T8" fmla="*/ 729 w 908"/>
                <a:gd name="T9" fmla="*/ 89 h 1044"/>
                <a:gd name="T10" fmla="*/ 671 w 908"/>
                <a:gd name="T11" fmla="*/ 120 h 1044"/>
                <a:gd name="T12" fmla="*/ 612 w 908"/>
                <a:gd name="T13" fmla="*/ 153 h 1044"/>
                <a:gd name="T14" fmla="*/ 555 w 908"/>
                <a:gd name="T15" fmla="*/ 187 h 1044"/>
                <a:gd name="T16" fmla="*/ 498 w 908"/>
                <a:gd name="T17" fmla="*/ 222 h 1044"/>
                <a:gd name="T18" fmla="*/ 440 w 908"/>
                <a:gd name="T19" fmla="*/ 259 h 1044"/>
                <a:gd name="T20" fmla="*/ 384 w 908"/>
                <a:gd name="T21" fmla="*/ 298 h 1044"/>
                <a:gd name="T22" fmla="*/ 328 w 908"/>
                <a:gd name="T23" fmla="*/ 339 h 1044"/>
                <a:gd name="T24" fmla="*/ 273 w 908"/>
                <a:gd name="T25" fmla="*/ 380 h 1044"/>
                <a:gd name="T26" fmla="*/ 217 w 908"/>
                <a:gd name="T27" fmla="*/ 424 h 1044"/>
                <a:gd name="T28" fmla="*/ 162 w 908"/>
                <a:gd name="T29" fmla="*/ 471 h 1044"/>
                <a:gd name="T30" fmla="*/ 107 w 908"/>
                <a:gd name="T31" fmla="*/ 520 h 1044"/>
                <a:gd name="T32" fmla="*/ 53 w 908"/>
                <a:gd name="T33" fmla="*/ 570 h 1044"/>
                <a:gd name="T34" fmla="*/ 0 w 908"/>
                <a:gd name="T35" fmla="*/ 623 h 1044"/>
                <a:gd name="T36" fmla="*/ 0 w 908"/>
                <a:gd name="T37" fmla="*/ 623 h 1044"/>
                <a:gd name="T38" fmla="*/ 0 w 908"/>
                <a:gd name="T39" fmla="*/ 623 h 1044"/>
                <a:gd name="T40" fmla="*/ 53 w 908"/>
                <a:gd name="T41" fmla="*/ 660 h 1044"/>
                <a:gd name="T42" fmla="*/ 106 w 908"/>
                <a:gd name="T43" fmla="*/ 698 h 1044"/>
                <a:gd name="T44" fmla="*/ 160 w 908"/>
                <a:gd name="T45" fmla="*/ 732 h 1044"/>
                <a:gd name="T46" fmla="*/ 215 w 908"/>
                <a:gd name="T47" fmla="*/ 767 h 1044"/>
                <a:gd name="T48" fmla="*/ 270 w 908"/>
                <a:gd name="T49" fmla="*/ 800 h 1044"/>
                <a:gd name="T50" fmla="*/ 325 w 908"/>
                <a:gd name="T51" fmla="*/ 831 h 1044"/>
                <a:gd name="T52" fmla="*/ 383 w 908"/>
                <a:gd name="T53" fmla="*/ 862 h 1044"/>
                <a:gd name="T54" fmla="*/ 439 w 908"/>
                <a:gd name="T55" fmla="*/ 890 h 1044"/>
                <a:gd name="T56" fmla="*/ 496 w 908"/>
                <a:gd name="T57" fmla="*/ 917 h 1044"/>
                <a:gd name="T58" fmla="*/ 555 w 908"/>
                <a:gd name="T59" fmla="*/ 942 h 1044"/>
                <a:gd name="T60" fmla="*/ 612 w 908"/>
                <a:gd name="T61" fmla="*/ 964 h 1044"/>
                <a:gd name="T62" fmla="*/ 671 w 908"/>
                <a:gd name="T63" fmla="*/ 986 h 1044"/>
                <a:gd name="T64" fmla="*/ 730 w 908"/>
                <a:gd name="T65" fmla="*/ 1004 h 1044"/>
                <a:gd name="T66" fmla="*/ 789 w 908"/>
                <a:gd name="T67" fmla="*/ 1019 h 1044"/>
                <a:gd name="T68" fmla="*/ 848 w 908"/>
                <a:gd name="T69" fmla="*/ 1033 h 1044"/>
                <a:gd name="T70" fmla="*/ 908 w 908"/>
                <a:gd name="T71" fmla="*/ 1044 h 1044"/>
                <a:gd name="T72" fmla="*/ 908 w 908"/>
                <a:gd name="T73" fmla="*/ 0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08" h="1044">
                  <a:moveTo>
                    <a:pt x="908" y="0"/>
                  </a:moveTo>
                  <a:lnTo>
                    <a:pt x="908" y="0"/>
                  </a:lnTo>
                  <a:lnTo>
                    <a:pt x="848" y="28"/>
                  </a:lnTo>
                  <a:lnTo>
                    <a:pt x="789" y="59"/>
                  </a:lnTo>
                  <a:lnTo>
                    <a:pt x="729" y="89"/>
                  </a:lnTo>
                  <a:lnTo>
                    <a:pt x="671" y="120"/>
                  </a:lnTo>
                  <a:lnTo>
                    <a:pt x="612" y="153"/>
                  </a:lnTo>
                  <a:lnTo>
                    <a:pt x="555" y="187"/>
                  </a:lnTo>
                  <a:lnTo>
                    <a:pt x="498" y="222"/>
                  </a:lnTo>
                  <a:lnTo>
                    <a:pt x="440" y="259"/>
                  </a:lnTo>
                  <a:lnTo>
                    <a:pt x="384" y="298"/>
                  </a:lnTo>
                  <a:lnTo>
                    <a:pt x="328" y="339"/>
                  </a:lnTo>
                  <a:lnTo>
                    <a:pt x="273" y="380"/>
                  </a:lnTo>
                  <a:lnTo>
                    <a:pt x="217" y="424"/>
                  </a:lnTo>
                  <a:lnTo>
                    <a:pt x="162" y="471"/>
                  </a:lnTo>
                  <a:lnTo>
                    <a:pt x="107" y="520"/>
                  </a:lnTo>
                  <a:lnTo>
                    <a:pt x="53" y="570"/>
                  </a:lnTo>
                  <a:lnTo>
                    <a:pt x="0" y="623"/>
                  </a:lnTo>
                  <a:lnTo>
                    <a:pt x="0" y="623"/>
                  </a:lnTo>
                  <a:lnTo>
                    <a:pt x="0" y="623"/>
                  </a:lnTo>
                  <a:lnTo>
                    <a:pt x="53" y="660"/>
                  </a:lnTo>
                  <a:lnTo>
                    <a:pt x="106" y="698"/>
                  </a:lnTo>
                  <a:lnTo>
                    <a:pt x="160" y="732"/>
                  </a:lnTo>
                  <a:lnTo>
                    <a:pt x="215" y="767"/>
                  </a:lnTo>
                  <a:lnTo>
                    <a:pt x="270" y="800"/>
                  </a:lnTo>
                  <a:lnTo>
                    <a:pt x="325" y="831"/>
                  </a:lnTo>
                  <a:lnTo>
                    <a:pt x="383" y="862"/>
                  </a:lnTo>
                  <a:lnTo>
                    <a:pt x="439" y="890"/>
                  </a:lnTo>
                  <a:lnTo>
                    <a:pt x="496" y="917"/>
                  </a:lnTo>
                  <a:lnTo>
                    <a:pt x="555" y="942"/>
                  </a:lnTo>
                  <a:lnTo>
                    <a:pt x="612" y="964"/>
                  </a:lnTo>
                  <a:lnTo>
                    <a:pt x="671" y="986"/>
                  </a:lnTo>
                  <a:lnTo>
                    <a:pt x="730" y="1004"/>
                  </a:lnTo>
                  <a:lnTo>
                    <a:pt x="789" y="1019"/>
                  </a:lnTo>
                  <a:lnTo>
                    <a:pt x="848" y="1033"/>
                  </a:lnTo>
                  <a:lnTo>
                    <a:pt x="908" y="1044"/>
                  </a:lnTo>
                  <a:lnTo>
                    <a:pt x="90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9" name="Freeform 64"/>
            <p:cNvSpPr>
              <a:spLocks/>
            </p:cNvSpPr>
            <p:nvPr userDrawn="1"/>
          </p:nvSpPr>
          <p:spPr bwMode="auto">
            <a:xfrm flipH="1">
              <a:off x="-50732" y="2160589"/>
              <a:ext cx="3388541" cy="2982913"/>
            </a:xfrm>
            <a:custGeom>
              <a:avLst/>
              <a:gdLst>
                <a:gd name="T0" fmla="*/ 2122 w 2122"/>
                <a:gd name="T1" fmla="*/ 1879 h 1879"/>
                <a:gd name="T2" fmla="*/ 2122 w 2122"/>
                <a:gd name="T3" fmla="*/ 502 h 1879"/>
                <a:gd name="T4" fmla="*/ 2122 w 2122"/>
                <a:gd name="T5" fmla="*/ 502 h 1879"/>
                <a:gd name="T6" fmla="*/ 2005 w 2122"/>
                <a:gd name="T7" fmla="*/ 447 h 1879"/>
                <a:gd name="T8" fmla="*/ 1889 w 2122"/>
                <a:gd name="T9" fmla="*/ 392 h 1879"/>
                <a:gd name="T10" fmla="*/ 1773 w 2122"/>
                <a:gd name="T11" fmla="*/ 334 h 1879"/>
                <a:gd name="T12" fmla="*/ 1716 w 2122"/>
                <a:gd name="T13" fmla="*/ 305 h 1879"/>
                <a:gd name="T14" fmla="*/ 1660 w 2122"/>
                <a:gd name="T15" fmla="*/ 275 h 1879"/>
                <a:gd name="T16" fmla="*/ 1602 w 2122"/>
                <a:gd name="T17" fmla="*/ 244 h 1879"/>
                <a:gd name="T18" fmla="*/ 1546 w 2122"/>
                <a:gd name="T19" fmla="*/ 213 h 1879"/>
                <a:gd name="T20" fmla="*/ 1490 w 2122"/>
                <a:gd name="T21" fmla="*/ 180 h 1879"/>
                <a:gd name="T22" fmla="*/ 1435 w 2122"/>
                <a:gd name="T23" fmla="*/ 147 h 1879"/>
                <a:gd name="T24" fmla="*/ 1379 w 2122"/>
                <a:gd name="T25" fmla="*/ 113 h 1879"/>
                <a:gd name="T26" fmla="*/ 1324 w 2122"/>
                <a:gd name="T27" fmla="*/ 77 h 1879"/>
                <a:gd name="T28" fmla="*/ 1268 w 2122"/>
                <a:gd name="T29" fmla="*/ 39 h 1879"/>
                <a:gd name="T30" fmla="*/ 1214 w 2122"/>
                <a:gd name="T31" fmla="*/ 0 h 1879"/>
                <a:gd name="T32" fmla="*/ 1214 w 2122"/>
                <a:gd name="T33" fmla="*/ 0 h 1879"/>
                <a:gd name="T34" fmla="*/ 1131 w 2122"/>
                <a:gd name="T35" fmla="*/ 132 h 1879"/>
                <a:gd name="T36" fmla="*/ 1052 w 2122"/>
                <a:gd name="T37" fmla="*/ 261 h 1879"/>
                <a:gd name="T38" fmla="*/ 976 w 2122"/>
                <a:gd name="T39" fmla="*/ 388 h 1879"/>
                <a:gd name="T40" fmla="*/ 902 w 2122"/>
                <a:gd name="T41" fmla="*/ 514 h 1879"/>
                <a:gd name="T42" fmla="*/ 758 w 2122"/>
                <a:gd name="T43" fmla="*/ 759 h 1879"/>
                <a:gd name="T44" fmla="*/ 687 w 2122"/>
                <a:gd name="T45" fmla="*/ 878 h 1879"/>
                <a:gd name="T46" fmla="*/ 617 w 2122"/>
                <a:gd name="T47" fmla="*/ 996 h 1879"/>
                <a:gd name="T48" fmla="*/ 546 w 2122"/>
                <a:gd name="T49" fmla="*/ 1111 h 1879"/>
                <a:gd name="T50" fmla="*/ 476 w 2122"/>
                <a:gd name="T51" fmla="*/ 1225 h 1879"/>
                <a:gd name="T52" fmla="*/ 402 w 2122"/>
                <a:gd name="T53" fmla="*/ 1338 h 1879"/>
                <a:gd name="T54" fmla="*/ 327 w 2122"/>
                <a:gd name="T55" fmla="*/ 1449 h 1879"/>
                <a:gd name="T56" fmla="*/ 289 w 2122"/>
                <a:gd name="T57" fmla="*/ 1503 h 1879"/>
                <a:gd name="T58" fmla="*/ 251 w 2122"/>
                <a:gd name="T59" fmla="*/ 1558 h 1879"/>
                <a:gd name="T60" fmla="*/ 211 w 2122"/>
                <a:gd name="T61" fmla="*/ 1612 h 1879"/>
                <a:gd name="T62" fmla="*/ 171 w 2122"/>
                <a:gd name="T63" fmla="*/ 1666 h 1879"/>
                <a:gd name="T64" fmla="*/ 129 w 2122"/>
                <a:gd name="T65" fmla="*/ 1720 h 1879"/>
                <a:gd name="T66" fmla="*/ 88 w 2122"/>
                <a:gd name="T67" fmla="*/ 1773 h 1879"/>
                <a:gd name="T68" fmla="*/ 44 w 2122"/>
                <a:gd name="T69" fmla="*/ 1826 h 1879"/>
                <a:gd name="T70" fmla="*/ 0 w 2122"/>
                <a:gd name="T71" fmla="*/ 1879 h 1879"/>
                <a:gd name="T72" fmla="*/ 2122 w 2122"/>
                <a:gd name="T73" fmla="*/ 1879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22" h="1879">
                  <a:moveTo>
                    <a:pt x="2122" y="1879"/>
                  </a:moveTo>
                  <a:lnTo>
                    <a:pt x="2122" y="502"/>
                  </a:lnTo>
                  <a:lnTo>
                    <a:pt x="2122" y="502"/>
                  </a:lnTo>
                  <a:lnTo>
                    <a:pt x="2005" y="447"/>
                  </a:lnTo>
                  <a:lnTo>
                    <a:pt x="1889" y="392"/>
                  </a:lnTo>
                  <a:lnTo>
                    <a:pt x="1773" y="334"/>
                  </a:lnTo>
                  <a:lnTo>
                    <a:pt x="1716" y="305"/>
                  </a:lnTo>
                  <a:lnTo>
                    <a:pt x="1660" y="275"/>
                  </a:lnTo>
                  <a:lnTo>
                    <a:pt x="1602" y="244"/>
                  </a:lnTo>
                  <a:lnTo>
                    <a:pt x="1546" y="213"/>
                  </a:lnTo>
                  <a:lnTo>
                    <a:pt x="1490" y="180"/>
                  </a:lnTo>
                  <a:lnTo>
                    <a:pt x="1435" y="147"/>
                  </a:lnTo>
                  <a:lnTo>
                    <a:pt x="1379" y="113"/>
                  </a:lnTo>
                  <a:lnTo>
                    <a:pt x="1324" y="77"/>
                  </a:lnTo>
                  <a:lnTo>
                    <a:pt x="1268" y="39"/>
                  </a:lnTo>
                  <a:lnTo>
                    <a:pt x="1214" y="0"/>
                  </a:lnTo>
                  <a:lnTo>
                    <a:pt x="1214" y="0"/>
                  </a:lnTo>
                  <a:lnTo>
                    <a:pt x="1131" y="132"/>
                  </a:lnTo>
                  <a:lnTo>
                    <a:pt x="1052" y="261"/>
                  </a:lnTo>
                  <a:lnTo>
                    <a:pt x="976" y="388"/>
                  </a:lnTo>
                  <a:lnTo>
                    <a:pt x="902" y="514"/>
                  </a:lnTo>
                  <a:lnTo>
                    <a:pt x="758" y="759"/>
                  </a:lnTo>
                  <a:lnTo>
                    <a:pt x="687" y="878"/>
                  </a:lnTo>
                  <a:lnTo>
                    <a:pt x="617" y="996"/>
                  </a:lnTo>
                  <a:lnTo>
                    <a:pt x="546" y="1111"/>
                  </a:lnTo>
                  <a:lnTo>
                    <a:pt x="476" y="1225"/>
                  </a:lnTo>
                  <a:lnTo>
                    <a:pt x="402" y="1338"/>
                  </a:lnTo>
                  <a:lnTo>
                    <a:pt x="327" y="1449"/>
                  </a:lnTo>
                  <a:lnTo>
                    <a:pt x="289" y="1503"/>
                  </a:lnTo>
                  <a:lnTo>
                    <a:pt x="251" y="1558"/>
                  </a:lnTo>
                  <a:lnTo>
                    <a:pt x="211" y="1612"/>
                  </a:lnTo>
                  <a:lnTo>
                    <a:pt x="171" y="1666"/>
                  </a:lnTo>
                  <a:lnTo>
                    <a:pt x="129" y="1720"/>
                  </a:lnTo>
                  <a:lnTo>
                    <a:pt x="88" y="1773"/>
                  </a:lnTo>
                  <a:lnTo>
                    <a:pt x="44" y="1826"/>
                  </a:lnTo>
                  <a:lnTo>
                    <a:pt x="0" y="1879"/>
                  </a:lnTo>
                  <a:lnTo>
                    <a:pt x="2122" y="18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0" name="Freeform 65"/>
            <p:cNvSpPr>
              <a:spLocks/>
            </p:cNvSpPr>
            <p:nvPr userDrawn="1"/>
          </p:nvSpPr>
          <p:spPr bwMode="auto">
            <a:xfrm flipH="1">
              <a:off x="-50732" y="0"/>
              <a:ext cx="1449951" cy="2160589"/>
            </a:xfrm>
            <a:custGeom>
              <a:avLst/>
              <a:gdLst>
                <a:gd name="T0" fmla="*/ 0 w 908"/>
                <a:gd name="T1" fmla="*/ 1361 h 1361"/>
                <a:gd name="T2" fmla="*/ 0 w 908"/>
                <a:gd name="T3" fmla="*/ 1361 h 1361"/>
                <a:gd name="T4" fmla="*/ 53 w 908"/>
                <a:gd name="T5" fmla="*/ 1323 h 1361"/>
                <a:gd name="T6" fmla="*/ 107 w 908"/>
                <a:gd name="T7" fmla="*/ 1285 h 1361"/>
                <a:gd name="T8" fmla="*/ 161 w 908"/>
                <a:gd name="T9" fmla="*/ 1248 h 1361"/>
                <a:gd name="T10" fmla="*/ 216 w 908"/>
                <a:gd name="T11" fmla="*/ 1212 h 1361"/>
                <a:gd name="T12" fmla="*/ 271 w 908"/>
                <a:gd name="T13" fmla="*/ 1176 h 1361"/>
                <a:gd name="T14" fmla="*/ 328 w 908"/>
                <a:gd name="T15" fmla="*/ 1141 h 1361"/>
                <a:gd name="T16" fmla="*/ 384 w 908"/>
                <a:gd name="T17" fmla="*/ 1106 h 1361"/>
                <a:gd name="T18" fmla="*/ 440 w 908"/>
                <a:gd name="T19" fmla="*/ 1072 h 1361"/>
                <a:gd name="T20" fmla="*/ 498 w 908"/>
                <a:gd name="T21" fmla="*/ 1038 h 1361"/>
                <a:gd name="T22" fmla="*/ 555 w 908"/>
                <a:gd name="T23" fmla="*/ 1006 h 1361"/>
                <a:gd name="T24" fmla="*/ 612 w 908"/>
                <a:gd name="T25" fmla="*/ 974 h 1361"/>
                <a:gd name="T26" fmla="*/ 671 w 908"/>
                <a:gd name="T27" fmla="*/ 943 h 1361"/>
                <a:gd name="T28" fmla="*/ 729 w 908"/>
                <a:gd name="T29" fmla="*/ 912 h 1361"/>
                <a:gd name="T30" fmla="*/ 789 w 908"/>
                <a:gd name="T31" fmla="*/ 882 h 1361"/>
                <a:gd name="T32" fmla="*/ 848 w 908"/>
                <a:gd name="T33" fmla="*/ 853 h 1361"/>
                <a:gd name="T34" fmla="*/ 908 w 908"/>
                <a:gd name="T35" fmla="*/ 825 h 1361"/>
                <a:gd name="T36" fmla="*/ 908 w 908"/>
                <a:gd name="T37" fmla="*/ 0 h 1361"/>
                <a:gd name="T38" fmla="*/ 261 w 908"/>
                <a:gd name="T39" fmla="*/ 0 h 1361"/>
                <a:gd name="T40" fmla="*/ 261 w 908"/>
                <a:gd name="T41" fmla="*/ 0 h 1361"/>
                <a:gd name="T42" fmla="*/ 256 w 908"/>
                <a:gd name="T43" fmla="*/ 86 h 1361"/>
                <a:gd name="T44" fmla="*/ 248 w 908"/>
                <a:gd name="T45" fmla="*/ 170 h 1361"/>
                <a:gd name="T46" fmla="*/ 239 w 908"/>
                <a:gd name="T47" fmla="*/ 255 h 1361"/>
                <a:gd name="T48" fmla="*/ 229 w 908"/>
                <a:gd name="T49" fmla="*/ 340 h 1361"/>
                <a:gd name="T50" fmla="*/ 217 w 908"/>
                <a:gd name="T51" fmla="*/ 425 h 1361"/>
                <a:gd name="T52" fmla="*/ 205 w 908"/>
                <a:gd name="T53" fmla="*/ 511 h 1361"/>
                <a:gd name="T54" fmla="*/ 190 w 908"/>
                <a:gd name="T55" fmla="*/ 596 h 1361"/>
                <a:gd name="T56" fmla="*/ 175 w 908"/>
                <a:gd name="T57" fmla="*/ 681 h 1361"/>
                <a:gd name="T58" fmla="*/ 158 w 908"/>
                <a:gd name="T59" fmla="*/ 766 h 1361"/>
                <a:gd name="T60" fmla="*/ 140 w 908"/>
                <a:gd name="T61" fmla="*/ 852 h 1361"/>
                <a:gd name="T62" fmla="*/ 120 w 908"/>
                <a:gd name="T63" fmla="*/ 937 h 1361"/>
                <a:gd name="T64" fmla="*/ 99 w 908"/>
                <a:gd name="T65" fmla="*/ 1022 h 1361"/>
                <a:gd name="T66" fmla="*/ 76 w 908"/>
                <a:gd name="T67" fmla="*/ 1107 h 1361"/>
                <a:gd name="T68" fmla="*/ 52 w 908"/>
                <a:gd name="T69" fmla="*/ 1191 h 1361"/>
                <a:gd name="T70" fmla="*/ 27 w 908"/>
                <a:gd name="T71" fmla="*/ 1277 h 1361"/>
                <a:gd name="T72" fmla="*/ 0 w 908"/>
                <a:gd name="T73" fmla="*/ 1361 h 1361"/>
                <a:gd name="T74" fmla="*/ 0 w 908"/>
                <a:gd name="T75" fmla="*/ 1361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08" h="1361">
                  <a:moveTo>
                    <a:pt x="0" y="1361"/>
                  </a:moveTo>
                  <a:lnTo>
                    <a:pt x="0" y="1361"/>
                  </a:lnTo>
                  <a:lnTo>
                    <a:pt x="53" y="1323"/>
                  </a:lnTo>
                  <a:lnTo>
                    <a:pt x="107" y="1285"/>
                  </a:lnTo>
                  <a:lnTo>
                    <a:pt x="161" y="1248"/>
                  </a:lnTo>
                  <a:lnTo>
                    <a:pt x="216" y="1212"/>
                  </a:lnTo>
                  <a:lnTo>
                    <a:pt x="271" y="1176"/>
                  </a:lnTo>
                  <a:lnTo>
                    <a:pt x="328" y="1141"/>
                  </a:lnTo>
                  <a:lnTo>
                    <a:pt x="384" y="1106"/>
                  </a:lnTo>
                  <a:lnTo>
                    <a:pt x="440" y="1072"/>
                  </a:lnTo>
                  <a:lnTo>
                    <a:pt x="498" y="1038"/>
                  </a:lnTo>
                  <a:lnTo>
                    <a:pt x="555" y="1006"/>
                  </a:lnTo>
                  <a:lnTo>
                    <a:pt x="612" y="974"/>
                  </a:lnTo>
                  <a:lnTo>
                    <a:pt x="671" y="943"/>
                  </a:lnTo>
                  <a:lnTo>
                    <a:pt x="729" y="912"/>
                  </a:lnTo>
                  <a:lnTo>
                    <a:pt x="789" y="882"/>
                  </a:lnTo>
                  <a:lnTo>
                    <a:pt x="848" y="853"/>
                  </a:lnTo>
                  <a:lnTo>
                    <a:pt x="908" y="825"/>
                  </a:lnTo>
                  <a:lnTo>
                    <a:pt x="908" y="0"/>
                  </a:lnTo>
                  <a:lnTo>
                    <a:pt x="261" y="0"/>
                  </a:lnTo>
                  <a:lnTo>
                    <a:pt x="261" y="0"/>
                  </a:lnTo>
                  <a:lnTo>
                    <a:pt x="256" y="86"/>
                  </a:lnTo>
                  <a:lnTo>
                    <a:pt x="248" y="170"/>
                  </a:lnTo>
                  <a:lnTo>
                    <a:pt x="239" y="255"/>
                  </a:lnTo>
                  <a:lnTo>
                    <a:pt x="229" y="340"/>
                  </a:lnTo>
                  <a:lnTo>
                    <a:pt x="217" y="425"/>
                  </a:lnTo>
                  <a:lnTo>
                    <a:pt x="205" y="511"/>
                  </a:lnTo>
                  <a:lnTo>
                    <a:pt x="190" y="596"/>
                  </a:lnTo>
                  <a:lnTo>
                    <a:pt x="175" y="681"/>
                  </a:lnTo>
                  <a:lnTo>
                    <a:pt x="158" y="766"/>
                  </a:lnTo>
                  <a:lnTo>
                    <a:pt x="140" y="852"/>
                  </a:lnTo>
                  <a:lnTo>
                    <a:pt x="120" y="937"/>
                  </a:lnTo>
                  <a:lnTo>
                    <a:pt x="99" y="1022"/>
                  </a:lnTo>
                  <a:lnTo>
                    <a:pt x="76" y="1107"/>
                  </a:lnTo>
                  <a:lnTo>
                    <a:pt x="52" y="1191"/>
                  </a:lnTo>
                  <a:lnTo>
                    <a:pt x="27" y="1277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1" name="Freeform 66"/>
            <p:cNvSpPr>
              <a:spLocks/>
            </p:cNvSpPr>
            <p:nvPr userDrawn="1"/>
          </p:nvSpPr>
          <p:spPr bwMode="auto">
            <a:xfrm flipH="1">
              <a:off x="1399219" y="0"/>
              <a:ext cx="2112648" cy="2160589"/>
            </a:xfrm>
            <a:custGeom>
              <a:avLst/>
              <a:gdLst>
                <a:gd name="T0" fmla="*/ 1323 w 1323"/>
                <a:gd name="T1" fmla="*/ 1361 h 1361"/>
                <a:gd name="T2" fmla="*/ 1323 w 1323"/>
                <a:gd name="T3" fmla="*/ 1361 h 1361"/>
                <a:gd name="T4" fmla="*/ 1291 w 1323"/>
                <a:gd name="T5" fmla="*/ 1338 h 1361"/>
                <a:gd name="T6" fmla="*/ 1258 w 1323"/>
                <a:gd name="T7" fmla="*/ 1313 h 1361"/>
                <a:gd name="T8" fmla="*/ 1227 w 1323"/>
                <a:gd name="T9" fmla="*/ 1287 h 1361"/>
                <a:gd name="T10" fmla="*/ 1195 w 1323"/>
                <a:gd name="T11" fmla="*/ 1261 h 1361"/>
                <a:gd name="T12" fmla="*/ 1165 w 1323"/>
                <a:gd name="T13" fmla="*/ 1234 h 1361"/>
                <a:gd name="T14" fmla="*/ 1135 w 1323"/>
                <a:gd name="T15" fmla="*/ 1207 h 1361"/>
                <a:gd name="T16" fmla="*/ 1105 w 1323"/>
                <a:gd name="T17" fmla="*/ 1179 h 1361"/>
                <a:gd name="T18" fmla="*/ 1076 w 1323"/>
                <a:gd name="T19" fmla="*/ 1151 h 1361"/>
                <a:gd name="T20" fmla="*/ 1047 w 1323"/>
                <a:gd name="T21" fmla="*/ 1122 h 1361"/>
                <a:gd name="T22" fmla="*/ 1019 w 1323"/>
                <a:gd name="T23" fmla="*/ 1092 h 1361"/>
                <a:gd name="T24" fmla="*/ 991 w 1323"/>
                <a:gd name="T25" fmla="*/ 1062 h 1361"/>
                <a:gd name="T26" fmla="*/ 964 w 1323"/>
                <a:gd name="T27" fmla="*/ 1032 h 1361"/>
                <a:gd name="T28" fmla="*/ 938 w 1323"/>
                <a:gd name="T29" fmla="*/ 1000 h 1361"/>
                <a:gd name="T30" fmla="*/ 912 w 1323"/>
                <a:gd name="T31" fmla="*/ 968 h 1361"/>
                <a:gd name="T32" fmla="*/ 886 w 1323"/>
                <a:gd name="T33" fmla="*/ 936 h 1361"/>
                <a:gd name="T34" fmla="*/ 861 w 1323"/>
                <a:gd name="T35" fmla="*/ 902 h 1361"/>
                <a:gd name="T36" fmla="*/ 836 w 1323"/>
                <a:gd name="T37" fmla="*/ 869 h 1361"/>
                <a:gd name="T38" fmla="*/ 813 w 1323"/>
                <a:gd name="T39" fmla="*/ 835 h 1361"/>
                <a:gd name="T40" fmla="*/ 790 w 1323"/>
                <a:gd name="T41" fmla="*/ 800 h 1361"/>
                <a:gd name="T42" fmla="*/ 768 w 1323"/>
                <a:gd name="T43" fmla="*/ 765 h 1361"/>
                <a:gd name="T44" fmla="*/ 747 w 1323"/>
                <a:gd name="T45" fmla="*/ 729 h 1361"/>
                <a:gd name="T46" fmla="*/ 725 w 1323"/>
                <a:gd name="T47" fmla="*/ 693 h 1361"/>
                <a:gd name="T48" fmla="*/ 705 w 1323"/>
                <a:gd name="T49" fmla="*/ 656 h 1361"/>
                <a:gd name="T50" fmla="*/ 686 w 1323"/>
                <a:gd name="T51" fmla="*/ 619 h 1361"/>
                <a:gd name="T52" fmla="*/ 667 w 1323"/>
                <a:gd name="T53" fmla="*/ 581 h 1361"/>
                <a:gd name="T54" fmla="*/ 649 w 1323"/>
                <a:gd name="T55" fmla="*/ 542 h 1361"/>
                <a:gd name="T56" fmla="*/ 631 w 1323"/>
                <a:gd name="T57" fmla="*/ 504 h 1361"/>
                <a:gd name="T58" fmla="*/ 614 w 1323"/>
                <a:gd name="T59" fmla="*/ 465 h 1361"/>
                <a:gd name="T60" fmla="*/ 598 w 1323"/>
                <a:gd name="T61" fmla="*/ 424 h 1361"/>
                <a:gd name="T62" fmla="*/ 582 w 1323"/>
                <a:gd name="T63" fmla="*/ 385 h 1361"/>
                <a:gd name="T64" fmla="*/ 568 w 1323"/>
                <a:gd name="T65" fmla="*/ 343 h 1361"/>
                <a:gd name="T66" fmla="*/ 554 w 1323"/>
                <a:gd name="T67" fmla="*/ 303 h 1361"/>
                <a:gd name="T68" fmla="*/ 554 w 1323"/>
                <a:gd name="T69" fmla="*/ 303 h 1361"/>
                <a:gd name="T70" fmla="*/ 542 w 1323"/>
                <a:gd name="T71" fmla="*/ 266 h 1361"/>
                <a:gd name="T72" fmla="*/ 531 w 1323"/>
                <a:gd name="T73" fmla="*/ 228 h 1361"/>
                <a:gd name="T74" fmla="*/ 520 w 1323"/>
                <a:gd name="T75" fmla="*/ 190 h 1361"/>
                <a:gd name="T76" fmla="*/ 511 w 1323"/>
                <a:gd name="T77" fmla="*/ 153 h 1361"/>
                <a:gd name="T78" fmla="*/ 502 w 1323"/>
                <a:gd name="T79" fmla="*/ 115 h 1361"/>
                <a:gd name="T80" fmla="*/ 493 w 1323"/>
                <a:gd name="T81" fmla="*/ 77 h 1361"/>
                <a:gd name="T82" fmla="*/ 487 w 1323"/>
                <a:gd name="T83" fmla="*/ 38 h 1361"/>
                <a:gd name="T84" fmla="*/ 479 w 1323"/>
                <a:gd name="T85" fmla="*/ 0 h 1361"/>
                <a:gd name="T86" fmla="*/ 0 w 1323"/>
                <a:gd name="T87" fmla="*/ 0 h 1361"/>
                <a:gd name="T88" fmla="*/ 0 w 1323"/>
                <a:gd name="T89" fmla="*/ 0 h 1361"/>
                <a:gd name="T90" fmla="*/ 70 w 1323"/>
                <a:gd name="T91" fmla="*/ 99 h 1361"/>
                <a:gd name="T92" fmla="*/ 140 w 1323"/>
                <a:gd name="T93" fmla="*/ 197 h 1361"/>
                <a:gd name="T94" fmla="*/ 213 w 1323"/>
                <a:gd name="T95" fmla="*/ 293 h 1361"/>
                <a:gd name="T96" fmla="*/ 289 w 1323"/>
                <a:gd name="T97" fmla="*/ 386 h 1361"/>
                <a:gd name="T98" fmla="*/ 365 w 1323"/>
                <a:gd name="T99" fmla="*/ 477 h 1361"/>
                <a:gd name="T100" fmla="*/ 444 w 1323"/>
                <a:gd name="T101" fmla="*/ 568 h 1361"/>
                <a:gd name="T102" fmla="*/ 525 w 1323"/>
                <a:gd name="T103" fmla="*/ 656 h 1361"/>
                <a:gd name="T104" fmla="*/ 607 w 1323"/>
                <a:gd name="T105" fmla="*/ 743 h 1361"/>
                <a:gd name="T106" fmla="*/ 690 w 1323"/>
                <a:gd name="T107" fmla="*/ 826 h 1361"/>
                <a:gd name="T108" fmla="*/ 777 w 1323"/>
                <a:gd name="T109" fmla="*/ 909 h 1361"/>
                <a:gd name="T110" fmla="*/ 863 w 1323"/>
                <a:gd name="T111" fmla="*/ 989 h 1361"/>
                <a:gd name="T112" fmla="*/ 952 w 1323"/>
                <a:gd name="T113" fmla="*/ 1068 h 1361"/>
                <a:gd name="T114" fmla="*/ 1043 w 1323"/>
                <a:gd name="T115" fmla="*/ 1144 h 1361"/>
                <a:gd name="T116" fmla="*/ 1135 w 1323"/>
                <a:gd name="T117" fmla="*/ 1218 h 1361"/>
                <a:gd name="T118" fmla="*/ 1228 w 1323"/>
                <a:gd name="T119" fmla="*/ 1290 h 1361"/>
                <a:gd name="T120" fmla="*/ 1323 w 1323"/>
                <a:gd name="T121" fmla="*/ 1361 h 1361"/>
                <a:gd name="T122" fmla="*/ 1323 w 1323"/>
                <a:gd name="T123" fmla="*/ 1361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23" h="1361">
                  <a:moveTo>
                    <a:pt x="1323" y="1361"/>
                  </a:moveTo>
                  <a:lnTo>
                    <a:pt x="1323" y="1361"/>
                  </a:lnTo>
                  <a:lnTo>
                    <a:pt x="1291" y="1338"/>
                  </a:lnTo>
                  <a:lnTo>
                    <a:pt x="1258" y="1313"/>
                  </a:lnTo>
                  <a:lnTo>
                    <a:pt x="1227" y="1287"/>
                  </a:lnTo>
                  <a:lnTo>
                    <a:pt x="1195" y="1261"/>
                  </a:lnTo>
                  <a:lnTo>
                    <a:pt x="1165" y="1234"/>
                  </a:lnTo>
                  <a:lnTo>
                    <a:pt x="1135" y="1207"/>
                  </a:lnTo>
                  <a:lnTo>
                    <a:pt x="1105" y="1179"/>
                  </a:lnTo>
                  <a:lnTo>
                    <a:pt x="1076" y="1151"/>
                  </a:lnTo>
                  <a:lnTo>
                    <a:pt x="1047" y="1122"/>
                  </a:lnTo>
                  <a:lnTo>
                    <a:pt x="1019" y="1092"/>
                  </a:lnTo>
                  <a:lnTo>
                    <a:pt x="991" y="1062"/>
                  </a:lnTo>
                  <a:lnTo>
                    <a:pt x="964" y="1032"/>
                  </a:lnTo>
                  <a:lnTo>
                    <a:pt x="938" y="1000"/>
                  </a:lnTo>
                  <a:lnTo>
                    <a:pt x="912" y="968"/>
                  </a:lnTo>
                  <a:lnTo>
                    <a:pt x="886" y="936"/>
                  </a:lnTo>
                  <a:lnTo>
                    <a:pt x="861" y="902"/>
                  </a:lnTo>
                  <a:lnTo>
                    <a:pt x="836" y="869"/>
                  </a:lnTo>
                  <a:lnTo>
                    <a:pt x="813" y="835"/>
                  </a:lnTo>
                  <a:lnTo>
                    <a:pt x="790" y="800"/>
                  </a:lnTo>
                  <a:lnTo>
                    <a:pt x="768" y="765"/>
                  </a:lnTo>
                  <a:lnTo>
                    <a:pt x="747" y="729"/>
                  </a:lnTo>
                  <a:lnTo>
                    <a:pt x="725" y="693"/>
                  </a:lnTo>
                  <a:lnTo>
                    <a:pt x="705" y="656"/>
                  </a:lnTo>
                  <a:lnTo>
                    <a:pt x="686" y="619"/>
                  </a:lnTo>
                  <a:lnTo>
                    <a:pt x="667" y="581"/>
                  </a:lnTo>
                  <a:lnTo>
                    <a:pt x="649" y="542"/>
                  </a:lnTo>
                  <a:lnTo>
                    <a:pt x="631" y="504"/>
                  </a:lnTo>
                  <a:lnTo>
                    <a:pt x="614" y="465"/>
                  </a:lnTo>
                  <a:lnTo>
                    <a:pt x="598" y="424"/>
                  </a:lnTo>
                  <a:lnTo>
                    <a:pt x="582" y="385"/>
                  </a:lnTo>
                  <a:lnTo>
                    <a:pt x="568" y="343"/>
                  </a:lnTo>
                  <a:lnTo>
                    <a:pt x="554" y="303"/>
                  </a:lnTo>
                  <a:lnTo>
                    <a:pt x="554" y="303"/>
                  </a:lnTo>
                  <a:lnTo>
                    <a:pt x="542" y="266"/>
                  </a:lnTo>
                  <a:lnTo>
                    <a:pt x="531" y="228"/>
                  </a:lnTo>
                  <a:lnTo>
                    <a:pt x="520" y="190"/>
                  </a:lnTo>
                  <a:lnTo>
                    <a:pt x="511" y="153"/>
                  </a:lnTo>
                  <a:lnTo>
                    <a:pt x="502" y="115"/>
                  </a:lnTo>
                  <a:lnTo>
                    <a:pt x="493" y="77"/>
                  </a:lnTo>
                  <a:lnTo>
                    <a:pt x="487" y="38"/>
                  </a:lnTo>
                  <a:lnTo>
                    <a:pt x="47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70" y="99"/>
                  </a:lnTo>
                  <a:lnTo>
                    <a:pt x="140" y="197"/>
                  </a:lnTo>
                  <a:lnTo>
                    <a:pt x="213" y="293"/>
                  </a:lnTo>
                  <a:lnTo>
                    <a:pt x="289" y="386"/>
                  </a:lnTo>
                  <a:lnTo>
                    <a:pt x="365" y="477"/>
                  </a:lnTo>
                  <a:lnTo>
                    <a:pt x="444" y="568"/>
                  </a:lnTo>
                  <a:lnTo>
                    <a:pt x="525" y="656"/>
                  </a:lnTo>
                  <a:lnTo>
                    <a:pt x="607" y="743"/>
                  </a:lnTo>
                  <a:lnTo>
                    <a:pt x="690" y="826"/>
                  </a:lnTo>
                  <a:lnTo>
                    <a:pt x="777" y="909"/>
                  </a:lnTo>
                  <a:lnTo>
                    <a:pt x="863" y="989"/>
                  </a:lnTo>
                  <a:lnTo>
                    <a:pt x="952" y="1068"/>
                  </a:lnTo>
                  <a:lnTo>
                    <a:pt x="1043" y="1144"/>
                  </a:lnTo>
                  <a:lnTo>
                    <a:pt x="1135" y="1218"/>
                  </a:lnTo>
                  <a:lnTo>
                    <a:pt x="1228" y="1290"/>
                  </a:lnTo>
                  <a:lnTo>
                    <a:pt x="1323" y="1361"/>
                  </a:lnTo>
                  <a:lnTo>
                    <a:pt x="1323" y="1361"/>
                  </a:lnTo>
                  <a:close/>
                </a:path>
              </a:pathLst>
            </a:custGeom>
            <a:solidFill>
              <a:srgbClr val="799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2" name="Freeform 67"/>
            <p:cNvSpPr>
              <a:spLocks/>
            </p:cNvSpPr>
            <p:nvPr userDrawn="1"/>
          </p:nvSpPr>
          <p:spPr bwMode="auto">
            <a:xfrm flipH="1">
              <a:off x="-50732" y="2160589"/>
              <a:ext cx="1449951" cy="852488"/>
            </a:xfrm>
            <a:custGeom>
              <a:avLst/>
              <a:gdLst>
                <a:gd name="T0" fmla="*/ 908 w 908"/>
                <a:gd name="T1" fmla="*/ 378 h 537"/>
                <a:gd name="T2" fmla="*/ 908 w 908"/>
                <a:gd name="T3" fmla="*/ 378 h 537"/>
                <a:gd name="T4" fmla="*/ 848 w 908"/>
                <a:gd name="T5" fmla="*/ 367 h 537"/>
                <a:gd name="T6" fmla="*/ 789 w 908"/>
                <a:gd name="T7" fmla="*/ 356 h 537"/>
                <a:gd name="T8" fmla="*/ 730 w 908"/>
                <a:gd name="T9" fmla="*/ 341 h 537"/>
                <a:gd name="T10" fmla="*/ 671 w 908"/>
                <a:gd name="T11" fmla="*/ 325 h 537"/>
                <a:gd name="T12" fmla="*/ 612 w 908"/>
                <a:gd name="T13" fmla="*/ 309 h 537"/>
                <a:gd name="T14" fmla="*/ 555 w 908"/>
                <a:gd name="T15" fmla="*/ 289 h 537"/>
                <a:gd name="T16" fmla="*/ 496 w 908"/>
                <a:gd name="T17" fmla="*/ 268 h 537"/>
                <a:gd name="T18" fmla="*/ 439 w 908"/>
                <a:gd name="T19" fmla="*/ 246 h 537"/>
                <a:gd name="T20" fmla="*/ 383 w 908"/>
                <a:gd name="T21" fmla="*/ 222 h 537"/>
                <a:gd name="T22" fmla="*/ 325 w 908"/>
                <a:gd name="T23" fmla="*/ 195 h 537"/>
                <a:gd name="T24" fmla="*/ 270 w 908"/>
                <a:gd name="T25" fmla="*/ 167 h 537"/>
                <a:gd name="T26" fmla="*/ 215 w 908"/>
                <a:gd name="T27" fmla="*/ 138 h 537"/>
                <a:gd name="T28" fmla="*/ 160 w 908"/>
                <a:gd name="T29" fmla="*/ 106 h 537"/>
                <a:gd name="T30" fmla="*/ 106 w 908"/>
                <a:gd name="T31" fmla="*/ 72 h 537"/>
                <a:gd name="T32" fmla="*/ 53 w 908"/>
                <a:gd name="T33" fmla="*/ 37 h 537"/>
                <a:gd name="T34" fmla="*/ 0 w 908"/>
                <a:gd name="T35" fmla="*/ 0 h 537"/>
                <a:gd name="T36" fmla="*/ 0 w 908"/>
                <a:gd name="T37" fmla="*/ 0 h 537"/>
                <a:gd name="T38" fmla="*/ 54 w 908"/>
                <a:gd name="T39" fmla="*/ 40 h 537"/>
                <a:gd name="T40" fmla="*/ 110 w 908"/>
                <a:gd name="T41" fmla="*/ 78 h 537"/>
                <a:gd name="T42" fmla="*/ 165 w 908"/>
                <a:gd name="T43" fmla="*/ 115 h 537"/>
                <a:gd name="T44" fmla="*/ 221 w 908"/>
                <a:gd name="T45" fmla="*/ 152 h 537"/>
                <a:gd name="T46" fmla="*/ 276 w 908"/>
                <a:gd name="T47" fmla="*/ 188 h 537"/>
                <a:gd name="T48" fmla="*/ 332 w 908"/>
                <a:gd name="T49" fmla="*/ 224 h 537"/>
                <a:gd name="T50" fmla="*/ 388 w 908"/>
                <a:gd name="T51" fmla="*/ 259 h 537"/>
                <a:gd name="T52" fmla="*/ 446 w 908"/>
                <a:gd name="T53" fmla="*/ 293 h 537"/>
                <a:gd name="T54" fmla="*/ 502 w 908"/>
                <a:gd name="T55" fmla="*/ 325 h 537"/>
                <a:gd name="T56" fmla="*/ 559 w 908"/>
                <a:gd name="T57" fmla="*/ 358 h 537"/>
                <a:gd name="T58" fmla="*/ 617 w 908"/>
                <a:gd name="T59" fmla="*/ 390 h 537"/>
                <a:gd name="T60" fmla="*/ 675 w 908"/>
                <a:gd name="T61" fmla="*/ 421 h 537"/>
                <a:gd name="T62" fmla="*/ 733 w 908"/>
                <a:gd name="T63" fmla="*/ 450 h 537"/>
                <a:gd name="T64" fmla="*/ 791 w 908"/>
                <a:gd name="T65" fmla="*/ 480 h 537"/>
                <a:gd name="T66" fmla="*/ 850 w 908"/>
                <a:gd name="T67" fmla="*/ 509 h 537"/>
                <a:gd name="T68" fmla="*/ 908 w 908"/>
                <a:gd name="T69" fmla="*/ 537 h 537"/>
                <a:gd name="T70" fmla="*/ 908 w 908"/>
                <a:gd name="T71" fmla="*/ 378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8" h="537">
                  <a:moveTo>
                    <a:pt x="908" y="378"/>
                  </a:moveTo>
                  <a:lnTo>
                    <a:pt x="908" y="378"/>
                  </a:lnTo>
                  <a:lnTo>
                    <a:pt x="848" y="367"/>
                  </a:lnTo>
                  <a:lnTo>
                    <a:pt x="789" y="356"/>
                  </a:lnTo>
                  <a:lnTo>
                    <a:pt x="730" y="341"/>
                  </a:lnTo>
                  <a:lnTo>
                    <a:pt x="671" y="325"/>
                  </a:lnTo>
                  <a:lnTo>
                    <a:pt x="612" y="309"/>
                  </a:lnTo>
                  <a:lnTo>
                    <a:pt x="555" y="289"/>
                  </a:lnTo>
                  <a:lnTo>
                    <a:pt x="496" y="268"/>
                  </a:lnTo>
                  <a:lnTo>
                    <a:pt x="439" y="246"/>
                  </a:lnTo>
                  <a:lnTo>
                    <a:pt x="383" y="222"/>
                  </a:lnTo>
                  <a:lnTo>
                    <a:pt x="325" y="195"/>
                  </a:lnTo>
                  <a:lnTo>
                    <a:pt x="270" y="167"/>
                  </a:lnTo>
                  <a:lnTo>
                    <a:pt x="215" y="138"/>
                  </a:lnTo>
                  <a:lnTo>
                    <a:pt x="160" y="106"/>
                  </a:lnTo>
                  <a:lnTo>
                    <a:pt x="106" y="72"/>
                  </a:lnTo>
                  <a:lnTo>
                    <a:pt x="53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54" y="40"/>
                  </a:lnTo>
                  <a:lnTo>
                    <a:pt x="110" y="78"/>
                  </a:lnTo>
                  <a:lnTo>
                    <a:pt x="165" y="115"/>
                  </a:lnTo>
                  <a:lnTo>
                    <a:pt x="221" y="152"/>
                  </a:lnTo>
                  <a:lnTo>
                    <a:pt x="276" y="188"/>
                  </a:lnTo>
                  <a:lnTo>
                    <a:pt x="332" y="224"/>
                  </a:lnTo>
                  <a:lnTo>
                    <a:pt x="388" y="259"/>
                  </a:lnTo>
                  <a:lnTo>
                    <a:pt x="446" y="293"/>
                  </a:lnTo>
                  <a:lnTo>
                    <a:pt x="502" y="325"/>
                  </a:lnTo>
                  <a:lnTo>
                    <a:pt x="559" y="358"/>
                  </a:lnTo>
                  <a:lnTo>
                    <a:pt x="617" y="390"/>
                  </a:lnTo>
                  <a:lnTo>
                    <a:pt x="675" y="421"/>
                  </a:lnTo>
                  <a:lnTo>
                    <a:pt x="733" y="450"/>
                  </a:lnTo>
                  <a:lnTo>
                    <a:pt x="791" y="480"/>
                  </a:lnTo>
                  <a:lnTo>
                    <a:pt x="850" y="509"/>
                  </a:lnTo>
                  <a:lnTo>
                    <a:pt x="908" y="537"/>
                  </a:lnTo>
                  <a:lnTo>
                    <a:pt x="908" y="37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3" name="Freeform 68"/>
            <p:cNvSpPr>
              <a:spLocks/>
            </p:cNvSpPr>
            <p:nvPr userDrawn="1"/>
          </p:nvSpPr>
          <p:spPr bwMode="auto">
            <a:xfrm flipH="1">
              <a:off x="1399219" y="2160588"/>
              <a:ext cx="2612466" cy="2982913"/>
            </a:xfrm>
            <a:custGeom>
              <a:avLst/>
              <a:gdLst>
                <a:gd name="T0" fmla="*/ 588 w 1636"/>
                <a:gd name="T1" fmla="*/ 1879 h 1879"/>
                <a:gd name="T2" fmla="*/ 632 w 1636"/>
                <a:gd name="T3" fmla="*/ 1826 h 1879"/>
                <a:gd name="T4" fmla="*/ 719 w 1636"/>
                <a:gd name="T5" fmla="*/ 1719 h 1879"/>
                <a:gd name="T6" fmla="*/ 802 w 1636"/>
                <a:gd name="T7" fmla="*/ 1611 h 1879"/>
                <a:gd name="T8" fmla="*/ 883 w 1636"/>
                <a:gd name="T9" fmla="*/ 1501 h 1879"/>
                <a:gd name="T10" fmla="*/ 961 w 1636"/>
                <a:gd name="T11" fmla="*/ 1389 h 1879"/>
                <a:gd name="T12" fmla="*/ 1035 w 1636"/>
                <a:gd name="T13" fmla="*/ 1275 h 1879"/>
                <a:gd name="T14" fmla="*/ 1107 w 1636"/>
                <a:gd name="T15" fmla="*/ 1160 h 1879"/>
                <a:gd name="T16" fmla="*/ 1175 w 1636"/>
                <a:gd name="T17" fmla="*/ 1043 h 1879"/>
                <a:gd name="T18" fmla="*/ 1241 w 1636"/>
                <a:gd name="T19" fmla="*/ 925 h 1879"/>
                <a:gd name="T20" fmla="*/ 1304 w 1636"/>
                <a:gd name="T21" fmla="*/ 806 h 1879"/>
                <a:gd name="T22" fmla="*/ 1363 w 1636"/>
                <a:gd name="T23" fmla="*/ 684 h 1879"/>
                <a:gd name="T24" fmla="*/ 1419 w 1636"/>
                <a:gd name="T25" fmla="*/ 563 h 1879"/>
                <a:gd name="T26" fmla="*/ 1473 w 1636"/>
                <a:gd name="T27" fmla="*/ 440 h 1879"/>
                <a:gd name="T28" fmla="*/ 1524 w 1636"/>
                <a:gd name="T29" fmla="*/ 315 h 1879"/>
                <a:gd name="T30" fmla="*/ 1571 w 1636"/>
                <a:gd name="T31" fmla="*/ 190 h 1879"/>
                <a:gd name="T32" fmla="*/ 1615 w 1636"/>
                <a:gd name="T33" fmla="*/ 63 h 1879"/>
                <a:gd name="T34" fmla="*/ 1636 w 1636"/>
                <a:gd name="T35" fmla="*/ 0 h 1879"/>
                <a:gd name="T36" fmla="*/ 1570 w 1636"/>
                <a:gd name="T37" fmla="*/ 49 h 1879"/>
                <a:gd name="T38" fmla="*/ 1442 w 1636"/>
                <a:gd name="T39" fmla="*/ 148 h 1879"/>
                <a:gd name="T40" fmla="*/ 1317 w 1636"/>
                <a:gd name="T41" fmla="*/ 250 h 1879"/>
                <a:gd name="T42" fmla="*/ 1197 w 1636"/>
                <a:gd name="T43" fmla="*/ 355 h 1879"/>
                <a:gd name="T44" fmla="*/ 1079 w 1636"/>
                <a:gd name="T45" fmla="*/ 463 h 1879"/>
                <a:gd name="T46" fmla="*/ 965 w 1636"/>
                <a:gd name="T47" fmla="*/ 573 h 1879"/>
                <a:gd name="T48" fmla="*/ 856 w 1636"/>
                <a:gd name="T49" fmla="*/ 687 h 1879"/>
                <a:gd name="T50" fmla="*/ 749 w 1636"/>
                <a:gd name="T51" fmla="*/ 802 h 1879"/>
                <a:gd name="T52" fmla="*/ 647 w 1636"/>
                <a:gd name="T53" fmla="*/ 921 h 1879"/>
                <a:gd name="T54" fmla="*/ 549 w 1636"/>
                <a:gd name="T55" fmla="*/ 1042 h 1879"/>
                <a:gd name="T56" fmla="*/ 453 w 1636"/>
                <a:gd name="T57" fmla="*/ 1165 h 1879"/>
                <a:gd name="T58" fmla="*/ 362 w 1636"/>
                <a:gd name="T59" fmla="*/ 1291 h 1879"/>
                <a:gd name="T60" fmla="*/ 276 w 1636"/>
                <a:gd name="T61" fmla="*/ 1418 h 1879"/>
                <a:gd name="T62" fmla="*/ 192 w 1636"/>
                <a:gd name="T63" fmla="*/ 1547 h 1879"/>
                <a:gd name="T64" fmla="*/ 113 w 1636"/>
                <a:gd name="T65" fmla="*/ 1679 h 1879"/>
                <a:gd name="T66" fmla="*/ 37 w 1636"/>
                <a:gd name="T67" fmla="*/ 1812 h 1879"/>
                <a:gd name="T68" fmla="*/ 0 w 1636"/>
                <a:gd name="T69" fmla="*/ 1879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36" h="1879">
                  <a:moveTo>
                    <a:pt x="0" y="1879"/>
                  </a:moveTo>
                  <a:lnTo>
                    <a:pt x="588" y="1879"/>
                  </a:lnTo>
                  <a:lnTo>
                    <a:pt x="588" y="1879"/>
                  </a:lnTo>
                  <a:lnTo>
                    <a:pt x="632" y="1826"/>
                  </a:lnTo>
                  <a:lnTo>
                    <a:pt x="676" y="1773"/>
                  </a:lnTo>
                  <a:lnTo>
                    <a:pt x="719" y="1719"/>
                  </a:lnTo>
                  <a:lnTo>
                    <a:pt x="760" y="1665"/>
                  </a:lnTo>
                  <a:lnTo>
                    <a:pt x="802" y="1611"/>
                  </a:lnTo>
                  <a:lnTo>
                    <a:pt x="842" y="1556"/>
                  </a:lnTo>
                  <a:lnTo>
                    <a:pt x="883" y="1501"/>
                  </a:lnTo>
                  <a:lnTo>
                    <a:pt x="922" y="1445"/>
                  </a:lnTo>
                  <a:lnTo>
                    <a:pt x="961" y="1389"/>
                  </a:lnTo>
                  <a:lnTo>
                    <a:pt x="998" y="1332"/>
                  </a:lnTo>
                  <a:lnTo>
                    <a:pt x="1035" y="1275"/>
                  </a:lnTo>
                  <a:lnTo>
                    <a:pt x="1071" y="1218"/>
                  </a:lnTo>
                  <a:lnTo>
                    <a:pt x="1107" y="1160"/>
                  </a:lnTo>
                  <a:lnTo>
                    <a:pt x="1142" y="1102"/>
                  </a:lnTo>
                  <a:lnTo>
                    <a:pt x="1175" y="1043"/>
                  </a:lnTo>
                  <a:lnTo>
                    <a:pt x="1208" y="985"/>
                  </a:lnTo>
                  <a:lnTo>
                    <a:pt x="1241" y="925"/>
                  </a:lnTo>
                  <a:lnTo>
                    <a:pt x="1272" y="865"/>
                  </a:lnTo>
                  <a:lnTo>
                    <a:pt x="1304" y="806"/>
                  </a:lnTo>
                  <a:lnTo>
                    <a:pt x="1334" y="745"/>
                  </a:lnTo>
                  <a:lnTo>
                    <a:pt x="1363" y="684"/>
                  </a:lnTo>
                  <a:lnTo>
                    <a:pt x="1391" y="624"/>
                  </a:lnTo>
                  <a:lnTo>
                    <a:pt x="1419" y="563"/>
                  </a:lnTo>
                  <a:lnTo>
                    <a:pt x="1446" y="501"/>
                  </a:lnTo>
                  <a:lnTo>
                    <a:pt x="1473" y="440"/>
                  </a:lnTo>
                  <a:lnTo>
                    <a:pt x="1498" y="377"/>
                  </a:lnTo>
                  <a:lnTo>
                    <a:pt x="1524" y="315"/>
                  </a:lnTo>
                  <a:lnTo>
                    <a:pt x="1548" y="253"/>
                  </a:lnTo>
                  <a:lnTo>
                    <a:pt x="1571" y="190"/>
                  </a:lnTo>
                  <a:lnTo>
                    <a:pt x="1594" y="127"/>
                  </a:lnTo>
                  <a:lnTo>
                    <a:pt x="1615" y="63"/>
                  </a:lnTo>
                  <a:lnTo>
                    <a:pt x="1636" y="0"/>
                  </a:lnTo>
                  <a:lnTo>
                    <a:pt x="1636" y="0"/>
                  </a:lnTo>
                  <a:lnTo>
                    <a:pt x="1636" y="0"/>
                  </a:lnTo>
                  <a:lnTo>
                    <a:pt x="1570" y="49"/>
                  </a:lnTo>
                  <a:lnTo>
                    <a:pt x="1506" y="98"/>
                  </a:lnTo>
                  <a:lnTo>
                    <a:pt x="1442" y="148"/>
                  </a:lnTo>
                  <a:lnTo>
                    <a:pt x="1379" y="198"/>
                  </a:lnTo>
                  <a:lnTo>
                    <a:pt x="1317" y="250"/>
                  </a:lnTo>
                  <a:lnTo>
                    <a:pt x="1256" y="302"/>
                  </a:lnTo>
                  <a:lnTo>
                    <a:pt x="1197" y="355"/>
                  </a:lnTo>
                  <a:lnTo>
                    <a:pt x="1137" y="409"/>
                  </a:lnTo>
                  <a:lnTo>
                    <a:pt x="1079" y="463"/>
                  </a:lnTo>
                  <a:lnTo>
                    <a:pt x="1021" y="518"/>
                  </a:lnTo>
                  <a:lnTo>
                    <a:pt x="965" y="573"/>
                  </a:lnTo>
                  <a:lnTo>
                    <a:pt x="910" y="629"/>
                  </a:lnTo>
                  <a:lnTo>
                    <a:pt x="856" y="687"/>
                  </a:lnTo>
                  <a:lnTo>
                    <a:pt x="802" y="744"/>
                  </a:lnTo>
                  <a:lnTo>
                    <a:pt x="749" y="802"/>
                  </a:lnTo>
                  <a:lnTo>
                    <a:pt x="697" y="861"/>
                  </a:lnTo>
                  <a:lnTo>
                    <a:pt x="647" y="921"/>
                  </a:lnTo>
                  <a:lnTo>
                    <a:pt x="597" y="981"/>
                  </a:lnTo>
                  <a:lnTo>
                    <a:pt x="549" y="1042"/>
                  </a:lnTo>
                  <a:lnTo>
                    <a:pt x="501" y="1103"/>
                  </a:lnTo>
                  <a:lnTo>
                    <a:pt x="453" y="1165"/>
                  </a:lnTo>
                  <a:lnTo>
                    <a:pt x="407" y="1228"/>
                  </a:lnTo>
                  <a:lnTo>
                    <a:pt x="362" y="1291"/>
                  </a:lnTo>
                  <a:lnTo>
                    <a:pt x="318" y="1354"/>
                  </a:lnTo>
                  <a:lnTo>
                    <a:pt x="276" y="1418"/>
                  </a:lnTo>
                  <a:lnTo>
                    <a:pt x="233" y="1482"/>
                  </a:lnTo>
                  <a:lnTo>
                    <a:pt x="192" y="1547"/>
                  </a:lnTo>
                  <a:lnTo>
                    <a:pt x="152" y="1612"/>
                  </a:lnTo>
                  <a:lnTo>
                    <a:pt x="113" y="1679"/>
                  </a:lnTo>
                  <a:lnTo>
                    <a:pt x="74" y="1745"/>
                  </a:lnTo>
                  <a:lnTo>
                    <a:pt x="37" y="1812"/>
                  </a:lnTo>
                  <a:lnTo>
                    <a:pt x="0" y="1879"/>
                  </a:lnTo>
                  <a:lnTo>
                    <a:pt x="0" y="187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7" name="Otsikko 1"/>
          <p:cNvSpPr>
            <a:spLocks noGrp="1"/>
          </p:cNvSpPr>
          <p:nvPr userDrawn="1">
            <p:ph type="ctrTitle" hasCustomPrompt="1"/>
          </p:nvPr>
        </p:nvSpPr>
        <p:spPr>
          <a:xfrm>
            <a:off x="4251079" y="1563638"/>
            <a:ext cx="4634027" cy="1687040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Esityksen </a:t>
            </a:r>
            <a:br>
              <a:rPr lang="fi-FI" dirty="0"/>
            </a:br>
            <a:r>
              <a:rPr lang="fi-FI" dirty="0"/>
              <a:t>päättävä teksti</a:t>
            </a:r>
          </a:p>
        </p:txBody>
      </p:sp>
      <p:sp>
        <p:nvSpPr>
          <p:cNvPr id="8" name="Alaotsikko 2"/>
          <p:cNvSpPr>
            <a:spLocks noGrp="1"/>
          </p:cNvSpPr>
          <p:nvPr userDrawn="1">
            <p:ph type="subTitle" idx="1"/>
          </p:nvPr>
        </p:nvSpPr>
        <p:spPr>
          <a:xfrm>
            <a:off x="4251079" y="3507853"/>
            <a:ext cx="4595595" cy="131888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5" name="Picture 14" descr="työkykyohjelman logo">
            <a:extLst>
              <a:ext uri="{FF2B5EF4-FFF2-40B4-BE49-F238E27FC236}">
                <a16:creationId xmlns:a16="http://schemas.microsoft.com/office/drawing/2014/main" id="{6DC9CB17-0753-3448-8A0D-E554F9368B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66250"/>
            <a:ext cx="2412801" cy="48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6283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Lopetus V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roup 104" descr="kaarielementti"/>
          <p:cNvGrpSpPr/>
          <p:nvPr userDrawn="1"/>
        </p:nvGrpSpPr>
        <p:grpSpPr>
          <a:xfrm>
            <a:off x="-1" y="0"/>
            <a:ext cx="9143999" cy="5143501"/>
            <a:chOff x="-1" y="0"/>
            <a:chExt cx="9143999" cy="5143501"/>
          </a:xfrm>
        </p:grpSpPr>
        <p:sp>
          <p:nvSpPr>
            <p:cNvPr id="100" name="Freeform 8"/>
            <p:cNvSpPr>
              <a:spLocks/>
            </p:cNvSpPr>
            <p:nvPr userDrawn="1"/>
          </p:nvSpPr>
          <p:spPr bwMode="auto">
            <a:xfrm flipH="1">
              <a:off x="1436706" y="0"/>
              <a:ext cx="7707292" cy="5143500"/>
            </a:xfrm>
            <a:custGeom>
              <a:avLst/>
              <a:gdLst>
                <a:gd name="T0" fmla="*/ 3309 w 4863"/>
                <a:gd name="T1" fmla="*/ 0 h 3240"/>
                <a:gd name="T2" fmla="*/ 0 w 4863"/>
                <a:gd name="T3" fmla="*/ 0 h 3240"/>
                <a:gd name="T4" fmla="*/ 0 w 4863"/>
                <a:gd name="T5" fmla="*/ 3240 h 3240"/>
                <a:gd name="T6" fmla="*/ 4276 w 4863"/>
                <a:gd name="T7" fmla="*/ 3240 h 3240"/>
                <a:gd name="T8" fmla="*/ 4276 w 4863"/>
                <a:gd name="T9" fmla="*/ 3240 h 3240"/>
                <a:gd name="T10" fmla="*/ 4327 w 4863"/>
                <a:gd name="T11" fmla="*/ 3176 h 3240"/>
                <a:gd name="T12" fmla="*/ 4374 w 4863"/>
                <a:gd name="T13" fmla="*/ 3116 h 3240"/>
                <a:gd name="T14" fmla="*/ 4417 w 4863"/>
                <a:gd name="T15" fmla="*/ 3060 h 3240"/>
                <a:gd name="T16" fmla="*/ 4455 w 4863"/>
                <a:gd name="T17" fmla="*/ 3006 h 3240"/>
                <a:gd name="T18" fmla="*/ 4490 w 4863"/>
                <a:gd name="T19" fmla="*/ 2953 h 3240"/>
                <a:gd name="T20" fmla="*/ 4524 w 4863"/>
                <a:gd name="T21" fmla="*/ 2903 h 3240"/>
                <a:gd name="T22" fmla="*/ 4554 w 4863"/>
                <a:gd name="T23" fmla="*/ 2851 h 3240"/>
                <a:gd name="T24" fmla="*/ 4585 w 4863"/>
                <a:gd name="T25" fmla="*/ 2799 h 3240"/>
                <a:gd name="T26" fmla="*/ 4614 w 4863"/>
                <a:gd name="T27" fmla="*/ 2747 h 3240"/>
                <a:gd name="T28" fmla="*/ 4645 w 4863"/>
                <a:gd name="T29" fmla="*/ 2692 h 3240"/>
                <a:gd name="T30" fmla="*/ 4707 w 4863"/>
                <a:gd name="T31" fmla="*/ 2576 h 3240"/>
                <a:gd name="T32" fmla="*/ 4778 w 4863"/>
                <a:gd name="T33" fmla="*/ 2445 h 3240"/>
                <a:gd name="T34" fmla="*/ 4818 w 4863"/>
                <a:gd name="T35" fmla="*/ 2372 h 3240"/>
                <a:gd name="T36" fmla="*/ 4863 w 4863"/>
                <a:gd name="T37" fmla="*/ 2293 h 3240"/>
                <a:gd name="T38" fmla="*/ 4863 w 4863"/>
                <a:gd name="T39" fmla="*/ 2293 h 3240"/>
                <a:gd name="T40" fmla="*/ 4789 w 4863"/>
                <a:gd name="T41" fmla="*/ 2239 h 3240"/>
                <a:gd name="T42" fmla="*/ 4719 w 4863"/>
                <a:gd name="T43" fmla="*/ 2184 h 3240"/>
                <a:gd name="T44" fmla="*/ 4652 w 4863"/>
                <a:gd name="T45" fmla="*/ 2127 h 3240"/>
                <a:gd name="T46" fmla="*/ 4585 w 4863"/>
                <a:gd name="T47" fmla="*/ 2069 h 3240"/>
                <a:gd name="T48" fmla="*/ 4522 w 4863"/>
                <a:gd name="T49" fmla="*/ 2010 h 3240"/>
                <a:gd name="T50" fmla="*/ 4461 w 4863"/>
                <a:gd name="T51" fmla="*/ 1951 h 3240"/>
                <a:gd name="T52" fmla="*/ 4401 w 4863"/>
                <a:gd name="T53" fmla="*/ 1889 h 3240"/>
                <a:gd name="T54" fmla="*/ 4343 w 4863"/>
                <a:gd name="T55" fmla="*/ 1827 h 3240"/>
                <a:gd name="T56" fmla="*/ 4288 w 4863"/>
                <a:gd name="T57" fmla="*/ 1763 h 3240"/>
                <a:gd name="T58" fmla="*/ 4234 w 4863"/>
                <a:gd name="T59" fmla="*/ 1699 h 3240"/>
                <a:gd name="T60" fmla="*/ 4182 w 4863"/>
                <a:gd name="T61" fmla="*/ 1632 h 3240"/>
                <a:gd name="T62" fmla="*/ 4131 w 4863"/>
                <a:gd name="T63" fmla="*/ 1565 h 3240"/>
                <a:gd name="T64" fmla="*/ 4081 w 4863"/>
                <a:gd name="T65" fmla="*/ 1497 h 3240"/>
                <a:gd name="T66" fmla="*/ 4034 w 4863"/>
                <a:gd name="T67" fmla="*/ 1428 h 3240"/>
                <a:gd name="T68" fmla="*/ 3986 w 4863"/>
                <a:gd name="T69" fmla="*/ 1358 h 3240"/>
                <a:gd name="T70" fmla="*/ 3941 w 4863"/>
                <a:gd name="T71" fmla="*/ 1286 h 3240"/>
                <a:gd name="T72" fmla="*/ 3897 w 4863"/>
                <a:gd name="T73" fmla="*/ 1214 h 3240"/>
                <a:gd name="T74" fmla="*/ 3854 w 4863"/>
                <a:gd name="T75" fmla="*/ 1140 h 3240"/>
                <a:gd name="T76" fmla="*/ 3811 w 4863"/>
                <a:gd name="T77" fmla="*/ 1065 h 3240"/>
                <a:gd name="T78" fmla="*/ 3771 w 4863"/>
                <a:gd name="T79" fmla="*/ 989 h 3240"/>
                <a:gd name="T80" fmla="*/ 3730 w 4863"/>
                <a:gd name="T81" fmla="*/ 912 h 3240"/>
                <a:gd name="T82" fmla="*/ 3689 w 4863"/>
                <a:gd name="T83" fmla="*/ 835 h 3240"/>
                <a:gd name="T84" fmla="*/ 3650 w 4863"/>
                <a:gd name="T85" fmla="*/ 755 h 3240"/>
                <a:gd name="T86" fmla="*/ 3611 w 4863"/>
                <a:gd name="T87" fmla="*/ 675 h 3240"/>
                <a:gd name="T88" fmla="*/ 3573 w 4863"/>
                <a:gd name="T89" fmla="*/ 594 h 3240"/>
                <a:gd name="T90" fmla="*/ 3535 w 4863"/>
                <a:gd name="T91" fmla="*/ 512 h 3240"/>
                <a:gd name="T92" fmla="*/ 3460 w 4863"/>
                <a:gd name="T93" fmla="*/ 345 h 3240"/>
                <a:gd name="T94" fmla="*/ 3385 w 4863"/>
                <a:gd name="T95" fmla="*/ 174 h 3240"/>
                <a:gd name="T96" fmla="*/ 3309 w 4863"/>
                <a:gd name="T97" fmla="*/ 0 h 3240"/>
                <a:gd name="T98" fmla="*/ 3309 w 4863"/>
                <a:gd name="T99" fmla="*/ 0 h 3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63" h="3240">
                  <a:moveTo>
                    <a:pt x="3309" y="0"/>
                  </a:moveTo>
                  <a:lnTo>
                    <a:pt x="0" y="0"/>
                  </a:lnTo>
                  <a:lnTo>
                    <a:pt x="0" y="3240"/>
                  </a:lnTo>
                  <a:lnTo>
                    <a:pt x="4276" y="3240"/>
                  </a:lnTo>
                  <a:lnTo>
                    <a:pt x="4276" y="3240"/>
                  </a:lnTo>
                  <a:lnTo>
                    <a:pt x="4327" y="3176"/>
                  </a:lnTo>
                  <a:lnTo>
                    <a:pt x="4374" y="3116"/>
                  </a:lnTo>
                  <a:lnTo>
                    <a:pt x="4417" y="3060"/>
                  </a:lnTo>
                  <a:lnTo>
                    <a:pt x="4455" y="3006"/>
                  </a:lnTo>
                  <a:lnTo>
                    <a:pt x="4490" y="2953"/>
                  </a:lnTo>
                  <a:lnTo>
                    <a:pt x="4524" y="2903"/>
                  </a:lnTo>
                  <a:lnTo>
                    <a:pt x="4554" y="2851"/>
                  </a:lnTo>
                  <a:lnTo>
                    <a:pt x="4585" y="2799"/>
                  </a:lnTo>
                  <a:lnTo>
                    <a:pt x="4614" y="2747"/>
                  </a:lnTo>
                  <a:lnTo>
                    <a:pt x="4645" y="2692"/>
                  </a:lnTo>
                  <a:lnTo>
                    <a:pt x="4707" y="2576"/>
                  </a:lnTo>
                  <a:lnTo>
                    <a:pt x="4778" y="2445"/>
                  </a:lnTo>
                  <a:lnTo>
                    <a:pt x="4818" y="2372"/>
                  </a:lnTo>
                  <a:lnTo>
                    <a:pt x="4863" y="2293"/>
                  </a:lnTo>
                  <a:lnTo>
                    <a:pt x="4863" y="2293"/>
                  </a:lnTo>
                  <a:lnTo>
                    <a:pt x="4789" y="2239"/>
                  </a:lnTo>
                  <a:lnTo>
                    <a:pt x="4719" y="2184"/>
                  </a:lnTo>
                  <a:lnTo>
                    <a:pt x="4652" y="2127"/>
                  </a:lnTo>
                  <a:lnTo>
                    <a:pt x="4585" y="2069"/>
                  </a:lnTo>
                  <a:lnTo>
                    <a:pt x="4522" y="2010"/>
                  </a:lnTo>
                  <a:lnTo>
                    <a:pt x="4461" y="1951"/>
                  </a:lnTo>
                  <a:lnTo>
                    <a:pt x="4401" y="1889"/>
                  </a:lnTo>
                  <a:lnTo>
                    <a:pt x="4343" y="1827"/>
                  </a:lnTo>
                  <a:lnTo>
                    <a:pt x="4288" y="1763"/>
                  </a:lnTo>
                  <a:lnTo>
                    <a:pt x="4234" y="1699"/>
                  </a:lnTo>
                  <a:lnTo>
                    <a:pt x="4182" y="1632"/>
                  </a:lnTo>
                  <a:lnTo>
                    <a:pt x="4131" y="1565"/>
                  </a:lnTo>
                  <a:lnTo>
                    <a:pt x="4081" y="1497"/>
                  </a:lnTo>
                  <a:lnTo>
                    <a:pt x="4034" y="1428"/>
                  </a:lnTo>
                  <a:lnTo>
                    <a:pt x="3986" y="1358"/>
                  </a:lnTo>
                  <a:lnTo>
                    <a:pt x="3941" y="1286"/>
                  </a:lnTo>
                  <a:lnTo>
                    <a:pt x="3897" y="1214"/>
                  </a:lnTo>
                  <a:lnTo>
                    <a:pt x="3854" y="1140"/>
                  </a:lnTo>
                  <a:lnTo>
                    <a:pt x="3811" y="1065"/>
                  </a:lnTo>
                  <a:lnTo>
                    <a:pt x="3771" y="989"/>
                  </a:lnTo>
                  <a:lnTo>
                    <a:pt x="3730" y="912"/>
                  </a:lnTo>
                  <a:lnTo>
                    <a:pt x="3689" y="835"/>
                  </a:lnTo>
                  <a:lnTo>
                    <a:pt x="3650" y="755"/>
                  </a:lnTo>
                  <a:lnTo>
                    <a:pt x="3611" y="675"/>
                  </a:lnTo>
                  <a:lnTo>
                    <a:pt x="3573" y="594"/>
                  </a:lnTo>
                  <a:lnTo>
                    <a:pt x="3535" y="512"/>
                  </a:lnTo>
                  <a:lnTo>
                    <a:pt x="3460" y="345"/>
                  </a:lnTo>
                  <a:lnTo>
                    <a:pt x="3385" y="174"/>
                  </a:lnTo>
                  <a:lnTo>
                    <a:pt x="3309" y="0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8" name="Freeform 6"/>
            <p:cNvSpPr>
              <a:spLocks/>
            </p:cNvSpPr>
            <p:nvPr userDrawn="1"/>
          </p:nvSpPr>
          <p:spPr bwMode="auto">
            <a:xfrm flipH="1">
              <a:off x="-1" y="2641600"/>
              <a:ext cx="1453361" cy="1671638"/>
            </a:xfrm>
            <a:custGeom>
              <a:avLst/>
              <a:gdLst>
                <a:gd name="T0" fmla="*/ 919 w 919"/>
                <a:gd name="T1" fmla="*/ 0 h 1053"/>
                <a:gd name="T2" fmla="*/ 919 w 919"/>
                <a:gd name="T3" fmla="*/ 0 h 1053"/>
                <a:gd name="T4" fmla="*/ 858 w 919"/>
                <a:gd name="T5" fmla="*/ 29 h 1053"/>
                <a:gd name="T6" fmla="*/ 798 w 919"/>
                <a:gd name="T7" fmla="*/ 62 h 1053"/>
                <a:gd name="T8" fmla="*/ 738 w 919"/>
                <a:gd name="T9" fmla="*/ 97 h 1053"/>
                <a:gd name="T10" fmla="*/ 678 w 919"/>
                <a:gd name="T11" fmla="*/ 133 h 1053"/>
                <a:gd name="T12" fmla="*/ 620 w 919"/>
                <a:gd name="T13" fmla="*/ 171 h 1053"/>
                <a:gd name="T14" fmla="*/ 561 w 919"/>
                <a:gd name="T15" fmla="*/ 210 h 1053"/>
                <a:gd name="T16" fmla="*/ 502 w 919"/>
                <a:gd name="T17" fmla="*/ 251 h 1053"/>
                <a:gd name="T18" fmla="*/ 445 w 919"/>
                <a:gd name="T19" fmla="*/ 294 h 1053"/>
                <a:gd name="T20" fmla="*/ 331 w 919"/>
                <a:gd name="T21" fmla="*/ 378 h 1053"/>
                <a:gd name="T22" fmla="*/ 219 w 919"/>
                <a:gd name="T23" fmla="*/ 465 h 1053"/>
                <a:gd name="T24" fmla="*/ 108 w 919"/>
                <a:gd name="T25" fmla="*/ 549 h 1053"/>
                <a:gd name="T26" fmla="*/ 53 w 919"/>
                <a:gd name="T27" fmla="*/ 589 h 1053"/>
                <a:gd name="T28" fmla="*/ 0 w 919"/>
                <a:gd name="T29" fmla="*/ 629 h 1053"/>
                <a:gd name="T30" fmla="*/ 0 w 919"/>
                <a:gd name="T31" fmla="*/ 629 h 1053"/>
                <a:gd name="T32" fmla="*/ 0 w 919"/>
                <a:gd name="T33" fmla="*/ 629 h 1053"/>
                <a:gd name="T34" fmla="*/ 53 w 919"/>
                <a:gd name="T35" fmla="*/ 667 h 1053"/>
                <a:gd name="T36" fmla="*/ 107 w 919"/>
                <a:gd name="T37" fmla="*/ 704 h 1053"/>
                <a:gd name="T38" fmla="*/ 161 w 919"/>
                <a:gd name="T39" fmla="*/ 739 h 1053"/>
                <a:gd name="T40" fmla="*/ 217 w 919"/>
                <a:gd name="T41" fmla="*/ 774 h 1053"/>
                <a:gd name="T42" fmla="*/ 273 w 919"/>
                <a:gd name="T43" fmla="*/ 808 h 1053"/>
                <a:gd name="T44" fmla="*/ 330 w 919"/>
                <a:gd name="T45" fmla="*/ 839 h 1053"/>
                <a:gd name="T46" fmla="*/ 386 w 919"/>
                <a:gd name="T47" fmla="*/ 870 h 1053"/>
                <a:gd name="T48" fmla="*/ 444 w 919"/>
                <a:gd name="T49" fmla="*/ 899 h 1053"/>
                <a:gd name="T50" fmla="*/ 502 w 919"/>
                <a:gd name="T51" fmla="*/ 926 h 1053"/>
                <a:gd name="T52" fmla="*/ 561 w 919"/>
                <a:gd name="T53" fmla="*/ 951 h 1053"/>
                <a:gd name="T54" fmla="*/ 620 w 919"/>
                <a:gd name="T55" fmla="*/ 973 h 1053"/>
                <a:gd name="T56" fmla="*/ 678 w 919"/>
                <a:gd name="T57" fmla="*/ 994 h 1053"/>
                <a:gd name="T58" fmla="*/ 738 w 919"/>
                <a:gd name="T59" fmla="*/ 1012 h 1053"/>
                <a:gd name="T60" fmla="*/ 798 w 919"/>
                <a:gd name="T61" fmla="*/ 1028 h 1053"/>
                <a:gd name="T62" fmla="*/ 858 w 919"/>
                <a:gd name="T63" fmla="*/ 1042 h 1053"/>
                <a:gd name="T64" fmla="*/ 889 w 919"/>
                <a:gd name="T65" fmla="*/ 1048 h 1053"/>
                <a:gd name="T66" fmla="*/ 919 w 919"/>
                <a:gd name="T67" fmla="*/ 1053 h 1053"/>
                <a:gd name="T68" fmla="*/ 919 w 919"/>
                <a:gd name="T69" fmla="*/ 0 h 1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19" h="1053">
                  <a:moveTo>
                    <a:pt x="919" y="0"/>
                  </a:moveTo>
                  <a:lnTo>
                    <a:pt x="919" y="0"/>
                  </a:lnTo>
                  <a:lnTo>
                    <a:pt x="858" y="29"/>
                  </a:lnTo>
                  <a:lnTo>
                    <a:pt x="798" y="62"/>
                  </a:lnTo>
                  <a:lnTo>
                    <a:pt x="738" y="97"/>
                  </a:lnTo>
                  <a:lnTo>
                    <a:pt x="678" y="133"/>
                  </a:lnTo>
                  <a:lnTo>
                    <a:pt x="620" y="171"/>
                  </a:lnTo>
                  <a:lnTo>
                    <a:pt x="561" y="210"/>
                  </a:lnTo>
                  <a:lnTo>
                    <a:pt x="502" y="251"/>
                  </a:lnTo>
                  <a:lnTo>
                    <a:pt x="445" y="294"/>
                  </a:lnTo>
                  <a:lnTo>
                    <a:pt x="331" y="378"/>
                  </a:lnTo>
                  <a:lnTo>
                    <a:pt x="219" y="465"/>
                  </a:lnTo>
                  <a:lnTo>
                    <a:pt x="108" y="549"/>
                  </a:lnTo>
                  <a:lnTo>
                    <a:pt x="53" y="589"/>
                  </a:lnTo>
                  <a:lnTo>
                    <a:pt x="0" y="629"/>
                  </a:lnTo>
                  <a:lnTo>
                    <a:pt x="0" y="629"/>
                  </a:lnTo>
                  <a:lnTo>
                    <a:pt x="0" y="629"/>
                  </a:lnTo>
                  <a:lnTo>
                    <a:pt x="53" y="667"/>
                  </a:lnTo>
                  <a:lnTo>
                    <a:pt x="107" y="704"/>
                  </a:lnTo>
                  <a:lnTo>
                    <a:pt x="161" y="739"/>
                  </a:lnTo>
                  <a:lnTo>
                    <a:pt x="217" y="774"/>
                  </a:lnTo>
                  <a:lnTo>
                    <a:pt x="273" y="808"/>
                  </a:lnTo>
                  <a:lnTo>
                    <a:pt x="330" y="839"/>
                  </a:lnTo>
                  <a:lnTo>
                    <a:pt x="386" y="870"/>
                  </a:lnTo>
                  <a:lnTo>
                    <a:pt x="444" y="899"/>
                  </a:lnTo>
                  <a:lnTo>
                    <a:pt x="502" y="926"/>
                  </a:lnTo>
                  <a:lnTo>
                    <a:pt x="561" y="951"/>
                  </a:lnTo>
                  <a:lnTo>
                    <a:pt x="620" y="973"/>
                  </a:lnTo>
                  <a:lnTo>
                    <a:pt x="678" y="994"/>
                  </a:lnTo>
                  <a:lnTo>
                    <a:pt x="738" y="1012"/>
                  </a:lnTo>
                  <a:lnTo>
                    <a:pt x="798" y="1028"/>
                  </a:lnTo>
                  <a:lnTo>
                    <a:pt x="858" y="1042"/>
                  </a:lnTo>
                  <a:lnTo>
                    <a:pt x="889" y="1048"/>
                  </a:lnTo>
                  <a:lnTo>
                    <a:pt x="919" y="1053"/>
                  </a:lnTo>
                  <a:lnTo>
                    <a:pt x="919" y="0"/>
                  </a:lnTo>
                  <a:close/>
                </a:path>
              </a:pathLst>
            </a:custGeom>
            <a:solidFill>
              <a:srgbClr val="9BA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AutoShape 3"/>
            <p:cNvSpPr>
              <a:spLocks noChangeAspect="1" noChangeArrowheads="1" noTextEdit="1"/>
            </p:cNvSpPr>
            <p:nvPr userDrawn="1"/>
          </p:nvSpPr>
          <p:spPr bwMode="auto">
            <a:xfrm flipH="1">
              <a:off x="-1" y="0"/>
              <a:ext cx="9143999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7" name="Freeform 5"/>
            <p:cNvSpPr>
              <a:spLocks/>
            </p:cNvSpPr>
            <p:nvPr userDrawn="1"/>
          </p:nvSpPr>
          <p:spPr bwMode="auto">
            <a:xfrm flipH="1">
              <a:off x="-1" y="3640138"/>
              <a:ext cx="2425959" cy="1503363"/>
            </a:xfrm>
            <a:custGeom>
              <a:avLst/>
              <a:gdLst>
                <a:gd name="T0" fmla="*/ 1534 w 1534"/>
                <a:gd name="T1" fmla="*/ 947 h 947"/>
                <a:gd name="T2" fmla="*/ 1534 w 1534"/>
                <a:gd name="T3" fmla="*/ 491 h 947"/>
                <a:gd name="T4" fmla="*/ 1534 w 1534"/>
                <a:gd name="T5" fmla="*/ 491 h 947"/>
                <a:gd name="T6" fmla="*/ 1297 w 1534"/>
                <a:gd name="T7" fmla="*/ 382 h 947"/>
                <a:gd name="T8" fmla="*/ 1181 w 1534"/>
                <a:gd name="T9" fmla="*/ 327 h 947"/>
                <a:gd name="T10" fmla="*/ 1123 w 1534"/>
                <a:gd name="T11" fmla="*/ 299 h 947"/>
                <a:gd name="T12" fmla="*/ 1065 w 1534"/>
                <a:gd name="T13" fmla="*/ 270 h 947"/>
                <a:gd name="T14" fmla="*/ 1008 w 1534"/>
                <a:gd name="T15" fmla="*/ 241 h 947"/>
                <a:gd name="T16" fmla="*/ 950 w 1534"/>
                <a:gd name="T17" fmla="*/ 210 h 947"/>
                <a:gd name="T18" fmla="*/ 894 w 1534"/>
                <a:gd name="T19" fmla="*/ 179 h 947"/>
                <a:gd name="T20" fmla="*/ 837 w 1534"/>
                <a:gd name="T21" fmla="*/ 146 h 947"/>
                <a:gd name="T22" fmla="*/ 781 w 1534"/>
                <a:gd name="T23" fmla="*/ 111 h 947"/>
                <a:gd name="T24" fmla="*/ 725 w 1534"/>
                <a:gd name="T25" fmla="*/ 76 h 947"/>
                <a:gd name="T26" fmla="*/ 670 w 1534"/>
                <a:gd name="T27" fmla="*/ 39 h 947"/>
                <a:gd name="T28" fmla="*/ 615 w 1534"/>
                <a:gd name="T29" fmla="*/ 0 h 947"/>
                <a:gd name="T30" fmla="*/ 615 w 1534"/>
                <a:gd name="T31" fmla="*/ 0 h 947"/>
                <a:gd name="T32" fmla="*/ 572 w 1534"/>
                <a:gd name="T33" fmla="*/ 70 h 947"/>
                <a:gd name="T34" fmla="*/ 530 w 1534"/>
                <a:gd name="T35" fmla="*/ 137 h 947"/>
                <a:gd name="T36" fmla="*/ 488 w 1534"/>
                <a:gd name="T37" fmla="*/ 202 h 947"/>
                <a:gd name="T38" fmla="*/ 446 w 1534"/>
                <a:gd name="T39" fmla="*/ 265 h 947"/>
                <a:gd name="T40" fmla="*/ 365 w 1534"/>
                <a:gd name="T41" fmla="*/ 386 h 947"/>
                <a:gd name="T42" fmla="*/ 285 w 1534"/>
                <a:gd name="T43" fmla="*/ 502 h 947"/>
                <a:gd name="T44" fmla="*/ 208 w 1534"/>
                <a:gd name="T45" fmla="*/ 614 h 947"/>
                <a:gd name="T46" fmla="*/ 171 w 1534"/>
                <a:gd name="T47" fmla="*/ 669 h 947"/>
                <a:gd name="T48" fmla="*/ 135 w 1534"/>
                <a:gd name="T49" fmla="*/ 724 h 947"/>
                <a:gd name="T50" fmla="*/ 100 w 1534"/>
                <a:gd name="T51" fmla="*/ 779 h 947"/>
                <a:gd name="T52" fmla="*/ 66 w 1534"/>
                <a:gd name="T53" fmla="*/ 835 h 947"/>
                <a:gd name="T54" fmla="*/ 32 w 1534"/>
                <a:gd name="T55" fmla="*/ 890 h 947"/>
                <a:gd name="T56" fmla="*/ 0 w 1534"/>
                <a:gd name="T57" fmla="*/ 947 h 947"/>
                <a:gd name="T58" fmla="*/ 1534 w 1534"/>
                <a:gd name="T59" fmla="*/ 947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34" h="947">
                  <a:moveTo>
                    <a:pt x="1534" y="947"/>
                  </a:moveTo>
                  <a:lnTo>
                    <a:pt x="1534" y="491"/>
                  </a:lnTo>
                  <a:lnTo>
                    <a:pt x="1534" y="491"/>
                  </a:lnTo>
                  <a:lnTo>
                    <a:pt x="1297" y="382"/>
                  </a:lnTo>
                  <a:lnTo>
                    <a:pt x="1181" y="327"/>
                  </a:lnTo>
                  <a:lnTo>
                    <a:pt x="1123" y="299"/>
                  </a:lnTo>
                  <a:lnTo>
                    <a:pt x="1065" y="270"/>
                  </a:lnTo>
                  <a:lnTo>
                    <a:pt x="1008" y="241"/>
                  </a:lnTo>
                  <a:lnTo>
                    <a:pt x="950" y="210"/>
                  </a:lnTo>
                  <a:lnTo>
                    <a:pt x="894" y="179"/>
                  </a:lnTo>
                  <a:lnTo>
                    <a:pt x="837" y="146"/>
                  </a:lnTo>
                  <a:lnTo>
                    <a:pt x="781" y="111"/>
                  </a:lnTo>
                  <a:lnTo>
                    <a:pt x="725" y="76"/>
                  </a:lnTo>
                  <a:lnTo>
                    <a:pt x="670" y="39"/>
                  </a:lnTo>
                  <a:lnTo>
                    <a:pt x="615" y="0"/>
                  </a:lnTo>
                  <a:lnTo>
                    <a:pt x="615" y="0"/>
                  </a:lnTo>
                  <a:lnTo>
                    <a:pt x="572" y="70"/>
                  </a:lnTo>
                  <a:lnTo>
                    <a:pt x="530" y="137"/>
                  </a:lnTo>
                  <a:lnTo>
                    <a:pt x="488" y="202"/>
                  </a:lnTo>
                  <a:lnTo>
                    <a:pt x="446" y="265"/>
                  </a:lnTo>
                  <a:lnTo>
                    <a:pt x="365" y="386"/>
                  </a:lnTo>
                  <a:lnTo>
                    <a:pt x="285" y="502"/>
                  </a:lnTo>
                  <a:lnTo>
                    <a:pt x="208" y="614"/>
                  </a:lnTo>
                  <a:lnTo>
                    <a:pt x="171" y="669"/>
                  </a:lnTo>
                  <a:lnTo>
                    <a:pt x="135" y="724"/>
                  </a:lnTo>
                  <a:lnTo>
                    <a:pt x="100" y="779"/>
                  </a:lnTo>
                  <a:lnTo>
                    <a:pt x="66" y="835"/>
                  </a:lnTo>
                  <a:lnTo>
                    <a:pt x="32" y="890"/>
                  </a:lnTo>
                  <a:lnTo>
                    <a:pt x="0" y="947"/>
                  </a:lnTo>
                  <a:lnTo>
                    <a:pt x="1534" y="947"/>
                  </a:lnTo>
                  <a:close/>
                </a:path>
              </a:pathLst>
            </a:custGeom>
            <a:solidFill>
              <a:srgbClr val="799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9" name="Freeform 7"/>
            <p:cNvSpPr>
              <a:spLocks/>
            </p:cNvSpPr>
            <p:nvPr userDrawn="1"/>
          </p:nvSpPr>
          <p:spPr bwMode="auto">
            <a:xfrm flipH="1">
              <a:off x="624676" y="0"/>
              <a:ext cx="2546150" cy="3640138"/>
            </a:xfrm>
            <a:custGeom>
              <a:avLst/>
              <a:gdLst>
                <a:gd name="T0" fmla="*/ 47 w 1610"/>
                <a:gd name="T1" fmla="*/ 0 h 2293"/>
                <a:gd name="T2" fmla="*/ 28 w 1610"/>
                <a:gd name="T3" fmla="*/ 79 h 2293"/>
                <a:gd name="T4" fmla="*/ 13 w 1610"/>
                <a:gd name="T5" fmla="*/ 158 h 2293"/>
                <a:gd name="T6" fmla="*/ 5 w 1610"/>
                <a:gd name="T7" fmla="*/ 236 h 2293"/>
                <a:gd name="T8" fmla="*/ 0 w 1610"/>
                <a:gd name="T9" fmla="*/ 315 h 2293"/>
                <a:gd name="T10" fmla="*/ 2 w 1610"/>
                <a:gd name="T11" fmla="*/ 394 h 2293"/>
                <a:gd name="T12" fmla="*/ 7 w 1610"/>
                <a:gd name="T13" fmla="*/ 473 h 2293"/>
                <a:gd name="T14" fmla="*/ 16 w 1610"/>
                <a:gd name="T15" fmla="*/ 551 h 2293"/>
                <a:gd name="T16" fmla="*/ 28 w 1610"/>
                <a:gd name="T17" fmla="*/ 630 h 2293"/>
                <a:gd name="T18" fmla="*/ 43 w 1610"/>
                <a:gd name="T19" fmla="*/ 708 h 2293"/>
                <a:gd name="T20" fmla="*/ 81 w 1610"/>
                <a:gd name="T21" fmla="*/ 862 h 2293"/>
                <a:gd name="T22" fmla="*/ 125 w 1610"/>
                <a:gd name="T23" fmla="*/ 1014 h 2293"/>
                <a:gd name="T24" fmla="*/ 196 w 1610"/>
                <a:gd name="T25" fmla="*/ 1236 h 2293"/>
                <a:gd name="T26" fmla="*/ 211 w 1610"/>
                <a:gd name="T27" fmla="*/ 1277 h 2293"/>
                <a:gd name="T28" fmla="*/ 243 w 1610"/>
                <a:gd name="T29" fmla="*/ 1358 h 2293"/>
                <a:gd name="T30" fmla="*/ 281 w 1610"/>
                <a:gd name="T31" fmla="*/ 1437 h 2293"/>
                <a:gd name="T32" fmla="*/ 323 w 1610"/>
                <a:gd name="T33" fmla="*/ 1514 h 2293"/>
                <a:gd name="T34" fmla="*/ 371 w 1610"/>
                <a:gd name="T35" fmla="*/ 1590 h 2293"/>
                <a:gd name="T36" fmla="*/ 422 w 1610"/>
                <a:gd name="T37" fmla="*/ 1662 h 2293"/>
                <a:gd name="T38" fmla="*/ 476 w 1610"/>
                <a:gd name="T39" fmla="*/ 1733 h 2293"/>
                <a:gd name="T40" fmla="*/ 534 w 1610"/>
                <a:gd name="T41" fmla="*/ 1801 h 2293"/>
                <a:gd name="T42" fmla="*/ 593 w 1610"/>
                <a:gd name="T43" fmla="*/ 1869 h 2293"/>
                <a:gd name="T44" fmla="*/ 655 w 1610"/>
                <a:gd name="T45" fmla="*/ 1933 h 2293"/>
                <a:gd name="T46" fmla="*/ 753 w 1610"/>
                <a:gd name="T47" fmla="*/ 2025 h 2293"/>
                <a:gd name="T48" fmla="*/ 885 w 1610"/>
                <a:gd name="T49" fmla="*/ 2139 h 2293"/>
                <a:gd name="T50" fmla="*/ 1019 w 1610"/>
                <a:gd name="T51" fmla="*/ 2244 h 2293"/>
                <a:gd name="T52" fmla="*/ 1086 w 1610"/>
                <a:gd name="T53" fmla="*/ 2293 h 2293"/>
                <a:gd name="T54" fmla="*/ 1112 w 1610"/>
                <a:gd name="T55" fmla="*/ 2266 h 2293"/>
                <a:gd name="T56" fmla="*/ 1163 w 1610"/>
                <a:gd name="T57" fmla="*/ 2210 h 2293"/>
                <a:gd name="T58" fmla="*/ 1211 w 1610"/>
                <a:gd name="T59" fmla="*/ 2151 h 2293"/>
                <a:gd name="T60" fmla="*/ 1255 w 1610"/>
                <a:gd name="T61" fmla="*/ 2090 h 2293"/>
                <a:gd name="T62" fmla="*/ 1296 w 1610"/>
                <a:gd name="T63" fmla="*/ 2027 h 2293"/>
                <a:gd name="T64" fmla="*/ 1334 w 1610"/>
                <a:gd name="T65" fmla="*/ 1963 h 2293"/>
                <a:gd name="T66" fmla="*/ 1369 w 1610"/>
                <a:gd name="T67" fmla="*/ 1898 h 2293"/>
                <a:gd name="T68" fmla="*/ 1402 w 1610"/>
                <a:gd name="T69" fmla="*/ 1830 h 2293"/>
                <a:gd name="T70" fmla="*/ 1431 w 1610"/>
                <a:gd name="T71" fmla="*/ 1762 h 2293"/>
                <a:gd name="T72" fmla="*/ 1458 w 1610"/>
                <a:gd name="T73" fmla="*/ 1692 h 2293"/>
                <a:gd name="T74" fmla="*/ 1482 w 1610"/>
                <a:gd name="T75" fmla="*/ 1620 h 2293"/>
                <a:gd name="T76" fmla="*/ 1515 w 1610"/>
                <a:gd name="T77" fmla="*/ 1511 h 2293"/>
                <a:gd name="T78" fmla="*/ 1549 w 1610"/>
                <a:gd name="T79" fmla="*/ 1362 h 2293"/>
                <a:gd name="T80" fmla="*/ 1575 w 1610"/>
                <a:gd name="T81" fmla="*/ 1211 h 2293"/>
                <a:gd name="T82" fmla="*/ 1593 w 1610"/>
                <a:gd name="T83" fmla="*/ 1058 h 2293"/>
                <a:gd name="T84" fmla="*/ 1604 w 1610"/>
                <a:gd name="T85" fmla="*/ 902 h 2293"/>
                <a:gd name="T86" fmla="*/ 1610 w 1610"/>
                <a:gd name="T87" fmla="*/ 747 h 2293"/>
                <a:gd name="T88" fmla="*/ 1609 w 1610"/>
                <a:gd name="T89" fmla="*/ 593 h 2293"/>
                <a:gd name="T90" fmla="*/ 1604 w 1610"/>
                <a:gd name="T91" fmla="*/ 440 h 2293"/>
                <a:gd name="T92" fmla="*/ 1595 w 1610"/>
                <a:gd name="T93" fmla="*/ 290 h 2293"/>
                <a:gd name="T94" fmla="*/ 1584 w 1610"/>
                <a:gd name="T95" fmla="*/ 143 h 2293"/>
                <a:gd name="T96" fmla="*/ 47 w 1610"/>
                <a:gd name="T97" fmla="*/ 0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10" h="2293">
                  <a:moveTo>
                    <a:pt x="47" y="0"/>
                  </a:moveTo>
                  <a:lnTo>
                    <a:pt x="47" y="0"/>
                  </a:lnTo>
                  <a:lnTo>
                    <a:pt x="37" y="39"/>
                  </a:lnTo>
                  <a:lnTo>
                    <a:pt x="28" y="79"/>
                  </a:lnTo>
                  <a:lnTo>
                    <a:pt x="20" y="118"/>
                  </a:lnTo>
                  <a:lnTo>
                    <a:pt x="13" y="158"/>
                  </a:lnTo>
                  <a:lnTo>
                    <a:pt x="8" y="197"/>
                  </a:lnTo>
                  <a:lnTo>
                    <a:pt x="5" y="236"/>
                  </a:lnTo>
                  <a:lnTo>
                    <a:pt x="3" y="276"/>
                  </a:lnTo>
                  <a:lnTo>
                    <a:pt x="0" y="315"/>
                  </a:lnTo>
                  <a:lnTo>
                    <a:pt x="0" y="354"/>
                  </a:lnTo>
                  <a:lnTo>
                    <a:pt x="2" y="394"/>
                  </a:lnTo>
                  <a:lnTo>
                    <a:pt x="4" y="433"/>
                  </a:lnTo>
                  <a:lnTo>
                    <a:pt x="7" y="473"/>
                  </a:lnTo>
                  <a:lnTo>
                    <a:pt x="11" y="512"/>
                  </a:lnTo>
                  <a:lnTo>
                    <a:pt x="16" y="551"/>
                  </a:lnTo>
                  <a:lnTo>
                    <a:pt x="22" y="591"/>
                  </a:lnTo>
                  <a:lnTo>
                    <a:pt x="28" y="630"/>
                  </a:lnTo>
                  <a:lnTo>
                    <a:pt x="36" y="668"/>
                  </a:lnTo>
                  <a:lnTo>
                    <a:pt x="43" y="708"/>
                  </a:lnTo>
                  <a:lnTo>
                    <a:pt x="60" y="785"/>
                  </a:lnTo>
                  <a:lnTo>
                    <a:pt x="81" y="862"/>
                  </a:lnTo>
                  <a:lnTo>
                    <a:pt x="102" y="938"/>
                  </a:lnTo>
                  <a:lnTo>
                    <a:pt x="125" y="1014"/>
                  </a:lnTo>
                  <a:lnTo>
                    <a:pt x="148" y="1089"/>
                  </a:lnTo>
                  <a:lnTo>
                    <a:pt x="196" y="1236"/>
                  </a:lnTo>
                  <a:lnTo>
                    <a:pt x="196" y="1236"/>
                  </a:lnTo>
                  <a:lnTo>
                    <a:pt x="211" y="1277"/>
                  </a:lnTo>
                  <a:lnTo>
                    <a:pt x="225" y="1319"/>
                  </a:lnTo>
                  <a:lnTo>
                    <a:pt x="243" y="1358"/>
                  </a:lnTo>
                  <a:lnTo>
                    <a:pt x="261" y="1398"/>
                  </a:lnTo>
                  <a:lnTo>
                    <a:pt x="281" y="1437"/>
                  </a:lnTo>
                  <a:lnTo>
                    <a:pt x="301" y="1476"/>
                  </a:lnTo>
                  <a:lnTo>
                    <a:pt x="323" y="1514"/>
                  </a:lnTo>
                  <a:lnTo>
                    <a:pt x="346" y="1551"/>
                  </a:lnTo>
                  <a:lnTo>
                    <a:pt x="371" y="1590"/>
                  </a:lnTo>
                  <a:lnTo>
                    <a:pt x="396" y="1626"/>
                  </a:lnTo>
                  <a:lnTo>
                    <a:pt x="422" y="1662"/>
                  </a:lnTo>
                  <a:lnTo>
                    <a:pt x="448" y="1698"/>
                  </a:lnTo>
                  <a:lnTo>
                    <a:pt x="476" y="1733"/>
                  </a:lnTo>
                  <a:lnTo>
                    <a:pt x="504" y="1767"/>
                  </a:lnTo>
                  <a:lnTo>
                    <a:pt x="534" y="1801"/>
                  </a:lnTo>
                  <a:lnTo>
                    <a:pt x="563" y="1835"/>
                  </a:lnTo>
                  <a:lnTo>
                    <a:pt x="593" y="1869"/>
                  </a:lnTo>
                  <a:lnTo>
                    <a:pt x="624" y="1900"/>
                  </a:lnTo>
                  <a:lnTo>
                    <a:pt x="655" y="1933"/>
                  </a:lnTo>
                  <a:lnTo>
                    <a:pt x="688" y="1963"/>
                  </a:lnTo>
                  <a:lnTo>
                    <a:pt x="753" y="2025"/>
                  </a:lnTo>
                  <a:lnTo>
                    <a:pt x="818" y="2084"/>
                  </a:lnTo>
                  <a:lnTo>
                    <a:pt x="885" y="2139"/>
                  </a:lnTo>
                  <a:lnTo>
                    <a:pt x="952" y="2193"/>
                  </a:lnTo>
                  <a:lnTo>
                    <a:pt x="1019" y="2244"/>
                  </a:lnTo>
                  <a:lnTo>
                    <a:pt x="1086" y="2293"/>
                  </a:lnTo>
                  <a:lnTo>
                    <a:pt x="1086" y="2293"/>
                  </a:lnTo>
                  <a:lnTo>
                    <a:pt x="1086" y="2293"/>
                  </a:lnTo>
                  <a:lnTo>
                    <a:pt x="1112" y="2266"/>
                  </a:lnTo>
                  <a:lnTo>
                    <a:pt x="1138" y="2238"/>
                  </a:lnTo>
                  <a:lnTo>
                    <a:pt x="1163" y="2210"/>
                  </a:lnTo>
                  <a:lnTo>
                    <a:pt x="1187" y="2180"/>
                  </a:lnTo>
                  <a:lnTo>
                    <a:pt x="1211" y="2151"/>
                  </a:lnTo>
                  <a:lnTo>
                    <a:pt x="1234" y="2121"/>
                  </a:lnTo>
                  <a:lnTo>
                    <a:pt x="1255" y="2090"/>
                  </a:lnTo>
                  <a:lnTo>
                    <a:pt x="1275" y="2059"/>
                  </a:lnTo>
                  <a:lnTo>
                    <a:pt x="1296" y="2027"/>
                  </a:lnTo>
                  <a:lnTo>
                    <a:pt x="1316" y="1996"/>
                  </a:lnTo>
                  <a:lnTo>
                    <a:pt x="1334" y="1963"/>
                  </a:lnTo>
                  <a:lnTo>
                    <a:pt x="1352" y="1931"/>
                  </a:lnTo>
                  <a:lnTo>
                    <a:pt x="1369" y="1898"/>
                  </a:lnTo>
                  <a:lnTo>
                    <a:pt x="1386" y="1864"/>
                  </a:lnTo>
                  <a:lnTo>
                    <a:pt x="1402" y="1830"/>
                  </a:lnTo>
                  <a:lnTo>
                    <a:pt x="1417" y="1797"/>
                  </a:lnTo>
                  <a:lnTo>
                    <a:pt x="1431" y="1762"/>
                  </a:lnTo>
                  <a:lnTo>
                    <a:pt x="1445" y="1727"/>
                  </a:lnTo>
                  <a:lnTo>
                    <a:pt x="1458" y="1692"/>
                  </a:lnTo>
                  <a:lnTo>
                    <a:pt x="1471" y="1656"/>
                  </a:lnTo>
                  <a:lnTo>
                    <a:pt x="1482" y="1620"/>
                  </a:lnTo>
                  <a:lnTo>
                    <a:pt x="1493" y="1584"/>
                  </a:lnTo>
                  <a:lnTo>
                    <a:pt x="1515" y="1511"/>
                  </a:lnTo>
                  <a:lnTo>
                    <a:pt x="1533" y="1438"/>
                  </a:lnTo>
                  <a:lnTo>
                    <a:pt x="1549" y="1362"/>
                  </a:lnTo>
                  <a:lnTo>
                    <a:pt x="1563" y="1287"/>
                  </a:lnTo>
                  <a:lnTo>
                    <a:pt x="1575" y="1211"/>
                  </a:lnTo>
                  <a:lnTo>
                    <a:pt x="1585" y="1134"/>
                  </a:lnTo>
                  <a:lnTo>
                    <a:pt x="1593" y="1058"/>
                  </a:lnTo>
                  <a:lnTo>
                    <a:pt x="1600" y="980"/>
                  </a:lnTo>
                  <a:lnTo>
                    <a:pt x="1604" y="902"/>
                  </a:lnTo>
                  <a:lnTo>
                    <a:pt x="1607" y="825"/>
                  </a:lnTo>
                  <a:lnTo>
                    <a:pt x="1610" y="747"/>
                  </a:lnTo>
                  <a:lnTo>
                    <a:pt x="1610" y="671"/>
                  </a:lnTo>
                  <a:lnTo>
                    <a:pt x="1609" y="593"/>
                  </a:lnTo>
                  <a:lnTo>
                    <a:pt x="1607" y="516"/>
                  </a:lnTo>
                  <a:lnTo>
                    <a:pt x="1604" y="440"/>
                  </a:lnTo>
                  <a:lnTo>
                    <a:pt x="1600" y="365"/>
                  </a:lnTo>
                  <a:lnTo>
                    <a:pt x="1595" y="290"/>
                  </a:lnTo>
                  <a:lnTo>
                    <a:pt x="1589" y="216"/>
                  </a:lnTo>
                  <a:lnTo>
                    <a:pt x="1584" y="143"/>
                  </a:lnTo>
                  <a:lnTo>
                    <a:pt x="1569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799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1" name="Freeform 9"/>
            <p:cNvSpPr>
              <a:spLocks/>
            </p:cNvSpPr>
            <p:nvPr userDrawn="1"/>
          </p:nvSpPr>
          <p:spPr bwMode="auto">
            <a:xfrm flipH="1">
              <a:off x="-1" y="0"/>
              <a:ext cx="1453361" cy="3640138"/>
            </a:xfrm>
            <a:custGeom>
              <a:avLst/>
              <a:gdLst>
                <a:gd name="T0" fmla="*/ 919 w 919"/>
                <a:gd name="T1" fmla="*/ 1753 h 2293"/>
                <a:gd name="T2" fmla="*/ 919 w 919"/>
                <a:gd name="T3" fmla="*/ 0 h 2293"/>
                <a:gd name="T4" fmla="*/ 241 w 919"/>
                <a:gd name="T5" fmla="*/ 0 h 2293"/>
                <a:gd name="T6" fmla="*/ 241 w 919"/>
                <a:gd name="T7" fmla="*/ 0 h 2293"/>
                <a:gd name="T8" fmla="*/ 248 w 919"/>
                <a:gd name="T9" fmla="*/ 70 h 2293"/>
                <a:gd name="T10" fmla="*/ 255 w 919"/>
                <a:gd name="T11" fmla="*/ 141 h 2293"/>
                <a:gd name="T12" fmla="*/ 261 w 919"/>
                <a:gd name="T13" fmla="*/ 212 h 2293"/>
                <a:gd name="T14" fmla="*/ 264 w 919"/>
                <a:gd name="T15" fmla="*/ 282 h 2293"/>
                <a:gd name="T16" fmla="*/ 267 w 919"/>
                <a:gd name="T17" fmla="*/ 353 h 2293"/>
                <a:gd name="T18" fmla="*/ 271 w 919"/>
                <a:gd name="T19" fmla="*/ 424 h 2293"/>
                <a:gd name="T20" fmla="*/ 272 w 919"/>
                <a:gd name="T21" fmla="*/ 496 h 2293"/>
                <a:gd name="T22" fmla="*/ 273 w 919"/>
                <a:gd name="T23" fmla="*/ 567 h 2293"/>
                <a:gd name="T24" fmla="*/ 272 w 919"/>
                <a:gd name="T25" fmla="*/ 639 h 2293"/>
                <a:gd name="T26" fmla="*/ 271 w 919"/>
                <a:gd name="T27" fmla="*/ 710 h 2293"/>
                <a:gd name="T28" fmla="*/ 270 w 919"/>
                <a:gd name="T29" fmla="*/ 782 h 2293"/>
                <a:gd name="T30" fmla="*/ 266 w 919"/>
                <a:gd name="T31" fmla="*/ 854 h 2293"/>
                <a:gd name="T32" fmla="*/ 262 w 919"/>
                <a:gd name="T33" fmla="*/ 925 h 2293"/>
                <a:gd name="T34" fmla="*/ 257 w 919"/>
                <a:gd name="T35" fmla="*/ 997 h 2293"/>
                <a:gd name="T36" fmla="*/ 252 w 919"/>
                <a:gd name="T37" fmla="*/ 1069 h 2293"/>
                <a:gd name="T38" fmla="*/ 244 w 919"/>
                <a:gd name="T39" fmla="*/ 1141 h 2293"/>
                <a:gd name="T40" fmla="*/ 236 w 919"/>
                <a:gd name="T41" fmla="*/ 1213 h 2293"/>
                <a:gd name="T42" fmla="*/ 228 w 919"/>
                <a:gd name="T43" fmla="*/ 1285 h 2293"/>
                <a:gd name="T44" fmla="*/ 218 w 919"/>
                <a:gd name="T45" fmla="*/ 1357 h 2293"/>
                <a:gd name="T46" fmla="*/ 206 w 919"/>
                <a:gd name="T47" fmla="*/ 1429 h 2293"/>
                <a:gd name="T48" fmla="*/ 195 w 919"/>
                <a:gd name="T49" fmla="*/ 1502 h 2293"/>
                <a:gd name="T50" fmla="*/ 183 w 919"/>
                <a:gd name="T51" fmla="*/ 1574 h 2293"/>
                <a:gd name="T52" fmla="*/ 168 w 919"/>
                <a:gd name="T53" fmla="*/ 1646 h 2293"/>
                <a:gd name="T54" fmla="*/ 153 w 919"/>
                <a:gd name="T55" fmla="*/ 1718 h 2293"/>
                <a:gd name="T56" fmla="*/ 138 w 919"/>
                <a:gd name="T57" fmla="*/ 1790 h 2293"/>
                <a:gd name="T58" fmla="*/ 122 w 919"/>
                <a:gd name="T59" fmla="*/ 1862 h 2293"/>
                <a:gd name="T60" fmla="*/ 104 w 919"/>
                <a:gd name="T61" fmla="*/ 1934 h 2293"/>
                <a:gd name="T62" fmla="*/ 84 w 919"/>
                <a:gd name="T63" fmla="*/ 2006 h 2293"/>
                <a:gd name="T64" fmla="*/ 65 w 919"/>
                <a:gd name="T65" fmla="*/ 2078 h 2293"/>
                <a:gd name="T66" fmla="*/ 44 w 919"/>
                <a:gd name="T67" fmla="*/ 2150 h 2293"/>
                <a:gd name="T68" fmla="*/ 22 w 919"/>
                <a:gd name="T69" fmla="*/ 2221 h 2293"/>
                <a:gd name="T70" fmla="*/ 0 w 919"/>
                <a:gd name="T71" fmla="*/ 2293 h 2293"/>
                <a:gd name="T72" fmla="*/ 0 w 919"/>
                <a:gd name="T73" fmla="*/ 2293 h 2293"/>
                <a:gd name="T74" fmla="*/ 53 w 919"/>
                <a:gd name="T75" fmla="*/ 2255 h 2293"/>
                <a:gd name="T76" fmla="*/ 108 w 919"/>
                <a:gd name="T77" fmla="*/ 2216 h 2293"/>
                <a:gd name="T78" fmla="*/ 162 w 919"/>
                <a:gd name="T79" fmla="*/ 2179 h 2293"/>
                <a:gd name="T80" fmla="*/ 219 w 919"/>
                <a:gd name="T81" fmla="*/ 2142 h 2293"/>
                <a:gd name="T82" fmla="*/ 274 w 919"/>
                <a:gd name="T83" fmla="*/ 2106 h 2293"/>
                <a:gd name="T84" fmla="*/ 331 w 919"/>
                <a:gd name="T85" fmla="*/ 2071 h 2293"/>
                <a:gd name="T86" fmla="*/ 387 w 919"/>
                <a:gd name="T87" fmla="*/ 2036 h 2293"/>
                <a:gd name="T88" fmla="*/ 445 w 919"/>
                <a:gd name="T89" fmla="*/ 2001 h 2293"/>
                <a:gd name="T90" fmla="*/ 502 w 919"/>
                <a:gd name="T91" fmla="*/ 1969 h 2293"/>
                <a:gd name="T92" fmla="*/ 561 w 919"/>
                <a:gd name="T93" fmla="*/ 1935 h 2293"/>
                <a:gd name="T94" fmla="*/ 620 w 919"/>
                <a:gd name="T95" fmla="*/ 1904 h 2293"/>
                <a:gd name="T96" fmla="*/ 678 w 919"/>
                <a:gd name="T97" fmla="*/ 1872 h 2293"/>
                <a:gd name="T98" fmla="*/ 738 w 919"/>
                <a:gd name="T99" fmla="*/ 1842 h 2293"/>
                <a:gd name="T100" fmla="*/ 798 w 919"/>
                <a:gd name="T101" fmla="*/ 1811 h 2293"/>
                <a:gd name="T102" fmla="*/ 858 w 919"/>
                <a:gd name="T103" fmla="*/ 1782 h 2293"/>
                <a:gd name="T104" fmla="*/ 919 w 919"/>
                <a:gd name="T105" fmla="*/ 1753 h 2293"/>
                <a:gd name="T106" fmla="*/ 919 w 919"/>
                <a:gd name="T107" fmla="*/ 1753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9" h="2293">
                  <a:moveTo>
                    <a:pt x="919" y="1753"/>
                  </a:moveTo>
                  <a:lnTo>
                    <a:pt x="919" y="0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48" y="70"/>
                  </a:lnTo>
                  <a:lnTo>
                    <a:pt x="255" y="141"/>
                  </a:lnTo>
                  <a:lnTo>
                    <a:pt x="261" y="212"/>
                  </a:lnTo>
                  <a:lnTo>
                    <a:pt x="264" y="282"/>
                  </a:lnTo>
                  <a:lnTo>
                    <a:pt x="267" y="353"/>
                  </a:lnTo>
                  <a:lnTo>
                    <a:pt x="271" y="424"/>
                  </a:lnTo>
                  <a:lnTo>
                    <a:pt x="272" y="496"/>
                  </a:lnTo>
                  <a:lnTo>
                    <a:pt x="273" y="567"/>
                  </a:lnTo>
                  <a:lnTo>
                    <a:pt x="272" y="639"/>
                  </a:lnTo>
                  <a:lnTo>
                    <a:pt x="271" y="710"/>
                  </a:lnTo>
                  <a:lnTo>
                    <a:pt x="270" y="782"/>
                  </a:lnTo>
                  <a:lnTo>
                    <a:pt x="266" y="854"/>
                  </a:lnTo>
                  <a:lnTo>
                    <a:pt x="262" y="925"/>
                  </a:lnTo>
                  <a:lnTo>
                    <a:pt x="257" y="997"/>
                  </a:lnTo>
                  <a:lnTo>
                    <a:pt x="252" y="1069"/>
                  </a:lnTo>
                  <a:lnTo>
                    <a:pt x="244" y="1141"/>
                  </a:lnTo>
                  <a:lnTo>
                    <a:pt x="236" y="1213"/>
                  </a:lnTo>
                  <a:lnTo>
                    <a:pt x="228" y="1285"/>
                  </a:lnTo>
                  <a:lnTo>
                    <a:pt x="218" y="1357"/>
                  </a:lnTo>
                  <a:lnTo>
                    <a:pt x="206" y="1429"/>
                  </a:lnTo>
                  <a:lnTo>
                    <a:pt x="195" y="1502"/>
                  </a:lnTo>
                  <a:lnTo>
                    <a:pt x="183" y="1574"/>
                  </a:lnTo>
                  <a:lnTo>
                    <a:pt x="168" y="1646"/>
                  </a:lnTo>
                  <a:lnTo>
                    <a:pt x="153" y="1718"/>
                  </a:lnTo>
                  <a:lnTo>
                    <a:pt x="138" y="1790"/>
                  </a:lnTo>
                  <a:lnTo>
                    <a:pt x="122" y="1862"/>
                  </a:lnTo>
                  <a:lnTo>
                    <a:pt x="104" y="1934"/>
                  </a:lnTo>
                  <a:lnTo>
                    <a:pt x="84" y="2006"/>
                  </a:lnTo>
                  <a:lnTo>
                    <a:pt x="65" y="2078"/>
                  </a:lnTo>
                  <a:lnTo>
                    <a:pt x="44" y="2150"/>
                  </a:lnTo>
                  <a:lnTo>
                    <a:pt x="22" y="2221"/>
                  </a:lnTo>
                  <a:lnTo>
                    <a:pt x="0" y="2293"/>
                  </a:lnTo>
                  <a:lnTo>
                    <a:pt x="0" y="2293"/>
                  </a:lnTo>
                  <a:lnTo>
                    <a:pt x="53" y="2255"/>
                  </a:lnTo>
                  <a:lnTo>
                    <a:pt x="108" y="2216"/>
                  </a:lnTo>
                  <a:lnTo>
                    <a:pt x="162" y="2179"/>
                  </a:lnTo>
                  <a:lnTo>
                    <a:pt x="219" y="2142"/>
                  </a:lnTo>
                  <a:lnTo>
                    <a:pt x="274" y="2106"/>
                  </a:lnTo>
                  <a:lnTo>
                    <a:pt x="331" y="2071"/>
                  </a:lnTo>
                  <a:lnTo>
                    <a:pt x="387" y="2036"/>
                  </a:lnTo>
                  <a:lnTo>
                    <a:pt x="445" y="2001"/>
                  </a:lnTo>
                  <a:lnTo>
                    <a:pt x="502" y="1969"/>
                  </a:lnTo>
                  <a:lnTo>
                    <a:pt x="561" y="1935"/>
                  </a:lnTo>
                  <a:lnTo>
                    <a:pt x="620" y="1904"/>
                  </a:lnTo>
                  <a:lnTo>
                    <a:pt x="678" y="1872"/>
                  </a:lnTo>
                  <a:lnTo>
                    <a:pt x="738" y="1842"/>
                  </a:lnTo>
                  <a:lnTo>
                    <a:pt x="798" y="1811"/>
                  </a:lnTo>
                  <a:lnTo>
                    <a:pt x="858" y="1782"/>
                  </a:lnTo>
                  <a:lnTo>
                    <a:pt x="919" y="1753"/>
                  </a:lnTo>
                  <a:lnTo>
                    <a:pt x="919" y="1753"/>
                  </a:lnTo>
                  <a:close/>
                </a:path>
              </a:pathLst>
            </a:custGeom>
            <a:solidFill>
              <a:srgbClr val="BCC8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2" name="Freeform 10"/>
            <p:cNvSpPr>
              <a:spLocks/>
            </p:cNvSpPr>
            <p:nvPr userDrawn="1"/>
          </p:nvSpPr>
          <p:spPr bwMode="auto">
            <a:xfrm flipH="1">
              <a:off x="-1" y="3640138"/>
              <a:ext cx="1453361" cy="857250"/>
            </a:xfrm>
            <a:custGeom>
              <a:avLst/>
              <a:gdLst>
                <a:gd name="T0" fmla="*/ 919 w 919"/>
                <a:gd name="T1" fmla="*/ 378 h 540"/>
                <a:gd name="T2" fmla="*/ 919 w 919"/>
                <a:gd name="T3" fmla="*/ 378 h 540"/>
                <a:gd name="T4" fmla="*/ 858 w 919"/>
                <a:gd name="T5" fmla="*/ 368 h 540"/>
                <a:gd name="T6" fmla="*/ 798 w 919"/>
                <a:gd name="T7" fmla="*/ 356 h 540"/>
                <a:gd name="T8" fmla="*/ 738 w 919"/>
                <a:gd name="T9" fmla="*/ 342 h 540"/>
                <a:gd name="T10" fmla="*/ 678 w 919"/>
                <a:gd name="T11" fmla="*/ 327 h 540"/>
                <a:gd name="T12" fmla="*/ 620 w 919"/>
                <a:gd name="T13" fmla="*/ 309 h 540"/>
                <a:gd name="T14" fmla="*/ 561 w 919"/>
                <a:gd name="T15" fmla="*/ 290 h 540"/>
                <a:gd name="T16" fmla="*/ 502 w 919"/>
                <a:gd name="T17" fmla="*/ 270 h 540"/>
                <a:gd name="T18" fmla="*/ 444 w 919"/>
                <a:gd name="T19" fmla="*/ 247 h 540"/>
                <a:gd name="T20" fmla="*/ 386 w 919"/>
                <a:gd name="T21" fmla="*/ 223 h 540"/>
                <a:gd name="T22" fmla="*/ 330 w 919"/>
                <a:gd name="T23" fmla="*/ 196 h 540"/>
                <a:gd name="T24" fmla="*/ 273 w 919"/>
                <a:gd name="T25" fmla="*/ 167 h 540"/>
                <a:gd name="T26" fmla="*/ 217 w 919"/>
                <a:gd name="T27" fmla="*/ 138 h 540"/>
                <a:gd name="T28" fmla="*/ 161 w 919"/>
                <a:gd name="T29" fmla="*/ 107 h 540"/>
                <a:gd name="T30" fmla="*/ 107 w 919"/>
                <a:gd name="T31" fmla="*/ 73 h 540"/>
                <a:gd name="T32" fmla="*/ 53 w 919"/>
                <a:gd name="T33" fmla="*/ 37 h 540"/>
                <a:gd name="T34" fmla="*/ 0 w 919"/>
                <a:gd name="T35" fmla="*/ 0 h 540"/>
                <a:gd name="T36" fmla="*/ 0 w 919"/>
                <a:gd name="T37" fmla="*/ 0 h 540"/>
                <a:gd name="T38" fmla="*/ 55 w 919"/>
                <a:gd name="T39" fmla="*/ 39 h 540"/>
                <a:gd name="T40" fmla="*/ 110 w 919"/>
                <a:gd name="T41" fmla="*/ 79 h 540"/>
                <a:gd name="T42" fmla="*/ 166 w 919"/>
                <a:gd name="T43" fmla="*/ 116 h 540"/>
                <a:gd name="T44" fmla="*/ 222 w 919"/>
                <a:gd name="T45" fmla="*/ 153 h 540"/>
                <a:gd name="T46" fmla="*/ 279 w 919"/>
                <a:gd name="T47" fmla="*/ 190 h 540"/>
                <a:gd name="T48" fmla="*/ 335 w 919"/>
                <a:gd name="T49" fmla="*/ 225 h 540"/>
                <a:gd name="T50" fmla="*/ 393 w 919"/>
                <a:gd name="T51" fmla="*/ 260 h 540"/>
                <a:gd name="T52" fmla="*/ 450 w 919"/>
                <a:gd name="T53" fmla="*/ 295 h 540"/>
                <a:gd name="T54" fmla="*/ 508 w 919"/>
                <a:gd name="T55" fmla="*/ 327 h 540"/>
                <a:gd name="T56" fmla="*/ 566 w 919"/>
                <a:gd name="T57" fmla="*/ 360 h 540"/>
                <a:gd name="T58" fmla="*/ 624 w 919"/>
                <a:gd name="T59" fmla="*/ 392 h 540"/>
                <a:gd name="T60" fmla="*/ 682 w 919"/>
                <a:gd name="T61" fmla="*/ 423 h 540"/>
                <a:gd name="T62" fmla="*/ 741 w 919"/>
                <a:gd name="T63" fmla="*/ 453 h 540"/>
                <a:gd name="T64" fmla="*/ 800 w 919"/>
                <a:gd name="T65" fmla="*/ 482 h 540"/>
                <a:gd name="T66" fmla="*/ 859 w 919"/>
                <a:gd name="T67" fmla="*/ 512 h 540"/>
                <a:gd name="T68" fmla="*/ 919 w 919"/>
                <a:gd name="T69" fmla="*/ 540 h 540"/>
                <a:gd name="T70" fmla="*/ 919 w 919"/>
                <a:gd name="T71" fmla="*/ 378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19" h="540">
                  <a:moveTo>
                    <a:pt x="919" y="378"/>
                  </a:moveTo>
                  <a:lnTo>
                    <a:pt x="919" y="378"/>
                  </a:lnTo>
                  <a:lnTo>
                    <a:pt x="858" y="368"/>
                  </a:lnTo>
                  <a:lnTo>
                    <a:pt x="798" y="356"/>
                  </a:lnTo>
                  <a:lnTo>
                    <a:pt x="738" y="342"/>
                  </a:lnTo>
                  <a:lnTo>
                    <a:pt x="678" y="327"/>
                  </a:lnTo>
                  <a:lnTo>
                    <a:pt x="620" y="309"/>
                  </a:lnTo>
                  <a:lnTo>
                    <a:pt x="561" y="290"/>
                  </a:lnTo>
                  <a:lnTo>
                    <a:pt x="502" y="270"/>
                  </a:lnTo>
                  <a:lnTo>
                    <a:pt x="444" y="247"/>
                  </a:lnTo>
                  <a:lnTo>
                    <a:pt x="386" y="223"/>
                  </a:lnTo>
                  <a:lnTo>
                    <a:pt x="330" y="196"/>
                  </a:lnTo>
                  <a:lnTo>
                    <a:pt x="273" y="167"/>
                  </a:lnTo>
                  <a:lnTo>
                    <a:pt x="217" y="138"/>
                  </a:lnTo>
                  <a:lnTo>
                    <a:pt x="161" y="107"/>
                  </a:lnTo>
                  <a:lnTo>
                    <a:pt x="107" y="73"/>
                  </a:lnTo>
                  <a:lnTo>
                    <a:pt x="53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55" y="39"/>
                  </a:lnTo>
                  <a:lnTo>
                    <a:pt x="110" y="79"/>
                  </a:lnTo>
                  <a:lnTo>
                    <a:pt x="166" y="116"/>
                  </a:lnTo>
                  <a:lnTo>
                    <a:pt x="222" y="153"/>
                  </a:lnTo>
                  <a:lnTo>
                    <a:pt x="279" y="190"/>
                  </a:lnTo>
                  <a:lnTo>
                    <a:pt x="335" y="225"/>
                  </a:lnTo>
                  <a:lnTo>
                    <a:pt x="393" y="260"/>
                  </a:lnTo>
                  <a:lnTo>
                    <a:pt x="450" y="295"/>
                  </a:lnTo>
                  <a:lnTo>
                    <a:pt x="508" y="327"/>
                  </a:lnTo>
                  <a:lnTo>
                    <a:pt x="566" y="360"/>
                  </a:lnTo>
                  <a:lnTo>
                    <a:pt x="624" y="392"/>
                  </a:lnTo>
                  <a:lnTo>
                    <a:pt x="682" y="423"/>
                  </a:lnTo>
                  <a:lnTo>
                    <a:pt x="741" y="453"/>
                  </a:lnTo>
                  <a:lnTo>
                    <a:pt x="800" y="482"/>
                  </a:lnTo>
                  <a:lnTo>
                    <a:pt x="859" y="512"/>
                  </a:lnTo>
                  <a:lnTo>
                    <a:pt x="919" y="540"/>
                  </a:lnTo>
                  <a:lnTo>
                    <a:pt x="919" y="378"/>
                  </a:lnTo>
                  <a:close/>
                </a:path>
              </a:pathLst>
            </a:custGeom>
            <a:solidFill>
              <a:srgbClr val="5876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3" name="Freeform 11"/>
            <p:cNvSpPr>
              <a:spLocks/>
            </p:cNvSpPr>
            <p:nvPr userDrawn="1"/>
          </p:nvSpPr>
          <p:spPr bwMode="auto">
            <a:xfrm flipH="1">
              <a:off x="1453360" y="0"/>
              <a:ext cx="2913048" cy="3640138"/>
            </a:xfrm>
            <a:custGeom>
              <a:avLst/>
              <a:gdLst>
                <a:gd name="T0" fmla="*/ 1069 w 1842"/>
                <a:gd name="T1" fmla="*/ 1236 h 2293"/>
                <a:gd name="T2" fmla="*/ 1047 w 1842"/>
                <a:gd name="T3" fmla="*/ 1163 h 2293"/>
                <a:gd name="T4" fmla="*/ 1028 w 1842"/>
                <a:gd name="T5" fmla="*/ 1089 h 2293"/>
                <a:gd name="T6" fmla="*/ 1009 w 1842"/>
                <a:gd name="T7" fmla="*/ 1014 h 2293"/>
                <a:gd name="T8" fmla="*/ 996 w 1842"/>
                <a:gd name="T9" fmla="*/ 938 h 2293"/>
                <a:gd name="T10" fmla="*/ 983 w 1842"/>
                <a:gd name="T11" fmla="*/ 862 h 2293"/>
                <a:gd name="T12" fmla="*/ 974 w 1842"/>
                <a:gd name="T13" fmla="*/ 785 h 2293"/>
                <a:gd name="T14" fmla="*/ 969 w 1842"/>
                <a:gd name="T15" fmla="*/ 708 h 2293"/>
                <a:gd name="T16" fmla="*/ 965 w 1842"/>
                <a:gd name="T17" fmla="*/ 630 h 2293"/>
                <a:gd name="T18" fmla="*/ 965 w 1842"/>
                <a:gd name="T19" fmla="*/ 551 h 2293"/>
                <a:gd name="T20" fmla="*/ 968 w 1842"/>
                <a:gd name="T21" fmla="*/ 473 h 2293"/>
                <a:gd name="T22" fmla="*/ 973 w 1842"/>
                <a:gd name="T23" fmla="*/ 394 h 2293"/>
                <a:gd name="T24" fmla="*/ 982 w 1842"/>
                <a:gd name="T25" fmla="*/ 315 h 2293"/>
                <a:gd name="T26" fmla="*/ 995 w 1842"/>
                <a:gd name="T27" fmla="*/ 236 h 2293"/>
                <a:gd name="T28" fmla="*/ 1009 w 1842"/>
                <a:gd name="T29" fmla="*/ 158 h 2293"/>
                <a:gd name="T30" fmla="*/ 1028 w 1842"/>
                <a:gd name="T31" fmla="*/ 79 h 2293"/>
                <a:gd name="T32" fmla="*/ 1048 w 1842"/>
                <a:gd name="T33" fmla="*/ 0 h 2293"/>
                <a:gd name="T34" fmla="*/ 0 w 1842"/>
                <a:gd name="T35" fmla="*/ 0 h 2293"/>
                <a:gd name="T36" fmla="*/ 79 w 1842"/>
                <a:gd name="T37" fmla="*/ 174 h 2293"/>
                <a:gd name="T38" fmla="*/ 162 w 1842"/>
                <a:gd name="T39" fmla="*/ 345 h 2293"/>
                <a:gd name="T40" fmla="*/ 253 w 1842"/>
                <a:gd name="T41" fmla="*/ 512 h 2293"/>
                <a:gd name="T42" fmla="*/ 348 w 1842"/>
                <a:gd name="T43" fmla="*/ 675 h 2293"/>
                <a:gd name="T44" fmla="*/ 447 w 1842"/>
                <a:gd name="T45" fmla="*/ 835 h 2293"/>
                <a:gd name="T46" fmla="*/ 552 w 1842"/>
                <a:gd name="T47" fmla="*/ 989 h 2293"/>
                <a:gd name="T48" fmla="*/ 662 w 1842"/>
                <a:gd name="T49" fmla="*/ 1140 h 2293"/>
                <a:gd name="T50" fmla="*/ 777 w 1842"/>
                <a:gd name="T51" fmla="*/ 1286 h 2293"/>
                <a:gd name="T52" fmla="*/ 895 w 1842"/>
                <a:gd name="T53" fmla="*/ 1428 h 2293"/>
                <a:gd name="T54" fmla="*/ 1018 w 1842"/>
                <a:gd name="T55" fmla="*/ 1565 h 2293"/>
                <a:gd name="T56" fmla="*/ 1146 w 1842"/>
                <a:gd name="T57" fmla="*/ 1699 h 2293"/>
                <a:gd name="T58" fmla="*/ 1277 w 1842"/>
                <a:gd name="T59" fmla="*/ 1827 h 2293"/>
                <a:gd name="T60" fmla="*/ 1413 w 1842"/>
                <a:gd name="T61" fmla="*/ 1951 h 2293"/>
                <a:gd name="T62" fmla="*/ 1552 w 1842"/>
                <a:gd name="T63" fmla="*/ 2069 h 2293"/>
                <a:gd name="T64" fmla="*/ 1695 w 1842"/>
                <a:gd name="T65" fmla="*/ 2184 h 2293"/>
                <a:gd name="T66" fmla="*/ 1842 w 1842"/>
                <a:gd name="T67" fmla="*/ 2293 h 2293"/>
                <a:gd name="T68" fmla="*/ 1809 w 1842"/>
                <a:gd name="T69" fmla="*/ 2269 h 2293"/>
                <a:gd name="T70" fmla="*/ 1745 w 1842"/>
                <a:gd name="T71" fmla="*/ 2219 h 2293"/>
                <a:gd name="T72" fmla="*/ 1683 w 1842"/>
                <a:gd name="T73" fmla="*/ 2167 h 2293"/>
                <a:gd name="T74" fmla="*/ 1623 w 1842"/>
                <a:gd name="T75" fmla="*/ 2112 h 2293"/>
                <a:gd name="T76" fmla="*/ 1564 w 1842"/>
                <a:gd name="T77" fmla="*/ 2054 h 2293"/>
                <a:gd name="T78" fmla="*/ 1509 w 1842"/>
                <a:gd name="T79" fmla="*/ 1995 h 2293"/>
                <a:gd name="T80" fmla="*/ 1454 w 1842"/>
                <a:gd name="T81" fmla="*/ 1933 h 2293"/>
                <a:gd name="T82" fmla="*/ 1402 w 1842"/>
                <a:gd name="T83" fmla="*/ 1869 h 2293"/>
                <a:gd name="T84" fmla="*/ 1354 w 1842"/>
                <a:gd name="T85" fmla="*/ 1801 h 2293"/>
                <a:gd name="T86" fmla="*/ 1306 w 1842"/>
                <a:gd name="T87" fmla="*/ 1733 h 2293"/>
                <a:gd name="T88" fmla="*/ 1262 w 1842"/>
                <a:gd name="T89" fmla="*/ 1662 h 2293"/>
                <a:gd name="T90" fmla="*/ 1222 w 1842"/>
                <a:gd name="T91" fmla="*/ 1590 h 2293"/>
                <a:gd name="T92" fmla="*/ 1182 w 1842"/>
                <a:gd name="T93" fmla="*/ 1514 h 2293"/>
                <a:gd name="T94" fmla="*/ 1147 w 1842"/>
                <a:gd name="T95" fmla="*/ 1437 h 2293"/>
                <a:gd name="T96" fmla="*/ 1113 w 1842"/>
                <a:gd name="T97" fmla="*/ 1358 h 2293"/>
                <a:gd name="T98" fmla="*/ 1084 w 1842"/>
                <a:gd name="T99" fmla="*/ 1277 h 2293"/>
                <a:gd name="T100" fmla="*/ 1069 w 1842"/>
                <a:gd name="T101" fmla="*/ 1236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42" h="2293">
                  <a:moveTo>
                    <a:pt x="1069" y="1236"/>
                  </a:moveTo>
                  <a:lnTo>
                    <a:pt x="1069" y="1236"/>
                  </a:lnTo>
                  <a:lnTo>
                    <a:pt x="1058" y="1199"/>
                  </a:lnTo>
                  <a:lnTo>
                    <a:pt x="1047" y="1163"/>
                  </a:lnTo>
                  <a:lnTo>
                    <a:pt x="1037" y="1126"/>
                  </a:lnTo>
                  <a:lnTo>
                    <a:pt x="1028" y="1089"/>
                  </a:lnTo>
                  <a:lnTo>
                    <a:pt x="1018" y="1051"/>
                  </a:lnTo>
                  <a:lnTo>
                    <a:pt x="1009" y="1014"/>
                  </a:lnTo>
                  <a:lnTo>
                    <a:pt x="1003" y="975"/>
                  </a:lnTo>
                  <a:lnTo>
                    <a:pt x="996" y="938"/>
                  </a:lnTo>
                  <a:lnTo>
                    <a:pt x="989" y="900"/>
                  </a:lnTo>
                  <a:lnTo>
                    <a:pt x="983" y="862"/>
                  </a:lnTo>
                  <a:lnTo>
                    <a:pt x="979" y="824"/>
                  </a:lnTo>
                  <a:lnTo>
                    <a:pt x="974" y="785"/>
                  </a:lnTo>
                  <a:lnTo>
                    <a:pt x="971" y="746"/>
                  </a:lnTo>
                  <a:lnTo>
                    <a:pt x="969" y="708"/>
                  </a:lnTo>
                  <a:lnTo>
                    <a:pt x="967" y="668"/>
                  </a:lnTo>
                  <a:lnTo>
                    <a:pt x="965" y="630"/>
                  </a:lnTo>
                  <a:lnTo>
                    <a:pt x="965" y="591"/>
                  </a:lnTo>
                  <a:lnTo>
                    <a:pt x="965" y="551"/>
                  </a:lnTo>
                  <a:lnTo>
                    <a:pt x="967" y="512"/>
                  </a:lnTo>
                  <a:lnTo>
                    <a:pt x="968" y="473"/>
                  </a:lnTo>
                  <a:lnTo>
                    <a:pt x="971" y="433"/>
                  </a:lnTo>
                  <a:lnTo>
                    <a:pt x="973" y="394"/>
                  </a:lnTo>
                  <a:lnTo>
                    <a:pt x="978" y="354"/>
                  </a:lnTo>
                  <a:lnTo>
                    <a:pt x="982" y="315"/>
                  </a:lnTo>
                  <a:lnTo>
                    <a:pt x="988" y="276"/>
                  </a:lnTo>
                  <a:lnTo>
                    <a:pt x="995" y="236"/>
                  </a:lnTo>
                  <a:lnTo>
                    <a:pt x="1002" y="197"/>
                  </a:lnTo>
                  <a:lnTo>
                    <a:pt x="1009" y="158"/>
                  </a:lnTo>
                  <a:lnTo>
                    <a:pt x="1017" y="118"/>
                  </a:lnTo>
                  <a:lnTo>
                    <a:pt x="1028" y="79"/>
                  </a:lnTo>
                  <a:lnTo>
                    <a:pt x="1038" y="39"/>
                  </a:lnTo>
                  <a:lnTo>
                    <a:pt x="10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88"/>
                  </a:lnTo>
                  <a:lnTo>
                    <a:pt x="79" y="174"/>
                  </a:lnTo>
                  <a:lnTo>
                    <a:pt x="121" y="260"/>
                  </a:lnTo>
                  <a:lnTo>
                    <a:pt x="162" y="345"/>
                  </a:lnTo>
                  <a:lnTo>
                    <a:pt x="208" y="430"/>
                  </a:lnTo>
                  <a:lnTo>
                    <a:pt x="253" y="512"/>
                  </a:lnTo>
                  <a:lnTo>
                    <a:pt x="299" y="594"/>
                  </a:lnTo>
                  <a:lnTo>
                    <a:pt x="348" y="675"/>
                  </a:lnTo>
                  <a:lnTo>
                    <a:pt x="397" y="755"/>
                  </a:lnTo>
                  <a:lnTo>
                    <a:pt x="447" y="835"/>
                  </a:lnTo>
                  <a:lnTo>
                    <a:pt x="499" y="912"/>
                  </a:lnTo>
                  <a:lnTo>
                    <a:pt x="552" y="989"/>
                  </a:lnTo>
                  <a:lnTo>
                    <a:pt x="606" y="1065"/>
                  </a:lnTo>
                  <a:lnTo>
                    <a:pt x="662" y="1140"/>
                  </a:lnTo>
                  <a:lnTo>
                    <a:pt x="719" y="1214"/>
                  </a:lnTo>
                  <a:lnTo>
                    <a:pt x="777" y="1286"/>
                  </a:lnTo>
                  <a:lnTo>
                    <a:pt x="836" y="1358"/>
                  </a:lnTo>
                  <a:lnTo>
                    <a:pt x="895" y="1428"/>
                  </a:lnTo>
                  <a:lnTo>
                    <a:pt x="956" y="1497"/>
                  </a:lnTo>
                  <a:lnTo>
                    <a:pt x="1018" y="1565"/>
                  </a:lnTo>
                  <a:lnTo>
                    <a:pt x="1082" y="1632"/>
                  </a:lnTo>
                  <a:lnTo>
                    <a:pt x="1146" y="1699"/>
                  </a:lnTo>
                  <a:lnTo>
                    <a:pt x="1212" y="1763"/>
                  </a:lnTo>
                  <a:lnTo>
                    <a:pt x="1277" y="1827"/>
                  </a:lnTo>
                  <a:lnTo>
                    <a:pt x="1345" y="1889"/>
                  </a:lnTo>
                  <a:lnTo>
                    <a:pt x="1413" y="1951"/>
                  </a:lnTo>
                  <a:lnTo>
                    <a:pt x="1482" y="2010"/>
                  </a:lnTo>
                  <a:lnTo>
                    <a:pt x="1552" y="2069"/>
                  </a:lnTo>
                  <a:lnTo>
                    <a:pt x="1623" y="2127"/>
                  </a:lnTo>
                  <a:lnTo>
                    <a:pt x="1695" y="2184"/>
                  </a:lnTo>
                  <a:lnTo>
                    <a:pt x="1767" y="2239"/>
                  </a:lnTo>
                  <a:lnTo>
                    <a:pt x="1842" y="2293"/>
                  </a:lnTo>
                  <a:lnTo>
                    <a:pt x="1842" y="2293"/>
                  </a:lnTo>
                  <a:lnTo>
                    <a:pt x="1809" y="2269"/>
                  </a:lnTo>
                  <a:lnTo>
                    <a:pt x="1776" y="2244"/>
                  </a:lnTo>
                  <a:lnTo>
                    <a:pt x="1745" y="2219"/>
                  </a:lnTo>
                  <a:lnTo>
                    <a:pt x="1713" y="2193"/>
                  </a:lnTo>
                  <a:lnTo>
                    <a:pt x="1683" y="2167"/>
                  </a:lnTo>
                  <a:lnTo>
                    <a:pt x="1652" y="2139"/>
                  </a:lnTo>
                  <a:lnTo>
                    <a:pt x="1623" y="2112"/>
                  </a:lnTo>
                  <a:lnTo>
                    <a:pt x="1593" y="2084"/>
                  </a:lnTo>
                  <a:lnTo>
                    <a:pt x="1564" y="2054"/>
                  </a:lnTo>
                  <a:lnTo>
                    <a:pt x="1536" y="2025"/>
                  </a:lnTo>
                  <a:lnTo>
                    <a:pt x="1509" y="1995"/>
                  </a:lnTo>
                  <a:lnTo>
                    <a:pt x="1482" y="1963"/>
                  </a:lnTo>
                  <a:lnTo>
                    <a:pt x="1454" y="1933"/>
                  </a:lnTo>
                  <a:lnTo>
                    <a:pt x="1428" y="1900"/>
                  </a:lnTo>
                  <a:lnTo>
                    <a:pt x="1402" y="1869"/>
                  </a:lnTo>
                  <a:lnTo>
                    <a:pt x="1378" y="1835"/>
                  </a:lnTo>
                  <a:lnTo>
                    <a:pt x="1354" y="1801"/>
                  </a:lnTo>
                  <a:lnTo>
                    <a:pt x="1330" y="1767"/>
                  </a:lnTo>
                  <a:lnTo>
                    <a:pt x="1306" y="1733"/>
                  </a:lnTo>
                  <a:lnTo>
                    <a:pt x="1285" y="1698"/>
                  </a:lnTo>
                  <a:lnTo>
                    <a:pt x="1262" y="1662"/>
                  </a:lnTo>
                  <a:lnTo>
                    <a:pt x="1242" y="1626"/>
                  </a:lnTo>
                  <a:lnTo>
                    <a:pt x="1222" y="1590"/>
                  </a:lnTo>
                  <a:lnTo>
                    <a:pt x="1201" y="1551"/>
                  </a:lnTo>
                  <a:lnTo>
                    <a:pt x="1182" y="1514"/>
                  </a:lnTo>
                  <a:lnTo>
                    <a:pt x="1164" y="1476"/>
                  </a:lnTo>
                  <a:lnTo>
                    <a:pt x="1147" y="1437"/>
                  </a:lnTo>
                  <a:lnTo>
                    <a:pt x="1130" y="1398"/>
                  </a:lnTo>
                  <a:lnTo>
                    <a:pt x="1113" y="1358"/>
                  </a:lnTo>
                  <a:lnTo>
                    <a:pt x="1099" y="1319"/>
                  </a:lnTo>
                  <a:lnTo>
                    <a:pt x="1084" y="1277"/>
                  </a:lnTo>
                  <a:lnTo>
                    <a:pt x="1069" y="1236"/>
                  </a:lnTo>
                  <a:lnTo>
                    <a:pt x="1069" y="1236"/>
                  </a:lnTo>
                  <a:close/>
                </a:path>
              </a:pathLst>
            </a:custGeom>
            <a:solidFill>
              <a:srgbClr val="5876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4" name="Freeform 12"/>
            <p:cNvSpPr>
              <a:spLocks/>
            </p:cNvSpPr>
            <p:nvPr userDrawn="1"/>
          </p:nvSpPr>
          <p:spPr bwMode="auto">
            <a:xfrm flipH="1">
              <a:off x="1453360" y="3640138"/>
              <a:ext cx="1605181" cy="1503363"/>
            </a:xfrm>
            <a:custGeom>
              <a:avLst/>
              <a:gdLst>
                <a:gd name="T0" fmla="*/ 605 w 1015"/>
                <a:gd name="T1" fmla="*/ 947 h 947"/>
                <a:gd name="T2" fmla="*/ 605 w 1015"/>
                <a:gd name="T3" fmla="*/ 947 h 947"/>
                <a:gd name="T4" fmla="*/ 635 w 1015"/>
                <a:gd name="T5" fmla="*/ 890 h 947"/>
                <a:gd name="T6" fmla="*/ 666 w 1015"/>
                <a:gd name="T7" fmla="*/ 832 h 947"/>
                <a:gd name="T8" fmla="*/ 695 w 1015"/>
                <a:gd name="T9" fmla="*/ 775 h 947"/>
                <a:gd name="T10" fmla="*/ 725 w 1015"/>
                <a:gd name="T11" fmla="*/ 716 h 947"/>
                <a:gd name="T12" fmla="*/ 753 w 1015"/>
                <a:gd name="T13" fmla="*/ 658 h 947"/>
                <a:gd name="T14" fmla="*/ 780 w 1015"/>
                <a:gd name="T15" fmla="*/ 599 h 947"/>
                <a:gd name="T16" fmla="*/ 806 w 1015"/>
                <a:gd name="T17" fmla="*/ 541 h 947"/>
                <a:gd name="T18" fmla="*/ 832 w 1015"/>
                <a:gd name="T19" fmla="*/ 481 h 947"/>
                <a:gd name="T20" fmla="*/ 858 w 1015"/>
                <a:gd name="T21" fmla="*/ 423 h 947"/>
                <a:gd name="T22" fmla="*/ 881 w 1015"/>
                <a:gd name="T23" fmla="*/ 363 h 947"/>
                <a:gd name="T24" fmla="*/ 906 w 1015"/>
                <a:gd name="T25" fmla="*/ 302 h 947"/>
                <a:gd name="T26" fmla="*/ 929 w 1015"/>
                <a:gd name="T27" fmla="*/ 243 h 947"/>
                <a:gd name="T28" fmla="*/ 952 w 1015"/>
                <a:gd name="T29" fmla="*/ 182 h 947"/>
                <a:gd name="T30" fmla="*/ 973 w 1015"/>
                <a:gd name="T31" fmla="*/ 121 h 947"/>
                <a:gd name="T32" fmla="*/ 994 w 1015"/>
                <a:gd name="T33" fmla="*/ 61 h 947"/>
                <a:gd name="T34" fmla="*/ 1015 w 1015"/>
                <a:gd name="T35" fmla="*/ 0 h 947"/>
                <a:gd name="T36" fmla="*/ 1015 w 1015"/>
                <a:gd name="T37" fmla="*/ 0 h 947"/>
                <a:gd name="T38" fmla="*/ 1015 w 1015"/>
                <a:gd name="T39" fmla="*/ 0 h 947"/>
                <a:gd name="T40" fmla="*/ 942 w 1015"/>
                <a:gd name="T41" fmla="*/ 53 h 947"/>
                <a:gd name="T42" fmla="*/ 871 w 1015"/>
                <a:gd name="T43" fmla="*/ 107 h 947"/>
                <a:gd name="T44" fmla="*/ 802 w 1015"/>
                <a:gd name="T45" fmla="*/ 161 h 947"/>
                <a:gd name="T46" fmla="*/ 734 w 1015"/>
                <a:gd name="T47" fmla="*/ 217 h 947"/>
                <a:gd name="T48" fmla="*/ 667 w 1015"/>
                <a:gd name="T49" fmla="*/ 273 h 947"/>
                <a:gd name="T50" fmla="*/ 600 w 1015"/>
                <a:gd name="T51" fmla="*/ 329 h 947"/>
                <a:gd name="T52" fmla="*/ 535 w 1015"/>
                <a:gd name="T53" fmla="*/ 388 h 947"/>
                <a:gd name="T54" fmla="*/ 472 w 1015"/>
                <a:gd name="T55" fmla="*/ 446 h 947"/>
                <a:gd name="T56" fmla="*/ 408 w 1015"/>
                <a:gd name="T57" fmla="*/ 507 h 947"/>
                <a:gd name="T58" fmla="*/ 346 w 1015"/>
                <a:gd name="T59" fmla="*/ 567 h 947"/>
                <a:gd name="T60" fmla="*/ 285 w 1015"/>
                <a:gd name="T61" fmla="*/ 629 h 947"/>
                <a:gd name="T62" fmla="*/ 227 w 1015"/>
                <a:gd name="T63" fmla="*/ 691 h 947"/>
                <a:gd name="T64" fmla="*/ 168 w 1015"/>
                <a:gd name="T65" fmla="*/ 754 h 947"/>
                <a:gd name="T66" fmla="*/ 110 w 1015"/>
                <a:gd name="T67" fmla="*/ 818 h 947"/>
                <a:gd name="T68" fmla="*/ 54 w 1015"/>
                <a:gd name="T69" fmla="*/ 882 h 947"/>
                <a:gd name="T70" fmla="*/ 0 w 1015"/>
                <a:gd name="T71" fmla="*/ 947 h 947"/>
                <a:gd name="T72" fmla="*/ 605 w 1015"/>
                <a:gd name="T73" fmla="*/ 947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15" h="947">
                  <a:moveTo>
                    <a:pt x="605" y="947"/>
                  </a:moveTo>
                  <a:lnTo>
                    <a:pt x="605" y="947"/>
                  </a:lnTo>
                  <a:lnTo>
                    <a:pt x="635" y="890"/>
                  </a:lnTo>
                  <a:lnTo>
                    <a:pt x="666" y="832"/>
                  </a:lnTo>
                  <a:lnTo>
                    <a:pt x="695" y="775"/>
                  </a:lnTo>
                  <a:lnTo>
                    <a:pt x="725" y="716"/>
                  </a:lnTo>
                  <a:lnTo>
                    <a:pt x="753" y="658"/>
                  </a:lnTo>
                  <a:lnTo>
                    <a:pt x="780" y="599"/>
                  </a:lnTo>
                  <a:lnTo>
                    <a:pt x="806" y="541"/>
                  </a:lnTo>
                  <a:lnTo>
                    <a:pt x="832" y="481"/>
                  </a:lnTo>
                  <a:lnTo>
                    <a:pt x="858" y="423"/>
                  </a:lnTo>
                  <a:lnTo>
                    <a:pt x="881" y="363"/>
                  </a:lnTo>
                  <a:lnTo>
                    <a:pt x="906" y="302"/>
                  </a:lnTo>
                  <a:lnTo>
                    <a:pt x="929" y="243"/>
                  </a:lnTo>
                  <a:lnTo>
                    <a:pt x="952" y="182"/>
                  </a:lnTo>
                  <a:lnTo>
                    <a:pt x="973" y="121"/>
                  </a:lnTo>
                  <a:lnTo>
                    <a:pt x="994" y="61"/>
                  </a:lnTo>
                  <a:lnTo>
                    <a:pt x="1015" y="0"/>
                  </a:lnTo>
                  <a:lnTo>
                    <a:pt x="1015" y="0"/>
                  </a:lnTo>
                  <a:lnTo>
                    <a:pt x="1015" y="0"/>
                  </a:lnTo>
                  <a:lnTo>
                    <a:pt x="942" y="53"/>
                  </a:lnTo>
                  <a:lnTo>
                    <a:pt x="871" y="107"/>
                  </a:lnTo>
                  <a:lnTo>
                    <a:pt x="802" y="161"/>
                  </a:lnTo>
                  <a:lnTo>
                    <a:pt x="734" y="217"/>
                  </a:lnTo>
                  <a:lnTo>
                    <a:pt x="667" y="273"/>
                  </a:lnTo>
                  <a:lnTo>
                    <a:pt x="600" y="329"/>
                  </a:lnTo>
                  <a:lnTo>
                    <a:pt x="535" y="388"/>
                  </a:lnTo>
                  <a:lnTo>
                    <a:pt x="472" y="446"/>
                  </a:lnTo>
                  <a:lnTo>
                    <a:pt x="408" y="507"/>
                  </a:lnTo>
                  <a:lnTo>
                    <a:pt x="346" y="567"/>
                  </a:lnTo>
                  <a:lnTo>
                    <a:pt x="285" y="629"/>
                  </a:lnTo>
                  <a:lnTo>
                    <a:pt x="227" y="691"/>
                  </a:lnTo>
                  <a:lnTo>
                    <a:pt x="168" y="754"/>
                  </a:lnTo>
                  <a:lnTo>
                    <a:pt x="110" y="818"/>
                  </a:lnTo>
                  <a:lnTo>
                    <a:pt x="54" y="882"/>
                  </a:lnTo>
                  <a:lnTo>
                    <a:pt x="0" y="947"/>
                  </a:lnTo>
                  <a:lnTo>
                    <a:pt x="605" y="947"/>
                  </a:lnTo>
                  <a:close/>
                </a:path>
              </a:pathLst>
            </a:custGeom>
            <a:solidFill>
              <a:srgbClr val="5876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95" name="Otsikko 1"/>
          <p:cNvSpPr>
            <a:spLocks noGrp="1"/>
          </p:cNvSpPr>
          <p:nvPr userDrawn="1">
            <p:ph type="ctrTitle" hasCustomPrompt="1"/>
          </p:nvPr>
        </p:nvSpPr>
        <p:spPr>
          <a:xfrm>
            <a:off x="4251079" y="1755757"/>
            <a:ext cx="4634027" cy="1400175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Esityksen </a:t>
            </a:r>
            <a:br>
              <a:rPr lang="fi-FI" dirty="0"/>
            </a:br>
            <a:r>
              <a:rPr lang="fi-FI" dirty="0"/>
              <a:t>päättävä teksti</a:t>
            </a:r>
          </a:p>
        </p:txBody>
      </p:sp>
      <p:sp>
        <p:nvSpPr>
          <p:cNvPr id="96" name="Alaotsikko 2"/>
          <p:cNvSpPr>
            <a:spLocks noGrp="1"/>
          </p:cNvSpPr>
          <p:nvPr userDrawn="1">
            <p:ph type="subTitle" idx="1"/>
          </p:nvPr>
        </p:nvSpPr>
        <p:spPr>
          <a:xfrm>
            <a:off x="4251079" y="3413108"/>
            <a:ext cx="4595595" cy="131888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15" name="Picture 14" descr="työkykyohjelman logo">
            <a:extLst>
              <a:ext uri="{FF2B5EF4-FFF2-40B4-BE49-F238E27FC236}">
                <a16:creationId xmlns:a16="http://schemas.microsoft.com/office/drawing/2014/main" id="{CCC6C89A-EB61-4042-B19C-8A683577C8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507749"/>
            <a:ext cx="2412801" cy="48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1768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ääotsikko VN-te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60" descr="Taustakuva"/>
          <p:cNvGrpSpPr>
            <a:grpSpLocks noChangeAspect="1"/>
          </p:cNvGrpSpPr>
          <p:nvPr userDrawn="1"/>
        </p:nvGrpSpPr>
        <p:grpSpPr bwMode="auto">
          <a:xfrm>
            <a:off x="3176" y="0"/>
            <a:ext cx="9140825" cy="5143500"/>
            <a:chOff x="1" y="0"/>
            <a:chExt cx="5758" cy="3240"/>
          </a:xfrm>
        </p:grpSpPr>
        <p:sp>
          <p:nvSpPr>
            <p:cNvPr id="59" name="AutoShape 59"/>
            <p:cNvSpPr>
              <a:spLocks noChangeAspect="1" noChangeArrowheads="1" noTextEdit="1"/>
            </p:cNvSpPr>
            <p:nvPr userDrawn="1"/>
          </p:nvSpPr>
          <p:spPr bwMode="auto">
            <a:xfrm>
              <a:off x="1" y="0"/>
              <a:ext cx="5758" cy="3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60" name="Freeform 61"/>
            <p:cNvSpPr>
              <a:spLocks/>
            </p:cNvSpPr>
            <p:nvPr userDrawn="1"/>
          </p:nvSpPr>
          <p:spPr bwMode="auto">
            <a:xfrm>
              <a:off x="1" y="0"/>
              <a:ext cx="4850" cy="3240"/>
            </a:xfrm>
            <a:custGeom>
              <a:avLst/>
              <a:gdLst>
                <a:gd name="T0" fmla="*/ 3559 w 4854"/>
                <a:gd name="T1" fmla="*/ 0 h 3240"/>
                <a:gd name="T2" fmla="*/ 0 w 4854"/>
                <a:gd name="T3" fmla="*/ 0 h 3240"/>
                <a:gd name="T4" fmla="*/ 0 w 4854"/>
                <a:gd name="T5" fmla="*/ 3240 h 3240"/>
                <a:gd name="T6" fmla="*/ 3231 w 4854"/>
                <a:gd name="T7" fmla="*/ 3240 h 3240"/>
                <a:gd name="T8" fmla="*/ 4854 w 4854"/>
                <a:gd name="T9" fmla="*/ 1361 h 3240"/>
                <a:gd name="T10" fmla="*/ 3559 w 4854"/>
                <a:gd name="T11" fmla="*/ 0 h 3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54" h="3240">
                  <a:moveTo>
                    <a:pt x="3559" y="0"/>
                  </a:moveTo>
                  <a:lnTo>
                    <a:pt x="0" y="0"/>
                  </a:lnTo>
                  <a:lnTo>
                    <a:pt x="0" y="3240"/>
                  </a:lnTo>
                  <a:lnTo>
                    <a:pt x="3231" y="3240"/>
                  </a:lnTo>
                  <a:lnTo>
                    <a:pt x="4854" y="1361"/>
                  </a:lnTo>
                  <a:lnTo>
                    <a:pt x="3559" y="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61" name="Freeform 62"/>
            <p:cNvSpPr>
              <a:spLocks/>
            </p:cNvSpPr>
            <p:nvPr userDrawn="1"/>
          </p:nvSpPr>
          <p:spPr bwMode="auto">
            <a:xfrm>
              <a:off x="3947" y="0"/>
              <a:ext cx="1450" cy="1361"/>
            </a:xfrm>
            <a:custGeom>
              <a:avLst/>
              <a:gdLst>
                <a:gd name="T0" fmla="*/ 0 w 1450"/>
                <a:gd name="T1" fmla="*/ 0 h 1361"/>
                <a:gd name="T2" fmla="*/ 24 w 1450"/>
                <a:gd name="T3" fmla="*/ 153 h 1361"/>
                <a:gd name="T4" fmla="*/ 38 w 1450"/>
                <a:gd name="T5" fmla="*/ 228 h 1361"/>
                <a:gd name="T6" fmla="*/ 59 w 1450"/>
                <a:gd name="T7" fmla="*/ 303 h 1361"/>
                <a:gd name="T8" fmla="*/ 73 w 1450"/>
                <a:gd name="T9" fmla="*/ 343 h 1361"/>
                <a:gd name="T10" fmla="*/ 105 w 1450"/>
                <a:gd name="T11" fmla="*/ 424 h 1361"/>
                <a:gd name="T12" fmla="*/ 141 w 1450"/>
                <a:gd name="T13" fmla="*/ 504 h 1361"/>
                <a:gd name="T14" fmla="*/ 181 w 1450"/>
                <a:gd name="T15" fmla="*/ 581 h 1361"/>
                <a:gd name="T16" fmla="*/ 225 w 1450"/>
                <a:gd name="T17" fmla="*/ 656 h 1361"/>
                <a:gd name="T18" fmla="*/ 272 w 1450"/>
                <a:gd name="T19" fmla="*/ 729 h 1361"/>
                <a:gd name="T20" fmla="*/ 323 w 1450"/>
                <a:gd name="T21" fmla="*/ 800 h 1361"/>
                <a:gd name="T22" fmla="*/ 377 w 1450"/>
                <a:gd name="T23" fmla="*/ 869 h 1361"/>
                <a:gd name="T24" fmla="*/ 433 w 1450"/>
                <a:gd name="T25" fmla="*/ 936 h 1361"/>
                <a:gd name="T26" fmla="*/ 491 w 1450"/>
                <a:gd name="T27" fmla="*/ 1000 h 1361"/>
                <a:gd name="T28" fmla="*/ 551 w 1450"/>
                <a:gd name="T29" fmla="*/ 1062 h 1361"/>
                <a:gd name="T30" fmla="*/ 645 w 1450"/>
                <a:gd name="T31" fmla="*/ 1151 h 1361"/>
                <a:gd name="T32" fmla="*/ 773 w 1450"/>
                <a:gd name="T33" fmla="*/ 1261 h 1361"/>
                <a:gd name="T34" fmla="*/ 904 w 1450"/>
                <a:gd name="T35" fmla="*/ 1361 h 1361"/>
                <a:gd name="T36" fmla="*/ 904 w 1450"/>
                <a:gd name="T37" fmla="*/ 1361 h 1361"/>
                <a:gd name="T38" fmla="*/ 965 w 1450"/>
                <a:gd name="T39" fmla="*/ 1283 h 1361"/>
                <a:gd name="T40" fmla="*/ 1023 w 1450"/>
                <a:gd name="T41" fmla="*/ 1202 h 1361"/>
                <a:gd name="T42" fmla="*/ 1077 w 1450"/>
                <a:gd name="T43" fmla="*/ 1119 h 1361"/>
                <a:gd name="T44" fmla="*/ 1126 w 1450"/>
                <a:gd name="T45" fmla="*/ 1036 h 1361"/>
                <a:gd name="T46" fmla="*/ 1173 w 1450"/>
                <a:gd name="T47" fmla="*/ 953 h 1361"/>
                <a:gd name="T48" fmla="*/ 1216 w 1450"/>
                <a:gd name="T49" fmla="*/ 867 h 1361"/>
                <a:gd name="T50" fmla="*/ 1255 w 1450"/>
                <a:gd name="T51" fmla="*/ 781 h 1361"/>
                <a:gd name="T52" fmla="*/ 1291 w 1450"/>
                <a:gd name="T53" fmla="*/ 694 h 1361"/>
                <a:gd name="T54" fmla="*/ 1324 w 1450"/>
                <a:gd name="T55" fmla="*/ 608 h 1361"/>
                <a:gd name="T56" fmla="*/ 1352 w 1450"/>
                <a:gd name="T57" fmla="*/ 520 h 1361"/>
                <a:gd name="T58" fmla="*/ 1378 w 1450"/>
                <a:gd name="T59" fmla="*/ 433 h 1361"/>
                <a:gd name="T60" fmla="*/ 1399 w 1450"/>
                <a:gd name="T61" fmla="*/ 345 h 1361"/>
                <a:gd name="T62" fmla="*/ 1417 w 1450"/>
                <a:gd name="T63" fmla="*/ 258 h 1361"/>
                <a:gd name="T64" fmla="*/ 1432 w 1450"/>
                <a:gd name="T65" fmla="*/ 171 h 1361"/>
                <a:gd name="T66" fmla="*/ 1442 w 1450"/>
                <a:gd name="T67" fmla="*/ 86 h 1361"/>
                <a:gd name="T68" fmla="*/ 1450 w 1450"/>
                <a:gd name="T69" fmla="*/ 0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50" h="1361">
                  <a:moveTo>
                    <a:pt x="0" y="0"/>
                  </a:moveTo>
                  <a:lnTo>
                    <a:pt x="0" y="0"/>
                  </a:lnTo>
                  <a:lnTo>
                    <a:pt x="13" y="77"/>
                  </a:lnTo>
                  <a:lnTo>
                    <a:pt x="24" y="153"/>
                  </a:lnTo>
                  <a:lnTo>
                    <a:pt x="31" y="190"/>
                  </a:lnTo>
                  <a:lnTo>
                    <a:pt x="38" y="228"/>
                  </a:lnTo>
                  <a:lnTo>
                    <a:pt x="49" y="266"/>
                  </a:lnTo>
                  <a:lnTo>
                    <a:pt x="59" y="303"/>
                  </a:lnTo>
                  <a:lnTo>
                    <a:pt x="59" y="303"/>
                  </a:lnTo>
                  <a:lnTo>
                    <a:pt x="73" y="343"/>
                  </a:lnTo>
                  <a:lnTo>
                    <a:pt x="88" y="385"/>
                  </a:lnTo>
                  <a:lnTo>
                    <a:pt x="105" y="424"/>
                  </a:lnTo>
                  <a:lnTo>
                    <a:pt x="123" y="465"/>
                  </a:lnTo>
                  <a:lnTo>
                    <a:pt x="141" y="504"/>
                  </a:lnTo>
                  <a:lnTo>
                    <a:pt x="161" y="542"/>
                  </a:lnTo>
                  <a:lnTo>
                    <a:pt x="181" y="581"/>
                  </a:lnTo>
                  <a:lnTo>
                    <a:pt x="203" y="619"/>
                  </a:lnTo>
                  <a:lnTo>
                    <a:pt x="225" y="656"/>
                  </a:lnTo>
                  <a:lnTo>
                    <a:pt x="249" y="693"/>
                  </a:lnTo>
                  <a:lnTo>
                    <a:pt x="272" y="729"/>
                  </a:lnTo>
                  <a:lnTo>
                    <a:pt x="297" y="765"/>
                  </a:lnTo>
                  <a:lnTo>
                    <a:pt x="323" y="800"/>
                  </a:lnTo>
                  <a:lnTo>
                    <a:pt x="350" y="835"/>
                  </a:lnTo>
                  <a:lnTo>
                    <a:pt x="377" y="869"/>
                  </a:lnTo>
                  <a:lnTo>
                    <a:pt x="404" y="902"/>
                  </a:lnTo>
                  <a:lnTo>
                    <a:pt x="433" y="936"/>
                  </a:lnTo>
                  <a:lnTo>
                    <a:pt x="461" y="968"/>
                  </a:lnTo>
                  <a:lnTo>
                    <a:pt x="491" y="1000"/>
                  </a:lnTo>
                  <a:lnTo>
                    <a:pt x="521" y="1032"/>
                  </a:lnTo>
                  <a:lnTo>
                    <a:pt x="551" y="1062"/>
                  </a:lnTo>
                  <a:lnTo>
                    <a:pt x="582" y="1092"/>
                  </a:lnTo>
                  <a:lnTo>
                    <a:pt x="645" y="1151"/>
                  </a:lnTo>
                  <a:lnTo>
                    <a:pt x="709" y="1207"/>
                  </a:lnTo>
                  <a:lnTo>
                    <a:pt x="773" y="1261"/>
                  </a:lnTo>
                  <a:lnTo>
                    <a:pt x="838" y="1313"/>
                  </a:lnTo>
                  <a:lnTo>
                    <a:pt x="904" y="1361"/>
                  </a:lnTo>
                  <a:lnTo>
                    <a:pt x="904" y="1361"/>
                  </a:lnTo>
                  <a:lnTo>
                    <a:pt x="904" y="1361"/>
                  </a:lnTo>
                  <a:lnTo>
                    <a:pt x="935" y="1322"/>
                  </a:lnTo>
                  <a:lnTo>
                    <a:pt x="965" y="1283"/>
                  </a:lnTo>
                  <a:lnTo>
                    <a:pt x="994" y="1242"/>
                  </a:lnTo>
                  <a:lnTo>
                    <a:pt x="1023" y="1202"/>
                  </a:lnTo>
                  <a:lnTo>
                    <a:pt x="1050" y="1161"/>
                  </a:lnTo>
                  <a:lnTo>
                    <a:pt x="1077" y="1119"/>
                  </a:lnTo>
                  <a:lnTo>
                    <a:pt x="1101" y="1079"/>
                  </a:lnTo>
                  <a:lnTo>
                    <a:pt x="1126" y="1036"/>
                  </a:lnTo>
                  <a:lnTo>
                    <a:pt x="1150" y="995"/>
                  </a:lnTo>
                  <a:lnTo>
                    <a:pt x="1173" y="953"/>
                  </a:lnTo>
                  <a:lnTo>
                    <a:pt x="1195" y="910"/>
                  </a:lnTo>
                  <a:lnTo>
                    <a:pt x="1216" y="867"/>
                  </a:lnTo>
                  <a:lnTo>
                    <a:pt x="1236" y="825"/>
                  </a:lnTo>
                  <a:lnTo>
                    <a:pt x="1255" y="781"/>
                  </a:lnTo>
                  <a:lnTo>
                    <a:pt x="1273" y="738"/>
                  </a:lnTo>
                  <a:lnTo>
                    <a:pt x="1291" y="694"/>
                  </a:lnTo>
                  <a:lnTo>
                    <a:pt x="1308" y="651"/>
                  </a:lnTo>
                  <a:lnTo>
                    <a:pt x="1324" y="608"/>
                  </a:lnTo>
                  <a:lnTo>
                    <a:pt x="1339" y="564"/>
                  </a:lnTo>
                  <a:lnTo>
                    <a:pt x="1352" y="520"/>
                  </a:lnTo>
                  <a:lnTo>
                    <a:pt x="1366" y="476"/>
                  </a:lnTo>
                  <a:lnTo>
                    <a:pt x="1378" y="433"/>
                  </a:lnTo>
                  <a:lnTo>
                    <a:pt x="1389" y="389"/>
                  </a:lnTo>
                  <a:lnTo>
                    <a:pt x="1399" y="345"/>
                  </a:lnTo>
                  <a:lnTo>
                    <a:pt x="1408" y="302"/>
                  </a:lnTo>
                  <a:lnTo>
                    <a:pt x="1417" y="258"/>
                  </a:lnTo>
                  <a:lnTo>
                    <a:pt x="1425" y="215"/>
                  </a:lnTo>
                  <a:lnTo>
                    <a:pt x="1432" y="171"/>
                  </a:lnTo>
                  <a:lnTo>
                    <a:pt x="1438" y="128"/>
                  </a:lnTo>
                  <a:lnTo>
                    <a:pt x="1442" y="86"/>
                  </a:lnTo>
                  <a:lnTo>
                    <a:pt x="1447" y="43"/>
                  </a:lnTo>
                  <a:lnTo>
                    <a:pt x="14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C8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62" name="Freeform 63"/>
            <p:cNvSpPr>
              <a:spLocks/>
            </p:cNvSpPr>
            <p:nvPr userDrawn="1"/>
          </p:nvSpPr>
          <p:spPr bwMode="auto">
            <a:xfrm>
              <a:off x="4851" y="738"/>
              <a:ext cx="908" cy="1044"/>
            </a:xfrm>
            <a:custGeom>
              <a:avLst/>
              <a:gdLst>
                <a:gd name="T0" fmla="*/ 908 w 908"/>
                <a:gd name="T1" fmla="*/ 0 h 1044"/>
                <a:gd name="T2" fmla="*/ 908 w 908"/>
                <a:gd name="T3" fmla="*/ 0 h 1044"/>
                <a:gd name="T4" fmla="*/ 848 w 908"/>
                <a:gd name="T5" fmla="*/ 28 h 1044"/>
                <a:gd name="T6" fmla="*/ 789 w 908"/>
                <a:gd name="T7" fmla="*/ 59 h 1044"/>
                <a:gd name="T8" fmla="*/ 729 w 908"/>
                <a:gd name="T9" fmla="*/ 89 h 1044"/>
                <a:gd name="T10" fmla="*/ 671 w 908"/>
                <a:gd name="T11" fmla="*/ 120 h 1044"/>
                <a:gd name="T12" fmla="*/ 612 w 908"/>
                <a:gd name="T13" fmla="*/ 153 h 1044"/>
                <a:gd name="T14" fmla="*/ 555 w 908"/>
                <a:gd name="T15" fmla="*/ 187 h 1044"/>
                <a:gd name="T16" fmla="*/ 498 w 908"/>
                <a:gd name="T17" fmla="*/ 222 h 1044"/>
                <a:gd name="T18" fmla="*/ 440 w 908"/>
                <a:gd name="T19" fmla="*/ 259 h 1044"/>
                <a:gd name="T20" fmla="*/ 384 w 908"/>
                <a:gd name="T21" fmla="*/ 298 h 1044"/>
                <a:gd name="T22" fmla="*/ 328 w 908"/>
                <a:gd name="T23" fmla="*/ 339 h 1044"/>
                <a:gd name="T24" fmla="*/ 273 w 908"/>
                <a:gd name="T25" fmla="*/ 380 h 1044"/>
                <a:gd name="T26" fmla="*/ 217 w 908"/>
                <a:gd name="T27" fmla="*/ 424 h 1044"/>
                <a:gd name="T28" fmla="*/ 162 w 908"/>
                <a:gd name="T29" fmla="*/ 471 h 1044"/>
                <a:gd name="T30" fmla="*/ 107 w 908"/>
                <a:gd name="T31" fmla="*/ 520 h 1044"/>
                <a:gd name="T32" fmla="*/ 53 w 908"/>
                <a:gd name="T33" fmla="*/ 570 h 1044"/>
                <a:gd name="T34" fmla="*/ 0 w 908"/>
                <a:gd name="T35" fmla="*/ 623 h 1044"/>
                <a:gd name="T36" fmla="*/ 0 w 908"/>
                <a:gd name="T37" fmla="*/ 623 h 1044"/>
                <a:gd name="T38" fmla="*/ 0 w 908"/>
                <a:gd name="T39" fmla="*/ 623 h 1044"/>
                <a:gd name="T40" fmla="*/ 53 w 908"/>
                <a:gd name="T41" fmla="*/ 660 h 1044"/>
                <a:gd name="T42" fmla="*/ 106 w 908"/>
                <a:gd name="T43" fmla="*/ 698 h 1044"/>
                <a:gd name="T44" fmla="*/ 160 w 908"/>
                <a:gd name="T45" fmla="*/ 732 h 1044"/>
                <a:gd name="T46" fmla="*/ 215 w 908"/>
                <a:gd name="T47" fmla="*/ 767 h 1044"/>
                <a:gd name="T48" fmla="*/ 270 w 908"/>
                <a:gd name="T49" fmla="*/ 800 h 1044"/>
                <a:gd name="T50" fmla="*/ 325 w 908"/>
                <a:gd name="T51" fmla="*/ 831 h 1044"/>
                <a:gd name="T52" fmla="*/ 383 w 908"/>
                <a:gd name="T53" fmla="*/ 862 h 1044"/>
                <a:gd name="T54" fmla="*/ 439 w 908"/>
                <a:gd name="T55" fmla="*/ 890 h 1044"/>
                <a:gd name="T56" fmla="*/ 496 w 908"/>
                <a:gd name="T57" fmla="*/ 917 h 1044"/>
                <a:gd name="T58" fmla="*/ 555 w 908"/>
                <a:gd name="T59" fmla="*/ 942 h 1044"/>
                <a:gd name="T60" fmla="*/ 612 w 908"/>
                <a:gd name="T61" fmla="*/ 964 h 1044"/>
                <a:gd name="T62" fmla="*/ 671 w 908"/>
                <a:gd name="T63" fmla="*/ 986 h 1044"/>
                <a:gd name="T64" fmla="*/ 730 w 908"/>
                <a:gd name="T65" fmla="*/ 1004 h 1044"/>
                <a:gd name="T66" fmla="*/ 789 w 908"/>
                <a:gd name="T67" fmla="*/ 1019 h 1044"/>
                <a:gd name="T68" fmla="*/ 848 w 908"/>
                <a:gd name="T69" fmla="*/ 1033 h 1044"/>
                <a:gd name="T70" fmla="*/ 908 w 908"/>
                <a:gd name="T71" fmla="*/ 1044 h 1044"/>
                <a:gd name="T72" fmla="*/ 908 w 908"/>
                <a:gd name="T73" fmla="*/ 0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08" h="1044">
                  <a:moveTo>
                    <a:pt x="908" y="0"/>
                  </a:moveTo>
                  <a:lnTo>
                    <a:pt x="908" y="0"/>
                  </a:lnTo>
                  <a:lnTo>
                    <a:pt x="848" y="28"/>
                  </a:lnTo>
                  <a:lnTo>
                    <a:pt x="789" y="59"/>
                  </a:lnTo>
                  <a:lnTo>
                    <a:pt x="729" y="89"/>
                  </a:lnTo>
                  <a:lnTo>
                    <a:pt x="671" y="120"/>
                  </a:lnTo>
                  <a:lnTo>
                    <a:pt x="612" y="153"/>
                  </a:lnTo>
                  <a:lnTo>
                    <a:pt x="555" y="187"/>
                  </a:lnTo>
                  <a:lnTo>
                    <a:pt x="498" y="222"/>
                  </a:lnTo>
                  <a:lnTo>
                    <a:pt x="440" y="259"/>
                  </a:lnTo>
                  <a:lnTo>
                    <a:pt x="384" y="298"/>
                  </a:lnTo>
                  <a:lnTo>
                    <a:pt x="328" y="339"/>
                  </a:lnTo>
                  <a:lnTo>
                    <a:pt x="273" y="380"/>
                  </a:lnTo>
                  <a:lnTo>
                    <a:pt x="217" y="424"/>
                  </a:lnTo>
                  <a:lnTo>
                    <a:pt x="162" y="471"/>
                  </a:lnTo>
                  <a:lnTo>
                    <a:pt x="107" y="520"/>
                  </a:lnTo>
                  <a:lnTo>
                    <a:pt x="53" y="570"/>
                  </a:lnTo>
                  <a:lnTo>
                    <a:pt x="0" y="623"/>
                  </a:lnTo>
                  <a:lnTo>
                    <a:pt x="0" y="623"/>
                  </a:lnTo>
                  <a:lnTo>
                    <a:pt x="0" y="623"/>
                  </a:lnTo>
                  <a:lnTo>
                    <a:pt x="53" y="660"/>
                  </a:lnTo>
                  <a:lnTo>
                    <a:pt x="106" y="698"/>
                  </a:lnTo>
                  <a:lnTo>
                    <a:pt x="160" y="732"/>
                  </a:lnTo>
                  <a:lnTo>
                    <a:pt x="215" y="767"/>
                  </a:lnTo>
                  <a:lnTo>
                    <a:pt x="270" y="800"/>
                  </a:lnTo>
                  <a:lnTo>
                    <a:pt x="325" y="831"/>
                  </a:lnTo>
                  <a:lnTo>
                    <a:pt x="383" y="862"/>
                  </a:lnTo>
                  <a:lnTo>
                    <a:pt x="439" y="890"/>
                  </a:lnTo>
                  <a:lnTo>
                    <a:pt x="496" y="917"/>
                  </a:lnTo>
                  <a:lnTo>
                    <a:pt x="555" y="942"/>
                  </a:lnTo>
                  <a:lnTo>
                    <a:pt x="612" y="964"/>
                  </a:lnTo>
                  <a:lnTo>
                    <a:pt x="671" y="986"/>
                  </a:lnTo>
                  <a:lnTo>
                    <a:pt x="730" y="1004"/>
                  </a:lnTo>
                  <a:lnTo>
                    <a:pt x="789" y="1019"/>
                  </a:lnTo>
                  <a:lnTo>
                    <a:pt x="848" y="1033"/>
                  </a:lnTo>
                  <a:lnTo>
                    <a:pt x="908" y="1044"/>
                  </a:lnTo>
                  <a:lnTo>
                    <a:pt x="90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63" name="Freeform 64"/>
            <p:cNvSpPr>
              <a:spLocks/>
            </p:cNvSpPr>
            <p:nvPr userDrawn="1"/>
          </p:nvSpPr>
          <p:spPr bwMode="auto">
            <a:xfrm>
              <a:off x="3637" y="1361"/>
              <a:ext cx="2122" cy="1879"/>
            </a:xfrm>
            <a:custGeom>
              <a:avLst/>
              <a:gdLst>
                <a:gd name="T0" fmla="*/ 2122 w 2122"/>
                <a:gd name="T1" fmla="*/ 1879 h 1879"/>
                <a:gd name="T2" fmla="*/ 2122 w 2122"/>
                <a:gd name="T3" fmla="*/ 502 h 1879"/>
                <a:gd name="T4" fmla="*/ 2122 w 2122"/>
                <a:gd name="T5" fmla="*/ 502 h 1879"/>
                <a:gd name="T6" fmla="*/ 2005 w 2122"/>
                <a:gd name="T7" fmla="*/ 447 h 1879"/>
                <a:gd name="T8" fmla="*/ 1889 w 2122"/>
                <a:gd name="T9" fmla="*/ 392 h 1879"/>
                <a:gd name="T10" fmla="*/ 1773 w 2122"/>
                <a:gd name="T11" fmla="*/ 334 h 1879"/>
                <a:gd name="T12" fmla="*/ 1716 w 2122"/>
                <a:gd name="T13" fmla="*/ 305 h 1879"/>
                <a:gd name="T14" fmla="*/ 1660 w 2122"/>
                <a:gd name="T15" fmla="*/ 275 h 1879"/>
                <a:gd name="T16" fmla="*/ 1602 w 2122"/>
                <a:gd name="T17" fmla="*/ 244 h 1879"/>
                <a:gd name="T18" fmla="*/ 1546 w 2122"/>
                <a:gd name="T19" fmla="*/ 213 h 1879"/>
                <a:gd name="T20" fmla="*/ 1490 w 2122"/>
                <a:gd name="T21" fmla="*/ 180 h 1879"/>
                <a:gd name="T22" fmla="*/ 1435 w 2122"/>
                <a:gd name="T23" fmla="*/ 147 h 1879"/>
                <a:gd name="T24" fmla="*/ 1379 w 2122"/>
                <a:gd name="T25" fmla="*/ 113 h 1879"/>
                <a:gd name="T26" fmla="*/ 1324 w 2122"/>
                <a:gd name="T27" fmla="*/ 77 h 1879"/>
                <a:gd name="T28" fmla="*/ 1268 w 2122"/>
                <a:gd name="T29" fmla="*/ 39 h 1879"/>
                <a:gd name="T30" fmla="*/ 1214 w 2122"/>
                <a:gd name="T31" fmla="*/ 0 h 1879"/>
                <a:gd name="T32" fmla="*/ 1214 w 2122"/>
                <a:gd name="T33" fmla="*/ 0 h 1879"/>
                <a:gd name="T34" fmla="*/ 1131 w 2122"/>
                <a:gd name="T35" fmla="*/ 132 h 1879"/>
                <a:gd name="T36" fmla="*/ 1052 w 2122"/>
                <a:gd name="T37" fmla="*/ 261 h 1879"/>
                <a:gd name="T38" fmla="*/ 976 w 2122"/>
                <a:gd name="T39" fmla="*/ 388 h 1879"/>
                <a:gd name="T40" fmla="*/ 902 w 2122"/>
                <a:gd name="T41" fmla="*/ 514 h 1879"/>
                <a:gd name="T42" fmla="*/ 758 w 2122"/>
                <a:gd name="T43" fmla="*/ 759 h 1879"/>
                <a:gd name="T44" fmla="*/ 687 w 2122"/>
                <a:gd name="T45" fmla="*/ 878 h 1879"/>
                <a:gd name="T46" fmla="*/ 617 w 2122"/>
                <a:gd name="T47" fmla="*/ 996 h 1879"/>
                <a:gd name="T48" fmla="*/ 546 w 2122"/>
                <a:gd name="T49" fmla="*/ 1111 h 1879"/>
                <a:gd name="T50" fmla="*/ 476 w 2122"/>
                <a:gd name="T51" fmla="*/ 1225 h 1879"/>
                <a:gd name="T52" fmla="*/ 402 w 2122"/>
                <a:gd name="T53" fmla="*/ 1338 h 1879"/>
                <a:gd name="T54" fmla="*/ 327 w 2122"/>
                <a:gd name="T55" fmla="*/ 1449 h 1879"/>
                <a:gd name="T56" fmla="*/ 289 w 2122"/>
                <a:gd name="T57" fmla="*/ 1503 h 1879"/>
                <a:gd name="T58" fmla="*/ 251 w 2122"/>
                <a:gd name="T59" fmla="*/ 1558 h 1879"/>
                <a:gd name="T60" fmla="*/ 211 w 2122"/>
                <a:gd name="T61" fmla="*/ 1612 h 1879"/>
                <a:gd name="T62" fmla="*/ 171 w 2122"/>
                <a:gd name="T63" fmla="*/ 1666 h 1879"/>
                <a:gd name="T64" fmla="*/ 129 w 2122"/>
                <a:gd name="T65" fmla="*/ 1720 h 1879"/>
                <a:gd name="T66" fmla="*/ 88 w 2122"/>
                <a:gd name="T67" fmla="*/ 1773 h 1879"/>
                <a:gd name="T68" fmla="*/ 44 w 2122"/>
                <a:gd name="T69" fmla="*/ 1826 h 1879"/>
                <a:gd name="T70" fmla="*/ 0 w 2122"/>
                <a:gd name="T71" fmla="*/ 1879 h 1879"/>
                <a:gd name="T72" fmla="*/ 2122 w 2122"/>
                <a:gd name="T73" fmla="*/ 1879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22" h="1879">
                  <a:moveTo>
                    <a:pt x="2122" y="1879"/>
                  </a:moveTo>
                  <a:lnTo>
                    <a:pt x="2122" y="502"/>
                  </a:lnTo>
                  <a:lnTo>
                    <a:pt x="2122" y="502"/>
                  </a:lnTo>
                  <a:lnTo>
                    <a:pt x="2005" y="447"/>
                  </a:lnTo>
                  <a:lnTo>
                    <a:pt x="1889" y="392"/>
                  </a:lnTo>
                  <a:lnTo>
                    <a:pt x="1773" y="334"/>
                  </a:lnTo>
                  <a:lnTo>
                    <a:pt x="1716" y="305"/>
                  </a:lnTo>
                  <a:lnTo>
                    <a:pt x="1660" y="275"/>
                  </a:lnTo>
                  <a:lnTo>
                    <a:pt x="1602" y="244"/>
                  </a:lnTo>
                  <a:lnTo>
                    <a:pt x="1546" y="213"/>
                  </a:lnTo>
                  <a:lnTo>
                    <a:pt x="1490" y="180"/>
                  </a:lnTo>
                  <a:lnTo>
                    <a:pt x="1435" y="147"/>
                  </a:lnTo>
                  <a:lnTo>
                    <a:pt x="1379" y="113"/>
                  </a:lnTo>
                  <a:lnTo>
                    <a:pt x="1324" y="77"/>
                  </a:lnTo>
                  <a:lnTo>
                    <a:pt x="1268" y="39"/>
                  </a:lnTo>
                  <a:lnTo>
                    <a:pt x="1214" y="0"/>
                  </a:lnTo>
                  <a:lnTo>
                    <a:pt x="1214" y="0"/>
                  </a:lnTo>
                  <a:lnTo>
                    <a:pt x="1131" y="132"/>
                  </a:lnTo>
                  <a:lnTo>
                    <a:pt x="1052" y="261"/>
                  </a:lnTo>
                  <a:lnTo>
                    <a:pt x="976" y="388"/>
                  </a:lnTo>
                  <a:lnTo>
                    <a:pt x="902" y="514"/>
                  </a:lnTo>
                  <a:lnTo>
                    <a:pt x="758" y="759"/>
                  </a:lnTo>
                  <a:lnTo>
                    <a:pt x="687" y="878"/>
                  </a:lnTo>
                  <a:lnTo>
                    <a:pt x="617" y="996"/>
                  </a:lnTo>
                  <a:lnTo>
                    <a:pt x="546" y="1111"/>
                  </a:lnTo>
                  <a:lnTo>
                    <a:pt x="476" y="1225"/>
                  </a:lnTo>
                  <a:lnTo>
                    <a:pt x="402" y="1338"/>
                  </a:lnTo>
                  <a:lnTo>
                    <a:pt x="327" y="1449"/>
                  </a:lnTo>
                  <a:lnTo>
                    <a:pt x="289" y="1503"/>
                  </a:lnTo>
                  <a:lnTo>
                    <a:pt x="251" y="1558"/>
                  </a:lnTo>
                  <a:lnTo>
                    <a:pt x="211" y="1612"/>
                  </a:lnTo>
                  <a:lnTo>
                    <a:pt x="171" y="1666"/>
                  </a:lnTo>
                  <a:lnTo>
                    <a:pt x="129" y="1720"/>
                  </a:lnTo>
                  <a:lnTo>
                    <a:pt x="88" y="1773"/>
                  </a:lnTo>
                  <a:lnTo>
                    <a:pt x="44" y="1826"/>
                  </a:lnTo>
                  <a:lnTo>
                    <a:pt x="0" y="1879"/>
                  </a:lnTo>
                  <a:lnTo>
                    <a:pt x="2122" y="18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64" name="Freeform 65"/>
            <p:cNvSpPr>
              <a:spLocks/>
            </p:cNvSpPr>
            <p:nvPr userDrawn="1"/>
          </p:nvSpPr>
          <p:spPr bwMode="auto">
            <a:xfrm>
              <a:off x="4851" y="0"/>
              <a:ext cx="908" cy="1361"/>
            </a:xfrm>
            <a:custGeom>
              <a:avLst/>
              <a:gdLst>
                <a:gd name="T0" fmla="*/ 0 w 908"/>
                <a:gd name="T1" fmla="*/ 1361 h 1361"/>
                <a:gd name="T2" fmla="*/ 0 w 908"/>
                <a:gd name="T3" fmla="*/ 1361 h 1361"/>
                <a:gd name="T4" fmla="*/ 53 w 908"/>
                <a:gd name="T5" fmla="*/ 1323 h 1361"/>
                <a:gd name="T6" fmla="*/ 107 w 908"/>
                <a:gd name="T7" fmla="*/ 1285 h 1361"/>
                <a:gd name="T8" fmla="*/ 161 w 908"/>
                <a:gd name="T9" fmla="*/ 1248 h 1361"/>
                <a:gd name="T10" fmla="*/ 216 w 908"/>
                <a:gd name="T11" fmla="*/ 1212 h 1361"/>
                <a:gd name="T12" fmla="*/ 271 w 908"/>
                <a:gd name="T13" fmla="*/ 1176 h 1361"/>
                <a:gd name="T14" fmla="*/ 328 w 908"/>
                <a:gd name="T15" fmla="*/ 1141 h 1361"/>
                <a:gd name="T16" fmla="*/ 384 w 908"/>
                <a:gd name="T17" fmla="*/ 1106 h 1361"/>
                <a:gd name="T18" fmla="*/ 440 w 908"/>
                <a:gd name="T19" fmla="*/ 1072 h 1361"/>
                <a:gd name="T20" fmla="*/ 498 w 908"/>
                <a:gd name="T21" fmla="*/ 1038 h 1361"/>
                <a:gd name="T22" fmla="*/ 555 w 908"/>
                <a:gd name="T23" fmla="*/ 1006 h 1361"/>
                <a:gd name="T24" fmla="*/ 612 w 908"/>
                <a:gd name="T25" fmla="*/ 974 h 1361"/>
                <a:gd name="T26" fmla="*/ 671 w 908"/>
                <a:gd name="T27" fmla="*/ 943 h 1361"/>
                <a:gd name="T28" fmla="*/ 729 w 908"/>
                <a:gd name="T29" fmla="*/ 912 h 1361"/>
                <a:gd name="T30" fmla="*/ 789 w 908"/>
                <a:gd name="T31" fmla="*/ 882 h 1361"/>
                <a:gd name="T32" fmla="*/ 848 w 908"/>
                <a:gd name="T33" fmla="*/ 853 h 1361"/>
                <a:gd name="T34" fmla="*/ 908 w 908"/>
                <a:gd name="T35" fmla="*/ 825 h 1361"/>
                <a:gd name="T36" fmla="*/ 908 w 908"/>
                <a:gd name="T37" fmla="*/ 0 h 1361"/>
                <a:gd name="T38" fmla="*/ 261 w 908"/>
                <a:gd name="T39" fmla="*/ 0 h 1361"/>
                <a:gd name="T40" fmla="*/ 261 w 908"/>
                <a:gd name="T41" fmla="*/ 0 h 1361"/>
                <a:gd name="T42" fmla="*/ 256 w 908"/>
                <a:gd name="T43" fmla="*/ 86 h 1361"/>
                <a:gd name="T44" fmla="*/ 248 w 908"/>
                <a:gd name="T45" fmla="*/ 170 h 1361"/>
                <a:gd name="T46" fmla="*/ 239 w 908"/>
                <a:gd name="T47" fmla="*/ 255 h 1361"/>
                <a:gd name="T48" fmla="*/ 229 w 908"/>
                <a:gd name="T49" fmla="*/ 340 h 1361"/>
                <a:gd name="T50" fmla="*/ 217 w 908"/>
                <a:gd name="T51" fmla="*/ 425 h 1361"/>
                <a:gd name="T52" fmla="*/ 205 w 908"/>
                <a:gd name="T53" fmla="*/ 511 h 1361"/>
                <a:gd name="T54" fmla="*/ 190 w 908"/>
                <a:gd name="T55" fmla="*/ 596 h 1361"/>
                <a:gd name="T56" fmla="*/ 175 w 908"/>
                <a:gd name="T57" fmla="*/ 681 h 1361"/>
                <a:gd name="T58" fmla="*/ 158 w 908"/>
                <a:gd name="T59" fmla="*/ 766 h 1361"/>
                <a:gd name="T60" fmla="*/ 140 w 908"/>
                <a:gd name="T61" fmla="*/ 852 h 1361"/>
                <a:gd name="T62" fmla="*/ 120 w 908"/>
                <a:gd name="T63" fmla="*/ 937 h 1361"/>
                <a:gd name="T64" fmla="*/ 99 w 908"/>
                <a:gd name="T65" fmla="*/ 1022 h 1361"/>
                <a:gd name="T66" fmla="*/ 76 w 908"/>
                <a:gd name="T67" fmla="*/ 1107 h 1361"/>
                <a:gd name="T68" fmla="*/ 52 w 908"/>
                <a:gd name="T69" fmla="*/ 1191 h 1361"/>
                <a:gd name="T70" fmla="*/ 27 w 908"/>
                <a:gd name="T71" fmla="*/ 1277 h 1361"/>
                <a:gd name="T72" fmla="*/ 0 w 908"/>
                <a:gd name="T73" fmla="*/ 1361 h 1361"/>
                <a:gd name="T74" fmla="*/ 0 w 908"/>
                <a:gd name="T75" fmla="*/ 1361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08" h="1361">
                  <a:moveTo>
                    <a:pt x="0" y="1361"/>
                  </a:moveTo>
                  <a:lnTo>
                    <a:pt x="0" y="1361"/>
                  </a:lnTo>
                  <a:lnTo>
                    <a:pt x="53" y="1323"/>
                  </a:lnTo>
                  <a:lnTo>
                    <a:pt x="107" y="1285"/>
                  </a:lnTo>
                  <a:lnTo>
                    <a:pt x="161" y="1248"/>
                  </a:lnTo>
                  <a:lnTo>
                    <a:pt x="216" y="1212"/>
                  </a:lnTo>
                  <a:lnTo>
                    <a:pt x="271" y="1176"/>
                  </a:lnTo>
                  <a:lnTo>
                    <a:pt x="328" y="1141"/>
                  </a:lnTo>
                  <a:lnTo>
                    <a:pt x="384" y="1106"/>
                  </a:lnTo>
                  <a:lnTo>
                    <a:pt x="440" y="1072"/>
                  </a:lnTo>
                  <a:lnTo>
                    <a:pt x="498" y="1038"/>
                  </a:lnTo>
                  <a:lnTo>
                    <a:pt x="555" y="1006"/>
                  </a:lnTo>
                  <a:lnTo>
                    <a:pt x="612" y="974"/>
                  </a:lnTo>
                  <a:lnTo>
                    <a:pt x="671" y="943"/>
                  </a:lnTo>
                  <a:lnTo>
                    <a:pt x="729" y="912"/>
                  </a:lnTo>
                  <a:lnTo>
                    <a:pt x="789" y="882"/>
                  </a:lnTo>
                  <a:lnTo>
                    <a:pt x="848" y="853"/>
                  </a:lnTo>
                  <a:lnTo>
                    <a:pt x="908" y="825"/>
                  </a:lnTo>
                  <a:lnTo>
                    <a:pt x="908" y="0"/>
                  </a:lnTo>
                  <a:lnTo>
                    <a:pt x="261" y="0"/>
                  </a:lnTo>
                  <a:lnTo>
                    <a:pt x="261" y="0"/>
                  </a:lnTo>
                  <a:lnTo>
                    <a:pt x="256" y="86"/>
                  </a:lnTo>
                  <a:lnTo>
                    <a:pt x="248" y="170"/>
                  </a:lnTo>
                  <a:lnTo>
                    <a:pt x="239" y="255"/>
                  </a:lnTo>
                  <a:lnTo>
                    <a:pt x="229" y="340"/>
                  </a:lnTo>
                  <a:lnTo>
                    <a:pt x="217" y="425"/>
                  </a:lnTo>
                  <a:lnTo>
                    <a:pt x="205" y="511"/>
                  </a:lnTo>
                  <a:lnTo>
                    <a:pt x="190" y="596"/>
                  </a:lnTo>
                  <a:lnTo>
                    <a:pt x="175" y="681"/>
                  </a:lnTo>
                  <a:lnTo>
                    <a:pt x="158" y="766"/>
                  </a:lnTo>
                  <a:lnTo>
                    <a:pt x="140" y="852"/>
                  </a:lnTo>
                  <a:lnTo>
                    <a:pt x="120" y="937"/>
                  </a:lnTo>
                  <a:lnTo>
                    <a:pt x="99" y="1022"/>
                  </a:lnTo>
                  <a:lnTo>
                    <a:pt x="76" y="1107"/>
                  </a:lnTo>
                  <a:lnTo>
                    <a:pt x="52" y="1191"/>
                  </a:lnTo>
                  <a:lnTo>
                    <a:pt x="27" y="1277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92" name="Freeform 66"/>
            <p:cNvSpPr>
              <a:spLocks/>
            </p:cNvSpPr>
            <p:nvPr userDrawn="1"/>
          </p:nvSpPr>
          <p:spPr bwMode="auto">
            <a:xfrm>
              <a:off x="3528" y="0"/>
              <a:ext cx="1323" cy="1361"/>
            </a:xfrm>
            <a:custGeom>
              <a:avLst/>
              <a:gdLst>
                <a:gd name="T0" fmla="*/ 1323 w 1323"/>
                <a:gd name="T1" fmla="*/ 1361 h 1361"/>
                <a:gd name="T2" fmla="*/ 1323 w 1323"/>
                <a:gd name="T3" fmla="*/ 1361 h 1361"/>
                <a:gd name="T4" fmla="*/ 1291 w 1323"/>
                <a:gd name="T5" fmla="*/ 1338 h 1361"/>
                <a:gd name="T6" fmla="*/ 1258 w 1323"/>
                <a:gd name="T7" fmla="*/ 1313 h 1361"/>
                <a:gd name="T8" fmla="*/ 1227 w 1323"/>
                <a:gd name="T9" fmla="*/ 1287 h 1361"/>
                <a:gd name="T10" fmla="*/ 1195 w 1323"/>
                <a:gd name="T11" fmla="*/ 1261 h 1361"/>
                <a:gd name="T12" fmla="*/ 1165 w 1323"/>
                <a:gd name="T13" fmla="*/ 1234 h 1361"/>
                <a:gd name="T14" fmla="*/ 1135 w 1323"/>
                <a:gd name="T15" fmla="*/ 1207 h 1361"/>
                <a:gd name="T16" fmla="*/ 1105 w 1323"/>
                <a:gd name="T17" fmla="*/ 1179 h 1361"/>
                <a:gd name="T18" fmla="*/ 1076 w 1323"/>
                <a:gd name="T19" fmla="*/ 1151 h 1361"/>
                <a:gd name="T20" fmla="*/ 1047 w 1323"/>
                <a:gd name="T21" fmla="*/ 1122 h 1361"/>
                <a:gd name="T22" fmla="*/ 1019 w 1323"/>
                <a:gd name="T23" fmla="*/ 1092 h 1361"/>
                <a:gd name="T24" fmla="*/ 991 w 1323"/>
                <a:gd name="T25" fmla="*/ 1062 h 1361"/>
                <a:gd name="T26" fmla="*/ 964 w 1323"/>
                <a:gd name="T27" fmla="*/ 1032 h 1361"/>
                <a:gd name="T28" fmla="*/ 938 w 1323"/>
                <a:gd name="T29" fmla="*/ 1000 h 1361"/>
                <a:gd name="T30" fmla="*/ 912 w 1323"/>
                <a:gd name="T31" fmla="*/ 968 h 1361"/>
                <a:gd name="T32" fmla="*/ 886 w 1323"/>
                <a:gd name="T33" fmla="*/ 936 h 1361"/>
                <a:gd name="T34" fmla="*/ 861 w 1323"/>
                <a:gd name="T35" fmla="*/ 902 h 1361"/>
                <a:gd name="T36" fmla="*/ 836 w 1323"/>
                <a:gd name="T37" fmla="*/ 869 h 1361"/>
                <a:gd name="T38" fmla="*/ 813 w 1323"/>
                <a:gd name="T39" fmla="*/ 835 h 1361"/>
                <a:gd name="T40" fmla="*/ 790 w 1323"/>
                <a:gd name="T41" fmla="*/ 800 h 1361"/>
                <a:gd name="T42" fmla="*/ 768 w 1323"/>
                <a:gd name="T43" fmla="*/ 765 h 1361"/>
                <a:gd name="T44" fmla="*/ 747 w 1323"/>
                <a:gd name="T45" fmla="*/ 729 h 1361"/>
                <a:gd name="T46" fmla="*/ 725 w 1323"/>
                <a:gd name="T47" fmla="*/ 693 h 1361"/>
                <a:gd name="T48" fmla="*/ 705 w 1323"/>
                <a:gd name="T49" fmla="*/ 656 h 1361"/>
                <a:gd name="T50" fmla="*/ 686 w 1323"/>
                <a:gd name="T51" fmla="*/ 619 h 1361"/>
                <a:gd name="T52" fmla="*/ 667 w 1323"/>
                <a:gd name="T53" fmla="*/ 581 h 1361"/>
                <a:gd name="T54" fmla="*/ 649 w 1323"/>
                <a:gd name="T55" fmla="*/ 542 h 1361"/>
                <a:gd name="T56" fmla="*/ 631 w 1323"/>
                <a:gd name="T57" fmla="*/ 504 h 1361"/>
                <a:gd name="T58" fmla="*/ 614 w 1323"/>
                <a:gd name="T59" fmla="*/ 465 h 1361"/>
                <a:gd name="T60" fmla="*/ 598 w 1323"/>
                <a:gd name="T61" fmla="*/ 424 h 1361"/>
                <a:gd name="T62" fmla="*/ 582 w 1323"/>
                <a:gd name="T63" fmla="*/ 385 h 1361"/>
                <a:gd name="T64" fmla="*/ 568 w 1323"/>
                <a:gd name="T65" fmla="*/ 343 h 1361"/>
                <a:gd name="T66" fmla="*/ 554 w 1323"/>
                <a:gd name="T67" fmla="*/ 303 h 1361"/>
                <a:gd name="T68" fmla="*/ 554 w 1323"/>
                <a:gd name="T69" fmla="*/ 303 h 1361"/>
                <a:gd name="T70" fmla="*/ 542 w 1323"/>
                <a:gd name="T71" fmla="*/ 266 h 1361"/>
                <a:gd name="T72" fmla="*/ 531 w 1323"/>
                <a:gd name="T73" fmla="*/ 228 h 1361"/>
                <a:gd name="T74" fmla="*/ 520 w 1323"/>
                <a:gd name="T75" fmla="*/ 190 h 1361"/>
                <a:gd name="T76" fmla="*/ 511 w 1323"/>
                <a:gd name="T77" fmla="*/ 153 h 1361"/>
                <a:gd name="T78" fmla="*/ 502 w 1323"/>
                <a:gd name="T79" fmla="*/ 115 h 1361"/>
                <a:gd name="T80" fmla="*/ 493 w 1323"/>
                <a:gd name="T81" fmla="*/ 77 h 1361"/>
                <a:gd name="T82" fmla="*/ 487 w 1323"/>
                <a:gd name="T83" fmla="*/ 38 h 1361"/>
                <a:gd name="T84" fmla="*/ 479 w 1323"/>
                <a:gd name="T85" fmla="*/ 0 h 1361"/>
                <a:gd name="T86" fmla="*/ 0 w 1323"/>
                <a:gd name="T87" fmla="*/ 0 h 1361"/>
                <a:gd name="T88" fmla="*/ 0 w 1323"/>
                <a:gd name="T89" fmla="*/ 0 h 1361"/>
                <a:gd name="T90" fmla="*/ 70 w 1323"/>
                <a:gd name="T91" fmla="*/ 99 h 1361"/>
                <a:gd name="T92" fmla="*/ 140 w 1323"/>
                <a:gd name="T93" fmla="*/ 197 h 1361"/>
                <a:gd name="T94" fmla="*/ 213 w 1323"/>
                <a:gd name="T95" fmla="*/ 293 h 1361"/>
                <a:gd name="T96" fmla="*/ 289 w 1323"/>
                <a:gd name="T97" fmla="*/ 386 h 1361"/>
                <a:gd name="T98" fmla="*/ 365 w 1323"/>
                <a:gd name="T99" fmla="*/ 477 h 1361"/>
                <a:gd name="T100" fmla="*/ 444 w 1323"/>
                <a:gd name="T101" fmla="*/ 568 h 1361"/>
                <a:gd name="T102" fmla="*/ 525 w 1323"/>
                <a:gd name="T103" fmla="*/ 656 h 1361"/>
                <a:gd name="T104" fmla="*/ 607 w 1323"/>
                <a:gd name="T105" fmla="*/ 743 h 1361"/>
                <a:gd name="T106" fmla="*/ 690 w 1323"/>
                <a:gd name="T107" fmla="*/ 826 h 1361"/>
                <a:gd name="T108" fmla="*/ 777 w 1323"/>
                <a:gd name="T109" fmla="*/ 909 h 1361"/>
                <a:gd name="T110" fmla="*/ 863 w 1323"/>
                <a:gd name="T111" fmla="*/ 989 h 1361"/>
                <a:gd name="T112" fmla="*/ 952 w 1323"/>
                <a:gd name="T113" fmla="*/ 1068 h 1361"/>
                <a:gd name="T114" fmla="*/ 1043 w 1323"/>
                <a:gd name="T115" fmla="*/ 1144 h 1361"/>
                <a:gd name="T116" fmla="*/ 1135 w 1323"/>
                <a:gd name="T117" fmla="*/ 1218 h 1361"/>
                <a:gd name="T118" fmla="*/ 1228 w 1323"/>
                <a:gd name="T119" fmla="*/ 1290 h 1361"/>
                <a:gd name="T120" fmla="*/ 1323 w 1323"/>
                <a:gd name="T121" fmla="*/ 1361 h 1361"/>
                <a:gd name="T122" fmla="*/ 1323 w 1323"/>
                <a:gd name="T123" fmla="*/ 1361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23" h="1361">
                  <a:moveTo>
                    <a:pt x="1323" y="1361"/>
                  </a:moveTo>
                  <a:lnTo>
                    <a:pt x="1323" y="1361"/>
                  </a:lnTo>
                  <a:lnTo>
                    <a:pt x="1291" y="1338"/>
                  </a:lnTo>
                  <a:lnTo>
                    <a:pt x="1258" y="1313"/>
                  </a:lnTo>
                  <a:lnTo>
                    <a:pt x="1227" y="1287"/>
                  </a:lnTo>
                  <a:lnTo>
                    <a:pt x="1195" y="1261"/>
                  </a:lnTo>
                  <a:lnTo>
                    <a:pt x="1165" y="1234"/>
                  </a:lnTo>
                  <a:lnTo>
                    <a:pt x="1135" y="1207"/>
                  </a:lnTo>
                  <a:lnTo>
                    <a:pt x="1105" y="1179"/>
                  </a:lnTo>
                  <a:lnTo>
                    <a:pt x="1076" y="1151"/>
                  </a:lnTo>
                  <a:lnTo>
                    <a:pt x="1047" y="1122"/>
                  </a:lnTo>
                  <a:lnTo>
                    <a:pt x="1019" y="1092"/>
                  </a:lnTo>
                  <a:lnTo>
                    <a:pt x="991" y="1062"/>
                  </a:lnTo>
                  <a:lnTo>
                    <a:pt x="964" y="1032"/>
                  </a:lnTo>
                  <a:lnTo>
                    <a:pt x="938" y="1000"/>
                  </a:lnTo>
                  <a:lnTo>
                    <a:pt x="912" y="968"/>
                  </a:lnTo>
                  <a:lnTo>
                    <a:pt x="886" y="936"/>
                  </a:lnTo>
                  <a:lnTo>
                    <a:pt x="861" y="902"/>
                  </a:lnTo>
                  <a:lnTo>
                    <a:pt x="836" y="869"/>
                  </a:lnTo>
                  <a:lnTo>
                    <a:pt x="813" y="835"/>
                  </a:lnTo>
                  <a:lnTo>
                    <a:pt x="790" y="800"/>
                  </a:lnTo>
                  <a:lnTo>
                    <a:pt x="768" y="765"/>
                  </a:lnTo>
                  <a:lnTo>
                    <a:pt x="747" y="729"/>
                  </a:lnTo>
                  <a:lnTo>
                    <a:pt x="725" y="693"/>
                  </a:lnTo>
                  <a:lnTo>
                    <a:pt x="705" y="656"/>
                  </a:lnTo>
                  <a:lnTo>
                    <a:pt x="686" y="619"/>
                  </a:lnTo>
                  <a:lnTo>
                    <a:pt x="667" y="581"/>
                  </a:lnTo>
                  <a:lnTo>
                    <a:pt x="649" y="542"/>
                  </a:lnTo>
                  <a:lnTo>
                    <a:pt x="631" y="504"/>
                  </a:lnTo>
                  <a:lnTo>
                    <a:pt x="614" y="465"/>
                  </a:lnTo>
                  <a:lnTo>
                    <a:pt x="598" y="424"/>
                  </a:lnTo>
                  <a:lnTo>
                    <a:pt x="582" y="385"/>
                  </a:lnTo>
                  <a:lnTo>
                    <a:pt x="568" y="343"/>
                  </a:lnTo>
                  <a:lnTo>
                    <a:pt x="554" y="303"/>
                  </a:lnTo>
                  <a:lnTo>
                    <a:pt x="554" y="303"/>
                  </a:lnTo>
                  <a:lnTo>
                    <a:pt x="542" y="266"/>
                  </a:lnTo>
                  <a:lnTo>
                    <a:pt x="531" y="228"/>
                  </a:lnTo>
                  <a:lnTo>
                    <a:pt x="520" y="190"/>
                  </a:lnTo>
                  <a:lnTo>
                    <a:pt x="511" y="153"/>
                  </a:lnTo>
                  <a:lnTo>
                    <a:pt x="502" y="115"/>
                  </a:lnTo>
                  <a:lnTo>
                    <a:pt x="493" y="77"/>
                  </a:lnTo>
                  <a:lnTo>
                    <a:pt x="487" y="38"/>
                  </a:lnTo>
                  <a:lnTo>
                    <a:pt x="47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70" y="99"/>
                  </a:lnTo>
                  <a:lnTo>
                    <a:pt x="140" y="197"/>
                  </a:lnTo>
                  <a:lnTo>
                    <a:pt x="213" y="293"/>
                  </a:lnTo>
                  <a:lnTo>
                    <a:pt x="289" y="386"/>
                  </a:lnTo>
                  <a:lnTo>
                    <a:pt x="365" y="477"/>
                  </a:lnTo>
                  <a:lnTo>
                    <a:pt x="444" y="568"/>
                  </a:lnTo>
                  <a:lnTo>
                    <a:pt x="525" y="656"/>
                  </a:lnTo>
                  <a:lnTo>
                    <a:pt x="607" y="743"/>
                  </a:lnTo>
                  <a:lnTo>
                    <a:pt x="690" y="826"/>
                  </a:lnTo>
                  <a:lnTo>
                    <a:pt x="777" y="909"/>
                  </a:lnTo>
                  <a:lnTo>
                    <a:pt x="863" y="989"/>
                  </a:lnTo>
                  <a:lnTo>
                    <a:pt x="952" y="1068"/>
                  </a:lnTo>
                  <a:lnTo>
                    <a:pt x="1043" y="1144"/>
                  </a:lnTo>
                  <a:lnTo>
                    <a:pt x="1135" y="1218"/>
                  </a:lnTo>
                  <a:lnTo>
                    <a:pt x="1228" y="1290"/>
                  </a:lnTo>
                  <a:lnTo>
                    <a:pt x="1323" y="1361"/>
                  </a:lnTo>
                  <a:lnTo>
                    <a:pt x="1323" y="1361"/>
                  </a:lnTo>
                  <a:close/>
                </a:path>
              </a:pathLst>
            </a:custGeom>
            <a:solidFill>
              <a:srgbClr val="799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93" name="Freeform 67"/>
            <p:cNvSpPr>
              <a:spLocks/>
            </p:cNvSpPr>
            <p:nvPr userDrawn="1"/>
          </p:nvSpPr>
          <p:spPr bwMode="auto">
            <a:xfrm>
              <a:off x="4851" y="1361"/>
              <a:ext cx="908" cy="537"/>
            </a:xfrm>
            <a:custGeom>
              <a:avLst/>
              <a:gdLst>
                <a:gd name="T0" fmla="*/ 908 w 908"/>
                <a:gd name="T1" fmla="*/ 378 h 537"/>
                <a:gd name="T2" fmla="*/ 908 w 908"/>
                <a:gd name="T3" fmla="*/ 378 h 537"/>
                <a:gd name="T4" fmla="*/ 848 w 908"/>
                <a:gd name="T5" fmla="*/ 367 h 537"/>
                <a:gd name="T6" fmla="*/ 789 w 908"/>
                <a:gd name="T7" fmla="*/ 356 h 537"/>
                <a:gd name="T8" fmla="*/ 730 w 908"/>
                <a:gd name="T9" fmla="*/ 341 h 537"/>
                <a:gd name="T10" fmla="*/ 671 w 908"/>
                <a:gd name="T11" fmla="*/ 325 h 537"/>
                <a:gd name="T12" fmla="*/ 612 w 908"/>
                <a:gd name="T13" fmla="*/ 309 h 537"/>
                <a:gd name="T14" fmla="*/ 555 w 908"/>
                <a:gd name="T15" fmla="*/ 289 h 537"/>
                <a:gd name="T16" fmla="*/ 496 w 908"/>
                <a:gd name="T17" fmla="*/ 268 h 537"/>
                <a:gd name="T18" fmla="*/ 439 w 908"/>
                <a:gd name="T19" fmla="*/ 246 h 537"/>
                <a:gd name="T20" fmla="*/ 383 w 908"/>
                <a:gd name="T21" fmla="*/ 222 h 537"/>
                <a:gd name="T22" fmla="*/ 325 w 908"/>
                <a:gd name="T23" fmla="*/ 195 h 537"/>
                <a:gd name="T24" fmla="*/ 270 w 908"/>
                <a:gd name="T25" fmla="*/ 167 h 537"/>
                <a:gd name="T26" fmla="*/ 215 w 908"/>
                <a:gd name="T27" fmla="*/ 138 h 537"/>
                <a:gd name="T28" fmla="*/ 160 w 908"/>
                <a:gd name="T29" fmla="*/ 106 h 537"/>
                <a:gd name="T30" fmla="*/ 106 w 908"/>
                <a:gd name="T31" fmla="*/ 72 h 537"/>
                <a:gd name="T32" fmla="*/ 53 w 908"/>
                <a:gd name="T33" fmla="*/ 37 h 537"/>
                <a:gd name="T34" fmla="*/ 0 w 908"/>
                <a:gd name="T35" fmla="*/ 0 h 537"/>
                <a:gd name="T36" fmla="*/ 0 w 908"/>
                <a:gd name="T37" fmla="*/ 0 h 537"/>
                <a:gd name="T38" fmla="*/ 54 w 908"/>
                <a:gd name="T39" fmla="*/ 40 h 537"/>
                <a:gd name="T40" fmla="*/ 110 w 908"/>
                <a:gd name="T41" fmla="*/ 78 h 537"/>
                <a:gd name="T42" fmla="*/ 165 w 908"/>
                <a:gd name="T43" fmla="*/ 115 h 537"/>
                <a:gd name="T44" fmla="*/ 221 w 908"/>
                <a:gd name="T45" fmla="*/ 152 h 537"/>
                <a:gd name="T46" fmla="*/ 276 w 908"/>
                <a:gd name="T47" fmla="*/ 188 h 537"/>
                <a:gd name="T48" fmla="*/ 332 w 908"/>
                <a:gd name="T49" fmla="*/ 224 h 537"/>
                <a:gd name="T50" fmla="*/ 388 w 908"/>
                <a:gd name="T51" fmla="*/ 259 h 537"/>
                <a:gd name="T52" fmla="*/ 446 w 908"/>
                <a:gd name="T53" fmla="*/ 293 h 537"/>
                <a:gd name="T54" fmla="*/ 502 w 908"/>
                <a:gd name="T55" fmla="*/ 325 h 537"/>
                <a:gd name="T56" fmla="*/ 559 w 908"/>
                <a:gd name="T57" fmla="*/ 358 h 537"/>
                <a:gd name="T58" fmla="*/ 617 w 908"/>
                <a:gd name="T59" fmla="*/ 390 h 537"/>
                <a:gd name="T60" fmla="*/ 675 w 908"/>
                <a:gd name="T61" fmla="*/ 421 h 537"/>
                <a:gd name="T62" fmla="*/ 733 w 908"/>
                <a:gd name="T63" fmla="*/ 450 h 537"/>
                <a:gd name="T64" fmla="*/ 791 w 908"/>
                <a:gd name="T65" fmla="*/ 480 h 537"/>
                <a:gd name="T66" fmla="*/ 850 w 908"/>
                <a:gd name="T67" fmla="*/ 509 h 537"/>
                <a:gd name="T68" fmla="*/ 908 w 908"/>
                <a:gd name="T69" fmla="*/ 537 h 537"/>
                <a:gd name="T70" fmla="*/ 908 w 908"/>
                <a:gd name="T71" fmla="*/ 378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8" h="537">
                  <a:moveTo>
                    <a:pt x="908" y="378"/>
                  </a:moveTo>
                  <a:lnTo>
                    <a:pt x="908" y="378"/>
                  </a:lnTo>
                  <a:lnTo>
                    <a:pt x="848" y="367"/>
                  </a:lnTo>
                  <a:lnTo>
                    <a:pt x="789" y="356"/>
                  </a:lnTo>
                  <a:lnTo>
                    <a:pt x="730" y="341"/>
                  </a:lnTo>
                  <a:lnTo>
                    <a:pt x="671" y="325"/>
                  </a:lnTo>
                  <a:lnTo>
                    <a:pt x="612" y="309"/>
                  </a:lnTo>
                  <a:lnTo>
                    <a:pt x="555" y="289"/>
                  </a:lnTo>
                  <a:lnTo>
                    <a:pt x="496" y="268"/>
                  </a:lnTo>
                  <a:lnTo>
                    <a:pt x="439" y="246"/>
                  </a:lnTo>
                  <a:lnTo>
                    <a:pt x="383" y="222"/>
                  </a:lnTo>
                  <a:lnTo>
                    <a:pt x="325" y="195"/>
                  </a:lnTo>
                  <a:lnTo>
                    <a:pt x="270" y="167"/>
                  </a:lnTo>
                  <a:lnTo>
                    <a:pt x="215" y="138"/>
                  </a:lnTo>
                  <a:lnTo>
                    <a:pt x="160" y="106"/>
                  </a:lnTo>
                  <a:lnTo>
                    <a:pt x="106" y="72"/>
                  </a:lnTo>
                  <a:lnTo>
                    <a:pt x="53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54" y="40"/>
                  </a:lnTo>
                  <a:lnTo>
                    <a:pt x="110" y="78"/>
                  </a:lnTo>
                  <a:lnTo>
                    <a:pt x="165" y="115"/>
                  </a:lnTo>
                  <a:lnTo>
                    <a:pt x="221" y="152"/>
                  </a:lnTo>
                  <a:lnTo>
                    <a:pt x="276" y="188"/>
                  </a:lnTo>
                  <a:lnTo>
                    <a:pt x="332" y="224"/>
                  </a:lnTo>
                  <a:lnTo>
                    <a:pt x="388" y="259"/>
                  </a:lnTo>
                  <a:lnTo>
                    <a:pt x="446" y="293"/>
                  </a:lnTo>
                  <a:lnTo>
                    <a:pt x="502" y="325"/>
                  </a:lnTo>
                  <a:lnTo>
                    <a:pt x="559" y="358"/>
                  </a:lnTo>
                  <a:lnTo>
                    <a:pt x="617" y="390"/>
                  </a:lnTo>
                  <a:lnTo>
                    <a:pt x="675" y="421"/>
                  </a:lnTo>
                  <a:lnTo>
                    <a:pt x="733" y="450"/>
                  </a:lnTo>
                  <a:lnTo>
                    <a:pt x="791" y="480"/>
                  </a:lnTo>
                  <a:lnTo>
                    <a:pt x="850" y="509"/>
                  </a:lnTo>
                  <a:lnTo>
                    <a:pt x="908" y="537"/>
                  </a:lnTo>
                  <a:lnTo>
                    <a:pt x="908" y="37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94" name="Freeform 68"/>
            <p:cNvSpPr>
              <a:spLocks/>
            </p:cNvSpPr>
            <p:nvPr userDrawn="1"/>
          </p:nvSpPr>
          <p:spPr bwMode="auto">
            <a:xfrm>
              <a:off x="3215" y="1361"/>
              <a:ext cx="1636" cy="1879"/>
            </a:xfrm>
            <a:custGeom>
              <a:avLst/>
              <a:gdLst>
                <a:gd name="T0" fmla="*/ 588 w 1636"/>
                <a:gd name="T1" fmla="*/ 1879 h 1879"/>
                <a:gd name="T2" fmla="*/ 632 w 1636"/>
                <a:gd name="T3" fmla="*/ 1826 h 1879"/>
                <a:gd name="T4" fmla="*/ 719 w 1636"/>
                <a:gd name="T5" fmla="*/ 1719 h 1879"/>
                <a:gd name="T6" fmla="*/ 802 w 1636"/>
                <a:gd name="T7" fmla="*/ 1611 h 1879"/>
                <a:gd name="T8" fmla="*/ 883 w 1636"/>
                <a:gd name="T9" fmla="*/ 1501 h 1879"/>
                <a:gd name="T10" fmla="*/ 961 w 1636"/>
                <a:gd name="T11" fmla="*/ 1389 h 1879"/>
                <a:gd name="T12" fmla="*/ 1035 w 1636"/>
                <a:gd name="T13" fmla="*/ 1275 h 1879"/>
                <a:gd name="T14" fmla="*/ 1107 w 1636"/>
                <a:gd name="T15" fmla="*/ 1160 h 1879"/>
                <a:gd name="T16" fmla="*/ 1175 w 1636"/>
                <a:gd name="T17" fmla="*/ 1043 h 1879"/>
                <a:gd name="T18" fmla="*/ 1241 w 1636"/>
                <a:gd name="T19" fmla="*/ 925 h 1879"/>
                <a:gd name="T20" fmla="*/ 1304 w 1636"/>
                <a:gd name="T21" fmla="*/ 806 h 1879"/>
                <a:gd name="T22" fmla="*/ 1363 w 1636"/>
                <a:gd name="T23" fmla="*/ 684 h 1879"/>
                <a:gd name="T24" fmla="*/ 1419 w 1636"/>
                <a:gd name="T25" fmla="*/ 563 h 1879"/>
                <a:gd name="T26" fmla="*/ 1473 w 1636"/>
                <a:gd name="T27" fmla="*/ 440 h 1879"/>
                <a:gd name="T28" fmla="*/ 1524 w 1636"/>
                <a:gd name="T29" fmla="*/ 315 h 1879"/>
                <a:gd name="T30" fmla="*/ 1571 w 1636"/>
                <a:gd name="T31" fmla="*/ 190 h 1879"/>
                <a:gd name="T32" fmla="*/ 1615 w 1636"/>
                <a:gd name="T33" fmla="*/ 63 h 1879"/>
                <a:gd name="T34" fmla="*/ 1636 w 1636"/>
                <a:gd name="T35" fmla="*/ 0 h 1879"/>
                <a:gd name="T36" fmla="*/ 1570 w 1636"/>
                <a:gd name="T37" fmla="*/ 49 h 1879"/>
                <a:gd name="T38" fmla="*/ 1442 w 1636"/>
                <a:gd name="T39" fmla="*/ 148 h 1879"/>
                <a:gd name="T40" fmla="*/ 1317 w 1636"/>
                <a:gd name="T41" fmla="*/ 250 h 1879"/>
                <a:gd name="T42" fmla="*/ 1197 w 1636"/>
                <a:gd name="T43" fmla="*/ 355 h 1879"/>
                <a:gd name="T44" fmla="*/ 1079 w 1636"/>
                <a:gd name="T45" fmla="*/ 463 h 1879"/>
                <a:gd name="T46" fmla="*/ 965 w 1636"/>
                <a:gd name="T47" fmla="*/ 573 h 1879"/>
                <a:gd name="T48" fmla="*/ 856 w 1636"/>
                <a:gd name="T49" fmla="*/ 687 h 1879"/>
                <a:gd name="T50" fmla="*/ 749 w 1636"/>
                <a:gd name="T51" fmla="*/ 802 h 1879"/>
                <a:gd name="T52" fmla="*/ 647 w 1636"/>
                <a:gd name="T53" fmla="*/ 921 h 1879"/>
                <a:gd name="T54" fmla="*/ 549 w 1636"/>
                <a:gd name="T55" fmla="*/ 1042 h 1879"/>
                <a:gd name="T56" fmla="*/ 453 w 1636"/>
                <a:gd name="T57" fmla="*/ 1165 h 1879"/>
                <a:gd name="T58" fmla="*/ 362 w 1636"/>
                <a:gd name="T59" fmla="*/ 1291 h 1879"/>
                <a:gd name="T60" fmla="*/ 276 w 1636"/>
                <a:gd name="T61" fmla="*/ 1418 h 1879"/>
                <a:gd name="T62" fmla="*/ 192 w 1636"/>
                <a:gd name="T63" fmla="*/ 1547 h 1879"/>
                <a:gd name="T64" fmla="*/ 113 w 1636"/>
                <a:gd name="T65" fmla="*/ 1679 h 1879"/>
                <a:gd name="T66" fmla="*/ 37 w 1636"/>
                <a:gd name="T67" fmla="*/ 1812 h 1879"/>
                <a:gd name="T68" fmla="*/ 0 w 1636"/>
                <a:gd name="T69" fmla="*/ 1879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36" h="1879">
                  <a:moveTo>
                    <a:pt x="0" y="1879"/>
                  </a:moveTo>
                  <a:lnTo>
                    <a:pt x="588" y="1879"/>
                  </a:lnTo>
                  <a:lnTo>
                    <a:pt x="588" y="1879"/>
                  </a:lnTo>
                  <a:lnTo>
                    <a:pt x="632" y="1826"/>
                  </a:lnTo>
                  <a:lnTo>
                    <a:pt x="676" y="1773"/>
                  </a:lnTo>
                  <a:lnTo>
                    <a:pt x="719" y="1719"/>
                  </a:lnTo>
                  <a:lnTo>
                    <a:pt x="760" y="1665"/>
                  </a:lnTo>
                  <a:lnTo>
                    <a:pt x="802" y="1611"/>
                  </a:lnTo>
                  <a:lnTo>
                    <a:pt x="842" y="1556"/>
                  </a:lnTo>
                  <a:lnTo>
                    <a:pt x="883" y="1501"/>
                  </a:lnTo>
                  <a:lnTo>
                    <a:pt x="922" y="1445"/>
                  </a:lnTo>
                  <a:lnTo>
                    <a:pt x="961" y="1389"/>
                  </a:lnTo>
                  <a:lnTo>
                    <a:pt x="998" y="1332"/>
                  </a:lnTo>
                  <a:lnTo>
                    <a:pt x="1035" y="1275"/>
                  </a:lnTo>
                  <a:lnTo>
                    <a:pt x="1071" y="1218"/>
                  </a:lnTo>
                  <a:lnTo>
                    <a:pt x="1107" y="1160"/>
                  </a:lnTo>
                  <a:lnTo>
                    <a:pt x="1142" y="1102"/>
                  </a:lnTo>
                  <a:lnTo>
                    <a:pt x="1175" y="1043"/>
                  </a:lnTo>
                  <a:lnTo>
                    <a:pt x="1208" y="985"/>
                  </a:lnTo>
                  <a:lnTo>
                    <a:pt x="1241" y="925"/>
                  </a:lnTo>
                  <a:lnTo>
                    <a:pt x="1272" y="865"/>
                  </a:lnTo>
                  <a:lnTo>
                    <a:pt x="1304" y="806"/>
                  </a:lnTo>
                  <a:lnTo>
                    <a:pt x="1334" y="745"/>
                  </a:lnTo>
                  <a:lnTo>
                    <a:pt x="1363" y="684"/>
                  </a:lnTo>
                  <a:lnTo>
                    <a:pt x="1391" y="624"/>
                  </a:lnTo>
                  <a:lnTo>
                    <a:pt x="1419" y="563"/>
                  </a:lnTo>
                  <a:lnTo>
                    <a:pt x="1446" y="501"/>
                  </a:lnTo>
                  <a:lnTo>
                    <a:pt x="1473" y="440"/>
                  </a:lnTo>
                  <a:lnTo>
                    <a:pt x="1498" y="377"/>
                  </a:lnTo>
                  <a:lnTo>
                    <a:pt x="1524" y="315"/>
                  </a:lnTo>
                  <a:lnTo>
                    <a:pt x="1548" y="253"/>
                  </a:lnTo>
                  <a:lnTo>
                    <a:pt x="1571" y="190"/>
                  </a:lnTo>
                  <a:lnTo>
                    <a:pt x="1594" y="127"/>
                  </a:lnTo>
                  <a:lnTo>
                    <a:pt x="1615" y="63"/>
                  </a:lnTo>
                  <a:lnTo>
                    <a:pt x="1636" y="0"/>
                  </a:lnTo>
                  <a:lnTo>
                    <a:pt x="1636" y="0"/>
                  </a:lnTo>
                  <a:lnTo>
                    <a:pt x="1636" y="0"/>
                  </a:lnTo>
                  <a:lnTo>
                    <a:pt x="1570" y="49"/>
                  </a:lnTo>
                  <a:lnTo>
                    <a:pt x="1506" y="98"/>
                  </a:lnTo>
                  <a:lnTo>
                    <a:pt x="1442" y="148"/>
                  </a:lnTo>
                  <a:lnTo>
                    <a:pt x="1379" y="198"/>
                  </a:lnTo>
                  <a:lnTo>
                    <a:pt x="1317" y="250"/>
                  </a:lnTo>
                  <a:lnTo>
                    <a:pt x="1256" y="302"/>
                  </a:lnTo>
                  <a:lnTo>
                    <a:pt x="1197" y="355"/>
                  </a:lnTo>
                  <a:lnTo>
                    <a:pt x="1137" y="409"/>
                  </a:lnTo>
                  <a:lnTo>
                    <a:pt x="1079" y="463"/>
                  </a:lnTo>
                  <a:lnTo>
                    <a:pt x="1021" y="518"/>
                  </a:lnTo>
                  <a:lnTo>
                    <a:pt x="965" y="573"/>
                  </a:lnTo>
                  <a:lnTo>
                    <a:pt x="910" y="629"/>
                  </a:lnTo>
                  <a:lnTo>
                    <a:pt x="856" y="687"/>
                  </a:lnTo>
                  <a:lnTo>
                    <a:pt x="802" y="744"/>
                  </a:lnTo>
                  <a:lnTo>
                    <a:pt x="749" y="802"/>
                  </a:lnTo>
                  <a:lnTo>
                    <a:pt x="697" y="861"/>
                  </a:lnTo>
                  <a:lnTo>
                    <a:pt x="647" y="921"/>
                  </a:lnTo>
                  <a:lnTo>
                    <a:pt x="597" y="981"/>
                  </a:lnTo>
                  <a:lnTo>
                    <a:pt x="549" y="1042"/>
                  </a:lnTo>
                  <a:lnTo>
                    <a:pt x="501" y="1103"/>
                  </a:lnTo>
                  <a:lnTo>
                    <a:pt x="453" y="1165"/>
                  </a:lnTo>
                  <a:lnTo>
                    <a:pt x="407" y="1228"/>
                  </a:lnTo>
                  <a:lnTo>
                    <a:pt x="362" y="1291"/>
                  </a:lnTo>
                  <a:lnTo>
                    <a:pt x="318" y="1354"/>
                  </a:lnTo>
                  <a:lnTo>
                    <a:pt x="276" y="1418"/>
                  </a:lnTo>
                  <a:lnTo>
                    <a:pt x="233" y="1482"/>
                  </a:lnTo>
                  <a:lnTo>
                    <a:pt x="192" y="1547"/>
                  </a:lnTo>
                  <a:lnTo>
                    <a:pt x="152" y="1612"/>
                  </a:lnTo>
                  <a:lnTo>
                    <a:pt x="113" y="1679"/>
                  </a:lnTo>
                  <a:lnTo>
                    <a:pt x="74" y="1745"/>
                  </a:lnTo>
                  <a:lnTo>
                    <a:pt x="37" y="1812"/>
                  </a:lnTo>
                  <a:lnTo>
                    <a:pt x="0" y="1879"/>
                  </a:lnTo>
                  <a:lnTo>
                    <a:pt x="0" y="187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</p:grpSp>
      <p:sp>
        <p:nvSpPr>
          <p:cNvPr id="7" name="Otsikko 1"/>
          <p:cNvSpPr>
            <a:spLocks noGrp="1"/>
          </p:cNvSpPr>
          <p:nvPr userDrawn="1">
            <p:ph type="ctrTitle"/>
          </p:nvPr>
        </p:nvSpPr>
        <p:spPr>
          <a:xfrm>
            <a:off x="683568" y="1347615"/>
            <a:ext cx="5832648" cy="2095528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8" name="Alaotsikko 2"/>
          <p:cNvSpPr>
            <a:spLocks noGrp="1"/>
          </p:cNvSpPr>
          <p:nvPr userDrawn="1">
            <p:ph type="subTitle" idx="1"/>
          </p:nvPr>
        </p:nvSpPr>
        <p:spPr>
          <a:xfrm>
            <a:off x="683568" y="4064578"/>
            <a:ext cx="5832648" cy="667413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rgbClr val="FFFFFF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3" name="Picture 2" descr="työkykyohjelman logo">
            <a:extLst>
              <a:ext uri="{FF2B5EF4-FFF2-40B4-BE49-F238E27FC236}">
                <a16:creationId xmlns:a16="http://schemas.microsoft.com/office/drawing/2014/main" id="{6A75AB53-7407-FB4F-88DB-E4EB860781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507749"/>
            <a:ext cx="2412801" cy="48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083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ääotsikko Te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taustakuva"/>
          <p:cNvGrpSpPr/>
          <p:nvPr userDrawn="1"/>
        </p:nvGrpSpPr>
        <p:grpSpPr>
          <a:xfrm>
            <a:off x="5103813" y="0"/>
            <a:ext cx="4038600" cy="5143501"/>
            <a:chOff x="5103813" y="0"/>
            <a:chExt cx="4038600" cy="5143501"/>
          </a:xfrm>
        </p:grpSpPr>
        <p:sp>
          <p:nvSpPr>
            <p:cNvPr id="67" name="Freeform 62"/>
            <p:cNvSpPr>
              <a:spLocks/>
            </p:cNvSpPr>
            <p:nvPr userDrawn="1"/>
          </p:nvSpPr>
          <p:spPr bwMode="auto">
            <a:xfrm>
              <a:off x="6265863" y="0"/>
              <a:ext cx="2301875" cy="2160588"/>
            </a:xfrm>
            <a:custGeom>
              <a:avLst/>
              <a:gdLst>
                <a:gd name="T0" fmla="*/ 0 w 1450"/>
                <a:gd name="T1" fmla="*/ 0 h 1361"/>
                <a:gd name="T2" fmla="*/ 24 w 1450"/>
                <a:gd name="T3" fmla="*/ 153 h 1361"/>
                <a:gd name="T4" fmla="*/ 38 w 1450"/>
                <a:gd name="T5" fmla="*/ 228 h 1361"/>
                <a:gd name="T6" fmla="*/ 59 w 1450"/>
                <a:gd name="T7" fmla="*/ 303 h 1361"/>
                <a:gd name="T8" fmla="*/ 73 w 1450"/>
                <a:gd name="T9" fmla="*/ 343 h 1361"/>
                <a:gd name="T10" fmla="*/ 105 w 1450"/>
                <a:gd name="T11" fmla="*/ 424 h 1361"/>
                <a:gd name="T12" fmla="*/ 141 w 1450"/>
                <a:gd name="T13" fmla="*/ 504 h 1361"/>
                <a:gd name="T14" fmla="*/ 181 w 1450"/>
                <a:gd name="T15" fmla="*/ 581 h 1361"/>
                <a:gd name="T16" fmla="*/ 225 w 1450"/>
                <a:gd name="T17" fmla="*/ 656 h 1361"/>
                <a:gd name="T18" fmla="*/ 272 w 1450"/>
                <a:gd name="T19" fmla="*/ 729 h 1361"/>
                <a:gd name="T20" fmla="*/ 323 w 1450"/>
                <a:gd name="T21" fmla="*/ 800 h 1361"/>
                <a:gd name="T22" fmla="*/ 377 w 1450"/>
                <a:gd name="T23" fmla="*/ 869 h 1361"/>
                <a:gd name="T24" fmla="*/ 433 w 1450"/>
                <a:gd name="T25" fmla="*/ 936 h 1361"/>
                <a:gd name="T26" fmla="*/ 491 w 1450"/>
                <a:gd name="T27" fmla="*/ 1000 h 1361"/>
                <a:gd name="T28" fmla="*/ 551 w 1450"/>
                <a:gd name="T29" fmla="*/ 1062 h 1361"/>
                <a:gd name="T30" fmla="*/ 645 w 1450"/>
                <a:gd name="T31" fmla="*/ 1151 h 1361"/>
                <a:gd name="T32" fmla="*/ 773 w 1450"/>
                <a:gd name="T33" fmla="*/ 1261 h 1361"/>
                <a:gd name="T34" fmla="*/ 904 w 1450"/>
                <a:gd name="T35" fmla="*/ 1361 h 1361"/>
                <a:gd name="T36" fmla="*/ 904 w 1450"/>
                <a:gd name="T37" fmla="*/ 1361 h 1361"/>
                <a:gd name="T38" fmla="*/ 965 w 1450"/>
                <a:gd name="T39" fmla="*/ 1283 h 1361"/>
                <a:gd name="T40" fmla="*/ 1023 w 1450"/>
                <a:gd name="T41" fmla="*/ 1202 h 1361"/>
                <a:gd name="T42" fmla="*/ 1077 w 1450"/>
                <a:gd name="T43" fmla="*/ 1119 h 1361"/>
                <a:gd name="T44" fmla="*/ 1126 w 1450"/>
                <a:gd name="T45" fmla="*/ 1036 h 1361"/>
                <a:gd name="T46" fmla="*/ 1173 w 1450"/>
                <a:gd name="T47" fmla="*/ 953 h 1361"/>
                <a:gd name="T48" fmla="*/ 1216 w 1450"/>
                <a:gd name="T49" fmla="*/ 867 h 1361"/>
                <a:gd name="T50" fmla="*/ 1255 w 1450"/>
                <a:gd name="T51" fmla="*/ 781 h 1361"/>
                <a:gd name="T52" fmla="*/ 1291 w 1450"/>
                <a:gd name="T53" fmla="*/ 694 h 1361"/>
                <a:gd name="T54" fmla="*/ 1324 w 1450"/>
                <a:gd name="T55" fmla="*/ 608 h 1361"/>
                <a:gd name="T56" fmla="*/ 1352 w 1450"/>
                <a:gd name="T57" fmla="*/ 520 h 1361"/>
                <a:gd name="T58" fmla="*/ 1378 w 1450"/>
                <a:gd name="T59" fmla="*/ 433 h 1361"/>
                <a:gd name="T60" fmla="*/ 1399 w 1450"/>
                <a:gd name="T61" fmla="*/ 345 h 1361"/>
                <a:gd name="T62" fmla="*/ 1417 w 1450"/>
                <a:gd name="T63" fmla="*/ 258 h 1361"/>
                <a:gd name="T64" fmla="*/ 1432 w 1450"/>
                <a:gd name="T65" fmla="*/ 171 h 1361"/>
                <a:gd name="T66" fmla="*/ 1442 w 1450"/>
                <a:gd name="T67" fmla="*/ 86 h 1361"/>
                <a:gd name="T68" fmla="*/ 1450 w 1450"/>
                <a:gd name="T69" fmla="*/ 0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50" h="1361">
                  <a:moveTo>
                    <a:pt x="0" y="0"/>
                  </a:moveTo>
                  <a:lnTo>
                    <a:pt x="0" y="0"/>
                  </a:lnTo>
                  <a:lnTo>
                    <a:pt x="13" y="77"/>
                  </a:lnTo>
                  <a:lnTo>
                    <a:pt x="24" y="153"/>
                  </a:lnTo>
                  <a:lnTo>
                    <a:pt x="31" y="190"/>
                  </a:lnTo>
                  <a:lnTo>
                    <a:pt x="38" y="228"/>
                  </a:lnTo>
                  <a:lnTo>
                    <a:pt x="49" y="266"/>
                  </a:lnTo>
                  <a:lnTo>
                    <a:pt x="59" y="303"/>
                  </a:lnTo>
                  <a:lnTo>
                    <a:pt x="59" y="303"/>
                  </a:lnTo>
                  <a:lnTo>
                    <a:pt x="73" y="343"/>
                  </a:lnTo>
                  <a:lnTo>
                    <a:pt x="88" y="385"/>
                  </a:lnTo>
                  <a:lnTo>
                    <a:pt x="105" y="424"/>
                  </a:lnTo>
                  <a:lnTo>
                    <a:pt x="123" y="465"/>
                  </a:lnTo>
                  <a:lnTo>
                    <a:pt x="141" y="504"/>
                  </a:lnTo>
                  <a:lnTo>
                    <a:pt x="161" y="542"/>
                  </a:lnTo>
                  <a:lnTo>
                    <a:pt x="181" y="581"/>
                  </a:lnTo>
                  <a:lnTo>
                    <a:pt x="203" y="619"/>
                  </a:lnTo>
                  <a:lnTo>
                    <a:pt x="225" y="656"/>
                  </a:lnTo>
                  <a:lnTo>
                    <a:pt x="249" y="693"/>
                  </a:lnTo>
                  <a:lnTo>
                    <a:pt x="272" y="729"/>
                  </a:lnTo>
                  <a:lnTo>
                    <a:pt x="297" y="765"/>
                  </a:lnTo>
                  <a:lnTo>
                    <a:pt x="323" y="800"/>
                  </a:lnTo>
                  <a:lnTo>
                    <a:pt x="350" y="835"/>
                  </a:lnTo>
                  <a:lnTo>
                    <a:pt x="377" y="869"/>
                  </a:lnTo>
                  <a:lnTo>
                    <a:pt x="404" y="902"/>
                  </a:lnTo>
                  <a:lnTo>
                    <a:pt x="433" y="936"/>
                  </a:lnTo>
                  <a:lnTo>
                    <a:pt x="461" y="968"/>
                  </a:lnTo>
                  <a:lnTo>
                    <a:pt x="491" y="1000"/>
                  </a:lnTo>
                  <a:lnTo>
                    <a:pt x="521" y="1032"/>
                  </a:lnTo>
                  <a:lnTo>
                    <a:pt x="551" y="1062"/>
                  </a:lnTo>
                  <a:lnTo>
                    <a:pt x="582" y="1092"/>
                  </a:lnTo>
                  <a:lnTo>
                    <a:pt x="645" y="1151"/>
                  </a:lnTo>
                  <a:lnTo>
                    <a:pt x="709" y="1207"/>
                  </a:lnTo>
                  <a:lnTo>
                    <a:pt x="773" y="1261"/>
                  </a:lnTo>
                  <a:lnTo>
                    <a:pt x="838" y="1313"/>
                  </a:lnTo>
                  <a:lnTo>
                    <a:pt x="904" y="1361"/>
                  </a:lnTo>
                  <a:lnTo>
                    <a:pt x="904" y="1361"/>
                  </a:lnTo>
                  <a:lnTo>
                    <a:pt x="904" y="1361"/>
                  </a:lnTo>
                  <a:lnTo>
                    <a:pt x="935" y="1322"/>
                  </a:lnTo>
                  <a:lnTo>
                    <a:pt x="965" y="1283"/>
                  </a:lnTo>
                  <a:lnTo>
                    <a:pt x="994" y="1242"/>
                  </a:lnTo>
                  <a:lnTo>
                    <a:pt x="1023" y="1202"/>
                  </a:lnTo>
                  <a:lnTo>
                    <a:pt x="1050" y="1161"/>
                  </a:lnTo>
                  <a:lnTo>
                    <a:pt x="1077" y="1119"/>
                  </a:lnTo>
                  <a:lnTo>
                    <a:pt x="1101" y="1079"/>
                  </a:lnTo>
                  <a:lnTo>
                    <a:pt x="1126" y="1036"/>
                  </a:lnTo>
                  <a:lnTo>
                    <a:pt x="1150" y="995"/>
                  </a:lnTo>
                  <a:lnTo>
                    <a:pt x="1173" y="953"/>
                  </a:lnTo>
                  <a:lnTo>
                    <a:pt x="1195" y="910"/>
                  </a:lnTo>
                  <a:lnTo>
                    <a:pt x="1216" y="867"/>
                  </a:lnTo>
                  <a:lnTo>
                    <a:pt x="1236" y="825"/>
                  </a:lnTo>
                  <a:lnTo>
                    <a:pt x="1255" y="781"/>
                  </a:lnTo>
                  <a:lnTo>
                    <a:pt x="1273" y="738"/>
                  </a:lnTo>
                  <a:lnTo>
                    <a:pt x="1291" y="694"/>
                  </a:lnTo>
                  <a:lnTo>
                    <a:pt x="1308" y="651"/>
                  </a:lnTo>
                  <a:lnTo>
                    <a:pt x="1324" y="608"/>
                  </a:lnTo>
                  <a:lnTo>
                    <a:pt x="1339" y="564"/>
                  </a:lnTo>
                  <a:lnTo>
                    <a:pt x="1352" y="520"/>
                  </a:lnTo>
                  <a:lnTo>
                    <a:pt x="1366" y="476"/>
                  </a:lnTo>
                  <a:lnTo>
                    <a:pt x="1378" y="433"/>
                  </a:lnTo>
                  <a:lnTo>
                    <a:pt x="1389" y="389"/>
                  </a:lnTo>
                  <a:lnTo>
                    <a:pt x="1399" y="345"/>
                  </a:lnTo>
                  <a:lnTo>
                    <a:pt x="1408" y="302"/>
                  </a:lnTo>
                  <a:lnTo>
                    <a:pt x="1417" y="258"/>
                  </a:lnTo>
                  <a:lnTo>
                    <a:pt x="1425" y="215"/>
                  </a:lnTo>
                  <a:lnTo>
                    <a:pt x="1432" y="171"/>
                  </a:lnTo>
                  <a:lnTo>
                    <a:pt x="1438" y="128"/>
                  </a:lnTo>
                  <a:lnTo>
                    <a:pt x="1442" y="86"/>
                  </a:lnTo>
                  <a:lnTo>
                    <a:pt x="1447" y="43"/>
                  </a:lnTo>
                  <a:lnTo>
                    <a:pt x="14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8" name="Freeform 63"/>
            <p:cNvSpPr>
              <a:spLocks/>
            </p:cNvSpPr>
            <p:nvPr userDrawn="1"/>
          </p:nvSpPr>
          <p:spPr bwMode="auto">
            <a:xfrm>
              <a:off x="7700963" y="1171575"/>
              <a:ext cx="1441450" cy="1657350"/>
            </a:xfrm>
            <a:custGeom>
              <a:avLst/>
              <a:gdLst>
                <a:gd name="T0" fmla="*/ 908 w 908"/>
                <a:gd name="T1" fmla="*/ 0 h 1044"/>
                <a:gd name="T2" fmla="*/ 908 w 908"/>
                <a:gd name="T3" fmla="*/ 0 h 1044"/>
                <a:gd name="T4" fmla="*/ 848 w 908"/>
                <a:gd name="T5" fmla="*/ 28 h 1044"/>
                <a:gd name="T6" fmla="*/ 789 w 908"/>
                <a:gd name="T7" fmla="*/ 59 h 1044"/>
                <a:gd name="T8" fmla="*/ 729 w 908"/>
                <a:gd name="T9" fmla="*/ 89 h 1044"/>
                <a:gd name="T10" fmla="*/ 671 w 908"/>
                <a:gd name="T11" fmla="*/ 120 h 1044"/>
                <a:gd name="T12" fmla="*/ 612 w 908"/>
                <a:gd name="T13" fmla="*/ 153 h 1044"/>
                <a:gd name="T14" fmla="*/ 555 w 908"/>
                <a:gd name="T15" fmla="*/ 187 h 1044"/>
                <a:gd name="T16" fmla="*/ 498 w 908"/>
                <a:gd name="T17" fmla="*/ 222 h 1044"/>
                <a:gd name="T18" fmla="*/ 440 w 908"/>
                <a:gd name="T19" fmla="*/ 259 h 1044"/>
                <a:gd name="T20" fmla="*/ 384 w 908"/>
                <a:gd name="T21" fmla="*/ 298 h 1044"/>
                <a:gd name="T22" fmla="*/ 328 w 908"/>
                <a:gd name="T23" fmla="*/ 339 h 1044"/>
                <a:gd name="T24" fmla="*/ 273 w 908"/>
                <a:gd name="T25" fmla="*/ 380 h 1044"/>
                <a:gd name="T26" fmla="*/ 217 w 908"/>
                <a:gd name="T27" fmla="*/ 424 h 1044"/>
                <a:gd name="T28" fmla="*/ 162 w 908"/>
                <a:gd name="T29" fmla="*/ 471 h 1044"/>
                <a:gd name="T30" fmla="*/ 107 w 908"/>
                <a:gd name="T31" fmla="*/ 520 h 1044"/>
                <a:gd name="T32" fmla="*/ 53 w 908"/>
                <a:gd name="T33" fmla="*/ 570 h 1044"/>
                <a:gd name="T34" fmla="*/ 0 w 908"/>
                <a:gd name="T35" fmla="*/ 623 h 1044"/>
                <a:gd name="T36" fmla="*/ 0 w 908"/>
                <a:gd name="T37" fmla="*/ 623 h 1044"/>
                <a:gd name="T38" fmla="*/ 0 w 908"/>
                <a:gd name="T39" fmla="*/ 623 h 1044"/>
                <a:gd name="T40" fmla="*/ 53 w 908"/>
                <a:gd name="T41" fmla="*/ 660 h 1044"/>
                <a:gd name="T42" fmla="*/ 106 w 908"/>
                <a:gd name="T43" fmla="*/ 698 h 1044"/>
                <a:gd name="T44" fmla="*/ 160 w 908"/>
                <a:gd name="T45" fmla="*/ 732 h 1044"/>
                <a:gd name="T46" fmla="*/ 215 w 908"/>
                <a:gd name="T47" fmla="*/ 767 h 1044"/>
                <a:gd name="T48" fmla="*/ 270 w 908"/>
                <a:gd name="T49" fmla="*/ 800 h 1044"/>
                <a:gd name="T50" fmla="*/ 325 w 908"/>
                <a:gd name="T51" fmla="*/ 831 h 1044"/>
                <a:gd name="T52" fmla="*/ 383 w 908"/>
                <a:gd name="T53" fmla="*/ 862 h 1044"/>
                <a:gd name="T54" fmla="*/ 439 w 908"/>
                <a:gd name="T55" fmla="*/ 890 h 1044"/>
                <a:gd name="T56" fmla="*/ 496 w 908"/>
                <a:gd name="T57" fmla="*/ 917 h 1044"/>
                <a:gd name="T58" fmla="*/ 555 w 908"/>
                <a:gd name="T59" fmla="*/ 942 h 1044"/>
                <a:gd name="T60" fmla="*/ 612 w 908"/>
                <a:gd name="T61" fmla="*/ 964 h 1044"/>
                <a:gd name="T62" fmla="*/ 671 w 908"/>
                <a:gd name="T63" fmla="*/ 986 h 1044"/>
                <a:gd name="T64" fmla="*/ 730 w 908"/>
                <a:gd name="T65" fmla="*/ 1004 h 1044"/>
                <a:gd name="T66" fmla="*/ 789 w 908"/>
                <a:gd name="T67" fmla="*/ 1019 h 1044"/>
                <a:gd name="T68" fmla="*/ 848 w 908"/>
                <a:gd name="T69" fmla="*/ 1033 h 1044"/>
                <a:gd name="T70" fmla="*/ 908 w 908"/>
                <a:gd name="T71" fmla="*/ 1044 h 1044"/>
                <a:gd name="T72" fmla="*/ 908 w 908"/>
                <a:gd name="T73" fmla="*/ 0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08" h="1044">
                  <a:moveTo>
                    <a:pt x="908" y="0"/>
                  </a:moveTo>
                  <a:lnTo>
                    <a:pt x="908" y="0"/>
                  </a:lnTo>
                  <a:lnTo>
                    <a:pt x="848" y="28"/>
                  </a:lnTo>
                  <a:lnTo>
                    <a:pt x="789" y="59"/>
                  </a:lnTo>
                  <a:lnTo>
                    <a:pt x="729" y="89"/>
                  </a:lnTo>
                  <a:lnTo>
                    <a:pt x="671" y="120"/>
                  </a:lnTo>
                  <a:lnTo>
                    <a:pt x="612" y="153"/>
                  </a:lnTo>
                  <a:lnTo>
                    <a:pt x="555" y="187"/>
                  </a:lnTo>
                  <a:lnTo>
                    <a:pt x="498" y="222"/>
                  </a:lnTo>
                  <a:lnTo>
                    <a:pt x="440" y="259"/>
                  </a:lnTo>
                  <a:lnTo>
                    <a:pt x="384" y="298"/>
                  </a:lnTo>
                  <a:lnTo>
                    <a:pt x="328" y="339"/>
                  </a:lnTo>
                  <a:lnTo>
                    <a:pt x="273" y="380"/>
                  </a:lnTo>
                  <a:lnTo>
                    <a:pt x="217" y="424"/>
                  </a:lnTo>
                  <a:lnTo>
                    <a:pt x="162" y="471"/>
                  </a:lnTo>
                  <a:lnTo>
                    <a:pt x="107" y="520"/>
                  </a:lnTo>
                  <a:lnTo>
                    <a:pt x="53" y="570"/>
                  </a:lnTo>
                  <a:lnTo>
                    <a:pt x="0" y="623"/>
                  </a:lnTo>
                  <a:lnTo>
                    <a:pt x="0" y="623"/>
                  </a:lnTo>
                  <a:lnTo>
                    <a:pt x="0" y="623"/>
                  </a:lnTo>
                  <a:lnTo>
                    <a:pt x="53" y="660"/>
                  </a:lnTo>
                  <a:lnTo>
                    <a:pt x="106" y="698"/>
                  </a:lnTo>
                  <a:lnTo>
                    <a:pt x="160" y="732"/>
                  </a:lnTo>
                  <a:lnTo>
                    <a:pt x="215" y="767"/>
                  </a:lnTo>
                  <a:lnTo>
                    <a:pt x="270" y="800"/>
                  </a:lnTo>
                  <a:lnTo>
                    <a:pt x="325" y="831"/>
                  </a:lnTo>
                  <a:lnTo>
                    <a:pt x="383" y="862"/>
                  </a:lnTo>
                  <a:lnTo>
                    <a:pt x="439" y="890"/>
                  </a:lnTo>
                  <a:lnTo>
                    <a:pt x="496" y="917"/>
                  </a:lnTo>
                  <a:lnTo>
                    <a:pt x="555" y="942"/>
                  </a:lnTo>
                  <a:lnTo>
                    <a:pt x="612" y="964"/>
                  </a:lnTo>
                  <a:lnTo>
                    <a:pt x="671" y="986"/>
                  </a:lnTo>
                  <a:lnTo>
                    <a:pt x="730" y="1004"/>
                  </a:lnTo>
                  <a:lnTo>
                    <a:pt x="789" y="1019"/>
                  </a:lnTo>
                  <a:lnTo>
                    <a:pt x="848" y="1033"/>
                  </a:lnTo>
                  <a:lnTo>
                    <a:pt x="908" y="1044"/>
                  </a:lnTo>
                  <a:lnTo>
                    <a:pt x="90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9" name="Freeform 64"/>
            <p:cNvSpPr>
              <a:spLocks/>
            </p:cNvSpPr>
            <p:nvPr userDrawn="1"/>
          </p:nvSpPr>
          <p:spPr bwMode="auto">
            <a:xfrm>
              <a:off x="5773738" y="2160588"/>
              <a:ext cx="3368675" cy="2982913"/>
            </a:xfrm>
            <a:custGeom>
              <a:avLst/>
              <a:gdLst>
                <a:gd name="T0" fmla="*/ 2122 w 2122"/>
                <a:gd name="T1" fmla="*/ 1879 h 1879"/>
                <a:gd name="T2" fmla="*/ 2122 w 2122"/>
                <a:gd name="T3" fmla="*/ 502 h 1879"/>
                <a:gd name="T4" fmla="*/ 2122 w 2122"/>
                <a:gd name="T5" fmla="*/ 502 h 1879"/>
                <a:gd name="T6" fmla="*/ 2005 w 2122"/>
                <a:gd name="T7" fmla="*/ 447 h 1879"/>
                <a:gd name="T8" fmla="*/ 1889 w 2122"/>
                <a:gd name="T9" fmla="*/ 392 h 1879"/>
                <a:gd name="T10" fmla="*/ 1773 w 2122"/>
                <a:gd name="T11" fmla="*/ 334 h 1879"/>
                <a:gd name="T12" fmla="*/ 1716 w 2122"/>
                <a:gd name="T13" fmla="*/ 305 h 1879"/>
                <a:gd name="T14" fmla="*/ 1660 w 2122"/>
                <a:gd name="T15" fmla="*/ 275 h 1879"/>
                <a:gd name="T16" fmla="*/ 1602 w 2122"/>
                <a:gd name="T17" fmla="*/ 244 h 1879"/>
                <a:gd name="T18" fmla="*/ 1546 w 2122"/>
                <a:gd name="T19" fmla="*/ 213 h 1879"/>
                <a:gd name="T20" fmla="*/ 1490 w 2122"/>
                <a:gd name="T21" fmla="*/ 180 h 1879"/>
                <a:gd name="T22" fmla="*/ 1435 w 2122"/>
                <a:gd name="T23" fmla="*/ 147 h 1879"/>
                <a:gd name="T24" fmla="*/ 1379 w 2122"/>
                <a:gd name="T25" fmla="*/ 113 h 1879"/>
                <a:gd name="T26" fmla="*/ 1324 w 2122"/>
                <a:gd name="T27" fmla="*/ 77 h 1879"/>
                <a:gd name="T28" fmla="*/ 1268 w 2122"/>
                <a:gd name="T29" fmla="*/ 39 h 1879"/>
                <a:gd name="T30" fmla="*/ 1214 w 2122"/>
                <a:gd name="T31" fmla="*/ 0 h 1879"/>
                <a:gd name="T32" fmla="*/ 1214 w 2122"/>
                <a:gd name="T33" fmla="*/ 0 h 1879"/>
                <a:gd name="T34" fmla="*/ 1131 w 2122"/>
                <a:gd name="T35" fmla="*/ 132 h 1879"/>
                <a:gd name="T36" fmla="*/ 1052 w 2122"/>
                <a:gd name="T37" fmla="*/ 261 h 1879"/>
                <a:gd name="T38" fmla="*/ 976 w 2122"/>
                <a:gd name="T39" fmla="*/ 388 h 1879"/>
                <a:gd name="T40" fmla="*/ 902 w 2122"/>
                <a:gd name="T41" fmla="*/ 514 h 1879"/>
                <a:gd name="T42" fmla="*/ 758 w 2122"/>
                <a:gd name="T43" fmla="*/ 759 h 1879"/>
                <a:gd name="T44" fmla="*/ 687 w 2122"/>
                <a:gd name="T45" fmla="*/ 878 h 1879"/>
                <a:gd name="T46" fmla="*/ 617 w 2122"/>
                <a:gd name="T47" fmla="*/ 996 h 1879"/>
                <a:gd name="T48" fmla="*/ 546 w 2122"/>
                <a:gd name="T49" fmla="*/ 1111 h 1879"/>
                <a:gd name="T50" fmla="*/ 476 w 2122"/>
                <a:gd name="T51" fmla="*/ 1225 h 1879"/>
                <a:gd name="T52" fmla="*/ 402 w 2122"/>
                <a:gd name="T53" fmla="*/ 1338 h 1879"/>
                <a:gd name="T54" fmla="*/ 327 w 2122"/>
                <a:gd name="T55" fmla="*/ 1449 h 1879"/>
                <a:gd name="T56" fmla="*/ 289 w 2122"/>
                <a:gd name="T57" fmla="*/ 1503 h 1879"/>
                <a:gd name="T58" fmla="*/ 251 w 2122"/>
                <a:gd name="T59" fmla="*/ 1558 h 1879"/>
                <a:gd name="T60" fmla="*/ 211 w 2122"/>
                <a:gd name="T61" fmla="*/ 1612 h 1879"/>
                <a:gd name="T62" fmla="*/ 171 w 2122"/>
                <a:gd name="T63" fmla="*/ 1666 h 1879"/>
                <a:gd name="T64" fmla="*/ 129 w 2122"/>
                <a:gd name="T65" fmla="*/ 1720 h 1879"/>
                <a:gd name="T66" fmla="*/ 88 w 2122"/>
                <a:gd name="T67" fmla="*/ 1773 h 1879"/>
                <a:gd name="T68" fmla="*/ 44 w 2122"/>
                <a:gd name="T69" fmla="*/ 1826 h 1879"/>
                <a:gd name="T70" fmla="*/ 0 w 2122"/>
                <a:gd name="T71" fmla="*/ 1879 h 1879"/>
                <a:gd name="T72" fmla="*/ 2122 w 2122"/>
                <a:gd name="T73" fmla="*/ 1879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22" h="1879">
                  <a:moveTo>
                    <a:pt x="2122" y="1879"/>
                  </a:moveTo>
                  <a:lnTo>
                    <a:pt x="2122" y="502"/>
                  </a:lnTo>
                  <a:lnTo>
                    <a:pt x="2122" y="502"/>
                  </a:lnTo>
                  <a:lnTo>
                    <a:pt x="2005" y="447"/>
                  </a:lnTo>
                  <a:lnTo>
                    <a:pt x="1889" y="392"/>
                  </a:lnTo>
                  <a:lnTo>
                    <a:pt x="1773" y="334"/>
                  </a:lnTo>
                  <a:lnTo>
                    <a:pt x="1716" y="305"/>
                  </a:lnTo>
                  <a:lnTo>
                    <a:pt x="1660" y="275"/>
                  </a:lnTo>
                  <a:lnTo>
                    <a:pt x="1602" y="244"/>
                  </a:lnTo>
                  <a:lnTo>
                    <a:pt x="1546" y="213"/>
                  </a:lnTo>
                  <a:lnTo>
                    <a:pt x="1490" y="180"/>
                  </a:lnTo>
                  <a:lnTo>
                    <a:pt x="1435" y="147"/>
                  </a:lnTo>
                  <a:lnTo>
                    <a:pt x="1379" y="113"/>
                  </a:lnTo>
                  <a:lnTo>
                    <a:pt x="1324" y="77"/>
                  </a:lnTo>
                  <a:lnTo>
                    <a:pt x="1268" y="39"/>
                  </a:lnTo>
                  <a:lnTo>
                    <a:pt x="1214" y="0"/>
                  </a:lnTo>
                  <a:lnTo>
                    <a:pt x="1214" y="0"/>
                  </a:lnTo>
                  <a:lnTo>
                    <a:pt x="1131" y="132"/>
                  </a:lnTo>
                  <a:lnTo>
                    <a:pt x="1052" y="261"/>
                  </a:lnTo>
                  <a:lnTo>
                    <a:pt x="976" y="388"/>
                  </a:lnTo>
                  <a:lnTo>
                    <a:pt x="902" y="514"/>
                  </a:lnTo>
                  <a:lnTo>
                    <a:pt x="758" y="759"/>
                  </a:lnTo>
                  <a:lnTo>
                    <a:pt x="687" y="878"/>
                  </a:lnTo>
                  <a:lnTo>
                    <a:pt x="617" y="996"/>
                  </a:lnTo>
                  <a:lnTo>
                    <a:pt x="546" y="1111"/>
                  </a:lnTo>
                  <a:lnTo>
                    <a:pt x="476" y="1225"/>
                  </a:lnTo>
                  <a:lnTo>
                    <a:pt x="402" y="1338"/>
                  </a:lnTo>
                  <a:lnTo>
                    <a:pt x="327" y="1449"/>
                  </a:lnTo>
                  <a:lnTo>
                    <a:pt x="289" y="1503"/>
                  </a:lnTo>
                  <a:lnTo>
                    <a:pt x="251" y="1558"/>
                  </a:lnTo>
                  <a:lnTo>
                    <a:pt x="211" y="1612"/>
                  </a:lnTo>
                  <a:lnTo>
                    <a:pt x="171" y="1666"/>
                  </a:lnTo>
                  <a:lnTo>
                    <a:pt x="129" y="1720"/>
                  </a:lnTo>
                  <a:lnTo>
                    <a:pt x="88" y="1773"/>
                  </a:lnTo>
                  <a:lnTo>
                    <a:pt x="44" y="1826"/>
                  </a:lnTo>
                  <a:lnTo>
                    <a:pt x="0" y="1879"/>
                  </a:lnTo>
                  <a:lnTo>
                    <a:pt x="2122" y="18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0" name="Freeform 65"/>
            <p:cNvSpPr>
              <a:spLocks/>
            </p:cNvSpPr>
            <p:nvPr userDrawn="1"/>
          </p:nvSpPr>
          <p:spPr bwMode="auto">
            <a:xfrm>
              <a:off x="7700963" y="0"/>
              <a:ext cx="1441450" cy="2160588"/>
            </a:xfrm>
            <a:custGeom>
              <a:avLst/>
              <a:gdLst>
                <a:gd name="T0" fmla="*/ 0 w 908"/>
                <a:gd name="T1" fmla="*/ 1361 h 1361"/>
                <a:gd name="T2" fmla="*/ 0 w 908"/>
                <a:gd name="T3" fmla="*/ 1361 h 1361"/>
                <a:gd name="T4" fmla="*/ 53 w 908"/>
                <a:gd name="T5" fmla="*/ 1323 h 1361"/>
                <a:gd name="T6" fmla="*/ 107 w 908"/>
                <a:gd name="T7" fmla="*/ 1285 h 1361"/>
                <a:gd name="T8" fmla="*/ 161 w 908"/>
                <a:gd name="T9" fmla="*/ 1248 h 1361"/>
                <a:gd name="T10" fmla="*/ 216 w 908"/>
                <a:gd name="T11" fmla="*/ 1212 h 1361"/>
                <a:gd name="T12" fmla="*/ 271 w 908"/>
                <a:gd name="T13" fmla="*/ 1176 h 1361"/>
                <a:gd name="T14" fmla="*/ 328 w 908"/>
                <a:gd name="T15" fmla="*/ 1141 h 1361"/>
                <a:gd name="T16" fmla="*/ 384 w 908"/>
                <a:gd name="T17" fmla="*/ 1106 h 1361"/>
                <a:gd name="T18" fmla="*/ 440 w 908"/>
                <a:gd name="T19" fmla="*/ 1072 h 1361"/>
                <a:gd name="T20" fmla="*/ 498 w 908"/>
                <a:gd name="T21" fmla="*/ 1038 h 1361"/>
                <a:gd name="T22" fmla="*/ 555 w 908"/>
                <a:gd name="T23" fmla="*/ 1006 h 1361"/>
                <a:gd name="T24" fmla="*/ 612 w 908"/>
                <a:gd name="T25" fmla="*/ 974 h 1361"/>
                <a:gd name="T26" fmla="*/ 671 w 908"/>
                <a:gd name="T27" fmla="*/ 943 h 1361"/>
                <a:gd name="T28" fmla="*/ 729 w 908"/>
                <a:gd name="T29" fmla="*/ 912 h 1361"/>
                <a:gd name="T30" fmla="*/ 789 w 908"/>
                <a:gd name="T31" fmla="*/ 882 h 1361"/>
                <a:gd name="T32" fmla="*/ 848 w 908"/>
                <a:gd name="T33" fmla="*/ 853 h 1361"/>
                <a:gd name="T34" fmla="*/ 908 w 908"/>
                <a:gd name="T35" fmla="*/ 825 h 1361"/>
                <a:gd name="T36" fmla="*/ 908 w 908"/>
                <a:gd name="T37" fmla="*/ 0 h 1361"/>
                <a:gd name="T38" fmla="*/ 261 w 908"/>
                <a:gd name="T39" fmla="*/ 0 h 1361"/>
                <a:gd name="T40" fmla="*/ 261 w 908"/>
                <a:gd name="T41" fmla="*/ 0 h 1361"/>
                <a:gd name="T42" fmla="*/ 256 w 908"/>
                <a:gd name="T43" fmla="*/ 86 h 1361"/>
                <a:gd name="T44" fmla="*/ 248 w 908"/>
                <a:gd name="T45" fmla="*/ 170 h 1361"/>
                <a:gd name="T46" fmla="*/ 239 w 908"/>
                <a:gd name="T47" fmla="*/ 255 h 1361"/>
                <a:gd name="T48" fmla="*/ 229 w 908"/>
                <a:gd name="T49" fmla="*/ 340 h 1361"/>
                <a:gd name="T50" fmla="*/ 217 w 908"/>
                <a:gd name="T51" fmla="*/ 425 h 1361"/>
                <a:gd name="T52" fmla="*/ 205 w 908"/>
                <a:gd name="T53" fmla="*/ 511 h 1361"/>
                <a:gd name="T54" fmla="*/ 190 w 908"/>
                <a:gd name="T55" fmla="*/ 596 h 1361"/>
                <a:gd name="T56" fmla="*/ 175 w 908"/>
                <a:gd name="T57" fmla="*/ 681 h 1361"/>
                <a:gd name="T58" fmla="*/ 158 w 908"/>
                <a:gd name="T59" fmla="*/ 766 h 1361"/>
                <a:gd name="T60" fmla="*/ 140 w 908"/>
                <a:gd name="T61" fmla="*/ 852 h 1361"/>
                <a:gd name="T62" fmla="*/ 120 w 908"/>
                <a:gd name="T63" fmla="*/ 937 h 1361"/>
                <a:gd name="T64" fmla="*/ 99 w 908"/>
                <a:gd name="T65" fmla="*/ 1022 h 1361"/>
                <a:gd name="T66" fmla="*/ 76 w 908"/>
                <a:gd name="T67" fmla="*/ 1107 h 1361"/>
                <a:gd name="T68" fmla="*/ 52 w 908"/>
                <a:gd name="T69" fmla="*/ 1191 h 1361"/>
                <a:gd name="T70" fmla="*/ 27 w 908"/>
                <a:gd name="T71" fmla="*/ 1277 h 1361"/>
                <a:gd name="T72" fmla="*/ 0 w 908"/>
                <a:gd name="T73" fmla="*/ 1361 h 1361"/>
                <a:gd name="T74" fmla="*/ 0 w 908"/>
                <a:gd name="T75" fmla="*/ 1361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08" h="1361">
                  <a:moveTo>
                    <a:pt x="0" y="1361"/>
                  </a:moveTo>
                  <a:lnTo>
                    <a:pt x="0" y="1361"/>
                  </a:lnTo>
                  <a:lnTo>
                    <a:pt x="53" y="1323"/>
                  </a:lnTo>
                  <a:lnTo>
                    <a:pt x="107" y="1285"/>
                  </a:lnTo>
                  <a:lnTo>
                    <a:pt x="161" y="1248"/>
                  </a:lnTo>
                  <a:lnTo>
                    <a:pt x="216" y="1212"/>
                  </a:lnTo>
                  <a:lnTo>
                    <a:pt x="271" y="1176"/>
                  </a:lnTo>
                  <a:lnTo>
                    <a:pt x="328" y="1141"/>
                  </a:lnTo>
                  <a:lnTo>
                    <a:pt x="384" y="1106"/>
                  </a:lnTo>
                  <a:lnTo>
                    <a:pt x="440" y="1072"/>
                  </a:lnTo>
                  <a:lnTo>
                    <a:pt x="498" y="1038"/>
                  </a:lnTo>
                  <a:lnTo>
                    <a:pt x="555" y="1006"/>
                  </a:lnTo>
                  <a:lnTo>
                    <a:pt x="612" y="974"/>
                  </a:lnTo>
                  <a:lnTo>
                    <a:pt x="671" y="943"/>
                  </a:lnTo>
                  <a:lnTo>
                    <a:pt x="729" y="912"/>
                  </a:lnTo>
                  <a:lnTo>
                    <a:pt x="789" y="882"/>
                  </a:lnTo>
                  <a:lnTo>
                    <a:pt x="848" y="853"/>
                  </a:lnTo>
                  <a:lnTo>
                    <a:pt x="908" y="825"/>
                  </a:lnTo>
                  <a:lnTo>
                    <a:pt x="908" y="0"/>
                  </a:lnTo>
                  <a:lnTo>
                    <a:pt x="261" y="0"/>
                  </a:lnTo>
                  <a:lnTo>
                    <a:pt x="261" y="0"/>
                  </a:lnTo>
                  <a:lnTo>
                    <a:pt x="256" y="86"/>
                  </a:lnTo>
                  <a:lnTo>
                    <a:pt x="248" y="170"/>
                  </a:lnTo>
                  <a:lnTo>
                    <a:pt x="239" y="255"/>
                  </a:lnTo>
                  <a:lnTo>
                    <a:pt x="229" y="340"/>
                  </a:lnTo>
                  <a:lnTo>
                    <a:pt x="217" y="425"/>
                  </a:lnTo>
                  <a:lnTo>
                    <a:pt x="205" y="511"/>
                  </a:lnTo>
                  <a:lnTo>
                    <a:pt x="190" y="596"/>
                  </a:lnTo>
                  <a:lnTo>
                    <a:pt x="175" y="681"/>
                  </a:lnTo>
                  <a:lnTo>
                    <a:pt x="158" y="766"/>
                  </a:lnTo>
                  <a:lnTo>
                    <a:pt x="140" y="852"/>
                  </a:lnTo>
                  <a:lnTo>
                    <a:pt x="120" y="937"/>
                  </a:lnTo>
                  <a:lnTo>
                    <a:pt x="99" y="1022"/>
                  </a:lnTo>
                  <a:lnTo>
                    <a:pt x="76" y="1107"/>
                  </a:lnTo>
                  <a:lnTo>
                    <a:pt x="52" y="1191"/>
                  </a:lnTo>
                  <a:lnTo>
                    <a:pt x="27" y="1277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1" name="Freeform 66"/>
            <p:cNvSpPr>
              <a:spLocks/>
            </p:cNvSpPr>
            <p:nvPr userDrawn="1"/>
          </p:nvSpPr>
          <p:spPr bwMode="auto">
            <a:xfrm>
              <a:off x="5600701" y="0"/>
              <a:ext cx="2100263" cy="2160588"/>
            </a:xfrm>
            <a:custGeom>
              <a:avLst/>
              <a:gdLst>
                <a:gd name="T0" fmla="*/ 1323 w 1323"/>
                <a:gd name="T1" fmla="*/ 1361 h 1361"/>
                <a:gd name="T2" fmla="*/ 1323 w 1323"/>
                <a:gd name="T3" fmla="*/ 1361 h 1361"/>
                <a:gd name="T4" fmla="*/ 1291 w 1323"/>
                <a:gd name="T5" fmla="*/ 1338 h 1361"/>
                <a:gd name="T6" fmla="*/ 1258 w 1323"/>
                <a:gd name="T7" fmla="*/ 1313 h 1361"/>
                <a:gd name="T8" fmla="*/ 1227 w 1323"/>
                <a:gd name="T9" fmla="*/ 1287 h 1361"/>
                <a:gd name="T10" fmla="*/ 1195 w 1323"/>
                <a:gd name="T11" fmla="*/ 1261 h 1361"/>
                <a:gd name="T12" fmla="*/ 1165 w 1323"/>
                <a:gd name="T13" fmla="*/ 1234 h 1361"/>
                <a:gd name="T14" fmla="*/ 1135 w 1323"/>
                <a:gd name="T15" fmla="*/ 1207 h 1361"/>
                <a:gd name="T16" fmla="*/ 1105 w 1323"/>
                <a:gd name="T17" fmla="*/ 1179 h 1361"/>
                <a:gd name="T18" fmla="*/ 1076 w 1323"/>
                <a:gd name="T19" fmla="*/ 1151 h 1361"/>
                <a:gd name="T20" fmla="*/ 1047 w 1323"/>
                <a:gd name="T21" fmla="*/ 1122 h 1361"/>
                <a:gd name="T22" fmla="*/ 1019 w 1323"/>
                <a:gd name="T23" fmla="*/ 1092 h 1361"/>
                <a:gd name="T24" fmla="*/ 991 w 1323"/>
                <a:gd name="T25" fmla="*/ 1062 h 1361"/>
                <a:gd name="T26" fmla="*/ 964 w 1323"/>
                <a:gd name="T27" fmla="*/ 1032 h 1361"/>
                <a:gd name="T28" fmla="*/ 938 w 1323"/>
                <a:gd name="T29" fmla="*/ 1000 h 1361"/>
                <a:gd name="T30" fmla="*/ 912 w 1323"/>
                <a:gd name="T31" fmla="*/ 968 h 1361"/>
                <a:gd name="T32" fmla="*/ 886 w 1323"/>
                <a:gd name="T33" fmla="*/ 936 h 1361"/>
                <a:gd name="T34" fmla="*/ 861 w 1323"/>
                <a:gd name="T35" fmla="*/ 902 h 1361"/>
                <a:gd name="T36" fmla="*/ 836 w 1323"/>
                <a:gd name="T37" fmla="*/ 869 h 1361"/>
                <a:gd name="T38" fmla="*/ 813 w 1323"/>
                <a:gd name="T39" fmla="*/ 835 h 1361"/>
                <a:gd name="T40" fmla="*/ 790 w 1323"/>
                <a:gd name="T41" fmla="*/ 800 h 1361"/>
                <a:gd name="T42" fmla="*/ 768 w 1323"/>
                <a:gd name="T43" fmla="*/ 765 h 1361"/>
                <a:gd name="T44" fmla="*/ 747 w 1323"/>
                <a:gd name="T45" fmla="*/ 729 h 1361"/>
                <a:gd name="T46" fmla="*/ 725 w 1323"/>
                <a:gd name="T47" fmla="*/ 693 h 1361"/>
                <a:gd name="T48" fmla="*/ 705 w 1323"/>
                <a:gd name="T49" fmla="*/ 656 h 1361"/>
                <a:gd name="T50" fmla="*/ 686 w 1323"/>
                <a:gd name="T51" fmla="*/ 619 h 1361"/>
                <a:gd name="T52" fmla="*/ 667 w 1323"/>
                <a:gd name="T53" fmla="*/ 581 h 1361"/>
                <a:gd name="T54" fmla="*/ 649 w 1323"/>
                <a:gd name="T55" fmla="*/ 542 h 1361"/>
                <a:gd name="T56" fmla="*/ 631 w 1323"/>
                <a:gd name="T57" fmla="*/ 504 h 1361"/>
                <a:gd name="T58" fmla="*/ 614 w 1323"/>
                <a:gd name="T59" fmla="*/ 465 h 1361"/>
                <a:gd name="T60" fmla="*/ 598 w 1323"/>
                <a:gd name="T61" fmla="*/ 424 h 1361"/>
                <a:gd name="T62" fmla="*/ 582 w 1323"/>
                <a:gd name="T63" fmla="*/ 385 h 1361"/>
                <a:gd name="T64" fmla="*/ 568 w 1323"/>
                <a:gd name="T65" fmla="*/ 343 h 1361"/>
                <a:gd name="T66" fmla="*/ 554 w 1323"/>
                <a:gd name="T67" fmla="*/ 303 h 1361"/>
                <a:gd name="T68" fmla="*/ 554 w 1323"/>
                <a:gd name="T69" fmla="*/ 303 h 1361"/>
                <a:gd name="T70" fmla="*/ 542 w 1323"/>
                <a:gd name="T71" fmla="*/ 266 h 1361"/>
                <a:gd name="T72" fmla="*/ 531 w 1323"/>
                <a:gd name="T73" fmla="*/ 228 h 1361"/>
                <a:gd name="T74" fmla="*/ 520 w 1323"/>
                <a:gd name="T75" fmla="*/ 190 h 1361"/>
                <a:gd name="T76" fmla="*/ 511 w 1323"/>
                <a:gd name="T77" fmla="*/ 153 h 1361"/>
                <a:gd name="T78" fmla="*/ 502 w 1323"/>
                <a:gd name="T79" fmla="*/ 115 h 1361"/>
                <a:gd name="T80" fmla="*/ 493 w 1323"/>
                <a:gd name="T81" fmla="*/ 77 h 1361"/>
                <a:gd name="T82" fmla="*/ 487 w 1323"/>
                <a:gd name="T83" fmla="*/ 38 h 1361"/>
                <a:gd name="T84" fmla="*/ 479 w 1323"/>
                <a:gd name="T85" fmla="*/ 0 h 1361"/>
                <a:gd name="T86" fmla="*/ 0 w 1323"/>
                <a:gd name="T87" fmla="*/ 0 h 1361"/>
                <a:gd name="T88" fmla="*/ 0 w 1323"/>
                <a:gd name="T89" fmla="*/ 0 h 1361"/>
                <a:gd name="T90" fmla="*/ 70 w 1323"/>
                <a:gd name="T91" fmla="*/ 99 h 1361"/>
                <a:gd name="T92" fmla="*/ 140 w 1323"/>
                <a:gd name="T93" fmla="*/ 197 h 1361"/>
                <a:gd name="T94" fmla="*/ 213 w 1323"/>
                <a:gd name="T95" fmla="*/ 293 h 1361"/>
                <a:gd name="T96" fmla="*/ 289 w 1323"/>
                <a:gd name="T97" fmla="*/ 386 h 1361"/>
                <a:gd name="T98" fmla="*/ 365 w 1323"/>
                <a:gd name="T99" fmla="*/ 477 h 1361"/>
                <a:gd name="T100" fmla="*/ 444 w 1323"/>
                <a:gd name="T101" fmla="*/ 568 h 1361"/>
                <a:gd name="T102" fmla="*/ 525 w 1323"/>
                <a:gd name="T103" fmla="*/ 656 h 1361"/>
                <a:gd name="T104" fmla="*/ 607 w 1323"/>
                <a:gd name="T105" fmla="*/ 743 h 1361"/>
                <a:gd name="T106" fmla="*/ 690 w 1323"/>
                <a:gd name="T107" fmla="*/ 826 h 1361"/>
                <a:gd name="T108" fmla="*/ 777 w 1323"/>
                <a:gd name="T109" fmla="*/ 909 h 1361"/>
                <a:gd name="T110" fmla="*/ 863 w 1323"/>
                <a:gd name="T111" fmla="*/ 989 h 1361"/>
                <a:gd name="T112" fmla="*/ 952 w 1323"/>
                <a:gd name="T113" fmla="*/ 1068 h 1361"/>
                <a:gd name="T114" fmla="*/ 1043 w 1323"/>
                <a:gd name="T115" fmla="*/ 1144 h 1361"/>
                <a:gd name="T116" fmla="*/ 1135 w 1323"/>
                <a:gd name="T117" fmla="*/ 1218 h 1361"/>
                <a:gd name="T118" fmla="*/ 1228 w 1323"/>
                <a:gd name="T119" fmla="*/ 1290 h 1361"/>
                <a:gd name="T120" fmla="*/ 1323 w 1323"/>
                <a:gd name="T121" fmla="*/ 1361 h 1361"/>
                <a:gd name="T122" fmla="*/ 1323 w 1323"/>
                <a:gd name="T123" fmla="*/ 1361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23" h="1361">
                  <a:moveTo>
                    <a:pt x="1323" y="1361"/>
                  </a:moveTo>
                  <a:lnTo>
                    <a:pt x="1323" y="1361"/>
                  </a:lnTo>
                  <a:lnTo>
                    <a:pt x="1291" y="1338"/>
                  </a:lnTo>
                  <a:lnTo>
                    <a:pt x="1258" y="1313"/>
                  </a:lnTo>
                  <a:lnTo>
                    <a:pt x="1227" y="1287"/>
                  </a:lnTo>
                  <a:lnTo>
                    <a:pt x="1195" y="1261"/>
                  </a:lnTo>
                  <a:lnTo>
                    <a:pt x="1165" y="1234"/>
                  </a:lnTo>
                  <a:lnTo>
                    <a:pt x="1135" y="1207"/>
                  </a:lnTo>
                  <a:lnTo>
                    <a:pt x="1105" y="1179"/>
                  </a:lnTo>
                  <a:lnTo>
                    <a:pt x="1076" y="1151"/>
                  </a:lnTo>
                  <a:lnTo>
                    <a:pt x="1047" y="1122"/>
                  </a:lnTo>
                  <a:lnTo>
                    <a:pt x="1019" y="1092"/>
                  </a:lnTo>
                  <a:lnTo>
                    <a:pt x="991" y="1062"/>
                  </a:lnTo>
                  <a:lnTo>
                    <a:pt x="964" y="1032"/>
                  </a:lnTo>
                  <a:lnTo>
                    <a:pt x="938" y="1000"/>
                  </a:lnTo>
                  <a:lnTo>
                    <a:pt x="912" y="968"/>
                  </a:lnTo>
                  <a:lnTo>
                    <a:pt x="886" y="936"/>
                  </a:lnTo>
                  <a:lnTo>
                    <a:pt x="861" y="902"/>
                  </a:lnTo>
                  <a:lnTo>
                    <a:pt x="836" y="869"/>
                  </a:lnTo>
                  <a:lnTo>
                    <a:pt x="813" y="835"/>
                  </a:lnTo>
                  <a:lnTo>
                    <a:pt x="790" y="800"/>
                  </a:lnTo>
                  <a:lnTo>
                    <a:pt x="768" y="765"/>
                  </a:lnTo>
                  <a:lnTo>
                    <a:pt x="747" y="729"/>
                  </a:lnTo>
                  <a:lnTo>
                    <a:pt x="725" y="693"/>
                  </a:lnTo>
                  <a:lnTo>
                    <a:pt x="705" y="656"/>
                  </a:lnTo>
                  <a:lnTo>
                    <a:pt x="686" y="619"/>
                  </a:lnTo>
                  <a:lnTo>
                    <a:pt x="667" y="581"/>
                  </a:lnTo>
                  <a:lnTo>
                    <a:pt x="649" y="542"/>
                  </a:lnTo>
                  <a:lnTo>
                    <a:pt x="631" y="504"/>
                  </a:lnTo>
                  <a:lnTo>
                    <a:pt x="614" y="465"/>
                  </a:lnTo>
                  <a:lnTo>
                    <a:pt x="598" y="424"/>
                  </a:lnTo>
                  <a:lnTo>
                    <a:pt x="582" y="385"/>
                  </a:lnTo>
                  <a:lnTo>
                    <a:pt x="568" y="343"/>
                  </a:lnTo>
                  <a:lnTo>
                    <a:pt x="554" y="303"/>
                  </a:lnTo>
                  <a:lnTo>
                    <a:pt x="554" y="303"/>
                  </a:lnTo>
                  <a:lnTo>
                    <a:pt x="542" y="266"/>
                  </a:lnTo>
                  <a:lnTo>
                    <a:pt x="531" y="228"/>
                  </a:lnTo>
                  <a:lnTo>
                    <a:pt x="520" y="190"/>
                  </a:lnTo>
                  <a:lnTo>
                    <a:pt x="511" y="153"/>
                  </a:lnTo>
                  <a:lnTo>
                    <a:pt x="502" y="115"/>
                  </a:lnTo>
                  <a:lnTo>
                    <a:pt x="493" y="77"/>
                  </a:lnTo>
                  <a:lnTo>
                    <a:pt x="487" y="38"/>
                  </a:lnTo>
                  <a:lnTo>
                    <a:pt x="47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70" y="99"/>
                  </a:lnTo>
                  <a:lnTo>
                    <a:pt x="140" y="197"/>
                  </a:lnTo>
                  <a:lnTo>
                    <a:pt x="213" y="293"/>
                  </a:lnTo>
                  <a:lnTo>
                    <a:pt x="289" y="386"/>
                  </a:lnTo>
                  <a:lnTo>
                    <a:pt x="365" y="477"/>
                  </a:lnTo>
                  <a:lnTo>
                    <a:pt x="444" y="568"/>
                  </a:lnTo>
                  <a:lnTo>
                    <a:pt x="525" y="656"/>
                  </a:lnTo>
                  <a:lnTo>
                    <a:pt x="607" y="743"/>
                  </a:lnTo>
                  <a:lnTo>
                    <a:pt x="690" y="826"/>
                  </a:lnTo>
                  <a:lnTo>
                    <a:pt x="777" y="909"/>
                  </a:lnTo>
                  <a:lnTo>
                    <a:pt x="863" y="989"/>
                  </a:lnTo>
                  <a:lnTo>
                    <a:pt x="952" y="1068"/>
                  </a:lnTo>
                  <a:lnTo>
                    <a:pt x="1043" y="1144"/>
                  </a:lnTo>
                  <a:lnTo>
                    <a:pt x="1135" y="1218"/>
                  </a:lnTo>
                  <a:lnTo>
                    <a:pt x="1228" y="1290"/>
                  </a:lnTo>
                  <a:lnTo>
                    <a:pt x="1323" y="1361"/>
                  </a:lnTo>
                  <a:lnTo>
                    <a:pt x="1323" y="1361"/>
                  </a:lnTo>
                  <a:close/>
                </a:path>
              </a:pathLst>
            </a:custGeom>
            <a:solidFill>
              <a:srgbClr val="FFB85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2" name="Freeform 67"/>
            <p:cNvSpPr>
              <a:spLocks/>
            </p:cNvSpPr>
            <p:nvPr userDrawn="1"/>
          </p:nvSpPr>
          <p:spPr bwMode="auto">
            <a:xfrm>
              <a:off x="7700963" y="2160588"/>
              <a:ext cx="1441450" cy="852488"/>
            </a:xfrm>
            <a:custGeom>
              <a:avLst/>
              <a:gdLst>
                <a:gd name="T0" fmla="*/ 908 w 908"/>
                <a:gd name="T1" fmla="*/ 378 h 537"/>
                <a:gd name="T2" fmla="*/ 908 w 908"/>
                <a:gd name="T3" fmla="*/ 378 h 537"/>
                <a:gd name="T4" fmla="*/ 848 w 908"/>
                <a:gd name="T5" fmla="*/ 367 h 537"/>
                <a:gd name="T6" fmla="*/ 789 w 908"/>
                <a:gd name="T7" fmla="*/ 356 h 537"/>
                <a:gd name="T8" fmla="*/ 730 w 908"/>
                <a:gd name="T9" fmla="*/ 341 h 537"/>
                <a:gd name="T10" fmla="*/ 671 w 908"/>
                <a:gd name="T11" fmla="*/ 325 h 537"/>
                <a:gd name="T12" fmla="*/ 612 w 908"/>
                <a:gd name="T13" fmla="*/ 309 h 537"/>
                <a:gd name="T14" fmla="*/ 555 w 908"/>
                <a:gd name="T15" fmla="*/ 289 h 537"/>
                <a:gd name="T16" fmla="*/ 496 w 908"/>
                <a:gd name="T17" fmla="*/ 268 h 537"/>
                <a:gd name="T18" fmla="*/ 439 w 908"/>
                <a:gd name="T19" fmla="*/ 246 h 537"/>
                <a:gd name="T20" fmla="*/ 383 w 908"/>
                <a:gd name="T21" fmla="*/ 222 h 537"/>
                <a:gd name="T22" fmla="*/ 325 w 908"/>
                <a:gd name="T23" fmla="*/ 195 h 537"/>
                <a:gd name="T24" fmla="*/ 270 w 908"/>
                <a:gd name="T25" fmla="*/ 167 h 537"/>
                <a:gd name="T26" fmla="*/ 215 w 908"/>
                <a:gd name="T27" fmla="*/ 138 h 537"/>
                <a:gd name="T28" fmla="*/ 160 w 908"/>
                <a:gd name="T29" fmla="*/ 106 h 537"/>
                <a:gd name="T30" fmla="*/ 106 w 908"/>
                <a:gd name="T31" fmla="*/ 72 h 537"/>
                <a:gd name="T32" fmla="*/ 53 w 908"/>
                <a:gd name="T33" fmla="*/ 37 h 537"/>
                <a:gd name="T34" fmla="*/ 0 w 908"/>
                <a:gd name="T35" fmla="*/ 0 h 537"/>
                <a:gd name="T36" fmla="*/ 0 w 908"/>
                <a:gd name="T37" fmla="*/ 0 h 537"/>
                <a:gd name="T38" fmla="*/ 54 w 908"/>
                <a:gd name="T39" fmla="*/ 40 h 537"/>
                <a:gd name="T40" fmla="*/ 110 w 908"/>
                <a:gd name="T41" fmla="*/ 78 h 537"/>
                <a:gd name="T42" fmla="*/ 165 w 908"/>
                <a:gd name="T43" fmla="*/ 115 h 537"/>
                <a:gd name="T44" fmla="*/ 221 w 908"/>
                <a:gd name="T45" fmla="*/ 152 h 537"/>
                <a:gd name="T46" fmla="*/ 276 w 908"/>
                <a:gd name="T47" fmla="*/ 188 h 537"/>
                <a:gd name="T48" fmla="*/ 332 w 908"/>
                <a:gd name="T49" fmla="*/ 224 h 537"/>
                <a:gd name="T50" fmla="*/ 388 w 908"/>
                <a:gd name="T51" fmla="*/ 259 h 537"/>
                <a:gd name="T52" fmla="*/ 446 w 908"/>
                <a:gd name="T53" fmla="*/ 293 h 537"/>
                <a:gd name="T54" fmla="*/ 502 w 908"/>
                <a:gd name="T55" fmla="*/ 325 h 537"/>
                <a:gd name="T56" fmla="*/ 559 w 908"/>
                <a:gd name="T57" fmla="*/ 358 h 537"/>
                <a:gd name="T58" fmla="*/ 617 w 908"/>
                <a:gd name="T59" fmla="*/ 390 h 537"/>
                <a:gd name="T60" fmla="*/ 675 w 908"/>
                <a:gd name="T61" fmla="*/ 421 h 537"/>
                <a:gd name="T62" fmla="*/ 733 w 908"/>
                <a:gd name="T63" fmla="*/ 450 h 537"/>
                <a:gd name="T64" fmla="*/ 791 w 908"/>
                <a:gd name="T65" fmla="*/ 480 h 537"/>
                <a:gd name="T66" fmla="*/ 850 w 908"/>
                <a:gd name="T67" fmla="*/ 509 h 537"/>
                <a:gd name="T68" fmla="*/ 908 w 908"/>
                <a:gd name="T69" fmla="*/ 537 h 537"/>
                <a:gd name="T70" fmla="*/ 908 w 908"/>
                <a:gd name="T71" fmla="*/ 378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8" h="537">
                  <a:moveTo>
                    <a:pt x="908" y="378"/>
                  </a:moveTo>
                  <a:lnTo>
                    <a:pt x="908" y="378"/>
                  </a:lnTo>
                  <a:lnTo>
                    <a:pt x="848" y="367"/>
                  </a:lnTo>
                  <a:lnTo>
                    <a:pt x="789" y="356"/>
                  </a:lnTo>
                  <a:lnTo>
                    <a:pt x="730" y="341"/>
                  </a:lnTo>
                  <a:lnTo>
                    <a:pt x="671" y="325"/>
                  </a:lnTo>
                  <a:lnTo>
                    <a:pt x="612" y="309"/>
                  </a:lnTo>
                  <a:lnTo>
                    <a:pt x="555" y="289"/>
                  </a:lnTo>
                  <a:lnTo>
                    <a:pt x="496" y="268"/>
                  </a:lnTo>
                  <a:lnTo>
                    <a:pt x="439" y="246"/>
                  </a:lnTo>
                  <a:lnTo>
                    <a:pt x="383" y="222"/>
                  </a:lnTo>
                  <a:lnTo>
                    <a:pt x="325" y="195"/>
                  </a:lnTo>
                  <a:lnTo>
                    <a:pt x="270" y="167"/>
                  </a:lnTo>
                  <a:lnTo>
                    <a:pt x="215" y="138"/>
                  </a:lnTo>
                  <a:lnTo>
                    <a:pt x="160" y="106"/>
                  </a:lnTo>
                  <a:lnTo>
                    <a:pt x="106" y="72"/>
                  </a:lnTo>
                  <a:lnTo>
                    <a:pt x="53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54" y="40"/>
                  </a:lnTo>
                  <a:lnTo>
                    <a:pt x="110" y="78"/>
                  </a:lnTo>
                  <a:lnTo>
                    <a:pt x="165" y="115"/>
                  </a:lnTo>
                  <a:lnTo>
                    <a:pt x="221" y="152"/>
                  </a:lnTo>
                  <a:lnTo>
                    <a:pt x="276" y="188"/>
                  </a:lnTo>
                  <a:lnTo>
                    <a:pt x="332" y="224"/>
                  </a:lnTo>
                  <a:lnTo>
                    <a:pt x="388" y="259"/>
                  </a:lnTo>
                  <a:lnTo>
                    <a:pt x="446" y="293"/>
                  </a:lnTo>
                  <a:lnTo>
                    <a:pt x="502" y="325"/>
                  </a:lnTo>
                  <a:lnTo>
                    <a:pt x="559" y="358"/>
                  </a:lnTo>
                  <a:lnTo>
                    <a:pt x="617" y="390"/>
                  </a:lnTo>
                  <a:lnTo>
                    <a:pt x="675" y="421"/>
                  </a:lnTo>
                  <a:lnTo>
                    <a:pt x="733" y="450"/>
                  </a:lnTo>
                  <a:lnTo>
                    <a:pt x="791" y="480"/>
                  </a:lnTo>
                  <a:lnTo>
                    <a:pt x="850" y="509"/>
                  </a:lnTo>
                  <a:lnTo>
                    <a:pt x="908" y="537"/>
                  </a:lnTo>
                  <a:lnTo>
                    <a:pt x="908" y="37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3" name="Freeform 68"/>
            <p:cNvSpPr>
              <a:spLocks/>
            </p:cNvSpPr>
            <p:nvPr userDrawn="1"/>
          </p:nvSpPr>
          <p:spPr bwMode="auto">
            <a:xfrm>
              <a:off x="5103813" y="2160588"/>
              <a:ext cx="2597150" cy="2982913"/>
            </a:xfrm>
            <a:custGeom>
              <a:avLst/>
              <a:gdLst>
                <a:gd name="T0" fmla="*/ 588 w 1636"/>
                <a:gd name="T1" fmla="*/ 1879 h 1879"/>
                <a:gd name="T2" fmla="*/ 632 w 1636"/>
                <a:gd name="T3" fmla="*/ 1826 h 1879"/>
                <a:gd name="T4" fmla="*/ 719 w 1636"/>
                <a:gd name="T5" fmla="*/ 1719 h 1879"/>
                <a:gd name="T6" fmla="*/ 802 w 1636"/>
                <a:gd name="T7" fmla="*/ 1611 h 1879"/>
                <a:gd name="T8" fmla="*/ 883 w 1636"/>
                <a:gd name="T9" fmla="*/ 1501 h 1879"/>
                <a:gd name="T10" fmla="*/ 961 w 1636"/>
                <a:gd name="T11" fmla="*/ 1389 h 1879"/>
                <a:gd name="T12" fmla="*/ 1035 w 1636"/>
                <a:gd name="T13" fmla="*/ 1275 h 1879"/>
                <a:gd name="T14" fmla="*/ 1107 w 1636"/>
                <a:gd name="T15" fmla="*/ 1160 h 1879"/>
                <a:gd name="T16" fmla="*/ 1175 w 1636"/>
                <a:gd name="T17" fmla="*/ 1043 h 1879"/>
                <a:gd name="T18" fmla="*/ 1241 w 1636"/>
                <a:gd name="T19" fmla="*/ 925 h 1879"/>
                <a:gd name="T20" fmla="*/ 1304 w 1636"/>
                <a:gd name="T21" fmla="*/ 806 h 1879"/>
                <a:gd name="T22" fmla="*/ 1363 w 1636"/>
                <a:gd name="T23" fmla="*/ 684 h 1879"/>
                <a:gd name="T24" fmla="*/ 1419 w 1636"/>
                <a:gd name="T25" fmla="*/ 563 h 1879"/>
                <a:gd name="T26" fmla="*/ 1473 w 1636"/>
                <a:gd name="T27" fmla="*/ 440 h 1879"/>
                <a:gd name="T28" fmla="*/ 1524 w 1636"/>
                <a:gd name="T29" fmla="*/ 315 h 1879"/>
                <a:gd name="T30" fmla="*/ 1571 w 1636"/>
                <a:gd name="T31" fmla="*/ 190 h 1879"/>
                <a:gd name="T32" fmla="*/ 1615 w 1636"/>
                <a:gd name="T33" fmla="*/ 63 h 1879"/>
                <a:gd name="T34" fmla="*/ 1636 w 1636"/>
                <a:gd name="T35" fmla="*/ 0 h 1879"/>
                <a:gd name="T36" fmla="*/ 1570 w 1636"/>
                <a:gd name="T37" fmla="*/ 49 h 1879"/>
                <a:gd name="T38" fmla="*/ 1442 w 1636"/>
                <a:gd name="T39" fmla="*/ 148 h 1879"/>
                <a:gd name="T40" fmla="*/ 1317 w 1636"/>
                <a:gd name="T41" fmla="*/ 250 h 1879"/>
                <a:gd name="T42" fmla="*/ 1197 w 1636"/>
                <a:gd name="T43" fmla="*/ 355 h 1879"/>
                <a:gd name="T44" fmla="*/ 1079 w 1636"/>
                <a:gd name="T45" fmla="*/ 463 h 1879"/>
                <a:gd name="T46" fmla="*/ 965 w 1636"/>
                <a:gd name="T47" fmla="*/ 573 h 1879"/>
                <a:gd name="T48" fmla="*/ 856 w 1636"/>
                <a:gd name="T49" fmla="*/ 687 h 1879"/>
                <a:gd name="T50" fmla="*/ 749 w 1636"/>
                <a:gd name="T51" fmla="*/ 802 h 1879"/>
                <a:gd name="T52" fmla="*/ 647 w 1636"/>
                <a:gd name="T53" fmla="*/ 921 h 1879"/>
                <a:gd name="T54" fmla="*/ 549 w 1636"/>
                <a:gd name="T55" fmla="*/ 1042 h 1879"/>
                <a:gd name="T56" fmla="*/ 453 w 1636"/>
                <a:gd name="T57" fmla="*/ 1165 h 1879"/>
                <a:gd name="T58" fmla="*/ 362 w 1636"/>
                <a:gd name="T59" fmla="*/ 1291 h 1879"/>
                <a:gd name="T60" fmla="*/ 276 w 1636"/>
                <a:gd name="T61" fmla="*/ 1418 h 1879"/>
                <a:gd name="T62" fmla="*/ 192 w 1636"/>
                <a:gd name="T63" fmla="*/ 1547 h 1879"/>
                <a:gd name="T64" fmla="*/ 113 w 1636"/>
                <a:gd name="T65" fmla="*/ 1679 h 1879"/>
                <a:gd name="T66" fmla="*/ 37 w 1636"/>
                <a:gd name="T67" fmla="*/ 1812 h 1879"/>
                <a:gd name="T68" fmla="*/ 0 w 1636"/>
                <a:gd name="T69" fmla="*/ 1879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36" h="1879">
                  <a:moveTo>
                    <a:pt x="0" y="1879"/>
                  </a:moveTo>
                  <a:lnTo>
                    <a:pt x="588" y="1879"/>
                  </a:lnTo>
                  <a:lnTo>
                    <a:pt x="588" y="1879"/>
                  </a:lnTo>
                  <a:lnTo>
                    <a:pt x="632" y="1826"/>
                  </a:lnTo>
                  <a:lnTo>
                    <a:pt x="676" y="1773"/>
                  </a:lnTo>
                  <a:lnTo>
                    <a:pt x="719" y="1719"/>
                  </a:lnTo>
                  <a:lnTo>
                    <a:pt x="760" y="1665"/>
                  </a:lnTo>
                  <a:lnTo>
                    <a:pt x="802" y="1611"/>
                  </a:lnTo>
                  <a:lnTo>
                    <a:pt x="842" y="1556"/>
                  </a:lnTo>
                  <a:lnTo>
                    <a:pt x="883" y="1501"/>
                  </a:lnTo>
                  <a:lnTo>
                    <a:pt x="922" y="1445"/>
                  </a:lnTo>
                  <a:lnTo>
                    <a:pt x="961" y="1389"/>
                  </a:lnTo>
                  <a:lnTo>
                    <a:pt x="998" y="1332"/>
                  </a:lnTo>
                  <a:lnTo>
                    <a:pt x="1035" y="1275"/>
                  </a:lnTo>
                  <a:lnTo>
                    <a:pt x="1071" y="1218"/>
                  </a:lnTo>
                  <a:lnTo>
                    <a:pt x="1107" y="1160"/>
                  </a:lnTo>
                  <a:lnTo>
                    <a:pt x="1142" y="1102"/>
                  </a:lnTo>
                  <a:lnTo>
                    <a:pt x="1175" y="1043"/>
                  </a:lnTo>
                  <a:lnTo>
                    <a:pt x="1208" y="985"/>
                  </a:lnTo>
                  <a:lnTo>
                    <a:pt x="1241" y="925"/>
                  </a:lnTo>
                  <a:lnTo>
                    <a:pt x="1272" y="865"/>
                  </a:lnTo>
                  <a:lnTo>
                    <a:pt x="1304" y="806"/>
                  </a:lnTo>
                  <a:lnTo>
                    <a:pt x="1334" y="745"/>
                  </a:lnTo>
                  <a:lnTo>
                    <a:pt x="1363" y="684"/>
                  </a:lnTo>
                  <a:lnTo>
                    <a:pt x="1391" y="624"/>
                  </a:lnTo>
                  <a:lnTo>
                    <a:pt x="1419" y="563"/>
                  </a:lnTo>
                  <a:lnTo>
                    <a:pt x="1446" y="501"/>
                  </a:lnTo>
                  <a:lnTo>
                    <a:pt x="1473" y="440"/>
                  </a:lnTo>
                  <a:lnTo>
                    <a:pt x="1498" y="377"/>
                  </a:lnTo>
                  <a:lnTo>
                    <a:pt x="1524" y="315"/>
                  </a:lnTo>
                  <a:lnTo>
                    <a:pt x="1548" y="253"/>
                  </a:lnTo>
                  <a:lnTo>
                    <a:pt x="1571" y="190"/>
                  </a:lnTo>
                  <a:lnTo>
                    <a:pt x="1594" y="127"/>
                  </a:lnTo>
                  <a:lnTo>
                    <a:pt x="1615" y="63"/>
                  </a:lnTo>
                  <a:lnTo>
                    <a:pt x="1636" y="0"/>
                  </a:lnTo>
                  <a:lnTo>
                    <a:pt x="1636" y="0"/>
                  </a:lnTo>
                  <a:lnTo>
                    <a:pt x="1636" y="0"/>
                  </a:lnTo>
                  <a:lnTo>
                    <a:pt x="1570" y="49"/>
                  </a:lnTo>
                  <a:lnTo>
                    <a:pt x="1506" y="98"/>
                  </a:lnTo>
                  <a:lnTo>
                    <a:pt x="1442" y="148"/>
                  </a:lnTo>
                  <a:lnTo>
                    <a:pt x="1379" y="198"/>
                  </a:lnTo>
                  <a:lnTo>
                    <a:pt x="1317" y="250"/>
                  </a:lnTo>
                  <a:lnTo>
                    <a:pt x="1256" y="302"/>
                  </a:lnTo>
                  <a:lnTo>
                    <a:pt x="1197" y="355"/>
                  </a:lnTo>
                  <a:lnTo>
                    <a:pt x="1137" y="409"/>
                  </a:lnTo>
                  <a:lnTo>
                    <a:pt x="1079" y="463"/>
                  </a:lnTo>
                  <a:lnTo>
                    <a:pt x="1021" y="518"/>
                  </a:lnTo>
                  <a:lnTo>
                    <a:pt x="965" y="573"/>
                  </a:lnTo>
                  <a:lnTo>
                    <a:pt x="910" y="629"/>
                  </a:lnTo>
                  <a:lnTo>
                    <a:pt x="856" y="687"/>
                  </a:lnTo>
                  <a:lnTo>
                    <a:pt x="802" y="744"/>
                  </a:lnTo>
                  <a:lnTo>
                    <a:pt x="749" y="802"/>
                  </a:lnTo>
                  <a:lnTo>
                    <a:pt x="697" y="861"/>
                  </a:lnTo>
                  <a:lnTo>
                    <a:pt x="647" y="921"/>
                  </a:lnTo>
                  <a:lnTo>
                    <a:pt x="597" y="981"/>
                  </a:lnTo>
                  <a:lnTo>
                    <a:pt x="549" y="1042"/>
                  </a:lnTo>
                  <a:lnTo>
                    <a:pt x="501" y="1103"/>
                  </a:lnTo>
                  <a:lnTo>
                    <a:pt x="453" y="1165"/>
                  </a:lnTo>
                  <a:lnTo>
                    <a:pt x="407" y="1228"/>
                  </a:lnTo>
                  <a:lnTo>
                    <a:pt x="362" y="1291"/>
                  </a:lnTo>
                  <a:lnTo>
                    <a:pt x="318" y="1354"/>
                  </a:lnTo>
                  <a:lnTo>
                    <a:pt x="276" y="1418"/>
                  </a:lnTo>
                  <a:lnTo>
                    <a:pt x="233" y="1482"/>
                  </a:lnTo>
                  <a:lnTo>
                    <a:pt x="192" y="1547"/>
                  </a:lnTo>
                  <a:lnTo>
                    <a:pt x="152" y="1612"/>
                  </a:lnTo>
                  <a:lnTo>
                    <a:pt x="113" y="1679"/>
                  </a:lnTo>
                  <a:lnTo>
                    <a:pt x="74" y="1745"/>
                  </a:lnTo>
                  <a:lnTo>
                    <a:pt x="37" y="1812"/>
                  </a:lnTo>
                  <a:lnTo>
                    <a:pt x="0" y="1879"/>
                  </a:lnTo>
                  <a:lnTo>
                    <a:pt x="0" y="187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7" name="Otsikko 1"/>
          <p:cNvSpPr>
            <a:spLocks noGrp="1"/>
          </p:cNvSpPr>
          <p:nvPr userDrawn="1">
            <p:ph type="ctrTitle"/>
          </p:nvPr>
        </p:nvSpPr>
        <p:spPr>
          <a:xfrm>
            <a:off x="683568" y="1347614"/>
            <a:ext cx="5832648" cy="2095528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8" name="Alaotsikko 2"/>
          <p:cNvSpPr>
            <a:spLocks noGrp="1"/>
          </p:cNvSpPr>
          <p:nvPr userDrawn="1">
            <p:ph type="subTitle" idx="1"/>
          </p:nvPr>
        </p:nvSpPr>
        <p:spPr>
          <a:xfrm>
            <a:off x="683568" y="4064577"/>
            <a:ext cx="5832648" cy="667413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14" name="Picture 13" descr="työkykyohjelman logo">
            <a:extLst>
              <a:ext uri="{FF2B5EF4-FFF2-40B4-BE49-F238E27FC236}">
                <a16:creationId xmlns:a16="http://schemas.microsoft.com/office/drawing/2014/main" id="{178ED2CD-2483-5F40-8C43-0CE3EDDC76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507749"/>
            <a:ext cx="2412801" cy="48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0302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ääotsikko Te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taustakuva"/>
          <p:cNvGrpSpPr/>
          <p:nvPr userDrawn="1"/>
        </p:nvGrpSpPr>
        <p:grpSpPr>
          <a:xfrm>
            <a:off x="5103813" y="1"/>
            <a:ext cx="4038600" cy="5143501"/>
            <a:chOff x="5103813" y="0"/>
            <a:chExt cx="4038600" cy="5143501"/>
          </a:xfrm>
        </p:grpSpPr>
        <p:sp>
          <p:nvSpPr>
            <p:cNvPr id="67" name="Freeform 62"/>
            <p:cNvSpPr>
              <a:spLocks/>
            </p:cNvSpPr>
            <p:nvPr userDrawn="1"/>
          </p:nvSpPr>
          <p:spPr bwMode="auto">
            <a:xfrm>
              <a:off x="6265863" y="0"/>
              <a:ext cx="2301875" cy="2160588"/>
            </a:xfrm>
            <a:custGeom>
              <a:avLst/>
              <a:gdLst>
                <a:gd name="T0" fmla="*/ 0 w 1450"/>
                <a:gd name="T1" fmla="*/ 0 h 1361"/>
                <a:gd name="T2" fmla="*/ 24 w 1450"/>
                <a:gd name="T3" fmla="*/ 153 h 1361"/>
                <a:gd name="T4" fmla="*/ 38 w 1450"/>
                <a:gd name="T5" fmla="*/ 228 h 1361"/>
                <a:gd name="T6" fmla="*/ 59 w 1450"/>
                <a:gd name="T7" fmla="*/ 303 h 1361"/>
                <a:gd name="T8" fmla="*/ 73 w 1450"/>
                <a:gd name="T9" fmla="*/ 343 h 1361"/>
                <a:gd name="T10" fmla="*/ 105 w 1450"/>
                <a:gd name="T11" fmla="*/ 424 h 1361"/>
                <a:gd name="T12" fmla="*/ 141 w 1450"/>
                <a:gd name="T13" fmla="*/ 504 h 1361"/>
                <a:gd name="T14" fmla="*/ 181 w 1450"/>
                <a:gd name="T15" fmla="*/ 581 h 1361"/>
                <a:gd name="T16" fmla="*/ 225 w 1450"/>
                <a:gd name="T17" fmla="*/ 656 h 1361"/>
                <a:gd name="T18" fmla="*/ 272 w 1450"/>
                <a:gd name="T19" fmla="*/ 729 h 1361"/>
                <a:gd name="T20" fmla="*/ 323 w 1450"/>
                <a:gd name="T21" fmla="*/ 800 h 1361"/>
                <a:gd name="T22" fmla="*/ 377 w 1450"/>
                <a:gd name="T23" fmla="*/ 869 h 1361"/>
                <a:gd name="T24" fmla="*/ 433 w 1450"/>
                <a:gd name="T25" fmla="*/ 936 h 1361"/>
                <a:gd name="T26" fmla="*/ 491 w 1450"/>
                <a:gd name="T27" fmla="*/ 1000 h 1361"/>
                <a:gd name="T28" fmla="*/ 551 w 1450"/>
                <a:gd name="T29" fmla="*/ 1062 h 1361"/>
                <a:gd name="T30" fmla="*/ 645 w 1450"/>
                <a:gd name="T31" fmla="*/ 1151 h 1361"/>
                <a:gd name="T32" fmla="*/ 773 w 1450"/>
                <a:gd name="T33" fmla="*/ 1261 h 1361"/>
                <a:gd name="T34" fmla="*/ 904 w 1450"/>
                <a:gd name="T35" fmla="*/ 1361 h 1361"/>
                <a:gd name="T36" fmla="*/ 904 w 1450"/>
                <a:gd name="T37" fmla="*/ 1361 h 1361"/>
                <a:gd name="T38" fmla="*/ 965 w 1450"/>
                <a:gd name="T39" fmla="*/ 1283 h 1361"/>
                <a:gd name="T40" fmla="*/ 1023 w 1450"/>
                <a:gd name="T41" fmla="*/ 1202 h 1361"/>
                <a:gd name="T42" fmla="*/ 1077 w 1450"/>
                <a:gd name="T43" fmla="*/ 1119 h 1361"/>
                <a:gd name="T44" fmla="*/ 1126 w 1450"/>
                <a:gd name="T45" fmla="*/ 1036 h 1361"/>
                <a:gd name="T46" fmla="*/ 1173 w 1450"/>
                <a:gd name="T47" fmla="*/ 953 h 1361"/>
                <a:gd name="T48" fmla="*/ 1216 w 1450"/>
                <a:gd name="T49" fmla="*/ 867 h 1361"/>
                <a:gd name="T50" fmla="*/ 1255 w 1450"/>
                <a:gd name="T51" fmla="*/ 781 h 1361"/>
                <a:gd name="T52" fmla="*/ 1291 w 1450"/>
                <a:gd name="T53" fmla="*/ 694 h 1361"/>
                <a:gd name="T54" fmla="*/ 1324 w 1450"/>
                <a:gd name="T55" fmla="*/ 608 h 1361"/>
                <a:gd name="T56" fmla="*/ 1352 w 1450"/>
                <a:gd name="T57" fmla="*/ 520 h 1361"/>
                <a:gd name="T58" fmla="*/ 1378 w 1450"/>
                <a:gd name="T59" fmla="*/ 433 h 1361"/>
                <a:gd name="T60" fmla="*/ 1399 w 1450"/>
                <a:gd name="T61" fmla="*/ 345 h 1361"/>
                <a:gd name="T62" fmla="*/ 1417 w 1450"/>
                <a:gd name="T63" fmla="*/ 258 h 1361"/>
                <a:gd name="T64" fmla="*/ 1432 w 1450"/>
                <a:gd name="T65" fmla="*/ 171 h 1361"/>
                <a:gd name="T66" fmla="*/ 1442 w 1450"/>
                <a:gd name="T67" fmla="*/ 86 h 1361"/>
                <a:gd name="T68" fmla="*/ 1450 w 1450"/>
                <a:gd name="T69" fmla="*/ 0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50" h="1361">
                  <a:moveTo>
                    <a:pt x="0" y="0"/>
                  </a:moveTo>
                  <a:lnTo>
                    <a:pt x="0" y="0"/>
                  </a:lnTo>
                  <a:lnTo>
                    <a:pt x="13" y="77"/>
                  </a:lnTo>
                  <a:lnTo>
                    <a:pt x="24" y="153"/>
                  </a:lnTo>
                  <a:lnTo>
                    <a:pt x="31" y="190"/>
                  </a:lnTo>
                  <a:lnTo>
                    <a:pt x="38" y="228"/>
                  </a:lnTo>
                  <a:lnTo>
                    <a:pt x="49" y="266"/>
                  </a:lnTo>
                  <a:lnTo>
                    <a:pt x="59" y="303"/>
                  </a:lnTo>
                  <a:lnTo>
                    <a:pt x="59" y="303"/>
                  </a:lnTo>
                  <a:lnTo>
                    <a:pt x="73" y="343"/>
                  </a:lnTo>
                  <a:lnTo>
                    <a:pt x="88" y="385"/>
                  </a:lnTo>
                  <a:lnTo>
                    <a:pt x="105" y="424"/>
                  </a:lnTo>
                  <a:lnTo>
                    <a:pt x="123" y="465"/>
                  </a:lnTo>
                  <a:lnTo>
                    <a:pt x="141" y="504"/>
                  </a:lnTo>
                  <a:lnTo>
                    <a:pt x="161" y="542"/>
                  </a:lnTo>
                  <a:lnTo>
                    <a:pt x="181" y="581"/>
                  </a:lnTo>
                  <a:lnTo>
                    <a:pt x="203" y="619"/>
                  </a:lnTo>
                  <a:lnTo>
                    <a:pt x="225" y="656"/>
                  </a:lnTo>
                  <a:lnTo>
                    <a:pt x="249" y="693"/>
                  </a:lnTo>
                  <a:lnTo>
                    <a:pt x="272" y="729"/>
                  </a:lnTo>
                  <a:lnTo>
                    <a:pt x="297" y="765"/>
                  </a:lnTo>
                  <a:lnTo>
                    <a:pt x="323" y="800"/>
                  </a:lnTo>
                  <a:lnTo>
                    <a:pt x="350" y="835"/>
                  </a:lnTo>
                  <a:lnTo>
                    <a:pt x="377" y="869"/>
                  </a:lnTo>
                  <a:lnTo>
                    <a:pt x="404" y="902"/>
                  </a:lnTo>
                  <a:lnTo>
                    <a:pt x="433" y="936"/>
                  </a:lnTo>
                  <a:lnTo>
                    <a:pt x="461" y="968"/>
                  </a:lnTo>
                  <a:lnTo>
                    <a:pt x="491" y="1000"/>
                  </a:lnTo>
                  <a:lnTo>
                    <a:pt x="521" y="1032"/>
                  </a:lnTo>
                  <a:lnTo>
                    <a:pt x="551" y="1062"/>
                  </a:lnTo>
                  <a:lnTo>
                    <a:pt x="582" y="1092"/>
                  </a:lnTo>
                  <a:lnTo>
                    <a:pt x="645" y="1151"/>
                  </a:lnTo>
                  <a:lnTo>
                    <a:pt x="709" y="1207"/>
                  </a:lnTo>
                  <a:lnTo>
                    <a:pt x="773" y="1261"/>
                  </a:lnTo>
                  <a:lnTo>
                    <a:pt x="838" y="1313"/>
                  </a:lnTo>
                  <a:lnTo>
                    <a:pt x="904" y="1361"/>
                  </a:lnTo>
                  <a:lnTo>
                    <a:pt x="904" y="1361"/>
                  </a:lnTo>
                  <a:lnTo>
                    <a:pt x="904" y="1361"/>
                  </a:lnTo>
                  <a:lnTo>
                    <a:pt x="935" y="1322"/>
                  </a:lnTo>
                  <a:lnTo>
                    <a:pt x="965" y="1283"/>
                  </a:lnTo>
                  <a:lnTo>
                    <a:pt x="994" y="1242"/>
                  </a:lnTo>
                  <a:lnTo>
                    <a:pt x="1023" y="1202"/>
                  </a:lnTo>
                  <a:lnTo>
                    <a:pt x="1050" y="1161"/>
                  </a:lnTo>
                  <a:lnTo>
                    <a:pt x="1077" y="1119"/>
                  </a:lnTo>
                  <a:lnTo>
                    <a:pt x="1101" y="1079"/>
                  </a:lnTo>
                  <a:lnTo>
                    <a:pt x="1126" y="1036"/>
                  </a:lnTo>
                  <a:lnTo>
                    <a:pt x="1150" y="995"/>
                  </a:lnTo>
                  <a:lnTo>
                    <a:pt x="1173" y="953"/>
                  </a:lnTo>
                  <a:lnTo>
                    <a:pt x="1195" y="910"/>
                  </a:lnTo>
                  <a:lnTo>
                    <a:pt x="1216" y="867"/>
                  </a:lnTo>
                  <a:lnTo>
                    <a:pt x="1236" y="825"/>
                  </a:lnTo>
                  <a:lnTo>
                    <a:pt x="1255" y="781"/>
                  </a:lnTo>
                  <a:lnTo>
                    <a:pt x="1273" y="738"/>
                  </a:lnTo>
                  <a:lnTo>
                    <a:pt x="1291" y="694"/>
                  </a:lnTo>
                  <a:lnTo>
                    <a:pt x="1308" y="651"/>
                  </a:lnTo>
                  <a:lnTo>
                    <a:pt x="1324" y="608"/>
                  </a:lnTo>
                  <a:lnTo>
                    <a:pt x="1339" y="564"/>
                  </a:lnTo>
                  <a:lnTo>
                    <a:pt x="1352" y="520"/>
                  </a:lnTo>
                  <a:lnTo>
                    <a:pt x="1366" y="476"/>
                  </a:lnTo>
                  <a:lnTo>
                    <a:pt x="1378" y="433"/>
                  </a:lnTo>
                  <a:lnTo>
                    <a:pt x="1389" y="389"/>
                  </a:lnTo>
                  <a:lnTo>
                    <a:pt x="1399" y="345"/>
                  </a:lnTo>
                  <a:lnTo>
                    <a:pt x="1408" y="302"/>
                  </a:lnTo>
                  <a:lnTo>
                    <a:pt x="1417" y="258"/>
                  </a:lnTo>
                  <a:lnTo>
                    <a:pt x="1425" y="215"/>
                  </a:lnTo>
                  <a:lnTo>
                    <a:pt x="1432" y="171"/>
                  </a:lnTo>
                  <a:lnTo>
                    <a:pt x="1438" y="128"/>
                  </a:lnTo>
                  <a:lnTo>
                    <a:pt x="1442" y="86"/>
                  </a:lnTo>
                  <a:lnTo>
                    <a:pt x="1447" y="43"/>
                  </a:lnTo>
                  <a:lnTo>
                    <a:pt x="14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68" name="Freeform 63"/>
            <p:cNvSpPr>
              <a:spLocks/>
            </p:cNvSpPr>
            <p:nvPr userDrawn="1"/>
          </p:nvSpPr>
          <p:spPr bwMode="auto">
            <a:xfrm>
              <a:off x="7700963" y="1171575"/>
              <a:ext cx="1441450" cy="1657350"/>
            </a:xfrm>
            <a:custGeom>
              <a:avLst/>
              <a:gdLst>
                <a:gd name="T0" fmla="*/ 908 w 908"/>
                <a:gd name="T1" fmla="*/ 0 h 1044"/>
                <a:gd name="T2" fmla="*/ 908 w 908"/>
                <a:gd name="T3" fmla="*/ 0 h 1044"/>
                <a:gd name="T4" fmla="*/ 848 w 908"/>
                <a:gd name="T5" fmla="*/ 28 h 1044"/>
                <a:gd name="T6" fmla="*/ 789 w 908"/>
                <a:gd name="T7" fmla="*/ 59 h 1044"/>
                <a:gd name="T8" fmla="*/ 729 w 908"/>
                <a:gd name="T9" fmla="*/ 89 h 1044"/>
                <a:gd name="T10" fmla="*/ 671 w 908"/>
                <a:gd name="T11" fmla="*/ 120 h 1044"/>
                <a:gd name="T12" fmla="*/ 612 w 908"/>
                <a:gd name="T13" fmla="*/ 153 h 1044"/>
                <a:gd name="T14" fmla="*/ 555 w 908"/>
                <a:gd name="T15" fmla="*/ 187 h 1044"/>
                <a:gd name="T16" fmla="*/ 498 w 908"/>
                <a:gd name="T17" fmla="*/ 222 h 1044"/>
                <a:gd name="T18" fmla="*/ 440 w 908"/>
                <a:gd name="T19" fmla="*/ 259 h 1044"/>
                <a:gd name="T20" fmla="*/ 384 w 908"/>
                <a:gd name="T21" fmla="*/ 298 h 1044"/>
                <a:gd name="T22" fmla="*/ 328 w 908"/>
                <a:gd name="T23" fmla="*/ 339 h 1044"/>
                <a:gd name="T24" fmla="*/ 273 w 908"/>
                <a:gd name="T25" fmla="*/ 380 h 1044"/>
                <a:gd name="T26" fmla="*/ 217 w 908"/>
                <a:gd name="T27" fmla="*/ 424 h 1044"/>
                <a:gd name="T28" fmla="*/ 162 w 908"/>
                <a:gd name="T29" fmla="*/ 471 h 1044"/>
                <a:gd name="T30" fmla="*/ 107 w 908"/>
                <a:gd name="T31" fmla="*/ 520 h 1044"/>
                <a:gd name="T32" fmla="*/ 53 w 908"/>
                <a:gd name="T33" fmla="*/ 570 h 1044"/>
                <a:gd name="T34" fmla="*/ 0 w 908"/>
                <a:gd name="T35" fmla="*/ 623 h 1044"/>
                <a:gd name="T36" fmla="*/ 0 w 908"/>
                <a:gd name="T37" fmla="*/ 623 h 1044"/>
                <a:gd name="T38" fmla="*/ 0 w 908"/>
                <a:gd name="T39" fmla="*/ 623 h 1044"/>
                <a:gd name="T40" fmla="*/ 53 w 908"/>
                <a:gd name="T41" fmla="*/ 660 h 1044"/>
                <a:gd name="T42" fmla="*/ 106 w 908"/>
                <a:gd name="T43" fmla="*/ 698 h 1044"/>
                <a:gd name="T44" fmla="*/ 160 w 908"/>
                <a:gd name="T45" fmla="*/ 732 h 1044"/>
                <a:gd name="T46" fmla="*/ 215 w 908"/>
                <a:gd name="T47" fmla="*/ 767 h 1044"/>
                <a:gd name="T48" fmla="*/ 270 w 908"/>
                <a:gd name="T49" fmla="*/ 800 h 1044"/>
                <a:gd name="T50" fmla="*/ 325 w 908"/>
                <a:gd name="T51" fmla="*/ 831 h 1044"/>
                <a:gd name="T52" fmla="*/ 383 w 908"/>
                <a:gd name="T53" fmla="*/ 862 h 1044"/>
                <a:gd name="T54" fmla="*/ 439 w 908"/>
                <a:gd name="T55" fmla="*/ 890 h 1044"/>
                <a:gd name="T56" fmla="*/ 496 w 908"/>
                <a:gd name="T57" fmla="*/ 917 h 1044"/>
                <a:gd name="T58" fmla="*/ 555 w 908"/>
                <a:gd name="T59" fmla="*/ 942 h 1044"/>
                <a:gd name="T60" fmla="*/ 612 w 908"/>
                <a:gd name="T61" fmla="*/ 964 h 1044"/>
                <a:gd name="T62" fmla="*/ 671 w 908"/>
                <a:gd name="T63" fmla="*/ 986 h 1044"/>
                <a:gd name="T64" fmla="*/ 730 w 908"/>
                <a:gd name="T65" fmla="*/ 1004 h 1044"/>
                <a:gd name="T66" fmla="*/ 789 w 908"/>
                <a:gd name="T67" fmla="*/ 1019 h 1044"/>
                <a:gd name="T68" fmla="*/ 848 w 908"/>
                <a:gd name="T69" fmla="*/ 1033 h 1044"/>
                <a:gd name="T70" fmla="*/ 908 w 908"/>
                <a:gd name="T71" fmla="*/ 1044 h 1044"/>
                <a:gd name="T72" fmla="*/ 908 w 908"/>
                <a:gd name="T73" fmla="*/ 0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08" h="1044">
                  <a:moveTo>
                    <a:pt x="908" y="0"/>
                  </a:moveTo>
                  <a:lnTo>
                    <a:pt x="908" y="0"/>
                  </a:lnTo>
                  <a:lnTo>
                    <a:pt x="848" y="28"/>
                  </a:lnTo>
                  <a:lnTo>
                    <a:pt x="789" y="59"/>
                  </a:lnTo>
                  <a:lnTo>
                    <a:pt x="729" y="89"/>
                  </a:lnTo>
                  <a:lnTo>
                    <a:pt x="671" y="120"/>
                  </a:lnTo>
                  <a:lnTo>
                    <a:pt x="612" y="153"/>
                  </a:lnTo>
                  <a:lnTo>
                    <a:pt x="555" y="187"/>
                  </a:lnTo>
                  <a:lnTo>
                    <a:pt x="498" y="222"/>
                  </a:lnTo>
                  <a:lnTo>
                    <a:pt x="440" y="259"/>
                  </a:lnTo>
                  <a:lnTo>
                    <a:pt x="384" y="298"/>
                  </a:lnTo>
                  <a:lnTo>
                    <a:pt x="328" y="339"/>
                  </a:lnTo>
                  <a:lnTo>
                    <a:pt x="273" y="380"/>
                  </a:lnTo>
                  <a:lnTo>
                    <a:pt x="217" y="424"/>
                  </a:lnTo>
                  <a:lnTo>
                    <a:pt x="162" y="471"/>
                  </a:lnTo>
                  <a:lnTo>
                    <a:pt x="107" y="520"/>
                  </a:lnTo>
                  <a:lnTo>
                    <a:pt x="53" y="570"/>
                  </a:lnTo>
                  <a:lnTo>
                    <a:pt x="0" y="623"/>
                  </a:lnTo>
                  <a:lnTo>
                    <a:pt x="0" y="623"/>
                  </a:lnTo>
                  <a:lnTo>
                    <a:pt x="0" y="623"/>
                  </a:lnTo>
                  <a:lnTo>
                    <a:pt x="53" y="660"/>
                  </a:lnTo>
                  <a:lnTo>
                    <a:pt x="106" y="698"/>
                  </a:lnTo>
                  <a:lnTo>
                    <a:pt x="160" y="732"/>
                  </a:lnTo>
                  <a:lnTo>
                    <a:pt x="215" y="767"/>
                  </a:lnTo>
                  <a:lnTo>
                    <a:pt x="270" y="800"/>
                  </a:lnTo>
                  <a:lnTo>
                    <a:pt x="325" y="831"/>
                  </a:lnTo>
                  <a:lnTo>
                    <a:pt x="383" y="862"/>
                  </a:lnTo>
                  <a:lnTo>
                    <a:pt x="439" y="890"/>
                  </a:lnTo>
                  <a:lnTo>
                    <a:pt x="496" y="917"/>
                  </a:lnTo>
                  <a:lnTo>
                    <a:pt x="555" y="942"/>
                  </a:lnTo>
                  <a:lnTo>
                    <a:pt x="612" y="964"/>
                  </a:lnTo>
                  <a:lnTo>
                    <a:pt x="671" y="986"/>
                  </a:lnTo>
                  <a:lnTo>
                    <a:pt x="730" y="1004"/>
                  </a:lnTo>
                  <a:lnTo>
                    <a:pt x="789" y="1019"/>
                  </a:lnTo>
                  <a:lnTo>
                    <a:pt x="848" y="1033"/>
                  </a:lnTo>
                  <a:lnTo>
                    <a:pt x="908" y="1044"/>
                  </a:lnTo>
                  <a:lnTo>
                    <a:pt x="90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69" name="Freeform 64"/>
            <p:cNvSpPr>
              <a:spLocks/>
            </p:cNvSpPr>
            <p:nvPr userDrawn="1"/>
          </p:nvSpPr>
          <p:spPr bwMode="auto">
            <a:xfrm>
              <a:off x="5773738" y="2160588"/>
              <a:ext cx="3368675" cy="2982913"/>
            </a:xfrm>
            <a:custGeom>
              <a:avLst/>
              <a:gdLst>
                <a:gd name="T0" fmla="*/ 2122 w 2122"/>
                <a:gd name="T1" fmla="*/ 1879 h 1879"/>
                <a:gd name="T2" fmla="*/ 2122 w 2122"/>
                <a:gd name="T3" fmla="*/ 502 h 1879"/>
                <a:gd name="T4" fmla="*/ 2122 w 2122"/>
                <a:gd name="T5" fmla="*/ 502 h 1879"/>
                <a:gd name="T6" fmla="*/ 2005 w 2122"/>
                <a:gd name="T7" fmla="*/ 447 h 1879"/>
                <a:gd name="T8" fmla="*/ 1889 w 2122"/>
                <a:gd name="T9" fmla="*/ 392 h 1879"/>
                <a:gd name="T10" fmla="*/ 1773 w 2122"/>
                <a:gd name="T11" fmla="*/ 334 h 1879"/>
                <a:gd name="T12" fmla="*/ 1716 w 2122"/>
                <a:gd name="T13" fmla="*/ 305 h 1879"/>
                <a:gd name="T14" fmla="*/ 1660 w 2122"/>
                <a:gd name="T15" fmla="*/ 275 h 1879"/>
                <a:gd name="T16" fmla="*/ 1602 w 2122"/>
                <a:gd name="T17" fmla="*/ 244 h 1879"/>
                <a:gd name="T18" fmla="*/ 1546 w 2122"/>
                <a:gd name="T19" fmla="*/ 213 h 1879"/>
                <a:gd name="T20" fmla="*/ 1490 w 2122"/>
                <a:gd name="T21" fmla="*/ 180 h 1879"/>
                <a:gd name="T22" fmla="*/ 1435 w 2122"/>
                <a:gd name="T23" fmla="*/ 147 h 1879"/>
                <a:gd name="T24" fmla="*/ 1379 w 2122"/>
                <a:gd name="T25" fmla="*/ 113 h 1879"/>
                <a:gd name="T26" fmla="*/ 1324 w 2122"/>
                <a:gd name="T27" fmla="*/ 77 h 1879"/>
                <a:gd name="T28" fmla="*/ 1268 w 2122"/>
                <a:gd name="T29" fmla="*/ 39 h 1879"/>
                <a:gd name="T30" fmla="*/ 1214 w 2122"/>
                <a:gd name="T31" fmla="*/ 0 h 1879"/>
                <a:gd name="T32" fmla="*/ 1214 w 2122"/>
                <a:gd name="T33" fmla="*/ 0 h 1879"/>
                <a:gd name="T34" fmla="*/ 1131 w 2122"/>
                <a:gd name="T35" fmla="*/ 132 h 1879"/>
                <a:gd name="T36" fmla="*/ 1052 w 2122"/>
                <a:gd name="T37" fmla="*/ 261 h 1879"/>
                <a:gd name="T38" fmla="*/ 976 w 2122"/>
                <a:gd name="T39" fmla="*/ 388 h 1879"/>
                <a:gd name="T40" fmla="*/ 902 w 2122"/>
                <a:gd name="T41" fmla="*/ 514 h 1879"/>
                <a:gd name="T42" fmla="*/ 758 w 2122"/>
                <a:gd name="T43" fmla="*/ 759 h 1879"/>
                <a:gd name="T44" fmla="*/ 687 w 2122"/>
                <a:gd name="T45" fmla="*/ 878 h 1879"/>
                <a:gd name="T46" fmla="*/ 617 w 2122"/>
                <a:gd name="T47" fmla="*/ 996 h 1879"/>
                <a:gd name="T48" fmla="*/ 546 w 2122"/>
                <a:gd name="T49" fmla="*/ 1111 h 1879"/>
                <a:gd name="T50" fmla="*/ 476 w 2122"/>
                <a:gd name="T51" fmla="*/ 1225 h 1879"/>
                <a:gd name="T52" fmla="*/ 402 w 2122"/>
                <a:gd name="T53" fmla="*/ 1338 h 1879"/>
                <a:gd name="T54" fmla="*/ 327 w 2122"/>
                <a:gd name="T55" fmla="*/ 1449 h 1879"/>
                <a:gd name="T56" fmla="*/ 289 w 2122"/>
                <a:gd name="T57" fmla="*/ 1503 h 1879"/>
                <a:gd name="T58" fmla="*/ 251 w 2122"/>
                <a:gd name="T59" fmla="*/ 1558 h 1879"/>
                <a:gd name="T60" fmla="*/ 211 w 2122"/>
                <a:gd name="T61" fmla="*/ 1612 h 1879"/>
                <a:gd name="T62" fmla="*/ 171 w 2122"/>
                <a:gd name="T63" fmla="*/ 1666 h 1879"/>
                <a:gd name="T64" fmla="*/ 129 w 2122"/>
                <a:gd name="T65" fmla="*/ 1720 h 1879"/>
                <a:gd name="T66" fmla="*/ 88 w 2122"/>
                <a:gd name="T67" fmla="*/ 1773 h 1879"/>
                <a:gd name="T68" fmla="*/ 44 w 2122"/>
                <a:gd name="T69" fmla="*/ 1826 h 1879"/>
                <a:gd name="T70" fmla="*/ 0 w 2122"/>
                <a:gd name="T71" fmla="*/ 1879 h 1879"/>
                <a:gd name="T72" fmla="*/ 2122 w 2122"/>
                <a:gd name="T73" fmla="*/ 1879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22" h="1879">
                  <a:moveTo>
                    <a:pt x="2122" y="1879"/>
                  </a:moveTo>
                  <a:lnTo>
                    <a:pt x="2122" y="502"/>
                  </a:lnTo>
                  <a:lnTo>
                    <a:pt x="2122" y="502"/>
                  </a:lnTo>
                  <a:lnTo>
                    <a:pt x="2005" y="447"/>
                  </a:lnTo>
                  <a:lnTo>
                    <a:pt x="1889" y="392"/>
                  </a:lnTo>
                  <a:lnTo>
                    <a:pt x="1773" y="334"/>
                  </a:lnTo>
                  <a:lnTo>
                    <a:pt x="1716" y="305"/>
                  </a:lnTo>
                  <a:lnTo>
                    <a:pt x="1660" y="275"/>
                  </a:lnTo>
                  <a:lnTo>
                    <a:pt x="1602" y="244"/>
                  </a:lnTo>
                  <a:lnTo>
                    <a:pt x="1546" y="213"/>
                  </a:lnTo>
                  <a:lnTo>
                    <a:pt x="1490" y="180"/>
                  </a:lnTo>
                  <a:lnTo>
                    <a:pt x="1435" y="147"/>
                  </a:lnTo>
                  <a:lnTo>
                    <a:pt x="1379" y="113"/>
                  </a:lnTo>
                  <a:lnTo>
                    <a:pt x="1324" y="77"/>
                  </a:lnTo>
                  <a:lnTo>
                    <a:pt x="1268" y="39"/>
                  </a:lnTo>
                  <a:lnTo>
                    <a:pt x="1214" y="0"/>
                  </a:lnTo>
                  <a:lnTo>
                    <a:pt x="1214" y="0"/>
                  </a:lnTo>
                  <a:lnTo>
                    <a:pt x="1131" y="132"/>
                  </a:lnTo>
                  <a:lnTo>
                    <a:pt x="1052" y="261"/>
                  </a:lnTo>
                  <a:lnTo>
                    <a:pt x="976" y="388"/>
                  </a:lnTo>
                  <a:lnTo>
                    <a:pt x="902" y="514"/>
                  </a:lnTo>
                  <a:lnTo>
                    <a:pt x="758" y="759"/>
                  </a:lnTo>
                  <a:lnTo>
                    <a:pt x="687" y="878"/>
                  </a:lnTo>
                  <a:lnTo>
                    <a:pt x="617" y="996"/>
                  </a:lnTo>
                  <a:lnTo>
                    <a:pt x="546" y="1111"/>
                  </a:lnTo>
                  <a:lnTo>
                    <a:pt x="476" y="1225"/>
                  </a:lnTo>
                  <a:lnTo>
                    <a:pt x="402" y="1338"/>
                  </a:lnTo>
                  <a:lnTo>
                    <a:pt x="327" y="1449"/>
                  </a:lnTo>
                  <a:lnTo>
                    <a:pt x="289" y="1503"/>
                  </a:lnTo>
                  <a:lnTo>
                    <a:pt x="251" y="1558"/>
                  </a:lnTo>
                  <a:lnTo>
                    <a:pt x="211" y="1612"/>
                  </a:lnTo>
                  <a:lnTo>
                    <a:pt x="171" y="1666"/>
                  </a:lnTo>
                  <a:lnTo>
                    <a:pt x="129" y="1720"/>
                  </a:lnTo>
                  <a:lnTo>
                    <a:pt x="88" y="1773"/>
                  </a:lnTo>
                  <a:lnTo>
                    <a:pt x="44" y="1826"/>
                  </a:lnTo>
                  <a:lnTo>
                    <a:pt x="0" y="1879"/>
                  </a:lnTo>
                  <a:lnTo>
                    <a:pt x="2122" y="18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70" name="Freeform 65"/>
            <p:cNvSpPr>
              <a:spLocks/>
            </p:cNvSpPr>
            <p:nvPr userDrawn="1"/>
          </p:nvSpPr>
          <p:spPr bwMode="auto">
            <a:xfrm>
              <a:off x="7700963" y="0"/>
              <a:ext cx="1441450" cy="2160588"/>
            </a:xfrm>
            <a:custGeom>
              <a:avLst/>
              <a:gdLst>
                <a:gd name="T0" fmla="*/ 0 w 908"/>
                <a:gd name="T1" fmla="*/ 1361 h 1361"/>
                <a:gd name="T2" fmla="*/ 0 w 908"/>
                <a:gd name="T3" fmla="*/ 1361 h 1361"/>
                <a:gd name="T4" fmla="*/ 53 w 908"/>
                <a:gd name="T5" fmla="*/ 1323 h 1361"/>
                <a:gd name="T6" fmla="*/ 107 w 908"/>
                <a:gd name="T7" fmla="*/ 1285 h 1361"/>
                <a:gd name="T8" fmla="*/ 161 w 908"/>
                <a:gd name="T9" fmla="*/ 1248 h 1361"/>
                <a:gd name="T10" fmla="*/ 216 w 908"/>
                <a:gd name="T11" fmla="*/ 1212 h 1361"/>
                <a:gd name="T12" fmla="*/ 271 w 908"/>
                <a:gd name="T13" fmla="*/ 1176 h 1361"/>
                <a:gd name="T14" fmla="*/ 328 w 908"/>
                <a:gd name="T15" fmla="*/ 1141 h 1361"/>
                <a:gd name="T16" fmla="*/ 384 w 908"/>
                <a:gd name="T17" fmla="*/ 1106 h 1361"/>
                <a:gd name="T18" fmla="*/ 440 w 908"/>
                <a:gd name="T19" fmla="*/ 1072 h 1361"/>
                <a:gd name="T20" fmla="*/ 498 w 908"/>
                <a:gd name="T21" fmla="*/ 1038 h 1361"/>
                <a:gd name="T22" fmla="*/ 555 w 908"/>
                <a:gd name="T23" fmla="*/ 1006 h 1361"/>
                <a:gd name="T24" fmla="*/ 612 w 908"/>
                <a:gd name="T25" fmla="*/ 974 h 1361"/>
                <a:gd name="T26" fmla="*/ 671 w 908"/>
                <a:gd name="T27" fmla="*/ 943 h 1361"/>
                <a:gd name="T28" fmla="*/ 729 w 908"/>
                <a:gd name="T29" fmla="*/ 912 h 1361"/>
                <a:gd name="T30" fmla="*/ 789 w 908"/>
                <a:gd name="T31" fmla="*/ 882 h 1361"/>
                <a:gd name="T32" fmla="*/ 848 w 908"/>
                <a:gd name="T33" fmla="*/ 853 h 1361"/>
                <a:gd name="T34" fmla="*/ 908 w 908"/>
                <a:gd name="T35" fmla="*/ 825 h 1361"/>
                <a:gd name="T36" fmla="*/ 908 w 908"/>
                <a:gd name="T37" fmla="*/ 0 h 1361"/>
                <a:gd name="T38" fmla="*/ 261 w 908"/>
                <a:gd name="T39" fmla="*/ 0 h 1361"/>
                <a:gd name="T40" fmla="*/ 261 w 908"/>
                <a:gd name="T41" fmla="*/ 0 h 1361"/>
                <a:gd name="T42" fmla="*/ 256 w 908"/>
                <a:gd name="T43" fmla="*/ 86 h 1361"/>
                <a:gd name="T44" fmla="*/ 248 w 908"/>
                <a:gd name="T45" fmla="*/ 170 h 1361"/>
                <a:gd name="T46" fmla="*/ 239 w 908"/>
                <a:gd name="T47" fmla="*/ 255 h 1361"/>
                <a:gd name="T48" fmla="*/ 229 w 908"/>
                <a:gd name="T49" fmla="*/ 340 h 1361"/>
                <a:gd name="T50" fmla="*/ 217 w 908"/>
                <a:gd name="T51" fmla="*/ 425 h 1361"/>
                <a:gd name="T52" fmla="*/ 205 w 908"/>
                <a:gd name="T53" fmla="*/ 511 h 1361"/>
                <a:gd name="T54" fmla="*/ 190 w 908"/>
                <a:gd name="T55" fmla="*/ 596 h 1361"/>
                <a:gd name="T56" fmla="*/ 175 w 908"/>
                <a:gd name="T57" fmla="*/ 681 h 1361"/>
                <a:gd name="T58" fmla="*/ 158 w 908"/>
                <a:gd name="T59" fmla="*/ 766 h 1361"/>
                <a:gd name="T60" fmla="*/ 140 w 908"/>
                <a:gd name="T61" fmla="*/ 852 h 1361"/>
                <a:gd name="T62" fmla="*/ 120 w 908"/>
                <a:gd name="T63" fmla="*/ 937 h 1361"/>
                <a:gd name="T64" fmla="*/ 99 w 908"/>
                <a:gd name="T65" fmla="*/ 1022 h 1361"/>
                <a:gd name="T66" fmla="*/ 76 w 908"/>
                <a:gd name="T67" fmla="*/ 1107 h 1361"/>
                <a:gd name="T68" fmla="*/ 52 w 908"/>
                <a:gd name="T69" fmla="*/ 1191 h 1361"/>
                <a:gd name="T70" fmla="*/ 27 w 908"/>
                <a:gd name="T71" fmla="*/ 1277 h 1361"/>
                <a:gd name="T72" fmla="*/ 0 w 908"/>
                <a:gd name="T73" fmla="*/ 1361 h 1361"/>
                <a:gd name="T74" fmla="*/ 0 w 908"/>
                <a:gd name="T75" fmla="*/ 1361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08" h="1361">
                  <a:moveTo>
                    <a:pt x="0" y="1361"/>
                  </a:moveTo>
                  <a:lnTo>
                    <a:pt x="0" y="1361"/>
                  </a:lnTo>
                  <a:lnTo>
                    <a:pt x="53" y="1323"/>
                  </a:lnTo>
                  <a:lnTo>
                    <a:pt x="107" y="1285"/>
                  </a:lnTo>
                  <a:lnTo>
                    <a:pt x="161" y="1248"/>
                  </a:lnTo>
                  <a:lnTo>
                    <a:pt x="216" y="1212"/>
                  </a:lnTo>
                  <a:lnTo>
                    <a:pt x="271" y="1176"/>
                  </a:lnTo>
                  <a:lnTo>
                    <a:pt x="328" y="1141"/>
                  </a:lnTo>
                  <a:lnTo>
                    <a:pt x="384" y="1106"/>
                  </a:lnTo>
                  <a:lnTo>
                    <a:pt x="440" y="1072"/>
                  </a:lnTo>
                  <a:lnTo>
                    <a:pt x="498" y="1038"/>
                  </a:lnTo>
                  <a:lnTo>
                    <a:pt x="555" y="1006"/>
                  </a:lnTo>
                  <a:lnTo>
                    <a:pt x="612" y="974"/>
                  </a:lnTo>
                  <a:lnTo>
                    <a:pt x="671" y="943"/>
                  </a:lnTo>
                  <a:lnTo>
                    <a:pt x="729" y="912"/>
                  </a:lnTo>
                  <a:lnTo>
                    <a:pt x="789" y="882"/>
                  </a:lnTo>
                  <a:lnTo>
                    <a:pt x="848" y="853"/>
                  </a:lnTo>
                  <a:lnTo>
                    <a:pt x="908" y="825"/>
                  </a:lnTo>
                  <a:lnTo>
                    <a:pt x="908" y="0"/>
                  </a:lnTo>
                  <a:lnTo>
                    <a:pt x="261" y="0"/>
                  </a:lnTo>
                  <a:lnTo>
                    <a:pt x="261" y="0"/>
                  </a:lnTo>
                  <a:lnTo>
                    <a:pt x="256" y="86"/>
                  </a:lnTo>
                  <a:lnTo>
                    <a:pt x="248" y="170"/>
                  </a:lnTo>
                  <a:lnTo>
                    <a:pt x="239" y="255"/>
                  </a:lnTo>
                  <a:lnTo>
                    <a:pt x="229" y="340"/>
                  </a:lnTo>
                  <a:lnTo>
                    <a:pt x="217" y="425"/>
                  </a:lnTo>
                  <a:lnTo>
                    <a:pt x="205" y="511"/>
                  </a:lnTo>
                  <a:lnTo>
                    <a:pt x="190" y="596"/>
                  </a:lnTo>
                  <a:lnTo>
                    <a:pt x="175" y="681"/>
                  </a:lnTo>
                  <a:lnTo>
                    <a:pt x="158" y="766"/>
                  </a:lnTo>
                  <a:lnTo>
                    <a:pt x="140" y="852"/>
                  </a:lnTo>
                  <a:lnTo>
                    <a:pt x="120" y="937"/>
                  </a:lnTo>
                  <a:lnTo>
                    <a:pt x="99" y="1022"/>
                  </a:lnTo>
                  <a:lnTo>
                    <a:pt x="76" y="1107"/>
                  </a:lnTo>
                  <a:lnTo>
                    <a:pt x="52" y="1191"/>
                  </a:lnTo>
                  <a:lnTo>
                    <a:pt x="27" y="1277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71" name="Freeform 66"/>
            <p:cNvSpPr>
              <a:spLocks/>
            </p:cNvSpPr>
            <p:nvPr userDrawn="1"/>
          </p:nvSpPr>
          <p:spPr bwMode="auto">
            <a:xfrm>
              <a:off x="5600701" y="0"/>
              <a:ext cx="2100263" cy="2160588"/>
            </a:xfrm>
            <a:custGeom>
              <a:avLst/>
              <a:gdLst>
                <a:gd name="T0" fmla="*/ 1323 w 1323"/>
                <a:gd name="T1" fmla="*/ 1361 h 1361"/>
                <a:gd name="T2" fmla="*/ 1323 w 1323"/>
                <a:gd name="T3" fmla="*/ 1361 h 1361"/>
                <a:gd name="T4" fmla="*/ 1291 w 1323"/>
                <a:gd name="T5" fmla="*/ 1338 h 1361"/>
                <a:gd name="T6" fmla="*/ 1258 w 1323"/>
                <a:gd name="T7" fmla="*/ 1313 h 1361"/>
                <a:gd name="T8" fmla="*/ 1227 w 1323"/>
                <a:gd name="T9" fmla="*/ 1287 h 1361"/>
                <a:gd name="T10" fmla="*/ 1195 w 1323"/>
                <a:gd name="T11" fmla="*/ 1261 h 1361"/>
                <a:gd name="T12" fmla="*/ 1165 w 1323"/>
                <a:gd name="T13" fmla="*/ 1234 h 1361"/>
                <a:gd name="T14" fmla="*/ 1135 w 1323"/>
                <a:gd name="T15" fmla="*/ 1207 h 1361"/>
                <a:gd name="T16" fmla="*/ 1105 w 1323"/>
                <a:gd name="T17" fmla="*/ 1179 h 1361"/>
                <a:gd name="T18" fmla="*/ 1076 w 1323"/>
                <a:gd name="T19" fmla="*/ 1151 h 1361"/>
                <a:gd name="T20" fmla="*/ 1047 w 1323"/>
                <a:gd name="T21" fmla="*/ 1122 h 1361"/>
                <a:gd name="T22" fmla="*/ 1019 w 1323"/>
                <a:gd name="T23" fmla="*/ 1092 h 1361"/>
                <a:gd name="T24" fmla="*/ 991 w 1323"/>
                <a:gd name="T25" fmla="*/ 1062 h 1361"/>
                <a:gd name="T26" fmla="*/ 964 w 1323"/>
                <a:gd name="T27" fmla="*/ 1032 h 1361"/>
                <a:gd name="T28" fmla="*/ 938 w 1323"/>
                <a:gd name="T29" fmla="*/ 1000 h 1361"/>
                <a:gd name="T30" fmla="*/ 912 w 1323"/>
                <a:gd name="T31" fmla="*/ 968 h 1361"/>
                <a:gd name="T32" fmla="*/ 886 w 1323"/>
                <a:gd name="T33" fmla="*/ 936 h 1361"/>
                <a:gd name="T34" fmla="*/ 861 w 1323"/>
                <a:gd name="T35" fmla="*/ 902 h 1361"/>
                <a:gd name="T36" fmla="*/ 836 w 1323"/>
                <a:gd name="T37" fmla="*/ 869 h 1361"/>
                <a:gd name="T38" fmla="*/ 813 w 1323"/>
                <a:gd name="T39" fmla="*/ 835 h 1361"/>
                <a:gd name="T40" fmla="*/ 790 w 1323"/>
                <a:gd name="T41" fmla="*/ 800 h 1361"/>
                <a:gd name="T42" fmla="*/ 768 w 1323"/>
                <a:gd name="T43" fmla="*/ 765 h 1361"/>
                <a:gd name="T44" fmla="*/ 747 w 1323"/>
                <a:gd name="T45" fmla="*/ 729 h 1361"/>
                <a:gd name="T46" fmla="*/ 725 w 1323"/>
                <a:gd name="T47" fmla="*/ 693 h 1361"/>
                <a:gd name="T48" fmla="*/ 705 w 1323"/>
                <a:gd name="T49" fmla="*/ 656 h 1361"/>
                <a:gd name="T50" fmla="*/ 686 w 1323"/>
                <a:gd name="T51" fmla="*/ 619 h 1361"/>
                <a:gd name="T52" fmla="*/ 667 w 1323"/>
                <a:gd name="T53" fmla="*/ 581 h 1361"/>
                <a:gd name="T54" fmla="*/ 649 w 1323"/>
                <a:gd name="T55" fmla="*/ 542 h 1361"/>
                <a:gd name="T56" fmla="*/ 631 w 1323"/>
                <a:gd name="T57" fmla="*/ 504 h 1361"/>
                <a:gd name="T58" fmla="*/ 614 w 1323"/>
                <a:gd name="T59" fmla="*/ 465 h 1361"/>
                <a:gd name="T60" fmla="*/ 598 w 1323"/>
                <a:gd name="T61" fmla="*/ 424 h 1361"/>
                <a:gd name="T62" fmla="*/ 582 w 1323"/>
                <a:gd name="T63" fmla="*/ 385 h 1361"/>
                <a:gd name="T64" fmla="*/ 568 w 1323"/>
                <a:gd name="T65" fmla="*/ 343 h 1361"/>
                <a:gd name="T66" fmla="*/ 554 w 1323"/>
                <a:gd name="T67" fmla="*/ 303 h 1361"/>
                <a:gd name="T68" fmla="*/ 554 w 1323"/>
                <a:gd name="T69" fmla="*/ 303 h 1361"/>
                <a:gd name="T70" fmla="*/ 542 w 1323"/>
                <a:gd name="T71" fmla="*/ 266 h 1361"/>
                <a:gd name="T72" fmla="*/ 531 w 1323"/>
                <a:gd name="T73" fmla="*/ 228 h 1361"/>
                <a:gd name="T74" fmla="*/ 520 w 1323"/>
                <a:gd name="T75" fmla="*/ 190 h 1361"/>
                <a:gd name="T76" fmla="*/ 511 w 1323"/>
                <a:gd name="T77" fmla="*/ 153 h 1361"/>
                <a:gd name="T78" fmla="*/ 502 w 1323"/>
                <a:gd name="T79" fmla="*/ 115 h 1361"/>
                <a:gd name="T80" fmla="*/ 493 w 1323"/>
                <a:gd name="T81" fmla="*/ 77 h 1361"/>
                <a:gd name="T82" fmla="*/ 487 w 1323"/>
                <a:gd name="T83" fmla="*/ 38 h 1361"/>
                <a:gd name="T84" fmla="*/ 479 w 1323"/>
                <a:gd name="T85" fmla="*/ 0 h 1361"/>
                <a:gd name="T86" fmla="*/ 0 w 1323"/>
                <a:gd name="T87" fmla="*/ 0 h 1361"/>
                <a:gd name="T88" fmla="*/ 0 w 1323"/>
                <a:gd name="T89" fmla="*/ 0 h 1361"/>
                <a:gd name="T90" fmla="*/ 70 w 1323"/>
                <a:gd name="T91" fmla="*/ 99 h 1361"/>
                <a:gd name="T92" fmla="*/ 140 w 1323"/>
                <a:gd name="T93" fmla="*/ 197 h 1361"/>
                <a:gd name="T94" fmla="*/ 213 w 1323"/>
                <a:gd name="T95" fmla="*/ 293 h 1361"/>
                <a:gd name="T96" fmla="*/ 289 w 1323"/>
                <a:gd name="T97" fmla="*/ 386 h 1361"/>
                <a:gd name="T98" fmla="*/ 365 w 1323"/>
                <a:gd name="T99" fmla="*/ 477 h 1361"/>
                <a:gd name="T100" fmla="*/ 444 w 1323"/>
                <a:gd name="T101" fmla="*/ 568 h 1361"/>
                <a:gd name="T102" fmla="*/ 525 w 1323"/>
                <a:gd name="T103" fmla="*/ 656 h 1361"/>
                <a:gd name="T104" fmla="*/ 607 w 1323"/>
                <a:gd name="T105" fmla="*/ 743 h 1361"/>
                <a:gd name="T106" fmla="*/ 690 w 1323"/>
                <a:gd name="T107" fmla="*/ 826 h 1361"/>
                <a:gd name="T108" fmla="*/ 777 w 1323"/>
                <a:gd name="T109" fmla="*/ 909 h 1361"/>
                <a:gd name="T110" fmla="*/ 863 w 1323"/>
                <a:gd name="T111" fmla="*/ 989 h 1361"/>
                <a:gd name="T112" fmla="*/ 952 w 1323"/>
                <a:gd name="T113" fmla="*/ 1068 h 1361"/>
                <a:gd name="T114" fmla="*/ 1043 w 1323"/>
                <a:gd name="T115" fmla="*/ 1144 h 1361"/>
                <a:gd name="T116" fmla="*/ 1135 w 1323"/>
                <a:gd name="T117" fmla="*/ 1218 h 1361"/>
                <a:gd name="T118" fmla="*/ 1228 w 1323"/>
                <a:gd name="T119" fmla="*/ 1290 h 1361"/>
                <a:gd name="T120" fmla="*/ 1323 w 1323"/>
                <a:gd name="T121" fmla="*/ 1361 h 1361"/>
                <a:gd name="T122" fmla="*/ 1323 w 1323"/>
                <a:gd name="T123" fmla="*/ 1361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23" h="1361">
                  <a:moveTo>
                    <a:pt x="1323" y="1361"/>
                  </a:moveTo>
                  <a:lnTo>
                    <a:pt x="1323" y="1361"/>
                  </a:lnTo>
                  <a:lnTo>
                    <a:pt x="1291" y="1338"/>
                  </a:lnTo>
                  <a:lnTo>
                    <a:pt x="1258" y="1313"/>
                  </a:lnTo>
                  <a:lnTo>
                    <a:pt x="1227" y="1287"/>
                  </a:lnTo>
                  <a:lnTo>
                    <a:pt x="1195" y="1261"/>
                  </a:lnTo>
                  <a:lnTo>
                    <a:pt x="1165" y="1234"/>
                  </a:lnTo>
                  <a:lnTo>
                    <a:pt x="1135" y="1207"/>
                  </a:lnTo>
                  <a:lnTo>
                    <a:pt x="1105" y="1179"/>
                  </a:lnTo>
                  <a:lnTo>
                    <a:pt x="1076" y="1151"/>
                  </a:lnTo>
                  <a:lnTo>
                    <a:pt x="1047" y="1122"/>
                  </a:lnTo>
                  <a:lnTo>
                    <a:pt x="1019" y="1092"/>
                  </a:lnTo>
                  <a:lnTo>
                    <a:pt x="991" y="1062"/>
                  </a:lnTo>
                  <a:lnTo>
                    <a:pt x="964" y="1032"/>
                  </a:lnTo>
                  <a:lnTo>
                    <a:pt x="938" y="1000"/>
                  </a:lnTo>
                  <a:lnTo>
                    <a:pt x="912" y="968"/>
                  </a:lnTo>
                  <a:lnTo>
                    <a:pt x="886" y="936"/>
                  </a:lnTo>
                  <a:lnTo>
                    <a:pt x="861" y="902"/>
                  </a:lnTo>
                  <a:lnTo>
                    <a:pt x="836" y="869"/>
                  </a:lnTo>
                  <a:lnTo>
                    <a:pt x="813" y="835"/>
                  </a:lnTo>
                  <a:lnTo>
                    <a:pt x="790" y="800"/>
                  </a:lnTo>
                  <a:lnTo>
                    <a:pt x="768" y="765"/>
                  </a:lnTo>
                  <a:lnTo>
                    <a:pt x="747" y="729"/>
                  </a:lnTo>
                  <a:lnTo>
                    <a:pt x="725" y="693"/>
                  </a:lnTo>
                  <a:lnTo>
                    <a:pt x="705" y="656"/>
                  </a:lnTo>
                  <a:lnTo>
                    <a:pt x="686" y="619"/>
                  </a:lnTo>
                  <a:lnTo>
                    <a:pt x="667" y="581"/>
                  </a:lnTo>
                  <a:lnTo>
                    <a:pt x="649" y="542"/>
                  </a:lnTo>
                  <a:lnTo>
                    <a:pt x="631" y="504"/>
                  </a:lnTo>
                  <a:lnTo>
                    <a:pt x="614" y="465"/>
                  </a:lnTo>
                  <a:lnTo>
                    <a:pt x="598" y="424"/>
                  </a:lnTo>
                  <a:lnTo>
                    <a:pt x="582" y="385"/>
                  </a:lnTo>
                  <a:lnTo>
                    <a:pt x="568" y="343"/>
                  </a:lnTo>
                  <a:lnTo>
                    <a:pt x="554" y="303"/>
                  </a:lnTo>
                  <a:lnTo>
                    <a:pt x="554" y="303"/>
                  </a:lnTo>
                  <a:lnTo>
                    <a:pt x="542" y="266"/>
                  </a:lnTo>
                  <a:lnTo>
                    <a:pt x="531" y="228"/>
                  </a:lnTo>
                  <a:lnTo>
                    <a:pt x="520" y="190"/>
                  </a:lnTo>
                  <a:lnTo>
                    <a:pt x="511" y="153"/>
                  </a:lnTo>
                  <a:lnTo>
                    <a:pt x="502" y="115"/>
                  </a:lnTo>
                  <a:lnTo>
                    <a:pt x="493" y="77"/>
                  </a:lnTo>
                  <a:lnTo>
                    <a:pt x="487" y="38"/>
                  </a:lnTo>
                  <a:lnTo>
                    <a:pt x="47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70" y="99"/>
                  </a:lnTo>
                  <a:lnTo>
                    <a:pt x="140" y="197"/>
                  </a:lnTo>
                  <a:lnTo>
                    <a:pt x="213" y="293"/>
                  </a:lnTo>
                  <a:lnTo>
                    <a:pt x="289" y="386"/>
                  </a:lnTo>
                  <a:lnTo>
                    <a:pt x="365" y="477"/>
                  </a:lnTo>
                  <a:lnTo>
                    <a:pt x="444" y="568"/>
                  </a:lnTo>
                  <a:lnTo>
                    <a:pt x="525" y="656"/>
                  </a:lnTo>
                  <a:lnTo>
                    <a:pt x="607" y="743"/>
                  </a:lnTo>
                  <a:lnTo>
                    <a:pt x="690" y="826"/>
                  </a:lnTo>
                  <a:lnTo>
                    <a:pt x="777" y="909"/>
                  </a:lnTo>
                  <a:lnTo>
                    <a:pt x="863" y="989"/>
                  </a:lnTo>
                  <a:lnTo>
                    <a:pt x="952" y="1068"/>
                  </a:lnTo>
                  <a:lnTo>
                    <a:pt x="1043" y="1144"/>
                  </a:lnTo>
                  <a:lnTo>
                    <a:pt x="1135" y="1218"/>
                  </a:lnTo>
                  <a:lnTo>
                    <a:pt x="1228" y="1290"/>
                  </a:lnTo>
                  <a:lnTo>
                    <a:pt x="1323" y="1361"/>
                  </a:lnTo>
                  <a:lnTo>
                    <a:pt x="1323" y="1361"/>
                  </a:lnTo>
                  <a:close/>
                </a:path>
              </a:pathLst>
            </a:custGeom>
            <a:solidFill>
              <a:srgbClr val="FFB85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72" name="Freeform 67"/>
            <p:cNvSpPr>
              <a:spLocks/>
            </p:cNvSpPr>
            <p:nvPr userDrawn="1"/>
          </p:nvSpPr>
          <p:spPr bwMode="auto">
            <a:xfrm>
              <a:off x="7700963" y="2160588"/>
              <a:ext cx="1441450" cy="852488"/>
            </a:xfrm>
            <a:custGeom>
              <a:avLst/>
              <a:gdLst>
                <a:gd name="T0" fmla="*/ 908 w 908"/>
                <a:gd name="T1" fmla="*/ 378 h 537"/>
                <a:gd name="T2" fmla="*/ 908 w 908"/>
                <a:gd name="T3" fmla="*/ 378 h 537"/>
                <a:gd name="T4" fmla="*/ 848 w 908"/>
                <a:gd name="T5" fmla="*/ 367 h 537"/>
                <a:gd name="T6" fmla="*/ 789 w 908"/>
                <a:gd name="T7" fmla="*/ 356 h 537"/>
                <a:gd name="T8" fmla="*/ 730 w 908"/>
                <a:gd name="T9" fmla="*/ 341 h 537"/>
                <a:gd name="T10" fmla="*/ 671 w 908"/>
                <a:gd name="T11" fmla="*/ 325 h 537"/>
                <a:gd name="T12" fmla="*/ 612 w 908"/>
                <a:gd name="T13" fmla="*/ 309 h 537"/>
                <a:gd name="T14" fmla="*/ 555 w 908"/>
                <a:gd name="T15" fmla="*/ 289 h 537"/>
                <a:gd name="T16" fmla="*/ 496 w 908"/>
                <a:gd name="T17" fmla="*/ 268 h 537"/>
                <a:gd name="T18" fmla="*/ 439 w 908"/>
                <a:gd name="T19" fmla="*/ 246 h 537"/>
                <a:gd name="T20" fmla="*/ 383 w 908"/>
                <a:gd name="T21" fmla="*/ 222 h 537"/>
                <a:gd name="T22" fmla="*/ 325 w 908"/>
                <a:gd name="T23" fmla="*/ 195 h 537"/>
                <a:gd name="T24" fmla="*/ 270 w 908"/>
                <a:gd name="T25" fmla="*/ 167 h 537"/>
                <a:gd name="T26" fmla="*/ 215 w 908"/>
                <a:gd name="T27" fmla="*/ 138 h 537"/>
                <a:gd name="T28" fmla="*/ 160 w 908"/>
                <a:gd name="T29" fmla="*/ 106 h 537"/>
                <a:gd name="T30" fmla="*/ 106 w 908"/>
                <a:gd name="T31" fmla="*/ 72 h 537"/>
                <a:gd name="T32" fmla="*/ 53 w 908"/>
                <a:gd name="T33" fmla="*/ 37 h 537"/>
                <a:gd name="T34" fmla="*/ 0 w 908"/>
                <a:gd name="T35" fmla="*/ 0 h 537"/>
                <a:gd name="T36" fmla="*/ 0 w 908"/>
                <a:gd name="T37" fmla="*/ 0 h 537"/>
                <a:gd name="T38" fmla="*/ 54 w 908"/>
                <a:gd name="T39" fmla="*/ 40 h 537"/>
                <a:gd name="T40" fmla="*/ 110 w 908"/>
                <a:gd name="T41" fmla="*/ 78 h 537"/>
                <a:gd name="T42" fmla="*/ 165 w 908"/>
                <a:gd name="T43" fmla="*/ 115 h 537"/>
                <a:gd name="T44" fmla="*/ 221 w 908"/>
                <a:gd name="T45" fmla="*/ 152 h 537"/>
                <a:gd name="T46" fmla="*/ 276 w 908"/>
                <a:gd name="T47" fmla="*/ 188 h 537"/>
                <a:gd name="T48" fmla="*/ 332 w 908"/>
                <a:gd name="T49" fmla="*/ 224 h 537"/>
                <a:gd name="T50" fmla="*/ 388 w 908"/>
                <a:gd name="T51" fmla="*/ 259 h 537"/>
                <a:gd name="T52" fmla="*/ 446 w 908"/>
                <a:gd name="T53" fmla="*/ 293 h 537"/>
                <a:gd name="T54" fmla="*/ 502 w 908"/>
                <a:gd name="T55" fmla="*/ 325 h 537"/>
                <a:gd name="T56" fmla="*/ 559 w 908"/>
                <a:gd name="T57" fmla="*/ 358 h 537"/>
                <a:gd name="T58" fmla="*/ 617 w 908"/>
                <a:gd name="T59" fmla="*/ 390 h 537"/>
                <a:gd name="T60" fmla="*/ 675 w 908"/>
                <a:gd name="T61" fmla="*/ 421 h 537"/>
                <a:gd name="T62" fmla="*/ 733 w 908"/>
                <a:gd name="T63" fmla="*/ 450 h 537"/>
                <a:gd name="T64" fmla="*/ 791 w 908"/>
                <a:gd name="T65" fmla="*/ 480 h 537"/>
                <a:gd name="T66" fmla="*/ 850 w 908"/>
                <a:gd name="T67" fmla="*/ 509 h 537"/>
                <a:gd name="T68" fmla="*/ 908 w 908"/>
                <a:gd name="T69" fmla="*/ 537 h 537"/>
                <a:gd name="T70" fmla="*/ 908 w 908"/>
                <a:gd name="T71" fmla="*/ 378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8" h="537">
                  <a:moveTo>
                    <a:pt x="908" y="378"/>
                  </a:moveTo>
                  <a:lnTo>
                    <a:pt x="908" y="378"/>
                  </a:lnTo>
                  <a:lnTo>
                    <a:pt x="848" y="367"/>
                  </a:lnTo>
                  <a:lnTo>
                    <a:pt x="789" y="356"/>
                  </a:lnTo>
                  <a:lnTo>
                    <a:pt x="730" y="341"/>
                  </a:lnTo>
                  <a:lnTo>
                    <a:pt x="671" y="325"/>
                  </a:lnTo>
                  <a:lnTo>
                    <a:pt x="612" y="309"/>
                  </a:lnTo>
                  <a:lnTo>
                    <a:pt x="555" y="289"/>
                  </a:lnTo>
                  <a:lnTo>
                    <a:pt x="496" y="268"/>
                  </a:lnTo>
                  <a:lnTo>
                    <a:pt x="439" y="246"/>
                  </a:lnTo>
                  <a:lnTo>
                    <a:pt x="383" y="222"/>
                  </a:lnTo>
                  <a:lnTo>
                    <a:pt x="325" y="195"/>
                  </a:lnTo>
                  <a:lnTo>
                    <a:pt x="270" y="167"/>
                  </a:lnTo>
                  <a:lnTo>
                    <a:pt x="215" y="138"/>
                  </a:lnTo>
                  <a:lnTo>
                    <a:pt x="160" y="106"/>
                  </a:lnTo>
                  <a:lnTo>
                    <a:pt x="106" y="72"/>
                  </a:lnTo>
                  <a:lnTo>
                    <a:pt x="53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54" y="40"/>
                  </a:lnTo>
                  <a:lnTo>
                    <a:pt x="110" y="78"/>
                  </a:lnTo>
                  <a:lnTo>
                    <a:pt x="165" y="115"/>
                  </a:lnTo>
                  <a:lnTo>
                    <a:pt x="221" y="152"/>
                  </a:lnTo>
                  <a:lnTo>
                    <a:pt x="276" y="188"/>
                  </a:lnTo>
                  <a:lnTo>
                    <a:pt x="332" y="224"/>
                  </a:lnTo>
                  <a:lnTo>
                    <a:pt x="388" y="259"/>
                  </a:lnTo>
                  <a:lnTo>
                    <a:pt x="446" y="293"/>
                  </a:lnTo>
                  <a:lnTo>
                    <a:pt x="502" y="325"/>
                  </a:lnTo>
                  <a:lnTo>
                    <a:pt x="559" y="358"/>
                  </a:lnTo>
                  <a:lnTo>
                    <a:pt x="617" y="390"/>
                  </a:lnTo>
                  <a:lnTo>
                    <a:pt x="675" y="421"/>
                  </a:lnTo>
                  <a:lnTo>
                    <a:pt x="733" y="450"/>
                  </a:lnTo>
                  <a:lnTo>
                    <a:pt x="791" y="480"/>
                  </a:lnTo>
                  <a:lnTo>
                    <a:pt x="850" y="509"/>
                  </a:lnTo>
                  <a:lnTo>
                    <a:pt x="908" y="537"/>
                  </a:lnTo>
                  <a:lnTo>
                    <a:pt x="908" y="37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73" name="Freeform 68"/>
            <p:cNvSpPr>
              <a:spLocks/>
            </p:cNvSpPr>
            <p:nvPr userDrawn="1"/>
          </p:nvSpPr>
          <p:spPr bwMode="auto">
            <a:xfrm>
              <a:off x="5103813" y="2160588"/>
              <a:ext cx="2597150" cy="2982913"/>
            </a:xfrm>
            <a:custGeom>
              <a:avLst/>
              <a:gdLst>
                <a:gd name="T0" fmla="*/ 588 w 1636"/>
                <a:gd name="T1" fmla="*/ 1879 h 1879"/>
                <a:gd name="T2" fmla="*/ 632 w 1636"/>
                <a:gd name="T3" fmla="*/ 1826 h 1879"/>
                <a:gd name="T4" fmla="*/ 719 w 1636"/>
                <a:gd name="T5" fmla="*/ 1719 h 1879"/>
                <a:gd name="T6" fmla="*/ 802 w 1636"/>
                <a:gd name="T7" fmla="*/ 1611 h 1879"/>
                <a:gd name="T8" fmla="*/ 883 w 1636"/>
                <a:gd name="T9" fmla="*/ 1501 h 1879"/>
                <a:gd name="T10" fmla="*/ 961 w 1636"/>
                <a:gd name="T11" fmla="*/ 1389 h 1879"/>
                <a:gd name="T12" fmla="*/ 1035 w 1636"/>
                <a:gd name="T13" fmla="*/ 1275 h 1879"/>
                <a:gd name="T14" fmla="*/ 1107 w 1636"/>
                <a:gd name="T15" fmla="*/ 1160 h 1879"/>
                <a:gd name="T16" fmla="*/ 1175 w 1636"/>
                <a:gd name="T17" fmla="*/ 1043 h 1879"/>
                <a:gd name="T18" fmla="*/ 1241 w 1636"/>
                <a:gd name="T19" fmla="*/ 925 h 1879"/>
                <a:gd name="T20" fmla="*/ 1304 w 1636"/>
                <a:gd name="T21" fmla="*/ 806 h 1879"/>
                <a:gd name="T22" fmla="*/ 1363 w 1636"/>
                <a:gd name="T23" fmla="*/ 684 h 1879"/>
                <a:gd name="T24" fmla="*/ 1419 w 1636"/>
                <a:gd name="T25" fmla="*/ 563 h 1879"/>
                <a:gd name="T26" fmla="*/ 1473 w 1636"/>
                <a:gd name="T27" fmla="*/ 440 h 1879"/>
                <a:gd name="T28" fmla="*/ 1524 w 1636"/>
                <a:gd name="T29" fmla="*/ 315 h 1879"/>
                <a:gd name="T30" fmla="*/ 1571 w 1636"/>
                <a:gd name="T31" fmla="*/ 190 h 1879"/>
                <a:gd name="T32" fmla="*/ 1615 w 1636"/>
                <a:gd name="T33" fmla="*/ 63 h 1879"/>
                <a:gd name="T34" fmla="*/ 1636 w 1636"/>
                <a:gd name="T35" fmla="*/ 0 h 1879"/>
                <a:gd name="T36" fmla="*/ 1570 w 1636"/>
                <a:gd name="T37" fmla="*/ 49 h 1879"/>
                <a:gd name="T38" fmla="*/ 1442 w 1636"/>
                <a:gd name="T39" fmla="*/ 148 h 1879"/>
                <a:gd name="T40" fmla="*/ 1317 w 1636"/>
                <a:gd name="T41" fmla="*/ 250 h 1879"/>
                <a:gd name="T42" fmla="*/ 1197 w 1636"/>
                <a:gd name="T43" fmla="*/ 355 h 1879"/>
                <a:gd name="T44" fmla="*/ 1079 w 1636"/>
                <a:gd name="T45" fmla="*/ 463 h 1879"/>
                <a:gd name="T46" fmla="*/ 965 w 1636"/>
                <a:gd name="T47" fmla="*/ 573 h 1879"/>
                <a:gd name="T48" fmla="*/ 856 w 1636"/>
                <a:gd name="T49" fmla="*/ 687 h 1879"/>
                <a:gd name="T50" fmla="*/ 749 w 1636"/>
                <a:gd name="T51" fmla="*/ 802 h 1879"/>
                <a:gd name="T52" fmla="*/ 647 w 1636"/>
                <a:gd name="T53" fmla="*/ 921 h 1879"/>
                <a:gd name="T54" fmla="*/ 549 w 1636"/>
                <a:gd name="T55" fmla="*/ 1042 h 1879"/>
                <a:gd name="T56" fmla="*/ 453 w 1636"/>
                <a:gd name="T57" fmla="*/ 1165 h 1879"/>
                <a:gd name="T58" fmla="*/ 362 w 1636"/>
                <a:gd name="T59" fmla="*/ 1291 h 1879"/>
                <a:gd name="T60" fmla="*/ 276 w 1636"/>
                <a:gd name="T61" fmla="*/ 1418 h 1879"/>
                <a:gd name="T62" fmla="*/ 192 w 1636"/>
                <a:gd name="T63" fmla="*/ 1547 h 1879"/>
                <a:gd name="T64" fmla="*/ 113 w 1636"/>
                <a:gd name="T65" fmla="*/ 1679 h 1879"/>
                <a:gd name="T66" fmla="*/ 37 w 1636"/>
                <a:gd name="T67" fmla="*/ 1812 h 1879"/>
                <a:gd name="T68" fmla="*/ 0 w 1636"/>
                <a:gd name="T69" fmla="*/ 1879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36" h="1879">
                  <a:moveTo>
                    <a:pt x="0" y="1879"/>
                  </a:moveTo>
                  <a:lnTo>
                    <a:pt x="588" y="1879"/>
                  </a:lnTo>
                  <a:lnTo>
                    <a:pt x="588" y="1879"/>
                  </a:lnTo>
                  <a:lnTo>
                    <a:pt x="632" y="1826"/>
                  </a:lnTo>
                  <a:lnTo>
                    <a:pt x="676" y="1773"/>
                  </a:lnTo>
                  <a:lnTo>
                    <a:pt x="719" y="1719"/>
                  </a:lnTo>
                  <a:lnTo>
                    <a:pt x="760" y="1665"/>
                  </a:lnTo>
                  <a:lnTo>
                    <a:pt x="802" y="1611"/>
                  </a:lnTo>
                  <a:lnTo>
                    <a:pt x="842" y="1556"/>
                  </a:lnTo>
                  <a:lnTo>
                    <a:pt x="883" y="1501"/>
                  </a:lnTo>
                  <a:lnTo>
                    <a:pt x="922" y="1445"/>
                  </a:lnTo>
                  <a:lnTo>
                    <a:pt x="961" y="1389"/>
                  </a:lnTo>
                  <a:lnTo>
                    <a:pt x="998" y="1332"/>
                  </a:lnTo>
                  <a:lnTo>
                    <a:pt x="1035" y="1275"/>
                  </a:lnTo>
                  <a:lnTo>
                    <a:pt x="1071" y="1218"/>
                  </a:lnTo>
                  <a:lnTo>
                    <a:pt x="1107" y="1160"/>
                  </a:lnTo>
                  <a:lnTo>
                    <a:pt x="1142" y="1102"/>
                  </a:lnTo>
                  <a:lnTo>
                    <a:pt x="1175" y="1043"/>
                  </a:lnTo>
                  <a:lnTo>
                    <a:pt x="1208" y="985"/>
                  </a:lnTo>
                  <a:lnTo>
                    <a:pt x="1241" y="925"/>
                  </a:lnTo>
                  <a:lnTo>
                    <a:pt x="1272" y="865"/>
                  </a:lnTo>
                  <a:lnTo>
                    <a:pt x="1304" y="806"/>
                  </a:lnTo>
                  <a:lnTo>
                    <a:pt x="1334" y="745"/>
                  </a:lnTo>
                  <a:lnTo>
                    <a:pt x="1363" y="684"/>
                  </a:lnTo>
                  <a:lnTo>
                    <a:pt x="1391" y="624"/>
                  </a:lnTo>
                  <a:lnTo>
                    <a:pt x="1419" y="563"/>
                  </a:lnTo>
                  <a:lnTo>
                    <a:pt x="1446" y="501"/>
                  </a:lnTo>
                  <a:lnTo>
                    <a:pt x="1473" y="440"/>
                  </a:lnTo>
                  <a:lnTo>
                    <a:pt x="1498" y="377"/>
                  </a:lnTo>
                  <a:lnTo>
                    <a:pt x="1524" y="315"/>
                  </a:lnTo>
                  <a:lnTo>
                    <a:pt x="1548" y="253"/>
                  </a:lnTo>
                  <a:lnTo>
                    <a:pt x="1571" y="190"/>
                  </a:lnTo>
                  <a:lnTo>
                    <a:pt x="1594" y="127"/>
                  </a:lnTo>
                  <a:lnTo>
                    <a:pt x="1615" y="63"/>
                  </a:lnTo>
                  <a:lnTo>
                    <a:pt x="1636" y="0"/>
                  </a:lnTo>
                  <a:lnTo>
                    <a:pt x="1636" y="0"/>
                  </a:lnTo>
                  <a:lnTo>
                    <a:pt x="1636" y="0"/>
                  </a:lnTo>
                  <a:lnTo>
                    <a:pt x="1570" y="49"/>
                  </a:lnTo>
                  <a:lnTo>
                    <a:pt x="1506" y="98"/>
                  </a:lnTo>
                  <a:lnTo>
                    <a:pt x="1442" y="148"/>
                  </a:lnTo>
                  <a:lnTo>
                    <a:pt x="1379" y="198"/>
                  </a:lnTo>
                  <a:lnTo>
                    <a:pt x="1317" y="250"/>
                  </a:lnTo>
                  <a:lnTo>
                    <a:pt x="1256" y="302"/>
                  </a:lnTo>
                  <a:lnTo>
                    <a:pt x="1197" y="355"/>
                  </a:lnTo>
                  <a:lnTo>
                    <a:pt x="1137" y="409"/>
                  </a:lnTo>
                  <a:lnTo>
                    <a:pt x="1079" y="463"/>
                  </a:lnTo>
                  <a:lnTo>
                    <a:pt x="1021" y="518"/>
                  </a:lnTo>
                  <a:lnTo>
                    <a:pt x="965" y="573"/>
                  </a:lnTo>
                  <a:lnTo>
                    <a:pt x="910" y="629"/>
                  </a:lnTo>
                  <a:lnTo>
                    <a:pt x="856" y="687"/>
                  </a:lnTo>
                  <a:lnTo>
                    <a:pt x="802" y="744"/>
                  </a:lnTo>
                  <a:lnTo>
                    <a:pt x="749" y="802"/>
                  </a:lnTo>
                  <a:lnTo>
                    <a:pt x="697" y="861"/>
                  </a:lnTo>
                  <a:lnTo>
                    <a:pt x="647" y="921"/>
                  </a:lnTo>
                  <a:lnTo>
                    <a:pt x="597" y="981"/>
                  </a:lnTo>
                  <a:lnTo>
                    <a:pt x="549" y="1042"/>
                  </a:lnTo>
                  <a:lnTo>
                    <a:pt x="501" y="1103"/>
                  </a:lnTo>
                  <a:lnTo>
                    <a:pt x="453" y="1165"/>
                  </a:lnTo>
                  <a:lnTo>
                    <a:pt x="407" y="1228"/>
                  </a:lnTo>
                  <a:lnTo>
                    <a:pt x="362" y="1291"/>
                  </a:lnTo>
                  <a:lnTo>
                    <a:pt x="318" y="1354"/>
                  </a:lnTo>
                  <a:lnTo>
                    <a:pt x="276" y="1418"/>
                  </a:lnTo>
                  <a:lnTo>
                    <a:pt x="233" y="1482"/>
                  </a:lnTo>
                  <a:lnTo>
                    <a:pt x="192" y="1547"/>
                  </a:lnTo>
                  <a:lnTo>
                    <a:pt x="152" y="1612"/>
                  </a:lnTo>
                  <a:lnTo>
                    <a:pt x="113" y="1679"/>
                  </a:lnTo>
                  <a:lnTo>
                    <a:pt x="74" y="1745"/>
                  </a:lnTo>
                  <a:lnTo>
                    <a:pt x="37" y="1812"/>
                  </a:lnTo>
                  <a:lnTo>
                    <a:pt x="0" y="1879"/>
                  </a:lnTo>
                  <a:lnTo>
                    <a:pt x="0" y="187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</p:grpSp>
      <p:sp>
        <p:nvSpPr>
          <p:cNvPr id="7" name="Otsikko 1"/>
          <p:cNvSpPr>
            <a:spLocks noGrp="1"/>
          </p:cNvSpPr>
          <p:nvPr userDrawn="1">
            <p:ph type="ctrTitle"/>
          </p:nvPr>
        </p:nvSpPr>
        <p:spPr>
          <a:xfrm>
            <a:off x="683568" y="1347615"/>
            <a:ext cx="5832648" cy="2095528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8" name="Alaotsikko 2"/>
          <p:cNvSpPr>
            <a:spLocks noGrp="1"/>
          </p:cNvSpPr>
          <p:nvPr userDrawn="1">
            <p:ph type="subTitle" idx="1"/>
          </p:nvPr>
        </p:nvSpPr>
        <p:spPr>
          <a:xfrm>
            <a:off x="683568" y="4064578"/>
            <a:ext cx="5832648" cy="667413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4" name="Picture 13" descr="työkykyohjelman logo">
            <a:extLst>
              <a:ext uri="{FF2B5EF4-FFF2-40B4-BE49-F238E27FC236}">
                <a16:creationId xmlns:a16="http://schemas.microsoft.com/office/drawing/2014/main" id="{178ED2CD-2483-5F40-8C43-0CE3EDDC76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507749"/>
            <a:ext cx="2412801" cy="48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898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Pääotsikko V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 descr="taustakuva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" y="0"/>
            <a:ext cx="9139646" cy="5143500"/>
          </a:xfrm>
          <a:prstGeom prst="rect">
            <a:avLst/>
          </a:prstGeom>
        </p:spPr>
      </p:pic>
      <p:sp>
        <p:nvSpPr>
          <p:cNvPr id="10" name="Otsikko 1"/>
          <p:cNvSpPr>
            <a:spLocks noGrp="1"/>
          </p:cNvSpPr>
          <p:nvPr userDrawn="1">
            <p:ph type="ctrTitle"/>
          </p:nvPr>
        </p:nvSpPr>
        <p:spPr>
          <a:xfrm>
            <a:off x="683568" y="1844375"/>
            <a:ext cx="5832648" cy="2095528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1" name="Alaotsikko 2"/>
          <p:cNvSpPr>
            <a:spLocks noGrp="1"/>
          </p:cNvSpPr>
          <p:nvPr userDrawn="1">
            <p:ph type="subTitle" idx="1"/>
          </p:nvPr>
        </p:nvSpPr>
        <p:spPr>
          <a:xfrm>
            <a:off x="683568" y="4064578"/>
            <a:ext cx="5832648" cy="667413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rgbClr val="FFFFFF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F07F2CD9-BDD8-2848-B9FD-12A39B160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550883"/>
            <a:ext cx="2196777" cy="43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5086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 Teema pieni yläkul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 descr="kaarielementti"/>
          <p:cNvSpPr>
            <a:spLocks/>
          </p:cNvSpPr>
          <p:nvPr userDrawn="1"/>
        </p:nvSpPr>
        <p:spPr bwMode="auto">
          <a:xfrm>
            <a:off x="7975600" y="1"/>
            <a:ext cx="1168400" cy="1317625"/>
          </a:xfrm>
          <a:custGeom>
            <a:avLst/>
            <a:gdLst>
              <a:gd name="T0" fmla="*/ 548 w 736"/>
              <a:gd name="T1" fmla="*/ 713 h 830"/>
              <a:gd name="T2" fmla="*/ 548 w 736"/>
              <a:gd name="T3" fmla="*/ 713 h 830"/>
              <a:gd name="T4" fmla="*/ 594 w 736"/>
              <a:gd name="T5" fmla="*/ 745 h 830"/>
              <a:gd name="T6" fmla="*/ 640 w 736"/>
              <a:gd name="T7" fmla="*/ 775 h 830"/>
              <a:gd name="T8" fmla="*/ 688 w 736"/>
              <a:gd name="T9" fmla="*/ 803 h 830"/>
              <a:gd name="T10" fmla="*/ 736 w 736"/>
              <a:gd name="T11" fmla="*/ 830 h 830"/>
              <a:gd name="T12" fmla="*/ 736 w 736"/>
              <a:gd name="T13" fmla="*/ 0 h 830"/>
              <a:gd name="T14" fmla="*/ 0 w 736"/>
              <a:gd name="T15" fmla="*/ 0 h 830"/>
              <a:gd name="T16" fmla="*/ 0 w 736"/>
              <a:gd name="T17" fmla="*/ 0 h 830"/>
              <a:gd name="T18" fmla="*/ 22 w 736"/>
              <a:gd name="T19" fmla="*/ 55 h 830"/>
              <a:gd name="T20" fmla="*/ 46 w 736"/>
              <a:gd name="T21" fmla="*/ 108 h 830"/>
              <a:gd name="T22" fmla="*/ 72 w 736"/>
              <a:gd name="T23" fmla="*/ 161 h 830"/>
              <a:gd name="T24" fmla="*/ 100 w 736"/>
              <a:gd name="T25" fmla="*/ 211 h 830"/>
              <a:gd name="T26" fmla="*/ 129 w 736"/>
              <a:gd name="T27" fmla="*/ 261 h 830"/>
              <a:gd name="T28" fmla="*/ 160 w 736"/>
              <a:gd name="T29" fmla="*/ 309 h 830"/>
              <a:gd name="T30" fmla="*/ 192 w 736"/>
              <a:gd name="T31" fmla="*/ 357 h 830"/>
              <a:gd name="T32" fmla="*/ 226 w 736"/>
              <a:gd name="T33" fmla="*/ 402 h 830"/>
              <a:gd name="T34" fmla="*/ 262 w 736"/>
              <a:gd name="T35" fmla="*/ 445 h 830"/>
              <a:gd name="T36" fmla="*/ 298 w 736"/>
              <a:gd name="T37" fmla="*/ 488 h 830"/>
              <a:gd name="T38" fmla="*/ 338 w 736"/>
              <a:gd name="T39" fmla="*/ 530 h 830"/>
              <a:gd name="T40" fmla="*/ 377 w 736"/>
              <a:gd name="T41" fmla="*/ 569 h 830"/>
              <a:gd name="T42" fmla="*/ 418 w 736"/>
              <a:gd name="T43" fmla="*/ 607 h 830"/>
              <a:gd name="T44" fmla="*/ 460 w 736"/>
              <a:gd name="T45" fmla="*/ 645 h 830"/>
              <a:gd name="T46" fmla="*/ 503 w 736"/>
              <a:gd name="T47" fmla="*/ 679 h 830"/>
              <a:gd name="T48" fmla="*/ 548 w 736"/>
              <a:gd name="T49" fmla="*/ 713 h 830"/>
              <a:gd name="T50" fmla="*/ 548 w 736"/>
              <a:gd name="T51" fmla="*/ 713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36" h="830">
                <a:moveTo>
                  <a:pt x="548" y="713"/>
                </a:moveTo>
                <a:lnTo>
                  <a:pt x="548" y="713"/>
                </a:lnTo>
                <a:lnTo>
                  <a:pt x="594" y="745"/>
                </a:lnTo>
                <a:lnTo>
                  <a:pt x="640" y="775"/>
                </a:lnTo>
                <a:lnTo>
                  <a:pt x="688" y="803"/>
                </a:lnTo>
                <a:lnTo>
                  <a:pt x="736" y="830"/>
                </a:lnTo>
                <a:lnTo>
                  <a:pt x="736" y="0"/>
                </a:lnTo>
                <a:lnTo>
                  <a:pt x="0" y="0"/>
                </a:lnTo>
                <a:lnTo>
                  <a:pt x="0" y="0"/>
                </a:lnTo>
                <a:lnTo>
                  <a:pt x="22" y="55"/>
                </a:lnTo>
                <a:lnTo>
                  <a:pt x="46" y="108"/>
                </a:lnTo>
                <a:lnTo>
                  <a:pt x="72" y="161"/>
                </a:lnTo>
                <a:lnTo>
                  <a:pt x="100" y="211"/>
                </a:lnTo>
                <a:lnTo>
                  <a:pt x="129" y="261"/>
                </a:lnTo>
                <a:lnTo>
                  <a:pt x="160" y="309"/>
                </a:lnTo>
                <a:lnTo>
                  <a:pt x="192" y="357"/>
                </a:lnTo>
                <a:lnTo>
                  <a:pt x="226" y="402"/>
                </a:lnTo>
                <a:lnTo>
                  <a:pt x="262" y="445"/>
                </a:lnTo>
                <a:lnTo>
                  <a:pt x="298" y="488"/>
                </a:lnTo>
                <a:lnTo>
                  <a:pt x="338" y="530"/>
                </a:lnTo>
                <a:lnTo>
                  <a:pt x="377" y="569"/>
                </a:lnTo>
                <a:lnTo>
                  <a:pt x="418" y="607"/>
                </a:lnTo>
                <a:lnTo>
                  <a:pt x="460" y="645"/>
                </a:lnTo>
                <a:lnTo>
                  <a:pt x="503" y="679"/>
                </a:lnTo>
                <a:lnTo>
                  <a:pt x="548" y="713"/>
                </a:lnTo>
                <a:lnTo>
                  <a:pt x="548" y="713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800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432786" y="1410998"/>
            <a:ext cx="7739615" cy="33930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432786" y="235341"/>
            <a:ext cx="7739615" cy="97427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pic>
        <p:nvPicPr>
          <p:cNvPr id="4" name="Picture 3" descr="työkykyohjelman logo">
            <a:extLst>
              <a:ext uri="{FF2B5EF4-FFF2-40B4-BE49-F238E27FC236}">
                <a16:creationId xmlns:a16="http://schemas.microsoft.com/office/drawing/2014/main" id="{043217B7-5BA6-1B4D-8DFE-E44A884E81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1" y="4731991"/>
            <a:ext cx="1542059" cy="30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3891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tsikko ja sisältö Teema pieni yläkul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 descr="kaarielementti"/>
          <p:cNvSpPr>
            <a:spLocks/>
          </p:cNvSpPr>
          <p:nvPr userDrawn="1"/>
        </p:nvSpPr>
        <p:spPr bwMode="auto">
          <a:xfrm>
            <a:off x="7975600" y="1"/>
            <a:ext cx="1168400" cy="1317625"/>
          </a:xfrm>
          <a:custGeom>
            <a:avLst/>
            <a:gdLst>
              <a:gd name="T0" fmla="*/ 548 w 736"/>
              <a:gd name="T1" fmla="*/ 713 h 830"/>
              <a:gd name="T2" fmla="*/ 548 w 736"/>
              <a:gd name="T3" fmla="*/ 713 h 830"/>
              <a:gd name="T4" fmla="*/ 594 w 736"/>
              <a:gd name="T5" fmla="*/ 745 h 830"/>
              <a:gd name="T6" fmla="*/ 640 w 736"/>
              <a:gd name="T7" fmla="*/ 775 h 830"/>
              <a:gd name="T8" fmla="*/ 688 w 736"/>
              <a:gd name="T9" fmla="*/ 803 h 830"/>
              <a:gd name="T10" fmla="*/ 736 w 736"/>
              <a:gd name="T11" fmla="*/ 830 h 830"/>
              <a:gd name="T12" fmla="*/ 736 w 736"/>
              <a:gd name="T13" fmla="*/ 0 h 830"/>
              <a:gd name="T14" fmla="*/ 0 w 736"/>
              <a:gd name="T15" fmla="*/ 0 h 830"/>
              <a:gd name="T16" fmla="*/ 0 w 736"/>
              <a:gd name="T17" fmla="*/ 0 h 830"/>
              <a:gd name="T18" fmla="*/ 22 w 736"/>
              <a:gd name="T19" fmla="*/ 55 h 830"/>
              <a:gd name="T20" fmla="*/ 46 w 736"/>
              <a:gd name="T21" fmla="*/ 108 h 830"/>
              <a:gd name="T22" fmla="*/ 72 w 736"/>
              <a:gd name="T23" fmla="*/ 161 h 830"/>
              <a:gd name="T24" fmla="*/ 100 w 736"/>
              <a:gd name="T25" fmla="*/ 211 h 830"/>
              <a:gd name="T26" fmla="*/ 129 w 736"/>
              <a:gd name="T27" fmla="*/ 261 h 830"/>
              <a:gd name="T28" fmla="*/ 160 w 736"/>
              <a:gd name="T29" fmla="*/ 309 h 830"/>
              <a:gd name="T30" fmla="*/ 192 w 736"/>
              <a:gd name="T31" fmla="*/ 357 h 830"/>
              <a:gd name="T32" fmla="*/ 226 w 736"/>
              <a:gd name="T33" fmla="*/ 402 h 830"/>
              <a:gd name="T34" fmla="*/ 262 w 736"/>
              <a:gd name="T35" fmla="*/ 445 h 830"/>
              <a:gd name="T36" fmla="*/ 298 w 736"/>
              <a:gd name="T37" fmla="*/ 488 h 830"/>
              <a:gd name="T38" fmla="*/ 338 w 736"/>
              <a:gd name="T39" fmla="*/ 530 h 830"/>
              <a:gd name="T40" fmla="*/ 377 w 736"/>
              <a:gd name="T41" fmla="*/ 569 h 830"/>
              <a:gd name="T42" fmla="*/ 418 w 736"/>
              <a:gd name="T43" fmla="*/ 607 h 830"/>
              <a:gd name="T44" fmla="*/ 460 w 736"/>
              <a:gd name="T45" fmla="*/ 645 h 830"/>
              <a:gd name="T46" fmla="*/ 503 w 736"/>
              <a:gd name="T47" fmla="*/ 679 h 830"/>
              <a:gd name="T48" fmla="*/ 548 w 736"/>
              <a:gd name="T49" fmla="*/ 713 h 830"/>
              <a:gd name="T50" fmla="*/ 548 w 736"/>
              <a:gd name="T51" fmla="*/ 713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36" h="830">
                <a:moveTo>
                  <a:pt x="548" y="713"/>
                </a:moveTo>
                <a:lnTo>
                  <a:pt x="548" y="713"/>
                </a:lnTo>
                <a:lnTo>
                  <a:pt x="594" y="745"/>
                </a:lnTo>
                <a:lnTo>
                  <a:pt x="640" y="775"/>
                </a:lnTo>
                <a:lnTo>
                  <a:pt x="688" y="803"/>
                </a:lnTo>
                <a:lnTo>
                  <a:pt x="736" y="830"/>
                </a:lnTo>
                <a:lnTo>
                  <a:pt x="736" y="0"/>
                </a:lnTo>
                <a:lnTo>
                  <a:pt x="0" y="0"/>
                </a:lnTo>
                <a:lnTo>
                  <a:pt x="0" y="0"/>
                </a:lnTo>
                <a:lnTo>
                  <a:pt x="22" y="55"/>
                </a:lnTo>
                <a:lnTo>
                  <a:pt x="46" y="108"/>
                </a:lnTo>
                <a:lnTo>
                  <a:pt x="72" y="161"/>
                </a:lnTo>
                <a:lnTo>
                  <a:pt x="100" y="211"/>
                </a:lnTo>
                <a:lnTo>
                  <a:pt x="129" y="261"/>
                </a:lnTo>
                <a:lnTo>
                  <a:pt x="160" y="309"/>
                </a:lnTo>
                <a:lnTo>
                  <a:pt x="192" y="357"/>
                </a:lnTo>
                <a:lnTo>
                  <a:pt x="226" y="402"/>
                </a:lnTo>
                <a:lnTo>
                  <a:pt x="262" y="445"/>
                </a:lnTo>
                <a:lnTo>
                  <a:pt x="298" y="488"/>
                </a:lnTo>
                <a:lnTo>
                  <a:pt x="338" y="530"/>
                </a:lnTo>
                <a:lnTo>
                  <a:pt x="377" y="569"/>
                </a:lnTo>
                <a:lnTo>
                  <a:pt x="418" y="607"/>
                </a:lnTo>
                <a:lnTo>
                  <a:pt x="460" y="645"/>
                </a:lnTo>
                <a:lnTo>
                  <a:pt x="503" y="679"/>
                </a:lnTo>
                <a:lnTo>
                  <a:pt x="548" y="713"/>
                </a:lnTo>
                <a:lnTo>
                  <a:pt x="548" y="713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800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432786" y="1410998"/>
            <a:ext cx="7739615" cy="33930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432786" y="235341"/>
            <a:ext cx="7739615" cy="97427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pic>
        <p:nvPicPr>
          <p:cNvPr id="4" name="Picture 3" descr="työkykyohjelman logo">
            <a:extLst>
              <a:ext uri="{FF2B5EF4-FFF2-40B4-BE49-F238E27FC236}">
                <a16:creationId xmlns:a16="http://schemas.microsoft.com/office/drawing/2014/main" id="{043217B7-5BA6-1B4D-8DFE-E44A884E81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1" y="4731991"/>
            <a:ext cx="1542059" cy="30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0393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Otsikko ja sisältö VN pieni yläkul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 descr="kaarielementti"/>
          <p:cNvSpPr>
            <a:spLocks/>
          </p:cNvSpPr>
          <p:nvPr userDrawn="1"/>
        </p:nvSpPr>
        <p:spPr bwMode="auto">
          <a:xfrm>
            <a:off x="7975600" y="1"/>
            <a:ext cx="1168400" cy="1317625"/>
          </a:xfrm>
          <a:custGeom>
            <a:avLst/>
            <a:gdLst>
              <a:gd name="T0" fmla="*/ 548 w 736"/>
              <a:gd name="T1" fmla="*/ 713 h 830"/>
              <a:gd name="T2" fmla="*/ 548 w 736"/>
              <a:gd name="T3" fmla="*/ 713 h 830"/>
              <a:gd name="T4" fmla="*/ 594 w 736"/>
              <a:gd name="T5" fmla="*/ 745 h 830"/>
              <a:gd name="T6" fmla="*/ 640 w 736"/>
              <a:gd name="T7" fmla="*/ 775 h 830"/>
              <a:gd name="T8" fmla="*/ 688 w 736"/>
              <a:gd name="T9" fmla="*/ 803 h 830"/>
              <a:gd name="T10" fmla="*/ 736 w 736"/>
              <a:gd name="T11" fmla="*/ 830 h 830"/>
              <a:gd name="T12" fmla="*/ 736 w 736"/>
              <a:gd name="T13" fmla="*/ 0 h 830"/>
              <a:gd name="T14" fmla="*/ 0 w 736"/>
              <a:gd name="T15" fmla="*/ 0 h 830"/>
              <a:gd name="T16" fmla="*/ 0 w 736"/>
              <a:gd name="T17" fmla="*/ 0 h 830"/>
              <a:gd name="T18" fmla="*/ 22 w 736"/>
              <a:gd name="T19" fmla="*/ 55 h 830"/>
              <a:gd name="T20" fmla="*/ 46 w 736"/>
              <a:gd name="T21" fmla="*/ 108 h 830"/>
              <a:gd name="T22" fmla="*/ 72 w 736"/>
              <a:gd name="T23" fmla="*/ 161 h 830"/>
              <a:gd name="T24" fmla="*/ 100 w 736"/>
              <a:gd name="T25" fmla="*/ 211 h 830"/>
              <a:gd name="T26" fmla="*/ 129 w 736"/>
              <a:gd name="T27" fmla="*/ 261 h 830"/>
              <a:gd name="T28" fmla="*/ 160 w 736"/>
              <a:gd name="T29" fmla="*/ 309 h 830"/>
              <a:gd name="T30" fmla="*/ 192 w 736"/>
              <a:gd name="T31" fmla="*/ 357 h 830"/>
              <a:gd name="T32" fmla="*/ 226 w 736"/>
              <a:gd name="T33" fmla="*/ 402 h 830"/>
              <a:gd name="T34" fmla="*/ 262 w 736"/>
              <a:gd name="T35" fmla="*/ 445 h 830"/>
              <a:gd name="T36" fmla="*/ 298 w 736"/>
              <a:gd name="T37" fmla="*/ 488 h 830"/>
              <a:gd name="T38" fmla="*/ 338 w 736"/>
              <a:gd name="T39" fmla="*/ 530 h 830"/>
              <a:gd name="T40" fmla="*/ 377 w 736"/>
              <a:gd name="T41" fmla="*/ 569 h 830"/>
              <a:gd name="T42" fmla="*/ 418 w 736"/>
              <a:gd name="T43" fmla="*/ 607 h 830"/>
              <a:gd name="T44" fmla="*/ 460 w 736"/>
              <a:gd name="T45" fmla="*/ 645 h 830"/>
              <a:gd name="T46" fmla="*/ 503 w 736"/>
              <a:gd name="T47" fmla="*/ 679 h 830"/>
              <a:gd name="T48" fmla="*/ 548 w 736"/>
              <a:gd name="T49" fmla="*/ 713 h 830"/>
              <a:gd name="T50" fmla="*/ 548 w 736"/>
              <a:gd name="T51" fmla="*/ 713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36" h="830">
                <a:moveTo>
                  <a:pt x="548" y="713"/>
                </a:moveTo>
                <a:lnTo>
                  <a:pt x="548" y="713"/>
                </a:lnTo>
                <a:lnTo>
                  <a:pt x="594" y="745"/>
                </a:lnTo>
                <a:lnTo>
                  <a:pt x="640" y="775"/>
                </a:lnTo>
                <a:lnTo>
                  <a:pt x="688" y="803"/>
                </a:lnTo>
                <a:lnTo>
                  <a:pt x="736" y="830"/>
                </a:lnTo>
                <a:lnTo>
                  <a:pt x="736" y="0"/>
                </a:lnTo>
                <a:lnTo>
                  <a:pt x="0" y="0"/>
                </a:lnTo>
                <a:lnTo>
                  <a:pt x="0" y="0"/>
                </a:lnTo>
                <a:lnTo>
                  <a:pt x="22" y="55"/>
                </a:lnTo>
                <a:lnTo>
                  <a:pt x="46" y="108"/>
                </a:lnTo>
                <a:lnTo>
                  <a:pt x="72" y="161"/>
                </a:lnTo>
                <a:lnTo>
                  <a:pt x="100" y="211"/>
                </a:lnTo>
                <a:lnTo>
                  <a:pt x="129" y="261"/>
                </a:lnTo>
                <a:lnTo>
                  <a:pt x="160" y="309"/>
                </a:lnTo>
                <a:lnTo>
                  <a:pt x="192" y="357"/>
                </a:lnTo>
                <a:lnTo>
                  <a:pt x="226" y="402"/>
                </a:lnTo>
                <a:lnTo>
                  <a:pt x="262" y="445"/>
                </a:lnTo>
                <a:lnTo>
                  <a:pt x="298" y="488"/>
                </a:lnTo>
                <a:lnTo>
                  <a:pt x="338" y="530"/>
                </a:lnTo>
                <a:lnTo>
                  <a:pt x="377" y="569"/>
                </a:lnTo>
                <a:lnTo>
                  <a:pt x="418" y="607"/>
                </a:lnTo>
                <a:lnTo>
                  <a:pt x="460" y="645"/>
                </a:lnTo>
                <a:lnTo>
                  <a:pt x="503" y="679"/>
                </a:lnTo>
                <a:lnTo>
                  <a:pt x="548" y="713"/>
                </a:lnTo>
                <a:lnTo>
                  <a:pt x="548" y="713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800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432786" y="1410998"/>
            <a:ext cx="7739615" cy="33930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432786" y="235341"/>
            <a:ext cx="7739615" cy="97427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452451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 ja sisältö Teema pieni yläkul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 descr="kaarielementti"/>
          <p:cNvSpPr>
            <a:spLocks/>
          </p:cNvSpPr>
          <p:nvPr userDrawn="1"/>
        </p:nvSpPr>
        <p:spPr bwMode="auto">
          <a:xfrm>
            <a:off x="7975600" y="1"/>
            <a:ext cx="1168400" cy="1317625"/>
          </a:xfrm>
          <a:custGeom>
            <a:avLst/>
            <a:gdLst>
              <a:gd name="T0" fmla="*/ 548 w 736"/>
              <a:gd name="T1" fmla="*/ 713 h 830"/>
              <a:gd name="T2" fmla="*/ 548 w 736"/>
              <a:gd name="T3" fmla="*/ 713 h 830"/>
              <a:gd name="T4" fmla="*/ 594 w 736"/>
              <a:gd name="T5" fmla="*/ 745 h 830"/>
              <a:gd name="T6" fmla="*/ 640 w 736"/>
              <a:gd name="T7" fmla="*/ 775 h 830"/>
              <a:gd name="T8" fmla="*/ 688 w 736"/>
              <a:gd name="T9" fmla="*/ 803 h 830"/>
              <a:gd name="T10" fmla="*/ 736 w 736"/>
              <a:gd name="T11" fmla="*/ 830 h 830"/>
              <a:gd name="T12" fmla="*/ 736 w 736"/>
              <a:gd name="T13" fmla="*/ 0 h 830"/>
              <a:gd name="T14" fmla="*/ 0 w 736"/>
              <a:gd name="T15" fmla="*/ 0 h 830"/>
              <a:gd name="T16" fmla="*/ 0 w 736"/>
              <a:gd name="T17" fmla="*/ 0 h 830"/>
              <a:gd name="T18" fmla="*/ 22 w 736"/>
              <a:gd name="T19" fmla="*/ 55 h 830"/>
              <a:gd name="T20" fmla="*/ 46 w 736"/>
              <a:gd name="T21" fmla="*/ 108 h 830"/>
              <a:gd name="T22" fmla="*/ 72 w 736"/>
              <a:gd name="T23" fmla="*/ 161 h 830"/>
              <a:gd name="T24" fmla="*/ 100 w 736"/>
              <a:gd name="T25" fmla="*/ 211 h 830"/>
              <a:gd name="T26" fmla="*/ 129 w 736"/>
              <a:gd name="T27" fmla="*/ 261 h 830"/>
              <a:gd name="T28" fmla="*/ 160 w 736"/>
              <a:gd name="T29" fmla="*/ 309 h 830"/>
              <a:gd name="T30" fmla="*/ 192 w 736"/>
              <a:gd name="T31" fmla="*/ 357 h 830"/>
              <a:gd name="T32" fmla="*/ 226 w 736"/>
              <a:gd name="T33" fmla="*/ 402 h 830"/>
              <a:gd name="T34" fmla="*/ 262 w 736"/>
              <a:gd name="T35" fmla="*/ 445 h 830"/>
              <a:gd name="T36" fmla="*/ 298 w 736"/>
              <a:gd name="T37" fmla="*/ 488 h 830"/>
              <a:gd name="T38" fmla="*/ 338 w 736"/>
              <a:gd name="T39" fmla="*/ 530 h 830"/>
              <a:gd name="T40" fmla="*/ 377 w 736"/>
              <a:gd name="T41" fmla="*/ 569 h 830"/>
              <a:gd name="T42" fmla="*/ 418 w 736"/>
              <a:gd name="T43" fmla="*/ 607 h 830"/>
              <a:gd name="T44" fmla="*/ 460 w 736"/>
              <a:gd name="T45" fmla="*/ 645 h 830"/>
              <a:gd name="T46" fmla="*/ 503 w 736"/>
              <a:gd name="T47" fmla="*/ 679 h 830"/>
              <a:gd name="T48" fmla="*/ 548 w 736"/>
              <a:gd name="T49" fmla="*/ 713 h 830"/>
              <a:gd name="T50" fmla="*/ 548 w 736"/>
              <a:gd name="T51" fmla="*/ 713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36" h="830">
                <a:moveTo>
                  <a:pt x="548" y="713"/>
                </a:moveTo>
                <a:lnTo>
                  <a:pt x="548" y="713"/>
                </a:lnTo>
                <a:lnTo>
                  <a:pt x="594" y="745"/>
                </a:lnTo>
                <a:lnTo>
                  <a:pt x="640" y="775"/>
                </a:lnTo>
                <a:lnTo>
                  <a:pt x="688" y="803"/>
                </a:lnTo>
                <a:lnTo>
                  <a:pt x="736" y="830"/>
                </a:lnTo>
                <a:lnTo>
                  <a:pt x="736" y="0"/>
                </a:lnTo>
                <a:lnTo>
                  <a:pt x="0" y="0"/>
                </a:lnTo>
                <a:lnTo>
                  <a:pt x="0" y="0"/>
                </a:lnTo>
                <a:lnTo>
                  <a:pt x="22" y="55"/>
                </a:lnTo>
                <a:lnTo>
                  <a:pt x="46" y="108"/>
                </a:lnTo>
                <a:lnTo>
                  <a:pt x="72" y="161"/>
                </a:lnTo>
                <a:lnTo>
                  <a:pt x="100" y="211"/>
                </a:lnTo>
                <a:lnTo>
                  <a:pt x="129" y="261"/>
                </a:lnTo>
                <a:lnTo>
                  <a:pt x="160" y="309"/>
                </a:lnTo>
                <a:lnTo>
                  <a:pt x="192" y="357"/>
                </a:lnTo>
                <a:lnTo>
                  <a:pt x="226" y="402"/>
                </a:lnTo>
                <a:lnTo>
                  <a:pt x="262" y="445"/>
                </a:lnTo>
                <a:lnTo>
                  <a:pt x="298" y="488"/>
                </a:lnTo>
                <a:lnTo>
                  <a:pt x="338" y="530"/>
                </a:lnTo>
                <a:lnTo>
                  <a:pt x="377" y="569"/>
                </a:lnTo>
                <a:lnTo>
                  <a:pt x="418" y="607"/>
                </a:lnTo>
                <a:lnTo>
                  <a:pt x="460" y="645"/>
                </a:lnTo>
                <a:lnTo>
                  <a:pt x="503" y="679"/>
                </a:lnTo>
                <a:lnTo>
                  <a:pt x="548" y="713"/>
                </a:lnTo>
                <a:lnTo>
                  <a:pt x="548" y="713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800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432786" y="1410998"/>
            <a:ext cx="7739615" cy="33930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432786" y="235341"/>
            <a:ext cx="7739615" cy="97427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0069913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 ja sisältö Te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 descr="kaarielementti"/>
          <p:cNvSpPr>
            <a:spLocks/>
          </p:cNvSpPr>
          <p:nvPr userDrawn="1"/>
        </p:nvSpPr>
        <p:spPr bwMode="auto">
          <a:xfrm>
            <a:off x="7605714" y="1"/>
            <a:ext cx="1538287" cy="4587875"/>
          </a:xfrm>
          <a:custGeom>
            <a:avLst/>
            <a:gdLst>
              <a:gd name="T0" fmla="*/ 6 w 969"/>
              <a:gd name="T1" fmla="*/ 0 h 2890"/>
              <a:gd name="T2" fmla="*/ 6 w 969"/>
              <a:gd name="T3" fmla="*/ 0 h 2890"/>
              <a:gd name="T4" fmla="*/ 1 w 969"/>
              <a:gd name="T5" fmla="*/ 97 h 2890"/>
              <a:gd name="T6" fmla="*/ 0 w 969"/>
              <a:gd name="T7" fmla="*/ 193 h 2890"/>
              <a:gd name="T8" fmla="*/ 0 w 969"/>
              <a:gd name="T9" fmla="*/ 290 h 2890"/>
              <a:gd name="T10" fmla="*/ 2 w 969"/>
              <a:gd name="T11" fmla="*/ 386 h 2890"/>
              <a:gd name="T12" fmla="*/ 8 w 969"/>
              <a:gd name="T13" fmla="*/ 483 h 2890"/>
              <a:gd name="T14" fmla="*/ 15 w 969"/>
              <a:gd name="T15" fmla="*/ 577 h 2890"/>
              <a:gd name="T16" fmla="*/ 24 w 969"/>
              <a:gd name="T17" fmla="*/ 673 h 2890"/>
              <a:gd name="T18" fmla="*/ 36 w 969"/>
              <a:gd name="T19" fmla="*/ 767 h 2890"/>
              <a:gd name="T20" fmla="*/ 50 w 969"/>
              <a:gd name="T21" fmla="*/ 862 h 2890"/>
              <a:gd name="T22" fmla="*/ 65 w 969"/>
              <a:gd name="T23" fmla="*/ 956 h 2890"/>
              <a:gd name="T24" fmla="*/ 83 w 969"/>
              <a:gd name="T25" fmla="*/ 1048 h 2890"/>
              <a:gd name="T26" fmla="*/ 104 w 969"/>
              <a:gd name="T27" fmla="*/ 1142 h 2890"/>
              <a:gd name="T28" fmla="*/ 125 w 969"/>
              <a:gd name="T29" fmla="*/ 1234 h 2890"/>
              <a:gd name="T30" fmla="*/ 150 w 969"/>
              <a:gd name="T31" fmla="*/ 1325 h 2890"/>
              <a:gd name="T32" fmla="*/ 176 w 969"/>
              <a:gd name="T33" fmla="*/ 1416 h 2890"/>
              <a:gd name="T34" fmla="*/ 204 w 969"/>
              <a:gd name="T35" fmla="*/ 1506 h 2890"/>
              <a:gd name="T36" fmla="*/ 204 w 969"/>
              <a:gd name="T37" fmla="*/ 1506 h 2890"/>
              <a:gd name="T38" fmla="*/ 236 w 969"/>
              <a:gd name="T39" fmla="*/ 1604 h 2890"/>
              <a:gd name="T40" fmla="*/ 272 w 969"/>
              <a:gd name="T41" fmla="*/ 1700 h 2890"/>
              <a:gd name="T42" fmla="*/ 309 w 969"/>
              <a:gd name="T43" fmla="*/ 1794 h 2890"/>
              <a:gd name="T44" fmla="*/ 349 w 969"/>
              <a:gd name="T45" fmla="*/ 1888 h 2890"/>
              <a:gd name="T46" fmla="*/ 389 w 969"/>
              <a:gd name="T47" fmla="*/ 1979 h 2890"/>
              <a:gd name="T48" fmla="*/ 433 w 969"/>
              <a:gd name="T49" fmla="*/ 2069 h 2890"/>
              <a:gd name="T50" fmla="*/ 478 w 969"/>
              <a:gd name="T51" fmla="*/ 2158 h 2890"/>
              <a:gd name="T52" fmla="*/ 526 w 969"/>
              <a:gd name="T53" fmla="*/ 2245 h 2890"/>
              <a:gd name="T54" fmla="*/ 575 w 969"/>
              <a:gd name="T55" fmla="*/ 2331 h 2890"/>
              <a:gd name="T56" fmla="*/ 626 w 969"/>
              <a:gd name="T57" fmla="*/ 2415 h 2890"/>
              <a:gd name="T58" fmla="*/ 679 w 969"/>
              <a:gd name="T59" fmla="*/ 2499 h 2890"/>
              <a:gd name="T60" fmla="*/ 733 w 969"/>
              <a:gd name="T61" fmla="*/ 2580 h 2890"/>
              <a:gd name="T62" fmla="*/ 790 w 969"/>
              <a:gd name="T63" fmla="*/ 2659 h 2890"/>
              <a:gd name="T64" fmla="*/ 847 w 969"/>
              <a:gd name="T65" fmla="*/ 2738 h 2890"/>
              <a:gd name="T66" fmla="*/ 907 w 969"/>
              <a:gd name="T67" fmla="*/ 2815 h 2890"/>
              <a:gd name="T68" fmla="*/ 969 w 969"/>
              <a:gd name="T69" fmla="*/ 2890 h 2890"/>
              <a:gd name="T70" fmla="*/ 969 w 969"/>
              <a:gd name="T71" fmla="*/ 0 h 2890"/>
              <a:gd name="T72" fmla="*/ 6 w 969"/>
              <a:gd name="T73" fmla="*/ 0 h 2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69" h="2890">
                <a:moveTo>
                  <a:pt x="6" y="0"/>
                </a:moveTo>
                <a:lnTo>
                  <a:pt x="6" y="0"/>
                </a:lnTo>
                <a:lnTo>
                  <a:pt x="1" y="97"/>
                </a:lnTo>
                <a:lnTo>
                  <a:pt x="0" y="193"/>
                </a:lnTo>
                <a:lnTo>
                  <a:pt x="0" y="290"/>
                </a:lnTo>
                <a:lnTo>
                  <a:pt x="2" y="386"/>
                </a:lnTo>
                <a:lnTo>
                  <a:pt x="8" y="483"/>
                </a:lnTo>
                <a:lnTo>
                  <a:pt x="15" y="577"/>
                </a:lnTo>
                <a:lnTo>
                  <a:pt x="24" y="673"/>
                </a:lnTo>
                <a:lnTo>
                  <a:pt x="36" y="767"/>
                </a:lnTo>
                <a:lnTo>
                  <a:pt x="50" y="862"/>
                </a:lnTo>
                <a:lnTo>
                  <a:pt x="65" y="956"/>
                </a:lnTo>
                <a:lnTo>
                  <a:pt x="83" y="1048"/>
                </a:lnTo>
                <a:lnTo>
                  <a:pt x="104" y="1142"/>
                </a:lnTo>
                <a:lnTo>
                  <a:pt x="125" y="1234"/>
                </a:lnTo>
                <a:lnTo>
                  <a:pt x="150" y="1325"/>
                </a:lnTo>
                <a:lnTo>
                  <a:pt x="176" y="1416"/>
                </a:lnTo>
                <a:lnTo>
                  <a:pt x="204" y="1506"/>
                </a:lnTo>
                <a:lnTo>
                  <a:pt x="204" y="1506"/>
                </a:lnTo>
                <a:lnTo>
                  <a:pt x="236" y="1604"/>
                </a:lnTo>
                <a:lnTo>
                  <a:pt x="272" y="1700"/>
                </a:lnTo>
                <a:lnTo>
                  <a:pt x="309" y="1794"/>
                </a:lnTo>
                <a:lnTo>
                  <a:pt x="349" y="1888"/>
                </a:lnTo>
                <a:lnTo>
                  <a:pt x="389" y="1979"/>
                </a:lnTo>
                <a:lnTo>
                  <a:pt x="433" y="2069"/>
                </a:lnTo>
                <a:lnTo>
                  <a:pt x="478" y="2158"/>
                </a:lnTo>
                <a:lnTo>
                  <a:pt x="526" y="2245"/>
                </a:lnTo>
                <a:lnTo>
                  <a:pt x="575" y="2331"/>
                </a:lnTo>
                <a:lnTo>
                  <a:pt x="626" y="2415"/>
                </a:lnTo>
                <a:lnTo>
                  <a:pt x="679" y="2499"/>
                </a:lnTo>
                <a:lnTo>
                  <a:pt x="733" y="2580"/>
                </a:lnTo>
                <a:lnTo>
                  <a:pt x="790" y="2659"/>
                </a:lnTo>
                <a:lnTo>
                  <a:pt x="847" y="2738"/>
                </a:lnTo>
                <a:lnTo>
                  <a:pt x="907" y="2815"/>
                </a:lnTo>
                <a:lnTo>
                  <a:pt x="969" y="2890"/>
                </a:lnTo>
                <a:lnTo>
                  <a:pt x="969" y="0"/>
                </a:lnTo>
                <a:lnTo>
                  <a:pt x="6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800"/>
          </a:p>
        </p:txBody>
      </p:sp>
      <p:sp>
        <p:nvSpPr>
          <p:cNvPr id="10" name="Freeform 6" descr="kaarielementti"/>
          <p:cNvSpPr>
            <a:spLocks/>
          </p:cNvSpPr>
          <p:nvPr userDrawn="1"/>
        </p:nvSpPr>
        <p:spPr bwMode="auto">
          <a:xfrm>
            <a:off x="7975600" y="1"/>
            <a:ext cx="1168400" cy="1317625"/>
          </a:xfrm>
          <a:custGeom>
            <a:avLst/>
            <a:gdLst>
              <a:gd name="T0" fmla="*/ 548 w 736"/>
              <a:gd name="T1" fmla="*/ 713 h 830"/>
              <a:gd name="T2" fmla="*/ 548 w 736"/>
              <a:gd name="T3" fmla="*/ 713 h 830"/>
              <a:gd name="T4" fmla="*/ 594 w 736"/>
              <a:gd name="T5" fmla="*/ 745 h 830"/>
              <a:gd name="T6" fmla="*/ 640 w 736"/>
              <a:gd name="T7" fmla="*/ 775 h 830"/>
              <a:gd name="T8" fmla="*/ 688 w 736"/>
              <a:gd name="T9" fmla="*/ 803 h 830"/>
              <a:gd name="T10" fmla="*/ 736 w 736"/>
              <a:gd name="T11" fmla="*/ 830 h 830"/>
              <a:gd name="T12" fmla="*/ 736 w 736"/>
              <a:gd name="T13" fmla="*/ 0 h 830"/>
              <a:gd name="T14" fmla="*/ 0 w 736"/>
              <a:gd name="T15" fmla="*/ 0 h 830"/>
              <a:gd name="T16" fmla="*/ 0 w 736"/>
              <a:gd name="T17" fmla="*/ 0 h 830"/>
              <a:gd name="T18" fmla="*/ 22 w 736"/>
              <a:gd name="T19" fmla="*/ 55 h 830"/>
              <a:gd name="T20" fmla="*/ 46 w 736"/>
              <a:gd name="T21" fmla="*/ 108 h 830"/>
              <a:gd name="T22" fmla="*/ 72 w 736"/>
              <a:gd name="T23" fmla="*/ 161 h 830"/>
              <a:gd name="T24" fmla="*/ 100 w 736"/>
              <a:gd name="T25" fmla="*/ 211 h 830"/>
              <a:gd name="T26" fmla="*/ 129 w 736"/>
              <a:gd name="T27" fmla="*/ 261 h 830"/>
              <a:gd name="T28" fmla="*/ 160 w 736"/>
              <a:gd name="T29" fmla="*/ 309 h 830"/>
              <a:gd name="T30" fmla="*/ 192 w 736"/>
              <a:gd name="T31" fmla="*/ 357 h 830"/>
              <a:gd name="T32" fmla="*/ 226 w 736"/>
              <a:gd name="T33" fmla="*/ 402 h 830"/>
              <a:gd name="T34" fmla="*/ 262 w 736"/>
              <a:gd name="T35" fmla="*/ 445 h 830"/>
              <a:gd name="T36" fmla="*/ 298 w 736"/>
              <a:gd name="T37" fmla="*/ 488 h 830"/>
              <a:gd name="T38" fmla="*/ 338 w 736"/>
              <a:gd name="T39" fmla="*/ 530 h 830"/>
              <a:gd name="T40" fmla="*/ 377 w 736"/>
              <a:gd name="T41" fmla="*/ 569 h 830"/>
              <a:gd name="T42" fmla="*/ 418 w 736"/>
              <a:gd name="T43" fmla="*/ 607 h 830"/>
              <a:gd name="T44" fmla="*/ 460 w 736"/>
              <a:gd name="T45" fmla="*/ 645 h 830"/>
              <a:gd name="T46" fmla="*/ 503 w 736"/>
              <a:gd name="T47" fmla="*/ 679 h 830"/>
              <a:gd name="T48" fmla="*/ 548 w 736"/>
              <a:gd name="T49" fmla="*/ 713 h 830"/>
              <a:gd name="T50" fmla="*/ 548 w 736"/>
              <a:gd name="T51" fmla="*/ 713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36" h="830">
                <a:moveTo>
                  <a:pt x="548" y="713"/>
                </a:moveTo>
                <a:lnTo>
                  <a:pt x="548" y="713"/>
                </a:lnTo>
                <a:lnTo>
                  <a:pt x="594" y="745"/>
                </a:lnTo>
                <a:lnTo>
                  <a:pt x="640" y="775"/>
                </a:lnTo>
                <a:lnTo>
                  <a:pt x="688" y="803"/>
                </a:lnTo>
                <a:lnTo>
                  <a:pt x="736" y="830"/>
                </a:lnTo>
                <a:lnTo>
                  <a:pt x="736" y="0"/>
                </a:lnTo>
                <a:lnTo>
                  <a:pt x="0" y="0"/>
                </a:lnTo>
                <a:lnTo>
                  <a:pt x="0" y="0"/>
                </a:lnTo>
                <a:lnTo>
                  <a:pt x="22" y="55"/>
                </a:lnTo>
                <a:lnTo>
                  <a:pt x="46" y="108"/>
                </a:lnTo>
                <a:lnTo>
                  <a:pt x="72" y="161"/>
                </a:lnTo>
                <a:lnTo>
                  <a:pt x="100" y="211"/>
                </a:lnTo>
                <a:lnTo>
                  <a:pt x="129" y="261"/>
                </a:lnTo>
                <a:lnTo>
                  <a:pt x="160" y="309"/>
                </a:lnTo>
                <a:lnTo>
                  <a:pt x="192" y="357"/>
                </a:lnTo>
                <a:lnTo>
                  <a:pt x="226" y="402"/>
                </a:lnTo>
                <a:lnTo>
                  <a:pt x="262" y="445"/>
                </a:lnTo>
                <a:lnTo>
                  <a:pt x="298" y="488"/>
                </a:lnTo>
                <a:lnTo>
                  <a:pt x="338" y="530"/>
                </a:lnTo>
                <a:lnTo>
                  <a:pt x="377" y="569"/>
                </a:lnTo>
                <a:lnTo>
                  <a:pt x="418" y="607"/>
                </a:lnTo>
                <a:lnTo>
                  <a:pt x="460" y="645"/>
                </a:lnTo>
                <a:lnTo>
                  <a:pt x="503" y="679"/>
                </a:lnTo>
                <a:lnTo>
                  <a:pt x="548" y="713"/>
                </a:lnTo>
                <a:lnTo>
                  <a:pt x="548" y="713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800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432786" y="1410998"/>
            <a:ext cx="7739615" cy="33930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432786" y="235341"/>
            <a:ext cx="7739615" cy="97427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pic>
        <p:nvPicPr>
          <p:cNvPr id="11" name="Picture 10" descr="työkykyohjelman logo">
            <a:extLst>
              <a:ext uri="{FF2B5EF4-FFF2-40B4-BE49-F238E27FC236}">
                <a16:creationId xmlns:a16="http://schemas.microsoft.com/office/drawing/2014/main" id="{80809B85-DEF6-2A45-9E8D-29AF28A4B7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1" y="4731991"/>
            <a:ext cx="1542059" cy="30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340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tsikko ja sisältö Te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 descr="kaarielementti"/>
          <p:cNvSpPr>
            <a:spLocks/>
          </p:cNvSpPr>
          <p:nvPr userDrawn="1"/>
        </p:nvSpPr>
        <p:spPr bwMode="auto">
          <a:xfrm>
            <a:off x="7605714" y="1"/>
            <a:ext cx="1538287" cy="4587875"/>
          </a:xfrm>
          <a:custGeom>
            <a:avLst/>
            <a:gdLst>
              <a:gd name="T0" fmla="*/ 6 w 969"/>
              <a:gd name="T1" fmla="*/ 0 h 2890"/>
              <a:gd name="T2" fmla="*/ 6 w 969"/>
              <a:gd name="T3" fmla="*/ 0 h 2890"/>
              <a:gd name="T4" fmla="*/ 1 w 969"/>
              <a:gd name="T5" fmla="*/ 97 h 2890"/>
              <a:gd name="T6" fmla="*/ 0 w 969"/>
              <a:gd name="T7" fmla="*/ 193 h 2890"/>
              <a:gd name="T8" fmla="*/ 0 w 969"/>
              <a:gd name="T9" fmla="*/ 290 h 2890"/>
              <a:gd name="T10" fmla="*/ 2 w 969"/>
              <a:gd name="T11" fmla="*/ 386 h 2890"/>
              <a:gd name="T12" fmla="*/ 8 w 969"/>
              <a:gd name="T13" fmla="*/ 483 h 2890"/>
              <a:gd name="T14" fmla="*/ 15 w 969"/>
              <a:gd name="T15" fmla="*/ 577 h 2890"/>
              <a:gd name="T16" fmla="*/ 24 w 969"/>
              <a:gd name="T17" fmla="*/ 673 h 2890"/>
              <a:gd name="T18" fmla="*/ 36 w 969"/>
              <a:gd name="T19" fmla="*/ 767 h 2890"/>
              <a:gd name="T20" fmla="*/ 50 w 969"/>
              <a:gd name="T21" fmla="*/ 862 h 2890"/>
              <a:gd name="T22" fmla="*/ 65 w 969"/>
              <a:gd name="T23" fmla="*/ 956 h 2890"/>
              <a:gd name="T24" fmla="*/ 83 w 969"/>
              <a:gd name="T25" fmla="*/ 1048 h 2890"/>
              <a:gd name="T26" fmla="*/ 104 w 969"/>
              <a:gd name="T27" fmla="*/ 1142 h 2890"/>
              <a:gd name="T28" fmla="*/ 125 w 969"/>
              <a:gd name="T29" fmla="*/ 1234 h 2890"/>
              <a:gd name="T30" fmla="*/ 150 w 969"/>
              <a:gd name="T31" fmla="*/ 1325 h 2890"/>
              <a:gd name="T32" fmla="*/ 176 w 969"/>
              <a:gd name="T33" fmla="*/ 1416 h 2890"/>
              <a:gd name="T34" fmla="*/ 204 w 969"/>
              <a:gd name="T35" fmla="*/ 1506 h 2890"/>
              <a:gd name="T36" fmla="*/ 204 w 969"/>
              <a:gd name="T37" fmla="*/ 1506 h 2890"/>
              <a:gd name="T38" fmla="*/ 236 w 969"/>
              <a:gd name="T39" fmla="*/ 1604 h 2890"/>
              <a:gd name="T40" fmla="*/ 272 w 969"/>
              <a:gd name="T41" fmla="*/ 1700 h 2890"/>
              <a:gd name="T42" fmla="*/ 309 w 969"/>
              <a:gd name="T43" fmla="*/ 1794 h 2890"/>
              <a:gd name="T44" fmla="*/ 349 w 969"/>
              <a:gd name="T45" fmla="*/ 1888 h 2890"/>
              <a:gd name="T46" fmla="*/ 389 w 969"/>
              <a:gd name="T47" fmla="*/ 1979 h 2890"/>
              <a:gd name="T48" fmla="*/ 433 w 969"/>
              <a:gd name="T49" fmla="*/ 2069 h 2890"/>
              <a:gd name="T50" fmla="*/ 478 w 969"/>
              <a:gd name="T51" fmla="*/ 2158 h 2890"/>
              <a:gd name="T52" fmla="*/ 526 w 969"/>
              <a:gd name="T53" fmla="*/ 2245 h 2890"/>
              <a:gd name="T54" fmla="*/ 575 w 969"/>
              <a:gd name="T55" fmla="*/ 2331 h 2890"/>
              <a:gd name="T56" fmla="*/ 626 w 969"/>
              <a:gd name="T57" fmla="*/ 2415 h 2890"/>
              <a:gd name="T58" fmla="*/ 679 w 969"/>
              <a:gd name="T59" fmla="*/ 2499 h 2890"/>
              <a:gd name="T60" fmla="*/ 733 w 969"/>
              <a:gd name="T61" fmla="*/ 2580 h 2890"/>
              <a:gd name="T62" fmla="*/ 790 w 969"/>
              <a:gd name="T63" fmla="*/ 2659 h 2890"/>
              <a:gd name="T64" fmla="*/ 847 w 969"/>
              <a:gd name="T65" fmla="*/ 2738 h 2890"/>
              <a:gd name="T66" fmla="*/ 907 w 969"/>
              <a:gd name="T67" fmla="*/ 2815 h 2890"/>
              <a:gd name="T68" fmla="*/ 969 w 969"/>
              <a:gd name="T69" fmla="*/ 2890 h 2890"/>
              <a:gd name="T70" fmla="*/ 969 w 969"/>
              <a:gd name="T71" fmla="*/ 0 h 2890"/>
              <a:gd name="T72" fmla="*/ 6 w 969"/>
              <a:gd name="T73" fmla="*/ 0 h 2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69" h="2890">
                <a:moveTo>
                  <a:pt x="6" y="0"/>
                </a:moveTo>
                <a:lnTo>
                  <a:pt x="6" y="0"/>
                </a:lnTo>
                <a:lnTo>
                  <a:pt x="1" y="97"/>
                </a:lnTo>
                <a:lnTo>
                  <a:pt x="0" y="193"/>
                </a:lnTo>
                <a:lnTo>
                  <a:pt x="0" y="290"/>
                </a:lnTo>
                <a:lnTo>
                  <a:pt x="2" y="386"/>
                </a:lnTo>
                <a:lnTo>
                  <a:pt x="8" y="483"/>
                </a:lnTo>
                <a:lnTo>
                  <a:pt x="15" y="577"/>
                </a:lnTo>
                <a:lnTo>
                  <a:pt x="24" y="673"/>
                </a:lnTo>
                <a:lnTo>
                  <a:pt x="36" y="767"/>
                </a:lnTo>
                <a:lnTo>
                  <a:pt x="50" y="862"/>
                </a:lnTo>
                <a:lnTo>
                  <a:pt x="65" y="956"/>
                </a:lnTo>
                <a:lnTo>
                  <a:pt x="83" y="1048"/>
                </a:lnTo>
                <a:lnTo>
                  <a:pt x="104" y="1142"/>
                </a:lnTo>
                <a:lnTo>
                  <a:pt x="125" y="1234"/>
                </a:lnTo>
                <a:lnTo>
                  <a:pt x="150" y="1325"/>
                </a:lnTo>
                <a:lnTo>
                  <a:pt x="176" y="1416"/>
                </a:lnTo>
                <a:lnTo>
                  <a:pt x="204" y="1506"/>
                </a:lnTo>
                <a:lnTo>
                  <a:pt x="204" y="1506"/>
                </a:lnTo>
                <a:lnTo>
                  <a:pt x="236" y="1604"/>
                </a:lnTo>
                <a:lnTo>
                  <a:pt x="272" y="1700"/>
                </a:lnTo>
                <a:lnTo>
                  <a:pt x="309" y="1794"/>
                </a:lnTo>
                <a:lnTo>
                  <a:pt x="349" y="1888"/>
                </a:lnTo>
                <a:lnTo>
                  <a:pt x="389" y="1979"/>
                </a:lnTo>
                <a:lnTo>
                  <a:pt x="433" y="2069"/>
                </a:lnTo>
                <a:lnTo>
                  <a:pt x="478" y="2158"/>
                </a:lnTo>
                <a:lnTo>
                  <a:pt x="526" y="2245"/>
                </a:lnTo>
                <a:lnTo>
                  <a:pt x="575" y="2331"/>
                </a:lnTo>
                <a:lnTo>
                  <a:pt x="626" y="2415"/>
                </a:lnTo>
                <a:lnTo>
                  <a:pt x="679" y="2499"/>
                </a:lnTo>
                <a:lnTo>
                  <a:pt x="733" y="2580"/>
                </a:lnTo>
                <a:lnTo>
                  <a:pt x="790" y="2659"/>
                </a:lnTo>
                <a:lnTo>
                  <a:pt x="847" y="2738"/>
                </a:lnTo>
                <a:lnTo>
                  <a:pt x="907" y="2815"/>
                </a:lnTo>
                <a:lnTo>
                  <a:pt x="969" y="2890"/>
                </a:lnTo>
                <a:lnTo>
                  <a:pt x="969" y="0"/>
                </a:lnTo>
                <a:lnTo>
                  <a:pt x="6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800"/>
          </a:p>
        </p:txBody>
      </p:sp>
      <p:sp>
        <p:nvSpPr>
          <p:cNvPr id="10" name="Freeform 6" descr="kaarielementti"/>
          <p:cNvSpPr>
            <a:spLocks/>
          </p:cNvSpPr>
          <p:nvPr userDrawn="1"/>
        </p:nvSpPr>
        <p:spPr bwMode="auto">
          <a:xfrm>
            <a:off x="7975600" y="1"/>
            <a:ext cx="1168400" cy="1317625"/>
          </a:xfrm>
          <a:custGeom>
            <a:avLst/>
            <a:gdLst>
              <a:gd name="T0" fmla="*/ 548 w 736"/>
              <a:gd name="T1" fmla="*/ 713 h 830"/>
              <a:gd name="T2" fmla="*/ 548 w 736"/>
              <a:gd name="T3" fmla="*/ 713 h 830"/>
              <a:gd name="T4" fmla="*/ 594 w 736"/>
              <a:gd name="T5" fmla="*/ 745 h 830"/>
              <a:gd name="T6" fmla="*/ 640 w 736"/>
              <a:gd name="T7" fmla="*/ 775 h 830"/>
              <a:gd name="T8" fmla="*/ 688 w 736"/>
              <a:gd name="T9" fmla="*/ 803 h 830"/>
              <a:gd name="T10" fmla="*/ 736 w 736"/>
              <a:gd name="T11" fmla="*/ 830 h 830"/>
              <a:gd name="T12" fmla="*/ 736 w 736"/>
              <a:gd name="T13" fmla="*/ 0 h 830"/>
              <a:gd name="T14" fmla="*/ 0 w 736"/>
              <a:gd name="T15" fmla="*/ 0 h 830"/>
              <a:gd name="T16" fmla="*/ 0 w 736"/>
              <a:gd name="T17" fmla="*/ 0 h 830"/>
              <a:gd name="T18" fmla="*/ 22 w 736"/>
              <a:gd name="T19" fmla="*/ 55 h 830"/>
              <a:gd name="T20" fmla="*/ 46 w 736"/>
              <a:gd name="T21" fmla="*/ 108 h 830"/>
              <a:gd name="T22" fmla="*/ 72 w 736"/>
              <a:gd name="T23" fmla="*/ 161 h 830"/>
              <a:gd name="T24" fmla="*/ 100 w 736"/>
              <a:gd name="T25" fmla="*/ 211 h 830"/>
              <a:gd name="T26" fmla="*/ 129 w 736"/>
              <a:gd name="T27" fmla="*/ 261 h 830"/>
              <a:gd name="T28" fmla="*/ 160 w 736"/>
              <a:gd name="T29" fmla="*/ 309 h 830"/>
              <a:gd name="T30" fmla="*/ 192 w 736"/>
              <a:gd name="T31" fmla="*/ 357 h 830"/>
              <a:gd name="T32" fmla="*/ 226 w 736"/>
              <a:gd name="T33" fmla="*/ 402 h 830"/>
              <a:gd name="T34" fmla="*/ 262 w 736"/>
              <a:gd name="T35" fmla="*/ 445 h 830"/>
              <a:gd name="T36" fmla="*/ 298 w 736"/>
              <a:gd name="T37" fmla="*/ 488 h 830"/>
              <a:gd name="T38" fmla="*/ 338 w 736"/>
              <a:gd name="T39" fmla="*/ 530 h 830"/>
              <a:gd name="T40" fmla="*/ 377 w 736"/>
              <a:gd name="T41" fmla="*/ 569 h 830"/>
              <a:gd name="T42" fmla="*/ 418 w 736"/>
              <a:gd name="T43" fmla="*/ 607 h 830"/>
              <a:gd name="T44" fmla="*/ 460 w 736"/>
              <a:gd name="T45" fmla="*/ 645 h 830"/>
              <a:gd name="T46" fmla="*/ 503 w 736"/>
              <a:gd name="T47" fmla="*/ 679 h 830"/>
              <a:gd name="T48" fmla="*/ 548 w 736"/>
              <a:gd name="T49" fmla="*/ 713 h 830"/>
              <a:gd name="T50" fmla="*/ 548 w 736"/>
              <a:gd name="T51" fmla="*/ 713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36" h="830">
                <a:moveTo>
                  <a:pt x="548" y="713"/>
                </a:moveTo>
                <a:lnTo>
                  <a:pt x="548" y="713"/>
                </a:lnTo>
                <a:lnTo>
                  <a:pt x="594" y="745"/>
                </a:lnTo>
                <a:lnTo>
                  <a:pt x="640" y="775"/>
                </a:lnTo>
                <a:lnTo>
                  <a:pt x="688" y="803"/>
                </a:lnTo>
                <a:lnTo>
                  <a:pt x="736" y="830"/>
                </a:lnTo>
                <a:lnTo>
                  <a:pt x="736" y="0"/>
                </a:lnTo>
                <a:lnTo>
                  <a:pt x="0" y="0"/>
                </a:lnTo>
                <a:lnTo>
                  <a:pt x="0" y="0"/>
                </a:lnTo>
                <a:lnTo>
                  <a:pt x="22" y="55"/>
                </a:lnTo>
                <a:lnTo>
                  <a:pt x="46" y="108"/>
                </a:lnTo>
                <a:lnTo>
                  <a:pt x="72" y="161"/>
                </a:lnTo>
                <a:lnTo>
                  <a:pt x="100" y="211"/>
                </a:lnTo>
                <a:lnTo>
                  <a:pt x="129" y="261"/>
                </a:lnTo>
                <a:lnTo>
                  <a:pt x="160" y="309"/>
                </a:lnTo>
                <a:lnTo>
                  <a:pt x="192" y="357"/>
                </a:lnTo>
                <a:lnTo>
                  <a:pt x="226" y="402"/>
                </a:lnTo>
                <a:lnTo>
                  <a:pt x="262" y="445"/>
                </a:lnTo>
                <a:lnTo>
                  <a:pt x="298" y="488"/>
                </a:lnTo>
                <a:lnTo>
                  <a:pt x="338" y="530"/>
                </a:lnTo>
                <a:lnTo>
                  <a:pt x="377" y="569"/>
                </a:lnTo>
                <a:lnTo>
                  <a:pt x="418" y="607"/>
                </a:lnTo>
                <a:lnTo>
                  <a:pt x="460" y="645"/>
                </a:lnTo>
                <a:lnTo>
                  <a:pt x="503" y="679"/>
                </a:lnTo>
                <a:lnTo>
                  <a:pt x="548" y="713"/>
                </a:lnTo>
                <a:lnTo>
                  <a:pt x="548" y="713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800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432786" y="1410998"/>
            <a:ext cx="7739615" cy="33930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432786" y="235341"/>
            <a:ext cx="7739615" cy="97427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9989289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tsikko ja sisältö Teema alakul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 descr="kaarielementti"/>
          <p:cNvSpPr>
            <a:spLocks/>
          </p:cNvSpPr>
          <p:nvPr userDrawn="1"/>
        </p:nvSpPr>
        <p:spPr bwMode="auto">
          <a:xfrm rot="5400000">
            <a:off x="7900987" y="3900489"/>
            <a:ext cx="1168400" cy="1317625"/>
          </a:xfrm>
          <a:custGeom>
            <a:avLst/>
            <a:gdLst>
              <a:gd name="T0" fmla="*/ 548 w 736"/>
              <a:gd name="T1" fmla="*/ 713 h 830"/>
              <a:gd name="T2" fmla="*/ 548 w 736"/>
              <a:gd name="T3" fmla="*/ 713 h 830"/>
              <a:gd name="T4" fmla="*/ 594 w 736"/>
              <a:gd name="T5" fmla="*/ 745 h 830"/>
              <a:gd name="T6" fmla="*/ 640 w 736"/>
              <a:gd name="T7" fmla="*/ 775 h 830"/>
              <a:gd name="T8" fmla="*/ 688 w 736"/>
              <a:gd name="T9" fmla="*/ 803 h 830"/>
              <a:gd name="T10" fmla="*/ 736 w 736"/>
              <a:gd name="T11" fmla="*/ 830 h 830"/>
              <a:gd name="T12" fmla="*/ 736 w 736"/>
              <a:gd name="T13" fmla="*/ 0 h 830"/>
              <a:gd name="T14" fmla="*/ 0 w 736"/>
              <a:gd name="T15" fmla="*/ 0 h 830"/>
              <a:gd name="T16" fmla="*/ 0 w 736"/>
              <a:gd name="T17" fmla="*/ 0 h 830"/>
              <a:gd name="T18" fmla="*/ 22 w 736"/>
              <a:gd name="T19" fmla="*/ 55 h 830"/>
              <a:gd name="T20" fmla="*/ 46 w 736"/>
              <a:gd name="T21" fmla="*/ 108 h 830"/>
              <a:gd name="T22" fmla="*/ 72 w 736"/>
              <a:gd name="T23" fmla="*/ 161 h 830"/>
              <a:gd name="T24" fmla="*/ 100 w 736"/>
              <a:gd name="T25" fmla="*/ 211 h 830"/>
              <a:gd name="T26" fmla="*/ 129 w 736"/>
              <a:gd name="T27" fmla="*/ 261 h 830"/>
              <a:gd name="T28" fmla="*/ 160 w 736"/>
              <a:gd name="T29" fmla="*/ 309 h 830"/>
              <a:gd name="T30" fmla="*/ 192 w 736"/>
              <a:gd name="T31" fmla="*/ 357 h 830"/>
              <a:gd name="T32" fmla="*/ 226 w 736"/>
              <a:gd name="T33" fmla="*/ 402 h 830"/>
              <a:gd name="T34" fmla="*/ 262 w 736"/>
              <a:gd name="T35" fmla="*/ 445 h 830"/>
              <a:gd name="T36" fmla="*/ 298 w 736"/>
              <a:gd name="T37" fmla="*/ 488 h 830"/>
              <a:gd name="T38" fmla="*/ 338 w 736"/>
              <a:gd name="T39" fmla="*/ 530 h 830"/>
              <a:gd name="T40" fmla="*/ 377 w 736"/>
              <a:gd name="T41" fmla="*/ 569 h 830"/>
              <a:gd name="T42" fmla="*/ 418 w 736"/>
              <a:gd name="T43" fmla="*/ 607 h 830"/>
              <a:gd name="T44" fmla="*/ 460 w 736"/>
              <a:gd name="T45" fmla="*/ 645 h 830"/>
              <a:gd name="T46" fmla="*/ 503 w 736"/>
              <a:gd name="T47" fmla="*/ 679 h 830"/>
              <a:gd name="T48" fmla="*/ 548 w 736"/>
              <a:gd name="T49" fmla="*/ 713 h 830"/>
              <a:gd name="T50" fmla="*/ 548 w 736"/>
              <a:gd name="T51" fmla="*/ 713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36" h="830">
                <a:moveTo>
                  <a:pt x="548" y="713"/>
                </a:moveTo>
                <a:lnTo>
                  <a:pt x="548" y="713"/>
                </a:lnTo>
                <a:lnTo>
                  <a:pt x="594" y="745"/>
                </a:lnTo>
                <a:lnTo>
                  <a:pt x="640" y="775"/>
                </a:lnTo>
                <a:lnTo>
                  <a:pt x="688" y="803"/>
                </a:lnTo>
                <a:lnTo>
                  <a:pt x="736" y="830"/>
                </a:lnTo>
                <a:lnTo>
                  <a:pt x="736" y="0"/>
                </a:lnTo>
                <a:lnTo>
                  <a:pt x="0" y="0"/>
                </a:lnTo>
                <a:lnTo>
                  <a:pt x="0" y="0"/>
                </a:lnTo>
                <a:lnTo>
                  <a:pt x="22" y="55"/>
                </a:lnTo>
                <a:lnTo>
                  <a:pt x="46" y="108"/>
                </a:lnTo>
                <a:lnTo>
                  <a:pt x="72" y="161"/>
                </a:lnTo>
                <a:lnTo>
                  <a:pt x="100" y="211"/>
                </a:lnTo>
                <a:lnTo>
                  <a:pt x="129" y="261"/>
                </a:lnTo>
                <a:lnTo>
                  <a:pt x="160" y="309"/>
                </a:lnTo>
                <a:lnTo>
                  <a:pt x="192" y="357"/>
                </a:lnTo>
                <a:lnTo>
                  <a:pt x="226" y="402"/>
                </a:lnTo>
                <a:lnTo>
                  <a:pt x="262" y="445"/>
                </a:lnTo>
                <a:lnTo>
                  <a:pt x="298" y="488"/>
                </a:lnTo>
                <a:lnTo>
                  <a:pt x="338" y="530"/>
                </a:lnTo>
                <a:lnTo>
                  <a:pt x="377" y="569"/>
                </a:lnTo>
                <a:lnTo>
                  <a:pt x="418" y="607"/>
                </a:lnTo>
                <a:lnTo>
                  <a:pt x="460" y="645"/>
                </a:lnTo>
                <a:lnTo>
                  <a:pt x="503" y="679"/>
                </a:lnTo>
                <a:lnTo>
                  <a:pt x="548" y="713"/>
                </a:lnTo>
                <a:lnTo>
                  <a:pt x="548" y="71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800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432786" y="1410998"/>
            <a:ext cx="8243671" cy="33930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432786" y="235341"/>
            <a:ext cx="8243671" cy="97427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pic>
        <p:nvPicPr>
          <p:cNvPr id="10" name="Picture 9" descr="työkykyohjelman logo">
            <a:extLst>
              <a:ext uri="{FF2B5EF4-FFF2-40B4-BE49-F238E27FC236}">
                <a16:creationId xmlns:a16="http://schemas.microsoft.com/office/drawing/2014/main" id="{E74FAC7E-06E9-1F40-9493-9E7A400F81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1" y="4731991"/>
            <a:ext cx="1542059" cy="30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5331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Otsikko ja sisältö Teema alakul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/>
          </p:cNvSpPr>
          <p:nvPr userDrawn="1"/>
        </p:nvSpPr>
        <p:spPr bwMode="auto">
          <a:xfrm rot="5400000">
            <a:off x="7900987" y="3900489"/>
            <a:ext cx="1168400" cy="1317625"/>
          </a:xfrm>
          <a:custGeom>
            <a:avLst/>
            <a:gdLst>
              <a:gd name="T0" fmla="*/ 548 w 736"/>
              <a:gd name="T1" fmla="*/ 713 h 830"/>
              <a:gd name="T2" fmla="*/ 548 w 736"/>
              <a:gd name="T3" fmla="*/ 713 h 830"/>
              <a:gd name="T4" fmla="*/ 594 w 736"/>
              <a:gd name="T5" fmla="*/ 745 h 830"/>
              <a:gd name="T6" fmla="*/ 640 w 736"/>
              <a:gd name="T7" fmla="*/ 775 h 830"/>
              <a:gd name="T8" fmla="*/ 688 w 736"/>
              <a:gd name="T9" fmla="*/ 803 h 830"/>
              <a:gd name="T10" fmla="*/ 736 w 736"/>
              <a:gd name="T11" fmla="*/ 830 h 830"/>
              <a:gd name="T12" fmla="*/ 736 w 736"/>
              <a:gd name="T13" fmla="*/ 0 h 830"/>
              <a:gd name="T14" fmla="*/ 0 w 736"/>
              <a:gd name="T15" fmla="*/ 0 h 830"/>
              <a:gd name="T16" fmla="*/ 0 w 736"/>
              <a:gd name="T17" fmla="*/ 0 h 830"/>
              <a:gd name="T18" fmla="*/ 22 w 736"/>
              <a:gd name="T19" fmla="*/ 55 h 830"/>
              <a:gd name="T20" fmla="*/ 46 w 736"/>
              <a:gd name="T21" fmla="*/ 108 h 830"/>
              <a:gd name="T22" fmla="*/ 72 w 736"/>
              <a:gd name="T23" fmla="*/ 161 h 830"/>
              <a:gd name="T24" fmla="*/ 100 w 736"/>
              <a:gd name="T25" fmla="*/ 211 h 830"/>
              <a:gd name="T26" fmla="*/ 129 w 736"/>
              <a:gd name="T27" fmla="*/ 261 h 830"/>
              <a:gd name="T28" fmla="*/ 160 w 736"/>
              <a:gd name="T29" fmla="*/ 309 h 830"/>
              <a:gd name="T30" fmla="*/ 192 w 736"/>
              <a:gd name="T31" fmla="*/ 357 h 830"/>
              <a:gd name="T32" fmla="*/ 226 w 736"/>
              <a:gd name="T33" fmla="*/ 402 h 830"/>
              <a:gd name="T34" fmla="*/ 262 w 736"/>
              <a:gd name="T35" fmla="*/ 445 h 830"/>
              <a:gd name="T36" fmla="*/ 298 w 736"/>
              <a:gd name="T37" fmla="*/ 488 h 830"/>
              <a:gd name="T38" fmla="*/ 338 w 736"/>
              <a:gd name="T39" fmla="*/ 530 h 830"/>
              <a:gd name="T40" fmla="*/ 377 w 736"/>
              <a:gd name="T41" fmla="*/ 569 h 830"/>
              <a:gd name="T42" fmla="*/ 418 w 736"/>
              <a:gd name="T43" fmla="*/ 607 h 830"/>
              <a:gd name="T44" fmla="*/ 460 w 736"/>
              <a:gd name="T45" fmla="*/ 645 h 830"/>
              <a:gd name="T46" fmla="*/ 503 w 736"/>
              <a:gd name="T47" fmla="*/ 679 h 830"/>
              <a:gd name="T48" fmla="*/ 548 w 736"/>
              <a:gd name="T49" fmla="*/ 713 h 830"/>
              <a:gd name="T50" fmla="*/ 548 w 736"/>
              <a:gd name="T51" fmla="*/ 713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36" h="830">
                <a:moveTo>
                  <a:pt x="548" y="713"/>
                </a:moveTo>
                <a:lnTo>
                  <a:pt x="548" y="713"/>
                </a:lnTo>
                <a:lnTo>
                  <a:pt x="594" y="745"/>
                </a:lnTo>
                <a:lnTo>
                  <a:pt x="640" y="775"/>
                </a:lnTo>
                <a:lnTo>
                  <a:pt x="688" y="803"/>
                </a:lnTo>
                <a:lnTo>
                  <a:pt x="736" y="830"/>
                </a:lnTo>
                <a:lnTo>
                  <a:pt x="736" y="0"/>
                </a:lnTo>
                <a:lnTo>
                  <a:pt x="0" y="0"/>
                </a:lnTo>
                <a:lnTo>
                  <a:pt x="0" y="0"/>
                </a:lnTo>
                <a:lnTo>
                  <a:pt x="22" y="55"/>
                </a:lnTo>
                <a:lnTo>
                  <a:pt x="46" y="108"/>
                </a:lnTo>
                <a:lnTo>
                  <a:pt x="72" y="161"/>
                </a:lnTo>
                <a:lnTo>
                  <a:pt x="100" y="211"/>
                </a:lnTo>
                <a:lnTo>
                  <a:pt x="129" y="261"/>
                </a:lnTo>
                <a:lnTo>
                  <a:pt x="160" y="309"/>
                </a:lnTo>
                <a:lnTo>
                  <a:pt x="192" y="357"/>
                </a:lnTo>
                <a:lnTo>
                  <a:pt x="226" y="402"/>
                </a:lnTo>
                <a:lnTo>
                  <a:pt x="262" y="445"/>
                </a:lnTo>
                <a:lnTo>
                  <a:pt x="298" y="488"/>
                </a:lnTo>
                <a:lnTo>
                  <a:pt x="338" y="530"/>
                </a:lnTo>
                <a:lnTo>
                  <a:pt x="377" y="569"/>
                </a:lnTo>
                <a:lnTo>
                  <a:pt x="418" y="607"/>
                </a:lnTo>
                <a:lnTo>
                  <a:pt x="460" y="645"/>
                </a:lnTo>
                <a:lnTo>
                  <a:pt x="503" y="679"/>
                </a:lnTo>
                <a:lnTo>
                  <a:pt x="548" y="713"/>
                </a:lnTo>
                <a:lnTo>
                  <a:pt x="548" y="713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800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432786" y="1410998"/>
            <a:ext cx="8243671" cy="33930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432786" y="235341"/>
            <a:ext cx="8243671" cy="97427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pic>
        <p:nvPicPr>
          <p:cNvPr id="10" name="Picture 9" descr="työkykyohjelman logo">
            <a:extLst>
              <a:ext uri="{FF2B5EF4-FFF2-40B4-BE49-F238E27FC236}">
                <a16:creationId xmlns:a16="http://schemas.microsoft.com/office/drawing/2014/main" id="{E74FAC7E-06E9-1F40-9493-9E7A400F81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1" y="4731991"/>
            <a:ext cx="1542059" cy="30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815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Pääotsikko V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 descr="taustakuva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" y="0"/>
            <a:ext cx="9139646" cy="5143500"/>
          </a:xfrm>
          <a:prstGeom prst="rect">
            <a:avLst/>
          </a:prstGeom>
        </p:spPr>
      </p:pic>
      <p:sp>
        <p:nvSpPr>
          <p:cNvPr id="10" name="Otsikko 1"/>
          <p:cNvSpPr>
            <a:spLocks noGrp="1"/>
          </p:cNvSpPr>
          <p:nvPr userDrawn="1">
            <p:ph type="ctrTitle"/>
          </p:nvPr>
        </p:nvSpPr>
        <p:spPr>
          <a:xfrm>
            <a:off x="683568" y="1844374"/>
            <a:ext cx="5832648" cy="2095528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1" name="Alaotsikko 2"/>
          <p:cNvSpPr>
            <a:spLocks noGrp="1"/>
          </p:cNvSpPr>
          <p:nvPr userDrawn="1">
            <p:ph type="subTitle" idx="1"/>
          </p:nvPr>
        </p:nvSpPr>
        <p:spPr>
          <a:xfrm>
            <a:off x="683568" y="4064577"/>
            <a:ext cx="5832648" cy="667413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F07F2CD9-BDD8-2848-B9FD-12A39B160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550883"/>
            <a:ext cx="2196777" cy="43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7412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 userDrawn="1"/>
        </p:nvSpPr>
        <p:spPr>
          <a:xfrm rot="10800000" flipV="1">
            <a:off x="-10666" y="-21804"/>
            <a:ext cx="4582667" cy="5165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58" name="Rectangle 57" descr="kaarielementti"/>
          <p:cNvSpPr/>
          <p:nvPr userDrawn="1"/>
        </p:nvSpPr>
        <p:spPr>
          <a:xfrm rot="10800000" flipV="1">
            <a:off x="4427983" y="-21804"/>
            <a:ext cx="4714430" cy="51653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54" name="Freeform 7" descr="kaarielementti"/>
          <p:cNvSpPr>
            <a:spLocks/>
          </p:cNvSpPr>
          <p:nvPr userDrawn="1"/>
        </p:nvSpPr>
        <p:spPr bwMode="auto">
          <a:xfrm rot="10800000" flipV="1">
            <a:off x="3392895" y="-21803"/>
            <a:ext cx="4279900" cy="5165302"/>
          </a:xfrm>
          <a:custGeom>
            <a:avLst/>
            <a:gdLst>
              <a:gd name="T0" fmla="*/ 2425 w 2696"/>
              <a:gd name="T1" fmla="*/ 3240 h 3240"/>
              <a:gd name="T2" fmla="*/ 2398 w 2696"/>
              <a:gd name="T3" fmla="*/ 3171 h 3240"/>
              <a:gd name="T4" fmla="*/ 2372 w 2696"/>
              <a:gd name="T5" fmla="*/ 3103 h 3240"/>
              <a:gd name="T6" fmla="*/ 2325 w 2696"/>
              <a:gd name="T7" fmla="*/ 2966 h 3240"/>
              <a:gd name="T8" fmla="*/ 2283 w 2696"/>
              <a:gd name="T9" fmla="*/ 2828 h 3240"/>
              <a:gd name="T10" fmla="*/ 2248 w 2696"/>
              <a:gd name="T11" fmla="*/ 2689 h 3240"/>
              <a:gd name="T12" fmla="*/ 2219 w 2696"/>
              <a:gd name="T13" fmla="*/ 2550 h 3240"/>
              <a:gd name="T14" fmla="*/ 2196 w 2696"/>
              <a:gd name="T15" fmla="*/ 2411 h 3240"/>
              <a:gd name="T16" fmla="*/ 2178 w 2696"/>
              <a:gd name="T17" fmla="*/ 2273 h 3240"/>
              <a:gd name="T18" fmla="*/ 2164 w 2696"/>
              <a:gd name="T19" fmla="*/ 2133 h 3240"/>
              <a:gd name="T20" fmla="*/ 2157 w 2696"/>
              <a:gd name="T21" fmla="*/ 1995 h 3240"/>
              <a:gd name="T22" fmla="*/ 2156 w 2696"/>
              <a:gd name="T23" fmla="*/ 1856 h 3240"/>
              <a:gd name="T24" fmla="*/ 2160 w 2696"/>
              <a:gd name="T25" fmla="*/ 1718 h 3240"/>
              <a:gd name="T26" fmla="*/ 2170 w 2696"/>
              <a:gd name="T27" fmla="*/ 1581 h 3240"/>
              <a:gd name="T28" fmla="*/ 2183 w 2696"/>
              <a:gd name="T29" fmla="*/ 1445 h 3240"/>
              <a:gd name="T30" fmla="*/ 2203 w 2696"/>
              <a:gd name="T31" fmla="*/ 1310 h 3240"/>
              <a:gd name="T32" fmla="*/ 2228 w 2696"/>
              <a:gd name="T33" fmla="*/ 1175 h 3240"/>
              <a:gd name="T34" fmla="*/ 2259 w 2696"/>
              <a:gd name="T35" fmla="*/ 1042 h 3240"/>
              <a:gd name="T36" fmla="*/ 2274 w 2696"/>
              <a:gd name="T37" fmla="*/ 977 h 3240"/>
              <a:gd name="T38" fmla="*/ 2313 w 2696"/>
              <a:gd name="T39" fmla="*/ 845 h 3240"/>
              <a:gd name="T40" fmla="*/ 2354 w 2696"/>
              <a:gd name="T41" fmla="*/ 716 h 3240"/>
              <a:gd name="T42" fmla="*/ 2400 w 2696"/>
              <a:gd name="T43" fmla="*/ 590 h 3240"/>
              <a:gd name="T44" fmla="*/ 2452 w 2696"/>
              <a:gd name="T45" fmla="*/ 466 h 3240"/>
              <a:gd name="T46" fmla="*/ 2507 w 2696"/>
              <a:gd name="T47" fmla="*/ 345 h 3240"/>
              <a:gd name="T48" fmla="*/ 2566 w 2696"/>
              <a:gd name="T49" fmla="*/ 227 h 3240"/>
              <a:gd name="T50" fmla="*/ 2630 w 2696"/>
              <a:gd name="T51" fmla="*/ 113 h 3240"/>
              <a:gd name="T52" fmla="*/ 2696 w 2696"/>
              <a:gd name="T53" fmla="*/ 0 h 3240"/>
              <a:gd name="T54" fmla="*/ 0 w 2696"/>
              <a:gd name="T55" fmla="*/ 0 h 3240"/>
              <a:gd name="T56" fmla="*/ 72 w 2696"/>
              <a:gd name="T57" fmla="*/ 207 h 3240"/>
              <a:gd name="T58" fmla="*/ 150 w 2696"/>
              <a:gd name="T59" fmla="*/ 414 h 3240"/>
              <a:gd name="T60" fmla="*/ 187 w 2696"/>
              <a:gd name="T61" fmla="*/ 510 h 3240"/>
              <a:gd name="T62" fmla="*/ 266 w 2696"/>
              <a:gd name="T63" fmla="*/ 701 h 3240"/>
              <a:gd name="T64" fmla="*/ 349 w 2696"/>
              <a:gd name="T65" fmla="*/ 890 h 3240"/>
              <a:gd name="T66" fmla="*/ 436 w 2696"/>
              <a:gd name="T67" fmla="*/ 1077 h 3240"/>
              <a:gd name="T68" fmla="*/ 527 w 2696"/>
              <a:gd name="T69" fmla="*/ 1262 h 3240"/>
              <a:gd name="T70" fmla="*/ 622 w 2696"/>
              <a:gd name="T71" fmla="*/ 1446 h 3240"/>
              <a:gd name="T72" fmla="*/ 722 w 2696"/>
              <a:gd name="T73" fmla="*/ 1627 h 3240"/>
              <a:gd name="T74" fmla="*/ 826 w 2696"/>
              <a:gd name="T75" fmla="*/ 1807 h 3240"/>
              <a:gd name="T76" fmla="*/ 934 w 2696"/>
              <a:gd name="T77" fmla="*/ 1983 h 3240"/>
              <a:gd name="T78" fmla="*/ 1046 w 2696"/>
              <a:gd name="T79" fmla="*/ 2159 h 3240"/>
              <a:gd name="T80" fmla="*/ 1162 w 2696"/>
              <a:gd name="T81" fmla="*/ 2332 h 3240"/>
              <a:gd name="T82" fmla="*/ 1282 w 2696"/>
              <a:gd name="T83" fmla="*/ 2503 h 3240"/>
              <a:gd name="T84" fmla="*/ 1406 w 2696"/>
              <a:gd name="T85" fmla="*/ 2671 h 3240"/>
              <a:gd name="T86" fmla="*/ 1535 w 2696"/>
              <a:gd name="T87" fmla="*/ 2837 h 3240"/>
              <a:gd name="T88" fmla="*/ 1667 w 2696"/>
              <a:gd name="T89" fmla="*/ 3000 h 3240"/>
              <a:gd name="T90" fmla="*/ 1804 w 2696"/>
              <a:gd name="T91" fmla="*/ 3160 h 3240"/>
              <a:gd name="T92" fmla="*/ 1874 w 2696"/>
              <a:gd name="T93" fmla="*/ 3240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696" h="3240">
                <a:moveTo>
                  <a:pt x="1874" y="3240"/>
                </a:moveTo>
                <a:lnTo>
                  <a:pt x="2425" y="3240"/>
                </a:lnTo>
                <a:lnTo>
                  <a:pt x="2425" y="3240"/>
                </a:lnTo>
                <a:lnTo>
                  <a:pt x="2398" y="3171"/>
                </a:lnTo>
                <a:lnTo>
                  <a:pt x="2398" y="3171"/>
                </a:lnTo>
                <a:lnTo>
                  <a:pt x="2372" y="3103"/>
                </a:lnTo>
                <a:lnTo>
                  <a:pt x="2347" y="3034"/>
                </a:lnTo>
                <a:lnTo>
                  <a:pt x="2325" y="2966"/>
                </a:lnTo>
                <a:lnTo>
                  <a:pt x="2304" y="2897"/>
                </a:lnTo>
                <a:lnTo>
                  <a:pt x="2283" y="2828"/>
                </a:lnTo>
                <a:lnTo>
                  <a:pt x="2265" y="2759"/>
                </a:lnTo>
                <a:lnTo>
                  <a:pt x="2248" y="2689"/>
                </a:lnTo>
                <a:lnTo>
                  <a:pt x="2233" y="2620"/>
                </a:lnTo>
                <a:lnTo>
                  <a:pt x="2219" y="2550"/>
                </a:lnTo>
                <a:lnTo>
                  <a:pt x="2207" y="2481"/>
                </a:lnTo>
                <a:lnTo>
                  <a:pt x="2196" y="2411"/>
                </a:lnTo>
                <a:lnTo>
                  <a:pt x="2185" y="2342"/>
                </a:lnTo>
                <a:lnTo>
                  <a:pt x="2178" y="2273"/>
                </a:lnTo>
                <a:lnTo>
                  <a:pt x="2170" y="2203"/>
                </a:lnTo>
                <a:lnTo>
                  <a:pt x="2164" y="2133"/>
                </a:lnTo>
                <a:lnTo>
                  <a:pt x="2161" y="2063"/>
                </a:lnTo>
                <a:lnTo>
                  <a:pt x="2157" y="1995"/>
                </a:lnTo>
                <a:lnTo>
                  <a:pt x="2156" y="1925"/>
                </a:lnTo>
                <a:lnTo>
                  <a:pt x="2156" y="1856"/>
                </a:lnTo>
                <a:lnTo>
                  <a:pt x="2157" y="1787"/>
                </a:lnTo>
                <a:lnTo>
                  <a:pt x="2160" y="1718"/>
                </a:lnTo>
                <a:lnTo>
                  <a:pt x="2164" y="1649"/>
                </a:lnTo>
                <a:lnTo>
                  <a:pt x="2170" y="1581"/>
                </a:lnTo>
                <a:lnTo>
                  <a:pt x="2175" y="1513"/>
                </a:lnTo>
                <a:lnTo>
                  <a:pt x="2183" y="1445"/>
                </a:lnTo>
                <a:lnTo>
                  <a:pt x="2193" y="1377"/>
                </a:lnTo>
                <a:lnTo>
                  <a:pt x="2203" y="1310"/>
                </a:lnTo>
                <a:lnTo>
                  <a:pt x="2215" y="1242"/>
                </a:lnTo>
                <a:lnTo>
                  <a:pt x="2228" y="1175"/>
                </a:lnTo>
                <a:lnTo>
                  <a:pt x="2243" y="1108"/>
                </a:lnTo>
                <a:lnTo>
                  <a:pt x="2259" y="1042"/>
                </a:lnTo>
                <a:lnTo>
                  <a:pt x="2274" y="977"/>
                </a:lnTo>
                <a:lnTo>
                  <a:pt x="2274" y="977"/>
                </a:lnTo>
                <a:lnTo>
                  <a:pt x="2293" y="910"/>
                </a:lnTo>
                <a:lnTo>
                  <a:pt x="2313" y="845"/>
                </a:lnTo>
                <a:lnTo>
                  <a:pt x="2333" y="780"/>
                </a:lnTo>
                <a:lnTo>
                  <a:pt x="2354" y="716"/>
                </a:lnTo>
                <a:lnTo>
                  <a:pt x="2377" y="653"/>
                </a:lnTo>
                <a:lnTo>
                  <a:pt x="2400" y="590"/>
                </a:lnTo>
                <a:lnTo>
                  <a:pt x="2426" y="528"/>
                </a:lnTo>
                <a:lnTo>
                  <a:pt x="2452" y="466"/>
                </a:lnTo>
                <a:lnTo>
                  <a:pt x="2479" y="405"/>
                </a:lnTo>
                <a:lnTo>
                  <a:pt x="2507" y="345"/>
                </a:lnTo>
                <a:lnTo>
                  <a:pt x="2536" y="286"/>
                </a:lnTo>
                <a:lnTo>
                  <a:pt x="2566" y="227"/>
                </a:lnTo>
                <a:lnTo>
                  <a:pt x="2597" y="169"/>
                </a:lnTo>
                <a:lnTo>
                  <a:pt x="2630" y="113"/>
                </a:lnTo>
                <a:lnTo>
                  <a:pt x="2662" y="55"/>
                </a:lnTo>
                <a:lnTo>
                  <a:pt x="2696" y="0"/>
                </a:lnTo>
                <a:lnTo>
                  <a:pt x="0" y="0"/>
                </a:lnTo>
                <a:lnTo>
                  <a:pt x="0" y="0"/>
                </a:lnTo>
                <a:lnTo>
                  <a:pt x="35" y="104"/>
                </a:lnTo>
                <a:lnTo>
                  <a:pt x="72" y="207"/>
                </a:lnTo>
                <a:lnTo>
                  <a:pt x="111" y="311"/>
                </a:lnTo>
                <a:lnTo>
                  <a:pt x="150" y="414"/>
                </a:lnTo>
                <a:lnTo>
                  <a:pt x="150" y="414"/>
                </a:lnTo>
                <a:lnTo>
                  <a:pt x="187" y="510"/>
                </a:lnTo>
                <a:lnTo>
                  <a:pt x="226" y="605"/>
                </a:lnTo>
                <a:lnTo>
                  <a:pt x="266" y="701"/>
                </a:lnTo>
                <a:lnTo>
                  <a:pt x="306" y="795"/>
                </a:lnTo>
                <a:lnTo>
                  <a:pt x="349" y="890"/>
                </a:lnTo>
                <a:lnTo>
                  <a:pt x="392" y="983"/>
                </a:lnTo>
                <a:lnTo>
                  <a:pt x="436" y="1077"/>
                </a:lnTo>
                <a:lnTo>
                  <a:pt x="481" y="1169"/>
                </a:lnTo>
                <a:lnTo>
                  <a:pt x="527" y="1262"/>
                </a:lnTo>
                <a:lnTo>
                  <a:pt x="574" y="1353"/>
                </a:lnTo>
                <a:lnTo>
                  <a:pt x="622" y="1446"/>
                </a:lnTo>
                <a:lnTo>
                  <a:pt x="672" y="1537"/>
                </a:lnTo>
                <a:lnTo>
                  <a:pt x="722" y="1627"/>
                </a:lnTo>
                <a:lnTo>
                  <a:pt x="773" y="1717"/>
                </a:lnTo>
                <a:lnTo>
                  <a:pt x="826" y="1807"/>
                </a:lnTo>
                <a:lnTo>
                  <a:pt x="879" y="1896"/>
                </a:lnTo>
                <a:lnTo>
                  <a:pt x="934" y="1983"/>
                </a:lnTo>
                <a:lnTo>
                  <a:pt x="989" y="2072"/>
                </a:lnTo>
                <a:lnTo>
                  <a:pt x="1046" y="2159"/>
                </a:lnTo>
                <a:lnTo>
                  <a:pt x="1104" y="2246"/>
                </a:lnTo>
                <a:lnTo>
                  <a:pt x="1162" y="2332"/>
                </a:lnTo>
                <a:lnTo>
                  <a:pt x="1222" y="2418"/>
                </a:lnTo>
                <a:lnTo>
                  <a:pt x="1282" y="2503"/>
                </a:lnTo>
                <a:lnTo>
                  <a:pt x="1344" y="2588"/>
                </a:lnTo>
                <a:lnTo>
                  <a:pt x="1406" y="2671"/>
                </a:lnTo>
                <a:lnTo>
                  <a:pt x="1470" y="2754"/>
                </a:lnTo>
                <a:lnTo>
                  <a:pt x="1535" y="2837"/>
                </a:lnTo>
                <a:lnTo>
                  <a:pt x="1601" y="2918"/>
                </a:lnTo>
                <a:lnTo>
                  <a:pt x="1667" y="3000"/>
                </a:lnTo>
                <a:lnTo>
                  <a:pt x="1736" y="3080"/>
                </a:lnTo>
                <a:lnTo>
                  <a:pt x="1804" y="3160"/>
                </a:lnTo>
                <a:lnTo>
                  <a:pt x="1874" y="3240"/>
                </a:lnTo>
                <a:lnTo>
                  <a:pt x="1874" y="324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800"/>
          </a:p>
        </p:txBody>
      </p:sp>
      <p:sp>
        <p:nvSpPr>
          <p:cNvPr id="10" name="Otsikko 1"/>
          <p:cNvSpPr>
            <a:spLocks noGrp="1"/>
          </p:cNvSpPr>
          <p:nvPr userDrawn="1">
            <p:ph type="ctrTitle"/>
          </p:nvPr>
        </p:nvSpPr>
        <p:spPr>
          <a:xfrm>
            <a:off x="366652" y="411510"/>
            <a:ext cx="3485269" cy="2967062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1" name="Alaotsikko 2"/>
          <p:cNvSpPr>
            <a:spLocks noGrp="1"/>
          </p:cNvSpPr>
          <p:nvPr userDrawn="1">
            <p:ph type="subTitle" idx="1"/>
          </p:nvPr>
        </p:nvSpPr>
        <p:spPr>
          <a:xfrm>
            <a:off x="366652" y="3507854"/>
            <a:ext cx="3485270" cy="151216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2" name="Freeform 30"/>
          <p:cNvSpPr>
            <a:spLocks/>
          </p:cNvSpPr>
          <p:nvPr userDrawn="1"/>
        </p:nvSpPr>
        <p:spPr bwMode="auto">
          <a:xfrm>
            <a:off x="7331075" y="1931691"/>
            <a:ext cx="371475" cy="98425"/>
          </a:xfrm>
          <a:custGeom>
            <a:avLst/>
            <a:gdLst>
              <a:gd name="T0" fmla="*/ 87 w 2807"/>
              <a:gd name="T1" fmla="*/ 343 h 743"/>
              <a:gd name="T2" fmla="*/ 203 w 2807"/>
              <a:gd name="T3" fmla="*/ 417 h 743"/>
              <a:gd name="T4" fmla="*/ 319 w 2807"/>
              <a:gd name="T5" fmla="*/ 479 h 743"/>
              <a:gd name="T6" fmla="*/ 430 w 2807"/>
              <a:gd name="T7" fmla="*/ 529 h 743"/>
              <a:gd name="T8" fmla="*/ 603 w 2807"/>
              <a:gd name="T9" fmla="*/ 595 h 743"/>
              <a:gd name="T10" fmla="*/ 724 w 2807"/>
              <a:gd name="T11" fmla="*/ 633 h 743"/>
              <a:gd name="T12" fmla="*/ 857 w 2807"/>
              <a:gd name="T13" fmla="*/ 666 h 743"/>
              <a:gd name="T14" fmla="*/ 1001 w 2807"/>
              <a:gd name="T15" fmla="*/ 696 h 743"/>
              <a:gd name="T16" fmla="*/ 1157 w 2807"/>
              <a:gd name="T17" fmla="*/ 719 h 743"/>
              <a:gd name="T18" fmla="*/ 1324 w 2807"/>
              <a:gd name="T19" fmla="*/ 736 h 743"/>
              <a:gd name="T20" fmla="*/ 1502 w 2807"/>
              <a:gd name="T21" fmla="*/ 743 h 743"/>
              <a:gd name="T22" fmla="*/ 1689 w 2807"/>
              <a:gd name="T23" fmla="*/ 738 h 743"/>
              <a:gd name="T24" fmla="*/ 1819 w 2807"/>
              <a:gd name="T25" fmla="*/ 729 h 743"/>
              <a:gd name="T26" fmla="*/ 1999 w 2807"/>
              <a:gd name="T27" fmla="*/ 706 h 743"/>
              <a:gd name="T28" fmla="*/ 2159 w 2807"/>
              <a:gd name="T29" fmla="*/ 678 h 743"/>
              <a:gd name="T30" fmla="*/ 2302 w 2807"/>
              <a:gd name="T31" fmla="*/ 643 h 743"/>
              <a:gd name="T32" fmla="*/ 2426 w 2807"/>
              <a:gd name="T33" fmla="*/ 605 h 743"/>
              <a:gd name="T34" fmla="*/ 2533 w 2807"/>
              <a:gd name="T35" fmla="*/ 566 h 743"/>
              <a:gd name="T36" fmla="*/ 2672 w 2807"/>
              <a:gd name="T37" fmla="*/ 505 h 743"/>
              <a:gd name="T38" fmla="*/ 2773 w 2807"/>
              <a:gd name="T39" fmla="*/ 449 h 743"/>
              <a:gd name="T40" fmla="*/ 2807 w 2807"/>
              <a:gd name="T41" fmla="*/ 426 h 743"/>
              <a:gd name="T42" fmla="*/ 2745 w 2807"/>
              <a:gd name="T43" fmla="*/ 402 h 743"/>
              <a:gd name="T44" fmla="*/ 2688 w 2807"/>
              <a:gd name="T45" fmla="*/ 372 h 743"/>
              <a:gd name="T46" fmla="*/ 2586 w 2807"/>
              <a:gd name="T47" fmla="*/ 303 h 743"/>
              <a:gd name="T48" fmla="*/ 2529 w 2807"/>
              <a:gd name="T49" fmla="*/ 256 h 743"/>
              <a:gd name="T50" fmla="*/ 2518 w 2807"/>
              <a:gd name="T51" fmla="*/ 294 h 743"/>
              <a:gd name="T52" fmla="*/ 2507 w 2807"/>
              <a:gd name="T53" fmla="*/ 381 h 743"/>
              <a:gd name="T54" fmla="*/ 2499 w 2807"/>
              <a:gd name="T55" fmla="*/ 413 h 743"/>
              <a:gd name="T56" fmla="*/ 2443 w 2807"/>
              <a:gd name="T57" fmla="*/ 391 h 743"/>
              <a:gd name="T58" fmla="*/ 2423 w 2807"/>
              <a:gd name="T59" fmla="*/ 381 h 743"/>
              <a:gd name="T60" fmla="*/ 2392 w 2807"/>
              <a:gd name="T61" fmla="*/ 357 h 743"/>
              <a:gd name="T62" fmla="*/ 2361 w 2807"/>
              <a:gd name="T63" fmla="*/ 324 h 743"/>
              <a:gd name="T64" fmla="*/ 2334 w 2807"/>
              <a:gd name="T65" fmla="*/ 283 h 743"/>
              <a:gd name="T66" fmla="*/ 2316 w 2807"/>
              <a:gd name="T67" fmla="*/ 235 h 743"/>
              <a:gd name="T68" fmla="*/ 2310 w 2807"/>
              <a:gd name="T69" fmla="*/ 199 h 743"/>
              <a:gd name="T70" fmla="*/ 2252 w 2807"/>
              <a:gd name="T71" fmla="*/ 195 h 743"/>
              <a:gd name="T72" fmla="*/ 2110 w 2807"/>
              <a:gd name="T73" fmla="*/ 243 h 743"/>
              <a:gd name="T74" fmla="*/ 1984 w 2807"/>
              <a:gd name="T75" fmla="*/ 277 h 743"/>
              <a:gd name="T76" fmla="*/ 1843 w 2807"/>
              <a:gd name="T77" fmla="*/ 303 h 743"/>
              <a:gd name="T78" fmla="*/ 1697 w 2807"/>
              <a:gd name="T79" fmla="*/ 319 h 743"/>
              <a:gd name="T80" fmla="*/ 1558 w 2807"/>
              <a:gd name="T81" fmla="*/ 322 h 743"/>
              <a:gd name="T82" fmla="*/ 1293 w 2807"/>
              <a:gd name="T83" fmla="*/ 312 h 743"/>
              <a:gd name="T84" fmla="*/ 1030 w 2807"/>
              <a:gd name="T85" fmla="*/ 282 h 743"/>
              <a:gd name="T86" fmla="*/ 855 w 2807"/>
              <a:gd name="T87" fmla="*/ 251 h 743"/>
              <a:gd name="T88" fmla="*/ 725 w 2807"/>
              <a:gd name="T89" fmla="*/ 221 h 743"/>
              <a:gd name="T90" fmla="*/ 594 w 2807"/>
              <a:gd name="T91" fmla="*/ 185 h 743"/>
              <a:gd name="T92" fmla="*/ 465 w 2807"/>
              <a:gd name="T93" fmla="*/ 143 h 743"/>
              <a:gd name="T94" fmla="*/ 336 w 2807"/>
              <a:gd name="T95" fmla="*/ 94 h 743"/>
              <a:gd name="T96" fmla="*/ 251 w 2807"/>
              <a:gd name="T97" fmla="*/ 58 h 743"/>
              <a:gd name="T98" fmla="*/ 122 w 2807"/>
              <a:gd name="T99" fmla="*/ 0 h 743"/>
              <a:gd name="T100" fmla="*/ 119 w 2807"/>
              <a:gd name="T101" fmla="*/ 19 h 743"/>
              <a:gd name="T102" fmla="*/ 121 w 2807"/>
              <a:gd name="T103" fmla="*/ 51 h 743"/>
              <a:gd name="T104" fmla="*/ 136 w 2807"/>
              <a:gd name="T105" fmla="*/ 96 h 743"/>
              <a:gd name="T106" fmla="*/ 171 w 2807"/>
              <a:gd name="T107" fmla="*/ 156 h 743"/>
              <a:gd name="T108" fmla="*/ 207 w 2807"/>
              <a:gd name="T109" fmla="*/ 204 h 743"/>
              <a:gd name="T110" fmla="*/ 151 w 2807"/>
              <a:gd name="T111" fmla="*/ 199 h 743"/>
              <a:gd name="T112" fmla="*/ 98 w 2807"/>
              <a:gd name="T113" fmla="*/ 204 h 743"/>
              <a:gd name="T114" fmla="*/ 69 w 2807"/>
              <a:gd name="T115" fmla="*/ 215 h 743"/>
              <a:gd name="T116" fmla="*/ 32 w 2807"/>
              <a:gd name="T117" fmla="*/ 244 h 743"/>
              <a:gd name="T118" fmla="*/ 7 w 2807"/>
              <a:gd name="T119" fmla="*/ 272 h 7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807" h="743">
                <a:moveTo>
                  <a:pt x="0" y="284"/>
                </a:moveTo>
                <a:lnTo>
                  <a:pt x="0" y="284"/>
                </a:lnTo>
                <a:lnTo>
                  <a:pt x="87" y="343"/>
                </a:lnTo>
                <a:lnTo>
                  <a:pt x="127" y="369"/>
                </a:lnTo>
                <a:lnTo>
                  <a:pt x="166" y="394"/>
                </a:lnTo>
                <a:lnTo>
                  <a:pt x="203" y="417"/>
                </a:lnTo>
                <a:lnTo>
                  <a:pt x="241" y="438"/>
                </a:lnTo>
                <a:lnTo>
                  <a:pt x="280" y="460"/>
                </a:lnTo>
                <a:lnTo>
                  <a:pt x="319" y="479"/>
                </a:lnTo>
                <a:lnTo>
                  <a:pt x="319" y="479"/>
                </a:lnTo>
                <a:lnTo>
                  <a:pt x="372" y="504"/>
                </a:lnTo>
                <a:lnTo>
                  <a:pt x="430" y="529"/>
                </a:lnTo>
                <a:lnTo>
                  <a:pt x="495" y="556"/>
                </a:lnTo>
                <a:lnTo>
                  <a:pt x="565" y="581"/>
                </a:lnTo>
                <a:lnTo>
                  <a:pt x="603" y="595"/>
                </a:lnTo>
                <a:lnTo>
                  <a:pt x="642" y="607"/>
                </a:lnTo>
                <a:lnTo>
                  <a:pt x="682" y="620"/>
                </a:lnTo>
                <a:lnTo>
                  <a:pt x="724" y="633"/>
                </a:lnTo>
                <a:lnTo>
                  <a:pt x="767" y="644"/>
                </a:lnTo>
                <a:lnTo>
                  <a:pt x="811" y="655"/>
                </a:lnTo>
                <a:lnTo>
                  <a:pt x="857" y="666"/>
                </a:lnTo>
                <a:lnTo>
                  <a:pt x="903" y="677"/>
                </a:lnTo>
                <a:lnTo>
                  <a:pt x="952" y="687"/>
                </a:lnTo>
                <a:lnTo>
                  <a:pt x="1001" y="696"/>
                </a:lnTo>
                <a:lnTo>
                  <a:pt x="1052" y="705"/>
                </a:lnTo>
                <a:lnTo>
                  <a:pt x="1104" y="713"/>
                </a:lnTo>
                <a:lnTo>
                  <a:pt x="1157" y="719"/>
                </a:lnTo>
                <a:lnTo>
                  <a:pt x="1212" y="727"/>
                </a:lnTo>
                <a:lnTo>
                  <a:pt x="1267" y="732"/>
                </a:lnTo>
                <a:lnTo>
                  <a:pt x="1324" y="736"/>
                </a:lnTo>
                <a:lnTo>
                  <a:pt x="1382" y="739"/>
                </a:lnTo>
                <a:lnTo>
                  <a:pt x="1442" y="741"/>
                </a:lnTo>
                <a:lnTo>
                  <a:pt x="1502" y="743"/>
                </a:lnTo>
                <a:lnTo>
                  <a:pt x="1563" y="742"/>
                </a:lnTo>
                <a:lnTo>
                  <a:pt x="1626" y="741"/>
                </a:lnTo>
                <a:lnTo>
                  <a:pt x="1689" y="738"/>
                </a:lnTo>
                <a:lnTo>
                  <a:pt x="1754" y="734"/>
                </a:lnTo>
                <a:lnTo>
                  <a:pt x="1819" y="729"/>
                </a:lnTo>
                <a:lnTo>
                  <a:pt x="1819" y="729"/>
                </a:lnTo>
                <a:lnTo>
                  <a:pt x="1881" y="723"/>
                </a:lnTo>
                <a:lnTo>
                  <a:pt x="1941" y="714"/>
                </a:lnTo>
                <a:lnTo>
                  <a:pt x="1999" y="706"/>
                </a:lnTo>
                <a:lnTo>
                  <a:pt x="2054" y="697"/>
                </a:lnTo>
                <a:lnTo>
                  <a:pt x="2108" y="688"/>
                </a:lnTo>
                <a:lnTo>
                  <a:pt x="2159" y="678"/>
                </a:lnTo>
                <a:lnTo>
                  <a:pt x="2209" y="666"/>
                </a:lnTo>
                <a:lnTo>
                  <a:pt x="2257" y="655"/>
                </a:lnTo>
                <a:lnTo>
                  <a:pt x="2302" y="643"/>
                </a:lnTo>
                <a:lnTo>
                  <a:pt x="2346" y="631"/>
                </a:lnTo>
                <a:lnTo>
                  <a:pt x="2387" y="618"/>
                </a:lnTo>
                <a:lnTo>
                  <a:pt x="2426" y="605"/>
                </a:lnTo>
                <a:lnTo>
                  <a:pt x="2464" y="593"/>
                </a:lnTo>
                <a:lnTo>
                  <a:pt x="2500" y="579"/>
                </a:lnTo>
                <a:lnTo>
                  <a:pt x="2533" y="566"/>
                </a:lnTo>
                <a:lnTo>
                  <a:pt x="2564" y="554"/>
                </a:lnTo>
                <a:lnTo>
                  <a:pt x="2622" y="528"/>
                </a:lnTo>
                <a:lnTo>
                  <a:pt x="2672" y="505"/>
                </a:lnTo>
                <a:lnTo>
                  <a:pt x="2713" y="483"/>
                </a:lnTo>
                <a:lnTo>
                  <a:pt x="2747" y="465"/>
                </a:lnTo>
                <a:lnTo>
                  <a:pt x="2773" y="449"/>
                </a:lnTo>
                <a:lnTo>
                  <a:pt x="2792" y="436"/>
                </a:lnTo>
                <a:lnTo>
                  <a:pt x="2807" y="426"/>
                </a:lnTo>
                <a:lnTo>
                  <a:pt x="2807" y="426"/>
                </a:lnTo>
                <a:lnTo>
                  <a:pt x="2786" y="419"/>
                </a:lnTo>
                <a:lnTo>
                  <a:pt x="2766" y="410"/>
                </a:lnTo>
                <a:lnTo>
                  <a:pt x="2745" y="402"/>
                </a:lnTo>
                <a:lnTo>
                  <a:pt x="2726" y="391"/>
                </a:lnTo>
                <a:lnTo>
                  <a:pt x="2706" y="382"/>
                </a:lnTo>
                <a:lnTo>
                  <a:pt x="2688" y="372"/>
                </a:lnTo>
                <a:lnTo>
                  <a:pt x="2651" y="349"/>
                </a:lnTo>
                <a:lnTo>
                  <a:pt x="2618" y="327"/>
                </a:lnTo>
                <a:lnTo>
                  <a:pt x="2586" y="303"/>
                </a:lnTo>
                <a:lnTo>
                  <a:pt x="2556" y="280"/>
                </a:lnTo>
                <a:lnTo>
                  <a:pt x="2529" y="256"/>
                </a:lnTo>
                <a:lnTo>
                  <a:pt x="2529" y="256"/>
                </a:lnTo>
                <a:lnTo>
                  <a:pt x="2524" y="266"/>
                </a:lnTo>
                <a:lnTo>
                  <a:pt x="2521" y="279"/>
                </a:lnTo>
                <a:lnTo>
                  <a:pt x="2518" y="294"/>
                </a:lnTo>
                <a:lnTo>
                  <a:pt x="2515" y="312"/>
                </a:lnTo>
                <a:lnTo>
                  <a:pt x="2515" y="312"/>
                </a:lnTo>
                <a:lnTo>
                  <a:pt x="2507" y="381"/>
                </a:lnTo>
                <a:lnTo>
                  <a:pt x="2503" y="414"/>
                </a:lnTo>
                <a:lnTo>
                  <a:pt x="2503" y="414"/>
                </a:lnTo>
                <a:lnTo>
                  <a:pt x="2499" y="413"/>
                </a:lnTo>
                <a:lnTo>
                  <a:pt x="2489" y="410"/>
                </a:lnTo>
                <a:lnTo>
                  <a:pt x="2470" y="403"/>
                </a:lnTo>
                <a:lnTo>
                  <a:pt x="2443" y="391"/>
                </a:lnTo>
                <a:lnTo>
                  <a:pt x="2443" y="391"/>
                </a:lnTo>
                <a:lnTo>
                  <a:pt x="2433" y="387"/>
                </a:lnTo>
                <a:lnTo>
                  <a:pt x="2423" y="381"/>
                </a:lnTo>
                <a:lnTo>
                  <a:pt x="2413" y="374"/>
                </a:lnTo>
                <a:lnTo>
                  <a:pt x="2403" y="366"/>
                </a:lnTo>
                <a:lnTo>
                  <a:pt x="2392" y="357"/>
                </a:lnTo>
                <a:lnTo>
                  <a:pt x="2381" y="347"/>
                </a:lnTo>
                <a:lnTo>
                  <a:pt x="2371" y="336"/>
                </a:lnTo>
                <a:lnTo>
                  <a:pt x="2361" y="324"/>
                </a:lnTo>
                <a:lnTo>
                  <a:pt x="2351" y="312"/>
                </a:lnTo>
                <a:lnTo>
                  <a:pt x="2342" y="297"/>
                </a:lnTo>
                <a:lnTo>
                  <a:pt x="2334" y="283"/>
                </a:lnTo>
                <a:lnTo>
                  <a:pt x="2326" y="268"/>
                </a:lnTo>
                <a:lnTo>
                  <a:pt x="2320" y="251"/>
                </a:lnTo>
                <a:lnTo>
                  <a:pt x="2316" y="235"/>
                </a:lnTo>
                <a:lnTo>
                  <a:pt x="2312" y="216"/>
                </a:lnTo>
                <a:lnTo>
                  <a:pt x="2310" y="199"/>
                </a:lnTo>
                <a:lnTo>
                  <a:pt x="2310" y="199"/>
                </a:lnTo>
                <a:lnTo>
                  <a:pt x="2309" y="174"/>
                </a:lnTo>
                <a:lnTo>
                  <a:pt x="2309" y="174"/>
                </a:lnTo>
                <a:lnTo>
                  <a:pt x="2252" y="195"/>
                </a:lnTo>
                <a:lnTo>
                  <a:pt x="2186" y="218"/>
                </a:lnTo>
                <a:lnTo>
                  <a:pt x="2149" y="231"/>
                </a:lnTo>
                <a:lnTo>
                  <a:pt x="2110" y="243"/>
                </a:lnTo>
                <a:lnTo>
                  <a:pt x="2069" y="254"/>
                </a:lnTo>
                <a:lnTo>
                  <a:pt x="2028" y="266"/>
                </a:lnTo>
                <a:lnTo>
                  <a:pt x="1984" y="277"/>
                </a:lnTo>
                <a:lnTo>
                  <a:pt x="1938" y="286"/>
                </a:lnTo>
                <a:lnTo>
                  <a:pt x="1892" y="295"/>
                </a:lnTo>
                <a:lnTo>
                  <a:pt x="1843" y="303"/>
                </a:lnTo>
                <a:lnTo>
                  <a:pt x="1795" y="311"/>
                </a:lnTo>
                <a:lnTo>
                  <a:pt x="1746" y="316"/>
                </a:lnTo>
                <a:lnTo>
                  <a:pt x="1697" y="319"/>
                </a:lnTo>
                <a:lnTo>
                  <a:pt x="1647" y="321"/>
                </a:lnTo>
                <a:lnTo>
                  <a:pt x="1647" y="321"/>
                </a:lnTo>
                <a:lnTo>
                  <a:pt x="1558" y="322"/>
                </a:lnTo>
                <a:lnTo>
                  <a:pt x="1470" y="321"/>
                </a:lnTo>
                <a:lnTo>
                  <a:pt x="1382" y="317"/>
                </a:lnTo>
                <a:lnTo>
                  <a:pt x="1293" y="312"/>
                </a:lnTo>
                <a:lnTo>
                  <a:pt x="1205" y="304"/>
                </a:lnTo>
                <a:lnTo>
                  <a:pt x="1118" y="294"/>
                </a:lnTo>
                <a:lnTo>
                  <a:pt x="1030" y="282"/>
                </a:lnTo>
                <a:lnTo>
                  <a:pt x="943" y="268"/>
                </a:lnTo>
                <a:lnTo>
                  <a:pt x="899" y="259"/>
                </a:lnTo>
                <a:lnTo>
                  <a:pt x="855" y="251"/>
                </a:lnTo>
                <a:lnTo>
                  <a:pt x="812" y="241"/>
                </a:lnTo>
                <a:lnTo>
                  <a:pt x="768" y="231"/>
                </a:lnTo>
                <a:lnTo>
                  <a:pt x="725" y="221"/>
                </a:lnTo>
                <a:lnTo>
                  <a:pt x="681" y="209"/>
                </a:lnTo>
                <a:lnTo>
                  <a:pt x="638" y="197"/>
                </a:lnTo>
                <a:lnTo>
                  <a:pt x="594" y="185"/>
                </a:lnTo>
                <a:lnTo>
                  <a:pt x="551" y="171"/>
                </a:lnTo>
                <a:lnTo>
                  <a:pt x="508" y="157"/>
                </a:lnTo>
                <a:lnTo>
                  <a:pt x="465" y="143"/>
                </a:lnTo>
                <a:lnTo>
                  <a:pt x="422" y="127"/>
                </a:lnTo>
                <a:lnTo>
                  <a:pt x="379" y="111"/>
                </a:lnTo>
                <a:lnTo>
                  <a:pt x="336" y="94"/>
                </a:lnTo>
                <a:lnTo>
                  <a:pt x="294" y="76"/>
                </a:lnTo>
                <a:lnTo>
                  <a:pt x="251" y="58"/>
                </a:lnTo>
                <a:lnTo>
                  <a:pt x="251" y="58"/>
                </a:lnTo>
                <a:lnTo>
                  <a:pt x="165" y="19"/>
                </a:lnTo>
                <a:lnTo>
                  <a:pt x="122" y="0"/>
                </a:lnTo>
                <a:lnTo>
                  <a:pt x="122" y="0"/>
                </a:lnTo>
                <a:lnTo>
                  <a:pt x="121" y="3"/>
                </a:lnTo>
                <a:lnTo>
                  <a:pt x="119" y="12"/>
                </a:lnTo>
                <a:lnTo>
                  <a:pt x="119" y="19"/>
                </a:lnTo>
                <a:lnTo>
                  <a:pt x="119" y="28"/>
                </a:lnTo>
                <a:lnTo>
                  <a:pt x="119" y="39"/>
                </a:lnTo>
                <a:lnTo>
                  <a:pt x="121" y="51"/>
                </a:lnTo>
                <a:lnTo>
                  <a:pt x="125" y="64"/>
                </a:lnTo>
                <a:lnTo>
                  <a:pt x="129" y="79"/>
                </a:lnTo>
                <a:lnTo>
                  <a:pt x="136" y="96"/>
                </a:lnTo>
                <a:lnTo>
                  <a:pt x="145" y="114"/>
                </a:lnTo>
                <a:lnTo>
                  <a:pt x="156" y="135"/>
                </a:lnTo>
                <a:lnTo>
                  <a:pt x="171" y="156"/>
                </a:lnTo>
                <a:lnTo>
                  <a:pt x="187" y="180"/>
                </a:lnTo>
                <a:lnTo>
                  <a:pt x="207" y="204"/>
                </a:lnTo>
                <a:lnTo>
                  <a:pt x="207" y="204"/>
                </a:lnTo>
                <a:lnTo>
                  <a:pt x="189" y="201"/>
                </a:lnTo>
                <a:lnTo>
                  <a:pt x="170" y="199"/>
                </a:lnTo>
                <a:lnTo>
                  <a:pt x="151" y="199"/>
                </a:lnTo>
                <a:lnTo>
                  <a:pt x="132" y="199"/>
                </a:lnTo>
                <a:lnTo>
                  <a:pt x="114" y="201"/>
                </a:lnTo>
                <a:lnTo>
                  <a:pt x="98" y="204"/>
                </a:lnTo>
                <a:lnTo>
                  <a:pt x="83" y="209"/>
                </a:lnTo>
                <a:lnTo>
                  <a:pt x="69" y="215"/>
                </a:lnTo>
                <a:lnTo>
                  <a:pt x="69" y="215"/>
                </a:lnTo>
                <a:lnTo>
                  <a:pt x="55" y="224"/>
                </a:lnTo>
                <a:lnTo>
                  <a:pt x="42" y="234"/>
                </a:lnTo>
                <a:lnTo>
                  <a:pt x="32" y="244"/>
                </a:lnTo>
                <a:lnTo>
                  <a:pt x="21" y="253"/>
                </a:lnTo>
                <a:lnTo>
                  <a:pt x="13" y="262"/>
                </a:lnTo>
                <a:lnTo>
                  <a:pt x="7" y="272"/>
                </a:lnTo>
                <a:lnTo>
                  <a:pt x="0" y="28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800"/>
          </a:p>
        </p:txBody>
      </p:sp>
      <p:sp>
        <p:nvSpPr>
          <p:cNvPr id="33" name="Freeform 31"/>
          <p:cNvSpPr>
            <a:spLocks/>
          </p:cNvSpPr>
          <p:nvPr userDrawn="1"/>
        </p:nvSpPr>
        <p:spPr bwMode="auto">
          <a:xfrm>
            <a:off x="7248526" y="1618954"/>
            <a:ext cx="377825" cy="271463"/>
          </a:xfrm>
          <a:custGeom>
            <a:avLst/>
            <a:gdLst>
              <a:gd name="T0" fmla="*/ 2491 w 2863"/>
              <a:gd name="T1" fmla="*/ 103 h 2054"/>
              <a:gd name="T2" fmla="*/ 2575 w 2863"/>
              <a:gd name="T3" fmla="*/ 23 h 2054"/>
              <a:gd name="T4" fmla="*/ 2196 w 2863"/>
              <a:gd name="T5" fmla="*/ 132 h 2054"/>
              <a:gd name="T6" fmla="*/ 1671 w 2863"/>
              <a:gd name="T7" fmla="*/ 429 h 2054"/>
              <a:gd name="T8" fmla="*/ 1528 w 2863"/>
              <a:gd name="T9" fmla="*/ 462 h 2054"/>
              <a:gd name="T10" fmla="*/ 1416 w 2863"/>
              <a:gd name="T11" fmla="*/ 568 h 2054"/>
              <a:gd name="T12" fmla="*/ 1409 w 2863"/>
              <a:gd name="T13" fmla="*/ 634 h 2054"/>
              <a:gd name="T14" fmla="*/ 1479 w 2863"/>
              <a:gd name="T15" fmla="*/ 748 h 2054"/>
              <a:gd name="T16" fmla="*/ 1586 w 2863"/>
              <a:gd name="T17" fmla="*/ 787 h 2054"/>
              <a:gd name="T18" fmla="*/ 1476 w 2863"/>
              <a:gd name="T19" fmla="*/ 974 h 2054"/>
              <a:gd name="T20" fmla="*/ 1133 w 2863"/>
              <a:gd name="T21" fmla="*/ 1199 h 2054"/>
              <a:gd name="T22" fmla="*/ 799 w 2863"/>
              <a:gd name="T23" fmla="*/ 1254 h 2054"/>
              <a:gd name="T24" fmla="*/ 634 w 2863"/>
              <a:gd name="T25" fmla="*/ 1102 h 2054"/>
              <a:gd name="T26" fmla="*/ 539 w 2863"/>
              <a:gd name="T27" fmla="*/ 1015 h 2054"/>
              <a:gd name="T28" fmla="*/ 406 w 2863"/>
              <a:gd name="T29" fmla="*/ 1023 h 2054"/>
              <a:gd name="T30" fmla="*/ 231 w 2863"/>
              <a:gd name="T31" fmla="*/ 1090 h 2054"/>
              <a:gd name="T32" fmla="*/ 382 w 2863"/>
              <a:gd name="T33" fmla="*/ 1121 h 2054"/>
              <a:gd name="T34" fmla="*/ 351 w 2863"/>
              <a:gd name="T35" fmla="*/ 1168 h 2054"/>
              <a:gd name="T36" fmla="*/ 418 w 2863"/>
              <a:gd name="T37" fmla="*/ 1270 h 2054"/>
              <a:gd name="T38" fmla="*/ 608 w 2863"/>
              <a:gd name="T39" fmla="*/ 1387 h 2054"/>
              <a:gd name="T40" fmla="*/ 314 w 2863"/>
              <a:gd name="T41" fmla="*/ 1296 h 2054"/>
              <a:gd name="T42" fmla="*/ 234 w 2863"/>
              <a:gd name="T43" fmla="*/ 1324 h 2054"/>
              <a:gd name="T44" fmla="*/ 77 w 2863"/>
              <a:gd name="T45" fmla="*/ 1367 h 2054"/>
              <a:gd name="T46" fmla="*/ 0 w 2863"/>
              <a:gd name="T47" fmla="*/ 1480 h 2054"/>
              <a:gd name="T48" fmla="*/ 63 w 2863"/>
              <a:gd name="T49" fmla="*/ 1501 h 2054"/>
              <a:gd name="T50" fmla="*/ 166 w 2863"/>
              <a:gd name="T51" fmla="*/ 1461 h 2054"/>
              <a:gd name="T52" fmla="*/ 187 w 2863"/>
              <a:gd name="T53" fmla="*/ 1573 h 2054"/>
              <a:gd name="T54" fmla="*/ 354 w 2863"/>
              <a:gd name="T55" fmla="*/ 1597 h 2054"/>
              <a:gd name="T56" fmla="*/ 616 w 2863"/>
              <a:gd name="T57" fmla="*/ 1588 h 2054"/>
              <a:gd name="T58" fmla="*/ 382 w 2863"/>
              <a:gd name="T59" fmla="*/ 1636 h 2054"/>
              <a:gd name="T60" fmla="*/ 295 w 2863"/>
              <a:gd name="T61" fmla="*/ 1696 h 2054"/>
              <a:gd name="T62" fmla="*/ 254 w 2863"/>
              <a:gd name="T63" fmla="*/ 1795 h 2054"/>
              <a:gd name="T64" fmla="*/ 239 w 2863"/>
              <a:gd name="T65" fmla="*/ 1953 h 2054"/>
              <a:gd name="T66" fmla="*/ 335 w 2863"/>
              <a:gd name="T67" fmla="*/ 2045 h 2054"/>
              <a:gd name="T68" fmla="*/ 341 w 2863"/>
              <a:gd name="T69" fmla="*/ 1906 h 2054"/>
              <a:gd name="T70" fmla="*/ 417 w 2863"/>
              <a:gd name="T71" fmla="*/ 1946 h 2054"/>
              <a:gd name="T72" fmla="*/ 509 w 2863"/>
              <a:gd name="T73" fmla="*/ 1935 h 2054"/>
              <a:gd name="T74" fmla="*/ 732 w 2863"/>
              <a:gd name="T75" fmla="*/ 1733 h 2054"/>
              <a:gd name="T76" fmla="*/ 874 w 2863"/>
              <a:gd name="T77" fmla="*/ 1691 h 2054"/>
              <a:gd name="T78" fmla="*/ 870 w 2863"/>
              <a:gd name="T79" fmla="*/ 1786 h 2054"/>
              <a:gd name="T80" fmla="*/ 945 w 2863"/>
              <a:gd name="T81" fmla="*/ 1834 h 2054"/>
              <a:gd name="T82" fmla="*/ 875 w 2863"/>
              <a:gd name="T83" fmla="*/ 1948 h 2054"/>
              <a:gd name="T84" fmla="*/ 1004 w 2863"/>
              <a:gd name="T85" fmla="*/ 1919 h 2054"/>
              <a:gd name="T86" fmla="*/ 1100 w 2863"/>
              <a:gd name="T87" fmla="*/ 1787 h 2054"/>
              <a:gd name="T88" fmla="*/ 1159 w 2863"/>
              <a:gd name="T89" fmla="*/ 1734 h 2054"/>
              <a:gd name="T90" fmla="*/ 1183 w 2863"/>
              <a:gd name="T91" fmla="*/ 1628 h 2054"/>
              <a:gd name="T92" fmla="*/ 1338 w 2863"/>
              <a:gd name="T93" fmla="*/ 1564 h 2054"/>
              <a:gd name="T94" fmla="*/ 1370 w 2863"/>
              <a:gd name="T95" fmla="*/ 1465 h 2054"/>
              <a:gd name="T96" fmla="*/ 1461 w 2863"/>
              <a:gd name="T97" fmla="*/ 1462 h 2054"/>
              <a:gd name="T98" fmla="*/ 1684 w 2863"/>
              <a:gd name="T99" fmla="*/ 1556 h 2054"/>
              <a:gd name="T100" fmla="*/ 1888 w 2863"/>
              <a:gd name="T101" fmla="*/ 1440 h 2054"/>
              <a:gd name="T102" fmla="*/ 1799 w 2863"/>
              <a:gd name="T103" fmla="*/ 1308 h 2054"/>
              <a:gd name="T104" fmla="*/ 1857 w 2863"/>
              <a:gd name="T105" fmla="*/ 1327 h 2054"/>
              <a:gd name="T106" fmla="*/ 2183 w 2863"/>
              <a:gd name="T107" fmla="*/ 1273 h 2054"/>
              <a:gd name="T108" fmla="*/ 2142 w 2863"/>
              <a:gd name="T109" fmla="*/ 1164 h 2054"/>
              <a:gd name="T110" fmla="*/ 2112 w 2863"/>
              <a:gd name="T111" fmla="*/ 1069 h 2054"/>
              <a:gd name="T112" fmla="*/ 2121 w 2863"/>
              <a:gd name="T113" fmla="*/ 977 h 2054"/>
              <a:gd name="T114" fmla="*/ 2085 w 2863"/>
              <a:gd name="T115" fmla="*/ 807 h 2054"/>
              <a:gd name="T116" fmla="*/ 2859 w 2863"/>
              <a:gd name="T117" fmla="*/ 408 h 20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63" h="2054">
                <a:moveTo>
                  <a:pt x="2759" y="252"/>
                </a:moveTo>
                <a:lnTo>
                  <a:pt x="2759" y="252"/>
                </a:lnTo>
                <a:lnTo>
                  <a:pt x="2742" y="239"/>
                </a:lnTo>
                <a:lnTo>
                  <a:pt x="2725" y="227"/>
                </a:lnTo>
                <a:lnTo>
                  <a:pt x="2708" y="214"/>
                </a:lnTo>
                <a:lnTo>
                  <a:pt x="2690" y="203"/>
                </a:lnTo>
                <a:lnTo>
                  <a:pt x="2655" y="184"/>
                </a:lnTo>
                <a:lnTo>
                  <a:pt x="2621" y="165"/>
                </a:lnTo>
                <a:lnTo>
                  <a:pt x="2586" y="148"/>
                </a:lnTo>
                <a:lnTo>
                  <a:pt x="2553" y="133"/>
                </a:lnTo>
                <a:lnTo>
                  <a:pt x="2522" y="118"/>
                </a:lnTo>
                <a:lnTo>
                  <a:pt x="2491" y="103"/>
                </a:lnTo>
                <a:lnTo>
                  <a:pt x="2491" y="103"/>
                </a:lnTo>
                <a:lnTo>
                  <a:pt x="2507" y="93"/>
                </a:lnTo>
                <a:lnTo>
                  <a:pt x="2523" y="82"/>
                </a:lnTo>
                <a:lnTo>
                  <a:pt x="2540" y="68"/>
                </a:lnTo>
                <a:lnTo>
                  <a:pt x="2556" y="54"/>
                </a:lnTo>
                <a:lnTo>
                  <a:pt x="2570" y="41"/>
                </a:lnTo>
                <a:lnTo>
                  <a:pt x="2574" y="35"/>
                </a:lnTo>
                <a:lnTo>
                  <a:pt x="2577" y="30"/>
                </a:lnTo>
                <a:lnTo>
                  <a:pt x="2577" y="26"/>
                </a:lnTo>
                <a:lnTo>
                  <a:pt x="2577" y="24"/>
                </a:lnTo>
                <a:lnTo>
                  <a:pt x="2575" y="23"/>
                </a:lnTo>
                <a:lnTo>
                  <a:pt x="2575" y="23"/>
                </a:lnTo>
                <a:lnTo>
                  <a:pt x="2562" y="16"/>
                </a:lnTo>
                <a:lnTo>
                  <a:pt x="2550" y="10"/>
                </a:lnTo>
                <a:lnTo>
                  <a:pt x="2538" y="6"/>
                </a:lnTo>
                <a:lnTo>
                  <a:pt x="2527" y="4"/>
                </a:lnTo>
                <a:lnTo>
                  <a:pt x="2508" y="1"/>
                </a:lnTo>
                <a:lnTo>
                  <a:pt x="2501" y="0"/>
                </a:lnTo>
                <a:lnTo>
                  <a:pt x="2501" y="0"/>
                </a:lnTo>
                <a:lnTo>
                  <a:pt x="2440" y="24"/>
                </a:lnTo>
                <a:lnTo>
                  <a:pt x="2377" y="50"/>
                </a:lnTo>
                <a:lnTo>
                  <a:pt x="2317" y="76"/>
                </a:lnTo>
                <a:lnTo>
                  <a:pt x="2256" y="103"/>
                </a:lnTo>
                <a:lnTo>
                  <a:pt x="2196" y="132"/>
                </a:lnTo>
                <a:lnTo>
                  <a:pt x="2138" y="160"/>
                </a:lnTo>
                <a:lnTo>
                  <a:pt x="2081" y="189"/>
                </a:lnTo>
                <a:lnTo>
                  <a:pt x="2026" y="219"/>
                </a:lnTo>
                <a:lnTo>
                  <a:pt x="1972" y="247"/>
                </a:lnTo>
                <a:lnTo>
                  <a:pt x="1921" y="276"/>
                </a:lnTo>
                <a:lnTo>
                  <a:pt x="1872" y="303"/>
                </a:lnTo>
                <a:lnTo>
                  <a:pt x="1825" y="331"/>
                </a:lnTo>
                <a:lnTo>
                  <a:pt x="1782" y="358"/>
                </a:lnTo>
                <a:lnTo>
                  <a:pt x="1741" y="383"/>
                </a:lnTo>
                <a:lnTo>
                  <a:pt x="1705" y="407"/>
                </a:lnTo>
                <a:lnTo>
                  <a:pt x="1671" y="429"/>
                </a:lnTo>
                <a:lnTo>
                  <a:pt x="1671" y="429"/>
                </a:lnTo>
                <a:lnTo>
                  <a:pt x="1666" y="432"/>
                </a:lnTo>
                <a:lnTo>
                  <a:pt x="1666" y="432"/>
                </a:lnTo>
                <a:lnTo>
                  <a:pt x="1654" y="439"/>
                </a:lnTo>
                <a:lnTo>
                  <a:pt x="1643" y="446"/>
                </a:lnTo>
                <a:lnTo>
                  <a:pt x="1632" y="451"/>
                </a:lnTo>
                <a:lnTo>
                  <a:pt x="1620" y="455"/>
                </a:lnTo>
                <a:lnTo>
                  <a:pt x="1608" y="458"/>
                </a:lnTo>
                <a:lnTo>
                  <a:pt x="1597" y="461"/>
                </a:lnTo>
                <a:lnTo>
                  <a:pt x="1585" y="462"/>
                </a:lnTo>
                <a:lnTo>
                  <a:pt x="1574" y="463"/>
                </a:lnTo>
                <a:lnTo>
                  <a:pt x="1550" y="464"/>
                </a:lnTo>
                <a:lnTo>
                  <a:pt x="1528" y="462"/>
                </a:lnTo>
                <a:lnTo>
                  <a:pt x="1505" y="459"/>
                </a:lnTo>
                <a:lnTo>
                  <a:pt x="1485" y="454"/>
                </a:lnTo>
                <a:lnTo>
                  <a:pt x="1465" y="449"/>
                </a:lnTo>
                <a:lnTo>
                  <a:pt x="1448" y="442"/>
                </a:lnTo>
                <a:lnTo>
                  <a:pt x="1433" y="436"/>
                </a:lnTo>
                <a:lnTo>
                  <a:pt x="1418" y="430"/>
                </a:lnTo>
                <a:lnTo>
                  <a:pt x="1399" y="420"/>
                </a:lnTo>
                <a:lnTo>
                  <a:pt x="1393" y="416"/>
                </a:lnTo>
                <a:lnTo>
                  <a:pt x="1372" y="544"/>
                </a:lnTo>
                <a:lnTo>
                  <a:pt x="1372" y="544"/>
                </a:lnTo>
                <a:lnTo>
                  <a:pt x="1395" y="557"/>
                </a:lnTo>
                <a:lnTo>
                  <a:pt x="1416" y="568"/>
                </a:lnTo>
                <a:lnTo>
                  <a:pt x="1437" y="577"/>
                </a:lnTo>
                <a:lnTo>
                  <a:pt x="1454" y="586"/>
                </a:lnTo>
                <a:lnTo>
                  <a:pt x="1470" y="592"/>
                </a:lnTo>
                <a:lnTo>
                  <a:pt x="1486" y="596"/>
                </a:lnTo>
                <a:lnTo>
                  <a:pt x="1499" y="600"/>
                </a:lnTo>
                <a:lnTo>
                  <a:pt x="1510" y="602"/>
                </a:lnTo>
                <a:lnTo>
                  <a:pt x="1510" y="602"/>
                </a:lnTo>
                <a:lnTo>
                  <a:pt x="1491" y="606"/>
                </a:lnTo>
                <a:lnTo>
                  <a:pt x="1470" y="611"/>
                </a:lnTo>
                <a:lnTo>
                  <a:pt x="1450" y="617"/>
                </a:lnTo>
                <a:lnTo>
                  <a:pt x="1428" y="625"/>
                </a:lnTo>
                <a:lnTo>
                  <a:pt x="1409" y="634"/>
                </a:lnTo>
                <a:lnTo>
                  <a:pt x="1391" y="645"/>
                </a:lnTo>
                <a:lnTo>
                  <a:pt x="1381" y="650"/>
                </a:lnTo>
                <a:lnTo>
                  <a:pt x="1373" y="656"/>
                </a:lnTo>
                <a:lnTo>
                  <a:pt x="1366" y="663"/>
                </a:lnTo>
                <a:lnTo>
                  <a:pt x="1360" y="670"/>
                </a:lnTo>
                <a:lnTo>
                  <a:pt x="1404" y="788"/>
                </a:lnTo>
                <a:lnTo>
                  <a:pt x="1404" y="788"/>
                </a:lnTo>
                <a:lnTo>
                  <a:pt x="1416" y="779"/>
                </a:lnTo>
                <a:lnTo>
                  <a:pt x="1432" y="770"/>
                </a:lnTo>
                <a:lnTo>
                  <a:pt x="1453" y="758"/>
                </a:lnTo>
                <a:lnTo>
                  <a:pt x="1465" y="753"/>
                </a:lnTo>
                <a:lnTo>
                  <a:pt x="1479" y="748"/>
                </a:lnTo>
                <a:lnTo>
                  <a:pt x="1494" y="743"/>
                </a:lnTo>
                <a:lnTo>
                  <a:pt x="1509" y="738"/>
                </a:lnTo>
                <a:lnTo>
                  <a:pt x="1527" y="734"/>
                </a:lnTo>
                <a:lnTo>
                  <a:pt x="1545" y="731"/>
                </a:lnTo>
                <a:lnTo>
                  <a:pt x="1564" y="729"/>
                </a:lnTo>
                <a:lnTo>
                  <a:pt x="1585" y="728"/>
                </a:lnTo>
                <a:lnTo>
                  <a:pt x="1585" y="728"/>
                </a:lnTo>
                <a:lnTo>
                  <a:pt x="1588" y="744"/>
                </a:lnTo>
                <a:lnTo>
                  <a:pt x="1588" y="744"/>
                </a:lnTo>
                <a:lnTo>
                  <a:pt x="1588" y="758"/>
                </a:lnTo>
                <a:lnTo>
                  <a:pt x="1588" y="773"/>
                </a:lnTo>
                <a:lnTo>
                  <a:pt x="1586" y="787"/>
                </a:lnTo>
                <a:lnTo>
                  <a:pt x="1583" y="802"/>
                </a:lnTo>
                <a:lnTo>
                  <a:pt x="1578" y="818"/>
                </a:lnTo>
                <a:lnTo>
                  <a:pt x="1573" y="833"/>
                </a:lnTo>
                <a:lnTo>
                  <a:pt x="1565" y="848"/>
                </a:lnTo>
                <a:lnTo>
                  <a:pt x="1557" y="864"/>
                </a:lnTo>
                <a:lnTo>
                  <a:pt x="1549" y="880"/>
                </a:lnTo>
                <a:lnTo>
                  <a:pt x="1539" y="895"/>
                </a:lnTo>
                <a:lnTo>
                  <a:pt x="1528" y="912"/>
                </a:lnTo>
                <a:lnTo>
                  <a:pt x="1516" y="927"/>
                </a:lnTo>
                <a:lnTo>
                  <a:pt x="1503" y="943"/>
                </a:lnTo>
                <a:lnTo>
                  <a:pt x="1490" y="959"/>
                </a:lnTo>
                <a:lnTo>
                  <a:pt x="1476" y="974"/>
                </a:lnTo>
                <a:lnTo>
                  <a:pt x="1461" y="989"/>
                </a:lnTo>
                <a:lnTo>
                  <a:pt x="1429" y="1020"/>
                </a:lnTo>
                <a:lnTo>
                  <a:pt x="1396" y="1049"/>
                </a:lnTo>
                <a:lnTo>
                  <a:pt x="1360" y="1076"/>
                </a:lnTo>
                <a:lnTo>
                  <a:pt x="1323" y="1102"/>
                </a:lnTo>
                <a:lnTo>
                  <a:pt x="1285" y="1126"/>
                </a:lnTo>
                <a:lnTo>
                  <a:pt x="1247" y="1148"/>
                </a:lnTo>
                <a:lnTo>
                  <a:pt x="1209" y="1167"/>
                </a:lnTo>
                <a:lnTo>
                  <a:pt x="1189" y="1177"/>
                </a:lnTo>
                <a:lnTo>
                  <a:pt x="1171" y="1185"/>
                </a:lnTo>
                <a:lnTo>
                  <a:pt x="1171" y="1185"/>
                </a:lnTo>
                <a:lnTo>
                  <a:pt x="1133" y="1199"/>
                </a:lnTo>
                <a:lnTo>
                  <a:pt x="1095" y="1211"/>
                </a:lnTo>
                <a:lnTo>
                  <a:pt x="1060" y="1223"/>
                </a:lnTo>
                <a:lnTo>
                  <a:pt x="1026" y="1232"/>
                </a:lnTo>
                <a:lnTo>
                  <a:pt x="993" y="1240"/>
                </a:lnTo>
                <a:lnTo>
                  <a:pt x="962" y="1246"/>
                </a:lnTo>
                <a:lnTo>
                  <a:pt x="933" y="1250"/>
                </a:lnTo>
                <a:lnTo>
                  <a:pt x="905" y="1254"/>
                </a:lnTo>
                <a:lnTo>
                  <a:pt x="879" y="1256"/>
                </a:lnTo>
                <a:lnTo>
                  <a:pt x="856" y="1257"/>
                </a:lnTo>
                <a:lnTo>
                  <a:pt x="834" y="1257"/>
                </a:lnTo>
                <a:lnTo>
                  <a:pt x="815" y="1256"/>
                </a:lnTo>
                <a:lnTo>
                  <a:pt x="799" y="1254"/>
                </a:lnTo>
                <a:lnTo>
                  <a:pt x="785" y="1251"/>
                </a:lnTo>
                <a:lnTo>
                  <a:pt x="774" y="1247"/>
                </a:lnTo>
                <a:lnTo>
                  <a:pt x="765" y="1243"/>
                </a:lnTo>
                <a:lnTo>
                  <a:pt x="765" y="1243"/>
                </a:lnTo>
                <a:lnTo>
                  <a:pt x="741" y="1227"/>
                </a:lnTo>
                <a:lnTo>
                  <a:pt x="720" y="1209"/>
                </a:lnTo>
                <a:lnTo>
                  <a:pt x="701" y="1191"/>
                </a:lnTo>
                <a:lnTo>
                  <a:pt x="685" y="1172"/>
                </a:lnTo>
                <a:lnTo>
                  <a:pt x="670" y="1155"/>
                </a:lnTo>
                <a:lnTo>
                  <a:pt x="656" y="1137"/>
                </a:lnTo>
                <a:lnTo>
                  <a:pt x="645" y="1119"/>
                </a:lnTo>
                <a:lnTo>
                  <a:pt x="634" y="1102"/>
                </a:lnTo>
                <a:lnTo>
                  <a:pt x="615" y="1071"/>
                </a:lnTo>
                <a:lnTo>
                  <a:pt x="605" y="1057"/>
                </a:lnTo>
                <a:lnTo>
                  <a:pt x="596" y="1045"/>
                </a:lnTo>
                <a:lnTo>
                  <a:pt x="587" y="1033"/>
                </a:lnTo>
                <a:lnTo>
                  <a:pt x="577" y="1025"/>
                </a:lnTo>
                <a:lnTo>
                  <a:pt x="565" y="1018"/>
                </a:lnTo>
                <a:lnTo>
                  <a:pt x="559" y="1015"/>
                </a:lnTo>
                <a:lnTo>
                  <a:pt x="553" y="1013"/>
                </a:lnTo>
                <a:lnTo>
                  <a:pt x="553" y="1013"/>
                </a:lnTo>
                <a:lnTo>
                  <a:pt x="549" y="1013"/>
                </a:lnTo>
                <a:lnTo>
                  <a:pt x="546" y="1013"/>
                </a:lnTo>
                <a:lnTo>
                  <a:pt x="539" y="1015"/>
                </a:lnTo>
                <a:lnTo>
                  <a:pt x="532" y="1018"/>
                </a:lnTo>
                <a:lnTo>
                  <a:pt x="524" y="1022"/>
                </a:lnTo>
                <a:lnTo>
                  <a:pt x="516" y="1026"/>
                </a:lnTo>
                <a:lnTo>
                  <a:pt x="507" y="1029"/>
                </a:lnTo>
                <a:lnTo>
                  <a:pt x="499" y="1031"/>
                </a:lnTo>
                <a:lnTo>
                  <a:pt x="494" y="1031"/>
                </a:lnTo>
                <a:lnTo>
                  <a:pt x="489" y="1031"/>
                </a:lnTo>
                <a:lnTo>
                  <a:pt x="489" y="1031"/>
                </a:lnTo>
                <a:lnTo>
                  <a:pt x="468" y="1028"/>
                </a:lnTo>
                <a:lnTo>
                  <a:pt x="448" y="1025"/>
                </a:lnTo>
                <a:lnTo>
                  <a:pt x="427" y="1024"/>
                </a:lnTo>
                <a:lnTo>
                  <a:pt x="406" y="1023"/>
                </a:lnTo>
                <a:lnTo>
                  <a:pt x="386" y="1023"/>
                </a:lnTo>
                <a:lnTo>
                  <a:pt x="366" y="1025"/>
                </a:lnTo>
                <a:lnTo>
                  <a:pt x="347" y="1027"/>
                </a:lnTo>
                <a:lnTo>
                  <a:pt x="327" y="1031"/>
                </a:lnTo>
                <a:lnTo>
                  <a:pt x="309" y="1035"/>
                </a:lnTo>
                <a:lnTo>
                  <a:pt x="292" y="1043"/>
                </a:lnTo>
                <a:lnTo>
                  <a:pt x="276" y="1050"/>
                </a:lnTo>
                <a:lnTo>
                  <a:pt x="262" y="1059"/>
                </a:lnTo>
                <a:lnTo>
                  <a:pt x="248" y="1070"/>
                </a:lnTo>
                <a:lnTo>
                  <a:pt x="242" y="1076"/>
                </a:lnTo>
                <a:lnTo>
                  <a:pt x="236" y="1082"/>
                </a:lnTo>
                <a:lnTo>
                  <a:pt x="231" y="1090"/>
                </a:lnTo>
                <a:lnTo>
                  <a:pt x="227" y="1098"/>
                </a:lnTo>
                <a:lnTo>
                  <a:pt x="223" y="1105"/>
                </a:lnTo>
                <a:lnTo>
                  <a:pt x="219" y="1114"/>
                </a:lnTo>
                <a:lnTo>
                  <a:pt x="219" y="1114"/>
                </a:lnTo>
                <a:lnTo>
                  <a:pt x="257" y="1112"/>
                </a:lnTo>
                <a:lnTo>
                  <a:pt x="292" y="1111"/>
                </a:lnTo>
                <a:lnTo>
                  <a:pt x="312" y="1111"/>
                </a:lnTo>
                <a:lnTo>
                  <a:pt x="331" y="1112"/>
                </a:lnTo>
                <a:lnTo>
                  <a:pt x="349" y="1113"/>
                </a:lnTo>
                <a:lnTo>
                  <a:pt x="364" y="1116"/>
                </a:lnTo>
                <a:lnTo>
                  <a:pt x="377" y="1119"/>
                </a:lnTo>
                <a:lnTo>
                  <a:pt x="382" y="1121"/>
                </a:lnTo>
                <a:lnTo>
                  <a:pt x="387" y="1123"/>
                </a:lnTo>
                <a:lnTo>
                  <a:pt x="389" y="1126"/>
                </a:lnTo>
                <a:lnTo>
                  <a:pt x="391" y="1130"/>
                </a:lnTo>
                <a:lnTo>
                  <a:pt x="391" y="1133"/>
                </a:lnTo>
                <a:lnTo>
                  <a:pt x="389" y="1137"/>
                </a:lnTo>
                <a:lnTo>
                  <a:pt x="386" y="1141"/>
                </a:lnTo>
                <a:lnTo>
                  <a:pt x="381" y="1146"/>
                </a:lnTo>
                <a:lnTo>
                  <a:pt x="374" y="1151"/>
                </a:lnTo>
                <a:lnTo>
                  <a:pt x="366" y="1156"/>
                </a:lnTo>
                <a:lnTo>
                  <a:pt x="366" y="1156"/>
                </a:lnTo>
                <a:lnTo>
                  <a:pt x="357" y="1162"/>
                </a:lnTo>
                <a:lnTo>
                  <a:pt x="351" y="1168"/>
                </a:lnTo>
                <a:lnTo>
                  <a:pt x="346" y="1175"/>
                </a:lnTo>
                <a:lnTo>
                  <a:pt x="344" y="1182"/>
                </a:lnTo>
                <a:lnTo>
                  <a:pt x="343" y="1189"/>
                </a:lnTo>
                <a:lnTo>
                  <a:pt x="344" y="1195"/>
                </a:lnTo>
                <a:lnTo>
                  <a:pt x="346" y="1202"/>
                </a:lnTo>
                <a:lnTo>
                  <a:pt x="349" y="1209"/>
                </a:lnTo>
                <a:lnTo>
                  <a:pt x="354" y="1217"/>
                </a:lnTo>
                <a:lnTo>
                  <a:pt x="360" y="1225"/>
                </a:lnTo>
                <a:lnTo>
                  <a:pt x="368" y="1232"/>
                </a:lnTo>
                <a:lnTo>
                  <a:pt x="376" y="1239"/>
                </a:lnTo>
                <a:lnTo>
                  <a:pt x="396" y="1254"/>
                </a:lnTo>
                <a:lnTo>
                  <a:pt x="418" y="1270"/>
                </a:lnTo>
                <a:lnTo>
                  <a:pt x="442" y="1285"/>
                </a:lnTo>
                <a:lnTo>
                  <a:pt x="467" y="1299"/>
                </a:lnTo>
                <a:lnTo>
                  <a:pt x="519" y="1327"/>
                </a:lnTo>
                <a:lnTo>
                  <a:pt x="565" y="1350"/>
                </a:lnTo>
                <a:lnTo>
                  <a:pt x="585" y="1361"/>
                </a:lnTo>
                <a:lnTo>
                  <a:pt x="601" y="1370"/>
                </a:lnTo>
                <a:lnTo>
                  <a:pt x="601" y="1370"/>
                </a:lnTo>
                <a:lnTo>
                  <a:pt x="608" y="1375"/>
                </a:lnTo>
                <a:lnTo>
                  <a:pt x="611" y="1379"/>
                </a:lnTo>
                <a:lnTo>
                  <a:pt x="613" y="1382"/>
                </a:lnTo>
                <a:lnTo>
                  <a:pt x="611" y="1385"/>
                </a:lnTo>
                <a:lnTo>
                  <a:pt x="608" y="1387"/>
                </a:lnTo>
                <a:lnTo>
                  <a:pt x="604" y="1389"/>
                </a:lnTo>
                <a:lnTo>
                  <a:pt x="598" y="1390"/>
                </a:lnTo>
                <a:lnTo>
                  <a:pt x="598" y="1390"/>
                </a:lnTo>
                <a:lnTo>
                  <a:pt x="588" y="1390"/>
                </a:lnTo>
                <a:lnTo>
                  <a:pt x="576" y="1388"/>
                </a:lnTo>
                <a:lnTo>
                  <a:pt x="561" y="1385"/>
                </a:lnTo>
                <a:lnTo>
                  <a:pt x="545" y="1380"/>
                </a:lnTo>
                <a:lnTo>
                  <a:pt x="509" y="1369"/>
                </a:lnTo>
                <a:lnTo>
                  <a:pt x="469" y="1354"/>
                </a:lnTo>
                <a:lnTo>
                  <a:pt x="387" y="1323"/>
                </a:lnTo>
                <a:lnTo>
                  <a:pt x="349" y="1307"/>
                </a:lnTo>
                <a:lnTo>
                  <a:pt x="314" y="1296"/>
                </a:lnTo>
                <a:lnTo>
                  <a:pt x="314" y="1296"/>
                </a:lnTo>
                <a:lnTo>
                  <a:pt x="303" y="1293"/>
                </a:lnTo>
                <a:lnTo>
                  <a:pt x="292" y="1291"/>
                </a:lnTo>
                <a:lnTo>
                  <a:pt x="283" y="1291"/>
                </a:lnTo>
                <a:lnTo>
                  <a:pt x="275" y="1292"/>
                </a:lnTo>
                <a:lnTo>
                  <a:pt x="268" y="1294"/>
                </a:lnTo>
                <a:lnTo>
                  <a:pt x="262" y="1297"/>
                </a:lnTo>
                <a:lnTo>
                  <a:pt x="257" y="1300"/>
                </a:lnTo>
                <a:lnTo>
                  <a:pt x="253" y="1303"/>
                </a:lnTo>
                <a:lnTo>
                  <a:pt x="244" y="1312"/>
                </a:lnTo>
                <a:lnTo>
                  <a:pt x="238" y="1319"/>
                </a:lnTo>
                <a:lnTo>
                  <a:pt x="234" y="1324"/>
                </a:lnTo>
                <a:lnTo>
                  <a:pt x="231" y="1325"/>
                </a:lnTo>
                <a:lnTo>
                  <a:pt x="229" y="1326"/>
                </a:lnTo>
                <a:lnTo>
                  <a:pt x="229" y="1326"/>
                </a:lnTo>
                <a:lnTo>
                  <a:pt x="220" y="1325"/>
                </a:lnTo>
                <a:lnTo>
                  <a:pt x="210" y="1324"/>
                </a:lnTo>
                <a:lnTo>
                  <a:pt x="198" y="1325"/>
                </a:lnTo>
                <a:lnTo>
                  <a:pt x="188" y="1325"/>
                </a:lnTo>
                <a:lnTo>
                  <a:pt x="166" y="1329"/>
                </a:lnTo>
                <a:lnTo>
                  <a:pt x="143" y="1335"/>
                </a:lnTo>
                <a:lnTo>
                  <a:pt x="121" y="1343"/>
                </a:lnTo>
                <a:lnTo>
                  <a:pt x="98" y="1353"/>
                </a:lnTo>
                <a:lnTo>
                  <a:pt x="77" y="1367"/>
                </a:lnTo>
                <a:lnTo>
                  <a:pt x="66" y="1374"/>
                </a:lnTo>
                <a:lnTo>
                  <a:pt x="57" y="1381"/>
                </a:lnTo>
                <a:lnTo>
                  <a:pt x="48" y="1389"/>
                </a:lnTo>
                <a:lnTo>
                  <a:pt x="40" y="1397"/>
                </a:lnTo>
                <a:lnTo>
                  <a:pt x="32" y="1407"/>
                </a:lnTo>
                <a:lnTo>
                  <a:pt x="25" y="1416"/>
                </a:lnTo>
                <a:lnTo>
                  <a:pt x="18" y="1426"/>
                </a:lnTo>
                <a:lnTo>
                  <a:pt x="12" y="1435"/>
                </a:lnTo>
                <a:lnTo>
                  <a:pt x="8" y="1446"/>
                </a:lnTo>
                <a:lnTo>
                  <a:pt x="4" y="1458"/>
                </a:lnTo>
                <a:lnTo>
                  <a:pt x="2" y="1469"/>
                </a:lnTo>
                <a:lnTo>
                  <a:pt x="0" y="1480"/>
                </a:lnTo>
                <a:lnTo>
                  <a:pt x="0" y="1492"/>
                </a:lnTo>
                <a:lnTo>
                  <a:pt x="0" y="1505"/>
                </a:lnTo>
                <a:lnTo>
                  <a:pt x="3" y="1518"/>
                </a:lnTo>
                <a:lnTo>
                  <a:pt x="6" y="1530"/>
                </a:lnTo>
                <a:lnTo>
                  <a:pt x="11" y="1544"/>
                </a:lnTo>
                <a:lnTo>
                  <a:pt x="17" y="1558"/>
                </a:lnTo>
                <a:lnTo>
                  <a:pt x="17" y="1558"/>
                </a:lnTo>
                <a:lnTo>
                  <a:pt x="20" y="1553"/>
                </a:lnTo>
                <a:lnTo>
                  <a:pt x="30" y="1540"/>
                </a:lnTo>
                <a:lnTo>
                  <a:pt x="45" y="1521"/>
                </a:lnTo>
                <a:lnTo>
                  <a:pt x="53" y="1511"/>
                </a:lnTo>
                <a:lnTo>
                  <a:pt x="63" y="1501"/>
                </a:lnTo>
                <a:lnTo>
                  <a:pt x="75" y="1490"/>
                </a:lnTo>
                <a:lnTo>
                  <a:pt x="86" y="1481"/>
                </a:lnTo>
                <a:lnTo>
                  <a:pt x="98" y="1473"/>
                </a:lnTo>
                <a:lnTo>
                  <a:pt x="111" y="1466"/>
                </a:lnTo>
                <a:lnTo>
                  <a:pt x="125" y="1461"/>
                </a:lnTo>
                <a:lnTo>
                  <a:pt x="131" y="1459"/>
                </a:lnTo>
                <a:lnTo>
                  <a:pt x="138" y="1458"/>
                </a:lnTo>
                <a:lnTo>
                  <a:pt x="145" y="1458"/>
                </a:lnTo>
                <a:lnTo>
                  <a:pt x="151" y="1458"/>
                </a:lnTo>
                <a:lnTo>
                  <a:pt x="159" y="1459"/>
                </a:lnTo>
                <a:lnTo>
                  <a:pt x="166" y="1461"/>
                </a:lnTo>
                <a:lnTo>
                  <a:pt x="166" y="1461"/>
                </a:lnTo>
                <a:lnTo>
                  <a:pt x="171" y="1463"/>
                </a:lnTo>
                <a:lnTo>
                  <a:pt x="174" y="1467"/>
                </a:lnTo>
                <a:lnTo>
                  <a:pt x="175" y="1473"/>
                </a:lnTo>
                <a:lnTo>
                  <a:pt x="176" y="1479"/>
                </a:lnTo>
                <a:lnTo>
                  <a:pt x="176" y="1496"/>
                </a:lnTo>
                <a:lnTo>
                  <a:pt x="174" y="1514"/>
                </a:lnTo>
                <a:lnTo>
                  <a:pt x="174" y="1524"/>
                </a:lnTo>
                <a:lnTo>
                  <a:pt x="174" y="1534"/>
                </a:lnTo>
                <a:lnTo>
                  <a:pt x="176" y="1545"/>
                </a:lnTo>
                <a:lnTo>
                  <a:pt x="178" y="1554"/>
                </a:lnTo>
                <a:lnTo>
                  <a:pt x="182" y="1564"/>
                </a:lnTo>
                <a:lnTo>
                  <a:pt x="187" y="1573"/>
                </a:lnTo>
                <a:lnTo>
                  <a:pt x="195" y="1581"/>
                </a:lnTo>
                <a:lnTo>
                  <a:pt x="205" y="1589"/>
                </a:lnTo>
                <a:lnTo>
                  <a:pt x="205" y="1589"/>
                </a:lnTo>
                <a:lnTo>
                  <a:pt x="213" y="1593"/>
                </a:lnTo>
                <a:lnTo>
                  <a:pt x="221" y="1596"/>
                </a:lnTo>
                <a:lnTo>
                  <a:pt x="231" y="1599"/>
                </a:lnTo>
                <a:lnTo>
                  <a:pt x="242" y="1600"/>
                </a:lnTo>
                <a:lnTo>
                  <a:pt x="254" y="1602"/>
                </a:lnTo>
                <a:lnTo>
                  <a:pt x="267" y="1602"/>
                </a:lnTo>
                <a:lnTo>
                  <a:pt x="293" y="1602"/>
                </a:lnTo>
                <a:lnTo>
                  <a:pt x="323" y="1600"/>
                </a:lnTo>
                <a:lnTo>
                  <a:pt x="354" y="1597"/>
                </a:lnTo>
                <a:lnTo>
                  <a:pt x="418" y="1589"/>
                </a:lnTo>
                <a:lnTo>
                  <a:pt x="481" y="1580"/>
                </a:lnTo>
                <a:lnTo>
                  <a:pt x="510" y="1576"/>
                </a:lnTo>
                <a:lnTo>
                  <a:pt x="538" y="1574"/>
                </a:lnTo>
                <a:lnTo>
                  <a:pt x="562" y="1573"/>
                </a:lnTo>
                <a:lnTo>
                  <a:pt x="583" y="1574"/>
                </a:lnTo>
                <a:lnTo>
                  <a:pt x="592" y="1575"/>
                </a:lnTo>
                <a:lnTo>
                  <a:pt x="600" y="1577"/>
                </a:lnTo>
                <a:lnTo>
                  <a:pt x="607" y="1580"/>
                </a:lnTo>
                <a:lnTo>
                  <a:pt x="613" y="1585"/>
                </a:lnTo>
                <a:lnTo>
                  <a:pt x="613" y="1585"/>
                </a:lnTo>
                <a:lnTo>
                  <a:pt x="616" y="1588"/>
                </a:lnTo>
                <a:lnTo>
                  <a:pt x="617" y="1591"/>
                </a:lnTo>
                <a:lnTo>
                  <a:pt x="616" y="1593"/>
                </a:lnTo>
                <a:lnTo>
                  <a:pt x="611" y="1596"/>
                </a:lnTo>
                <a:lnTo>
                  <a:pt x="607" y="1598"/>
                </a:lnTo>
                <a:lnTo>
                  <a:pt x="600" y="1601"/>
                </a:lnTo>
                <a:lnTo>
                  <a:pt x="583" y="1605"/>
                </a:lnTo>
                <a:lnTo>
                  <a:pt x="560" y="1609"/>
                </a:lnTo>
                <a:lnTo>
                  <a:pt x="535" y="1612"/>
                </a:lnTo>
                <a:lnTo>
                  <a:pt x="474" y="1620"/>
                </a:lnTo>
                <a:lnTo>
                  <a:pt x="443" y="1624"/>
                </a:lnTo>
                <a:lnTo>
                  <a:pt x="412" y="1629"/>
                </a:lnTo>
                <a:lnTo>
                  <a:pt x="382" y="1636"/>
                </a:lnTo>
                <a:lnTo>
                  <a:pt x="356" y="1642"/>
                </a:lnTo>
                <a:lnTo>
                  <a:pt x="344" y="1646"/>
                </a:lnTo>
                <a:lnTo>
                  <a:pt x="332" y="1650"/>
                </a:lnTo>
                <a:lnTo>
                  <a:pt x="322" y="1654"/>
                </a:lnTo>
                <a:lnTo>
                  <a:pt x="314" y="1659"/>
                </a:lnTo>
                <a:lnTo>
                  <a:pt x="307" y="1664"/>
                </a:lnTo>
                <a:lnTo>
                  <a:pt x="302" y="1669"/>
                </a:lnTo>
                <a:lnTo>
                  <a:pt x="298" y="1676"/>
                </a:lnTo>
                <a:lnTo>
                  <a:pt x="296" y="1682"/>
                </a:lnTo>
                <a:lnTo>
                  <a:pt x="296" y="1682"/>
                </a:lnTo>
                <a:lnTo>
                  <a:pt x="295" y="1687"/>
                </a:lnTo>
                <a:lnTo>
                  <a:pt x="295" y="1696"/>
                </a:lnTo>
                <a:lnTo>
                  <a:pt x="296" y="1707"/>
                </a:lnTo>
                <a:lnTo>
                  <a:pt x="298" y="1713"/>
                </a:lnTo>
                <a:lnTo>
                  <a:pt x="300" y="1718"/>
                </a:lnTo>
                <a:lnTo>
                  <a:pt x="300" y="1718"/>
                </a:lnTo>
                <a:lnTo>
                  <a:pt x="301" y="1725"/>
                </a:lnTo>
                <a:lnTo>
                  <a:pt x="301" y="1731"/>
                </a:lnTo>
                <a:lnTo>
                  <a:pt x="298" y="1737"/>
                </a:lnTo>
                <a:lnTo>
                  <a:pt x="293" y="1743"/>
                </a:lnTo>
                <a:lnTo>
                  <a:pt x="283" y="1757"/>
                </a:lnTo>
                <a:lnTo>
                  <a:pt x="269" y="1775"/>
                </a:lnTo>
                <a:lnTo>
                  <a:pt x="261" y="1785"/>
                </a:lnTo>
                <a:lnTo>
                  <a:pt x="254" y="1795"/>
                </a:lnTo>
                <a:lnTo>
                  <a:pt x="246" y="1807"/>
                </a:lnTo>
                <a:lnTo>
                  <a:pt x="240" y="1820"/>
                </a:lnTo>
                <a:lnTo>
                  <a:pt x="234" y="1834"/>
                </a:lnTo>
                <a:lnTo>
                  <a:pt x="230" y="1849"/>
                </a:lnTo>
                <a:lnTo>
                  <a:pt x="226" y="1866"/>
                </a:lnTo>
                <a:lnTo>
                  <a:pt x="225" y="1884"/>
                </a:lnTo>
                <a:lnTo>
                  <a:pt x="225" y="1884"/>
                </a:lnTo>
                <a:lnTo>
                  <a:pt x="225" y="1893"/>
                </a:lnTo>
                <a:lnTo>
                  <a:pt x="225" y="1902"/>
                </a:lnTo>
                <a:lnTo>
                  <a:pt x="228" y="1920"/>
                </a:lnTo>
                <a:lnTo>
                  <a:pt x="233" y="1937"/>
                </a:lnTo>
                <a:lnTo>
                  <a:pt x="239" y="1953"/>
                </a:lnTo>
                <a:lnTo>
                  <a:pt x="247" y="1968"/>
                </a:lnTo>
                <a:lnTo>
                  <a:pt x="257" y="1982"/>
                </a:lnTo>
                <a:lnTo>
                  <a:pt x="267" y="1995"/>
                </a:lnTo>
                <a:lnTo>
                  <a:pt x="277" y="2007"/>
                </a:lnTo>
                <a:lnTo>
                  <a:pt x="287" y="2017"/>
                </a:lnTo>
                <a:lnTo>
                  <a:pt x="298" y="2026"/>
                </a:lnTo>
                <a:lnTo>
                  <a:pt x="315" y="2042"/>
                </a:lnTo>
                <a:lnTo>
                  <a:pt x="327" y="2050"/>
                </a:lnTo>
                <a:lnTo>
                  <a:pt x="332" y="2054"/>
                </a:lnTo>
                <a:lnTo>
                  <a:pt x="332" y="2054"/>
                </a:lnTo>
                <a:lnTo>
                  <a:pt x="334" y="2050"/>
                </a:lnTo>
                <a:lnTo>
                  <a:pt x="335" y="2045"/>
                </a:lnTo>
                <a:lnTo>
                  <a:pt x="335" y="2036"/>
                </a:lnTo>
                <a:lnTo>
                  <a:pt x="334" y="2027"/>
                </a:lnTo>
                <a:lnTo>
                  <a:pt x="331" y="2006"/>
                </a:lnTo>
                <a:lnTo>
                  <a:pt x="328" y="1980"/>
                </a:lnTo>
                <a:lnTo>
                  <a:pt x="327" y="1968"/>
                </a:lnTo>
                <a:lnTo>
                  <a:pt x="326" y="1955"/>
                </a:lnTo>
                <a:lnTo>
                  <a:pt x="326" y="1943"/>
                </a:lnTo>
                <a:lnTo>
                  <a:pt x="328" y="1932"/>
                </a:lnTo>
                <a:lnTo>
                  <a:pt x="330" y="1922"/>
                </a:lnTo>
                <a:lnTo>
                  <a:pt x="334" y="1913"/>
                </a:lnTo>
                <a:lnTo>
                  <a:pt x="337" y="1910"/>
                </a:lnTo>
                <a:lnTo>
                  <a:pt x="341" y="1906"/>
                </a:lnTo>
                <a:lnTo>
                  <a:pt x="344" y="1904"/>
                </a:lnTo>
                <a:lnTo>
                  <a:pt x="348" y="1901"/>
                </a:lnTo>
                <a:lnTo>
                  <a:pt x="348" y="1901"/>
                </a:lnTo>
                <a:lnTo>
                  <a:pt x="353" y="1900"/>
                </a:lnTo>
                <a:lnTo>
                  <a:pt x="357" y="1900"/>
                </a:lnTo>
                <a:lnTo>
                  <a:pt x="362" y="1901"/>
                </a:lnTo>
                <a:lnTo>
                  <a:pt x="366" y="1905"/>
                </a:lnTo>
                <a:lnTo>
                  <a:pt x="375" y="1912"/>
                </a:lnTo>
                <a:lnTo>
                  <a:pt x="386" y="1921"/>
                </a:lnTo>
                <a:lnTo>
                  <a:pt x="397" y="1932"/>
                </a:lnTo>
                <a:lnTo>
                  <a:pt x="410" y="1941"/>
                </a:lnTo>
                <a:lnTo>
                  <a:pt x="417" y="1946"/>
                </a:lnTo>
                <a:lnTo>
                  <a:pt x="424" y="1950"/>
                </a:lnTo>
                <a:lnTo>
                  <a:pt x="434" y="1953"/>
                </a:lnTo>
                <a:lnTo>
                  <a:pt x="442" y="1955"/>
                </a:lnTo>
                <a:lnTo>
                  <a:pt x="442" y="1955"/>
                </a:lnTo>
                <a:lnTo>
                  <a:pt x="451" y="1955"/>
                </a:lnTo>
                <a:lnTo>
                  <a:pt x="460" y="1955"/>
                </a:lnTo>
                <a:lnTo>
                  <a:pt x="468" y="1954"/>
                </a:lnTo>
                <a:lnTo>
                  <a:pt x="478" y="1952"/>
                </a:lnTo>
                <a:lnTo>
                  <a:pt x="486" y="1948"/>
                </a:lnTo>
                <a:lnTo>
                  <a:pt x="494" y="1944"/>
                </a:lnTo>
                <a:lnTo>
                  <a:pt x="501" y="1940"/>
                </a:lnTo>
                <a:lnTo>
                  <a:pt x="509" y="1935"/>
                </a:lnTo>
                <a:lnTo>
                  <a:pt x="525" y="1923"/>
                </a:lnTo>
                <a:lnTo>
                  <a:pt x="539" y="1909"/>
                </a:lnTo>
                <a:lnTo>
                  <a:pt x="554" y="1892"/>
                </a:lnTo>
                <a:lnTo>
                  <a:pt x="571" y="1875"/>
                </a:lnTo>
                <a:lnTo>
                  <a:pt x="604" y="1836"/>
                </a:lnTo>
                <a:lnTo>
                  <a:pt x="624" y="1817"/>
                </a:lnTo>
                <a:lnTo>
                  <a:pt x="644" y="1797"/>
                </a:lnTo>
                <a:lnTo>
                  <a:pt x="667" y="1777"/>
                </a:lnTo>
                <a:lnTo>
                  <a:pt x="691" y="1758"/>
                </a:lnTo>
                <a:lnTo>
                  <a:pt x="705" y="1749"/>
                </a:lnTo>
                <a:lnTo>
                  <a:pt x="718" y="1741"/>
                </a:lnTo>
                <a:lnTo>
                  <a:pt x="732" y="1733"/>
                </a:lnTo>
                <a:lnTo>
                  <a:pt x="747" y="1725"/>
                </a:lnTo>
                <a:lnTo>
                  <a:pt x="747" y="1725"/>
                </a:lnTo>
                <a:lnTo>
                  <a:pt x="787" y="1706"/>
                </a:lnTo>
                <a:lnTo>
                  <a:pt x="819" y="1694"/>
                </a:lnTo>
                <a:lnTo>
                  <a:pt x="831" y="1689"/>
                </a:lnTo>
                <a:lnTo>
                  <a:pt x="843" y="1686"/>
                </a:lnTo>
                <a:lnTo>
                  <a:pt x="852" y="1685"/>
                </a:lnTo>
                <a:lnTo>
                  <a:pt x="859" y="1684"/>
                </a:lnTo>
                <a:lnTo>
                  <a:pt x="865" y="1684"/>
                </a:lnTo>
                <a:lnTo>
                  <a:pt x="869" y="1686"/>
                </a:lnTo>
                <a:lnTo>
                  <a:pt x="872" y="1688"/>
                </a:lnTo>
                <a:lnTo>
                  <a:pt x="874" y="1691"/>
                </a:lnTo>
                <a:lnTo>
                  <a:pt x="876" y="1694"/>
                </a:lnTo>
                <a:lnTo>
                  <a:pt x="876" y="1698"/>
                </a:lnTo>
                <a:lnTo>
                  <a:pt x="875" y="1708"/>
                </a:lnTo>
                <a:lnTo>
                  <a:pt x="872" y="1720"/>
                </a:lnTo>
                <a:lnTo>
                  <a:pt x="868" y="1734"/>
                </a:lnTo>
                <a:lnTo>
                  <a:pt x="865" y="1747"/>
                </a:lnTo>
                <a:lnTo>
                  <a:pt x="863" y="1759"/>
                </a:lnTo>
                <a:lnTo>
                  <a:pt x="863" y="1765"/>
                </a:lnTo>
                <a:lnTo>
                  <a:pt x="863" y="1772"/>
                </a:lnTo>
                <a:lnTo>
                  <a:pt x="865" y="1777"/>
                </a:lnTo>
                <a:lnTo>
                  <a:pt x="867" y="1782"/>
                </a:lnTo>
                <a:lnTo>
                  <a:pt x="870" y="1786"/>
                </a:lnTo>
                <a:lnTo>
                  <a:pt x="875" y="1790"/>
                </a:lnTo>
                <a:lnTo>
                  <a:pt x="881" y="1793"/>
                </a:lnTo>
                <a:lnTo>
                  <a:pt x="889" y="1795"/>
                </a:lnTo>
                <a:lnTo>
                  <a:pt x="889" y="1795"/>
                </a:lnTo>
                <a:lnTo>
                  <a:pt x="901" y="1799"/>
                </a:lnTo>
                <a:lnTo>
                  <a:pt x="912" y="1802"/>
                </a:lnTo>
                <a:lnTo>
                  <a:pt x="921" y="1807"/>
                </a:lnTo>
                <a:lnTo>
                  <a:pt x="928" y="1811"/>
                </a:lnTo>
                <a:lnTo>
                  <a:pt x="935" y="1817"/>
                </a:lnTo>
                <a:lnTo>
                  <a:pt x="940" y="1822"/>
                </a:lnTo>
                <a:lnTo>
                  <a:pt x="943" y="1828"/>
                </a:lnTo>
                <a:lnTo>
                  <a:pt x="945" y="1834"/>
                </a:lnTo>
                <a:lnTo>
                  <a:pt x="947" y="1840"/>
                </a:lnTo>
                <a:lnTo>
                  <a:pt x="947" y="1846"/>
                </a:lnTo>
                <a:lnTo>
                  <a:pt x="946" y="1853"/>
                </a:lnTo>
                <a:lnTo>
                  <a:pt x="945" y="1860"/>
                </a:lnTo>
                <a:lnTo>
                  <a:pt x="943" y="1867"/>
                </a:lnTo>
                <a:lnTo>
                  <a:pt x="940" y="1874"/>
                </a:lnTo>
                <a:lnTo>
                  <a:pt x="932" y="1887"/>
                </a:lnTo>
                <a:lnTo>
                  <a:pt x="922" y="1900"/>
                </a:lnTo>
                <a:lnTo>
                  <a:pt x="912" y="1913"/>
                </a:lnTo>
                <a:lnTo>
                  <a:pt x="902" y="1924"/>
                </a:lnTo>
                <a:lnTo>
                  <a:pt x="892" y="1934"/>
                </a:lnTo>
                <a:lnTo>
                  <a:pt x="875" y="1948"/>
                </a:lnTo>
                <a:lnTo>
                  <a:pt x="869" y="1955"/>
                </a:lnTo>
                <a:lnTo>
                  <a:pt x="869" y="1955"/>
                </a:lnTo>
                <a:lnTo>
                  <a:pt x="877" y="1959"/>
                </a:lnTo>
                <a:lnTo>
                  <a:pt x="888" y="1961"/>
                </a:lnTo>
                <a:lnTo>
                  <a:pt x="899" y="1962"/>
                </a:lnTo>
                <a:lnTo>
                  <a:pt x="912" y="1961"/>
                </a:lnTo>
                <a:lnTo>
                  <a:pt x="926" y="1958"/>
                </a:lnTo>
                <a:lnTo>
                  <a:pt x="941" y="1954"/>
                </a:lnTo>
                <a:lnTo>
                  <a:pt x="957" y="1947"/>
                </a:lnTo>
                <a:lnTo>
                  <a:pt x="972" y="1939"/>
                </a:lnTo>
                <a:lnTo>
                  <a:pt x="989" y="1930"/>
                </a:lnTo>
                <a:lnTo>
                  <a:pt x="1004" y="1919"/>
                </a:lnTo>
                <a:lnTo>
                  <a:pt x="1019" y="1906"/>
                </a:lnTo>
                <a:lnTo>
                  <a:pt x="1035" y="1891"/>
                </a:lnTo>
                <a:lnTo>
                  <a:pt x="1048" y="1874"/>
                </a:lnTo>
                <a:lnTo>
                  <a:pt x="1061" y="1855"/>
                </a:lnTo>
                <a:lnTo>
                  <a:pt x="1073" y="1835"/>
                </a:lnTo>
                <a:lnTo>
                  <a:pt x="1083" y="1814"/>
                </a:lnTo>
                <a:lnTo>
                  <a:pt x="1083" y="1814"/>
                </a:lnTo>
                <a:lnTo>
                  <a:pt x="1086" y="1805"/>
                </a:lnTo>
                <a:lnTo>
                  <a:pt x="1089" y="1799"/>
                </a:lnTo>
                <a:lnTo>
                  <a:pt x="1092" y="1794"/>
                </a:lnTo>
                <a:lnTo>
                  <a:pt x="1096" y="1790"/>
                </a:lnTo>
                <a:lnTo>
                  <a:pt x="1100" y="1787"/>
                </a:lnTo>
                <a:lnTo>
                  <a:pt x="1103" y="1784"/>
                </a:lnTo>
                <a:lnTo>
                  <a:pt x="1111" y="1781"/>
                </a:lnTo>
                <a:lnTo>
                  <a:pt x="1120" y="1778"/>
                </a:lnTo>
                <a:lnTo>
                  <a:pt x="1129" y="1774"/>
                </a:lnTo>
                <a:lnTo>
                  <a:pt x="1138" y="1768"/>
                </a:lnTo>
                <a:lnTo>
                  <a:pt x="1143" y="1763"/>
                </a:lnTo>
                <a:lnTo>
                  <a:pt x="1148" y="1758"/>
                </a:lnTo>
                <a:lnTo>
                  <a:pt x="1148" y="1758"/>
                </a:lnTo>
                <a:lnTo>
                  <a:pt x="1151" y="1752"/>
                </a:lnTo>
                <a:lnTo>
                  <a:pt x="1154" y="1746"/>
                </a:lnTo>
                <a:lnTo>
                  <a:pt x="1158" y="1740"/>
                </a:lnTo>
                <a:lnTo>
                  <a:pt x="1159" y="1734"/>
                </a:lnTo>
                <a:lnTo>
                  <a:pt x="1160" y="1719"/>
                </a:lnTo>
                <a:lnTo>
                  <a:pt x="1160" y="1705"/>
                </a:lnTo>
                <a:lnTo>
                  <a:pt x="1160" y="1690"/>
                </a:lnTo>
                <a:lnTo>
                  <a:pt x="1160" y="1676"/>
                </a:lnTo>
                <a:lnTo>
                  <a:pt x="1162" y="1661"/>
                </a:lnTo>
                <a:lnTo>
                  <a:pt x="1164" y="1655"/>
                </a:lnTo>
                <a:lnTo>
                  <a:pt x="1166" y="1649"/>
                </a:lnTo>
                <a:lnTo>
                  <a:pt x="1166" y="1649"/>
                </a:lnTo>
                <a:lnTo>
                  <a:pt x="1170" y="1643"/>
                </a:lnTo>
                <a:lnTo>
                  <a:pt x="1174" y="1638"/>
                </a:lnTo>
                <a:lnTo>
                  <a:pt x="1178" y="1633"/>
                </a:lnTo>
                <a:lnTo>
                  <a:pt x="1183" y="1628"/>
                </a:lnTo>
                <a:lnTo>
                  <a:pt x="1195" y="1620"/>
                </a:lnTo>
                <a:lnTo>
                  <a:pt x="1209" y="1614"/>
                </a:lnTo>
                <a:lnTo>
                  <a:pt x="1223" y="1609"/>
                </a:lnTo>
                <a:lnTo>
                  <a:pt x="1237" y="1605"/>
                </a:lnTo>
                <a:lnTo>
                  <a:pt x="1268" y="1597"/>
                </a:lnTo>
                <a:lnTo>
                  <a:pt x="1298" y="1591"/>
                </a:lnTo>
                <a:lnTo>
                  <a:pt x="1310" y="1587"/>
                </a:lnTo>
                <a:lnTo>
                  <a:pt x="1321" y="1581"/>
                </a:lnTo>
                <a:lnTo>
                  <a:pt x="1329" y="1575"/>
                </a:lnTo>
                <a:lnTo>
                  <a:pt x="1333" y="1572"/>
                </a:lnTo>
                <a:lnTo>
                  <a:pt x="1335" y="1568"/>
                </a:lnTo>
                <a:lnTo>
                  <a:pt x="1338" y="1564"/>
                </a:lnTo>
                <a:lnTo>
                  <a:pt x="1340" y="1559"/>
                </a:lnTo>
                <a:lnTo>
                  <a:pt x="1340" y="1554"/>
                </a:lnTo>
                <a:lnTo>
                  <a:pt x="1340" y="1549"/>
                </a:lnTo>
                <a:lnTo>
                  <a:pt x="1340" y="1549"/>
                </a:lnTo>
                <a:lnTo>
                  <a:pt x="1338" y="1534"/>
                </a:lnTo>
                <a:lnTo>
                  <a:pt x="1338" y="1521"/>
                </a:lnTo>
                <a:lnTo>
                  <a:pt x="1341" y="1509"/>
                </a:lnTo>
                <a:lnTo>
                  <a:pt x="1345" y="1499"/>
                </a:lnTo>
                <a:lnTo>
                  <a:pt x="1350" y="1488"/>
                </a:lnTo>
                <a:lnTo>
                  <a:pt x="1355" y="1480"/>
                </a:lnTo>
                <a:lnTo>
                  <a:pt x="1362" y="1472"/>
                </a:lnTo>
                <a:lnTo>
                  <a:pt x="1370" y="1465"/>
                </a:lnTo>
                <a:lnTo>
                  <a:pt x="1378" y="1459"/>
                </a:lnTo>
                <a:lnTo>
                  <a:pt x="1388" y="1453"/>
                </a:lnTo>
                <a:lnTo>
                  <a:pt x="1406" y="1443"/>
                </a:lnTo>
                <a:lnTo>
                  <a:pt x="1424" y="1435"/>
                </a:lnTo>
                <a:lnTo>
                  <a:pt x="1441" y="1428"/>
                </a:lnTo>
                <a:lnTo>
                  <a:pt x="1441" y="1428"/>
                </a:lnTo>
                <a:lnTo>
                  <a:pt x="1443" y="1428"/>
                </a:lnTo>
                <a:lnTo>
                  <a:pt x="1444" y="1429"/>
                </a:lnTo>
                <a:lnTo>
                  <a:pt x="1447" y="1431"/>
                </a:lnTo>
                <a:lnTo>
                  <a:pt x="1449" y="1436"/>
                </a:lnTo>
                <a:lnTo>
                  <a:pt x="1453" y="1443"/>
                </a:lnTo>
                <a:lnTo>
                  <a:pt x="1461" y="1462"/>
                </a:lnTo>
                <a:lnTo>
                  <a:pt x="1467" y="1473"/>
                </a:lnTo>
                <a:lnTo>
                  <a:pt x="1474" y="1485"/>
                </a:lnTo>
                <a:lnTo>
                  <a:pt x="1484" y="1498"/>
                </a:lnTo>
                <a:lnTo>
                  <a:pt x="1494" y="1511"/>
                </a:lnTo>
                <a:lnTo>
                  <a:pt x="1506" y="1525"/>
                </a:lnTo>
                <a:lnTo>
                  <a:pt x="1522" y="1539"/>
                </a:lnTo>
                <a:lnTo>
                  <a:pt x="1539" y="1552"/>
                </a:lnTo>
                <a:lnTo>
                  <a:pt x="1559" y="1564"/>
                </a:lnTo>
                <a:lnTo>
                  <a:pt x="1583" y="1576"/>
                </a:lnTo>
                <a:lnTo>
                  <a:pt x="1609" y="1587"/>
                </a:lnTo>
                <a:lnTo>
                  <a:pt x="1609" y="1587"/>
                </a:lnTo>
                <a:lnTo>
                  <a:pt x="1684" y="1556"/>
                </a:lnTo>
                <a:lnTo>
                  <a:pt x="1730" y="1534"/>
                </a:lnTo>
                <a:lnTo>
                  <a:pt x="1757" y="1521"/>
                </a:lnTo>
                <a:lnTo>
                  <a:pt x="1786" y="1506"/>
                </a:lnTo>
                <a:lnTo>
                  <a:pt x="1786" y="1506"/>
                </a:lnTo>
                <a:lnTo>
                  <a:pt x="1818" y="1489"/>
                </a:lnTo>
                <a:lnTo>
                  <a:pt x="1848" y="1472"/>
                </a:lnTo>
                <a:lnTo>
                  <a:pt x="1860" y="1464"/>
                </a:lnTo>
                <a:lnTo>
                  <a:pt x="1871" y="1457"/>
                </a:lnTo>
                <a:lnTo>
                  <a:pt x="1881" y="1449"/>
                </a:lnTo>
                <a:lnTo>
                  <a:pt x="1889" y="1442"/>
                </a:lnTo>
                <a:lnTo>
                  <a:pt x="1889" y="1442"/>
                </a:lnTo>
                <a:lnTo>
                  <a:pt x="1888" y="1440"/>
                </a:lnTo>
                <a:lnTo>
                  <a:pt x="1887" y="1438"/>
                </a:lnTo>
                <a:lnTo>
                  <a:pt x="1879" y="1431"/>
                </a:lnTo>
                <a:lnTo>
                  <a:pt x="1868" y="1420"/>
                </a:lnTo>
                <a:lnTo>
                  <a:pt x="1855" y="1406"/>
                </a:lnTo>
                <a:lnTo>
                  <a:pt x="1840" y="1388"/>
                </a:lnTo>
                <a:lnTo>
                  <a:pt x="1825" y="1369"/>
                </a:lnTo>
                <a:lnTo>
                  <a:pt x="1818" y="1358"/>
                </a:lnTo>
                <a:lnTo>
                  <a:pt x="1812" y="1345"/>
                </a:lnTo>
                <a:lnTo>
                  <a:pt x="1807" y="1334"/>
                </a:lnTo>
                <a:lnTo>
                  <a:pt x="1802" y="1321"/>
                </a:lnTo>
                <a:lnTo>
                  <a:pt x="1802" y="1321"/>
                </a:lnTo>
                <a:lnTo>
                  <a:pt x="1799" y="1308"/>
                </a:lnTo>
                <a:lnTo>
                  <a:pt x="1796" y="1297"/>
                </a:lnTo>
                <a:lnTo>
                  <a:pt x="1794" y="1288"/>
                </a:lnTo>
                <a:lnTo>
                  <a:pt x="1794" y="1279"/>
                </a:lnTo>
                <a:lnTo>
                  <a:pt x="1794" y="1272"/>
                </a:lnTo>
                <a:lnTo>
                  <a:pt x="1794" y="1267"/>
                </a:lnTo>
                <a:lnTo>
                  <a:pt x="1795" y="1263"/>
                </a:lnTo>
                <a:lnTo>
                  <a:pt x="1796" y="1261"/>
                </a:lnTo>
                <a:lnTo>
                  <a:pt x="1796" y="1261"/>
                </a:lnTo>
                <a:lnTo>
                  <a:pt x="1809" y="1278"/>
                </a:lnTo>
                <a:lnTo>
                  <a:pt x="1824" y="1295"/>
                </a:lnTo>
                <a:lnTo>
                  <a:pt x="1845" y="1316"/>
                </a:lnTo>
                <a:lnTo>
                  <a:pt x="1857" y="1327"/>
                </a:lnTo>
                <a:lnTo>
                  <a:pt x="1869" y="1338"/>
                </a:lnTo>
                <a:lnTo>
                  <a:pt x="1883" y="1349"/>
                </a:lnTo>
                <a:lnTo>
                  <a:pt x="1899" y="1361"/>
                </a:lnTo>
                <a:lnTo>
                  <a:pt x="1915" y="1372"/>
                </a:lnTo>
                <a:lnTo>
                  <a:pt x="1932" y="1381"/>
                </a:lnTo>
                <a:lnTo>
                  <a:pt x="1949" y="1390"/>
                </a:lnTo>
                <a:lnTo>
                  <a:pt x="1967" y="1398"/>
                </a:lnTo>
                <a:lnTo>
                  <a:pt x="1967" y="1398"/>
                </a:lnTo>
                <a:lnTo>
                  <a:pt x="2021" y="1370"/>
                </a:lnTo>
                <a:lnTo>
                  <a:pt x="2075" y="1340"/>
                </a:lnTo>
                <a:lnTo>
                  <a:pt x="2129" y="1307"/>
                </a:lnTo>
                <a:lnTo>
                  <a:pt x="2183" y="1273"/>
                </a:lnTo>
                <a:lnTo>
                  <a:pt x="2183" y="1273"/>
                </a:lnTo>
                <a:lnTo>
                  <a:pt x="2218" y="1249"/>
                </a:lnTo>
                <a:lnTo>
                  <a:pt x="2218" y="1249"/>
                </a:lnTo>
                <a:lnTo>
                  <a:pt x="2219" y="1248"/>
                </a:lnTo>
                <a:lnTo>
                  <a:pt x="2219" y="1248"/>
                </a:lnTo>
                <a:lnTo>
                  <a:pt x="2220" y="1246"/>
                </a:lnTo>
                <a:lnTo>
                  <a:pt x="2219" y="1244"/>
                </a:lnTo>
                <a:lnTo>
                  <a:pt x="2215" y="1237"/>
                </a:lnTo>
                <a:lnTo>
                  <a:pt x="2207" y="1228"/>
                </a:lnTo>
                <a:lnTo>
                  <a:pt x="2196" y="1217"/>
                </a:lnTo>
                <a:lnTo>
                  <a:pt x="2171" y="1193"/>
                </a:lnTo>
                <a:lnTo>
                  <a:pt x="2142" y="1164"/>
                </a:lnTo>
                <a:lnTo>
                  <a:pt x="2129" y="1150"/>
                </a:lnTo>
                <a:lnTo>
                  <a:pt x="2118" y="1136"/>
                </a:lnTo>
                <a:lnTo>
                  <a:pt x="2108" y="1121"/>
                </a:lnTo>
                <a:lnTo>
                  <a:pt x="2104" y="1114"/>
                </a:lnTo>
                <a:lnTo>
                  <a:pt x="2101" y="1108"/>
                </a:lnTo>
                <a:lnTo>
                  <a:pt x="2100" y="1101"/>
                </a:lnTo>
                <a:lnTo>
                  <a:pt x="2099" y="1095"/>
                </a:lnTo>
                <a:lnTo>
                  <a:pt x="2099" y="1089"/>
                </a:lnTo>
                <a:lnTo>
                  <a:pt x="2100" y="1084"/>
                </a:lnTo>
                <a:lnTo>
                  <a:pt x="2102" y="1078"/>
                </a:lnTo>
                <a:lnTo>
                  <a:pt x="2106" y="1073"/>
                </a:lnTo>
                <a:lnTo>
                  <a:pt x="2112" y="1069"/>
                </a:lnTo>
                <a:lnTo>
                  <a:pt x="2119" y="1065"/>
                </a:lnTo>
                <a:lnTo>
                  <a:pt x="2119" y="1065"/>
                </a:lnTo>
                <a:lnTo>
                  <a:pt x="2125" y="1061"/>
                </a:lnTo>
                <a:lnTo>
                  <a:pt x="2130" y="1056"/>
                </a:lnTo>
                <a:lnTo>
                  <a:pt x="2133" y="1051"/>
                </a:lnTo>
                <a:lnTo>
                  <a:pt x="2135" y="1045"/>
                </a:lnTo>
                <a:lnTo>
                  <a:pt x="2136" y="1039"/>
                </a:lnTo>
                <a:lnTo>
                  <a:pt x="2136" y="1030"/>
                </a:lnTo>
                <a:lnTo>
                  <a:pt x="2136" y="1023"/>
                </a:lnTo>
                <a:lnTo>
                  <a:pt x="2134" y="1014"/>
                </a:lnTo>
                <a:lnTo>
                  <a:pt x="2129" y="997"/>
                </a:lnTo>
                <a:lnTo>
                  <a:pt x="2121" y="977"/>
                </a:lnTo>
                <a:lnTo>
                  <a:pt x="2102" y="935"/>
                </a:lnTo>
                <a:lnTo>
                  <a:pt x="2093" y="914"/>
                </a:lnTo>
                <a:lnTo>
                  <a:pt x="2085" y="893"/>
                </a:lnTo>
                <a:lnTo>
                  <a:pt x="2078" y="873"/>
                </a:lnTo>
                <a:lnTo>
                  <a:pt x="2076" y="863"/>
                </a:lnTo>
                <a:lnTo>
                  <a:pt x="2074" y="853"/>
                </a:lnTo>
                <a:lnTo>
                  <a:pt x="2074" y="844"/>
                </a:lnTo>
                <a:lnTo>
                  <a:pt x="2074" y="836"/>
                </a:lnTo>
                <a:lnTo>
                  <a:pt x="2075" y="828"/>
                </a:lnTo>
                <a:lnTo>
                  <a:pt x="2077" y="821"/>
                </a:lnTo>
                <a:lnTo>
                  <a:pt x="2080" y="814"/>
                </a:lnTo>
                <a:lnTo>
                  <a:pt x="2085" y="807"/>
                </a:lnTo>
                <a:lnTo>
                  <a:pt x="2091" y="801"/>
                </a:lnTo>
                <a:lnTo>
                  <a:pt x="2099" y="797"/>
                </a:lnTo>
                <a:lnTo>
                  <a:pt x="2099" y="797"/>
                </a:lnTo>
                <a:lnTo>
                  <a:pt x="2200" y="744"/>
                </a:lnTo>
                <a:lnTo>
                  <a:pt x="2306" y="693"/>
                </a:lnTo>
                <a:lnTo>
                  <a:pt x="2410" y="642"/>
                </a:lnTo>
                <a:lnTo>
                  <a:pt x="2513" y="592"/>
                </a:lnTo>
                <a:lnTo>
                  <a:pt x="2705" y="501"/>
                </a:lnTo>
                <a:lnTo>
                  <a:pt x="2788" y="461"/>
                </a:lnTo>
                <a:lnTo>
                  <a:pt x="2863" y="424"/>
                </a:lnTo>
                <a:lnTo>
                  <a:pt x="2863" y="424"/>
                </a:lnTo>
                <a:lnTo>
                  <a:pt x="2859" y="408"/>
                </a:lnTo>
                <a:lnTo>
                  <a:pt x="2853" y="389"/>
                </a:lnTo>
                <a:lnTo>
                  <a:pt x="2843" y="366"/>
                </a:lnTo>
                <a:lnTo>
                  <a:pt x="2836" y="354"/>
                </a:lnTo>
                <a:lnTo>
                  <a:pt x="2829" y="339"/>
                </a:lnTo>
                <a:lnTo>
                  <a:pt x="2821" y="325"/>
                </a:lnTo>
                <a:lnTo>
                  <a:pt x="2812" y="311"/>
                </a:lnTo>
                <a:lnTo>
                  <a:pt x="2801" y="296"/>
                </a:lnTo>
                <a:lnTo>
                  <a:pt x="2788" y="281"/>
                </a:lnTo>
                <a:lnTo>
                  <a:pt x="2774" y="267"/>
                </a:lnTo>
                <a:lnTo>
                  <a:pt x="2759" y="25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800"/>
          </a:p>
        </p:txBody>
      </p:sp>
      <p:sp>
        <p:nvSpPr>
          <p:cNvPr id="35" name="Freeform 32"/>
          <p:cNvSpPr>
            <a:spLocks/>
          </p:cNvSpPr>
          <p:nvPr userDrawn="1"/>
        </p:nvSpPr>
        <p:spPr bwMode="auto">
          <a:xfrm>
            <a:off x="7194551" y="1861841"/>
            <a:ext cx="161925" cy="153988"/>
          </a:xfrm>
          <a:custGeom>
            <a:avLst/>
            <a:gdLst>
              <a:gd name="T0" fmla="*/ 2 w 1226"/>
              <a:gd name="T1" fmla="*/ 386 h 1168"/>
              <a:gd name="T2" fmla="*/ 22 w 1226"/>
              <a:gd name="T3" fmla="*/ 434 h 1168"/>
              <a:gd name="T4" fmla="*/ 61 w 1226"/>
              <a:gd name="T5" fmla="*/ 466 h 1168"/>
              <a:gd name="T6" fmla="*/ 120 w 1226"/>
              <a:gd name="T7" fmla="*/ 479 h 1168"/>
              <a:gd name="T8" fmla="*/ 142 w 1226"/>
              <a:gd name="T9" fmla="*/ 469 h 1168"/>
              <a:gd name="T10" fmla="*/ 160 w 1226"/>
              <a:gd name="T11" fmla="*/ 436 h 1168"/>
              <a:gd name="T12" fmla="*/ 164 w 1226"/>
              <a:gd name="T13" fmla="*/ 370 h 1168"/>
              <a:gd name="T14" fmla="*/ 174 w 1226"/>
              <a:gd name="T15" fmla="*/ 344 h 1168"/>
              <a:gd name="T16" fmla="*/ 198 w 1226"/>
              <a:gd name="T17" fmla="*/ 331 h 1168"/>
              <a:gd name="T18" fmla="*/ 223 w 1226"/>
              <a:gd name="T19" fmla="*/ 318 h 1168"/>
              <a:gd name="T20" fmla="*/ 427 w 1226"/>
              <a:gd name="T21" fmla="*/ 416 h 1168"/>
              <a:gd name="T22" fmla="*/ 628 w 1226"/>
              <a:gd name="T23" fmla="*/ 534 h 1168"/>
              <a:gd name="T24" fmla="*/ 876 w 1226"/>
              <a:gd name="T25" fmla="*/ 703 h 1168"/>
              <a:gd name="T26" fmla="*/ 868 w 1226"/>
              <a:gd name="T27" fmla="*/ 783 h 1168"/>
              <a:gd name="T28" fmla="*/ 779 w 1226"/>
              <a:gd name="T29" fmla="*/ 957 h 1168"/>
              <a:gd name="T30" fmla="*/ 753 w 1226"/>
              <a:gd name="T31" fmla="*/ 1040 h 1168"/>
              <a:gd name="T32" fmla="*/ 754 w 1226"/>
              <a:gd name="T33" fmla="*/ 1090 h 1168"/>
              <a:gd name="T34" fmla="*/ 771 w 1226"/>
              <a:gd name="T35" fmla="*/ 1130 h 1168"/>
              <a:gd name="T36" fmla="*/ 801 w 1226"/>
              <a:gd name="T37" fmla="*/ 1157 h 1168"/>
              <a:gd name="T38" fmla="*/ 842 w 1226"/>
              <a:gd name="T39" fmla="*/ 1168 h 1168"/>
              <a:gd name="T40" fmla="*/ 880 w 1226"/>
              <a:gd name="T41" fmla="*/ 1163 h 1168"/>
              <a:gd name="T42" fmla="*/ 919 w 1226"/>
              <a:gd name="T43" fmla="*/ 1140 h 1168"/>
              <a:gd name="T44" fmla="*/ 944 w 1226"/>
              <a:gd name="T45" fmla="*/ 1107 h 1168"/>
              <a:gd name="T46" fmla="*/ 952 w 1226"/>
              <a:gd name="T47" fmla="*/ 1060 h 1168"/>
              <a:gd name="T48" fmla="*/ 930 w 1226"/>
              <a:gd name="T49" fmla="*/ 1010 h 1168"/>
              <a:gd name="T50" fmla="*/ 885 w 1226"/>
              <a:gd name="T51" fmla="*/ 989 h 1168"/>
              <a:gd name="T52" fmla="*/ 919 w 1226"/>
              <a:gd name="T53" fmla="*/ 879 h 1168"/>
              <a:gd name="T54" fmla="*/ 954 w 1226"/>
              <a:gd name="T55" fmla="*/ 807 h 1168"/>
              <a:gd name="T56" fmla="*/ 1024 w 1226"/>
              <a:gd name="T57" fmla="*/ 715 h 1168"/>
              <a:gd name="T58" fmla="*/ 1095 w 1226"/>
              <a:gd name="T59" fmla="*/ 673 h 1168"/>
              <a:gd name="T60" fmla="*/ 1125 w 1226"/>
              <a:gd name="T61" fmla="*/ 670 h 1168"/>
              <a:gd name="T62" fmla="*/ 1099 w 1226"/>
              <a:gd name="T63" fmla="*/ 633 h 1168"/>
              <a:gd name="T64" fmla="*/ 1083 w 1226"/>
              <a:gd name="T65" fmla="*/ 543 h 1168"/>
              <a:gd name="T66" fmla="*/ 1096 w 1226"/>
              <a:gd name="T67" fmla="*/ 477 h 1168"/>
              <a:gd name="T68" fmla="*/ 1132 w 1226"/>
              <a:gd name="T69" fmla="*/ 395 h 1168"/>
              <a:gd name="T70" fmla="*/ 1195 w 1226"/>
              <a:gd name="T71" fmla="*/ 258 h 1168"/>
              <a:gd name="T72" fmla="*/ 1225 w 1226"/>
              <a:gd name="T73" fmla="*/ 141 h 1168"/>
              <a:gd name="T74" fmla="*/ 1217 w 1226"/>
              <a:gd name="T75" fmla="*/ 95 h 1168"/>
              <a:gd name="T76" fmla="*/ 1187 w 1226"/>
              <a:gd name="T77" fmla="*/ 55 h 1168"/>
              <a:gd name="T78" fmla="*/ 1144 w 1226"/>
              <a:gd name="T79" fmla="*/ 34 h 1168"/>
              <a:gd name="T80" fmla="*/ 1104 w 1226"/>
              <a:gd name="T81" fmla="*/ 35 h 1168"/>
              <a:gd name="T82" fmla="*/ 1061 w 1226"/>
              <a:gd name="T83" fmla="*/ 57 h 1168"/>
              <a:gd name="T84" fmla="*/ 1033 w 1226"/>
              <a:gd name="T85" fmla="*/ 94 h 1168"/>
              <a:gd name="T86" fmla="*/ 1025 w 1226"/>
              <a:gd name="T87" fmla="*/ 139 h 1168"/>
              <a:gd name="T88" fmla="*/ 1048 w 1226"/>
              <a:gd name="T89" fmla="*/ 205 h 1168"/>
              <a:gd name="T90" fmla="*/ 1095 w 1226"/>
              <a:gd name="T91" fmla="*/ 230 h 1168"/>
              <a:gd name="T92" fmla="*/ 1107 w 1226"/>
              <a:gd name="T93" fmla="*/ 240 h 1168"/>
              <a:gd name="T94" fmla="*/ 1044 w 1226"/>
              <a:gd name="T95" fmla="*/ 390 h 1168"/>
              <a:gd name="T96" fmla="*/ 975 w 1226"/>
              <a:gd name="T97" fmla="*/ 431 h 1168"/>
              <a:gd name="T98" fmla="*/ 717 w 1226"/>
              <a:gd name="T99" fmla="*/ 289 h 1168"/>
              <a:gd name="T100" fmla="*/ 529 w 1226"/>
              <a:gd name="T101" fmla="*/ 205 h 1168"/>
              <a:gd name="T102" fmla="*/ 317 w 1226"/>
              <a:gd name="T103" fmla="*/ 140 h 1168"/>
              <a:gd name="T104" fmla="*/ 378 w 1226"/>
              <a:gd name="T105" fmla="*/ 31 h 1168"/>
              <a:gd name="T106" fmla="*/ 389 w 1226"/>
              <a:gd name="T107" fmla="*/ 0 h 1168"/>
              <a:gd name="T108" fmla="*/ 367 w 1226"/>
              <a:gd name="T109" fmla="*/ 10 h 1168"/>
              <a:gd name="T110" fmla="*/ 285 w 1226"/>
              <a:gd name="T111" fmla="*/ 57 h 1168"/>
              <a:gd name="T112" fmla="*/ 211 w 1226"/>
              <a:gd name="T113" fmla="*/ 85 h 1168"/>
              <a:gd name="T114" fmla="*/ 147 w 1226"/>
              <a:gd name="T115" fmla="*/ 85 h 1168"/>
              <a:gd name="T116" fmla="*/ 114 w 1226"/>
              <a:gd name="T117" fmla="*/ 85 h 1168"/>
              <a:gd name="T118" fmla="*/ 87 w 1226"/>
              <a:gd name="T119" fmla="*/ 134 h 1168"/>
              <a:gd name="T120" fmla="*/ 42 w 1226"/>
              <a:gd name="T121" fmla="*/ 261 h 1168"/>
              <a:gd name="T122" fmla="*/ 6 w 1226"/>
              <a:gd name="T123" fmla="*/ 327 h 1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26" h="1168">
                <a:moveTo>
                  <a:pt x="1" y="345"/>
                </a:moveTo>
                <a:lnTo>
                  <a:pt x="1" y="345"/>
                </a:lnTo>
                <a:lnTo>
                  <a:pt x="0" y="359"/>
                </a:lnTo>
                <a:lnTo>
                  <a:pt x="0" y="370"/>
                </a:lnTo>
                <a:lnTo>
                  <a:pt x="2" y="386"/>
                </a:lnTo>
                <a:lnTo>
                  <a:pt x="5" y="401"/>
                </a:lnTo>
                <a:lnTo>
                  <a:pt x="8" y="409"/>
                </a:lnTo>
                <a:lnTo>
                  <a:pt x="11" y="417"/>
                </a:lnTo>
                <a:lnTo>
                  <a:pt x="16" y="425"/>
                </a:lnTo>
                <a:lnTo>
                  <a:pt x="22" y="434"/>
                </a:lnTo>
                <a:lnTo>
                  <a:pt x="28" y="442"/>
                </a:lnTo>
                <a:lnTo>
                  <a:pt x="36" y="449"/>
                </a:lnTo>
                <a:lnTo>
                  <a:pt x="36" y="449"/>
                </a:lnTo>
                <a:lnTo>
                  <a:pt x="48" y="458"/>
                </a:lnTo>
                <a:lnTo>
                  <a:pt x="61" y="466"/>
                </a:lnTo>
                <a:lnTo>
                  <a:pt x="76" y="473"/>
                </a:lnTo>
                <a:lnTo>
                  <a:pt x="91" y="478"/>
                </a:lnTo>
                <a:lnTo>
                  <a:pt x="105" y="480"/>
                </a:lnTo>
                <a:lnTo>
                  <a:pt x="113" y="480"/>
                </a:lnTo>
                <a:lnTo>
                  <a:pt x="120" y="479"/>
                </a:lnTo>
                <a:lnTo>
                  <a:pt x="126" y="478"/>
                </a:lnTo>
                <a:lnTo>
                  <a:pt x="132" y="476"/>
                </a:lnTo>
                <a:lnTo>
                  <a:pt x="137" y="473"/>
                </a:lnTo>
                <a:lnTo>
                  <a:pt x="142" y="469"/>
                </a:lnTo>
                <a:lnTo>
                  <a:pt x="142" y="469"/>
                </a:lnTo>
                <a:lnTo>
                  <a:pt x="147" y="464"/>
                </a:lnTo>
                <a:lnTo>
                  <a:pt x="152" y="457"/>
                </a:lnTo>
                <a:lnTo>
                  <a:pt x="155" y="451"/>
                </a:lnTo>
                <a:lnTo>
                  <a:pt x="158" y="444"/>
                </a:lnTo>
                <a:lnTo>
                  <a:pt x="160" y="436"/>
                </a:lnTo>
                <a:lnTo>
                  <a:pt x="161" y="428"/>
                </a:lnTo>
                <a:lnTo>
                  <a:pt x="162" y="411"/>
                </a:lnTo>
                <a:lnTo>
                  <a:pt x="162" y="395"/>
                </a:lnTo>
                <a:lnTo>
                  <a:pt x="163" y="378"/>
                </a:lnTo>
                <a:lnTo>
                  <a:pt x="164" y="370"/>
                </a:lnTo>
                <a:lnTo>
                  <a:pt x="166" y="362"/>
                </a:lnTo>
                <a:lnTo>
                  <a:pt x="168" y="355"/>
                </a:lnTo>
                <a:lnTo>
                  <a:pt x="172" y="347"/>
                </a:lnTo>
                <a:lnTo>
                  <a:pt x="172" y="347"/>
                </a:lnTo>
                <a:lnTo>
                  <a:pt x="174" y="344"/>
                </a:lnTo>
                <a:lnTo>
                  <a:pt x="178" y="341"/>
                </a:lnTo>
                <a:lnTo>
                  <a:pt x="187" y="335"/>
                </a:lnTo>
                <a:lnTo>
                  <a:pt x="195" y="332"/>
                </a:lnTo>
                <a:lnTo>
                  <a:pt x="198" y="331"/>
                </a:lnTo>
                <a:lnTo>
                  <a:pt x="198" y="331"/>
                </a:lnTo>
                <a:lnTo>
                  <a:pt x="205" y="329"/>
                </a:lnTo>
                <a:lnTo>
                  <a:pt x="211" y="326"/>
                </a:lnTo>
                <a:lnTo>
                  <a:pt x="217" y="323"/>
                </a:lnTo>
                <a:lnTo>
                  <a:pt x="223" y="318"/>
                </a:lnTo>
                <a:lnTo>
                  <a:pt x="223" y="318"/>
                </a:lnTo>
                <a:lnTo>
                  <a:pt x="264" y="337"/>
                </a:lnTo>
                <a:lnTo>
                  <a:pt x="305" y="355"/>
                </a:lnTo>
                <a:lnTo>
                  <a:pt x="347" y="374"/>
                </a:lnTo>
                <a:lnTo>
                  <a:pt x="388" y="395"/>
                </a:lnTo>
                <a:lnTo>
                  <a:pt x="427" y="416"/>
                </a:lnTo>
                <a:lnTo>
                  <a:pt x="468" y="439"/>
                </a:lnTo>
                <a:lnTo>
                  <a:pt x="509" y="461"/>
                </a:lnTo>
                <a:lnTo>
                  <a:pt x="549" y="485"/>
                </a:lnTo>
                <a:lnTo>
                  <a:pt x="589" y="509"/>
                </a:lnTo>
                <a:lnTo>
                  <a:pt x="628" y="534"/>
                </a:lnTo>
                <a:lnTo>
                  <a:pt x="706" y="584"/>
                </a:lnTo>
                <a:lnTo>
                  <a:pt x="782" y="636"/>
                </a:lnTo>
                <a:lnTo>
                  <a:pt x="857" y="689"/>
                </a:lnTo>
                <a:lnTo>
                  <a:pt x="857" y="689"/>
                </a:lnTo>
                <a:lnTo>
                  <a:pt x="876" y="703"/>
                </a:lnTo>
                <a:lnTo>
                  <a:pt x="894" y="714"/>
                </a:lnTo>
                <a:lnTo>
                  <a:pt x="894" y="714"/>
                </a:lnTo>
                <a:lnTo>
                  <a:pt x="887" y="736"/>
                </a:lnTo>
                <a:lnTo>
                  <a:pt x="878" y="759"/>
                </a:lnTo>
                <a:lnTo>
                  <a:pt x="868" y="783"/>
                </a:lnTo>
                <a:lnTo>
                  <a:pt x="856" y="809"/>
                </a:lnTo>
                <a:lnTo>
                  <a:pt x="856" y="809"/>
                </a:lnTo>
                <a:lnTo>
                  <a:pt x="816" y="885"/>
                </a:lnTo>
                <a:lnTo>
                  <a:pt x="797" y="921"/>
                </a:lnTo>
                <a:lnTo>
                  <a:pt x="779" y="957"/>
                </a:lnTo>
                <a:lnTo>
                  <a:pt x="772" y="975"/>
                </a:lnTo>
                <a:lnTo>
                  <a:pt x="766" y="992"/>
                </a:lnTo>
                <a:lnTo>
                  <a:pt x="760" y="1008"/>
                </a:lnTo>
                <a:lnTo>
                  <a:pt x="756" y="1025"/>
                </a:lnTo>
                <a:lnTo>
                  <a:pt x="753" y="1040"/>
                </a:lnTo>
                <a:lnTo>
                  <a:pt x="751" y="1054"/>
                </a:lnTo>
                <a:lnTo>
                  <a:pt x="751" y="1069"/>
                </a:lnTo>
                <a:lnTo>
                  <a:pt x="752" y="1081"/>
                </a:lnTo>
                <a:lnTo>
                  <a:pt x="752" y="1081"/>
                </a:lnTo>
                <a:lnTo>
                  <a:pt x="754" y="1090"/>
                </a:lnTo>
                <a:lnTo>
                  <a:pt x="756" y="1099"/>
                </a:lnTo>
                <a:lnTo>
                  <a:pt x="759" y="1107"/>
                </a:lnTo>
                <a:lnTo>
                  <a:pt x="762" y="1116"/>
                </a:lnTo>
                <a:lnTo>
                  <a:pt x="766" y="1123"/>
                </a:lnTo>
                <a:lnTo>
                  <a:pt x="771" y="1130"/>
                </a:lnTo>
                <a:lnTo>
                  <a:pt x="776" y="1136"/>
                </a:lnTo>
                <a:lnTo>
                  <a:pt x="781" y="1142"/>
                </a:lnTo>
                <a:lnTo>
                  <a:pt x="787" y="1147"/>
                </a:lnTo>
                <a:lnTo>
                  <a:pt x="794" y="1152"/>
                </a:lnTo>
                <a:lnTo>
                  <a:pt x="801" y="1157"/>
                </a:lnTo>
                <a:lnTo>
                  <a:pt x="808" y="1160"/>
                </a:lnTo>
                <a:lnTo>
                  <a:pt x="816" y="1163"/>
                </a:lnTo>
                <a:lnTo>
                  <a:pt x="824" y="1165"/>
                </a:lnTo>
                <a:lnTo>
                  <a:pt x="833" y="1167"/>
                </a:lnTo>
                <a:lnTo>
                  <a:pt x="842" y="1168"/>
                </a:lnTo>
                <a:lnTo>
                  <a:pt x="842" y="1168"/>
                </a:lnTo>
                <a:lnTo>
                  <a:pt x="852" y="1168"/>
                </a:lnTo>
                <a:lnTo>
                  <a:pt x="862" y="1167"/>
                </a:lnTo>
                <a:lnTo>
                  <a:pt x="871" y="1165"/>
                </a:lnTo>
                <a:lnTo>
                  <a:pt x="880" y="1163"/>
                </a:lnTo>
                <a:lnTo>
                  <a:pt x="889" y="1160"/>
                </a:lnTo>
                <a:lnTo>
                  <a:pt x="897" y="1155"/>
                </a:lnTo>
                <a:lnTo>
                  <a:pt x="905" y="1151"/>
                </a:lnTo>
                <a:lnTo>
                  <a:pt x="912" y="1146"/>
                </a:lnTo>
                <a:lnTo>
                  <a:pt x="919" y="1140"/>
                </a:lnTo>
                <a:lnTo>
                  <a:pt x="925" y="1135"/>
                </a:lnTo>
                <a:lnTo>
                  <a:pt x="931" y="1129"/>
                </a:lnTo>
                <a:lnTo>
                  <a:pt x="936" y="1122"/>
                </a:lnTo>
                <a:lnTo>
                  <a:pt x="940" y="1115"/>
                </a:lnTo>
                <a:lnTo>
                  <a:pt x="944" y="1107"/>
                </a:lnTo>
                <a:lnTo>
                  <a:pt x="947" y="1100"/>
                </a:lnTo>
                <a:lnTo>
                  <a:pt x="949" y="1092"/>
                </a:lnTo>
                <a:lnTo>
                  <a:pt x="949" y="1092"/>
                </a:lnTo>
                <a:lnTo>
                  <a:pt x="951" y="1076"/>
                </a:lnTo>
                <a:lnTo>
                  <a:pt x="952" y="1060"/>
                </a:lnTo>
                <a:lnTo>
                  <a:pt x="950" y="1048"/>
                </a:lnTo>
                <a:lnTo>
                  <a:pt x="947" y="1036"/>
                </a:lnTo>
                <a:lnTo>
                  <a:pt x="942" y="1027"/>
                </a:lnTo>
                <a:lnTo>
                  <a:pt x="937" y="1017"/>
                </a:lnTo>
                <a:lnTo>
                  <a:pt x="930" y="1010"/>
                </a:lnTo>
                <a:lnTo>
                  <a:pt x="922" y="1005"/>
                </a:lnTo>
                <a:lnTo>
                  <a:pt x="915" y="1000"/>
                </a:lnTo>
                <a:lnTo>
                  <a:pt x="908" y="996"/>
                </a:lnTo>
                <a:lnTo>
                  <a:pt x="894" y="991"/>
                </a:lnTo>
                <a:lnTo>
                  <a:pt x="885" y="989"/>
                </a:lnTo>
                <a:lnTo>
                  <a:pt x="880" y="989"/>
                </a:lnTo>
                <a:lnTo>
                  <a:pt x="880" y="989"/>
                </a:lnTo>
                <a:lnTo>
                  <a:pt x="896" y="944"/>
                </a:lnTo>
                <a:lnTo>
                  <a:pt x="908" y="908"/>
                </a:lnTo>
                <a:lnTo>
                  <a:pt x="919" y="879"/>
                </a:lnTo>
                <a:lnTo>
                  <a:pt x="919" y="879"/>
                </a:lnTo>
                <a:lnTo>
                  <a:pt x="927" y="859"/>
                </a:lnTo>
                <a:lnTo>
                  <a:pt x="937" y="841"/>
                </a:lnTo>
                <a:lnTo>
                  <a:pt x="945" y="823"/>
                </a:lnTo>
                <a:lnTo>
                  <a:pt x="954" y="807"/>
                </a:lnTo>
                <a:lnTo>
                  <a:pt x="962" y="792"/>
                </a:lnTo>
                <a:lnTo>
                  <a:pt x="971" y="777"/>
                </a:lnTo>
                <a:lnTo>
                  <a:pt x="989" y="753"/>
                </a:lnTo>
                <a:lnTo>
                  <a:pt x="1006" y="732"/>
                </a:lnTo>
                <a:lnTo>
                  <a:pt x="1024" y="715"/>
                </a:lnTo>
                <a:lnTo>
                  <a:pt x="1040" y="702"/>
                </a:lnTo>
                <a:lnTo>
                  <a:pt x="1055" y="690"/>
                </a:lnTo>
                <a:lnTo>
                  <a:pt x="1070" y="683"/>
                </a:lnTo>
                <a:lnTo>
                  <a:pt x="1083" y="677"/>
                </a:lnTo>
                <a:lnTo>
                  <a:pt x="1095" y="673"/>
                </a:lnTo>
                <a:lnTo>
                  <a:pt x="1105" y="671"/>
                </a:lnTo>
                <a:lnTo>
                  <a:pt x="1114" y="670"/>
                </a:lnTo>
                <a:lnTo>
                  <a:pt x="1120" y="670"/>
                </a:lnTo>
                <a:lnTo>
                  <a:pt x="1125" y="670"/>
                </a:lnTo>
                <a:lnTo>
                  <a:pt x="1125" y="670"/>
                </a:lnTo>
                <a:lnTo>
                  <a:pt x="1121" y="666"/>
                </a:lnTo>
                <a:lnTo>
                  <a:pt x="1116" y="661"/>
                </a:lnTo>
                <a:lnTo>
                  <a:pt x="1111" y="653"/>
                </a:lnTo>
                <a:lnTo>
                  <a:pt x="1104" y="644"/>
                </a:lnTo>
                <a:lnTo>
                  <a:pt x="1099" y="633"/>
                </a:lnTo>
                <a:lnTo>
                  <a:pt x="1093" y="620"/>
                </a:lnTo>
                <a:lnTo>
                  <a:pt x="1088" y="603"/>
                </a:lnTo>
                <a:lnTo>
                  <a:pt x="1085" y="586"/>
                </a:lnTo>
                <a:lnTo>
                  <a:pt x="1083" y="566"/>
                </a:lnTo>
                <a:lnTo>
                  <a:pt x="1083" y="543"/>
                </a:lnTo>
                <a:lnTo>
                  <a:pt x="1084" y="531"/>
                </a:lnTo>
                <a:lnTo>
                  <a:pt x="1086" y="519"/>
                </a:lnTo>
                <a:lnTo>
                  <a:pt x="1088" y="505"/>
                </a:lnTo>
                <a:lnTo>
                  <a:pt x="1092" y="491"/>
                </a:lnTo>
                <a:lnTo>
                  <a:pt x="1096" y="477"/>
                </a:lnTo>
                <a:lnTo>
                  <a:pt x="1101" y="461"/>
                </a:lnTo>
                <a:lnTo>
                  <a:pt x="1107" y="446"/>
                </a:lnTo>
                <a:lnTo>
                  <a:pt x="1115" y="430"/>
                </a:lnTo>
                <a:lnTo>
                  <a:pt x="1123" y="412"/>
                </a:lnTo>
                <a:lnTo>
                  <a:pt x="1132" y="395"/>
                </a:lnTo>
                <a:lnTo>
                  <a:pt x="1132" y="395"/>
                </a:lnTo>
                <a:lnTo>
                  <a:pt x="1152" y="358"/>
                </a:lnTo>
                <a:lnTo>
                  <a:pt x="1169" y="322"/>
                </a:lnTo>
                <a:lnTo>
                  <a:pt x="1184" y="289"/>
                </a:lnTo>
                <a:lnTo>
                  <a:pt x="1195" y="258"/>
                </a:lnTo>
                <a:lnTo>
                  <a:pt x="1206" y="227"/>
                </a:lnTo>
                <a:lnTo>
                  <a:pt x="1214" y="197"/>
                </a:lnTo>
                <a:lnTo>
                  <a:pt x="1220" y="169"/>
                </a:lnTo>
                <a:lnTo>
                  <a:pt x="1225" y="141"/>
                </a:lnTo>
                <a:lnTo>
                  <a:pt x="1225" y="141"/>
                </a:lnTo>
                <a:lnTo>
                  <a:pt x="1226" y="132"/>
                </a:lnTo>
                <a:lnTo>
                  <a:pt x="1225" y="123"/>
                </a:lnTo>
                <a:lnTo>
                  <a:pt x="1224" y="114"/>
                </a:lnTo>
                <a:lnTo>
                  <a:pt x="1221" y="104"/>
                </a:lnTo>
                <a:lnTo>
                  <a:pt x="1217" y="95"/>
                </a:lnTo>
                <a:lnTo>
                  <a:pt x="1213" y="87"/>
                </a:lnTo>
                <a:lnTo>
                  <a:pt x="1208" y="78"/>
                </a:lnTo>
                <a:lnTo>
                  <a:pt x="1202" y="70"/>
                </a:lnTo>
                <a:lnTo>
                  <a:pt x="1194" y="63"/>
                </a:lnTo>
                <a:lnTo>
                  <a:pt x="1187" y="55"/>
                </a:lnTo>
                <a:lnTo>
                  <a:pt x="1179" y="49"/>
                </a:lnTo>
                <a:lnTo>
                  <a:pt x="1171" y="44"/>
                </a:lnTo>
                <a:lnTo>
                  <a:pt x="1163" y="39"/>
                </a:lnTo>
                <a:lnTo>
                  <a:pt x="1153" y="36"/>
                </a:lnTo>
                <a:lnTo>
                  <a:pt x="1144" y="34"/>
                </a:lnTo>
                <a:lnTo>
                  <a:pt x="1134" y="32"/>
                </a:lnTo>
                <a:lnTo>
                  <a:pt x="1134" y="32"/>
                </a:lnTo>
                <a:lnTo>
                  <a:pt x="1124" y="32"/>
                </a:lnTo>
                <a:lnTo>
                  <a:pt x="1115" y="33"/>
                </a:lnTo>
                <a:lnTo>
                  <a:pt x="1104" y="35"/>
                </a:lnTo>
                <a:lnTo>
                  <a:pt x="1095" y="38"/>
                </a:lnTo>
                <a:lnTo>
                  <a:pt x="1086" y="42"/>
                </a:lnTo>
                <a:lnTo>
                  <a:pt x="1078" y="46"/>
                </a:lnTo>
                <a:lnTo>
                  <a:pt x="1070" y="52"/>
                </a:lnTo>
                <a:lnTo>
                  <a:pt x="1061" y="57"/>
                </a:lnTo>
                <a:lnTo>
                  <a:pt x="1054" y="65"/>
                </a:lnTo>
                <a:lnTo>
                  <a:pt x="1048" y="71"/>
                </a:lnTo>
                <a:lnTo>
                  <a:pt x="1042" y="78"/>
                </a:lnTo>
                <a:lnTo>
                  <a:pt x="1037" y="86"/>
                </a:lnTo>
                <a:lnTo>
                  <a:pt x="1033" y="94"/>
                </a:lnTo>
                <a:lnTo>
                  <a:pt x="1029" y="102"/>
                </a:lnTo>
                <a:lnTo>
                  <a:pt x="1027" y="111"/>
                </a:lnTo>
                <a:lnTo>
                  <a:pt x="1026" y="119"/>
                </a:lnTo>
                <a:lnTo>
                  <a:pt x="1026" y="119"/>
                </a:lnTo>
                <a:lnTo>
                  <a:pt x="1025" y="139"/>
                </a:lnTo>
                <a:lnTo>
                  <a:pt x="1026" y="158"/>
                </a:lnTo>
                <a:lnTo>
                  <a:pt x="1030" y="173"/>
                </a:lnTo>
                <a:lnTo>
                  <a:pt x="1035" y="185"/>
                </a:lnTo>
                <a:lnTo>
                  <a:pt x="1041" y="195"/>
                </a:lnTo>
                <a:lnTo>
                  <a:pt x="1048" y="205"/>
                </a:lnTo>
                <a:lnTo>
                  <a:pt x="1056" y="212"/>
                </a:lnTo>
                <a:lnTo>
                  <a:pt x="1065" y="217"/>
                </a:lnTo>
                <a:lnTo>
                  <a:pt x="1073" y="221"/>
                </a:lnTo>
                <a:lnTo>
                  <a:pt x="1081" y="225"/>
                </a:lnTo>
                <a:lnTo>
                  <a:pt x="1095" y="230"/>
                </a:lnTo>
                <a:lnTo>
                  <a:pt x="1101" y="232"/>
                </a:lnTo>
                <a:lnTo>
                  <a:pt x="1104" y="234"/>
                </a:lnTo>
                <a:lnTo>
                  <a:pt x="1107" y="237"/>
                </a:lnTo>
                <a:lnTo>
                  <a:pt x="1107" y="240"/>
                </a:lnTo>
                <a:lnTo>
                  <a:pt x="1107" y="240"/>
                </a:lnTo>
                <a:lnTo>
                  <a:pt x="1096" y="276"/>
                </a:lnTo>
                <a:lnTo>
                  <a:pt x="1084" y="309"/>
                </a:lnTo>
                <a:lnTo>
                  <a:pt x="1071" y="339"/>
                </a:lnTo>
                <a:lnTo>
                  <a:pt x="1057" y="365"/>
                </a:lnTo>
                <a:lnTo>
                  <a:pt x="1044" y="390"/>
                </a:lnTo>
                <a:lnTo>
                  <a:pt x="1031" y="411"/>
                </a:lnTo>
                <a:lnTo>
                  <a:pt x="1016" y="431"/>
                </a:lnTo>
                <a:lnTo>
                  <a:pt x="1002" y="447"/>
                </a:lnTo>
                <a:lnTo>
                  <a:pt x="1002" y="447"/>
                </a:lnTo>
                <a:lnTo>
                  <a:pt x="975" y="431"/>
                </a:lnTo>
                <a:lnTo>
                  <a:pt x="942" y="411"/>
                </a:lnTo>
                <a:lnTo>
                  <a:pt x="942" y="411"/>
                </a:lnTo>
                <a:lnTo>
                  <a:pt x="865" y="369"/>
                </a:lnTo>
                <a:lnTo>
                  <a:pt x="790" y="328"/>
                </a:lnTo>
                <a:lnTo>
                  <a:pt x="717" y="289"/>
                </a:lnTo>
                <a:lnTo>
                  <a:pt x="680" y="271"/>
                </a:lnTo>
                <a:lnTo>
                  <a:pt x="643" y="254"/>
                </a:lnTo>
                <a:lnTo>
                  <a:pt x="606" y="236"/>
                </a:lnTo>
                <a:lnTo>
                  <a:pt x="568" y="221"/>
                </a:lnTo>
                <a:lnTo>
                  <a:pt x="529" y="205"/>
                </a:lnTo>
                <a:lnTo>
                  <a:pt x="489" y="190"/>
                </a:lnTo>
                <a:lnTo>
                  <a:pt x="448" y="176"/>
                </a:lnTo>
                <a:lnTo>
                  <a:pt x="406" y="164"/>
                </a:lnTo>
                <a:lnTo>
                  <a:pt x="362" y="151"/>
                </a:lnTo>
                <a:lnTo>
                  <a:pt x="317" y="140"/>
                </a:lnTo>
                <a:lnTo>
                  <a:pt x="317" y="140"/>
                </a:lnTo>
                <a:lnTo>
                  <a:pt x="334" y="107"/>
                </a:lnTo>
                <a:lnTo>
                  <a:pt x="334" y="107"/>
                </a:lnTo>
                <a:lnTo>
                  <a:pt x="360" y="63"/>
                </a:lnTo>
                <a:lnTo>
                  <a:pt x="378" y="31"/>
                </a:lnTo>
                <a:lnTo>
                  <a:pt x="385" y="20"/>
                </a:lnTo>
                <a:lnTo>
                  <a:pt x="389" y="10"/>
                </a:lnTo>
                <a:lnTo>
                  <a:pt x="391" y="4"/>
                </a:lnTo>
                <a:lnTo>
                  <a:pt x="390" y="2"/>
                </a:lnTo>
                <a:lnTo>
                  <a:pt x="389" y="0"/>
                </a:lnTo>
                <a:lnTo>
                  <a:pt x="389" y="0"/>
                </a:lnTo>
                <a:lnTo>
                  <a:pt x="388" y="0"/>
                </a:lnTo>
                <a:lnTo>
                  <a:pt x="387" y="0"/>
                </a:lnTo>
                <a:lnTo>
                  <a:pt x="381" y="1"/>
                </a:lnTo>
                <a:lnTo>
                  <a:pt x="367" y="10"/>
                </a:lnTo>
                <a:lnTo>
                  <a:pt x="343" y="26"/>
                </a:lnTo>
                <a:lnTo>
                  <a:pt x="326" y="35"/>
                </a:lnTo>
                <a:lnTo>
                  <a:pt x="307" y="46"/>
                </a:lnTo>
                <a:lnTo>
                  <a:pt x="307" y="46"/>
                </a:lnTo>
                <a:lnTo>
                  <a:pt x="285" y="57"/>
                </a:lnTo>
                <a:lnTo>
                  <a:pt x="267" y="67"/>
                </a:lnTo>
                <a:lnTo>
                  <a:pt x="252" y="73"/>
                </a:lnTo>
                <a:lnTo>
                  <a:pt x="237" y="78"/>
                </a:lnTo>
                <a:lnTo>
                  <a:pt x="224" y="82"/>
                </a:lnTo>
                <a:lnTo>
                  <a:pt x="211" y="85"/>
                </a:lnTo>
                <a:lnTo>
                  <a:pt x="183" y="89"/>
                </a:lnTo>
                <a:lnTo>
                  <a:pt x="183" y="89"/>
                </a:lnTo>
                <a:lnTo>
                  <a:pt x="174" y="89"/>
                </a:lnTo>
                <a:lnTo>
                  <a:pt x="165" y="88"/>
                </a:lnTo>
                <a:lnTo>
                  <a:pt x="147" y="85"/>
                </a:lnTo>
                <a:lnTo>
                  <a:pt x="132" y="81"/>
                </a:lnTo>
                <a:lnTo>
                  <a:pt x="125" y="81"/>
                </a:lnTo>
                <a:lnTo>
                  <a:pt x="120" y="82"/>
                </a:lnTo>
                <a:lnTo>
                  <a:pt x="120" y="82"/>
                </a:lnTo>
                <a:lnTo>
                  <a:pt x="114" y="85"/>
                </a:lnTo>
                <a:lnTo>
                  <a:pt x="107" y="91"/>
                </a:lnTo>
                <a:lnTo>
                  <a:pt x="102" y="98"/>
                </a:lnTo>
                <a:lnTo>
                  <a:pt x="97" y="107"/>
                </a:lnTo>
                <a:lnTo>
                  <a:pt x="92" y="120"/>
                </a:lnTo>
                <a:lnTo>
                  <a:pt x="87" y="134"/>
                </a:lnTo>
                <a:lnTo>
                  <a:pt x="74" y="171"/>
                </a:lnTo>
                <a:lnTo>
                  <a:pt x="74" y="171"/>
                </a:lnTo>
                <a:lnTo>
                  <a:pt x="49" y="242"/>
                </a:lnTo>
                <a:lnTo>
                  <a:pt x="42" y="261"/>
                </a:lnTo>
                <a:lnTo>
                  <a:pt x="42" y="261"/>
                </a:lnTo>
                <a:lnTo>
                  <a:pt x="34" y="279"/>
                </a:lnTo>
                <a:lnTo>
                  <a:pt x="27" y="293"/>
                </a:lnTo>
                <a:lnTo>
                  <a:pt x="14" y="312"/>
                </a:lnTo>
                <a:lnTo>
                  <a:pt x="10" y="320"/>
                </a:lnTo>
                <a:lnTo>
                  <a:pt x="6" y="327"/>
                </a:lnTo>
                <a:lnTo>
                  <a:pt x="3" y="335"/>
                </a:lnTo>
                <a:lnTo>
                  <a:pt x="1" y="34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800"/>
          </a:p>
        </p:txBody>
      </p:sp>
      <p:sp>
        <p:nvSpPr>
          <p:cNvPr id="36" name="Freeform 33"/>
          <p:cNvSpPr>
            <a:spLocks/>
          </p:cNvSpPr>
          <p:nvPr userDrawn="1"/>
        </p:nvSpPr>
        <p:spPr bwMode="auto">
          <a:xfrm>
            <a:off x="7189787" y="1214140"/>
            <a:ext cx="39688" cy="46038"/>
          </a:xfrm>
          <a:custGeom>
            <a:avLst/>
            <a:gdLst>
              <a:gd name="T0" fmla="*/ 103 w 296"/>
              <a:gd name="T1" fmla="*/ 350 h 350"/>
              <a:gd name="T2" fmla="*/ 103 w 296"/>
              <a:gd name="T3" fmla="*/ 350 h 350"/>
              <a:gd name="T4" fmla="*/ 132 w 296"/>
              <a:gd name="T5" fmla="*/ 349 h 350"/>
              <a:gd name="T6" fmla="*/ 164 w 296"/>
              <a:gd name="T7" fmla="*/ 346 h 350"/>
              <a:gd name="T8" fmla="*/ 196 w 296"/>
              <a:gd name="T9" fmla="*/ 343 h 350"/>
              <a:gd name="T10" fmla="*/ 226 w 296"/>
              <a:gd name="T11" fmla="*/ 339 h 350"/>
              <a:gd name="T12" fmla="*/ 276 w 296"/>
              <a:gd name="T13" fmla="*/ 333 h 350"/>
              <a:gd name="T14" fmla="*/ 296 w 296"/>
              <a:gd name="T15" fmla="*/ 329 h 350"/>
              <a:gd name="T16" fmla="*/ 293 w 296"/>
              <a:gd name="T17" fmla="*/ 25 h 350"/>
              <a:gd name="T18" fmla="*/ 293 w 296"/>
              <a:gd name="T19" fmla="*/ 25 h 350"/>
              <a:gd name="T20" fmla="*/ 244 w 296"/>
              <a:gd name="T21" fmla="*/ 18 h 350"/>
              <a:gd name="T22" fmla="*/ 142 w 296"/>
              <a:gd name="T23" fmla="*/ 2 h 350"/>
              <a:gd name="T24" fmla="*/ 142 w 296"/>
              <a:gd name="T25" fmla="*/ 2 h 350"/>
              <a:gd name="T26" fmla="*/ 129 w 296"/>
              <a:gd name="T27" fmla="*/ 1 h 350"/>
              <a:gd name="T28" fmla="*/ 117 w 296"/>
              <a:gd name="T29" fmla="*/ 0 h 350"/>
              <a:gd name="T30" fmla="*/ 105 w 296"/>
              <a:gd name="T31" fmla="*/ 0 h 350"/>
              <a:gd name="T32" fmla="*/ 94 w 296"/>
              <a:gd name="T33" fmla="*/ 1 h 350"/>
              <a:gd name="T34" fmla="*/ 84 w 296"/>
              <a:gd name="T35" fmla="*/ 3 h 350"/>
              <a:gd name="T36" fmla="*/ 75 w 296"/>
              <a:gd name="T37" fmla="*/ 6 h 350"/>
              <a:gd name="T38" fmla="*/ 66 w 296"/>
              <a:gd name="T39" fmla="*/ 9 h 350"/>
              <a:gd name="T40" fmla="*/ 59 w 296"/>
              <a:gd name="T41" fmla="*/ 13 h 350"/>
              <a:gd name="T42" fmla="*/ 51 w 296"/>
              <a:gd name="T43" fmla="*/ 17 h 350"/>
              <a:gd name="T44" fmla="*/ 44 w 296"/>
              <a:gd name="T45" fmla="*/ 22 h 350"/>
              <a:gd name="T46" fmla="*/ 38 w 296"/>
              <a:gd name="T47" fmla="*/ 27 h 350"/>
              <a:gd name="T48" fmla="*/ 33 w 296"/>
              <a:gd name="T49" fmla="*/ 32 h 350"/>
              <a:gd name="T50" fmla="*/ 24 w 296"/>
              <a:gd name="T51" fmla="*/ 45 h 350"/>
              <a:gd name="T52" fmla="*/ 17 w 296"/>
              <a:gd name="T53" fmla="*/ 57 h 350"/>
              <a:gd name="T54" fmla="*/ 11 w 296"/>
              <a:gd name="T55" fmla="*/ 70 h 350"/>
              <a:gd name="T56" fmla="*/ 6 w 296"/>
              <a:gd name="T57" fmla="*/ 83 h 350"/>
              <a:gd name="T58" fmla="*/ 3 w 296"/>
              <a:gd name="T59" fmla="*/ 96 h 350"/>
              <a:gd name="T60" fmla="*/ 1 w 296"/>
              <a:gd name="T61" fmla="*/ 106 h 350"/>
              <a:gd name="T62" fmla="*/ 0 w 296"/>
              <a:gd name="T63" fmla="*/ 123 h 350"/>
              <a:gd name="T64" fmla="*/ 0 w 296"/>
              <a:gd name="T65" fmla="*/ 129 h 350"/>
              <a:gd name="T66" fmla="*/ 4 w 296"/>
              <a:gd name="T67" fmla="*/ 213 h 350"/>
              <a:gd name="T68" fmla="*/ 4 w 296"/>
              <a:gd name="T69" fmla="*/ 213 h 350"/>
              <a:gd name="T70" fmla="*/ 4 w 296"/>
              <a:gd name="T71" fmla="*/ 219 h 350"/>
              <a:gd name="T72" fmla="*/ 6 w 296"/>
              <a:gd name="T73" fmla="*/ 235 h 350"/>
              <a:gd name="T74" fmla="*/ 11 w 296"/>
              <a:gd name="T75" fmla="*/ 256 h 350"/>
              <a:gd name="T76" fmla="*/ 15 w 296"/>
              <a:gd name="T77" fmla="*/ 268 h 350"/>
              <a:gd name="T78" fmla="*/ 19 w 296"/>
              <a:gd name="T79" fmla="*/ 282 h 350"/>
              <a:gd name="T80" fmla="*/ 24 w 296"/>
              <a:gd name="T81" fmla="*/ 294 h 350"/>
              <a:gd name="T82" fmla="*/ 31 w 296"/>
              <a:gd name="T83" fmla="*/ 306 h 350"/>
              <a:gd name="T84" fmla="*/ 39 w 296"/>
              <a:gd name="T85" fmla="*/ 319 h 350"/>
              <a:gd name="T86" fmla="*/ 48 w 296"/>
              <a:gd name="T87" fmla="*/ 329 h 350"/>
              <a:gd name="T88" fmla="*/ 53 w 296"/>
              <a:gd name="T89" fmla="*/ 333 h 350"/>
              <a:gd name="T90" fmla="*/ 60 w 296"/>
              <a:gd name="T91" fmla="*/ 337 h 350"/>
              <a:gd name="T92" fmla="*/ 66 w 296"/>
              <a:gd name="T93" fmla="*/ 341 h 350"/>
              <a:gd name="T94" fmla="*/ 72 w 296"/>
              <a:gd name="T95" fmla="*/ 344 h 350"/>
              <a:gd name="T96" fmla="*/ 79 w 296"/>
              <a:gd name="T97" fmla="*/ 346 h 350"/>
              <a:gd name="T98" fmla="*/ 86 w 296"/>
              <a:gd name="T99" fmla="*/ 348 h 350"/>
              <a:gd name="T100" fmla="*/ 94 w 296"/>
              <a:gd name="T101" fmla="*/ 349 h 350"/>
              <a:gd name="T102" fmla="*/ 103 w 296"/>
              <a:gd name="T103" fmla="*/ 350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96" h="350">
                <a:moveTo>
                  <a:pt x="103" y="350"/>
                </a:moveTo>
                <a:lnTo>
                  <a:pt x="103" y="350"/>
                </a:lnTo>
                <a:lnTo>
                  <a:pt x="132" y="349"/>
                </a:lnTo>
                <a:lnTo>
                  <a:pt x="164" y="346"/>
                </a:lnTo>
                <a:lnTo>
                  <a:pt x="196" y="343"/>
                </a:lnTo>
                <a:lnTo>
                  <a:pt x="226" y="339"/>
                </a:lnTo>
                <a:lnTo>
                  <a:pt x="276" y="333"/>
                </a:lnTo>
                <a:lnTo>
                  <a:pt x="296" y="329"/>
                </a:lnTo>
                <a:lnTo>
                  <a:pt x="293" y="25"/>
                </a:lnTo>
                <a:lnTo>
                  <a:pt x="293" y="25"/>
                </a:lnTo>
                <a:lnTo>
                  <a:pt x="244" y="18"/>
                </a:lnTo>
                <a:lnTo>
                  <a:pt x="142" y="2"/>
                </a:lnTo>
                <a:lnTo>
                  <a:pt x="142" y="2"/>
                </a:lnTo>
                <a:lnTo>
                  <a:pt x="129" y="1"/>
                </a:lnTo>
                <a:lnTo>
                  <a:pt x="117" y="0"/>
                </a:lnTo>
                <a:lnTo>
                  <a:pt x="105" y="0"/>
                </a:lnTo>
                <a:lnTo>
                  <a:pt x="94" y="1"/>
                </a:lnTo>
                <a:lnTo>
                  <a:pt x="84" y="3"/>
                </a:lnTo>
                <a:lnTo>
                  <a:pt x="75" y="6"/>
                </a:lnTo>
                <a:lnTo>
                  <a:pt x="66" y="9"/>
                </a:lnTo>
                <a:lnTo>
                  <a:pt x="59" y="13"/>
                </a:lnTo>
                <a:lnTo>
                  <a:pt x="51" y="17"/>
                </a:lnTo>
                <a:lnTo>
                  <a:pt x="44" y="22"/>
                </a:lnTo>
                <a:lnTo>
                  <a:pt x="38" y="27"/>
                </a:lnTo>
                <a:lnTo>
                  <a:pt x="33" y="32"/>
                </a:lnTo>
                <a:lnTo>
                  <a:pt x="24" y="45"/>
                </a:lnTo>
                <a:lnTo>
                  <a:pt x="17" y="57"/>
                </a:lnTo>
                <a:lnTo>
                  <a:pt x="11" y="70"/>
                </a:lnTo>
                <a:lnTo>
                  <a:pt x="6" y="83"/>
                </a:lnTo>
                <a:lnTo>
                  <a:pt x="3" y="96"/>
                </a:lnTo>
                <a:lnTo>
                  <a:pt x="1" y="106"/>
                </a:lnTo>
                <a:lnTo>
                  <a:pt x="0" y="123"/>
                </a:lnTo>
                <a:lnTo>
                  <a:pt x="0" y="129"/>
                </a:lnTo>
                <a:lnTo>
                  <a:pt x="4" y="213"/>
                </a:lnTo>
                <a:lnTo>
                  <a:pt x="4" y="213"/>
                </a:lnTo>
                <a:lnTo>
                  <a:pt x="4" y="219"/>
                </a:lnTo>
                <a:lnTo>
                  <a:pt x="6" y="235"/>
                </a:lnTo>
                <a:lnTo>
                  <a:pt x="11" y="256"/>
                </a:lnTo>
                <a:lnTo>
                  <a:pt x="15" y="268"/>
                </a:lnTo>
                <a:lnTo>
                  <a:pt x="19" y="282"/>
                </a:lnTo>
                <a:lnTo>
                  <a:pt x="24" y="294"/>
                </a:lnTo>
                <a:lnTo>
                  <a:pt x="31" y="306"/>
                </a:lnTo>
                <a:lnTo>
                  <a:pt x="39" y="319"/>
                </a:lnTo>
                <a:lnTo>
                  <a:pt x="48" y="329"/>
                </a:lnTo>
                <a:lnTo>
                  <a:pt x="53" y="333"/>
                </a:lnTo>
                <a:lnTo>
                  <a:pt x="60" y="337"/>
                </a:lnTo>
                <a:lnTo>
                  <a:pt x="66" y="341"/>
                </a:lnTo>
                <a:lnTo>
                  <a:pt x="72" y="344"/>
                </a:lnTo>
                <a:lnTo>
                  <a:pt x="79" y="346"/>
                </a:lnTo>
                <a:lnTo>
                  <a:pt x="86" y="348"/>
                </a:lnTo>
                <a:lnTo>
                  <a:pt x="94" y="349"/>
                </a:lnTo>
                <a:lnTo>
                  <a:pt x="103" y="35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800"/>
          </a:p>
        </p:txBody>
      </p:sp>
      <p:sp>
        <p:nvSpPr>
          <p:cNvPr id="37" name="Freeform 34"/>
          <p:cNvSpPr>
            <a:spLocks/>
          </p:cNvSpPr>
          <p:nvPr userDrawn="1"/>
        </p:nvSpPr>
        <p:spPr bwMode="auto">
          <a:xfrm>
            <a:off x="7237413" y="1203028"/>
            <a:ext cx="60325" cy="57150"/>
          </a:xfrm>
          <a:custGeom>
            <a:avLst/>
            <a:gdLst>
              <a:gd name="T0" fmla="*/ 450 w 450"/>
              <a:gd name="T1" fmla="*/ 290 h 425"/>
              <a:gd name="T2" fmla="*/ 450 w 450"/>
              <a:gd name="T3" fmla="*/ 225 h 425"/>
              <a:gd name="T4" fmla="*/ 449 w 450"/>
              <a:gd name="T5" fmla="*/ 54 h 425"/>
              <a:gd name="T6" fmla="*/ 444 w 450"/>
              <a:gd name="T7" fmla="*/ 20 h 425"/>
              <a:gd name="T8" fmla="*/ 436 w 450"/>
              <a:gd name="T9" fmla="*/ 3 h 425"/>
              <a:gd name="T10" fmla="*/ 429 w 450"/>
              <a:gd name="T11" fmla="*/ 0 h 425"/>
              <a:gd name="T12" fmla="*/ 367 w 450"/>
              <a:gd name="T13" fmla="*/ 2 h 425"/>
              <a:gd name="T14" fmla="*/ 362 w 450"/>
              <a:gd name="T15" fmla="*/ 14 h 425"/>
              <a:gd name="T16" fmla="*/ 347 w 450"/>
              <a:gd name="T17" fmla="*/ 59 h 425"/>
              <a:gd name="T18" fmla="*/ 325 w 450"/>
              <a:gd name="T19" fmla="*/ 2 h 425"/>
              <a:gd name="T20" fmla="*/ 261 w 450"/>
              <a:gd name="T21" fmla="*/ 2 h 425"/>
              <a:gd name="T22" fmla="*/ 242 w 450"/>
              <a:gd name="T23" fmla="*/ 16 h 425"/>
              <a:gd name="T24" fmla="*/ 224 w 450"/>
              <a:gd name="T25" fmla="*/ 64 h 425"/>
              <a:gd name="T26" fmla="*/ 192 w 450"/>
              <a:gd name="T27" fmla="*/ 4 h 425"/>
              <a:gd name="T28" fmla="*/ 135 w 450"/>
              <a:gd name="T29" fmla="*/ 6 h 425"/>
              <a:gd name="T30" fmla="*/ 127 w 450"/>
              <a:gd name="T31" fmla="*/ 11 h 425"/>
              <a:gd name="T32" fmla="*/ 110 w 450"/>
              <a:gd name="T33" fmla="*/ 53 h 425"/>
              <a:gd name="T34" fmla="*/ 86 w 450"/>
              <a:gd name="T35" fmla="*/ 6 h 425"/>
              <a:gd name="T36" fmla="*/ 38 w 450"/>
              <a:gd name="T37" fmla="*/ 6 h 425"/>
              <a:gd name="T38" fmla="*/ 25 w 450"/>
              <a:gd name="T39" fmla="*/ 10 h 425"/>
              <a:gd name="T40" fmla="*/ 10 w 450"/>
              <a:gd name="T41" fmla="*/ 28 h 425"/>
              <a:gd name="T42" fmla="*/ 1 w 450"/>
              <a:gd name="T43" fmla="*/ 55 h 425"/>
              <a:gd name="T44" fmla="*/ 1 w 450"/>
              <a:gd name="T45" fmla="*/ 141 h 425"/>
              <a:gd name="T46" fmla="*/ 5 w 450"/>
              <a:gd name="T47" fmla="*/ 324 h 425"/>
              <a:gd name="T48" fmla="*/ 27 w 450"/>
              <a:gd name="T49" fmla="*/ 401 h 425"/>
              <a:gd name="T50" fmla="*/ 54 w 450"/>
              <a:gd name="T51" fmla="*/ 396 h 425"/>
              <a:gd name="T52" fmla="*/ 74 w 450"/>
              <a:gd name="T53" fmla="*/ 384 h 425"/>
              <a:gd name="T54" fmla="*/ 83 w 450"/>
              <a:gd name="T55" fmla="*/ 374 h 425"/>
              <a:gd name="T56" fmla="*/ 100 w 450"/>
              <a:gd name="T57" fmla="*/ 341 h 425"/>
              <a:gd name="T58" fmla="*/ 105 w 450"/>
              <a:gd name="T59" fmla="*/ 317 h 425"/>
              <a:gd name="T60" fmla="*/ 105 w 450"/>
              <a:gd name="T61" fmla="*/ 367 h 425"/>
              <a:gd name="T62" fmla="*/ 108 w 450"/>
              <a:gd name="T63" fmla="*/ 420 h 425"/>
              <a:gd name="T64" fmla="*/ 116 w 450"/>
              <a:gd name="T65" fmla="*/ 424 h 425"/>
              <a:gd name="T66" fmla="*/ 150 w 450"/>
              <a:gd name="T67" fmla="*/ 423 h 425"/>
              <a:gd name="T68" fmla="*/ 176 w 450"/>
              <a:gd name="T69" fmla="*/ 412 h 425"/>
              <a:gd name="T70" fmla="*/ 189 w 450"/>
              <a:gd name="T71" fmla="*/ 402 h 425"/>
              <a:gd name="T72" fmla="*/ 209 w 450"/>
              <a:gd name="T73" fmla="*/ 368 h 425"/>
              <a:gd name="T74" fmla="*/ 224 w 450"/>
              <a:gd name="T75" fmla="*/ 317 h 425"/>
              <a:gd name="T76" fmla="*/ 225 w 450"/>
              <a:gd name="T77" fmla="*/ 381 h 425"/>
              <a:gd name="T78" fmla="*/ 229 w 450"/>
              <a:gd name="T79" fmla="*/ 419 h 425"/>
              <a:gd name="T80" fmla="*/ 237 w 450"/>
              <a:gd name="T81" fmla="*/ 421 h 425"/>
              <a:gd name="T82" fmla="*/ 266 w 450"/>
              <a:gd name="T83" fmla="*/ 418 h 425"/>
              <a:gd name="T84" fmla="*/ 300 w 450"/>
              <a:gd name="T85" fmla="*/ 405 h 425"/>
              <a:gd name="T86" fmla="*/ 309 w 450"/>
              <a:gd name="T87" fmla="*/ 397 h 425"/>
              <a:gd name="T88" fmla="*/ 331 w 450"/>
              <a:gd name="T89" fmla="*/ 367 h 425"/>
              <a:gd name="T90" fmla="*/ 342 w 450"/>
              <a:gd name="T91" fmla="*/ 334 h 425"/>
              <a:gd name="T92" fmla="*/ 345 w 450"/>
              <a:gd name="T93" fmla="*/ 346 h 425"/>
              <a:gd name="T94" fmla="*/ 348 w 450"/>
              <a:gd name="T95" fmla="*/ 391 h 425"/>
              <a:gd name="T96" fmla="*/ 379 w 450"/>
              <a:gd name="T97" fmla="*/ 386 h 425"/>
              <a:gd name="T98" fmla="*/ 404 w 450"/>
              <a:gd name="T99" fmla="*/ 375 h 425"/>
              <a:gd name="T100" fmla="*/ 425 w 450"/>
              <a:gd name="T101" fmla="*/ 360 h 425"/>
              <a:gd name="T102" fmla="*/ 439 w 450"/>
              <a:gd name="T103" fmla="*/ 342 h 425"/>
              <a:gd name="T104" fmla="*/ 448 w 450"/>
              <a:gd name="T105" fmla="*/ 311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50" h="425">
                <a:moveTo>
                  <a:pt x="448" y="311"/>
                </a:moveTo>
                <a:lnTo>
                  <a:pt x="448" y="311"/>
                </a:lnTo>
                <a:lnTo>
                  <a:pt x="450" y="290"/>
                </a:lnTo>
                <a:lnTo>
                  <a:pt x="450" y="268"/>
                </a:lnTo>
                <a:lnTo>
                  <a:pt x="450" y="225"/>
                </a:lnTo>
                <a:lnTo>
                  <a:pt x="450" y="225"/>
                </a:lnTo>
                <a:lnTo>
                  <a:pt x="449" y="64"/>
                </a:lnTo>
                <a:lnTo>
                  <a:pt x="449" y="64"/>
                </a:lnTo>
                <a:lnTo>
                  <a:pt x="449" y="54"/>
                </a:lnTo>
                <a:lnTo>
                  <a:pt x="448" y="44"/>
                </a:lnTo>
                <a:lnTo>
                  <a:pt x="447" y="33"/>
                </a:lnTo>
                <a:lnTo>
                  <a:pt x="444" y="20"/>
                </a:lnTo>
                <a:lnTo>
                  <a:pt x="441" y="10"/>
                </a:lnTo>
                <a:lnTo>
                  <a:pt x="439" y="6"/>
                </a:lnTo>
                <a:lnTo>
                  <a:pt x="436" y="3"/>
                </a:lnTo>
                <a:lnTo>
                  <a:pt x="433" y="1"/>
                </a:lnTo>
                <a:lnTo>
                  <a:pt x="429" y="0"/>
                </a:lnTo>
                <a:lnTo>
                  <a:pt x="429" y="0"/>
                </a:lnTo>
                <a:lnTo>
                  <a:pt x="396" y="0"/>
                </a:lnTo>
                <a:lnTo>
                  <a:pt x="378" y="1"/>
                </a:lnTo>
                <a:lnTo>
                  <a:pt x="367" y="2"/>
                </a:lnTo>
                <a:lnTo>
                  <a:pt x="367" y="2"/>
                </a:lnTo>
                <a:lnTo>
                  <a:pt x="364" y="7"/>
                </a:lnTo>
                <a:lnTo>
                  <a:pt x="362" y="14"/>
                </a:lnTo>
                <a:lnTo>
                  <a:pt x="356" y="33"/>
                </a:lnTo>
                <a:lnTo>
                  <a:pt x="350" y="52"/>
                </a:lnTo>
                <a:lnTo>
                  <a:pt x="347" y="59"/>
                </a:lnTo>
                <a:lnTo>
                  <a:pt x="345" y="64"/>
                </a:lnTo>
                <a:lnTo>
                  <a:pt x="325" y="2"/>
                </a:lnTo>
                <a:lnTo>
                  <a:pt x="325" y="2"/>
                </a:lnTo>
                <a:lnTo>
                  <a:pt x="309" y="1"/>
                </a:lnTo>
                <a:lnTo>
                  <a:pt x="286" y="1"/>
                </a:lnTo>
                <a:lnTo>
                  <a:pt x="261" y="2"/>
                </a:lnTo>
                <a:lnTo>
                  <a:pt x="247" y="4"/>
                </a:lnTo>
                <a:lnTo>
                  <a:pt x="247" y="4"/>
                </a:lnTo>
                <a:lnTo>
                  <a:pt x="242" y="16"/>
                </a:lnTo>
                <a:lnTo>
                  <a:pt x="236" y="34"/>
                </a:lnTo>
                <a:lnTo>
                  <a:pt x="229" y="52"/>
                </a:lnTo>
                <a:lnTo>
                  <a:pt x="224" y="64"/>
                </a:lnTo>
                <a:lnTo>
                  <a:pt x="205" y="5"/>
                </a:lnTo>
                <a:lnTo>
                  <a:pt x="205" y="5"/>
                </a:lnTo>
                <a:lnTo>
                  <a:pt x="192" y="4"/>
                </a:lnTo>
                <a:lnTo>
                  <a:pt x="168" y="4"/>
                </a:lnTo>
                <a:lnTo>
                  <a:pt x="144" y="5"/>
                </a:lnTo>
                <a:lnTo>
                  <a:pt x="135" y="6"/>
                </a:lnTo>
                <a:lnTo>
                  <a:pt x="131" y="6"/>
                </a:lnTo>
                <a:lnTo>
                  <a:pt x="131" y="6"/>
                </a:lnTo>
                <a:lnTo>
                  <a:pt x="127" y="11"/>
                </a:lnTo>
                <a:lnTo>
                  <a:pt x="124" y="18"/>
                </a:lnTo>
                <a:lnTo>
                  <a:pt x="117" y="36"/>
                </a:lnTo>
                <a:lnTo>
                  <a:pt x="110" y="53"/>
                </a:lnTo>
                <a:lnTo>
                  <a:pt x="105" y="64"/>
                </a:lnTo>
                <a:lnTo>
                  <a:pt x="86" y="6"/>
                </a:lnTo>
                <a:lnTo>
                  <a:pt x="86" y="6"/>
                </a:lnTo>
                <a:lnTo>
                  <a:pt x="69" y="6"/>
                </a:lnTo>
                <a:lnTo>
                  <a:pt x="38" y="6"/>
                </a:lnTo>
                <a:lnTo>
                  <a:pt x="38" y="6"/>
                </a:lnTo>
                <a:lnTo>
                  <a:pt x="33" y="7"/>
                </a:lnTo>
                <a:lnTo>
                  <a:pt x="29" y="8"/>
                </a:lnTo>
                <a:lnTo>
                  <a:pt x="25" y="10"/>
                </a:lnTo>
                <a:lnTo>
                  <a:pt x="21" y="12"/>
                </a:lnTo>
                <a:lnTo>
                  <a:pt x="15" y="19"/>
                </a:lnTo>
                <a:lnTo>
                  <a:pt x="10" y="28"/>
                </a:lnTo>
                <a:lnTo>
                  <a:pt x="5" y="36"/>
                </a:lnTo>
                <a:lnTo>
                  <a:pt x="2" y="46"/>
                </a:lnTo>
                <a:lnTo>
                  <a:pt x="1" y="55"/>
                </a:lnTo>
                <a:lnTo>
                  <a:pt x="0" y="63"/>
                </a:lnTo>
                <a:lnTo>
                  <a:pt x="0" y="63"/>
                </a:lnTo>
                <a:lnTo>
                  <a:pt x="1" y="141"/>
                </a:lnTo>
                <a:lnTo>
                  <a:pt x="2" y="220"/>
                </a:lnTo>
                <a:lnTo>
                  <a:pt x="2" y="220"/>
                </a:lnTo>
                <a:lnTo>
                  <a:pt x="5" y="324"/>
                </a:lnTo>
                <a:lnTo>
                  <a:pt x="8" y="402"/>
                </a:lnTo>
                <a:lnTo>
                  <a:pt x="8" y="402"/>
                </a:lnTo>
                <a:lnTo>
                  <a:pt x="27" y="401"/>
                </a:lnTo>
                <a:lnTo>
                  <a:pt x="37" y="399"/>
                </a:lnTo>
                <a:lnTo>
                  <a:pt x="45" y="398"/>
                </a:lnTo>
                <a:lnTo>
                  <a:pt x="54" y="396"/>
                </a:lnTo>
                <a:lnTo>
                  <a:pt x="62" y="393"/>
                </a:lnTo>
                <a:lnTo>
                  <a:pt x="68" y="388"/>
                </a:lnTo>
                <a:lnTo>
                  <a:pt x="74" y="384"/>
                </a:lnTo>
                <a:lnTo>
                  <a:pt x="74" y="384"/>
                </a:lnTo>
                <a:lnTo>
                  <a:pt x="79" y="379"/>
                </a:lnTo>
                <a:lnTo>
                  <a:pt x="83" y="374"/>
                </a:lnTo>
                <a:lnTo>
                  <a:pt x="90" y="363"/>
                </a:lnTo>
                <a:lnTo>
                  <a:pt x="95" y="352"/>
                </a:lnTo>
                <a:lnTo>
                  <a:pt x="100" y="341"/>
                </a:lnTo>
                <a:lnTo>
                  <a:pt x="103" y="331"/>
                </a:lnTo>
                <a:lnTo>
                  <a:pt x="104" y="324"/>
                </a:lnTo>
                <a:lnTo>
                  <a:pt x="105" y="317"/>
                </a:lnTo>
                <a:lnTo>
                  <a:pt x="105" y="317"/>
                </a:lnTo>
                <a:lnTo>
                  <a:pt x="105" y="337"/>
                </a:lnTo>
                <a:lnTo>
                  <a:pt x="105" y="367"/>
                </a:lnTo>
                <a:lnTo>
                  <a:pt x="106" y="397"/>
                </a:lnTo>
                <a:lnTo>
                  <a:pt x="108" y="420"/>
                </a:lnTo>
                <a:lnTo>
                  <a:pt x="108" y="420"/>
                </a:lnTo>
                <a:lnTo>
                  <a:pt x="108" y="421"/>
                </a:lnTo>
                <a:lnTo>
                  <a:pt x="110" y="422"/>
                </a:lnTo>
                <a:lnTo>
                  <a:pt x="116" y="424"/>
                </a:lnTo>
                <a:lnTo>
                  <a:pt x="125" y="425"/>
                </a:lnTo>
                <a:lnTo>
                  <a:pt x="136" y="425"/>
                </a:lnTo>
                <a:lnTo>
                  <a:pt x="150" y="423"/>
                </a:lnTo>
                <a:lnTo>
                  <a:pt x="163" y="418"/>
                </a:lnTo>
                <a:lnTo>
                  <a:pt x="169" y="415"/>
                </a:lnTo>
                <a:lnTo>
                  <a:pt x="176" y="412"/>
                </a:lnTo>
                <a:lnTo>
                  <a:pt x="182" y="407"/>
                </a:lnTo>
                <a:lnTo>
                  <a:pt x="189" y="402"/>
                </a:lnTo>
                <a:lnTo>
                  <a:pt x="189" y="402"/>
                </a:lnTo>
                <a:lnTo>
                  <a:pt x="197" y="392"/>
                </a:lnTo>
                <a:lnTo>
                  <a:pt x="204" y="380"/>
                </a:lnTo>
                <a:lnTo>
                  <a:pt x="209" y="368"/>
                </a:lnTo>
                <a:lnTo>
                  <a:pt x="213" y="356"/>
                </a:lnTo>
                <a:lnTo>
                  <a:pt x="220" y="333"/>
                </a:lnTo>
                <a:lnTo>
                  <a:pt x="224" y="317"/>
                </a:lnTo>
                <a:lnTo>
                  <a:pt x="224" y="317"/>
                </a:lnTo>
                <a:lnTo>
                  <a:pt x="224" y="348"/>
                </a:lnTo>
                <a:lnTo>
                  <a:pt x="225" y="381"/>
                </a:lnTo>
                <a:lnTo>
                  <a:pt x="227" y="408"/>
                </a:lnTo>
                <a:lnTo>
                  <a:pt x="228" y="417"/>
                </a:lnTo>
                <a:lnTo>
                  <a:pt x="229" y="419"/>
                </a:lnTo>
                <a:lnTo>
                  <a:pt x="230" y="420"/>
                </a:lnTo>
                <a:lnTo>
                  <a:pt x="230" y="420"/>
                </a:lnTo>
                <a:lnTo>
                  <a:pt x="237" y="421"/>
                </a:lnTo>
                <a:lnTo>
                  <a:pt x="245" y="421"/>
                </a:lnTo>
                <a:lnTo>
                  <a:pt x="255" y="420"/>
                </a:lnTo>
                <a:lnTo>
                  <a:pt x="266" y="418"/>
                </a:lnTo>
                <a:lnTo>
                  <a:pt x="277" y="415"/>
                </a:lnTo>
                <a:lnTo>
                  <a:pt x="289" y="411"/>
                </a:lnTo>
                <a:lnTo>
                  <a:pt x="300" y="405"/>
                </a:lnTo>
                <a:lnTo>
                  <a:pt x="305" y="401"/>
                </a:lnTo>
                <a:lnTo>
                  <a:pt x="309" y="397"/>
                </a:lnTo>
                <a:lnTo>
                  <a:pt x="309" y="397"/>
                </a:lnTo>
                <a:lnTo>
                  <a:pt x="317" y="387"/>
                </a:lnTo>
                <a:lnTo>
                  <a:pt x="325" y="377"/>
                </a:lnTo>
                <a:lnTo>
                  <a:pt x="331" y="367"/>
                </a:lnTo>
                <a:lnTo>
                  <a:pt x="336" y="356"/>
                </a:lnTo>
                <a:lnTo>
                  <a:pt x="339" y="345"/>
                </a:lnTo>
                <a:lnTo>
                  <a:pt x="342" y="334"/>
                </a:lnTo>
                <a:lnTo>
                  <a:pt x="345" y="317"/>
                </a:lnTo>
                <a:lnTo>
                  <a:pt x="345" y="317"/>
                </a:lnTo>
                <a:lnTo>
                  <a:pt x="345" y="346"/>
                </a:lnTo>
                <a:lnTo>
                  <a:pt x="346" y="370"/>
                </a:lnTo>
                <a:lnTo>
                  <a:pt x="348" y="391"/>
                </a:lnTo>
                <a:lnTo>
                  <a:pt x="348" y="391"/>
                </a:lnTo>
                <a:lnTo>
                  <a:pt x="362" y="390"/>
                </a:lnTo>
                <a:lnTo>
                  <a:pt x="371" y="388"/>
                </a:lnTo>
                <a:lnTo>
                  <a:pt x="379" y="386"/>
                </a:lnTo>
                <a:lnTo>
                  <a:pt x="379" y="386"/>
                </a:lnTo>
                <a:lnTo>
                  <a:pt x="393" y="380"/>
                </a:lnTo>
                <a:lnTo>
                  <a:pt x="404" y="375"/>
                </a:lnTo>
                <a:lnTo>
                  <a:pt x="415" y="368"/>
                </a:lnTo>
                <a:lnTo>
                  <a:pt x="415" y="368"/>
                </a:lnTo>
                <a:lnTo>
                  <a:pt x="425" y="360"/>
                </a:lnTo>
                <a:lnTo>
                  <a:pt x="430" y="355"/>
                </a:lnTo>
                <a:lnTo>
                  <a:pt x="435" y="349"/>
                </a:lnTo>
                <a:lnTo>
                  <a:pt x="439" y="342"/>
                </a:lnTo>
                <a:lnTo>
                  <a:pt x="443" y="333"/>
                </a:lnTo>
                <a:lnTo>
                  <a:pt x="446" y="323"/>
                </a:lnTo>
                <a:lnTo>
                  <a:pt x="448" y="31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800"/>
          </a:p>
        </p:txBody>
      </p:sp>
      <p:sp>
        <p:nvSpPr>
          <p:cNvPr id="38" name="Freeform 35"/>
          <p:cNvSpPr>
            <a:spLocks/>
          </p:cNvSpPr>
          <p:nvPr userDrawn="1"/>
        </p:nvSpPr>
        <p:spPr bwMode="auto">
          <a:xfrm>
            <a:off x="7245351" y="1206204"/>
            <a:ext cx="73025" cy="80963"/>
          </a:xfrm>
          <a:custGeom>
            <a:avLst/>
            <a:gdLst>
              <a:gd name="T0" fmla="*/ 554 w 554"/>
              <a:gd name="T1" fmla="*/ 356 h 620"/>
              <a:gd name="T2" fmla="*/ 549 w 554"/>
              <a:gd name="T3" fmla="*/ 350 h 620"/>
              <a:gd name="T4" fmla="*/ 535 w 554"/>
              <a:gd name="T5" fmla="*/ 331 h 620"/>
              <a:gd name="T6" fmla="*/ 525 w 554"/>
              <a:gd name="T7" fmla="*/ 306 h 620"/>
              <a:gd name="T8" fmla="*/ 520 w 554"/>
              <a:gd name="T9" fmla="*/ 285 h 620"/>
              <a:gd name="T10" fmla="*/ 516 w 554"/>
              <a:gd name="T11" fmla="*/ 258 h 620"/>
              <a:gd name="T12" fmla="*/ 515 w 554"/>
              <a:gd name="T13" fmla="*/ 243 h 620"/>
              <a:gd name="T14" fmla="*/ 516 w 554"/>
              <a:gd name="T15" fmla="*/ 222 h 620"/>
              <a:gd name="T16" fmla="*/ 520 w 554"/>
              <a:gd name="T17" fmla="*/ 202 h 620"/>
              <a:gd name="T18" fmla="*/ 532 w 554"/>
              <a:gd name="T19" fmla="*/ 167 h 620"/>
              <a:gd name="T20" fmla="*/ 546 w 554"/>
              <a:gd name="T21" fmla="*/ 142 h 620"/>
              <a:gd name="T22" fmla="*/ 551 w 554"/>
              <a:gd name="T23" fmla="*/ 43 h 620"/>
              <a:gd name="T24" fmla="*/ 542 w 554"/>
              <a:gd name="T25" fmla="*/ 36 h 620"/>
              <a:gd name="T26" fmla="*/ 504 w 554"/>
              <a:gd name="T27" fmla="*/ 13 h 620"/>
              <a:gd name="T28" fmla="*/ 482 w 554"/>
              <a:gd name="T29" fmla="*/ 2 h 620"/>
              <a:gd name="T30" fmla="*/ 470 w 554"/>
              <a:gd name="T31" fmla="*/ 0 h 620"/>
              <a:gd name="T32" fmla="*/ 465 w 554"/>
              <a:gd name="T33" fmla="*/ 327 h 620"/>
              <a:gd name="T34" fmla="*/ 465 w 554"/>
              <a:gd name="T35" fmla="*/ 339 h 620"/>
              <a:gd name="T36" fmla="*/ 458 w 554"/>
              <a:gd name="T37" fmla="*/ 360 h 620"/>
              <a:gd name="T38" fmla="*/ 444 w 554"/>
              <a:gd name="T39" fmla="*/ 382 h 620"/>
              <a:gd name="T40" fmla="*/ 426 w 554"/>
              <a:gd name="T41" fmla="*/ 402 h 620"/>
              <a:gd name="T42" fmla="*/ 405 w 554"/>
              <a:gd name="T43" fmla="*/ 421 h 620"/>
              <a:gd name="T44" fmla="*/ 380 w 554"/>
              <a:gd name="T45" fmla="*/ 437 h 620"/>
              <a:gd name="T46" fmla="*/ 353 w 554"/>
              <a:gd name="T47" fmla="*/ 449 h 620"/>
              <a:gd name="T48" fmla="*/ 327 w 554"/>
              <a:gd name="T49" fmla="*/ 458 h 620"/>
              <a:gd name="T50" fmla="*/ 314 w 554"/>
              <a:gd name="T51" fmla="*/ 461 h 620"/>
              <a:gd name="T52" fmla="*/ 255 w 554"/>
              <a:gd name="T53" fmla="*/ 471 h 620"/>
              <a:gd name="T54" fmla="*/ 199 w 554"/>
              <a:gd name="T55" fmla="*/ 477 h 620"/>
              <a:gd name="T56" fmla="*/ 98 w 554"/>
              <a:gd name="T57" fmla="*/ 482 h 620"/>
              <a:gd name="T58" fmla="*/ 27 w 554"/>
              <a:gd name="T59" fmla="*/ 482 h 620"/>
              <a:gd name="T60" fmla="*/ 0 w 554"/>
              <a:gd name="T61" fmla="*/ 481 h 620"/>
              <a:gd name="T62" fmla="*/ 4 w 554"/>
              <a:gd name="T63" fmla="*/ 508 h 620"/>
              <a:gd name="T64" fmla="*/ 13 w 554"/>
              <a:gd name="T65" fmla="*/ 550 h 620"/>
              <a:gd name="T66" fmla="*/ 18 w 554"/>
              <a:gd name="T67" fmla="*/ 566 h 620"/>
              <a:gd name="T68" fmla="*/ 29 w 554"/>
              <a:gd name="T69" fmla="*/ 586 h 620"/>
              <a:gd name="T70" fmla="*/ 44 w 554"/>
              <a:gd name="T71" fmla="*/ 604 h 620"/>
              <a:gd name="T72" fmla="*/ 62 w 554"/>
              <a:gd name="T73" fmla="*/ 620 h 620"/>
              <a:gd name="T74" fmla="*/ 554 w 554"/>
              <a:gd name="T75" fmla="*/ 450 h 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54" h="620">
                <a:moveTo>
                  <a:pt x="554" y="450"/>
                </a:moveTo>
                <a:lnTo>
                  <a:pt x="554" y="356"/>
                </a:lnTo>
                <a:lnTo>
                  <a:pt x="554" y="356"/>
                </a:lnTo>
                <a:lnTo>
                  <a:pt x="549" y="350"/>
                </a:lnTo>
                <a:lnTo>
                  <a:pt x="543" y="342"/>
                </a:lnTo>
                <a:lnTo>
                  <a:pt x="535" y="331"/>
                </a:lnTo>
                <a:lnTo>
                  <a:pt x="528" y="315"/>
                </a:lnTo>
                <a:lnTo>
                  <a:pt x="525" y="306"/>
                </a:lnTo>
                <a:lnTo>
                  <a:pt x="522" y="296"/>
                </a:lnTo>
                <a:lnTo>
                  <a:pt x="520" y="285"/>
                </a:lnTo>
                <a:lnTo>
                  <a:pt x="517" y="271"/>
                </a:lnTo>
                <a:lnTo>
                  <a:pt x="516" y="258"/>
                </a:lnTo>
                <a:lnTo>
                  <a:pt x="515" y="243"/>
                </a:lnTo>
                <a:lnTo>
                  <a:pt x="515" y="243"/>
                </a:lnTo>
                <a:lnTo>
                  <a:pt x="515" y="232"/>
                </a:lnTo>
                <a:lnTo>
                  <a:pt x="516" y="222"/>
                </a:lnTo>
                <a:lnTo>
                  <a:pt x="517" y="212"/>
                </a:lnTo>
                <a:lnTo>
                  <a:pt x="520" y="202"/>
                </a:lnTo>
                <a:lnTo>
                  <a:pt x="526" y="183"/>
                </a:lnTo>
                <a:lnTo>
                  <a:pt x="532" y="167"/>
                </a:lnTo>
                <a:lnTo>
                  <a:pt x="540" y="154"/>
                </a:lnTo>
                <a:lnTo>
                  <a:pt x="546" y="142"/>
                </a:lnTo>
                <a:lnTo>
                  <a:pt x="552" y="133"/>
                </a:lnTo>
                <a:lnTo>
                  <a:pt x="551" y="43"/>
                </a:lnTo>
                <a:lnTo>
                  <a:pt x="551" y="43"/>
                </a:lnTo>
                <a:lnTo>
                  <a:pt x="542" y="36"/>
                </a:lnTo>
                <a:lnTo>
                  <a:pt x="518" y="21"/>
                </a:lnTo>
                <a:lnTo>
                  <a:pt x="504" y="13"/>
                </a:lnTo>
                <a:lnTo>
                  <a:pt x="489" y="5"/>
                </a:lnTo>
                <a:lnTo>
                  <a:pt x="482" y="2"/>
                </a:lnTo>
                <a:lnTo>
                  <a:pt x="476" y="1"/>
                </a:lnTo>
                <a:lnTo>
                  <a:pt x="470" y="0"/>
                </a:lnTo>
                <a:lnTo>
                  <a:pt x="464" y="0"/>
                </a:lnTo>
                <a:lnTo>
                  <a:pt x="465" y="327"/>
                </a:lnTo>
                <a:lnTo>
                  <a:pt x="465" y="327"/>
                </a:lnTo>
                <a:lnTo>
                  <a:pt x="465" y="339"/>
                </a:lnTo>
                <a:lnTo>
                  <a:pt x="462" y="349"/>
                </a:lnTo>
                <a:lnTo>
                  <a:pt x="458" y="360"/>
                </a:lnTo>
                <a:lnTo>
                  <a:pt x="452" y="370"/>
                </a:lnTo>
                <a:lnTo>
                  <a:pt x="444" y="382"/>
                </a:lnTo>
                <a:lnTo>
                  <a:pt x="436" y="392"/>
                </a:lnTo>
                <a:lnTo>
                  <a:pt x="426" y="402"/>
                </a:lnTo>
                <a:lnTo>
                  <a:pt x="416" y="411"/>
                </a:lnTo>
                <a:lnTo>
                  <a:pt x="405" y="421"/>
                </a:lnTo>
                <a:lnTo>
                  <a:pt x="392" y="429"/>
                </a:lnTo>
                <a:lnTo>
                  <a:pt x="380" y="437"/>
                </a:lnTo>
                <a:lnTo>
                  <a:pt x="367" y="443"/>
                </a:lnTo>
                <a:lnTo>
                  <a:pt x="353" y="449"/>
                </a:lnTo>
                <a:lnTo>
                  <a:pt x="340" y="454"/>
                </a:lnTo>
                <a:lnTo>
                  <a:pt x="327" y="458"/>
                </a:lnTo>
                <a:lnTo>
                  <a:pt x="314" y="461"/>
                </a:lnTo>
                <a:lnTo>
                  <a:pt x="314" y="461"/>
                </a:lnTo>
                <a:lnTo>
                  <a:pt x="284" y="467"/>
                </a:lnTo>
                <a:lnTo>
                  <a:pt x="255" y="471"/>
                </a:lnTo>
                <a:lnTo>
                  <a:pt x="227" y="474"/>
                </a:lnTo>
                <a:lnTo>
                  <a:pt x="199" y="477"/>
                </a:lnTo>
                <a:lnTo>
                  <a:pt x="146" y="480"/>
                </a:lnTo>
                <a:lnTo>
                  <a:pt x="98" y="482"/>
                </a:lnTo>
                <a:lnTo>
                  <a:pt x="58" y="482"/>
                </a:lnTo>
                <a:lnTo>
                  <a:pt x="27" y="482"/>
                </a:lnTo>
                <a:lnTo>
                  <a:pt x="0" y="481"/>
                </a:lnTo>
                <a:lnTo>
                  <a:pt x="0" y="481"/>
                </a:lnTo>
                <a:lnTo>
                  <a:pt x="1" y="488"/>
                </a:lnTo>
                <a:lnTo>
                  <a:pt x="4" y="508"/>
                </a:lnTo>
                <a:lnTo>
                  <a:pt x="10" y="535"/>
                </a:lnTo>
                <a:lnTo>
                  <a:pt x="13" y="550"/>
                </a:lnTo>
                <a:lnTo>
                  <a:pt x="18" y="566"/>
                </a:lnTo>
                <a:lnTo>
                  <a:pt x="18" y="566"/>
                </a:lnTo>
                <a:lnTo>
                  <a:pt x="23" y="576"/>
                </a:lnTo>
                <a:lnTo>
                  <a:pt x="29" y="586"/>
                </a:lnTo>
                <a:lnTo>
                  <a:pt x="36" y="595"/>
                </a:lnTo>
                <a:lnTo>
                  <a:pt x="44" y="604"/>
                </a:lnTo>
                <a:lnTo>
                  <a:pt x="57" y="616"/>
                </a:lnTo>
                <a:lnTo>
                  <a:pt x="62" y="620"/>
                </a:lnTo>
                <a:lnTo>
                  <a:pt x="451" y="620"/>
                </a:lnTo>
                <a:lnTo>
                  <a:pt x="554" y="45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800"/>
          </a:p>
        </p:txBody>
      </p:sp>
      <p:sp>
        <p:nvSpPr>
          <p:cNvPr id="39" name="Freeform 36"/>
          <p:cNvSpPr>
            <a:spLocks/>
          </p:cNvSpPr>
          <p:nvPr userDrawn="1"/>
        </p:nvSpPr>
        <p:spPr bwMode="auto">
          <a:xfrm>
            <a:off x="7251700" y="1298279"/>
            <a:ext cx="57150" cy="17463"/>
          </a:xfrm>
          <a:custGeom>
            <a:avLst/>
            <a:gdLst>
              <a:gd name="T0" fmla="*/ 20 w 435"/>
              <a:gd name="T1" fmla="*/ 142 h 142"/>
              <a:gd name="T2" fmla="*/ 411 w 435"/>
              <a:gd name="T3" fmla="*/ 142 h 142"/>
              <a:gd name="T4" fmla="*/ 411 w 435"/>
              <a:gd name="T5" fmla="*/ 142 h 142"/>
              <a:gd name="T6" fmla="*/ 422 w 435"/>
              <a:gd name="T7" fmla="*/ 109 h 142"/>
              <a:gd name="T8" fmla="*/ 430 w 435"/>
              <a:gd name="T9" fmla="*/ 83 h 142"/>
              <a:gd name="T10" fmla="*/ 433 w 435"/>
              <a:gd name="T11" fmla="*/ 72 h 142"/>
              <a:gd name="T12" fmla="*/ 435 w 435"/>
              <a:gd name="T13" fmla="*/ 63 h 142"/>
              <a:gd name="T14" fmla="*/ 417 w 435"/>
              <a:gd name="T15" fmla="*/ 0 h 142"/>
              <a:gd name="T16" fmla="*/ 22 w 435"/>
              <a:gd name="T17" fmla="*/ 0 h 142"/>
              <a:gd name="T18" fmla="*/ 0 w 435"/>
              <a:gd name="T19" fmla="*/ 65 h 142"/>
              <a:gd name="T20" fmla="*/ 20 w 435"/>
              <a:gd name="T21" fmla="*/ 142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35" h="142">
                <a:moveTo>
                  <a:pt x="20" y="142"/>
                </a:moveTo>
                <a:lnTo>
                  <a:pt x="411" y="142"/>
                </a:lnTo>
                <a:lnTo>
                  <a:pt x="411" y="142"/>
                </a:lnTo>
                <a:lnTo>
                  <a:pt x="422" y="109"/>
                </a:lnTo>
                <a:lnTo>
                  <a:pt x="430" y="83"/>
                </a:lnTo>
                <a:lnTo>
                  <a:pt x="433" y="72"/>
                </a:lnTo>
                <a:lnTo>
                  <a:pt x="435" y="63"/>
                </a:lnTo>
                <a:lnTo>
                  <a:pt x="417" y="0"/>
                </a:lnTo>
                <a:lnTo>
                  <a:pt x="22" y="0"/>
                </a:lnTo>
                <a:lnTo>
                  <a:pt x="0" y="65"/>
                </a:lnTo>
                <a:lnTo>
                  <a:pt x="20" y="14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800"/>
          </a:p>
        </p:txBody>
      </p:sp>
      <p:sp>
        <p:nvSpPr>
          <p:cNvPr id="40" name="Freeform 37"/>
          <p:cNvSpPr>
            <a:spLocks/>
          </p:cNvSpPr>
          <p:nvPr userDrawn="1"/>
        </p:nvSpPr>
        <p:spPr bwMode="auto">
          <a:xfrm>
            <a:off x="7254875" y="1326854"/>
            <a:ext cx="57150" cy="66675"/>
          </a:xfrm>
          <a:custGeom>
            <a:avLst/>
            <a:gdLst>
              <a:gd name="T0" fmla="*/ 384 w 436"/>
              <a:gd name="T1" fmla="*/ 0 h 514"/>
              <a:gd name="T2" fmla="*/ 2 w 436"/>
              <a:gd name="T3" fmla="*/ 0 h 514"/>
              <a:gd name="T4" fmla="*/ 0 w 436"/>
              <a:gd name="T5" fmla="*/ 505 h 514"/>
              <a:gd name="T6" fmla="*/ 331 w 436"/>
              <a:gd name="T7" fmla="*/ 514 h 514"/>
              <a:gd name="T8" fmla="*/ 436 w 436"/>
              <a:gd name="T9" fmla="*/ 431 h 514"/>
              <a:gd name="T10" fmla="*/ 384 w 436"/>
              <a:gd name="T11" fmla="*/ 0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6" h="514">
                <a:moveTo>
                  <a:pt x="384" y="0"/>
                </a:moveTo>
                <a:lnTo>
                  <a:pt x="2" y="0"/>
                </a:lnTo>
                <a:lnTo>
                  <a:pt x="0" y="505"/>
                </a:lnTo>
                <a:lnTo>
                  <a:pt x="331" y="514"/>
                </a:lnTo>
                <a:lnTo>
                  <a:pt x="436" y="431"/>
                </a:lnTo>
                <a:lnTo>
                  <a:pt x="38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800"/>
          </a:p>
        </p:txBody>
      </p:sp>
      <p:sp>
        <p:nvSpPr>
          <p:cNvPr id="41" name="Freeform 38"/>
          <p:cNvSpPr>
            <a:spLocks/>
          </p:cNvSpPr>
          <p:nvPr userDrawn="1"/>
        </p:nvSpPr>
        <p:spPr bwMode="auto">
          <a:xfrm>
            <a:off x="7251701" y="1391941"/>
            <a:ext cx="77788" cy="68263"/>
          </a:xfrm>
          <a:custGeom>
            <a:avLst/>
            <a:gdLst>
              <a:gd name="T0" fmla="*/ 586 w 586"/>
              <a:gd name="T1" fmla="*/ 139 h 523"/>
              <a:gd name="T2" fmla="*/ 586 w 586"/>
              <a:gd name="T3" fmla="*/ 139 h 523"/>
              <a:gd name="T4" fmla="*/ 552 w 586"/>
              <a:gd name="T5" fmla="*/ 115 h 523"/>
              <a:gd name="T6" fmla="*/ 527 w 586"/>
              <a:gd name="T7" fmla="*/ 97 h 523"/>
              <a:gd name="T8" fmla="*/ 519 w 586"/>
              <a:gd name="T9" fmla="*/ 90 h 523"/>
              <a:gd name="T10" fmla="*/ 514 w 586"/>
              <a:gd name="T11" fmla="*/ 85 h 523"/>
              <a:gd name="T12" fmla="*/ 514 w 586"/>
              <a:gd name="T13" fmla="*/ 85 h 523"/>
              <a:gd name="T14" fmla="*/ 512 w 586"/>
              <a:gd name="T15" fmla="*/ 79 h 523"/>
              <a:gd name="T16" fmla="*/ 510 w 586"/>
              <a:gd name="T17" fmla="*/ 69 h 523"/>
              <a:gd name="T18" fmla="*/ 506 w 586"/>
              <a:gd name="T19" fmla="*/ 40 h 523"/>
              <a:gd name="T20" fmla="*/ 503 w 586"/>
              <a:gd name="T21" fmla="*/ 0 h 523"/>
              <a:gd name="T22" fmla="*/ 381 w 586"/>
              <a:gd name="T23" fmla="*/ 98 h 523"/>
              <a:gd name="T24" fmla="*/ 8 w 586"/>
              <a:gd name="T25" fmla="*/ 97 h 523"/>
              <a:gd name="T26" fmla="*/ 8 w 586"/>
              <a:gd name="T27" fmla="*/ 97 h 523"/>
              <a:gd name="T28" fmla="*/ 8 w 586"/>
              <a:gd name="T29" fmla="*/ 98 h 523"/>
              <a:gd name="T30" fmla="*/ 7 w 586"/>
              <a:gd name="T31" fmla="*/ 100 h 523"/>
              <a:gd name="T32" fmla="*/ 5 w 586"/>
              <a:gd name="T33" fmla="*/ 108 h 523"/>
              <a:gd name="T34" fmla="*/ 3 w 586"/>
              <a:gd name="T35" fmla="*/ 139 h 523"/>
              <a:gd name="T36" fmla="*/ 2 w 586"/>
              <a:gd name="T37" fmla="*/ 183 h 523"/>
              <a:gd name="T38" fmla="*/ 1 w 586"/>
              <a:gd name="T39" fmla="*/ 233 h 523"/>
              <a:gd name="T40" fmla="*/ 0 w 586"/>
              <a:gd name="T41" fmla="*/ 327 h 523"/>
              <a:gd name="T42" fmla="*/ 0 w 586"/>
              <a:gd name="T43" fmla="*/ 369 h 523"/>
              <a:gd name="T44" fmla="*/ 0 w 586"/>
              <a:gd name="T45" fmla="*/ 369 h 523"/>
              <a:gd name="T46" fmla="*/ 29 w 586"/>
              <a:gd name="T47" fmla="*/ 395 h 523"/>
              <a:gd name="T48" fmla="*/ 95 w 586"/>
              <a:gd name="T49" fmla="*/ 448 h 523"/>
              <a:gd name="T50" fmla="*/ 131 w 586"/>
              <a:gd name="T51" fmla="*/ 477 h 523"/>
              <a:gd name="T52" fmla="*/ 162 w 586"/>
              <a:gd name="T53" fmla="*/ 501 h 523"/>
              <a:gd name="T54" fmla="*/ 186 w 586"/>
              <a:gd name="T55" fmla="*/ 517 h 523"/>
              <a:gd name="T56" fmla="*/ 193 w 586"/>
              <a:gd name="T57" fmla="*/ 522 h 523"/>
              <a:gd name="T58" fmla="*/ 195 w 586"/>
              <a:gd name="T59" fmla="*/ 523 h 523"/>
              <a:gd name="T60" fmla="*/ 197 w 586"/>
              <a:gd name="T61" fmla="*/ 523 h 523"/>
              <a:gd name="T62" fmla="*/ 448 w 586"/>
              <a:gd name="T63" fmla="*/ 206 h 523"/>
              <a:gd name="T64" fmla="*/ 586 w 586"/>
              <a:gd name="T65" fmla="*/ 139 h 5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86" h="523">
                <a:moveTo>
                  <a:pt x="586" y="139"/>
                </a:moveTo>
                <a:lnTo>
                  <a:pt x="586" y="139"/>
                </a:lnTo>
                <a:lnTo>
                  <a:pt x="552" y="115"/>
                </a:lnTo>
                <a:lnTo>
                  <a:pt x="527" y="97"/>
                </a:lnTo>
                <a:lnTo>
                  <a:pt x="519" y="90"/>
                </a:lnTo>
                <a:lnTo>
                  <a:pt x="514" y="85"/>
                </a:lnTo>
                <a:lnTo>
                  <a:pt x="514" y="85"/>
                </a:lnTo>
                <a:lnTo>
                  <a:pt x="512" y="79"/>
                </a:lnTo>
                <a:lnTo>
                  <a:pt x="510" y="69"/>
                </a:lnTo>
                <a:lnTo>
                  <a:pt x="506" y="40"/>
                </a:lnTo>
                <a:lnTo>
                  <a:pt x="503" y="0"/>
                </a:lnTo>
                <a:lnTo>
                  <a:pt x="381" y="98"/>
                </a:lnTo>
                <a:lnTo>
                  <a:pt x="8" y="97"/>
                </a:lnTo>
                <a:lnTo>
                  <a:pt x="8" y="97"/>
                </a:lnTo>
                <a:lnTo>
                  <a:pt x="8" y="98"/>
                </a:lnTo>
                <a:lnTo>
                  <a:pt x="7" y="100"/>
                </a:lnTo>
                <a:lnTo>
                  <a:pt x="5" y="108"/>
                </a:lnTo>
                <a:lnTo>
                  <a:pt x="3" y="139"/>
                </a:lnTo>
                <a:lnTo>
                  <a:pt x="2" y="183"/>
                </a:lnTo>
                <a:lnTo>
                  <a:pt x="1" y="233"/>
                </a:lnTo>
                <a:lnTo>
                  <a:pt x="0" y="327"/>
                </a:lnTo>
                <a:lnTo>
                  <a:pt x="0" y="369"/>
                </a:lnTo>
                <a:lnTo>
                  <a:pt x="0" y="369"/>
                </a:lnTo>
                <a:lnTo>
                  <a:pt x="29" y="395"/>
                </a:lnTo>
                <a:lnTo>
                  <a:pt x="95" y="448"/>
                </a:lnTo>
                <a:lnTo>
                  <a:pt x="131" y="477"/>
                </a:lnTo>
                <a:lnTo>
                  <a:pt x="162" y="501"/>
                </a:lnTo>
                <a:lnTo>
                  <a:pt x="186" y="517"/>
                </a:lnTo>
                <a:lnTo>
                  <a:pt x="193" y="522"/>
                </a:lnTo>
                <a:lnTo>
                  <a:pt x="195" y="523"/>
                </a:lnTo>
                <a:lnTo>
                  <a:pt x="197" y="523"/>
                </a:lnTo>
                <a:lnTo>
                  <a:pt x="448" y="206"/>
                </a:lnTo>
                <a:lnTo>
                  <a:pt x="586" y="13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800"/>
          </a:p>
        </p:txBody>
      </p:sp>
      <p:sp>
        <p:nvSpPr>
          <p:cNvPr id="42" name="Freeform 39"/>
          <p:cNvSpPr>
            <a:spLocks/>
          </p:cNvSpPr>
          <p:nvPr userDrawn="1"/>
        </p:nvSpPr>
        <p:spPr bwMode="auto">
          <a:xfrm>
            <a:off x="7288212" y="1417340"/>
            <a:ext cx="115888" cy="66675"/>
          </a:xfrm>
          <a:custGeom>
            <a:avLst/>
            <a:gdLst>
              <a:gd name="T0" fmla="*/ 226 w 879"/>
              <a:gd name="T1" fmla="*/ 65 h 509"/>
              <a:gd name="T2" fmla="*/ 0 w 879"/>
              <a:gd name="T3" fmla="*/ 355 h 509"/>
              <a:gd name="T4" fmla="*/ 369 w 879"/>
              <a:gd name="T5" fmla="*/ 509 h 509"/>
              <a:gd name="T6" fmla="*/ 369 w 879"/>
              <a:gd name="T7" fmla="*/ 509 h 509"/>
              <a:gd name="T8" fmla="*/ 409 w 879"/>
              <a:gd name="T9" fmla="*/ 487 h 509"/>
              <a:gd name="T10" fmla="*/ 452 w 879"/>
              <a:gd name="T11" fmla="*/ 464 h 509"/>
              <a:gd name="T12" fmla="*/ 495 w 879"/>
              <a:gd name="T13" fmla="*/ 439 h 509"/>
              <a:gd name="T14" fmla="*/ 538 w 879"/>
              <a:gd name="T15" fmla="*/ 413 h 509"/>
              <a:gd name="T16" fmla="*/ 623 w 879"/>
              <a:gd name="T17" fmla="*/ 361 h 509"/>
              <a:gd name="T18" fmla="*/ 703 w 879"/>
              <a:gd name="T19" fmla="*/ 311 h 509"/>
              <a:gd name="T20" fmla="*/ 773 w 879"/>
              <a:gd name="T21" fmla="*/ 266 h 509"/>
              <a:gd name="T22" fmla="*/ 829 w 879"/>
              <a:gd name="T23" fmla="*/ 229 h 509"/>
              <a:gd name="T24" fmla="*/ 879 w 879"/>
              <a:gd name="T25" fmla="*/ 196 h 509"/>
              <a:gd name="T26" fmla="*/ 359 w 879"/>
              <a:gd name="T27" fmla="*/ 0 h 509"/>
              <a:gd name="T28" fmla="*/ 226 w 879"/>
              <a:gd name="T29" fmla="*/ 65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79" h="509">
                <a:moveTo>
                  <a:pt x="226" y="65"/>
                </a:moveTo>
                <a:lnTo>
                  <a:pt x="0" y="355"/>
                </a:lnTo>
                <a:lnTo>
                  <a:pt x="369" y="509"/>
                </a:lnTo>
                <a:lnTo>
                  <a:pt x="369" y="509"/>
                </a:lnTo>
                <a:lnTo>
                  <a:pt x="409" y="487"/>
                </a:lnTo>
                <a:lnTo>
                  <a:pt x="452" y="464"/>
                </a:lnTo>
                <a:lnTo>
                  <a:pt x="495" y="439"/>
                </a:lnTo>
                <a:lnTo>
                  <a:pt x="538" y="413"/>
                </a:lnTo>
                <a:lnTo>
                  <a:pt x="623" y="361"/>
                </a:lnTo>
                <a:lnTo>
                  <a:pt x="703" y="311"/>
                </a:lnTo>
                <a:lnTo>
                  <a:pt x="773" y="266"/>
                </a:lnTo>
                <a:lnTo>
                  <a:pt x="829" y="229"/>
                </a:lnTo>
                <a:lnTo>
                  <a:pt x="879" y="196"/>
                </a:lnTo>
                <a:lnTo>
                  <a:pt x="359" y="0"/>
                </a:lnTo>
                <a:lnTo>
                  <a:pt x="226" y="6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800"/>
          </a:p>
        </p:txBody>
      </p:sp>
      <p:sp>
        <p:nvSpPr>
          <p:cNvPr id="43" name="Freeform 40"/>
          <p:cNvSpPr>
            <a:spLocks/>
          </p:cNvSpPr>
          <p:nvPr userDrawn="1"/>
        </p:nvSpPr>
        <p:spPr bwMode="auto">
          <a:xfrm>
            <a:off x="7323137" y="1172866"/>
            <a:ext cx="26988" cy="123825"/>
          </a:xfrm>
          <a:custGeom>
            <a:avLst/>
            <a:gdLst>
              <a:gd name="T0" fmla="*/ 170 w 211"/>
              <a:gd name="T1" fmla="*/ 388 h 928"/>
              <a:gd name="T2" fmla="*/ 169 w 211"/>
              <a:gd name="T3" fmla="*/ 133 h 928"/>
              <a:gd name="T4" fmla="*/ 171 w 211"/>
              <a:gd name="T5" fmla="*/ 84 h 928"/>
              <a:gd name="T6" fmla="*/ 172 w 211"/>
              <a:gd name="T7" fmla="*/ 79 h 928"/>
              <a:gd name="T8" fmla="*/ 182 w 211"/>
              <a:gd name="T9" fmla="*/ 64 h 928"/>
              <a:gd name="T10" fmla="*/ 188 w 211"/>
              <a:gd name="T11" fmla="*/ 53 h 928"/>
              <a:gd name="T12" fmla="*/ 192 w 211"/>
              <a:gd name="T13" fmla="*/ 36 h 928"/>
              <a:gd name="T14" fmla="*/ 191 w 211"/>
              <a:gd name="T15" fmla="*/ 18 h 928"/>
              <a:gd name="T16" fmla="*/ 188 w 211"/>
              <a:gd name="T17" fmla="*/ 0 h 928"/>
              <a:gd name="T18" fmla="*/ 6 w 211"/>
              <a:gd name="T19" fmla="*/ 0 h 928"/>
              <a:gd name="T20" fmla="*/ 4 w 211"/>
              <a:gd name="T21" fmla="*/ 8 h 928"/>
              <a:gd name="T22" fmla="*/ 5 w 211"/>
              <a:gd name="T23" fmla="*/ 33 h 928"/>
              <a:gd name="T24" fmla="*/ 7 w 211"/>
              <a:gd name="T25" fmla="*/ 43 h 928"/>
              <a:gd name="T26" fmla="*/ 17 w 211"/>
              <a:gd name="T27" fmla="*/ 65 h 928"/>
              <a:gd name="T28" fmla="*/ 28 w 211"/>
              <a:gd name="T29" fmla="*/ 80 h 928"/>
              <a:gd name="T30" fmla="*/ 33 w 211"/>
              <a:gd name="T31" fmla="*/ 388 h 928"/>
              <a:gd name="T32" fmla="*/ 29 w 211"/>
              <a:gd name="T33" fmla="*/ 395 h 928"/>
              <a:gd name="T34" fmla="*/ 19 w 211"/>
              <a:gd name="T35" fmla="*/ 412 h 928"/>
              <a:gd name="T36" fmla="*/ 9 w 211"/>
              <a:gd name="T37" fmla="*/ 443 h 928"/>
              <a:gd name="T38" fmla="*/ 0 w 211"/>
              <a:gd name="T39" fmla="*/ 487 h 928"/>
              <a:gd name="T40" fmla="*/ 0 w 211"/>
              <a:gd name="T41" fmla="*/ 498 h 928"/>
              <a:gd name="T42" fmla="*/ 1 w 211"/>
              <a:gd name="T43" fmla="*/ 518 h 928"/>
              <a:gd name="T44" fmla="*/ 10 w 211"/>
              <a:gd name="T45" fmla="*/ 546 h 928"/>
              <a:gd name="T46" fmla="*/ 23 w 211"/>
              <a:gd name="T47" fmla="*/ 576 h 928"/>
              <a:gd name="T48" fmla="*/ 35 w 211"/>
              <a:gd name="T49" fmla="*/ 594 h 928"/>
              <a:gd name="T50" fmla="*/ 31 w 211"/>
              <a:gd name="T51" fmla="*/ 850 h 928"/>
              <a:gd name="T52" fmla="*/ 23 w 211"/>
              <a:gd name="T53" fmla="*/ 859 h 928"/>
              <a:gd name="T54" fmla="*/ 18 w 211"/>
              <a:gd name="T55" fmla="*/ 871 h 928"/>
              <a:gd name="T56" fmla="*/ 14 w 211"/>
              <a:gd name="T57" fmla="*/ 888 h 928"/>
              <a:gd name="T58" fmla="*/ 14 w 211"/>
              <a:gd name="T59" fmla="*/ 898 h 928"/>
              <a:gd name="T60" fmla="*/ 15 w 211"/>
              <a:gd name="T61" fmla="*/ 919 h 928"/>
              <a:gd name="T62" fmla="*/ 18 w 211"/>
              <a:gd name="T63" fmla="*/ 928 h 928"/>
              <a:gd name="T64" fmla="*/ 188 w 211"/>
              <a:gd name="T65" fmla="*/ 928 h 928"/>
              <a:gd name="T66" fmla="*/ 191 w 211"/>
              <a:gd name="T67" fmla="*/ 906 h 928"/>
              <a:gd name="T68" fmla="*/ 190 w 211"/>
              <a:gd name="T69" fmla="*/ 881 h 928"/>
              <a:gd name="T70" fmla="*/ 188 w 211"/>
              <a:gd name="T71" fmla="*/ 873 h 928"/>
              <a:gd name="T72" fmla="*/ 179 w 211"/>
              <a:gd name="T73" fmla="*/ 857 h 928"/>
              <a:gd name="T74" fmla="*/ 169 w 211"/>
              <a:gd name="T75" fmla="*/ 846 h 928"/>
              <a:gd name="T76" fmla="*/ 168 w 211"/>
              <a:gd name="T77" fmla="*/ 594 h 928"/>
              <a:gd name="T78" fmla="*/ 190 w 211"/>
              <a:gd name="T79" fmla="*/ 561 h 928"/>
              <a:gd name="T80" fmla="*/ 202 w 211"/>
              <a:gd name="T81" fmla="*/ 537 h 928"/>
              <a:gd name="T82" fmla="*/ 210 w 211"/>
              <a:gd name="T83" fmla="*/ 507 h 928"/>
              <a:gd name="T84" fmla="*/ 211 w 211"/>
              <a:gd name="T85" fmla="*/ 491 h 928"/>
              <a:gd name="T86" fmla="*/ 211 w 211"/>
              <a:gd name="T87" fmla="*/ 482 h 928"/>
              <a:gd name="T88" fmla="*/ 206 w 211"/>
              <a:gd name="T89" fmla="*/ 458 h 928"/>
              <a:gd name="T90" fmla="*/ 195 w 211"/>
              <a:gd name="T91" fmla="*/ 428 h 928"/>
              <a:gd name="T92" fmla="*/ 181 w 211"/>
              <a:gd name="T93" fmla="*/ 405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11" h="928">
                <a:moveTo>
                  <a:pt x="170" y="388"/>
                </a:moveTo>
                <a:lnTo>
                  <a:pt x="170" y="388"/>
                </a:lnTo>
                <a:lnTo>
                  <a:pt x="169" y="238"/>
                </a:lnTo>
                <a:lnTo>
                  <a:pt x="169" y="133"/>
                </a:lnTo>
                <a:lnTo>
                  <a:pt x="170" y="96"/>
                </a:lnTo>
                <a:lnTo>
                  <a:pt x="171" y="84"/>
                </a:lnTo>
                <a:lnTo>
                  <a:pt x="172" y="79"/>
                </a:lnTo>
                <a:lnTo>
                  <a:pt x="172" y="79"/>
                </a:lnTo>
                <a:lnTo>
                  <a:pt x="177" y="71"/>
                </a:lnTo>
                <a:lnTo>
                  <a:pt x="182" y="64"/>
                </a:lnTo>
                <a:lnTo>
                  <a:pt x="188" y="53"/>
                </a:lnTo>
                <a:lnTo>
                  <a:pt x="188" y="53"/>
                </a:lnTo>
                <a:lnTo>
                  <a:pt x="191" y="45"/>
                </a:lnTo>
                <a:lnTo>
                  <a:pt x="192" y="36"/>
                </a:lnTo>
                <a:lnTo>
                  <a:pt x="192" y="28"/>
                </a:lnTo>
                <a:lnTo>
                  <a:pt x="191" y="18"/>
                </a:lnTo>
                <a:lnTo>
                  <a:pt x="189" y="5"/>
                </a:lnTo>
                <a:lnTo>
                  <a:pt x="188" y="0"/>
                </a:lnTo>
                <a:lnTo>
                  <a:pt x="6" y="0"/>
                </a:lnTo>
                <a:lnTo>
                  <a:pt x="6" y="0"/>
                </a:lnTo>
                <a:lnTo>
                  <a:pt x="5" y="4"/>
                </a:lnTo>
                <a:lnTo>
                  <a:pt x="4" y="8"/>
                </a:lnTo>
                <a:lnTo>
                  <a:pt x="4" y="20"/>
                </a:lnTo>
                <a:lnTo>
                  <a:pt x="5" y="33"/>
                </a:lnTo>
                <a:lnTo>
                  <a:pt x="7" y="43"/>
                </a:lnTo>
                <a:lnTo>
                  <a:pt x="7" y="43"/>
                </a:lnTo>
                <a:lnTo>
                  <a:pt x="11" y="54"/>
                </a:lnTo>
                <a:lnTo>
                  <a:pt x="17" y="65"/>
                </a:lnTo>
                <a:lnTo>
                  <a:pt x="24" y="76"/>
                </a:lnTo>
                <a:lnTo>
                  <a:pt x="28" y="80"/>
                </a:lnTo>
                <a:lnTo>
                  <a:pt x="33" y="83"/>
                </a:lnTo>
                <a:lnTo>
                  <a:pt x="33" y="388"/>
                </a:lnTo>
                <a:lnTo>
                  <a:pt x="33" y="388"/>
                </a:lnTo>
                <a:lnTo>
                  <a:pt x="29" y="395"/>
                </a:lnTo>
                <a:lnTo>
                  <a:pt x="24" y="402"/>
                </a:lnTo>
                <a:lnTo>
                  <a:pt x="19" y="412"/>
                </a:lnTo>
                <a:lnTo>
                  <a:pt x="14" y="426"/>
                </a:lnTo>
                <a:lnTo>
                  <a:pt x="9" y="443"/>
                </a:lnTo>
                <a:lnTo>
                  <a:pt x="4" y="463"/>
                </a:lnTo>
                <a:lnTo>
                  <a:pt x="0" y="487"/>
                </a:lnTo>
                <a:lnTo>
                  <a:pt x="0" y="487"/>
                </a:lnTo>
                <a:lnTo>
                  <a:pt x="0" y="498"/>
                </a:lnTo>
                <a:lnTo>
                  <a:pt x="0" y="508"/>
                </a:lnTo>
                <a:lnTo>
                  <a:pt x="1" y="518"/>
                </a:lnTo>
                <a:lnTo>
                  <a:pt x="4" y="529"/>
                </a:lnTo>
                <a:lnTo>
                  <a:pt x="10" y="546"/>
                </a:lnTo>
                <a:lnTo>
                  <a:pt x="16" y="562"/>
                </a:lnTo>
                <a:lnTo>
                  <a:pt x="23" y="576"/>
                </a:lnTo>
                <a:lnTo>
                  <a:pt x="29" y="585"/>
                </a:lnTo>
                <a:lnTo>
                  <a:pt x="35" y="594"/>
                </a:lnTo>
                <a:lnTo>
                  <a:pt x="31" y="850"/>
                </a:lnTo>
                <a:lnTo>
                  <a:pt x="31" y="850"/>
                </a:lnTo>
                <a:lnTo>
                  <a:pt x="29" y="852"/>
                </a:lnTo>
                <a:lnTo>
                  <a:pt x="23" y="859"/>
                </a:lnTo>
                <a:lnTo>
                  <a:pt x="20" y="864"/>
                </a:lnTo>
                <a:lnTo>
                  <a:pt x="18" y="871"/>
                </a:lnTo>
                <a:lnTo>
                  <a:pt x="15" y="879"/>
                </a:lnTo>
                <a:lnTo>
                  <a:pt x="14" y="888"/>
                </a:lnTo>
                <a:lnTo>
                  <a:pt x="14" y="888"/>
                </a:lnTo>
                <a:lnTo>
                  <a:pt x="14" y="898"/>
                </a:lnTo>
                <a:lnTo>
                  <a:pt x="14" y="906"/>
                </a:lnTo>
                <a:lnTo>
                  <a:pt x="15" y="919"/>
                </a:lnTo>
                <a:lnTo>
                  <a:pt x="17" y="926"/>
                </a:lnTo>
                <a:lnTo>
                  <a:pt x="18" y="928"/>
                </a:lnTo>
                <a:lnTo>
                  <a:pt x="188" y="928"/>
                </a:lnTo>
                <a:lnTo>
                  <a:pt x="188" y="928"/>
                </a:lnTo>
                <a:lnTo>
                  <a:pt x="190" y="920"/>
                </a:lnTo>
                <a:lnTo>
                  <a:pt x="191" y="906"/>
                </a:lnTo>
                <a:lnTo>
                  <a:pt x="190" y="889"/>
                </a:lnTo>
                <a:lnTo>
                  <a:pt x="190" y="881"/>
                </a:lnTo>
                <a:lnTo>
                  <a:pt x="188" y="873"/>
                </a:lnTo>
                <a:lnTo>
                  <a:pt x="188" y="873"/>
                </a:lnTo>
                <a:lnTo>
                  <a:pt x="185" y="864"/>
                </a:lnTo>
                <a:lnTo>
                  <a:pt x="179" y="857"/>
                </a:lnTo>
                <a:lnTo>
                  <a:pt x="174" y="851"/>
                </a:lnTo>
                <a:lnTo>
                  <a:pt x="169" y="846"/>
                </a:lnTo>
                <a:lnTo>
                  <a:pt x="168" y="594"/>
                </a:lnTo>
                <a:lnTo>
                  <a:pt x="168" y="594"/>
                </a:lnTo>
                <a:lnTo>
                  <a:pt x="181" y="573"/>
                </a:lnTo>
                <a:lnTo>
                  <a:pt x="190" y="561"/>
                </a:lnTo>
                <a:lnTo>
                  <a:pt x="196" y="550"/>
                </a:lnTo>
                <a:lnTo>
                  <a:pt x="202" y="537"/>
                </a:lnTo>
                <a:lnTo>
                  <a:pt x="207" y="522"/>
                </a:lnTo>
                <a:lnTo>
                  <a:pt x="210" y="507"/>
                </a:lnTo>
                <a:lnTo>
                  <a:pt x="211" y="499"/>
                </a:lnTo>
                <a:lnTo>
                  <a:pt x="211" y="491"/>
                </a:lnTo>
                <a:lnTo>
                  <a:pt x="211" y="491"/>
                </a:lnTo>
                <a:lnTo>
                  <a:pt x="211" y="482"/>
                </a:lnTo>
                <a:lnTo>
                  <a:pt x="210" y="473"/>
                </a:lnTo>
                <a:lnTo>
                  <a:pt x="206" y="458"/>
                </a:lnTo>
                <a:lnTo>
                  <a:pt x="201" y="443"/>
                </a:lnTo>
                <a:lnTo>
                  <a:pt x="195" y="428"/>
                </a:lnTo>
                <a:lnTo>
                  <a:pt x="189" y="416"/>
                </a:lnTo>
                <a:lnTo>
                  <a:pt x="181" y="405"/>
                </a:lnTo>
                <a:lnTo>
                  <a:pt x="170" y="38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800"/>
          </a:p>
        </p:txBody>
      </p:sp>
      <p:sp>
        <p:nvSpPr>
          <p:cNvPr id="44" name="Freeform 41"/>
          <p:cNvSpPr>
            <a:spLocks/>
          </p:cNvSpPr>
          <p:nvPr userDrawn="1"/>
        </p:nvSpPr>
        <p:spPr bwMode="auto">
          <a:xfrm>
            <a:off x="7351713" y="1209378"/>
            <a:ext cx="80963" cy="58738"/>
          </a:xfrm>
          <a:custGeom>
            <a:avLst/>
            <a:gdLst>
              <a:gd name="T0" fmla="*/ 617 w 617"/>
              <a:gd name="T1" fmla="*/ 73 h 442"/>
              <a:gd name="T2" fmla="*/ 433 w 617"/>
              <a:gd name="T3" fmla="*/ 70 h 442"/>
              <a:gd name="T4" fmla="*/ 202 w 617"/>
              <a:gd name="T5" fmla="*/ 68 h 442"/>
              <a:gd name="T6" fmla="*/ 195 w 617"/>
              <a:gd name="T7" fmla="*/ 67 h 442"/>
              <a:gd name="T8" fmla="*/ 174 w 617"/>
              <a:gd name="T9" fmla="*/ 61 h 442"/>
              <a:gd name="T10" fmla="*/ 137 w 617"/>
              <a:gd name="T11" fmla="*/ 44 h 442"/>
              <a:gd name="T12" fmla="*/ 84 w 617"/>
              <a:gd name="T13" fmla="*/ 16 h 442"/>
              <a:gd name="T14" fmla="*/ 53 w 617"/>
              <a:gd name="T15" fmla="*/ 2 h 442"/>
              <a:gd name="T16" fmla="*/ 40 w 617"/>
              <a:gd name="T17" fmla="*/ 0 h 442"/>
              <a:gd name="T18" fmla="*/ 37 w 617"/>
              <a:gd name="T19" fmla="*/ 2 h 442"/>
              <a:gd name="T20" fmla="*/ 22 w 617"/>
              <a:gd name="T21" fmla="*/ 38 h 442"/>
              <a:gd name="T22" fmla="*/ 1 w 617"/>
              <a:gd name="T23" fmla="*/ 91 h 442"/>
              <a:gd name="T24" fmla="*/ 19 w 617"/>
              <a:gd name="T25" fmla="*/ 113 h 442"/>
              <a:gd name="T26" fmla="*/ 38 w 617"/>
              <a:gd name="T27" fmla="*/ 147 h 442"/>
              <a:gd name="T28" fmla="*/ 47 w 617"/>
              <a:gd name="T29" fmla="*/ 169 h 442"/>
              <a:gd name="T30" fmla="*/ 52 w 617"/>
              <a:gd name="T31" fmla="*/ 191 h 442"/>
              <a:gd name="T32" fmla="*/ 55 w 617"/>
              <a:gd name="T33" fmla="*/ 216 h 442"/>
              <a:gd name="T34" fmla="*/ 53 w 617"/>
              <a:gd name="T35" fmla="*/ 235 h 442"/>
              <a:gd name="T36" fmla="*/ 48 w 617"/>
              <a:gd name="T37" fmla="*/ 265 h 442"/>
              <a:gd name="T38" fmla="*/ 42 w 617"/>
              <a:gd name="T39" fmla="*/ 283 h 442"/>
              <a:gd name="T40" fmla="*/ 32 w 617"/>
              <a:gd name="T41" fmla="*/ 304 h 442"/>
              <a:gd name="T42" fmla="*/ 19 w 617"/>
              <a:gd name="T43" fmla="*/ 324 h 442"/>
              <a:gd name="T44" fmla="*/ 0 w 617"/>
              <a:gd name="T45" fmla="*/ 345 h 442"/>
              <a:gd name="T46" fmla="*/ 23 w 617"/>
              <a:gd name="T47" fmla="*/ 391 h 442"/>
              <a:gd name="T48" fmla="*/ 47 w 617"/>
              <a:gd name="T49" fmla="*/ 435 h 442"/>
              <a:gd name="T50" fmla="*/ 52 w 617"/>
              <a:gd name="T51" fmla="*/ 442 h 442"/>
              <a:gd name="T52" fmla="*/ 84 w 617"/>
              <a:gd name="T53" fmla="*/ 423 h 442"/>
              <a:gd name="T54" fmla="*/ 129 w 617"/>
              <a:gd name="T55" fmla="*/ 400 h 442"/>
              <a:gd name="T56" fmla="*/ 183 w 617"/>
              <a:gd name="T57" fmla="*/ 378 h 442"/>
              <a:gd name="T58" fmla="*/ 211 w 617"/>
              <a:gd name="T59" fmla="*/ 371 h 442"/>
              <a:gd name="T60" fmla="*/ 224 w 617"/>
              <a:gd name="T61" fmla="*/ 369 h 442"/>
              <a:gd name="T62" fmla="*/ 330 w 617"/>
              <a:gd name="T63" fmla="*/ 363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17" h="442">
                <a:moveTo>
                  <a:pt x="330" y="363"/>
                </a:moveTo>
                <a:lnTo>
                  <a:pt x="617" y="73"/>
                </a:lnTo>
                <a:lnTo>
                  <a:pt x="617" y="73"/>
                </a:lnTo>
                <a:lnTo>
                  <a:pt x="433" y="70"/>
                </a:lnTo>
                <a:lnTo>
                  <a:pt x="324" y="69"/>
                </a:lnTo>
                <a:lnTo>
                  <a:pt x="202" y="68"/>
                </a:lnTo>
                <a:lnTo>
                  <a:pt x="202" y="68"/>
                </a:lnTo>
                <a:lnTo>
                  <a:pt x="195" y="67"/>
                </a:lnTo>
                <a:lnTo>
                  <a:pt x="185" y="65"/>
                </a:lnTo>
                <a:lnTo>
                  <a:pt x="174" y="61"/>
                </a:lnTo>
                <a:lnTo>
                  <a:pt x="163" y="56"/>
                </a:lnTo>
                <a:lnTo>
                  <a:pt x="137" y="44"/>
                </a:lnTo>
                <a:lnTo>
                  <a:pt x="110" y="30"/>
                </a:lnTo>
                <a:lnTo>
                  <a:pt x="84" y="16"/>
                </a:lnTo>
                <a:lnTo>
                  <a:pt x="63" y="6"/>
                </a:lnTo>
                <a:lnTo>
                  <a:pt x="53" y="2"/>
                </a:lnTo>
                <a:lnTo>
                  <a:pt x="45" y="1"/>
                </a:lnTo>
                <a:lnTo>
                  <a:pt x="40" y="0"/>
                </a:lnTo>
                <a:lnTo>
                  <a:pt x="38" y="1"/>
                </a:lnTo>
                <a:lnTo>
                  <a:pt x="37" y="2"/>
                </a:lnTo>
                <a:lnTo>
                  <a:pt x="37" y="2"/>
                </a:lnTo>
                <a:lnTo>
                  <a:pt x="22" y="38"/>
                </a:lnTo>
                <a:lnTo>
                  <a:pt x="1" y="91"/>
                </a:lnTo>
                <a:lnTo>
                  <a:pt x="1" y="91"/>
                </a:lnTo>
                <a:lnTo>
                  <a:pt x="10" y="101"/>
                </a:lnTo>
                <a:lnTo>
                  <a:pt x="19" y="113"/>
                </a:lnTo>
                <a:lnTo>
                  <a:pt x="29" y="129"/>
                </a:lnTo>
                <a:lnTo>
                  <a:pt x="38" y="147"/>
                </a:lnTo>
                <a:lnTo>
                  <a:pt x="43" y="157"/>
                </a:lnTo>
                <a:lnTo>
                  <a:pt x="47" y="169"/>
                </a:lnTo>
                <a:lnTo>
                  <a:pt x="50" y="180"/>
                </a:lnTo>
                <a:lnTo>
                  <a:pt x="52" y="191"/>
                </a:lnTo>
                <a:lnTo>
                  <a:pt x="55" y="203"/>
                </a:lnTo>
                <a:lnTo>
                  <a:pt x="55" y="216"/>
                </a:lnTo>
                <a:lnTo>
                  <a:pt x="55" y="216"/>
                </a:lnTo>
                <a:lnTo>
                  <a:pt x="53" y="235"/>
                </a:lnTo>
                <a:lnTo>
                  <a:pt x="51" y="248"/>
                </a:lnTo>
                <a:lnTo>
                  <a:pt x="48" y="265"/>
                </a:lnTo>
                <a:lnTo>
                  <a:pt x="45" y="274"/>
                </a:lnTo>
                <a:lnTo>
                  <a:pt x="42" y="283"/>
                </a:lnTo>
                <a:lnTo>
                  <a:pt x="38" y="293"/>
                </a:lnTo>
                <a:lnTo>
                  <a:pt x="32" y="304"/>
                </a:lnTo>
                <a:lnTo>
                  <a:pt x="26" y="313"/>
                </a:lnTo>
                <a:lnTo>
                  <a:pt x="19" y="324"/>
                </a:lnTo>
                <a:lnTo>
                  <a:pt x="11" y="334"/>
                </a:lnTo>
                <a:lnTo>
                  <a:pt x="0" y="345"/>
                </a:lnTo>
                <a:lnTo>
                  <a:pt x="0" y="345"/>
                </a:lnTo>
                <a:lnTo>
                  <a:pt x="23" y="391"/>
                </a:lnTo>
                <a:lnTo>
                  <a:pt x="40" y="423"/>
                </a:lnTo>
                <a:lnTo>
                  <a:pt x="47" y="435"/>
                </a:lnTo>
                <a:lnTo>
                  <a:pt x="52" y="442"/>
                </a:lnTo>
                <a:lnTo>
                  <a:pt x="52" y="442"/>
                </a:lnTo>
                <a:lnTo>
                  <a:pt x="67" y="433"/>
                </a:lnTo>
                <a:lnTo>
                  <a:pt x="84" y="423"/>
                </a:lnTo>
                <a:lnTo>
                  <a:pt x="105" y="412"/>
                </a:lnTo>
                <a:lnTo>
                  <a:pt x="129" y="400"/>
                </a:lnTo>
                <a:lnTo>
                  <a:pt x="156" y="388"/>
                </a:lnTo>
                <a:lnTo>
                  <a:pt x="183" y="378"/>
                </a:lnTo>
                <a:lnTo>
                  <a:pt x="198" y="374"/>
                </a:lnTo>
                <a:lnTo>
                  <a:pt x="211" y="371"/>
                </a:lnTo>
                <a:lnTo>
                  <a:pt x="211" y="371"/>
                </a:lnTo>
                <a:lnTo>
                  <a:pt x="224" y="369"/>
                </a:lnTo>
                <a:lnTo>
                  <a:pt x="248" y="367"/>
                </a:lnTo>
                <a:lnTo>
                  <a:pt x="330" y="36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800"/>
          </a:p>
        </p:txBody>
      </p:sp>
      <p:sp>
        <p:nvSpPr>
          <p:cNvPr id="45" name="Freeform 42"/>
          <p:cNvSpPr>
            <a:spLocks/>
          </p:cNvSpPr>
          <p:nvPr userDrawn="1"/>
        </p:nvSpPr>
        <p:spPr bwMode="auto">
          <a:xfrm>
            <a:off x="7453312" y="1131591"/>
            <a:ext cx="158750" cy="127000"/>
          </a:xfrm>
          <a:custGeom>
            <a:avLst/>
            <a:gdLst>
              <a:gd name="T0" fmla="*/ 1179 w 1207"/>
              <a:gd name="T1" fmla="*/ 480 h 962"/>
              <a:gd name="T2" fmla="*/ 1115 w 1207"/>
              <a:gd name="T3" fmla="*/ 496 h 962"/>
              <a:gd name="T4" fmla="*/ 1079 w 1207"/>
              <a:gd name="T5" fmla="*/ 532 h 962"/>
              <a:gd name="T6" fmla="*/ 1057 w 1207"/>
              <a:gd name="T7" fmla="*/ 600 h 962"/>
              <a:gd name="T8" fmla="*/ 1046 w 1207"/>
              <a:gd name="T9" fmla="*/ 585 h 962"/>
              <a:gd name="T10" fmla="*/ 1007 w 1207"/>
              <a:gd name="T11" fmla="*/ 556 h 962"/>
              <a:gd name="T12" fmla="*/ 935 w 1207"/>
              <a:gd name="T13" fmla="*/ 562 h 962"/>
              <a:gd name="T14" fmla="*/ 930 w 1207"/>
              <a:gd name="T15" fmla="*/ 613 h 962"/>
              <a:gd name="T16" fmla="*/ 935 w 1207"/>
              <a:gd name="T17" fmla="*/ 696 h 962"/>
              <a:gd name="T18" fmla="*/ 890 w 1207"/>
              <a:gd name="T19" fmla="*/ 725 h 962"/>
              <a:gd name="T20" fmla="*/ 842 w 1207"/>
              <a:gd name="T21" fmla="*/ 709 h 962"/>
              <a:gd name="T22" fmla="*/ 816 w 1207"/>
              <a:gd name="T23" fmla="*/ 658 h 962"/>
              <a:gd name="T24" fmla="*/ 805 w 1207"/>
              <a:gd name="T25" fmla="*/ 643 h 962"/>
              <a:gd name="T26" fmla="*/ 749 w 1207"/>
              <a:gd name="T27" fmla="*/ 659 h 962"/>
              <a:gd name="T28" fmla="*/ 701 w 1207"/>
              <a:gd name="T29" fmla="*/ 634 h 962"/>
              <a:gd name="T30" fmla="*/ 694 w 1207"/>
              <a:gd name="T31" fmla="*/ 581 h 962"/>
              <a:gd name="T32" fmla="*/ 754 w 1207"/>
              <a:gd name="T33" fmla="*/ 540 h 962"/>
              <a:gd name="T34" fmla="*/ 824 w 1207"/>
              <a:gd name="T35" fmla="*/ 520 h 962"/>
              <a:gd name="T36" fmla="*/ 805 w 1207"/>
              <a:gd name="T37" fmla="*/ 460 h 962"/>
              <a:gd name="T38" fmla="*/ 764 w 1207"/>
              <a:gd name="T39" fmla="*/ 421 h 962"/>
              <a:gd name="T40" fmla="*/ 698 w 1207"/>
              <a:gd name="T41" fmla="*/ 414 h 962"/>
              <a:gd name="T42" fmla="*/ 672 w 1207"/>
              <a:gd name="T43" fmla="*/ 415 h 962"/>
              <a:gd name="T44" fmla="*/ 712 w 1207"/>
              <a:gd name="T45" fmla="*/ 360 h 962"/>
              <a:gd name="T46" fmla="*/ 709 w 1207"/>
              <a:gd name="T47" fmla="*/ 285 h 962"/>
              <a:gd name="T48" fmla="*/ 668 w 1207"/>
              <a:gd name="T49" fmla="*/ 214 h 962"/>
              <a:gd name="T50" fmla="*/ 606 w 1207"/>
              <a:gd name="T51" fmla="*/ 224 h 962"/>
              <a:gd name="T52" fmla="*/ 535 w 1207"/>
              <a:gd name="T53" fmla="*/ 272 h 962"/>
              <a:gd name="T54" fmla="*/ 516 w 1207"/>
              <a:gd name="T55" fmla="*/ 334 h 962"/>
              <a:gd name="T56" fmla="*/ 508 w 1207"/>
              <a:gd name="T57" fmla="*/ 341 h 962"/>
              <a:gd name="T58" fmla="*/ 458 w 1207"/>
              <a:gd name="T59" fmla="*/ 287 h 962"/>
              <a:gd name="T60" fmla="*/ 404 w 1207"/>
              <a:gd name="T61" fmla="*/ 278 h 962"/>
              <a:gd name="T62" fmla="*/ 345 w 1207"/>
              <a:gd name="T63" fmla="*/ 300 h 962"/>
              <a:gd name="T64" fmla="*/ 362 w 1207"/>
              <a:gd name="T65" fmla="*/ 357 h 962"/>
              <a:gd name="T66" fmla="*/ 382 w 1207"/>
              <a:gd name="T67" fmla="*/ 432 h 962"/>
              <a:gd name="T68" fmla="*/ 347 w 1207"/>
              <a:gd name="T69" fmla="*/ 472 h 962"/>
              <a:gd name="T70" fmla="*/ 292 w 1207"/>
              <a:gd name="T71" fmla="*/ 462 h 962"/>
              <a:gd name="T72" fmla="*/ 262 w 1207"/>
              <a:gd name="T73" fmla="*/ 417 h 962"/>
              <a:gd name="T74" fmla="*/ 249 w 1207"/>
              <a:gd name="T75" fmla="*/ 398 h 962"/>
              <a:gd name="T76" fmla="*/ 194 w 1207"/>
              <a:gd name="T77" fmla="*/ 421 h 962"/>
              <a:gd name="T78" fmla="*/ 147 w 1207"/>
              <a:gd name="T79" fmla="*/ 404 h 962"/>
              <a:gd name="T80" fmla="*/ 128 w 1207"/>
              <a:gd name="T81" fmla="*/ 354 h 962"/>
              <a:gd name="T82" fmla="*/ 178 w 1207"/>
              <a:gd name="T83" fmla="*/ 300 h 962"/>
              <a:gd name="T84" fmla="*/ 233 w 1207"/>
              <a:gd name="T85" fmla="*/ 262 h 962"/>
              <a:gd name="T86" fmla="*/ 195 w 1207"/>
              <a:gd name="T87" fmla="*/ 203 h 962"/>
              <a:gd name="T88" fmla="*/ 145 w 1207"/>
              <a:gd name="T89" fmla="*/ 185 h 962"/>
              <a:gd name="T90" fmla="*/ 115 w 1207"/>
              <a:gd name="T91" fmla="*/ 191 h 962"/>
              <a:gd name="T92" fmla="*/ 153 w 1207"/>
              <a:gd name="T93" fmla="*/ 136 h 962"/>
              <a:gd name="T94" fmla="*/ 157 w 1207"/>
              <a:gd name="T95" fmla="*/ 76 h 962"/>
              <a:gd name="T96" fmla="*/ 134 w 1207"/>
              <a:gd name="T97" fmla="*/ 28 h 962"/>
              <a:gd name="T98" fmla="*/ 269 w 1207"/>
              <a:gd name="T99" fmla="*/ 712 h 962"/>
              <a:gd name="T100" fmla="*/ 354 w 1207"/>
              <a:gd name="T101" fmla="*/ 656 h 962"/>
              <a:gd name="T102" fmla="*/ 437 w 1207"/>
              <a:gd name="T103" fmla="*/ 636 h 962"/>
              <a:gd name="T104" fmla="*/ 517 w 1207"/>
              <a:gd name="T105" fmla="*/ 643 h 962"/>
              <a:gd name="T106" fmla="*/ 610 w 1207"/>
              <a:gd name="T107" fmla="*/ 683 h 962"/>
              <a:gd name="T108" fmla="*/ 658 w 1207"/>
              <a:gd name="T109" fmla="*/ 735 h 962"/>
              <a:gd name="T110" fmla="*/ 673 w 1207"/>
              <a:gd name="T111" fmla="*/ 793 h 962"/>
              <a:gd name="T112" fmla="*/ 646 w 1207"/>
              <a:gd name="T113" fmla="*/ 877 h 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207" h="962">
                <a:moveTo>
                  <a:pt x="841" y="962"/>
                </a:moveTo>
                <a:lnTo>
                  <a:pt x="1207" y="484"/>
                </a:lnTo>
                <a:lnTo>
                  <a:pt x="1207" y="484"/>
                </a:lnTo>
                <a:lnTo>
                  <a:pt x="1200" y="482"/>
                </a:lnTo>
                <a:lnTo>
                  <a:pt x="1190" y="481"/>
                </a:lnTo>
                <a:lnTo>
                  <a:pt x="1179" y="480"/>
                </a:lnTo>
                <a:lnTo>
                  <a:pt x="1166" y="480"/>
                </a:lnTo>
                <a:lnTo>
                  <a:pt x="1149" y="483"/>
                </a:lnTo>
                <a:lnTo>
                  <a:pt x="1141" y="485"/>
                </a:lnTo>
                <a:lnTo>
                  <a:pt x="1133" y="488"/>
                </a:lnTo>
                <a:lnTo>
                  <a:pt x="1124" y="492"/>
                </a:lnTo>
                <a:lnTo>
                  <a:pt x="1115" y="496"/>
                </a:lnTo>
                <a:lnTo>
                  <a:pt x="1115" y="496"/>
                </a:lnTo>
                <a:lnTo>
                  <a:pt x="1106" y="502"/>
                </a:lnTo>
                <a:lnTo>
                  <a:pt x="1097" y="508"/>
                </a:lnTo>
                <a:lnTo>
                  <a:pt x="1090" y="515"/>
                </a:lnTo>
                <a:lnTo>
                  <a:pt x="1084" y="523"/>
                </a:lnTo>
                <a:lnTo>
                  <a:pt x="1079" y="532"/>
                </a:lnTo>
                <a:lnTo>
                  <a:pt x="1074" y="540"/>
                </a:lnTo>
                <a:lnTo>
                  <a:pt x="1070" y="548"/>
                </a:lnTo>
                <a:lnTo>
                  <a:pt x="1067" y="557"/>
                </a:lnTo>
                <a:lnTo>
                  <a:pt x="1062" y="574"/>
                </a:lnTo>
                <a:lnTo>
                  <a:pt x="1058" y="589"/>
                </a:lnTo>
                <a:lnTo>
                  <a:pt x="1057" y="600"/>
                </a:lnTo>
                <a:lnTo>
                  <a:pt x="1058" y="605"/>
                </a:lnTo>
                <a:lnTo>
                  <a:pt x="1059" y="608"/>
                </a:lnTo>
                <a:lnTo>
                  <a:pt x="1059" y="608"/>
                </a:lnTo>
                <a:lnTo>
                  <a:pt x="1055" y="599"/>
                </a:lnTo>
                <a:lnTo>
                  <a:pt x="1051" y="592"/>
                </a:lnTo>
                <a:lnTo>
                  <a:pt x="1046" y="585"/>
                </a:lnTo>
                <a:lnTo>
                  <a:pt x="1041" y="579"/>
                </a:lnTo>
                <a:lnTo>
                  <a:pt x="1036" y="574"/>
                </a:lnTo>
                <a:lnTo>
                  <a:pt x="1031" y="568"/>
                </a:lnTo>
                <a:lnTo>
                  <a:pt x="1025" y="564"/>
                </a:lnTo>
                <a:lnTo>
                  <a:pt x="1020" y="561"/>
                </a:lnTo>
                <a:lnTo>
                  <a:pt x="1007" y="556"/>
                </a:lnTo>
                <a:lnTo>
                  <a:pt x="994" y="554"/>
                </a:lnTo>
                <a:lnTo>
                  <a:pt x="982" y="553"/>
                </a:lnTo>
                <a:lnTo>
                  <a:pt x="970" y="554"/>
                </a:lnTo>
                <a:lnTo>
                  <a:pt x="957" y="556"/>
                </a:lnTo>
                <a:lnTo>
                  <a:pt x="946" y="558"/>
                </a:lnTo>
                <a:lnTo>
                  <a:pt x="935" y="562"/>
                </a:lnTo>
                <a:lnTo>
                  <a:pt x="927" y="565"/>
                </a:lnTo>
                <a:lnTo>
                  <a:pt x="913" y="572"/>
                </a:lnTo>
                <a:lnTo>
                  <a:pt x="908" y="574"/>
                </a:lnTo>
                <a:lnTo>
                  <a:pt x="908" y="574"/>
                </a:lnTo>
                <a:lnTo>
                  <a:pt x="920" y="594"/>
                </a:lnTo>
                <a:lnTo>
                  <a:pt x="930" y="613"/>
                </a:lnTo>
                <a:lnTo>
                  <a:pt x="936" y="632"/>
                </a:lnTo>
                <a:lnTo>
                  <a:pt x="940" y="647"/>
                </a:lnTo>
                <a:lnTo>
                  <a:pt x="941" y="663"/>
                </a:lnTo>
                <a:lnTo>
                  <a:pt x="941" y="675"/>
                </a:lnTo>
                <a:lnTo>
                  <a:pt x="939" y="687"/>
                </a:lnTo>
                <a:lnTo>
                  <a:pt x="935" y="696"/>
                </a:lnTo>
                <a:lnTo>
                  <a:pt x="930" y="705"/>
                </a:lnTo>
                <a:lnTo>
                  <a:pt x="924" y="712"/>
                </a:lnTo>
                <a:lnTo>
                  <a:pt x="915" y="718"/>
                </a:lnTo>
                <a:lnTo>
                  <a:pt x="907" y="722"/>
                </a:lnTo>
                <a:lnTo>
                  <a:pt x="899" y="724"/>
                </a:lnTo>
                <a:lnTo>
                  <a:pt x="890" y="725"/>
                </a:lnTo>
                <a:lnTo>
                  <a:pt x="881" y="725"/>
                </a:lnTo>
                <a:lnTo>
                  <a:pt x="871" y="724"/>
                </a:lnTo>
                <a:lnTo>
                  <a:pt x="871" y="724"/>
                </a:lnTo>
                <a:lnTo>
                  <a:pt x="859" y="720"/>
                </a:lnTo>
                <a:lnTo>
                  <a:pt x="850" y="715"/>
                </a:lnTo>
                <a:lnTo>
                  <a:pt x="842" y="709"/>
                </a:lnTo>
                <a:lnTo>
                  <a:pt x="835" y="702"/>
                </a:lnTo>
                <a:lnTo>
                  <a:pt x="829" y="695"/>
                </a:lnTo>
                <a:lnTo>
                  <a:pt x="825" y="688"/>
                </a:lnTo>
                <a:lnTo>
                  <a:pt x="821" y="680"/>
                </a:lnTo>
                <a:lnTo>
                  <a:pt x="819" y="673"/>
                </a:lnTo>
                <a:lnTo>
                  <a:pt x="816" y="658"/>
                </a:lnTo>
                <a:lnTo>
                  <a:pt x="816" y="646"/>
                </a:lnTo>
                <a:lnTo>
                  <a:pt x="816" y="638"/>
                </a:lnTo>
                <a:lnTo>
                  <a:pt x="816" y="635"/>
                </a:lnTo>
                <a:lnTo>
                  <a:pt x="816" y="635"/>
                </a:lnTo>
                <a:lnTo>
                  <a:pt x="813" y="637"/>
                </a:lnTo>
                <a:lnTo>
                  <a:pt x="805" y="643"/>
                </a:lnTo>
                <a:lnTo>
                  <a:pt x="793" y="650"/>
                </a:lnTo>
                <a:lnTo>
                  <a:pt x="785" y="653"/>
                </a:lnTo>
                <a:lnTo>
                  <a:pt x="777" y="656"/>
                </a:lnTo>
                <a:lnTo>
                  <a:pt x="768" y="658"/>
                </a:lnTo>
                <a:lnTo>
                  <a:pt x="759" y="659"/>
                </a:lnTo>
                <a:lnTo>
                  <a:pt x="749" y="659"/>
                </a:lnTo>
                <a:lnTo>
                  <a:pt x="739" y="658"/>
                </a:lnTo>
                <a:lnTo>
                  <a:pt x="729" y="655"/>
                </a:lnTo>
                <a:lnTo>
                  <a:pt x="720" y="650"/>
                </a:lnTo>
                <a:lnTo>
                  <a:pt x="710" y="643"/>
                </a:lnTo>
                <a:lnTo>
                  <a:pt x="701" y="634"/>
                </a:lnTo>
                <a:lnTo>
                  <a:pt x="701" y="634"/>
                </a:lnTo>
                <a:lnTo>
                  <a:pt x="694" y="625"/>
                </a:lnTo>
                <a:lnTo>
                  <a:pt x="690" y="616"/>
                </a:lnTo>
                <a:lnTo>
                  <a:pt x="688" y="607"/>
                </a:lnTo>
                <a:lnTo>
                  <a:pt x="689" y="598"/>
                </a:lnTo>
                <a:lnTo>
                  <a:pt x="690" y="589"/>
                </a:lnTo>
                <a:lnTo>
                  <a:pt x="694" y="581"/>
                </a:lnTo>
                <a:lnTo>
                  <a:pt x="701" y="572"/>
                </a:lnTo>
                <a:lnTo>
                  <a:pt x="708" y="564"/>
                </a:lnTo>
                <a:lnTo>
                  <a:pt x="717" y="557"/>
                </a:lnTo>
                <a:lnTo>
                  <a:pt x="727" y="550"/>
                </a:lnTo>
                <a:lnTo>
                  <a:pt x="740" y="544"/>
                </a:lnTo>
                <a:lnTo>
                  <a:pt x="754" y="540"/>
                </a:lnTo>
                <a:lnTo>
                  <a:pt x="769" y="536"/>
                </a:lnTo>
                <a:lnTo>
                  <a:pt x="786" y="533"/>
                </a:lnTo>
                <a:lnTo>
                  <a:pt x="804" y="532"/>
                </a:lnTo>
                <a:lnTo>
                  <a:pt x="823" y="531"/>
                </a:lnTo>
                <a:lnTo>
                  <a:pt x="823" y="531"/>
                </a:lnTo>
                <a:lnTo>
                  <a:pt x="824" y="520"/>
                </a:lnTo>
                <a:lnTo>
                  <a:pt x="823" y="509"/>
                </a:lnTo>
                <a:lnTo>
                  <a:pt x="820" y="494"/>
                </a:lnTo>
                <a:lnTo>
                  <a:pt x="817" y="486"/>
                </a:lnTo>
                <a:lnTo>
                  <a:pt x="814" y="477"/>
                </a:lnTo>
                <a:lnTo>
                  <a:pt x="810" y="469"/>
                </a:lnTo>
                <a:lnTo>
                  <a:pt x="805" y="460"/>
                </a:lnTo>
                <a:lnTo>
                  <a:pt x="799" y="451"/>
                </a:lnTo>
                <a:lnTo>
                  <a:pt x="792" y="443"/>
                </a:lnTo>
                <a:lnTo>
                  <a:pt x="782" y="435"/>
                </a:lnTo>
                <a:lnTo>
                  <a:pt x="772" y="426"/>
                </a:lnTo>
                <a:lnTo>
                  <a:pt x="772" y="426"/>
                </a:lnTo>
                <a:lnTo>
                  <a:pt x="764" y="421"/>
                </a:lnTo>
                <a:lnTo>
                  <a:pt x="755" y="417"/>
                </a:lnTo>
                <a:lnTo>
                  <a:pt x="745" y="415"/>
                </a:lnTo>
                <a:lnTo>
                  <a:pt x="735" y="413"/>
                </a:lnTo>
                <a:lnTo>
                  <a:pt x="725" y="412"/>
                </a:lnTo>
                <a:lnTo>
                  <a:pt x="716" y="412"/>
                </a:lnTo>
                <a:lnTo>
                  <a:pt x="698" y="414"/>
                </a:lnTo>
                <a:lnTo>
                  <a:pt x="681" y="418"/>
                </a:lnTo>
                <a:lnTo>
                  <a:pt x="668" y="421"/>
                </a:lnTo>
                <a:lnTo>
                  <a:pt x="657" y="425"/>
                </a:lnTo>
                <a:lnTo>
                  <a:pt x="657" y="425"/>
                </a:lnTo>
                <a:lnTo>
                  <a:pt x="664" y="421"/>
                </a:lnTo>
                <a:lnTo>
                  <a:pt x="672" y="415"/>
                </a:lnTo>
                <a:lnTo>
                  <a:pt x="681" y="408"/>
                </a:lnTo>
                <a:lnTo>
                  <a:pt x="691" y="397"/>
                </a:lnTo>
                <a:lnTo>
                  <a:pt x="701" y="384"/>
                </a:lnTo>
                <a:lnTo>
                  <a:pt x="705" y="376"/>
                </a:lnTo>
                <a:lnTo>
                  <a:pt x="709" y="369"/>
                </a:lnTo>
                <a:lnTo>
                  <a:pt x="712" y="360"/>
                </a:lnTo>
                <a:lnTo>
                  <a:pt x="714" y="351"/>
                </a:lnTo>
                <a:lnTo>
                  <a:pt x="714" y="351"/>
                </a:lnTo>
                <a:lnTo>
                  <a:pt x="716" y="336"/>
                </a:lnTo>
                <a:lnTo>
                  <a:pt x="715" y="320"/>
                </a:lnTo>
                <a:lnTo>
                  <a:pt x="713" y="303"/>
                </a:lnTo>
                <a:lnTo>
                  <a:pt x="709" y="285"/>
                </a:lnTo>
                <a:lnTo>
                  <a:pt x="702" y="267"/>
                </a:lnTo>
                <a:lnTo>
                  <a:pt x="693" y="249"/>
                </a:lnTo>
                <a:lnTo>
                  <a:pt x="682" y="232"/>
                </a:lnTo>
                <a:lnTo>
                  <a:pt x="676" y="223"/>
                </a:lnTo>
                <a:lnTo>
                  <a:pt x="669" y="216"/>
                </a:lnTo>
                <a:lnTo>
                  <a:pt x="668" y="214"/>
                </a:lnTo>
                <a:lnTo>
                  <a:pt x="665" y="214"/>
                </a:lnTo>
                <a:lnTo>
                  <a:pt x="665" y="214"/>
                </a:lnTo>
                <a:lnTo>
                  <a:pt x="655" y="214"/>
                </a:lnTo>
                <a:lnTo>
                  <a:pt x="644" y="215"/>
                </a:lnTo>
                <a:lnTo>
                  <a:pt x="624" y="219"/>
                </a:lnTo>
                <a:lnTo>
                  <a:pt x="606" y="224"/>
                </a:lnTo>
                <a:lnTo>
                  <a:pt x="587" y="232"/>
                </a:lnTo>
                <a:lnTo>
                  <a:pt x="572" y="240"/>
                </a:lnTo>
                <a:lnTo>
                  <a:pt x="557" y="250"/>
                </a:lnTo>
                <a:lnTo>
                  <a:pt x="545" y="261"/>
                </a:lnTo>
                <a:lnTo>
                  <a:pt x="535" y="272"/>
                </a:lnTo>
                <a:lnTo>
                  <a:pt x="535" y="272"/>
                </a:lnTo>
                <a:lnTo>
                  <a:pt x="530" y="280"/>
                </a:lnTo>
                <a:lnTo>
                  <a:pt x="526" y="288"/>
                </a:lnTo>
                <a:lnTo>
                  <a:pt x="523" y="297"/>
                </a:lnTo>
                <a:lnTo>
                  <a:pt x="520" y="305"/>
                </a:lnTo>
                <a:lnTo>
                  <a:pt x="517" y="320"/>
                </a:lnTo>
                <a:lnTo>
                  <a:pt x="516" y="334"/>
                </a:lnTo>
                <a:lnTo>
                  <a:pt x="516" y="347"/>
                </a:lnTo>
                <a:lnTo>
                  <a:pt x="517" y="357"/>
                </a:lnTo>
                <a:lnTo>
                  <a:pt x="519" y="365"/>
                </a:lnTo>
                <a:lnTo>
                  <a:pt x="519" y="365"/>
                </a:lnTo>
                <a:lnTo>
                  <a:pt x="513" y="354"/>
                </a:lnTo>
                <a:lnTo>
                  <a:pt x="508" y="341"/>
                </a:lnTo>
                <a:lnTo>
                  <a:pt x="499" y="327"/>
                </a:lnTo>
                <a:lnTo>
                  <a:pt x="488" y="313"/>
                </a:lnTo>
                <a:lnTo>
                  <a:pt x="482" y="306"/>
                </a:lnTo>
                <a:lnTo>
                  <a:pt x="475" y="299"/>
                </a:lnTo>
                <a:lnTo>
                  <a:pt x="467" y="292"/>
                </a:lnTo>
                <a:lnTo>
                  <a:pt x="458" y="287"/>
                </a:lnTo>
                <a:lnTo>
                  <a:pt x="450" y="283"/>
                </a:lnTo>
                <a:lnTo>
                  <a:pt x="440" y="281"/>
                </a:lnTo>
                <a:lnTo>
                  <a:pt x="440" y="281"/>
                </a:lnTo>
                <a:lnTo>
                  <a:pt x="428" y="278"/>
                </a:lnTo>
                <a:lnTo>
                  <a:pt x="415" y="278"/>
                </a:lnTo>
                <a:lnTo>
                  <a:pt x="404" y="278"/>
                </a:lnTo>
                <a:lnTo>
                  <a:pt x="393" y="279"/>
                </a:lnTo>
                <a:lnTo>
                  <a:pt x="384" y="281"/>
                </a:lnTo>
                <a:lnTo>
                  <a:pt x="374" y="284"/>
                </a:lnTo>
                <a:lnTo>
                  <a:pt x="365" y="287"/>
                </a:lnTo>
                <a:lnTo>
                  <a:pt x="358" y="291"/>
                </a:lnTo>
                <a:lnTo>
                  <a:pt x="345" y="300"/>
                </a:lnTo>
                <a:lnTo>
                  <a:pt x="336" y="307"/>
                </a:lnTo>
                <a:lnTo>
                  <a:pt x="328" y="314"/>
                </a:lnTo>
                <a:lnTo>
                  <a:pt x="328" y="314"/>
                </a:lnTo>
                <a:lnTo>
                  <a:pt x="342" y="328"/>
                </a:lnTo>
                <a:lnTo>
                  <a:pt x="353" y="343"/>
                </a:lnTo>
                <a:lnTo>
                  <a:pt x="362" y="357"/>
                </a:lnTo>
                <a:lnTo>
                  <a:pt x="369" y="371"/>
                </a:lnTo>
                <a:lnTo>
                  <a:pt x="375" y="384"/>
                </a:lnTo>
                <a:lnTo>
                  <a:pt x="380" y="398"/>
                </a:lnTo>
                <a:lnTo>
                  <a:pt x="382" y="410"/>
                </a:lnTo>
                <a:lnTo>
                  <a:pt x="383" y="421"/>
                </a:lnTo>
                <a:lnTo>
                  <a:pt x="382" y="432"/>
                </a:lnTo>
                <a:lnTo>
                  <a:pt x="380" y="442"/>
                </a:lnTo>
                <a:lnTo>
                  <a:pt x="375" y="451"/>
                </a:lnTo>
                <a:lnTo>
                  <a:pt x="370" y="458"/>
                </a:lnTo>
                <a:lnTo>
                  <a:pt x="363" y="464"/>
                </a:lnTo>
                <a:lnTo>
                  <a:pt x="356" y="469"/>
                </a:lnTo>
                <a:lnTo>
                  <a:pt x="347" y="472"/>
                </a:lnTo>
                <a:lnTo>
                  <a:pt x="337" y="473"/>
                </a:lnTo>
                <a:lnTo>
                  <a:pt x="337" y="473"/>
                </a:lnTo>
                <a:lnTo>
                  <a:pt x="322" y="473"/>
                </a:lnTo>
                <a:lnTo>
                  <a:pt x="311" y="471"/>
                </a:lnTo>
                <a:lnTo>
                  <a:pt x="301" y="467"/>
                </a:lnTo>
                <a:lnTo>
                  <a:pt x="292" y="462"/>
                </a:lnTo>
                <a:lnTo>
                  <a:pt x="283" y="456"/>
                </a:lnTo>
                <a:lnTo>
                  <a:pt x="277" y="449"/>
                </a:lnTo>
                <a:lnTo>
                  <a:pt x="272" y="441"/>
                </a:lnTo>
                <a:lnTo>
                  <a:pt x="268" y="432"/>
                </a:lnTo>
                <a:lnTo>
                  <a:pt x="264" y="424"/>
                </a:lnTo>
                <a:lnTo>
                  <a:pt x="262" y="417"/>
                </a:lnTo>
                <a:lnTo>
                  <a:pt x="259" y="403"/>
                </a:lnTo>
                <a:lnTo>
                  <a:pt x="257" y="393"/>
                </a:lnTo>
                <a:lnTo>
                  <a:pt x="257" y="390"/>
                </a:lnTo>
                <a:lnTo>
                  <a:pt x="257" y="390"/>
                </a:lnTo>
                <a:lnTo>
                  <a:pt x="255" y="392"/>
                </a:lnTo>
                <a:lnTo>
                  <a:pt x="249" y="398"/>
                </a:lnTo>
                <a:lnTo>
                  <a:pt x="239" y="405"/>
                </a:lnTo>
                <a:lnTo>
                  <a:pt x="227" y="413"/>
                </a:lnTo>
                <a:lnTo>
                  <a:pt x="220" y="416"/>
                </a:lnTo>
                <a:lnTo>
                  <a:pt x="212" y="419"/>
                </a:lnTo>
                <a:lnTo>
                  <a:pt x="204" y="420"/>
                </a:lnTo>
                <a:lnTo>
                  <a:pt x="194" y="421"/>
                </a:lnTo>
                <a:lnTo>
                  <a:pt x="185" y="421"/>
                </a:lnTo>
                <a:lnTo>
                  <a:pt x="175" y="419"/>
                </a:lnTo>
                <a:lnTo>
                  <a:pt x="165" y="415"/>
                </a:lnTo>
                <a:lnTo>
                  <a:pt x="155" y="409"/>
                </a:lnTo>
                <a:lnTo>
                  <a:pt x="155" y="409"/>
                </a:lnTo>
                <a:lnTo>
                  <a:pt x="147" y="404"/>
                </a:lnTo>
                <a:lnTo>
                  <a:pt x="140" y="397"/>
                </a:lnTo>
                <a:lnTo>
                  <a:pt x="135" y="390"/>
                </a:lnTo>
                <a:lnTo>
                  <a:pt x="131" y="381"/>
                </a:lnTo>
                <a:lnTo>
                  <a:pt x="129" y="372"/>
                </a:lnTo>
                <a:lnTo>
                  <a:pt x="128" y="363"/>
                </a:lnTo>
                <a:lnTo>
                  <a:pt x="128" y="354"/>
                </a:lnTo>
                <a:lnTo>
                  <a:pt x="131" y="345"/>
                </a:lnTo>
                <a:lnTo>
                  <a:pt x="136" y="334"/>
                </a:lnTo>
                <a:lnTo>
                  <a:pt x="142" y="325"/>
                </a:lnTo>
                <a:lnTo>
                  <a:pt x="153" y="316"/>
                </a:lnTo>
                <a:lnTo>
                  <a:pt x="164" y="308"/>
                </a:lnTo>
                <a:lnTo>
                  <a:pt x="178" y="300"/>
                </a:lnTo>
                <a:lnTo>
                  <a:pt x="195" y="292"/>
                </a:lnTo>
                <a:lnTo>
                  <a:pt x="216" y="286"/>
                </a:lnTo>
                <a:lnTo>
                  <a:pt x="239" y="280"/>
                </a:lnTo>
                <a:lnTo>
                  <a:pt x="239" y="280"/>
                </a:lnTo>
                <a:lnTo>
                  <a:pt x="238" y="275"/>
                </a:lnTo>
                <a:lnTo>
                  <a:pt x="233" y="262"/>
                </a:lnTo>
                <a:lnTo>
                  <a:pt x="230" y="253"/>
                </a:lnTo>
                <a:lnTo>
                  <a:pt x="225" y="242"/>
                </a:lnTo>
                <a:lnTo>
                  <a:pt x="220" y="232"/>
                </a:lnTo>
                <a:lnTo>
                  <a:pt x="213" y="222"/>
                </a:lnTo>
                <a:lnTo>
                  <a:pt x="205" y="213"/>
                </a:lnTo>
                <a:lnTo>
                  <a:pt x="195" y="203"/>
                </a:lnTo>
                <a:lnTo>
                  <a:pt x="185" y="196"/>
                </a:lnTo>
                <a:lnTo>
                  <a:pt x="173" y="190"/>
                </a:lnTo>
                <a:lnTo>
                  <a:pt x="167" y="188"/>
                </a:lnTo>
                <a:lnTo>
                  <a:pt x="161" y="187"/>
                </a:lnTo>
                <a:lnTo>
                  <a:pt x="154" y="186"/>
                </a:lnTo>
                <a:lnTo>
                  <a:pt x="145" y="185"/>
                </a:lnTo>
                <a:lnTo>
                  <a:pt x="138" y="186"/>
                </a:lnTo>
                <a:lnTo>
                  <a:pt x="129" y="187"/>
                </a:lnTo>
                <a:lnTo>
                  <a:pt x="121" y="190"/>
                </a:lnTo>
                <a:lnTo>
                  <a:pt x="112" y="193"/>
                </a:lnTo>
                <a:lnTo>
                  <a:pt x="112" y="193"/>
                </a:lnTo>
                <a:lnTo>
                  <a:pt x="115" y="191"/>
                </a:lnTo>
                <a:lnTo>
                  <a:pt x="119" y="188"/>
                </a:lnTo>
                <a:lnTo>
                  <a:pt x="127" y="180"/>
                </a:lnTo>
                <a:lnTo>
                  <a:pt x="136" y="168"/>
                </a:lnTo>
                <a:lnTo>
                  <a:pt x="144" y="153"/>
                </a:lnTo>
                <a:lnTo>
                  <a:pt x="148" y="144"/>
                </a:lnTo>
                <a:lnTo>
                  <a:pt x="153" y="136"/>
                </a:lnTo>
                <a:lnTo>
                  <a:pt x="156" y="127"/>
                </a:lnTo>
                <a:lnTo>
                  <a:pt x="158" y="117"/>
                </a:lnTo>
                <a:lnTo>
                  <a:pt x="159" y="106"/>
                </a:lnTo>
                <a:lnTo>
                  <a:pt x="160" y="97"/>
                </a:lnTo>
                <a:lnTo>
                  <a:pt x="159" y="86"/>
                </a:lnTo>
                <a:lnTo>
                  <a:pt x="157" y="76"/>
                </a:lnTo>
                <a:lnTo>
                  <a:pt x="157" y="76"/>
                </a:lnTo>
                <a:lnTo>
                  <a:pt x="155" y="66"/>
                </a:lnTo>
                <a:lnTo>
                  <a:pt x="150" y="57"/>
                </a:lnTo>
                <a:lnTo>
                  <a:pt x="147" y="49"/>
                </a:lnTo>
                <a:lnTo>
                  <a:pt x="143" y="41"/>
                </a:lnTo>
                <a:lnTo>
                  <a:pt x="134" y="28"/>
                </a:lnTo>
                <a:lnTo>
                  <a:pt x="125" y="17"/>
                </a:lnTo>
                <a:lnTo>
                  <a:pt x="117" y="9"/>
                </a:lnTo>
                <a:lnTo>
                  <a:pt x="110" y="4"/>
                </a:lnTo>
                <a:lnTo>
                  <a:pt x="103" y="0"/>
                </a:lnTo>
                <a:lnTo>
                  <a:pt x="0" y="593"/>
                </a:lnTo>
                <a:lnTo>
                  <a:pt x="269" y="712"/>
                </a:lnTo>
                <a:lnTo>
                  <a:pt x="269" y="712"/>
                </a:lnTo>
                <a:lnTo>
                  <a:pt x="293" y="693"/>
                </a:lnTo>
                <a:lnTo>
                  <a:pt x="315" y="677"/>
                </a:lnTo>
                <a:lnTo>
                  <a:pt x="336" y="665"/>
                </a:lnTo>
                <a:lnTo>
                  <a:pt x="354" y="656"/>
                </a:lnTo>
                <a:lnTo>
                  <a:pt x="354" y="656"/>
                </a:lnTo>
                <a:lnTo>
                  <a:pt x="367" y="650"/>
                </a:lnTo>
                <a:lnTo>
                  <a:pt x="382" y="646"/>
                </a:lnTo>
                <a:lnTo>
                  <a:pt x="396" y="642"/>
                </a:lnTo>
                <a:lnTo>
                  <a:pt x="409" y="639"/>
                </a:lnTo>
                <a:lnTo>
                  <a:pt x="423" y="637"/>
                </a:lnTo>
                <a:lnTo>
                  <a:pt x="437" y="636"/>
                </a:lnTo>
                <a:lnTo>
                  <a:pt x="450" y="635"/>
                </a:lnTo>
                <a:lnTo>
                  <a:pt x="464" y="635"/>
                </a:lnTo>
                <a:lnTo>
                  <a:pt x="478" y="636"/>
                </a:lnTo>
                <a:lnTo>
                  <a:pt x="491" y="638"/>
                </a:lnTo>
                <a:lnTo>
                  <a:pt x="504" y="640"/>
                </a:lnTo>
                <a:lnTo>
                  <a:pt x="517" y="643"/>
                </a:lnTo>
                <a:lnTo>
                  <a:pt x="542" y="650"/>
                </a:lnTo>
                <a:lnTo>
                  <a:pt x="566" y="658"/>
                </a:lnTo>
                <a:lnTo>
                  <a:pt x="566" y="658"/>
                </a:lnTo>
                <a:lnTo>
                  <a:pt x="582" y="667"/>
                </a:lnTo>
                <a:lnTo>
                  <a:pt x="596" y="675"/>
                </a:lnTo>
                <a:lnTo>
                  <a:pt x="610" y="683"/>
                </a:lnTo>
                <a:lnTo>
                  <a:pt x="621" y="691"/>
                </a:lnTo>
                <a:lnTo>
                  <a:pt x="631" y="699"/>
                </a:lnTo>
                <a:lnTo>
                  <a:pt x="639" y="709"/>
                </a:lnTo>
                <a:lnTo>
                  <a:pt x="646" y="717"/>
                </a:lnTo>
                <a:lnTo>
                  <a:pt x="653" y="726"/>
                </a:lnTo>
                <a:lnTo>
                  <a:pt x="658" y="735"/>
                </a:lnTo>
                <a:lnTo>
                  <a:pt x="662" y="743"/>
                </a:lnTo>
                <a:lnTo>
                  <a:pt x="665" y="753"/>
                </a:lnTo>
                <a:lnTo>
                  <a:pt x="668" y="761"/>
                </a:lnTo>
                <a:lnTo>
                  <a:pt x="671" y="778"/>
                </a:lnTo>
                <a:lnTo>
                  <a:pt x="673" y="793"/>
                </a:lnTo>
                <a:lnTo>
                  <a:pt x="673" y="793"/>
                </a:lnTo>
                <a:lnTo>
                  <a:pt x="672" y="804"/>
                </a:lnTo>
                <a:lnTo>
                  <a:pt x="670" y="815"/>
                </a:lnTo>
                <a:lnTo>
                  <a:pt x="667" y="827"/>
                </a:lnTo>
                <a:lnTo>
                  <a:pt x="663" y="839"/>
                </a:lnTo>
                <a:lnTo>
                  <a:pt x="654" y="863"/>
                </a:lnTo>
                <a:lnTo>
                  <a:pt x="646" y="877"/>
                </a:lnTo>
                <a:lnTo>
                  <a:pt x="841" y="96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800"/>
          </a:p>
        </p:txBody>
      </p:sp>
      <p:sp>
        <p:nvSpPr>
          <p:cNvPr id="46" name="Freeform 43"/>
          <p:cNvSpPr>
            <a:spLocks/>
          </p:cNvSpPr>
          <p:nvPr userDrawn="1"/>
        </p:nvSpPr>
        <p:spPr bwMode="auto">
          <a:xfrm>
            <a:off x="7581901" y="1218904"/>
            <a:ext cx="193675" cy="33338"/>
          </a:xfrm>
          <a:custGeom>
            <a:avLst/>
            <a:gdLst>
              <a:gd name="T0" fmla="*/ 1228 w 1463"/>
              <a:gd name="T1" fmla="*/ 227 h 256"/>
              <a:gd name="T2" fmla="*/ 1463 w 1463"/>
              <a:gd name="T3" fmla="*/ 113 h 256"/>
              <a:gd name="T4" fmla="*/ 1225 w 1463"/>
              <a:gd name="T5" fmla="*/ 14 h 256"/>
              <a:gd name="T6" fmla="*/ 1225 w 1463"/>
              <a:gd name="T7" fmla="*/ 14 h 256"/>
              <a:gd name="T8" fmla="*/ 1152 w 1463"/>
              <a:gd name="T9" fmla="*/ 15 h 256"/>
              <a:gd name="T10" fmla="*/ 1060 w 1463"/>
              <a:gd name="T11" fmla="*/ 16 h 256"/>
              <a:gd name="T12" fmla="*/ 949 w 1463"/>
              <a:gd name="T13" fmla="*/ 15 h 256"/>
              <a:gd name="T14" fmla="*/ 824 w 1463"/>
              <a:gd name="T15" fmla="*/ 13 h 256"/>
              <a:gd name="T16" fmla="*/ 531 w 1463"/>
              <a:gd name="T17" fmla="*/ 7 h 256"/>
              <a:gd name="T18" fmla="*/ 197 w 1463"/>
              <a:gd name="T19" fmla="*/ 0 h 256"/>
              <a:gd name="T20" fmla="*/ 0 w 1463"/>
              <a:gd name="T21" fmla="*/ 256 h 256"/>
              <a:gd name="T22" fmla="*/ 0 w 1463"/>
              <a:gd name="T23" fmla="*/ 256 h 256"/>
              <a:gd name="T24" fmla="*/ 734 w 1463"/>
              <a:gd name="T25" fmla="*/ 240 h 256"/>
              <a:gd name="T26" fmla="*/ 1024 w 1463"/>
              <a:gd name="T27" fmla="*/ 234 h 256"/>
              <a:gd name="T28" fmla="*/ 1228 w 1463"/>
              <a:gd name="T29" fmla="*/ 227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63" h="256">
                <a:moveTo>
                  <a:pt x="1228" y="227"/>
                </a:moveTo>
                <a:lnTo>
                  <a:pt x="1463" y="113"/>
                </a:lnTo>
                <a:lnTo>
                  <a:pt x="1225" y="14"/>
                </a:lnTo>
                <a:lnTo>
                  <a:pt x="1225" y="14"/>
                </a:lnTo>
                <a:lnTo>
                  <a:pt x="1152" y="15"/>
                </a:lnTo>
                <a:lnTo>
                  <a:pt x="1060" y="16"/>
                </a:lnTo>
                <a:lnTo>
                  <a:pt x="949" y="15"/>
                </a:lnTo>
                <a:lnTo>
                  <a:pt x="824" y="13"/>
                </a:lnTo>
                <a:lnTo>
                  <a:pt x="531" y="7"/>
                </a:lnTo>
                <a:lnTo>
                  <a:pt x="197" y="0"/>
                </a:lnTo>
                <a:lnTo>
                  <a:pt x="0" y="256"/>
                </a:lnTo>
                <a:lnTo>
                  <a:pt x="0" y="256"/>
                </a:lnTo>
                <a:lnTo>
                  <a:pt x="734" y="240"/>
                </a:lnTo>
                <a:lnTo>
                  <a:pt x="1024" y="234"/>
                </a:lnTo>
                <a:lnTo>
                  <a:pt x="1228" y="22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800"/>
          </a:p>
        </p:txBody>
      </p:sp>
      <p:sp>
        <p:nvSpPr>
          <p:cNvPr id="47" name="Freeform 44"/>
          <p:cNvSpPr>
            <a:spLocks/>
          </p:cNvSpPr>
          <p:nvPr userDrawn="1"/>
        </p:nvSpPr>
        <p:spPr bwMode="auto">
          <a:xfrm>
            <a:off x="7643812" y="1301453"/>
            <a:ext cx="114300" cy="112713"/>
          </a:xfrm>
          <a:custGeom>
            <a:avLst/>
            <a:gdLst>
              <a:gd name="T0" fmla="*/ 386 w 869"/>
              <a:gd name="T1" fmla="*/ 818 h 851"/>
              <a:gd name="T2" fmla="*/ 235 w 869"/>
              <a:gd name="T3" fmla="*/ 737 h 851"/>
              <a:gd name="T4" fmla="*/ 156 w 869"/>
              <a:gd name="T5" fmla="*/ 685 h 851"/>
              <a:gd name="T6" fmla="*/ 90 w 869"/>
              <a:gd name="T7" fmla="*/ 626 h 851"/>
              <a:gd name="T8" fmla="*/ 37 w 869"/>
              <a:gd name="T9" fmla="*/ 557 h 851"/>
              <a:gd name="T10" fmla="*/ 24 w 869"/>
              <a:gd name="T11" fmla="*/ 531 h 851"/>
              <a:gd name="T12" fmla="*/ 10 w 869"/>
              <a:gd name="T13" fmla="*/ 487 h 851"/>
              <a:gd name="T14" fmla="*/ 2 w 869"/>
              <a:gd name="T15" fmla="*/ 439 h 851"/>
              <a:gd name="T16" fmla="*/ 0 w 869"/>
              <a:gd name="T17" fmla="*/ 389 h 851"/>
              <a:gd name="T18" fmla="*/ 5 w 869"/>
              <a:gd name="T19" fmla="*/ 336 h 851"/>
              <a:gd name="T20" fmla="*/ 15 w 869"/>
              <a:gd name="T21" fmla="*/ 283 h 851"/>
              <a:gd name="T22" fmla="*/ 34 w 869"/>
              <a:gd name="T23" fmla="*/ 231 h 851"/>
              <a:gd name="T24" fmla="*/ 59 w 869"/>
              <a:gd name="T25" fmla="*/ 182 h 851"/>
              <a:gd name="T26" fmla="*/ 93 w 869"/>
              <a:gd name="T27" fmla="*/ 136 h 851"/>
              <a:gd name="T28" fmla="*/ 134 w 869"/>
              <a:gd name="T29" fmla="*/ 94 h 851"/>
              <a:gd name="T30" fmla="*/ 183 w 869"/>
              <a:gd name="T31" fmla="*/ 59 h 851"/>
              <a:gd name="T32" fmla="*/ 198 w 869"/>
              <a:gd name="T33" fmla="*/ 75 h 851"/>
              <a:gd name="T34" fmla="*/ 217 w 869"/>
              <a:gd name="T35" fmla="*/ 106 h 851"/>
              <a:gd name="T36" fmla="*/ 227 w 869"/>
              <a:gd name="T37" fmla="*/ 141 h 851"/>
              <a:gd name="T38" fmla="*/ 247 w 869"/>
              <a:gd name="T39" fmla="*/ 150 h 851"/>
              <a:gd name="T40" fmla="*/ 379 w 869"/>
              <a:gd name="T41" fmla="*/ 144 h 851"/>
              <a:gd name="T42" fmla="*/ 424 w 869"/>
              <a:gd name="T43" fmla="*/ 143 h 851"/>
              <a:gd name="T44" fmla="*/ 424 w 869"/>
              <a:gd name="T45" fmla="*/ 94 h 851"/>
              <a:gd name="T46" fmla="*/ 414 w 869"/>
              <a:gd name="T47" fmla="*/ 37 h 851"/>
              <a:gd name="T48" fmla="*/ 397 w 869"/>
              <a:gd name="T49" fmla="*/ 0 h 851"/>
              <a:gd name="T50" fmla="*/ 431 w 869"/>
              <a:gd name="T51" fmla="*/ 27 h 851"/>
              <a:gd name="T52" fmla="*/ 459 w 869"/>
              <a:gd name="T53" fmla="*/ 55 h 851"/>
              <a:gd name="T54" fmla="*/ 475 w 869"/>
              <a:gd name="T55" fmla="*/ 82 h 851"/>
              <a:gd name="T56" fmla="*/ 487 w 869"/>
              <a:gd name="T57" fmla="*/ 116 h 851"/>
              <a:gd name="T58" fmla="*/ 493 w 869"/>
              <a:gd name="T59" fmla="*/ 143 h 851"/>
              <a:gd name="T60" fmla="*/ 671 w 869"/>
              <a:gd name="T61" fmla="*/ 133 h 851"/>
              <a:gd name="T62" fmla="*/ 662 w 869"/>
              <a:gd name="T63" fmla="*/ 88 h 851"/>
              <a:gd name="T64" fmla="*/ 643 w 869"/>
              <a:gd name="T65" fmla="*/ 50 h 851"/>
              <a:gd name="T66" fmla="*/ 651 w 869"/>
              <a:gd name="T67" fmla="*/ 46 h 851"/>
              <a:gd name="T68" fmla="*/ 699 w 869"/>
              <a:gd name="T69" fmla="*/ 73 h 851"/>
              <a:gd name="T70" fmla="*/ 740 w 869"/>
              <a:gd name="T71" fmla="*/ 104 h 851"/>
              <a:gd name="T72" fmla="*/ 775 w 869"/>
              <a:gd name="T73" fmla="*/ 138 h 851"/>
              <a:gd name="T74" fmla="*/ 803 w 869"/>
              <a:gd name="T75" fmla="*/ 175 h 851"/>
              <a:gd name="T76" fmla="*/ 837 w 869"/>
              <a:gd name="T77" fmla="*/ 238 h 851"/>
              <a:gd name="T78" fmla="*/ 861 w 869"/>
              <a:gd name="T79" fmla="*/ 312 h 851"/>
              <a:gd name="T80" fmla="*/ 869 w 869"/>
              <a:gd name="T81" fmla="*/ 379 h 851"/>
              <a:gd name="T82" fmla="*/ 869 w 869"/>
              <a:gd name="T83" fmla="*/ 423 h 851"/>
              <a:gd name="T84" fmla="*/ 859 w 869"/>
              <a:gd name="T85" fmla="*/ 499 h 851"/>
              <a:gd name="T86" fmla="*/ 834 w 869"/>
              <a:gd name="T87" fmla="*/ 569 h 851"/>
              <a:gd name="T88" fmla="*/ 796 w 869"/>
              <a:gd name="T89" fmla="*/ 631 h 851"/>
              <a:gd name="T90" fmla="*/ 749 w 869"/>
              <a:gd name="T91" fmla="*/ 684 h 851"/>
              <a:gd name="T92" fmla="*/ 693 w 869"/>
              <a:gd name="T93" fmla="*/ 727 h 851"/>
              <a:gd name="T94" fmla="*/ 626 w 869"/>
              <a:gd name="T95" fmla="*/ 766 h 851"/>
              <a:gd name="T96" fmla="*/ 506 w 869"/>
              <a:gd name="T97" fmla="*/ 826 h 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69" h="851">
                <a:moveTo>
                  <a:pt x="452" y="851"/>
                </a:moveTo>
                <a:lnTo>
                  <a:pt x="452" y="851"/>
                </a:lnTo>
                <a:lnTo>
                  <a:pt x="386" y="818"/>
                </a:lnTo>
                <a:lnTo>
                  <a:pt x="323" y="785"/>
                </a:lnTo>
                <a:lnTo>
                  <a:pt x="264" y="754"/>
                </a:lnTo>
                <a:lnTo>
                  <a:pt x="235" y="737"/>
                </a:lnTo>
                <a:lnTo>
                  <a:pt x="207" y="720"/>
                </a:lnTo>
                <a:lnTo>
                  <a:pt x="181" y="703"/>
                </a:lnTo>
                <a:lnTo>
                  <a:pt x="156" y="685"/>
                </a:lnTo>
                <a:lnTo>
                  <a:pt x="133" y="666"/>
                </a:lnTo>
                <a:lnTo>
                  <a:pt x="110" y="646"/>
                </a:lnTo>
                <a:lnTo>
                  <a:pt x="90" y="626"/>
                </a:lnTo>
                <a:lnTo>
                  <a:pt x="70" y="605"/>
                </a:lnTo>
                <a:lnTo>
                  <a:pt x="53" y="581"/>
                </a:lnTo>
                <a:lnTo>
                  <a:pt x="37" y="557"/>
                </a:lnTo>
                <a:lnTo>
                  <a:pt x="37" y="557"/>
                </a:lnTo>
                <a:lnTo>
                  <a:pt x="31" y="544"/>
                </a:lnTo>
                <a:lnTo>
                  <a:pt x="24" y="531"/>
                </a:lnTo>
                <a:lnTo>
                  <a:pt x="19" y="517"/>
                </a:lnTo>
                <a:lnTo>
                  <a:pt x="14" y="502"/>
                </a:lnTo>
                <a:lnTo>
                  <a:pt x="10" y="487"/>
                </a:lnTo>
                <a:lnTo>
                  <a:pt x="7" y="472"/>
                </a:lnTo>
                <a:lnTo>
                  <a:pt x="4" y="455"/>
                </a:lnTo>
                <a:lnTo>
                  <a:pt x="2" y="439"/>
                </a:lnTo>
                <a:lnTo>
                  <a:pt x="1" y="423"/>
                </a:lnTo>
                <a:lnTo>
                  <a:pt x="0" y="405"/>
                </a:lnTo>
                <a:lnTo>
                  <a:pt x="0" y="389"/>
                </a:lnTo>
                <a:lnTo>
                  <a:pt x="1" y="371"/>
                </a:lnTo>
                <a:lnTo>
                  <a:pt x="2" y="353"/>
                </a:lnTo>
                <a:lnTo>
                  <a:pt x="5" y="336"/>
                </a:lnTo>
                <a:lnTo>
                  <a:pt x="7" y="318"/>
                </a:lnTo>
                <a:lnTo>
                  <a:pt x="11" y="301"/>
                </a:lnTo>
                <a:lnTo>
                  <a:pt x="15" y="283"/>
                </a:lnTo>
                <a:lnTo>
                  <a:pt x="21" y="266"/>
                </a:lnTo>
                <a:lnTo>
                  <a:pt x="26" y="249"/>
                </a:lnTo>
                <a:lnTo>
                  <a:pt x="34" y="231"/>
                </a:lnTo>
                <a:lnTo>
                  <a:pt x="42" y="215"/>
                </a:lnTo>
                <a:lnTo>
                  <a:pt x="50" y="199"/>
                </a:lnTo>
                <a:lnTo>
                  <a:pt x="59" y="182"/>
                </a:lnTo>
                <a:lnTo>
                  <a:pt x="69" y="166"/>
                </a:lnTo>
                <a:lnTo>
                  <a:pt x="81" y="151"/>
                </a:lnTo>
                <a:lnTo>
                  <a:pt x="93" y="136"/>
                </a:lnTo>
                <a:lnTo>
                  <a:pt x="105" y="122"/>
                </a:lnTo>
                <a:lnTo>
                  <a:pt x="120" y="108"/>
                </a:lnTo>
                <a:lnTo>
                  <a:pt x="134" y="94"/>
                </a:lnTo>
                <a:lnTo>
                  <a:pt x="149" y="82"/>
                </a:lnTo>
                <a:lnTo>
                  <a:pt x="166" y="70"/>
                </a:lnTo>
                <a:lnTo>
                  <a:pt x="183" y="59"/>
                </a:lnTo>
                <a:lnTo>
                  <a:pt x="183" y="59"/>
                </a:lnTo>
                <a:lnTo>
                  <a:pt x="191" y="67"/>
                </a:lnTo>
                <a:lnTo>
                  <a:pt x="198" y="75"/>
                </a:lnTo>
                <a:lnTo>
                  <a:pt x="203" y="82"/>
                </a:lnTo>
                <a:lnTo>
                  <a:pt x="208" y="90"/>
                </a:lnTo>
                <a:lnTo>
                  <a:pt x="217" y="106"/>
                </a:lnTo>
                <a:lnTo>
                  <a:pt x="222" y="120"/>
                </a:lnTo>
                <a:lnTo>
                  <a:pt x="225" y="132"/>
                </a:lnTo>
                <a:lnTo>
                  <a:pt x="227" y="141"/>
                </a:lnTo>
                <a:lnTo>
                  <a:pt x="227" y="150"/>
                </a:lnTo>
                <a:lnTo>
                  <a:pt x="227" y="150"/>
                </a:lnTo>
                <a:lnTo>
                  <a:pt x="247" y="150"/>
                </a:lnTo>
                <a:lnTo>
                  <a:pt x="272" y="150"/>
                </a:lnTo>
                <a:lnTo>
                  <a:pt x="325" y="146"/>
                </a:lnTo>
                <a:lnTo>
                  <a:pt x="379" y="144"/>
                </a:lnTo>
                <a:lnTo>
                  <a:pt x="404" y="143"/>
                </a:lnTo>
                <a:lnTo>
                  <a:pt x="424" y="143"/>
                </a:lnTo>
                <a:lnTo>
                  <a:pt x="424" y="143"/>
                </a:lnTo>
                <a:lnTo>
                  <a:pt x="425" y="129"/>
                </a:lnTo>
                <a:lnTo>
                  <a:pt x="425" y="112"/>
                </a:lnTo>
                <a:lnTo>
                  <a:pt x="424" y="94"/>
                </a:lnTo>
                <a:lnTo>
                  <a:pt x="422" y="76"/>
                </a:lnTo>
                <a:lnTo>
                  <a:pt x="419" y="56"/>
                </a:lnTo>
                <a:lnTo>
                  <a:pt x="414" y="37"/>
                </a:lnTo>
                <a:lnTo>
                  <a:pt x="407" y="19"/>
                </a:lnTo>
                <a:lnTo>
                  <a:pt x="402" y="9"/>
                </a:lnTo>
                <a:lnTo>
                  <a:pt x="397" y="0"/>
                </a:lnTo>
                <a:lnTo>
                  <a:pt x="397" y="0"/>
                </a:lnTo>
                <a:lnTo>
                  <a:pt x="415" y="14"/>
                </a:lnTo>
                <a:lnTo>
                  <a:pt x="431" y="27"/>
                </a:lnTo>
                <a:lnTo>
                  <a:pt x="446" y="40"/>
                </a:lnTo>
                <a:lnTo>
                  <a:pt x="453" y="47"/>
                </a:lnTo>
                <a:lnTo>
                  <a:pt x="459" y="55"/>
                </a:lnTo>
                <a:lnTo>
                  <a:pt x="465" y="64"/>
                </a:lnTo>
                <a:lnTo>
                  <a:pt x="470" y="73"/>
                </a:lnTo>
                <a:lnTo>
                  <a:pt x="475" y="82"/>
                </a:lnTo>
                <a:lnTo>
                  <a:pt x="479" y="92"/>
                </a:lnTo>
                <a:lnTo>
                  <a:pt x="484" y="104"/>
                </a:lnTo>
                <a:lnTo>
                  <a:pt x="487" y="116"/>
                </a:lnTo>
                <a:lnTo>
                  <a:pt x="490" y="129"/>
                </a:lnTo>
                <a:lnTo>
                  <a:pt x="493" y="143"/>
                </a:lnTo>
                <a:lnTo>
                  <a:pt x="493" y="143"/>
                </a:lnTo>
                <a:lnTo>
                  <a:pt x="671" y="150"/>
                </a:lnTo>
                <a:lnTo>
                  <a:pt x="671" y="150"/>
                </a:lnTo>
                <a:lnTo>
                  <a:pt x="671" y="133"/>
                </a:lnTo>
                <a:lnTo>
                  <a:pt x="670" y="118"/>
                </a:lnTo>
                <a:lnTo>
                  <a:pt x="667" y="103"/>
                </a:lnTo>
                <a:lnTo>
                  <a:pt x="662" y="88"/>
                </a:lnTo>
                <a:lnTo>
                  <a:pt x="657" y="75"/>
                </a:lnTo>
                <a:lnTo>
                  <a:pt x="651" y="62"/>
                </a:lnTo>
                <a:lnTo>
                  <a:pt x="643" y="50"/>
                </a:lnTo>
                <a:lnTo>
                  <a:pt x="634" y="38"/>
                </a:lnTo>
                <a:lnTo>
                  <a:pt x="634" y="38"/>
                </a:lnTo>
                <a:lnTo>
                  <a:pt x="651" y="46"/>
                </a:lnTo>
                <a:lnTo>
                  <a:pt x="669" y="54"/>
                </a:lnTo>
                <a:lnTo>
                  <a:pt x="684" y="64"/>
                </a:lnTo>
                <a:lnTo>
                  <a:pt x="699" y="73"/>
                </a:lnTo>
                <a:lnTo>
                  <a:pt x="714" y="83"/>
                </a:lnTo>
                <a:lnTo>
                  <a:pt x="728" y="93"/>
                </a:lnTo>
                <a:lnTo>
                  <a:pt x="740" y="104"/>
                </a:lnTo>
                <a:lnTo>
                  <a:pt x="752" y="115"/>
                </a:lnTo>
                <a:lnTo>
                  <a:pt x="764" y="126"/>
                </a:lnTo>
                <a:lnTo>
                  <a:pt x="775" y="138"/>
                </a:lnTo>
                <a:lnTo>
                  <a:pt x="785" y="151"/>
                </a:lnTo>
                <a:lnTo>
                  <a:pt x="794" y="163"/>
                </a:lnTo>
                <a:lnTo>
                  <a:pt x="803" y="175"/>
                </a:lnTo>
                <a:lnTo>
                  <a:pt x="811" y="187"/>
                </a:lnTo>
                <a:lnTo>
                  <a:pt x="825" y="213"/>
                </a:lnTo>
                <a:lnTo>
                  <a:pt x="837" y="238"/>
                </a:lnTo>
                <a:lnTo>
                  <a:pt x="848" y="263"/>
                </a:lnTo>
                <a:lnTo>
                  <a:pt x="855" y="289"/>
                </a:lnTo>
                <a:lnTo>
                  <a:pt x="861" y="312"/>
                </a:lnTo>
                <a:lnTo>
                  <a:pt x="865" y="336"/>
                </a:lnTo>
                <a:lnTo>
                  <a:pt x="868" y="358"/>
                </a:lnTo>
                <a:lnTo>
                  <a:pt x="869" y="379"/>
                </a:lnTo>
                <a:lnTo>
                  <a:pt x="869" y="397"/>
                </a:lnTo>
                <a:lnTo>
                  <a:pt x="869" y="397"/>
                </a:lnTo>
                <a:lnTo>
                  <a:pt x="869" y="423"/>
                </a:lnTo>
                <a:lnTo>
                  <a:pt x="868" y="449"/>
                </a:lnTo>
                <a:lnTo>
                  <a:pt x="864" y="474"/>
                </a:lnTo>
                <a:lnTo>
                  <a:pt x="859" y="499"/>
                </a:lnTo>
                <a:lnTo>
                  <a:pt x="852" y="523"/>
                </a:lnTo>
                <a:lnTo>
                  <a:pt x="843" y="546"/>
                </a:lnTo>
                <a:lnTo>
                  <a:pt x="834" y="569"/>
                </a:lnTo>
                <a:lnTo>
                  <a:pt x="823" y="590"/>
                </a:lnTo>
                <a:lnTo>
                  <a:pt x="811" y="612"/>
                </a:lnTo>
                <a:lnTo>
                  <a:pt x="796" y="631"/>
                </a:lnTo>
                <a:lnTo>
                  <a:pt x="782" y="651"/>
                </a:lnTo>
                <a:lnTo>
                  <a:pt x="766" y="668"/>
                </a:lnTo>
                <a:lnTo>
                  <a:pt x="749" y="684"/>
                </a:lnTo>
                <a:lnTo>
                  <a:pt x="731" y="700"/>
                </a:lnTo>
                <a:lnTo>
                  <a:pt x="713" y="714"/>
                </a:lnTo>
                <a:lnTo>
                  <a:pt x="693" y="727"/>
                </a:lnTo>
                <a:lnTo>
                  <a:pt x="693" y="727"/>
                </a:lnTo>
                <a:lnTo>
                  <a:pt x="658" y="748"/>
                </a:lnTo>
                <a:lnTo>
                  <a:pt x="626" y="766"/>
                </a:lnTo>
                <a:lnTo>
                  <a:pt x="594" y="783"/>
                </a:lnTo>
                <a:lnTo>
                  <a:pt x="563" y="799"/>
                </a:lnTo>
                <a:lnTo>
                  <a:pt x="506" y="826"/>
                </a:lnTo>
                <a:lnTo>
                  <a:pt x="452" y="85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800"/>
          </a:p>
        </p:txBody>
      </p:sp>
      <p:sp>
        <p:nvSpPr>
          <p:cNvPr id="48" name="Freeform 45"/>
          <p:cNvSpPr>
            <a:spLocks/>
          </p:cNvSpPr>
          <p:nvPr userDrawn="1"/>
        </p:nvSpPr>
        <p:spPr bwMode="auto">
          <a:xfrm>
            <a:off x="7677150" y="1579265"/>
            <a:ext cx="1588" cy="0"/>
          </a:xfrm>
          <a:custGeom>
            <a:avLst/>
            <a:gdLst>
              <a:gd name="T0" fmla="*/ 22 w 22"/>
              <a:gd name="T1" fmla="*/ 9 h 9"/>
              <a:gd name="T2" fmla="*/ 22 w 22"/>
              <a:gd name="T3" fmla="*/ 9 h 9"/>
              <a:gd name="T4" fmla="*/ 3 w 22"/>
              <a:gd name="T5" fmla="*/ 2 h 9"/>
              <a:gd name="T6" fmla="*/ 3 w 22"/>
              <a:gd name="T7" fmla="*/ 2 h 9"/>
              <a:gd name="T8" fmla="*/ 0 w 22"/>
              <a:gd name="T9" fmla="*/ 0 h 9"/>
              <a:gd name="T10" fmla="*/ 0 w 22"/>
              <a:gd name="T11" fmla="*/ 0 h 9"/>
              <a:gd name="T12" fmla="*/ 22 w 22"/>
              <a:gd name="T13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9">
                <a:moveTo>
                  <a:pt x="22" y="9"/>
                </a:moveTo>
                <a:lnTo>
                  <a:pt x="22" y="9"/>
                </a:lnTo>
                <a:lnTo>
                  <a:pt x="3" y="2"/>
                </a:lnTo>
                <a:lnTo>
                  <a:pt x="3" y="2"/>
                </a:lnTo>
                <a:lnTo>
                  <a:pt x="0" y="0"/>
                </a:lnTo>
                <a:lnTo>
                  <a:pt x="0" y="0"/>
                </a:lnTo>
                <a:lnTo>
                  <a:pt x="22" y="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800"/>
          </a:p>
        </p:txBody>
      </p:sp>
      <p:sp>
        <p:nvSpPr>
          <p:cNvPr id="49" name="Freeform 46"/>
          <p:cNvSpPr>
            <a:spLocks/>
          </p:cNvSpPr>
          <p:nvPr userDrawn="1"/>
        </p:nvSpPr>
        <p:spPr bwMode="auto">
          <a:xfrm>
            <a:off x="7429500" y="1261766"/>
            <a:ext cx="20638" cy="12700"/>
          </a:xfrm>
          <a:custGeom>
            <a:avLst/>
            <a:gdLst>
              <a:gd name="T0" fmla="*/ 166 w 166"/>
              <a:gd name="T1" fmla="*/ 69 h 96"/>
              <a:gd name="T2" fmla="*/ 166 w 166"/>
              <a:gd name="T3" fmla="*/ 69 h 96"/>
              <a:gd name="T4" fmla="*/ 166 w 166"/>
              <a:gd name="T5" fmla="*/ 70 h 96"/>
              <a:gd name="T6" fmla="*/ 165 w 166"/>
              <a:gd name="T7" fmla="*/ 72 h 96"/>
              <a:gd name="T8" fmla="*/ 161 w 166"/>
              <a:gd name="T9" fmla="*/ 74 h 96"/>
              <a:gd name="T10" fmla="*/ 155 w 166"/>
              <a:gd name="T11" fmla="*/ 77 h 96"/>
              <a:gd name="T12" fmla="*/ 145 w 166"/>
              <a:gd name="T13" fmla="*/ 79 h 96"/>
              <a:gd name="T14" fmla="*/ 123 w 166"/>
              <a:gd name="T15" fmla="*/ 85 h 96"/>
              <a:gd name="T16" fmla="*/ 95 w 166"/>
              <a:gd name="T17" fmla="*/ 90 h 96"/>
              <a:gd name="T18" fmla="*/ 68 w 166"/>
              <a:gd name="T19" fmla="*/ 94 h 96"/>
              <a:gd name="T20" fmla="*/ 42 w 166"/>
              <a:gd name="T21" fmla="*/ 96 h 96"/>
              <a:gd name="T22" fmla="*/ 24 w 166"/>
              <a:gd name="T23" fmla="*/ 96 h 96"/>
              <a:gd name="T24" fmla="*/ 17 w 166"/>
              <a:gd name="T25" fmla="*/ 95 h 96"/>
              <a:gd name="T26" fmla="*/ 13 w 166"/>
              <a:gd name="T27" fmla="*/ 94 h 96"/>
              <a:gd name="T28" fmla="*/ 13 w 166"/>
              <a:gd name="T29" fmla="*/ 94 h 96"/>
              <a:gd name="T30" fmla="*/ 10 w 166"/>
              <a:gd name="T31" fmla="*/ 92 h 96"/>
              <a:gd name="T32" fmla="*/ 8 w 166"/>
              <a:gd name="T33" fmla="*/ 88 h 96"/>
              <a:gd name="T34" fmla="*/ 5 w 166"/>
              <a:gd name="T35" fmla="*/ 77 h 96"/>
              <a:gd name="T36" fmla="*/ 2 w 166"/>
              <a:gd name="T37" fmla="*/ 65 h 96"/>
              <a:gd name="T38" fmla="*/ 0 w 166"/>
              <a:gd name="T39" fmla="*/ 51 h 96"/>
              <a:gd name="T40" fmla="*/ 0 w 166"/>
              <a:gd name="T41" fmla="*/ 36 h 96"/>
              <a:gd name="T42" fmla="*/ 0 w 166"/>
              <a:gd name="T43" fmla="*/ 23 h 96"/>
              <a:gd name="T44" fmla="*/ 1 w 166"/>
              <a:gd name="T45" fmla="*/ 13 h 96"/>
              <a:gd name="T46" fmla="*/ 2 w 166"/>
              <a:gd name="T47" fmla="*/ 8 h 96"/>
              <a:gd name="T48" fmla="*/ 4 w 166"/>
              <a:gd name="T49" fmla="*/ 5 h 96"/>
              <a:gd name="T50" fmla="*/ 4 w 166"/>
              <a:gd name="T51" fmla="*/ 5 h 96"/>
              <a:gd name="T52" fmla="*/ 5 w 166"/>
              <a:gd name="T53" fmla="*/ 4 h 96"/>
              <a:gd name="T54" fmla="*/ 7 w 166"/>
              <a:gd name="T55" fmla="*/ 2 h 96"/>
              <a:gd name="T56" fmla="*/ 13 w 166"/>
              <a:gd name="T57" fmla="*/ 1 h 96"/>
              <a:gd name="T58" fmla="*/ 22 w 166"/>
              <a:gd name="T59" fmla="*/ 0 h 96"/>
              <a:gd name="T60" fmla="*/ 32 w 166"/>
              <a:gd name="T61" fmla="*/ 0 h 96"/>
              <a:gd name="T62" fmla="*/ 43 w 166"/>
              <a:gd name="T63" fmla="*/ 1 h 96"/>
              <a:gd name="T64" fmla="*/ 55 w 166"/>
              <a:gd name="T65" fmla="*/ 3 h 96"/>
              <a:gd name="T66" fmla="*/ 69 w 166"/>
              <a:gd name="T67" fmla="*/ 6 h 96"/>
              <a:gd name="T68" fmla="*/ 83 w 166"/>
              <a:gd name="T69" fmla="*/ 10 h 96"/>
              <a:gd name="T70" fmla="*/ 96 w 166"/>
              <a:gd name="T71" fmla="*/ 15 h 96"/>
              <a:gd name="T72" fmla="*/ 110 w 166"/>
              <a:gd name="T73" fmla="*/ 20 h 96"/>
              <a:gd name="T74" fmla="*/ 123 w 166"/>
              <a:gd name="T75" fmla="*/ 27 h 96"/>
              <a:gd name="T76" fmla="*/ 135 w 166"/>
              <a:gd name="T77" fmla="*/ 34 h 96"/>
              <a:gd name="T78" fmla="*/ 145 w 166"/>
              <a:gd name="T79" fmla="*/ 42 h 96"/>
              <a:gd name="T80" fmla="*/ 155 w 166"/>
              <a:gd name="T81" fmla="*/ 51 h 96"/>
              <a:gd name="T82" fmla="*/ 162 w 166"/>
              <a:gd name="T83" fmla="*/ 60 h 96"/>
              <a:gd name="T84" fmla="*/ 164 w 166"/>
              <a:gd name="T85" fmla="*/ 64 h 96"/>
              <a:gd name="T86" fmla="*/ 166 w 166"/>
              <a:gd name="T87" fmla="*/ 69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66" h="96">
                <a:moveTo>
                  <a:pt x="166" y="69"/>
                </a:moveTo>
                <a:lnTo>
                  <a:pt x="166" y="69"/>
                </a:lnTo>
                <a:lnTo>
                  <a:pt x="166" y="70"/>
                </a:lnTo>
                <a:lnTo>
                  <a:pt x="165" y="72"/>
                </a:lnTo>
                <a:lnTo>
                  <a:pt x="161" y="74"/>
                </a:lnTo>
                <a:lnTo>
                  <a:pt x="155" y="77"/>
                </a:lnTo>
                <a:lnTo>
                  <a:pt x="145" y="79"/>
                </a:lnTo>
                <a:lnTo>
                  <a:pt x="123" y="85"/>
                </a:lnTo>
                <a:lnTo>
                  <a:pt x="95" y="90"/>
                </a:lnTo>
                <a:lnTo>
                  <a:pt x="68" y="94"/>
                </a:lnTo>
                <a:lnTo>
                  <a:pt x="42" y="96"/>
                </a:lnTo>
                <a:lnTo>
                  <a:pt x="24" y="96"/>
                </a:lnTo>
                <a:lnTo>
                  <a:pt x="17" y="95"/>
                </a:lnTo>
                <a:lnTo>
                  <a:pt x="13" y="94"/>
                </a:lnTo>
                <a:lnTo>
                  <a:pt x="13" y="94"/>
                </a:lnTo>
                <a:lnTo>
                  <a:pt x="10" y="92"/>
                </a:lnTo>
                <a:lnTo>
                  <a:pt x="8" y="88"/>
                </a:lnTo>
                <a:lnTo>
                  <a:pt x="5" y="77"/>
                </a:lnTo>
                <a:lnTo>
                  <a:pt x="2" y="65"/>
                </a:lnTo>
                <a:lnTo>
                  <a:pt x="0" y="51"/>
                </a:lnTo>
                <a:lnTo>
                  <a:pt x="0" y="36"/>
                </a:lnTo>
                <a:lnTo>
                  <a:pt x="0" y="23"/>
                </a:lnTo>
                <a:lnTo>
                  <a:pt x="1" y="13"/>
                </a:lnTo>
                <a:lnTo>
                  <a:pt x="2" y="8"/>
                </a:lnTo>
                <a:lnTo>
                  <a:pt x="4" y="5"/>
                </a:lnTo>
                <a:lnTo>
                  <a:pt x="4" y="5"/>
                </a:lnTo>
                <a:lnTo>
                  <a:pt x="5" y="4"/>
                </a:lnTo>
                <a:lnTo>
                  <a:pt x="7" y="2"/>
                </a:lnTo>
                <a:lnTo>
                  <a:pt x="13" y="1"/>
                </a:lnTo>
                <a:lnTo>
                  <a:pt x="22" y="0"/>
                </a:lnTo>
                <a:lnTo>
                  <a:pt x="32" y="0"/>
                </a:lnTo>
                <a:lnTo>
                  <a:pt x="43" y="1"/>
                </a:lnTo>
                <a:lnTo>
                  <a:pt x="55" y="3"/>
                </a:lnTo>
                <a:lnTo>
                  <a:pt x="69" y="6"/>
                </a:lnTo>
                <a:lnTo>
                  <a:pt x="83" y="10"/>
                </a:lnTo>
                <a:lnTo>
                  <a:pt x="96" y="15"/>
                </a:lnTo>
                <a:lnTo>
                  <a:pt x="110" y="20"/>
                </a:lnTo>
                <a:lnTo>
                  <a:pt x="123" y="27"/>
                </a:lnTo>
                <a:lnTo>
                  <a:pt x="135" y="34"/>
                </a:lnTo>
                <a:lnTo>
                  <a:pt x="145" y="42"/>
                </a:lnTo>
                <a:lnTo>
                  <a:pt x="155" y="51"/>
                </a:lnTo>
                <a:lnTo>
                  <a:pt x="162" y="60"/>
                </a:lnTo>
                <a:lnTo>
                  <a:pt x="164" y="64"/>
                </a:lnTo>
                <a:lnTo>
                  <a:pt x="166" y="6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800"/>
          </a:p>
        </p:txBody>
      </p:sp>
      <p:sp>
        <p:nvSpPr>
          <p:cNvPr id="50" name="Freeform 47"/>
          <p:cNvSpPr>
            <a:spLocks/>
          </p:cNvSpPr>
          <p:nvPr userDrawn="1"/>
        </p:nvSpPr>
        <p:spPr bwMode="auto">
          <a:xfrm>
            <a:off x="7151687" y="1218904"/>
            <a:ext cx="657225" cy="776288"/>
          </a:xfrm>
          <a:custGeom>
            <a:avLst/>
            <a:gdLst>
              <a:gd name="T0" fmla="*/ 4703 w 4973"/>
              <a:gd name="T1" fmla="*/ 1877 h 5865"/>
              <a:gd name="T2" fmla="*/ 4733 w 4973"/>
              <a:gd name="T3" fmla="*/ 1183 h 5865"/>
              <a:gd name="T4" fmla="*/ 4302 w 4973"/>
              <a:gd name="T5" fmla="*/ 476 h 5865"/>
              <a:gd name="T6" fmla="*/ 3581 w 4973"/>
              <a:gd name="T7" fmla="*/ 813 h 5865"/>
              <a:gd name="T8" fmla="*/ 3899 w 4973"/>
              <a:gd name="T9" fmla="*/ 1529 h 5865"/>
              <a:gd name="T10" fmla="*/ 3757 w 4973"/>
              <a:gd name="T11" fmla="*/ 2227 h 5865"/>
              <a:gd name="T12" fmla="*/ 3939 w 4973"/>
              <a:gd name="T13" fmla="*/ 2068 h 5865"/>
              <a:gd name="T14" fmla="*/ 4069 w 4973"/>
              <a:gd name="T15" fmla="*/ 1928 h 5865"/>
              <a:gd name="T16" fmla="*/ 4545 w 4973"/>
              <a:gd name="T17" fmla="*/ 1985 h 5865"/>
              <a:gd name="T18" fmla="*/ 4487 w 4973"/>
              <a:gd name="T19" fmla="*/ 2697 h 5865"/>
              <a:gd name="T20" fmla="*/ 3601 w 4973"/>
              <a:gd name="T21" fmla="*/ 2477 h 5865"/>
              <a:gd name="T22" fmla="*/ 3285 w 4973"/>
              <a:gd name="T23" fmla="*/ 1581 h 5865"/>
              <a:gd name="T24" fmla="*/ 3364 w 4973"/>
              <a:gd name="T25" fmla="*/ 1421 h 5865"/>
              <a:gd name="T26" fmla="*/ 3101 w 4973"/>
              <a:gd name="T27" fmla="*/ 996 h 5865"/>
              <a:gd name="T28" fmla="*/ 3251 w 4973"/>
              <a:gd name="T29" fmla="*/ 599 h 5865"/>
              <a:gd name="T30" fmla="*/ 2863 w 4973"/>
              <a:gd name="T31" fmla="*/ 144 h 5865"/>
              <a:gd name="T32" fmla="*/ 1960 w 4973"/>
              <a:gd name="T33" fmla="*/ 304 h 5865"/>
              <a:gd name="T34" fmla="*/ 1819 w 4973"/>
              <a:gd name="T35" fmla="*/ 748 h 5865"/>
              <a:gd name="T36" fmla="*/ 2202 w 4973"/>
              <a:gd name="T37" fmla="*/ 626 h 5865"/>
              <a:gd name="T38" fmla="*/ 2215 w 4973"/>
              <a:gd name="T39" fmla="*/ 803 h 5865"/>
              <a:gd name="T40" fmla="*/ 1623 w 4973"/>
              <a:gd name="T41" fmla="*/ 851 h 5865"/>
              <a:gd name="T42" fmla="*/ 1602 w 4973"/>
              <a:gd name="T43" fmla="*/ 1055 h 5865"/>
              <a:gd name="T44" fmla="*/ 2246 w 4973"/>
              <a:gd name="T45" fmla="*/ 924 h 5865"/>
              <a:gd name="T46" fmla="*/ 2036 w 4973"/>
              <a:gd name="T47" fmla="*/ 981 h 5865"/>
              <a:gd name="T48" fmla="*/ 1754 w 4973"/>
              <a:gd name="T49" fmla="*/ 1278 h 5865"/>
              <a:gd name="T50" fmla="*/ 2105 w 4973"/>
              <a:gd name="T51" fmla="*/ 1619 h 5865"/>
              <a:gd name="T52" fmla="*/ 863 w 4973"/>
              <a:gd name="T53" fmla="*/ 2239 h 5865"/>
              <a:gd name="T54" fmla="*/ 310 w 4973"/>
              <a:gd name="T55" fmla="*/ 2027 h 5865"/>
              <a:gd name="T56" fmla="*/ 319 w 4973"/>
              <a:gd name="T57" fmla="*/ 2172 h 5865"/>
              <a:gd name="T58" fmla="*/ 380 w 4973"/>
              <a:gd name="T59" fmla="*/ 2295 h 5865"/>
              <a:gd name="T60" fmla="*/ 39 w 4973"/>
              <a:gd name="T61" fmla="*/ 2396 h 5865"/>
              <a:gd name="T62" fmla="*/ 189 w 4973"/>
              <a:gd name="T63" fmla="*/ 2511 h 5865"/>
              <a:gd name="T64" fmla="*/ 322 w 4973"/>
              <a:gd name="T65" fmla="*/ 2588 h 5865"/>
              <a:gd name="T66" fmla="*/ 272 w 4973"/>
              <a:gd name="T67" fmla="*/ 2893 h 5865"/>
              <a:gd name="T68" fmla="*/ 630 w 4973"/>
              <a:gd name="T69" fmla="*/ 2730 h 5865"/>
              <a:gd name="T70" fmla="*/ 811 w 4973"/>
              <a:gd name="T71" fmla="*/ 2843 h 5865"/>
              <a:gd name="T72" fmla="*/ 1024 w 4973"/>
              <a:gd name="T73" fmla="*/ 2773 h 5865"/>
              <a:gd name="T74" fmla="*/ 1290 w 4973"/>
              <a:gd name="T75" fmla="*/ 2556 h 5865"/>
              <a:gd name="T76" fmla="*/ 1713 w 4973"/>
              <a:gd name="T77" fmla="*/ 2519 h 5865"/>
              <a:gd name="T78" fmla="*/ 2306 w 4973"/>
              <a:gd name="T79" fmla="*/ 2641 h 5865"/>
              <a:gd name="T80" fmla="*/ 3357 w 4973"/>
              <a:gd name="T81" fmla="*/ 3092 h 5865"/>
              <a:gd name="T82" fmla="*/ 3742 w 4973"/>
              <a:gd name="T83" fmla="*/ 3928 h 5865"/>
              <a:gd name="T84" fmla="*/ 3685 w 4973"/>
              <a:gd name="T85" fmla="*/ 4224 h 5865"/>
              <a:gd name="T86" fmla="*/ 4224 w 4973"/>
              <a:gd name="T87" fmla="*/ 4337 h 5865"/>
              <a:gd name="T88" fmla="*/ 4264 w 4973"/>
              <a:gd name="T89" fmla="*/ 5017 h 5865"/>
              <a:gd name="T90" fmla="*/ 3761 w 4973"/>
              <a:gd name="T91" fmla="*/ 5058 h 5865"/>
              <a:gd name="T92" fmla="*/ 3894 w 4973"/>
              <a:gd name="T93" fmla="*/ 5210 h 5865"/>
              <a:gd name="T94" fmla="*/ 3894 w 4973"/>
              <a:gd name="T95" fmla="*/ 5294 h 5865"/>
              <a:gd name="T96" fmla="*/ 3751 w 4973"/>
              <a:gd name="T97" fmla="*/ 5644 h 5865"/>
              <a:gd name="T98" fmla="*/ 3926 w 4973"/>
              <a:gd name="T99" fmla="*/ 5586 h 5865"/>
              <a:gd name="T100" fmla="*/ 4212 w 4973"/>
              <a:gd name="T101" fmla="*/ 5447 h 5865"/>
              <a:gd name="T102" fmla="*/ 4257 w 4973"/>
              <a:gd name="T103" fmla="*/ 5812 h 5865"/>
              <a:gd name="T104" fmla="*/ 4352 w 4973"/>
              <a:gd name="T105" fmla="*/ 5675 h 5865"/>
              <a:gd name="T106" fmla="*/ 4557 w 4973"/>
              <a:gd name="T107" fmla="*/ 5328 h 5865"/>
              <a:gd name="T108" fmla="*/ 4736 w 4973"/>
              <a:gd name="T109" fmla="*/ 5505 h 5865"/>
              <a:gd name="T110" fmla="*/ 4753 w 4973"/>
              <a:gd name="T111" fmla="*/ 5108 h 5865"/>
              <a:gd name="T112" fmla="*/ 4693 w 4973"/>
              <a:gd name="T113" fmla="*/ 4810 h 5865"/>
              <a:gd name="T114" fmla="*/ 4677 w 4973"/>
              <a:gd name="T115" fmla="*/ 4437 h 5865"/>
              <a:gd name="T116" fmla="*/ 4640 w 4973"/>
              <a:gd name="T117" fmla="*/ 4108 h 5865"/>
              <a:gd name="T118" fmla="*/ 4297 w 4973"/>
              <a:gd name="T119" fmla="*/ 3793 h 5865"/>
              <a:gd name="T120" fmla="*/ 4267 w 4973"/>
              <a:gd name="T121" fmla="*/ 3366 h 5865"/>
              <a:gd name="T122" fmla="*/ 4428 w 4973"/>
              <a:gd name="T123" fmla="*/ 2994 h 5865"/>
              <a:gd name="T124" fmla="*/ 4923 w 4973"/>
              <a:gd name="T125" fmla="*/ 2543 h 5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973" h="5865">
                <a:moveTo>
                  <a:pt x="4842" y="2253"/>
                </a:moveTo>
                <a:lnTo>
                  <a:pt x="4842" y="2253"/>
                </a:lnTo>
                <a:lnTo>
                  <a:pt x="4862" y="2257"/>
                </a:lnTo>
                <a:lnTo>
                  <a:pt x="4881" y="2259"/>
                </a:lnTo>
                <a:lnTo>
                  <a:pt x="4900" y="2260"/>
                </a:lnTo>
                <a:lnTo>
                  <a:pt x="4916" y="2259"/>
                </a:lnTo>
                <a:lnTo>
                  <a:pt x="4932" y="2257"/>
                </a:lnTo>
                <a:lnTo>
                  <a:pt x="4946" y="2254"/>
                </a:lnTo>
                <a:lnTo>
                  <a:pt x="4958" y="2249"/>
                </a:lnTo>
                <a:lnTo>
                  <a:pt x="4969" y="2243"/>
                </a:lnTo>
                <a:lnTo>
                  <a:pt x="4969" y="2243"/>
                </a:lnTo>
                <a:lnTo>
                  <a:pt x="4967" y="2217"/>
                </a:lnTo>
                <a:lnTo>
                  <a:pt x="4960" y="2157"/>
                </a:lnTo>
                <a:lnTo>
                  <a:pt x="4951" y="2084"/>
                </a:lnTo>
                <a:lnTo>
                  <a:pt x="4946" y="2052"/>
                </a:lnTo>
                <a:lnTo>
                  <a:pt x="4940" y="2024"/>
                </a:lnTo>
                <a:lnTo>
                  <a:pt x="4940" y="2024"/>
                </a:lnTo>
                <a:lnTo>
                  <a:pt x="4922" y="2027"/>
                </a:lnTo>
                <a:lnTo>
                  <a:pt x="4902" y="2030"/>
                </a:lnTo>
                <a:lnTo>
                  <a:pt x="4891" y="2030"/>
                </a:lnTo>
                <a:lnTo>
                  <a:pt x="4879" y="2030"/>
                </a:lnTo>
                <a:lnTo>
                  <a:pt x="4867" y="2029"/>
                </a:lnTo>
                <a:lnTo>
                  <a:pt x="4855" y="2027"/>
                </a:lnTo>
                <a:lnTo>
                  <a:pt x="4843" y="2024"/>
                </a:lnTo>
                <a:lnTo>
                  <a:pt x="4830" y="2020"/>
                </a:lnTo>
                <a:lnTo>
                  <a:pt x="4818" y="2015"/>
                </a:lnTo>
                <a:lnTo>
                  <a:pt x="4806" y="2008"/>
                </a:lnTo>
                <a:lnTo>
                  <a:pt x="4794" y="1998"/>
                </a:lnTo>
                <a:lnTo>
                  <a:pt x="4782" y="1988"/>
                </a:lnTo>
                <a:lnTo>
                  <a:pt x="4771" y="1976"/>
                </a:lnTo>
                <a:lnTo>
                  <a:pt x="4761" y="1962"/>
                </a:lnTo>
                <a:lnTo>
                  <a:pt x="4761" y="1962"/>
                </a:lnTo>
                <a:lnTo>
                  <a:pt x="4743" y="1933"/>
                </a:lnTo>
                <a:lnTo>
                  <a:pt x="4724" y="1905"/>
                </a:lnTo>
                <a:lnTo>
                  <a:pt x="4724" y="1905"/>
                </a:lnTo>
                <a:lnTo>
                  <a:pt x="4703" y="1877"/>
                </a:lnTo>
                <a:lnTo>
                  <a:pt x="4680" y="1849"/>
                </a:lnTo>
                <a:lnTo>
                  <a:pt x="4658" y="1823"/>
                </a:lnTo>
                <a:lnTo>
                  <a:pt x="4634" y="1797"/>
                </a:lnTo>
                <a:lnTo>
                  <a:pt x="4611" y="1773"/>
                </a:lnTo>
                <a:lnTo>
                  <a:pt x="4586" y="1750"/>
                </a:lnTo>
                <a:lnTo>
                  <a:pt x="4562" y="1727"/>
                </a:lnTo>
                <a:lnTo>
                  <a:pt x="4538" y="1707"/>
                </a:lnTo>
                <a:lnTo>
                  <a:pt x="4513" y="1687"/>
                </a:lnTo>
                <a:lnTo>
                  <a:pt x="4489" y="1667"/>
                </a:lnTo>
                <a:lnTo>
                  <a:pt x="4463" y="1649"/>
                </a:lnTo>
                <a:lnTo>
                  <a:pt x="4439" y="1630"/>
                </a:lnTo>
                <a:lnTo>
                  <a:pt x="4413" y="1614"/>
                </a:lnTo>
                <a:lnTo>
                  <a:pt x="4389" y="1598"/>
                </a:lnTo>
                <a:lnTo>
                  <a:pt x="4337" y="1566"/>
                </a:lnTo>
                <a:lnTo>
                  <a:pt x="4337" y="1566"/>
                </a:lnTo>
                <a:lnTo>
                  <a:pt x="4381" y="1543"/>
                </a:lnTo>
                <a:lnTo>
                  <a:pt x="4422" y="1521"/>
                </a:lnTo>
                <a:lnTo>
                  <a:pt x="4459" y="1498"/>
                </a:lnTo>
                <a:lnTo>
                  <a:pt x="4492" y="1477"/>
                </a:lnTo>
                <a:lnTo>
                  <a:pt x="4523" y="1455"/>
                </a:lnTo>
                <a:lnTo>
                  <a:pt x="4549" y="1434"/>
                </a:lnTo>
                <a:lnTo>
                  <a:pt x="4574" y="1414"/>
                </a:lnTo>
                <a:lnTo>
                  <a:pt x="4595" y="1393"/>
                </a:lnTo>
                <a:lnTo>
                  <a:pt x="4615" y="1374"/>
                </a:lnTo>
                <a:lnTo>
                  <a:pt x="4632" y="1355"/>
                </a:lnTo>
                <a:lnTo>
                  <a:pt x="4647" y="1337"/>
                </a:lnTo>
                <a:lnTo>
                  <a:pt x="4661" y="1319"/>
                </a:lnTo>
                <a:lnTo>
                  <a:pt x="4673" y="1303"/>
                </a:lnTo>
                <a:lnTo>
                  <a:pt x="4683" y="1288"/>
                </a:lnTo>
                <a:lnTo>
                  <a:pt x="4700" y="1260"/>
                </a:lnTo>
                <a:lnTo>
                  <a:pt x="4700" y="1260"/>
                </a:lnTo>
                <a:lnTo>
                  <a:pt x="4708" y="1248"/>
                </a:lnTo>
                <a:lnTo>
                  <a:pt x="4714" y="1234"/>
                </a:lnTo>
                <a:lnTo>
                  <a:pt x="4721" y="1218"/>
                </a:lnTo>
                <a:lnTo>
                  <a:pt x="4727" y="1202"/>
                </a:lnTo>
                <a:lnTo>
                  <a:pt x="4733" y="1183"/>
                </a:lnTo>
                <a:lnTo>
                  <a:pt x="4739" y="1164"/>
                </a:lnTo>
                <a:lnTo>
                  <a:pt x="4743" y="1144"/>
                </a:lnTo>
                <a:lnTo>
                  <a:pt x="4749" y="1123"/>
                </a:lnTo>
                <a:lnTo>
                  <a:pt x="4753" y="1101"/>
                </a:lnTo>
                <a:lnTo>
                  <a:pt x="4756" y="1078"/>
                </a:lnTo>
                <a:lnTo>
                  <a:pt x="4758" y="1054"/>
                </a:lnTo>
                <a:lnTo>
                  <a:pt x="4759" y="1030"/>
                </a:lnTo>
                <a:lnTo>
                  <a:pt x="4760" y="1005"/>
                </a:lnTo>
                <a:lnTo>
                  <a:pt x="4759" y="980"/>
                </a:lnTo>
                <a:lnTo>
                  <a:pt x="4758" y="954"/>
                </a:lnTo>
                <a:lnTo>
                  <a:pt x="4755" y="928"/>
                </a:lnTo>
                <a:lnTo>
                  <a:pt x="4751" y="902"/>
                </a:lnTo>
                <a:lnTo>
                  <a:pt x="4745" y="876"/>
                </a:lnTo>
                <a:lnTo>
                  <a:pt x="4738" y="849"/>
                </a:lnTo>
                <a:lnTo>
                  <a:pt x="4730" y="824"/>
                </a:lnTo>
                <a:lnTo>
                  <a:pt x="4720" y="797"/>
                </a:lnTo>
                <a:lnTo>
                  <a:pt x="4709" y="771"/>
                </a:lnTo>
                <a:lnTo>
                  <a:pt x="4695" y="746"/>
                </a:lnTo>
                <a:lnTo>
                  <a:pt x="4681" y="721"/>
                </a:lnTo>
                <a:lnTo>
                  <a:pt x="4665" y="697"/>
                </a:lnTo>
                <a:lnTo>
                  <a:pt x="4646" y="672"/>
                </a:lnTo>
                <a:lnTo>
                  <a:pt x="4625" y="649"/>
                </a:lnTo>
                <a:lnTo>
                  <a:pt x="4602" y="626"/>
                </a:lnTo>
                <a:lnTo>
                  <a:pt x="4578" y="605"/>
                </a:lnTo>
                <a:lnTo>
                  <a:pt x="4551" y="584"/>
                </a:lnTo>
                <a:lnTo>
                  <a:pt x="4522" y="565"/>
                </a:lnTo>
                <a:lnTo>
                  <a:pt x="4490" y="545"/>
                </a:lnTo>
                <a:lnTo>
                  <a:pt x="4490" y="545"/>
                </a:lnTo>
                <a:lnTo>
                  <a:pt x="4466" y="533"/>
                </a:lnTo>
                <a:lnTo>
                  <a:pt x="4443" y="522"/>
                </a:lnTo>
                <a:lnTo>
                  <a:pt x="4419" y="512"/>
                </a:lnTo>
                <a:lnTo>
                  <a:pt x="4396" y="503"/>
                </a:lnTo>
                <a:lnTo>
                  <a:pt x="4372" y="494"/>
                </a:lnTo>
                <a:lnTo>
                  <a:pt x="4348" y="487"/>
                </a:lnTo>
                <a:lnTo>
                  <a:pt x="4325" y="481"/>
                </a:lnTo>
                <a:lnTo>
                  <a:pt x="4302" y="476"/>
                </a:lnTo>
                <a:lnTo>
                  <a:pt x="4278" y="471"/>
                </a:lnTo>
                <a:lnTo>
                  <a:pt x="4256" y="468"/>
                </a:lnTo>
                <a:lnTo>
                  <a:pt x="4233" y="465"/>
                </a:lnTo>
                <a:lnTo>
                  <a:pt x="4211" y="463"/>
                </a:lnTo>
                <a:lnTo>
                  <a:pt x="4188" y="461"/>
                </a:lnTo>
                <a:lnTo>
                  <a:pt x="4167" y="461"/>
                </a:lnTo>
                <a:lnTo>
                  <a:pt x="4145" y="461"/>
                </a:lnTo>
                <a:lnTo>
                  <a:pt x="4124" y="461"/>
                </a:lnTo>
                <a:lnTo>
                  <a:pt x="4083" y="464"/>
                </a:lnTo>
                <a:lnTo>
                  <a:pt x="4044" y="468"/>
                </a:lnTo>
                <a:lnTo>
                  <a:pt x="4007" y="474"/>
                </a:lnTo>
                <a:lnTo>
                  <a:pt x="3973" y="482"/>
                </a:lnTo>
                <a:lnTo>
                  <a:pt x="3941" y="490"/>
                </a:lnTo>
                <a:lnTo>
                  <a:pt x="3912" y="499"/>
                </a:lnTo>
                <a:lnTo>
                  <a:pt x="3887" y="510"/>
                </a:lnTo>
                <a:lnTo>
                  <a:pt x="3864" y="519"/>
                </a:lnTo>
                <a:lnTo>
                  <a:pt x="3864" y="519"/>
                </a:lnTo>
                <a:lnTo>
                  <a:pt x="3844" y="529"/>
                </a:lnTo>
                <a:lnTo>
                  <a:pt x="3824" y="539"/>
                </a:lnTo>
                <a:lnTo>
                  <a:pt x="3806" y="551"/>
                </a:lnTo>
                <a:lnTo>
                  <a:pt x="3787" y="562"/>
                </a:lnTo>
                <a:lnTo>
                  <a:pt x="3769" y="575"/>
                </a:lnTo>
                <a:lnTo>
                  <a:pt x="3752" y="587"/>
                </a:lnTo>
                <a:lnTo>
                  <a:pt x="3735" y="602"/>
                </a:lnTo>
                <a:lnTo>
                  <a:pt x="3719" y="616"/>
                </a:lnTo>
                <a:lnTo>
                  <a:pt x="3703" y="631"/>
                </a:lnTo>
                <a:lnTo>
                  <a:pt x="3687" y="647"/>
                </a:lnTo>
                <a:lnTo>
                  <a:pt x="3673" y="663"/>
                </a:lnTo>
                <a:lnTo>
                  <a:pt x="3659" y="679"/>
                </a:lnTo>
                <a:lnTo>
                  <a:pt x="3645" y="697"/>
                </a:lnTo>
                <a:lnTo>
                  <a:pt x="3633" y="715"/>
                </a:lnTo>
                <a:lnTo>
                  <a:pt x="3621" y="734"/>
                </a:lnTo>
                <a:lnTo>
                  <a:pt x="3609" y="753"/>
                </a:lnTo>
                <a:lnTo>
                  <a:pt x="3599" y="772"/>
                </a:lnTo>
                <a:lnTo>
                  <a:pt x="3589" y="793"/>
                </a:lnTo>
                <a:lnTo>
                  <a:pt x="3581" y="813"/>
                </a:lnTo>
                <a:lnTo>
                  <a:pt x="3573" y="835"/>
                </a:lnTo>
                <a:lnTo>
                  <a:pt x="3565" y="856"/>
                </a:lnTo>
                <a:lnTo>
                  <a:pt x="3559" y="879"/>
                </a:lnTo>
                <a:lnTo>
                  <a:pt x="3554" y="901"/>
                </a:lnTo>
                <a:lnTo>
                  <a:pt x="3550" y="924"/>
                </a:lnTo>
                <a:lnTo>
                  <a:pt x="3547" y="947"/>
                </a:lnTo>
                <a:lnTo>
                  <a:pt x="3545" y="972"/>
                </a:lnTo>
                <a:lnTo>
                  <a:pt x="3544" y="996"/>
                </a:lnTo>
                <a:lnTo>
                  <a:pt x="3543" y="1021"/>
                </a:lnTo>
                <a:lnTo>
                  <a:pt x="3544" y="1046"/>
                </a:lnTo>
                <a:lnTo>
                  <a:pt x="3546" y="1072"/>
                </a:lnTo>
                <a:lnTo>
                  <a:pt x="3550" y="1098"/>
                </a:lnTo>
                <a:lnTo>
                  <a:pt x="3554" y="1124"/>
                </a:lnTo>
                <a:lnTo>
                  <a:pt x="3554" y="1124"/>
                </a:lnTo>
                <a:lnTo>
                  <a:pt x="3559" y="1148"/>
                </a:lnTo>
                <a:lnTo>
                  <a:pt x="3564" y="1169"/>
                </a:lnTo>
                <a:lnTo>
                  <a:pt x="3571" y="1191"/>
                </a:lnTo>
                <a:lnTo>
                  <a:pt x="3577" y="1211"/>
                </a:lnTo>
                <a:lnTo>
                  <a:pt x="3585" y="1231"/>
                </a:lnTo>
                <a:lnTo>
                  <a:pt x="3592" y="1249"/>
                </a:lnTo>
                <a:lnTo>
                  <a:pt x="3601" y="1267"/>
                </a:lnTo>
                <a:lnTo>
                  <a:pt x="3610" y="1285"/>
                </a:lnTo>
                <a:lnTo>
                  <a:pt x="3620" y="1301"/>
                </a:lnTo>
                <a:lnTo>
                  <a:pt x="3631" y="1316"/>
                </a:lnTo>
                <a:lnTo>
                  <a:pt x="3641" y="1332"/>
                </a:lnTo>
                <a:lnTo>
                  <a:pt x="3652" y="1347"/>
                </a:lnTo>
                <a:lnTo>
                  <a:pt x="3665" y="1361"/>
                </a:lnTo>
                <a:lnTo>
                  <a:pt x="3677" y="1375"/>
                </a:lnTo>
                <a:lnTo>
                  <a:pt x="3690" y="1388"/>
                </a:lnTo>
                <a:lnTo>
                  <a:pt x="3704" y="1400"/>
                </a:lnTo>
                <a:lnTo>
                  <a:pt x="3732" y="1425"/>
                </a:lnTo>
                <a:lnTo>
                  <a:pt x="3763" y="1447"/>
                </a:lnTo>
                <a:lnTo>
                  <a:pt x="3795" y="1469"/>
                </a:lnTo>
                <a:lnTo>
                  <a:pt x="3828" y="1489"/>
                </a:lnTo>
                <a:lnTo>
                  <a:pt x="3863" y="1510"/>
                </a:lnTo>
                <a:lnTo>
                  <a:pt x="3899" y="1529"/>
                </a:lnTo>
                <a:lnTo>
                  <a:pt x="3976" y="1567"/>
                </a:lnTo>
                <a:lnTo>
                  <a:pt x="3976" y="1567"/>
                </a:lnTo>
                <a:lnTo>
                  <a:pt x="3945" y="1584"/>
                </a:lnTo>
                <a:lnTo>
                  <a:pt x="3916" y="1601"/>
                </a:lnTo>
                <a:lnTo>
                  <a:pt x="3890" y="1618"/>
                </a:lnTo>
                <a:lnTo>
                  <a:pt x="3864" y="1636"/>
                </a:lnTo>
                <a:lnTo>
                  <a:pt x="3840" y="1656"/>
                </a:lnTo>
                <a:lnTo>
                  <a:pt x="3817" y="1675"/>
                </a:lnTo>
                <a:lnTo>
                  <a:pt x="3797" y="1696"/>
                </a:lnTo>
                <a:lnTo>
                  <a:pt x="3778" y="1717"/>
                </a:lnTo>
                <a:lnTo>
                  <a:pt x="3761" y="1741"/>
                </a:lnTo>
                <a:lnTo>
                  <a:pt x="3754" y="1753"/>
                </a:lnTo>
                <a:lnTo>
                  <a:pt x="3746" y="1765"/>
                </a:lnTo>
                <a:lnTo>
                  <a:pt x="3739" y="1778"/>
                </a:lnTo>
                <a:lnTo>
                  <a:pt x="3733" y="1791"/>
                </a:lnTo>
                <a:lnTo>
                  <a:pt x="3728" y="1804"/>
                </a:lnTo>
                <a:lnTo>
                  <a:pt x="3723" y="1818"/>
                </a:lnTo>
                <a:lnTo>
                  <a:pt x="3718" y="1833"/>
                </a:lnTo>
                <a:lnTo>
                  <a:pt x="3714" y="1848"/>
                </a:lnTo>
                <a:lnTo>
                  <a:pt x="3711" y="1863"/>
                </a:lnTo>
                <a:lnTo>
                  <a:pt x="3708" y="1879"/>
                </a:lnTo>
                <a:lnTo>
                  <a:pt x="3706" y="1895"/>
                </a:lnTo>
                <a:lnTo>
                  <a:pt x="3705" y="1912"/>
                </a:lnTo>
                <a:lnTo>
                  <a:pt x="3704" y="1930"/>
                </a:lnTo>
                <a:lnTo>
                  <a:pt x="3703" y="1947"/>
                </a:lnTo>
                <a:lnTo>
                  <a:pt x="3703" y="1947"/>
                </a:lnTo>
                <a:lnTo>
                  <a:pt x="3704" y="1970"/>
                </a:lnTo>
                <a:lnTo>
                  <a:pt x="3707" y="1993"/>
                </a:lnTo>
                <a:lnTo>
                  <a:pt x="3711" y="2016"/>
                </a:lnTo>
                <a:lnTo>
                  <a:pt x="3716" y="2039"/>
                </a:lnTo>
                <a:lnTo>
                  <a:pt x="3729" y="2087"/>
                </a:lnTo>
                <a:lnTo>
                  <a:pt x="3736" y="2113"/>
                </a:lnTo>
                <a:lnTo>
                  <a:pt x="3742" y="2139"/>
                </a:lnTo>
                <a:lnTo>
                  <a:pt x="3749" y="2168"/>
                </a:lnTo>
                <a:lnTo>
                  <a:pt x="3753" y="2197"/>
                </a:lnTo>
                <a:lnTo>
                  <a:pt x="3757" y="2227"/>
                </a:lnTo>
                <a:lnTo>
                  <a:pt x="3758" y="2260"/>
                </a:lnTo>
                <a:lnTo>
                  <a:pt x="3758" y="2295"/>
                </a:lnTo>
                <a:lnTo>
                  <a:pt x="3757" y="2313"/>
                </a:lnTo>
                <a:lnTo>
                  <a:pt x="3755" y="2332"/>
                </a:lnTo>
                <a:lnTo>
                  <a:pt x="3753" y="2350"/>
                </a:lnTo>
                <a:lnTo>
                  <a:pt x="3750" y="2371"/>
                </a:lnTo>
                <a:lnTo>
                  <a:pt x="3745" y="2391"/>
                </a:lnTo>
                <a:lnTo>
                  <a:pt x="3741" y="2411"/>
                </a:lnTo>
                <a:lnTo>
                  <a:pt x="3741" y="2411"/>
                </a:lnTo>
                <a:lnTo>
                  <a:pt x="3741" y="2413"/>
                </a:lnTo>
                <a:lnTo>
                  <a:pt x="3741" y="2414"/>
                </a:lnTo>
                <a:lnTo>
                  <a:pt x="3743" y="2414"/>
                </a:lnTo>
                <a:lnTo>
                  <a:pt x="3745" y="2416"/>
                </a:lnTo>
                <a:lnTo>
                  <a:pt x="3753" y="2413"/>
                </a:lnTo>
                <a:lnTo>
                  <a:pt x="3762" y="2411"/>
                </a:lnTo>
                <a:lnTo>
                  <a:pt x="3785" y="2401"/>
                </a:lnTo>
                <a:lnTo>
                  <a:pt x="3814" y="2389"/>
                </a:lnTo>
                <a:lnTo>
                  <a:pt x="3842" y="2374"/>
                </a:lnTo>
                <a:lnTo>
                  <a:pt x="3867" y="2360"/>
                </a:lnTo>
                <a:lnTo>
                  <a:pt x="3886" y="2349"/>
                </a:lnTo>
                <a:lnTo>
                  <a:pt x="3891" y="2345"/>
                </a:lnTo>
                <a:lnTo>
                  <a:pt x="3894" y="2343"/>
                </a:lnTo>
                <a:lnTo>
                  <a:pt x="3894" y="2343"/>
                </a:lnTo>
                <a:lnTo>
                  <a:pt x="3903" y="2319"/>
                </a:lnTo>
                <a:lnTo>
                  <a:pt x="3910" y="2296"/>
                </a:lnTo>
                <a:lnTo>
                  <a:pt x="3916" y="2272"/>
                </a:lnTo>
                <a:lnTo>
                  <a:pt x="3921" y="2248"/>
                </a:lnTo>
                <a:lnTo>
                  <a:pt x="3925" y="2224"/>
                </a:lnTo>
                <a:lnTo>
                  <a:pt x="3928" y="2201"/>
                </a:lnTo>
                <a:lnTo>
                  <a:pt x="3930" y="2178"/>
                </a:lnTo>
                <a:lnTo>
                  <a:pt x="3932" y="2156"/>
                </a:lnTo>
                <a:lnTo>
                  <a:pt x="3932" y="2117"/>
                </a:lnTo>
                <a:lnTo>
                  <a:pt x="3931" y="2086"/>
                </a:lnTo>
                <a:lnTo>
                  <a:pt x="3928" y="2059"/>
                </a:lnTo>
                <a:lnTo>
                  <a:pt x="3928" y="2059"/>
                </a:lnTo>
                <a:lnTo>
                  <a:pt x="3939" y="2068"/>
                </a:lnTo>
                <a:lnTo>
                  <a:pt x="3947" y="2079"/>
                </a:lnTo>
                <a:lnTo>
                  <a:pt x="3954" y="2091"/>
                </a:lnTo>
                <a:lnTo>
                  <a:pt x="3960" y="2105"/>
                </a:lnTo>
                <a:lnTo>
                  <a:pt x="3964" y="2120"/>
                </a:lnTo>
                <a:lnTo>
                  <a:pt x="3968" y="2135"/>
                </a:lnTo>
                <a:lnTo>
                  <a:pt x="3971" y="2152"/>
                </a:lnTo>
                <a:lnTo>
                  <a:pt x="3973" y="2168"/>
                </a:lnTo>
                <a:lnTo>
                  <a:pt x="3975" y="2185"/>
                </a:lnTo>
                <a:lnTo>
                  <a:pt x="3976" y="2203"/>
                </a:lnTo>
                <a:lnTo>
                  <a:pt x="3976" y="2219"/>
                </a:lnTo>
                <a:lnTo>
                  <a:pt x="3975" y="2237"/>
                </a:lnTo>
                <a:lnTo>
                  <a:pt x="3971" y="2268"/>
                </a:lnTo>
                <a:lnTo>
                  <a:pt x="3965" y="2297"/>
                </a:lnTo>
                <a:lnTo>
                  <a:pt x="3965" y="2297"/>
                </a:lnTo>
                <a:lnTo>
                  <a:pt x="3982" y="2288"/>
                </a:lnTo>
                <a:lnTo>
                  <a:pt x="3998" y="2276"/>
                </a:lnTo>
                <a:lnTo>
                  <a:pt x="4016" y="2263"/>
                </a:lnTo>
                <a:lnTo>
                  <a:pt x="4036" y="2249"/>
                </a:lnTo>
                <a:lnTo>
                  <a:pt x="4053" y="2234"/>
                </a:lnTo>
                <a:lnTo>
                  <a:pt x="4061" y="2226"/>
                </a:lnTo>
                <a:lnTo>
                  <a:pt x="4068" y="2219"/>
                </a:lnTo>
                <a:lnTo>
                  <a:pt x="4072" y="2212"/>
                </a:lnTo>
                <a:lnTo>
                  <a:pt x="4075" y="2206"/>
                </a:lnTo>
                <a:lnTo>
                  <a:pt x="4075" y="2206"/>
                </a:lnTo>
                <a:lnTo>
                  <a:pt x="4083" y="2176"/>
                </a:lnTo>
                <a:lnTo>
                  <a:pt x="4090" y="2148"/>
                </a:lnTo>
                <a:lnTo>
                  <a:pt x="4094" y="2121"/>
                </a:lnTo>
                <a:lnTo>
                  <a:pt x="4096" y="2095"/>
                </a:lnTo>
                <a:lnTo>
                  <a:pt x="4096" y="2071"/>
                </a:lnTo>
                <a:lnTo>
                  <a:pt x="4095" y="2047"/>
                </a:lnTo>
                <a:lnTo>
                  <a:pt x="4093" y="2025"/>
                </a:lnTo>
                <a:lnTo>
                  <a:pt x="4090" y="2003"/>
                </a:lnTo>
                <a:lnTo>
                  <a:pt x="4085" y="1983"/>
                </a:lnTo>
                <a:lnTo>
                  <a:pt x="4080" y="1964"/>
                </a:lnTo>
                <a:lnTo>
                  <a:pt x="4075" y="1945"/>
                </a:lnTo>
                <a:lnTo>
                  <a:pt x="4069" y="1928"/>
                </a:lnTo>
                <a:lnTo>
                  <a:pt x="4055" y="1894"/>
                </a:lnTo>
                <a:lnTo>
                  <a:pt x="4043" y="1862"/>
                </a:lnTo>
                <a:lnTo>
                  <a:pt x="4043" y="1862"/>
                </a:lnTo>
                <a:lnTo>
                  <a:pt x="4038" y="1847"/>
                </a:lnTo>
                <a:lnTo>
                  <a:pt x="4035" y="1832"/>
                </a:lnTo>
                <a:lnTo>
                  <a:pt x="4034" y="1817"/>
                </a:lnTo>
                <a:lnTo>
                  <a:pt x="4035" y="1802"/>
                </a:lnTo>
                <a:lnTo>
                  <a:pt x="4037" y="1788"/>
                </a:lnTo>
                <a:lnTo>
                  <a:pt x="4041" y="1773"/>
                </a:lnTo>
                <a:lnTo>
                  <a:pt x="4046" y="1759"/>
                </a:lnTo>
                <a:lnTo>
                  <a:pt x="4053" y="1746"/>
                </a:lnTo>
                <a:lnTo>
                  <a:pt x="4061" y="1733"/>
                </a:lnTo>
                <a:lnTo>
                  <a:pt x="4071" y="1719"/>
                </a:lnTo>
                <a:lnTo>
                  <a:pt x="4081" y="1707"/>
                </a:lnTo>
                <a:lnTo>
                  <a:pt x="4092" y="1696"/>
                </a:lnTo>
                <a:lnTo>
                  <a:pt x="4103" y="1684"/>
                </a:lnTo>
                <a:lnTo>
                  <a:pt x="4117" y="1673"/>
                </a:lnTo>
                <a:lnTo>
                  <a:pt x="4130" y="1664"/>
                </a:lnTo>
                <a:lnTo>
                  <a:pt x="4145" y="1655"/>
                </a:lnTo>
                <a:lnTo>
                  <a:pt x="4145" y="1655"/>
                </a:lnTo>
                <a:lnTo>
                  <a:pt x="4180" y="1674"/>
                </a:lnTo>
                <a:lnTo>
                  <a:pt x="4215" y="1695"/>
                </a:lnTo>
                <a:lnTo>
                  <a:pt x="4251" y="1716"/>
                </a:lnTo>
                <a:lnTo>
                  <a:pt x="4286" y="1740"/>
                </a:lnTo>
                <a:lnTo>
                  <a:pt x="4286" y="1740"/>
                </a:lnTo>
                <a:lnTo>
                  <a:pt x="4307" y="1754"/>
                </a:lnTo>
                <a:lnTo>
                  <a:pt x="4341" y="1779"/>
                </a:lnTo>
                <a:lnTo>
                  <a:pt x="4361" y="1794"/>
                </a:lnTo>
                <a:lnTo>
                  <a:pt x="4382" y="1812"/>
                </a:lnTo>
                <a:lnTo>
                  <a:pt x="4405" y="1832"/>
                </a:lnTo>
                <a:lnTo>
                  <a:pt x="4430" y="1853"/>
                </a:lnTo>
                <a:lnTo>
                  <a:pt x="4453" y="1877"/>
                </a:lnTo>
                <a:lnTo>
                  <a:pt x="4478" y="1901"/>
                </a:lnTo>
                <a:lnTo>
                  <a:pt x="4501" y="1928"/>
                </a:lnTo>
                <a:lnTo>
                  <a:pt x="4524" y="1956"/>
                </a:lnTo>
                <a:lnTo>
                  <a:pt x="4545" y="1985"/>
                </a:lnTo>
                <a:lnTo>
                  <a:pt x="4564" y="2016"/>
                </a:lnTo>
                <a:lnTo>
                  <a:pt x="4574" y="2031"/>
                </a:lnTo>
                <a:lnTo>
                  <a:pt x="4582" y="2047"/>
                </a:lnTo>
                <a:lnTo>
                  <a:pt x="4590" y="2064"/>
                </a:lnTo>
                <a:lnTo>
                  <a:pt x="4596" y="2080"/>
                </a:lnTo>
                <a:lnTo>
                  <a:pt x="4596" y="2080"/>
                </a:lnTo>
                <a:lnTo>
                  <a:pt x="4606" y="2106"/>
                </a:lnTo>
                <a:lnTo>
                  <a:pt x="4616" y="2130"/>
                </a:lnTo>
                <a:lnTo>
                  <a:pt x="4624" y="2155"/>
                </a:lnTo>
                <a:lnTo>
                  <a:pt x="4630" y="2178"/>
                </a:lnTo>
                <a:lnTo>
                  <a:pt x="4636" y="2202"/>
                </a:lnTo>
                <a:lnTo>
                  <a:pt x="4641" y="2224"/>
                </a:lnTo>
                <a:lnTo>
                  <a:pt x="4645" y="2246"/>
                </a:lnTo>
                <a:lnTo>
                  <a:pt x="4649" y="2266"/>
                </a:lnTo>
                <a:lnTo>
                  <a:pt x="4651" y="2287"/>
                </a:lnTo>
                <a:lnTo>
                  <a:pt x="4653" y="2306"/>
                </a:lnTo>
                <a:lnTo>
                  <a:pt x="4654" y="2325"/>
                </a:lnTo>
                <a:lnTo>
                  <a:pt x="4655" y="2343"/>
                </a:lnTo>
                <a:lnTo>
                  <a:pt x="4654" y="2377"/>
                </a:lnTo>
                <a:lnTo>
                  <a:pt x="4652" y="2408"/>
                </a:lnTo>
                <a:lnTo>
                  <a:pt x="4648" y="2437"/>
                </a:lnTo>
                <a:lnTo>
                  <a:pt x="4642" y="2464"/>
                </a:lnTo>
                <a:lnTo>
                  <a:pt x="4635" y="2487"/>
                </a:lnTo>
                <a:lnTo>
                  <a:pt x="4628" y="2509"/>
                </a:lnTo>
                <a:lnTo>
                  <a:pt x="4620" y="2527"/>
                </a:lnTo>
                <a:lnTo>
                  <a:pt x="4612" y="2544"/>
                </a:lnTo>
                <a:lnTo>
                  <a:pt x="4603" y="2559"/>
                </a:lnTo>
                <a:lnTo>
                  <a:pt x="4596" y="2570"/>
                </a:lnTo>
                <a:lnTo>
                  <a:pt x="4596" y="2570"/>
                </a:lnTo>
                <a:lnTo>
                  <a:pt x="4582" y="2590"/>
                </a:lnTo>
                <a:lnTo>
                  <a:pt x="4568" y="2611"/>
                </a:lnTo>
                <a:lnTo>
                  <a:pt x="4553" y="2629"/>
                </a:lnTo>
                <a:lnTo>
                  <a:pt x="4538" y="2648"/>
                </a:lnTo>
                <a:lnTo>
                  <a:pt x="4522" y="2665"/>
                </a:lnTo>
                <a:lnTo>
                  <a:pt x="4505" y="2681"/>
                </a:lnTo>
                <a:lnTo>
                  <a:pt x="4487" y="2697"/>
                </a:lnTo>
                <a:lnTo>
                  <a:pt x="4469" y="2711"/>
                </a:lnTo>
                <a:lnTo>
                  <a:pt x="4450" y="2724"/>
                </a:lnTo>
                <a:lnTo>
                  <a:pt x="4430" y="2736"/>
                </a:lnTo>
                <a:lnTo>
                  <a:pt x="4409" y="2747"/>
                </a:lnTo>
                <a:lnTo>
                  <a:pt x="4388" y="2756"/>
                </a:lnTo>
                <a:lnTo>
                  <a:pt x="4364" y="2764"/>
                </a:lnTo>
                <a:lnTo>
                  <a:pt x="4341" y="2771"/>
                </a:lnTo>
                <a:lnTo>
                  <a:pt x="4316" y="2776"/>
                </a:lnTo>
                <a:lnTo>
                  <a:pt x="4290" y="2779"/>
                </a:lnTo>
                <a:lnTo>
                  <a:pt x="4290" y="2779"/>
                </a:lnTo>
                <a:lnTo>
                  <a:pt x="4283" y="2778"/>
                </a:lnTo>
                <a:lnTo>
                  <a:pt x="4275" y="2778"/>
                </a:lnTo>
                <a:lnTo>
                  <a:pt x="4275" y="2778"/>
                </a:lnTo>
                <a:lnTo>
                  <a:pt x="4242" y="2779"/>
                </a:lnTo>
                <a:lnTo>
                  <a:pt x="4213" y="2779"/>
                </a:lnTo>
                <a:lnTo>
                  <a:pt x="4185" y="2778"/>
                </a:lnTo>
                <a:lnTo>
                  <a:pt x="4159" y="2775"/>
                </a:lnTo>
                <a:lnTo>
                  <a:pt x="4159" y="2775"/>
                </a:lnTo>
                <a:lnTo>
                  <a:pt x="4131" y="2770"/>
                </a:lnTo>
                <a:lnTo>
                  <a:pt x="4103" y="2765"/>
                </a:lnTo>
                <a:lnTo>
                  <a:pt x="4077" y="2758"/>
                </a:lnTo>
                <a:lnTo>
                  <a:pt x="4052" y="2751"/>
                </a:lnTo>
                <a:lnTo>
                  <a:pt x="4052" y="2751"/>
                </a:lnTo>
                <a:lnTo>
                  <a:pt x="4009" y="2736"/>
                </a:lnTo>
                <a:lnTo>
                  <a:pt x="3965" y="2717"/>
                </a:lnTo>
                <a:lnTo>
                  <a:pt x="3965" y="2717"/>
                </a:lnTo>
                <a:lnTo>
                  <a:pt x="3925" y="2697"/>
                </a:lnTo>
                <a:lnTo>
                  <a:pt x="3874" y="2669"/>
                </a:lnTo>
                <a:lnTo>
                  <a:pt x="3846" y="2652"/>
                </a:lnTo>
                <a:lnTo>
                  <a:pt x="3815" y="2632"/>
                </a:lnTo>
                <a:lnTo>
                  <a:pt x="3782" y="2612"/>
                </a:lnTo>
                <a:lnTo>
                  <a:pt x="3748" y="2588"/>
                </a:lnTo>
                <a:lnTo>
                  <a:pt x="3712" y="2564"/>
                </a:lnTo>
                <a:lnTo>
                  <a:pt x="3676" y="2536"/>
                </a:lnTo>
                <a:lnTo>
                  <a:pt x="3638" y="2508"/>
                </a:lnTo>
                <a:lnTo>
                  <a:pt x="3601" y="2477"/>
                </a:lnTo>
                <a:lnTo>
                  <a:pt x="3563" y="2444"/>
                </a:lnTo>
                <a:lnTo>
                  <a:pt x="3526" y="2409"/>
                </a:lnTo>
                <a:lnTo>
                  <a:pt x="3488" y="2373"/>
                </a:lnTo>
                <a:lnTo>
                  <a:pt x="3451" y="2335"/>
                </a:lnTo>
                <a:lnTo>
                  <a:pt x="3451" y="2335"/>
                </a:lnTo>
                <a:lnTo>
                  <a:pt x="3394" y="2271"/>
                </a:lnTo>
                <a:lnTo>
                  <a:pt x="3342" y="2212"/>
                </a:lnTo>
                <a:lnTo>
                  <a:pt x="3295" y="2157"/>
                </a:lnTo>
                <a:lnTo>
                  <a:pt x="3253" y="2107"/>
                </a:lnTo>
                <a:lnTo>
                  <a:pt x="3215" y="2060"/>
                </a:lnTo>
                <a:lnTo>
                  <a:pt x="3180" y="2017"/>
                </a:lnTo>
                <a:lnTo>
                  <a:pt x="3120" y="1940"/>
                </a:lnTo>
                <a:lnTo>
                  <a:pt x="3120" y="1940"/>
                </a:lnTo>
                <a:lnTo>
                  <a:pt x="3138" y="1947"/>
                </a:lnTo>
                <a:lnTo>
                  <a:pt x="3156" y="1953"/>
                </a:lnTo>
                <a:lnTo>
                  <a:pt x="3175" y="1958"/>
                </a:lnTo>
                <a:lnTo>
                  <a:pt x="3193" y="1963"/>
                </a:lnTo>
                <a:lnTo>
                  <a:pt x="3211" y="1966"/>
                </a:lnTo>
                <a:lnTo>
                  <a:pt x="3229" y="1968"/>
                </a:lnTo>
                <a:lnTo>
                  <a:pt x="3262" y="1971"/>
                </a:lnTo>
                <a:lnTo>
                  <a:pt x="3289" y="1971"/>
                </a:lnTo>
                <a:lnTo>
                  <a:pt x="3312" y="1970"/>
                </a:lnTo>
                <a:lnTo>
                  <a:pt x="3332" y="1968"/>
                </a:lnTo>
                <a:lnTo>
                  <a:pt x="3332" y="1968"/>
                </a:lnTo>
                <a:lnTo>
                  <a:pt x="3336" y="1918"/>
                </a:lnTo>
                <a:lnTo>
                  <a:pt x="3338" y="1873"/>
                </a:lnTo>
                <a:lnTo>
                  <a:pt x="3340" y="1833"/>
                </a:lnTo>
                <a:lnTo>
                  <a:pt x="3346" y="1698"/>
                </a:lnTo>
                <a:lnTo>
                  <a:pt x="3346" y="1698"/>
                </a:lnTo>
                <a:lnTo>
                  <a:pt x="3349" y="1661"/>
                </a:lnTo>
                <a:lnTo>
                  <a:pt x="3351" y="1626"/>
                </a:lnTo>
                <a:lnTo>
                  <a:pt x="3352" y="1589"/>
                </a:lnTo>
                <a:lnTo>
                  <a:pt x="3352" y="1589"/>
                </a:lnTo>
                <a:lnTo>
                  <a:pt x="3340" y="1588"/>
                </a:lnTo>
                <a:lnTo>
                  <a:pt x="3307" y="1584"/>
                </a:lnTo>
                <a:lnTo>
                  <a:pt x="3285" y="1581"/>
                </a:lnTo>
                <a:lnTo>
                  <a:pt x="3260" y="1576"/>
                </a:lnTo>
                <a:lnTo>
                  <a:pt x="3233" y="1571"/>
                </a:lnTo>
                <a:lnTo>
                  <a:pt x="3206" y="1564"/>
                </a:lnTo>
                <a:lnTo>
                  <a:pt x="3176" y="1555"/>
                </a:lnTo>
                <a:lnTo>
                  <a:pt x="3147" y="1544"/>
                </a:lnTo>
                <a:lnTo>
                  <a:pt x="3120" y="1532"/>
                </a:lnTo>
                <a:lnTo>
                  <a:pt x="3106" y="1526"/>
                </a:lnTo>
                <a:lnTo>
                  <a:pt x="3093" y="1519"/>
                </a:lnTo>
                <a:lnTo>
                  <a:pt x="3081" y="1511"/>
                </a:lnTo>
                <a:lnTo>
                  <a:pt x="3070" y="1502"/>
                </a:lnTo>
                <a:lnTo>
                  <a:pt x="3058" y="1493"/>
                </a:lnTo>
                <a:lnTo>
                  <a:pt x="3049" y="1484"/>
                </a:lnTo>
                <a:lnTo>
                  <a:pt x="3040" y="1474"/>
                </a:lnTo>
                <a:lnTo>
                  <a:pt x="3032" y="1463"/>
                </a:lnTo>
                <a:lnTo>
                  <a:pt x="3025" y="1451"/>
                </a:lnTo>
                <a:lnTo>
                  <a:pt x="3019" y="1439"/>
                </a:lnTo>
                <a:lnTo>
                  <a:pt x="3019" y="1439"/>
                </a:lnTo>
                <a:lnTo>
                  <a:pt x="3030" y="1445"/>
                </a:lnTo>
                <a:lnTo>
                  <a:pt x="3042" y="1450"/>
                </a:lnTo>
                <a:lnTo>
                  <a:pt x="3059" y="1457"/>
                </a:lnTo>
                <a:lnTo>
                  <a:pt x="3081" y="1465"/>
                </a:lnTo>
                <a:lnTo>
                  <a:pt x="3106" y="1472"/>
                </a:lnTo>
                <a:lnTo>
                  <a:pt x="3136" y="1477"/>
                </a:lnTo>
                <a:lnTo>
                  <a:pt x="3152" y="1479"/>
                </a:lnTo>
                <a:lnTo>
                  <a:pt x="3169" y="1480"/>
                </a:lnTo>
                <a:lnTo>
                  <a:pt x="3169" y="1480"/>
                </a:lnTo>
                <a:lnTo>
                  <a:pt x="3201" y="1481"/>
                </a:lnTo>
                <a:lnTo>
                  <a:pt x="3234" y="1481"/>
                </a:lnTo>
                <a:lnTo>
                  <a:pt x="3266" y="1479"/>
                </a:lnTo>
                <a:lnTo>
                  <a:pt x="3295" y="1477"/>
                </a:lnTo>
                <a:lnTo>
                  <a:pt x="3340" y="1471"/>
                </a:lnTo>
                <a:lnTo>
                  <a:pt x="3357" y="1469"/>
                </a:lnTo>
                <a:lnTo>
                  <a:pt x="3357" y="1469"/>
                </a:lnTo>
                <a:lnTo>
                  <a:pt x="3359" y="1463"/>
                </a:lnTo>
                <a:lnTo>
                  <a:pt x="3361" y="1451"/>
                </a:lnTo>
                <a:lnTo>
                  <a:pt x="3364" y="1421"/>
                </a:lnTo>
                <a:lnTo>
                  <a:pt x="3367" y="1381"/>
                </a:lnTo>
                <a:lnTo>
                  <a:pt x="3369" y="1337"/>
                </a:lnTo>
                <a:lnTo>
                  <a:pt x="3373" y="1257"/>
                </a:lnTo>
                <a:lnTo>
                  <a:pt x="3375" y="1222"/>
                </a:lnTo>
                <a:lnTo>
                  <a:pt x="3375" y="1222"/>
                </a:lnTo>
                <a:lnTo>
                  <a:pt x="3376" y="1194"/>
                </a:lnTo>
                <a:lnTo>
                  <a:pt x="3377" y="1154"/>
                </a:lnTo>
                <a:lnTo>
                  <a:pt x="3377" y="1105"/>
                </a:lnTo>
                <a:lnTo>
                  <a:pt x="3377" y="1105"/>
                </a:lnTo>
                <a:lnTo>
                  <a:pt x="3369" y="1107"/>
                </a:lnTo>
                <a:lnTo>
                  <a:pt x="3359" y="1108"/>
                </a:lnTo>
                <a:lnTo>
                  <a:pt x="3338" y="1110"/>
                </a:lnTo>
                <a:lnTo>
                  <a:pt x="3315" y="1109"/>
                </a:lnTo>
                <a:lnTo>
                  <a:pt x="3290" y="1107"/>
                </a:lnTo>
                <a:lnTo>
                  <a:pt x="3264" y="1104"/>
                </a:lnTo>
                <a:lnTo>
                  <a:pt x="3236" y="1100"/>
                </a:lnTo>
                <a:lnTo>
                  <a:pt x="3208" y="1094"/>
                </a:lnTo>
                <a:lnTo>
                  <a:pt x="3178" y="1086"/>
                </a:lnTo>
                <a:lnTo>
                  <a:pt x="3178" y="1086"/>
                </a:lnTo>
                <a:lnTo>
                  <a:pt x="3158" y="1080"/>
                </a:lnTo>
                <a:lnTo>
                  <a:pt x="3135" y="1071"/>
                </a:lnTo>
                <a:lnTo>
                  <a:pt x="3112" y="1059"/>
                </a:lnTo>
                <a:lnTo>
                  <a:pt x="3088" y="1044"/>
                </a:lnTo>
                <a:lnTo>
                  <a:pt x="3064" y="1028"/>
                </a:lnTo>
                <a:lnTo>
                  <a:pt x="3053" y="1019"/>
                </a:lnTo>
                <a:lnTo>
                  <a:pt x="3043" y="1010"/>
                </a:lnTo>
                <a:lnTo>
                  <a:pt x="3034" y="999"/>
                </a:lnTo>
                <a:lnTo>
                  <a:pt x="3025" y="990"/>
                </a:lnTo>
                <a:lnTo>
                  <a:pt x="3017" y="980"/>
                </a:lnTo>
                <a:lnTo>
                  <a:pt x="3010" y="969"/>
                </a:lnTo>
                <a:lnTo>
                  <a:pt x="3010" y="969"/>
                </a:lnTo>
                <a:lnTo>
                  <a:pt x="3022" y="974"/>
                </a:lnTo>
                <a:lnTo>
                  <a:pt x="3035" y="978"/>
                </a:lnTo>
                <a:lnTo>
                  <a:pt x="3052" y="984"/>
                </a:lnTo>
                <a:lnTo>
                  <a:pt x="3075" y="990"/>
                </a:lnTo>
                <a:lnTo>
                  <a:pt x="3101" y="996"/>
                </a:lnTo>
                <a:lnTo>
                  <a:pt x="3132" y="1003"/>
                </a:lnTo>
                <a:lnTo>
                  <a:pt x="3167" y="1008"/>
                </a:lnTo>
                <a:lnTo>
                  <a:pt x="3167" y="1008"/>
                </a:lnTo>
                <a:lnTo>
                  <a:pt x="3187" y="1010"/>
                </a:lnTo>
                <a:lnTo>
                  <a:pt x="3207" y="1011"/>
                </a:lnTo>
                <a:lnTo>
                  <a:pt x="3226" y="1012"/>
                </a:lnTo>
                <a:lnTo>
                  <a:pt x="3245" y="1012"/>
                </a:lnTo>
                <a:lnTo>
                  <a:pt x="3283" y="1010"/>
                </a:lnTo>
                <a:lnTo>
                  <a:pt x="3317" y="1007"/>
                </a:lnTo>
                <a:lnTo>
                  <a:pt x="3346" y="1001"/>
                </a:lnTo>
                <a:lnTo>
                  <a:pt x="3369" y="996"/>
                </a:lnTo>
                <a:lnTo>
                  <a:pt x="3377" y="993"/>
                </a:lnTo>
                <a:lnTo>
                  <a:pt x="3383" y="991"/>
                </a:lnTo>
                <a:lnTo>
                  <a:pt x="3388" y="988"/>
                </a:lnTo>
                <a:lnTo>
                  <a:pt x="3390" y="985"/>
                </a:lnTo>
                <a:lnTo>
                  <a:pt x="3390" y="985"/>
                </a:lnTo>
                <a:lnTo>
                  <a:pt x="3392" y="959"/>
                </a:lnTo>
                <a:lnTo>
                  <a:pt x="3393" y="925"/>
                </a:lnTo>
                <a:lnTo>
                  <a:pt x="3394" y="848"/>
                </a:lnTo>
                <a:lnTo>
                  <a:pt x="3394" y="750"/>
                </a:lnTo>
                <a:lnTo>
                  <a:pt x="3394" y="750"/>
                </a:lnTo>
                <a:lnTo>
                  <a:pt x="3399" y="686"/>
                </a:lnTo>
                <a:lnTo>
                  <a:pt x="3400" y="642"/>
                </a:lnTo>
                <a:lnTo>
                  <a:pt x="3400" y="627"/>
                </a:lnTo>
                <a:lnTo>
                  <a:pt x="3399" y="623"/>
                </a:lnTo>
                <a:lnTo>
                  <a:pt x="3398" y="622"/>
                </a:lnTo>
                <a:lnTo>
                  <a:pt x="3398" y="622"/>
                </a:lnTo>
                <a:lnTo>
                  <a:pt x="3392" y="622"/>
                </a:lnTo>
                <a:lnTo>
                  <a:pt x="3381" y="623"/>
                </a:lnTo>
                <a:lnTo>
                  <a:pt x="3368" y="623"/>
                </a:lnTo>
                <a:lnTo>
                  <a:pt x="3354" y="622"/>
                </a:lnTo>
                <a:lnTo>
                  <a:pt x="3336" y="620"/>
                </a:lnTo>
                <a:lnTo>
                  <a:pt x="3317" y="617"/>
                </a:lnTo>
                <a:lnTo>
                  <a:pt x="3297" y="612"/>
                </a:lnTo>
                <a:lnTo>
                  <a:pt x="3274" y="607"/>
                </a:lnTo>
                <a:lnTo>
                  <a:pt x="3251" y="599"/>
                </a:lnTo>
                <a:lnTo>
                  <a:pt x="3226" y="589"/>
                </a:lnTo>
                <a:lnTo>
                  <a:pt x="3200" y="578"/>
                </a:lnTo>
                <a:lnTo>
                  <a:pt x="3175" y="564"/>
                </a:lnTo>
                <a:lnTo>
                  <a:pt x="3149" y="548"/>
                </a:lnTo>
                <a:lnTo>
                  <a:pt x="3123" y="529"/>
                </a:lnTo>
                <a:lnTo>
                  <a:pt x="3110" y="519"/>
                </a:lnTo>
                <a:lnTo>
                  <a:pt x="3097" y="508"/>
                </a:lnTo>
                <a:lnTo>
                  <a:pt x="3085" y="495"/>
                </a:lnTo>
                <a:lnTo>
                  <a:pt x="3073" y="483"/>
                </a:lnTo>
                <a:lnTo>
                  <a:pt x="3073" y="483"/>
                </a:lnTo>
                <a:lnTo>
                  <a:pt x="3071" y="481"/>
                </a:lnTo>
                <a:lnTo>
                  <a:pt x="3065" y="476"/>
                </a:lnTo>
                <a:lnTo>
                  <a:pt x="3059" y="467"/>
                </a:lnTo>
                <a:lnTo>
                  <a:pt x="3056" y="461"/>
                </a:lnTo>
                <a:lnTo>
                  <a:pt x="3053" y="454"/>
                </a:lnTo>
                <a:lnTo>
                  <a:pt x="3051" y="447"/>
                </a:lnTo>
                <a:lnTo>
                  <a:pt x="3050" y="439"/>
                </a:lnTo>
                <a:lnTo>
                  <a:pt x="3049" y="430"/>
                </a:lnTo>
                <a:lnTo>
                  <a:pt x="3050" y="420"/>
                </a:lnTo>
                <a:lnTo>
                  <a:pt x="3053" y="410"/>
                </a:lnTo>
                <a:lnTo>
                  <a:pt x="3056" y="398"/>
                </a:lnTo>
                <a:lnTo>
                  <a:pt x="3062" y="386"/>
                </a:lnTo>
                <a:lnTo>
                  <a:pt x="3071" y="373"/>
                </a:lnTo>
                <a:lnTo>
                  <a:pt x="3071" y="373"/>
                </a:lnTo>
                <a:lnTo>
                  <a:pt x="2806" y="254"/>
                </a:lnTo>
                <a:lnTo>
                  <a:pt x="2806" y="254"/>
                </a:lnTo>
                <a:lnTo>
                  <a:pt x="2815" y="245"/>
                </a:lnTo>
                <a:lnTo>
                  <a:pt x="2824" y="234"/>
                </a:lnTo>
                <a:lnTo>
                  <a:pt x="2834" y="219"/>
                </a:lnTo>
                <a:lnTo>
                  <a:pt x="2845" y="203"/>
                </a:lnTo>
                <a:lnTo>
                  <a:pt x="2850" y="194"/>
                </a:lnTo>
                <a:lnTo>
                  <a:pt x="2854" y="185"/>
                </a:lnTo>
                <a:lnTo>
                  <a:pt x="2858" y="174"/>
                </a:lnTo>
                <a:lnTo>
                  <a:pt x="2861" y="164"/>
                </a:lnTo>
                <a:lnTo>
                  <a:pt x="2863" y="154"/>
                </a:lnTo>
                <a:lnTo>
                  <a:pt x="2863" y="144"/>
                </a:lnTo>
                <a:lnTo>
                  <a:pt x="2863" y="144"/>
                </a:lnTo>
                <a:lnTo>
                  <a:pt x="2863" y="132"/>
                </a:lnTo>
                <a:lnTo>
                  <a:pt x="2860" y="122"/>
                </a:lnTo>
                <a:lnTo>
                  <a:pt x="2855" y="112"/>
                </a:lnTo>
                <a:lnTo>
                  <a:pt x="2849" y="103"/>
                </a:lnTo>
                <a:lnTo>
                  <a:pt x="2841" y="94"/>
                </a:lnTo>
                <a:lnTo>
                  <a:pt x="2830" y="86"/>
                </a:lnTo>
                <a:lnTo>
                  <a:pt x="2820" y="79"/>
                </a:lnTo>
                <a:lnTo>
                  <a:pt x="2808" y="73"/>
                </a:lnTo>
                <a:lnTo>
                  <a:pt x="2795" y="68"/>
                </a:lnTo>
                <a:lnTo>
                  <a:pt x="2781" y="64"/>
                </a:lnTo>
                <a:lnTo>
                  <a:pt x="2767" y="60"/>
                </a:lnTo>
                <a:lnTo>
                  <a:pt x="2753" y="58"/>
                </a:lnTo>
                <a:lnTo>
                  <a:pt x="2738" y="56"/>
                </a:lnTo>
                <a:lnTo>
                  <a:pt x="2723" y="56"/>
                </a:lnTo>
                <a:lnTo>
                  <a:pt x="2709" y="57"/>
                </a:lnTo>
                <a:lnTo>
                  <a:pt x="2694" y="59"/>
                </a:lnTo>
                <a:lnTo>
                  <a:pt x="2694" y="59"/>
                </a:lnTo>
                <a:lnTo>
                  <a:pt x="2681" y="62"/>
                </a:lnTo>
                <a:lnTo>
                  <a:pt x="2669" y="66"/>
                </a:lnTo>
                <a:lnTo>
                  <a:pt x="2656" y="71"/>
                </a:lnTo>
                <a:lnTo>
                  <a:pt x="2644" y="77"/>
                </a:lnTo>
                <a:lnTo>
                  <a:pt x="2634" y="84"/>
                </a:lnTo>
                <a:lnTo>
                  <a:pt x="2623" y="92"/>
                </a:lnTo>
                <a:lnTo>
                  <a:pt x="2604" y="107"/>
                </a:lnTo>
                <a:lnTo>
                  <a:pt x="2589" y="122"/>
                </a:lnTo>
                <a:lnTo>
                  <a:pt x="2578" y="134"/>
                </a:lnTo>
                <a:lnTo>
                  <a:pt x="2569" y="147"/>
                </a:lnTo>
                <a:lnTo>
                  <a:pt x="2238" y="0"/>
                </a:lnTo>
                <a:lnTo>
                  <a:pt x="1977" y="263"/>
                </a:lnTo>
                <a:lnTo>
                  <a:pt x="1977" y="263"/>
                </a:lnTo>
                <a:lnTo>
                  <a:pt x="1972" y="268"/>
                </a:lnTo>
                <a:lnTo>
                  <a:pt x="1966" y="280"/>
                </a:lnTo>
                <a:lnTo>
                  <a:pt x="1963" y="287"/>
                </a:lnTo>
                <a:lnTo>
                  <a:pt x="1961" y="295"/>
                </a:lnTo>
                <a:lnTo>
                  <a:pt x="1960" y="304"/>
                </a:lnTo>
                <a:lnTo>
                  <a:pt x="1960" y="313"/>
                </a:lnTo>
                <a:lnTo>
                  <a:pt x="1964" y="337"/>
                </a:lnTo>
                <a:lnTo>
                  <a:pt x="1964" y="337"/>
                </a:lnTo>
                <a:lnTo>
                  <a:pt x="1964" y="343"/>
                </a:lnTo>
                <a:lnTo>
                  <a:pt x="1963" y="349"/>
                </a:lnTo>
                <a:lnTo>
                  <a:pt x="1962" y="354"/>
                </a:lnTo>
                <a:lnTo>
                  <a:pt x="1961" y="358"/>
                </a:lnTo>
                <a:lnTo>
                  <a:pt x="1957" y="366"/>
                </a:lnTo>
                <a:lnTo>
                  <a:pt x="1955" y="370"/>
                </a:lnTo>
                <a:lnTo>
                  <a:pt x="1955" y="370"/>
                </a:lnTo>
                <a:lnTo>
                  <a:pt x="1936" y="392"/>
                </a:lnTo>
                <a:lnTo>
                  <a:pt x="1916" y="416"/>
                </a:lnTo>
                <a:lnTo>
                  <a:pt x="1896" y="438"/>
                </a:lnTo>
                <a:lnTo>
                  <a:pt x="1876" y="461"/>
                </a:lnTo>
                <a:lnTo>
                  <a:pt x="1876" y="461"/>
                </a:lnTo>
                <a:lnTo>
                  <a:pt x="1847" y="499"/>
                </a:lnTo>
                <a:lnTo>
                  <a:pt x="1836" y="515"/>
                </a:lnTo>
                <a:lnTo>
                  <a:pt x="1828" y="527"/>
                </a:lnTo>
                <a:lnTo>
                  <a:pt x="1828" y="527"/>
                </a:lnTo>
                <a:lnTo>
                  <a:pt x="1819" y="542"/>
                </a:lnTo>
                <a:lnTo>
                  <a:pt x="1811" y="558"/>
                </a:lnTo>
                <a:lnTo>
                  <a:pt x="1799" y="583"/>
                </a:lnTo>
                <a:lnTo>
                  <a:pt x="1789" y="607"/>
                </a:lnTo>
                <a:lnTo>
                  <a:pt x="1781" y="628"/>
                </a:lnTo>
                <a:lnTo>
                  <a:pt x="1781" y="628"/>
                </a:lnTo>
                <a:lnTo>
                  <a:pt x="1780" y="631"/>
                </a:lnTo>
                <a:lnTo>
                  <a:pt x="1778" y="642"/>
                </a:lnTo>
                <a:lnTo>
                  <a:pt x="1778" y="649"/>
                </a:lnTo>
                <a:lnTo>
                  <a:pt x="1777" y="657"/>
                </a:lnTo>
                <a:lnTo>
                  <a:pt x="1778" y="666"/>
                </a:lnTo>
                <a:lnTo>
                  <a:pt x="1780" y="677"/>
                </a:lnTo>
                <a:lnTo>
                  <a:pt x="1784" y="690"/>
                </a:lnTo>
                <a:lnTo>
                  <a:pt x="1789" y="703"/>
                </a:lnTo>
                <a:lnTo>
                  <a:pt x="1797" y="716"/>
                </a:lnTo>
                <a:lnTo>
                  <a:pt x="1807" y="732"/>
                </a:lnTo>
                <a:lnTo>
                  <a:pt x="1819" y="748"/>
                </a:lnTo>
                <a:lnTo>
                  <a:pt x="1833" y="764"/>
                </a:lnTo>
                <a:lnTo>
                  <a:pt x="1852" y="782"/>
                </a:lnTo>
                <a:lnTo>
                  <a:pt x="1874" y="800"/>
                </a:lnTo>
                <a:lnTo>
                  <a:pt x="1881" y="806"/>
                </a:lnTo>
                <a:lnTo>
                  <a:pt x="1881" y="806"/>
                </a:lnTo>
                <a:lnTo>
                  <a:pt x="1894" y="789"/>
                </a:lnTo>
                <a:lnTo>
                  <a:pt x="1905" y="800"/>
                </a:lnTo>
                <a:lnTo>
                  <a:pt x="1905" y="800"/>
                </a:lnTo>
                <a:lnTo>
                  <a:pt x="1914" y="809"/>
                </a:lnTo>
                <a:lnTo>
                  <a:pt x="1926" y="820"/>
                </a:lnTo>
                <a:lnTo>
                  <a:pt x="1941" y="832"/>
                </a:lnTo>
                <a:lnTo>
                  <a:pt x="1957" y="842"/>
                </a:lnTo>
                <a:lnTo>
                  <a:pt x="1957" y="842"/>
                </a:lnTo>
                <a:lnTo>
                  <a:pt x="1959" y="835"/>
                </a:lnTo>
                <a:lnTo>
                  <a:pt x="1964" y="815"/>
                </a:lnTo>
                <a:lnTo>
                  <a:pt x="1969" y="802"/>
                </a:lnTo>
                <a:lnTo>
                  <a:pt x="1975" y="789"/>
                </a:lnTo>
                <a:lnTo>
                  <a:pt x="1983" y="775"/>
                </a:lnTo>
                <a:lnTo>
                  <a:pt x="1991" y="760"/>
                </a:lnTo>
                <a:lnTo>
                  <a:pt x="1991" y="760"/>
                </a:lnTo>
                <a:lnTo>
                  <a:pt x="2000" y="748"/>
                </a:lnTo>
                <a:lnTo>
                  <a:pt x="2011" y="736"/>
                </a:lnTo>
                <a:lnTo>
                  <a:pt x="2025" y="722"/>
                </a:lnTo>
                <a:lnTo>
                  <a:pt x="2038" y="709"/>
                </a:lnTo>
                <a:lnTo>
                  <a:pt x="2052" y="697"/>
                </a:lnTo>
                <a:lnTo>
                  <a:pt x="2065" y="686"/>
                </a:lnTo>
                <a:lnTo>
                  <a:pt x="2080" y="675"/>
                </a:lnTo>
                <a:lnTo>
                  <a:pt x="2092" y="667"/>
                </a:lnTo>
                <a:lnTo>
                  <a:pt x="2092" y="667"/>
                </a:lnTo>
                <a:lnTo>
                  <a:pt x="2107" y="658"/>
                </a:lnTo>
                <a:lnTo>
                  <a:pt x="2123" y="650"/>
                </a:lnTo>
                <a:lnTo>
                  <a:pt x="2138" y="643"/>
                </a:lnTo>
                <a:lnTo>
                  <a:pt x="2154" y="636"/>
                </a:lnTo>
                <a:lnTo>
                  <a:pt x="2170" y="632"/>
                </a:lnTo>
                <a:lnTo>
                  <a:pt x="2186" y="629"/>
                </a:lnTo>
                <a:lnTo>
                  <a:pt x="2202" y="626"/>
                </a:lnTo>
                <a:lnTo>
                  <a:pt x="2220" y="625"/>
                </a:lnTo>
                <a:lnTo>
                  <a:pt x="2220" y="625"/>
                </a:lnTo>
                <a:lnTo>
                  <a:pt x="2234" y="626"/>
                </a:lnTo>
                <a:lnTo>
                  <a:pt x="2247" y="627"/>
                </a:lnTo>
                <a:lnTo>
                  <a:pt x="2261" y="630"/>
                </a:lnTo>
                <a:lnTo>
                  <a:pt x="2272" y="635"/>
                </a:lnTo>
                <a:lnTo>
                  <a:pt x="2283" y="642"/>
                </a:lnTo>
                <a:lnTo>
                  <a:pt x="2295" y="649"/>
                </a:lnTo>
                <a:lnTo>
                  <a:pt x="2305" y="658"/>
                </a:lnTo>
                <a:lnTo>
                  <a:pt x="2316" y="668"/>
                </a:lnTo>
                <a:lnTo>
                  <a:pt x="2316" y="668"/>
                </a:lnTo>
                <a:lnTo>
                  <a:pt x="2323" y="676"/>
                </a:lnTo>
                <a:lnTo>
                  <a:pt x="2330" y="687"/>
                </a:lnTo>
                <a:lnTo>
                  <a:pt x="2336" y="698"/>
                </a:lnTo>
                <a:lnTo>
                  <a:pt x="2342" y="710"/>
                </a:lnTo>
                <a:lnTo>
                  <a:pt x="2347" y="722"/>
                </a:lnTo>
                <a:lnTo>
                  <a:pt x="2351" y="736"/>
                </a:lnTo>
                <a:lnTo>
                  <a:pt x="2355" y="750"/>
                </a:lnTo>
                <a:lnTo>
                  <a:pt x="2358" y="764"/>
                </a:lnTo>
                <a:lnTo>
                  <a:pt x="2360" y="778"/>
                </a:lnTo>
                <a:lnTo>
                  <a:pt x="2362" y="792"/>
                </a:lnTo>
                <a:lnTo>
                  <a:pt x="2363" y="805"/>
                </a:lnTo>
                <a:lnTo>
                  <a:pt x="2364" y="818"/>
                </a:lnTo>
                <a:lnTo>
                  <a:pt x="2364" y="831"/>
                </a:lnTo>
                <a:lnTo>
                  <a:pt x="2363" y="842"/>
                </a:lnTo>
                <a:lnTo>
                  <a:pt x="2361" y="852"/>
                </a:lnTo>
                <a:lnTo>
                  <a:pt x="2359" y="861"/>
                </a:lnTo>
                <a:lnTo>
                  <a:pt x="2359" y="861"/>
                </a:lnTo>
                <a:lnTo>
                  <a:pt x="2330" y="843"/>
                </a:lnTo>
                <a:lnTo>
                  <a:pt x="2330" y="843"/>
                </a:lnTo>
                <a:lnTo>
                  <a:pt x="2309" y="832"/>
                </a:lnTo>
                <a:lnTo>
                  <a:pt x="2281" y="822"/>
                </a:lnTo>
                <a:lnTo>
                  <a:pt x="2266" y="815"/>
                </a:lnTo>
                <a:lnTo>
                  <a:pt x="2251" y="811"/>
                </a:lnTo>
                <a:lnTo>
                  <a:pt x="2233" y="807"/>
                </a:lnTo>
                <a:lnTo>
                  <a:pt x="2215" y="803"/>
                </a:lnTo>
                <a:lnTo>
                  <a:pt x="2195" y="801"/>
                </a:lnTo>
                <a:lnTo>
                  <a:pt x="2175" y="800"/>
                </a:lnTo>
                <a:lnTo>
                  <a:pt x="2154" y="800"/>
                </a:lnTo>
                <a:lnTo>
                  <a:pt x="2132" y="802"/>
                </a:lnTo>
                <a:lnTo>
                  <a:pt x="2109" y="805"/>
                </a:lnTo>
                <a:lnTo>
                  <a:pt x="2086" y="810"/>
                </a:lnTo>
                <a:lnTo>
                  <a:pt x="2062" y="818"/>
                </a:lnTo>
                <a:lnTo>
                  <a:pt x="2037" y="829"/>
                </a:lnTo>
                <a:lnTo>
                  <a:pt x="2037" y="829"/>
                </a:lnTo>
                <a:lnTo>
                  <a:pt x="1995" y="847"/>
                </a:lnTo>
                <a:lnTo>
                  <a:pt x="1967" y="859"/>
                </a:lnTo>
                <a:lnTo>
                  <a:pt x="1936" y="872"/>
                </a:lnTo>
                <a:lnTo>
                  <a:pt x="1900" y="886"/>
                </a:lnTo>
                <a:lnTo>
                  <a:pt x="1860" y="900"/>
                </a:lnTo>
                <a:lnTo>
                  <a:pt x="1814" y="916"/>
                </a:lnTo>
                <a:lnTo>
                  <a:pt x="1764" y="931"/>
                </a:lnTo>
                <a:lnTo>
                  <a:pt x="1764" y="931"/>
                </a:lnTo>
                <a:lnTo>
                  <a:pt x="1737" y="938"/>
                </a:lnTo>
                <a:lnTo>
                  <a:pt x="1725" y="940"/>
                </a:lnTo>
                <a:lnTo>
                  <a:pt x="1713" y="941"/>
                </a:lnTo>
                <a:lnTo>
                  <a:pt x="1701" y="941"/>
                </a:lnTo>
                <a:lnTo>
                  <a:pt x="1691" y="941"/>
                </a:lnTo>
                <a:lnTo>
                  <a:pt x="1681" y="940"/>
                </a:lnTo>
                <a:lnTo>
                  <a:pt x="1672" y="938"/>
                </a:lnTo>
                <a:lnTo>
                  <a:pt x="1664" y="935"/>
                </a:lnTo>
                <a:lnTo>
                  <a:pt x="1655" y="930"/>
                </a:lnTo>
                <a:lnTo>
                  <a:pt x="1649" y="925"/>
                </a:lnTo>
                <a:lnTo>
                  <a:pt x="1642" y="919"/>
                </a:lnTo>
                <a:lnTo>
                  <a:pt x="1637" y="912"/>
                </a:lnTo>
                <a:lnTo>
                  <a:pt x="1633" y="902"/>
                </a:lnTo>
                <a:lnTo>
                  <a:pt x="1629" y="892"/>
                </a:lnTo>
                <a:lnTo>
                  <a:pt x="1626" y="881"/>
                </a:lnTo>
                <a:lnTo>
                  <a:pt x="1626" y="881"/>
                </a:lnTo>
                <a:lnTo>
                  <a:pt x="1624" y="871"/>
                </a:lnTo>
                <a:lnTo>
                  <a:pt x="1623" y="860"/>
                </a:lnTo>
                <a:lnTo>
                  <a:pt x="1623" y="851"/>
                </a:lnTo>
                <a:lnTo>
                  <a:pt x="1623" y="842"/>
                </a:lnTo>
                <a:lnTo>
                  <a:pt x="1625" y="826"/>
                </a:lnTo>
                <a:lnTo>
                  <a:pt x="1629" y="811"/>
                </a:lnTo>
                <a:lnTo>
                  <a:pt x="1633" y="800"/>
                </a:lnTo>
                <a:lnTo>
                  <a:pt x="1636" y="792"/>
                </a:lnTo>
                <a:lnTo>
                  <a:pt x="1640" y="784"/>
                </a:lnTo>
                <a:lnTo>
                  <a:pt x="1640" y="784"/>
                </a:lnTo>
                <a:lnTo>
                  <a:pt x="1636" y="785"/>
                </a:lnTo>
                <a:lnTo>
                  <a:pt x="1626" y="788"/>
                </a:lnTo>
                <a:lnTo>
                  <a:pt x="1610" y="794"/>
                </a:lnTo>
                <a:lnTo>
                  <a:pt x="1601" y="797"/>
                </a:lnTo>
                <a:lnTo>
                  <a:pt x="1592" y="802"/>
                </a:lnTo>
                <a:lnTo>
                  <a:pt x="1582" y="808"/>
                </a:lnTo>
                <a:lnTo>
                  <a:pt x="1573" y="814"/>
                </a:lnTo>
                <a:lnTo>
                  <a:pt x="1563" y="823"/>
                </a:lnTo>
                <a:lnTo>
                  <a:pt x="1554" y="832"/>
                </a:lnTo>
                <a:lnTo>
                  <a:pt x="1546" y="842"/>
                </a:lnTo>
                <a:lnTo>
                  <a:pt x="1539" y="853"/>
                </a:lnTo>
                <a:lnTo>
                  <a:pt x="1533" y="867"/>
                </a:lnTo>
                <a:lnTo>
                  <a:pt x="1528" y="881"/>
                </a:lnTo>
                <a:lnTo>
                  <a:pt x="1528" y="881"/>
                </a:lnTo>
                <a:lnTo>
                  <a:pt x="1525" y="896"/>
                </a:lnTo>
                <a:lnTo>
                  <a:pt x="1523" y="912"/>
                </a:lnTo>
                <a:lnTo>
                  <a:pt x="1523" y="927"/>
                </a:lnTo>
                <a:lnTo>
                  <a:pt x="1523" y="941"/>
                </a:lnTo>
                <a:lnTo>
                  <a:pt x="1524" y="954"/>
                </a:lnTo>
                <a:lnTo>
                  <a:pt x="1527" y="969"/>
                </a:lnTo>
                <a:lnTo>
                  <a:pt x="1531" y="981"/>
                </a:lnTo>
                <a:lnTo>
                  <a:pt x="1536" y="993"/>
                </a:lnTo>
                <a:lnTo>
                  <a:pt x="1542" y="1006"/>
                </a:lnTo>
                <a:lnTo>
                  <a:pt x="1549" y="1016"/>
                </a:lnTo>
                <a:lnTo>
                  <a:pt x="1557" y="1026"/>
                </a:lnTo>
                <a:lnTo>
                  <a:pt x="1568" y="1034"/>
                </a:lnTo>
                <a:lnTo>
                  <a:pt x="1578" y="1042"/>
                </a:lnTo>
                <a:lnTo>
                  <a:pt x="1590" y="1049"/>
                </a:lnTo>
                <a:lnTo>
                  <a:pt x="1602" y="1055"/>
                </a:lnTo>
                <a:lnTo>
                  <a:pt x="1617" y="1059"/>
                </a:lnTo>
                <a:lnTo>
                  <a:pt x="1617" y="1059"/>
                </a:lnTo>
                <a:lnTo>
                  <a:pt x="1630" y="1062"/>
                </a:lnTo>
                <a:lnTo>
                  <a:pt x="1644" y="1063"/>
                </a:lnTo>
                <a:lnTo>
                  <a:pt x="1660" y="1062"/>
                </a:lnTo>
                <a:lnTo>
                  <a:pt x="1676" y="1060"/>
                </a:lnTo>
                <a:lnTo>
                  <a:pt x="1692" y="1058"/>
                </a:lnTo>
                <a:lnTo>
                  <a:pt x="1710" y="1054"/>
                </a:lnTo>
                <a:lnTo>
                  <a:pt x="1727" y="1049"/>
                </a:lnTo>
                <a:lnTo>
                  <a:pt x="1744" y="1043"/>
                </a:lnTo>
                <a:lnTo>
                  <a:pt x="1779" y="1029"/>
                </a:lnTo>
                <a:lnTo>
                  <a:pt x="1815" y="1014"/>
                </a:lnTo>
                <a:lnTo>
                  <a:pt x="1849" y="997"/>
                </a:lnTo>
                <a:lnTo>
                  <a:pt x="1880" y="981"/>
                </a:lnTo>
                <a:lnTo>
                  <a:pt x="1880" y="981"/>
                </a:lnTo>
                <a:lnTo>
                  <a:pt x="1942" y="949"/>
                </a:lnTo>
                <a:lnTo>
                  <a:pt x="1979" y="931"/>
                </a:lnTo>
                <a:lnTo>
                  <a:pt x="2013" y="915"/>
                </a:lnTo>
                <a:lnTo>
                  <a:pt x="2013" y="915"/>
                </a:lnTo>
                <a:lnTo>
                  <a:pt x="2041" y="903"/>
                </a:lnTo>
                <a:lnTo>
                  <a:pt x="2054" y="899"/>
                </a:lnTo>
                <a:lnTo>
                  <a:pt x="2068" y="895"/>
                </a:lnTo>
                <a:lnTo>
                  <a:pt x="2081" y="892"/>
                </a:lnTo>
                <a:lnTo>
                  <a:pt x="2093" y="890"/>
                </a:lnTo>
                <a:lnTo>
                  <a:pt x="2105" y="888"/>
                </a:lnTo>
                <a:lnTo>
                  <a:pt x="2119" y="888"/>
                </a:lnTo>
                <a:lnTo>
                  <a:pt x="2131" y="888"/>
                </a:lnTo>
                <a:lnTo>
                  <a:pt x="2143" y="889"/>
                </a:lnTo>
                <a:lnTo>
                  <a:pt x="2156" y="891"/>
                </a:lnTo>
                <a:lnTo>
                  <a:pt x="2170" y="893"/>
                </a:lnTo>
                <a:lnTo>
                  <a:pt x="2183" y="897"/>
                </a:lnTo>
                <a:lnTo>
                  <a:pt x="2196" y="901"/>
                </a:lnTo>
                <a:lnTo>
                  <a:pt x="2211" y="907"/>
                </a:lnTo>
                <a:lnTo>
                  <a:pt x="2226" y="914"/>
                </a:lnTo>
                <a:lnTo>
                  <a:pt x="2226" y="914"/>
                </a:lnTo>
                <a:lnTo>
                  <a:pt x="2246" y="924"/>
                </a:lnTo>
                <a:lnTo>
                  <a:pt x="2265" y="934"/>
                </a:lnTo>
                <a:lnTo>
                  <a:pt x="2281" y="945"/>
                </a:lnTo>
                <a:lnTo>
                  <a:pt x="2295" y="954"/>
                </a:lnTo>
                <a:lnTo>
                  <a:pt x="2305" y="964"/>
                </a:lnTo>
                <a:lnTo>
                  <a:pt x="2312" y="971"/>
                </a:lnTo>
                <a:lnTo>
                  <a:pt x="2319" y="977"/>
                </a:lnTo>
                <a:lnTo>
                  <a:pt x="2319" y="977"/>
                </a:lnTo>
                <a:lnTo>
                  <a:pt x="2317" y="980"/>
                </a:lnTo>
                <a:lnTo>
                  <a:pt x="2313" y="987"/>
                </a:lnTo>
                <a:lnTo>
                  <a:pt x="2305" y="998"/>
                </a:lnTo>
                <a:lnTo>
                  <a:pt x="2300" y="1005"/>
                </a:lnTo>
                <a:lnTo>
                  <a:pt x="2293" y="1012"/>
                </a:lnTo>
                <a:lnTo>
                  <a:pt x="2285" y="1018"/>
                </a:lnTo>
                <a:lnTo>
                  <a:pt x="2276" y="1025"/>
                </a:lnTo>
                <a:lnTo>
                  <a:pt x="2267" y="1031"/>
                </a:lnTo>
                <a:lnTo>
                  <a:pt x="2255" y="1036"/>
                </a:lnTo>
                <a:lnTo>
                  <a:pt x="2242" y="1041"/>
                </a:lnTo>
                <a:lnTo>
                  <a:pt x="2228" y="1045"/>
                </a:lnTo>
                <a:lnTo>
                  <a:pt x="2212" y="1049"/>
                </a:lnTo>
                <a:lnTo>
                  <a:pt x="2194" y="1050"/>
                </a:lnTo>
                <a:lnTo>
                  <a:pt x="2194" y="1050"/>
                </a:lnTo>
                <a:lnTo>
                  <a:pt x="2180" y="1051"/>
                </a:lnTo>
                <a:lnTo>
                  <a:pt x="2166" y="1050"/>
                </a:lnTo>
                <a:lnTo>
                  <a:pt x="2152" y="1048"/>
                </a:lnTo>
                <a:lnTo>
                  <a:pt x="2139" y="1044"/>
                </a:lnTo>
                <a:lnTo>
                  <a:pt x="2127" y="1041"/>
                </a:lnTo>
                <a:lnTo>
                  <a:pt x="2115" y="1037"/>
                </a:lnTo>
                <a:lnTo>
                  <a:pt x="2103" y="1033"/>
                </a:lnTo>
                <a:lnTo>
                  <a:pt x="2092" y="1027"/>
                </a:lnTo>
                <a:lnTo>
                  <a:pt x="2082" y="1022"/>
                </a:lnTo>
                <a:lnTo>
                  <a:pt x="2073" y="1016"/>
                </a:lnTo>
                <a:lnTo>
                  <a:pt x="2064" y="1010"/>
                </a:lnTo>
                <a:lnTo>
                  <a:pt x="2056" y="1003"/>
                </a:lnTo>
                <a:lnTo>
                  <a:pt x="2048" y="995"/>
                </a:lnTo>
                <a:lnTo>
                  <a:pt x="2042" y="988"/>
                </a:lnTo>
                <a:lnTo>
                  <a:pt x="2036" y="981"/>
                </a:lnTo>
                <a:lnTo>
                  <a:pt x="2031" y="974"/>
                </a:lnTo>
                <a:lnTo>
                  <a:pt x="2031" y="974"/>
                </a:lnTo>
                <a:lnTo>
                  <a:pt x="2022" y="996"/>
                </a:lnTo>
                <a:lnTo>
                  <a:pt x="2013" y="1014"/>
                </a:lnTo>
                <a:lnTo>
                  <a:pt x="2007" y="1027"/>
                </a:lnTo>
                <a:lnTo>
                  <a:pt x="2007" y="1027"/>
                </a:lnTo>
                <a:lnTo>
                  <a:pt x="2003" y="1035"/>
                </a:lnTo>
                <a:lnTo>
                  <a:pt x="2000" y="1042"/>
                </a:lnTo>
                <a:lnTo>
                  <a:pt x="1998" y="1051"/>
                </a:lnTo>
                <a:lnTo>
                  <a:pt x="1997" y="1057"/>
                </a:lnTo>
                <a:lnTo>
                  <a:pt x="1997" y="1064"/>
                </a:lnTo>
                <a:lnTo>
                  <a:pt x="1997" y="1070"/>
                </a:lnTo>
                <a:lnTo>
                  <a:pt x="1999" y="1082"/>
                </a:lnTo>
                <a:lnTo>
                  <a:pt x="2001" y="1094"/>
                </a:lnTo>
                <a:lnTo>
                  <a:pt x="2003" y="1104"/>
                </a:lnTo>
                <a:lnTo>
                  <a:pt x="2004" y="1115"/>
                </a:lnTo>
                <a:lnTo>
                  <a:pt x="2003" y="1121"/>
                </a:lnTo>
                <a:lnTo>
                  <a:pt x="2001" y="1126"/>
                </a:lnTo>
                <a:lnTo>
                  <a:pt x="2001" y="1126"/>
                </a:lnTo>
                <a:lnTo>
                  <a:pt x="1999" y="1132"/>
                </a:lnTo>
                <a:lnTo>
                  <a:pt x="1995" y="1138"/>
                </a:lnTo>
                <a:lnTo>
                  <a:pt x="1986" y="1151"/>
                </a:lnTo>
                <a:lnTo>
                  <a:pt x="1973" y="1163"/>
                </a:lnTo>
                <a:lnTo>
                  <a:pt x="1960" y="1175"/>
                </a:lnTo>
                <a:lnTo>
                  <a:pt x="1945" y="1187"/>
                </a:lnTo>
                <a:lnTo>
                  <a:pt x="1931" y="1198"/>
                </a:lnTo>
                <a:lnTo>
                  <a:pt x="1904" y="1216"/>
                </a:lnTo>
                <a:lnTo>
                  <a:pt x="1904" y="1216"/>
                </a:lnTo>
                <a:lnTo>
                  <a:pt x="1886" y="1227"/>
                </a:lnTo>
                <a:lnTo>
                  <a:pt x="1864" y="1239"/>
                </a:lnTo>
                <a:lnTo>
                  <a:pt x="1842" y="1249"/>
                </a:lnTo>
                <a:lnTo>
                  <a:pt x="1819" y="1257"/>
                </a:lnTo>
                <a:lnTo>
                  <a:pt x="1798" y="1264"/>
                </a:lnTo>
                <a:lnTo>
                  <a:pt x="1779" y="1270"/>
                </a:lnTo>
                <a:lnTo>
                  <a:pt x="1754" y="1278"/>
                </a:lnTo>
                <a:lnTo>
                  <a:pt x="1754" y="1278"/>
                </a:lnTo>
                <a:lnTo>
                  <a:pt x="1779" y="1336"/>
                </a:lnTo>
                <a:lnTo>
                  <a:pt x="1811" y="1404"/>
                </a:lnTo>
                <a:lnTo>
                  <a:pt x="1811" y="1404"/>
                </a:lnTo>
                <a:lnTo>
                  <a:pt x="1833" y="1449"/>
                </a:lnTo>
                <a:lnTo>
                  <a:pt x="1862" y="1504"/>
                </a:lnTo>
                <a:lnTo>
                  <a:pt x="1877" y="1531"/>
                </a:lnTo>
                <a:lnTo>
                  <a:pt x="1893" y="1557"/>
                </a:lnTo>
                <a:lnTo>
                  <a:pt x="1909" y="1578"/>
                </a:lnTo>
                <a:lnTo>
                  <a:pt x="1916" y="1588"/>
                </a:lnTo>
                <a:lnTo>
                  <a:pt x="1924" y="1597"/>
                </a:lnTo>
                <a:lnTo>
                  <a:pt x="1924" y="1597"/>
                </a:lnTo>
                <a:lnTo>
                  <a:pt x="1940" y="1592"/>
                </a:lnTo>
                <a:lnTo>
                  <a:pt x="1957" y="1587"/>
                </a:lnTo>
                <a:lnTo>
                  <a:pt x="1980" y="1581"/>
                </a:lnTo>
                <a:lnTo>
                  <a:pt x="2004" y="1573"/>
                </a:lnTo>
                <a:lnTo>
                  <a:pt x="2031" y="1563"/>
                </a:lnTo>
                <a:lnTo>
                  <a:pt x="2057" y="1551"/>
                </a:lnTo>
                <a:lnTo>
                  <a:pt x="2071" y="1544"/>
                </a:lnTo>
                <a:lnTo>
                  <a:pt x="2083" y="1537"/>
                </a:lnTo>
                <a:lnTo>
                  <a:pt x="2083" y="1537"/>
                </a:lnTo>
                <a:lnTo>
                  <a:pt x="2105" y="1524"/>
                </a:lnTo>
                <a:lnTo>
                  <a:pt x="2126" y="1510"/>
                </a:lnTo>
                <a:lnTo>
                  <a:pt x="2145" y="1495"/>
                </a:lnTo>
                <a:lnTo>
                  <a:pt x="2162" y="1480"/>
                </a:lnTo>
                <a:lnTo>
                  <a:pt x="2177" y="1466"/>
                </a:lnTo>
                <a:lnTo>
                  <a:pt x="2189" y="1451"/>
                </a:lnTo>
                <a:lnTo>
                  <a:pt x="2199" y="1437"/>
                </a:lnTo>
                <a:lnTo>
                  <a:pt x="2207" y="1424"/>
                </a:lnTo>
                <a:lnTo>
                  <a:pt x="2207" y="1424"/>
                </a:lnTo>
                <a:lnTo>
                  <a:pt x="2190" y="1460"/>
                </a:lnTo>
                <a:lnTo>
                  <a:pt x="2175" y="1493"/>
                </a:lnTo>
                <a:lnTo>
                  <a:pt x="2161" y="1523"/>
                </a:lnTo>
                <a:lnTo>
                  <a:pt x="2146" y="1551"/>
                </a:lnTo>
                <a:lnTo>
                  <a:pt x="2132" y="1576"/>
                </a:lnTo>
                <a:lnTo>
                  <a:pt x="2119" y="1599"/>
                </a:lnTo>
                <a:lnTo>
                  <a:pt x="2105" y="1619"/>
                </a:lnTo>
                <a:lnTo>
                  <a:pt x="2092" y="1637"/>
                </a:lnTo>
                <a:lnTo>
                  <a:pt x="2080" y="1655"/>
                </a:lnTo>
                <a:lnTo>
                  <a:pt x="2068" y="1669"/>
                </a:lnTo>
                <a:lnTo>
                  <a:pt x="2055" y="1682"/>
                </a:lnTo>
                <a:lnTo>
                  <a:pt x="2044" y="1694"/>
                </a:lnTo>
                <a:lnTo>
                  <a:pt x="2033" y="1705"/>
                </a:lnTo>
                <a:lnTo>
                  <a:pt x="2022" y="1714"/>
                </a:lnTo>
                <a:lnTo>
                  <a:pt x="2011" y="1721"/>
                </a:lnTo>
                <a:lnTo>
                  <a:pt x="2000" y="1729"/>
                </a:lnTo>
                <a:lnTo>
                  <a:pt x="2000" y="1729"/>
                </a:lnTo>
                <a:lnTo>
                  <a:pt x="1907" y="1790"/>
                </a:lnTo>
                <a:lnTo>
                  <a:pt x="1797" y="1862"/>
                </a:lnTo>
                <a:lnTo>
                  <a:pt x="1735" y="1901"/>
                </a:lnTo>
                <a:lnTo>
                  <a:pt x="1671" y="1940"/>
                </a:lnTo>
                <a:lnTo>
                  <a:pt x="1602" y="1980"/>
                </a:lnTo>
                <a:lnTo>
                  <a:pt x="1532" y="2020"/>
                </a:lnTo>
                <a:lnTo>
                  <a:pt x="1459" y="2058"/>
                </a:lnTo>
                <a:lnTo>
                  <a:pt x="1422" y="2077"/>
                </a:lnTo>
                <a:lnTo>
                  <a:pt x="1384" y="2094"/>
                </a:lnTo>
                <a:lnTo>
                  <a:pt x="1347" y="2112"/>
                </a:lnTo>
                <a:lnTo>
                  <a:pt x="1308" y="2129"/>
                </a:lnTo>
                <a:lnTo>
                  <a:pt x="1269" y="2146"/>
                </a:lnTo>
                <a:lnTo>
                  <a:pt x="1230" y="2161"/>
                </a:lnTo>
                <a:lnTo>
                  <a:pt x="1190" y="2175"/>
                </a:lnTo>
                <a:lnTo>
                  <a:pt x="1151" y="2189"/>
                </a:lnTo>
                <a:lnTo>
                  <a:pt x="1111" y="2202"/>
                </a:lnTo>
                <a:lnTo>
                  <a:pt x="1072" y="2213"/>
                </a:lnTo>
                <a:lnTo>
                  <a:pt x="1032" y="2223"/>
                </a:lnTo>
                <a:lnTo>
                  <a:pt x="992" y="2231"/>
                </a:lnTo>
                <a:lnTo>
                  <a:pt x="952" y="2240"/>
                </a:lnTo>
                <a:lnTo>
                  <a:pt x="913" y="2246"/>
                </a:lnTo>
                <a:lnTo>
                  <a:pt x="913" y="2246"/>
                </a:lnTo>
                <a:lnTo>
                  <a:pt x="901" y="2246"/>
                </a:lnTo>
                <a:lnTo>
                  <a:pt x="889" y="2245"/>
                </a:lnTo>
                <a:lnTo>
                  <a:pt x="876" y="2242"/>
                </a:lnTo>
                <a:lnTo>
                  <a:pt x="863" y="2239"/>
                </a:lnTo>
                <a:lnTo>
                  <a:pt x="850" y="2236"/>
                </a:lnTo>
                <a:lnTo>
                  <a:pt x="836" y="2230"/>
                </a:lnTo>
                <a:lnTo>
                  <a:pt x="809" y="2218"/>
                </a:lnTo>
                <a:lnTo>
                  <a:pt x="781" y="2204"/>
                </a:lnTo>
                <a:lnTo>
                  <a:pt x="754" y="2188"/>
                </a:lnTo>
                <a:lnTo>
                  <a:pt x="726" y="2170"/>
                </a:lnTo>
                <a:lnTo>
                  <a:pt x="698" y="2151"/>
                </a:lnTo>
                <a:lnTo>
                  <a:pt x="672" y="2130"/>
                </a:lnTo>
                <a:lnTo>
                  <a:pt x="646" y="2110"/>
                </a:lnTo>
                <a:lnTo>
                  <a:pt x="623" y="2089"/>
                </a:lnTo>
                <a:lnTo>
                  <a:pt x="600" y="2069"/>
                </a:lnTo>
                <a:lnTo>
                  <a:pt x="581" y="2049"/>
                </a:lnTo>
                <a:lnTo>
                  <a:pt x="563" y="2032"/>
                </a:lnTo>
                <a:lnTo>
                  <a:pt x="548" y="2017"/>
                </a:lnTo>
                <a:lnTo>
                  <a:pt x="537" y="2003"/>
                </a:lnTo>
                <a:lnTo>
                  <a:pt x="537" y="2003"/>
                </a:lnTo>
                <a:lnTo>
                  <a:pt x="533" y="1999"/>
                </a:lnTo>
                <a:lnTo>
                  <a:pt x="530" y="1995"/>
                </a:lnTo>
                <a:lnTo>
                  <a:pt x="520" y="1990"/>
                </a:lnTo>
                <a:lnTo>
                  <a:pt x="512" y="1988"/>
                </a:lnTo>
                <a:lnTo>
                  <a:pt x="502" y="1987"/>
                </a:lnTo>
                <a:lnTo>
                  <a:pt x="493" y="1987"/>
                </a:lnTo>
                <a:lnTo>
                  <a:pt x="483" y="1989"/>
                </a:lnTo>
                <a:lnTo>
                  <a:pt x="473" y="1992"/>
                </a:lnTo>
                <a:lnTo>
                  <a:pt x="464" y="1996"/>
                </a:lnTo>
                <a:lnTo>
                  <a:pt x="447" y="2004"/>
                </a:lnTo>
                <a:lnTo>
                  <a:pt x="433" y="2014"/>
                </a:lnTo>
                <a:lnTo>
                  <a:pt x="419" y="2024"/>
                </a:lnTo>
                <a:lnTo>
                  <a:pt x="419" y="2024"/>
                </a:lnTo>
                <a:lnTo>
                  <a:pt x="412" y="2023"/>
                </a:lnTo>
                <a:lnTo>
                  <a:pt x="393" y="2021"/>
                </a:lnTo>
                <a:lnTo>
                  <a:pt x="379" y="2021"/>
                </a:lnTo>
                <a:lnTo>
                  <a:pt x="364" y="2021"/>
                </a:lnTo>
                <a:lnTo>
                  <a:pt x="348" y="2022"/>
                </a:lnTo>
                <a:lnTo>
                  <a:pt x="329" y="2024"/>
                </a:lnTo>
                <a:lnTo>
                  <a:pt x="310" y="2027"/>
                </a:lnTo>
                <a:lnTo>
                  <a:pt x="290" y="2032"/>
                </a:lnTo>
                <a:lnTo>
                  <a:pt x="271" y="2038"/>
                </a:lnTo>
                <a:lnTo>
                  <a:pt x="252" y="2047"/>
                </a:lnTo>
                <a:lnTo>
                  <a:pt x="242" y="2053"/>
                </a:lnTo>
                <a:lnTo>
                  <a:pt x="233" y="2058"/>
                </a:lnTo>
                <a:lnTo>
                  <a:pt x="224" y="2064"/>
                </a:lnTo>
                <a:lnTo>
                  <a:pt x="216" y="2071"/>
                </a:lnTo>
                <a:lnTo>
                  <a:pt x="207" y="2079"/>
                </a:lnTo>
                <a:lnTo>
                  <a:pt x="199" y="2087"/>
                </a:lnTo>
                <a:lnTo>
                  <a:pt x="191" y="2097"/>
                </a:lnTo>
                <a:lnTo>
                  <a:pt x="184" y="2106"/>
                </a:lnTo>
                <a:lnTo>
                  <a:pt x="184" y="2106"/>
                </a:lnTo>
                <a:lnTo>
                  <a:pt x="183" y="2109"/>
                </a:lnTo>
                <a:lnTo>
                  <a:pt x="185" y="2111"/>
                </a:lnTo>
                <a:lnTo>
                  <a:pt x="188" y="2112"/>
                </a:lnTo>
                <a:lnTo>
                  <a:pt x="193" y="2112"/>
                </a:lnTo>
                <a:lnTo>
                  <a:pt x="210" y="2110"/>
                </a:lnTo>
                <a:lnTo>
                  <a:pt x="230" y="2108"/>
                </a:lnTo>
                <a:lnTo>
                  <a:pt x="255" y="2106"/>
                </a:lnTo>
                <a:lnTo>
                  <a:pt x="280" y="2105"/>
                </a:lnTo>
                <a:lnTo>
                  <a:pt x="293" y="2106"/>
                </a:lnTo>
                <a:lnTo>
                  <a:pt x="307" y="2107"/>
                </a:lnTo>
                <a:lnTo>
                  <a:pt x="319" y="2109"/>
                </a:lnTo>
                <a:lnTo>
                  <a:pt x="331" y="2112"/>
                </a:lnTo>
                <a:lnTo>
                  <a:pt x="331" y="2112"/>
                </a:lnTo>
                <a:lnTo>
                  <a:pt x="338" y="2115"/>
                </a:lnTo>
                <a:lnTo>
                  <a:pt x="343" y="2118"/>
                </a:lnTo>
                <a:lnTo>
                  <a:pt x="346" y="2121"/>
                </a:lnTo>
                <a:lnTo>
                  <a:pt x="347" y="2124"/>
                </a:lnTo>
                <a:lnTo>
                  <a:pt x="347" y="2127"/>
                </a:lnTo>
                <a:lnTo>
                  <a:pt x="345" y="2131"/>
                </a:lnTo>
                <a:lnTo>
                  <a:pt x="339" y="2139"/>
                </a:lnTo>
                <a:lnTo>
                  <a:pt x="332" y="2149"/>
                </a:lnTo>
                <a:lnTo>
                  <a:pt x="325" y="2160"/>
                </a:lnTo>
                <a:lnTo>
                  <a:pt x="321" y="2166"/>
                </a:lnTo>
                <a:lnTo>
                  <a:pt x="319" y="2172"/>
                </a:lnTo>
                <a:lnTo>
                  <a:pt x="317" y="2178"/>
                </a:lnTo>
                <a:lnTo>
                  <a:pt x="317" y="2185"/>
                </a:lnTo>
                <a:lnTo>
                  <a:pt x="317" y="2185"/>
                </a:lnTo>
                <a:lnTo>
                  <a:pt x="317" y="2191"/>
                </a:lnTo>
                <a:lnTo>
                  <a:pt x="319" y="2197"/>
                </a:lnTo>
                <a:lnTo>
                  <a:pt x="321" y="2202"/>
                </a:lnTo>
                <a:lnTo>
                  <a:pt x="324" y="2207"/>
                </a:lnTo>
                <a:lnTo>
                  <a:pt x="328" y="2212"/>
                </a:lnTo>
                <a:lnTo>
                  <a:pt x="333" y="2217"/>
                </a:lnTo>
                <a:lnTo>
                  <a:pt x="346" y="2227"/>
                </a:lnTo>
                <a:lnTo>
                  <a:pt x="361" y="2237"/>
                </a:lnTo>
                <a:lnTo>
                  <a:pt x="377" y="2246"/>
                </a:lnTo>
                <a:lnTo>
                  <a:pt x="397" y="2255"/>
                </a:lnTo>
                <a:lnTo>
                  <a:pt x="416" y="2263"/>
                </a:lnTo>
                <a:lnTo>
                  <a:pt x="458" y="2279"/>
                </a:lnTo>
                <a:lnTo>
                  <a:pt x="500" y="2293"/>
                </a:lnTo>
                <a:lnTo>
                  <a:pt x="571" y="2314"/>
                </a:lnTo>
                <a:lnTo>
                  <a:pt x="571" y="2314"/>
                </a:lnTo>
                <a:lnTo>
                  <a:pt x="579" y="2318"/>
                </a:lnTo>
                <a:lnTo>
                  <a:pt x="585" y="2322"/>
                </a:lnTo>
                <a:lnTo>
                  <a:pt x="588" y="2328"/>
                </a:lnTo>
                <a:lnTo>
                  <a:pt x="590" y="2333"/>
                </a:lnTo>
                <a:lnTo>
                  <a:pt x="590" y="2337"/>
                </a:lnTo>
                <a:lnTo>
                  <a:pt x="588" y="2341"/>
                </a:lnTo>
                <a:lnTo>
                  <a:pt x="585" y="2343"/>
                </a:lnTo>
                <a:lnTo>
                  <a:pt x="581" y="2344"/>
                </a:lnTo>
                <a:lnTo>
                  <a:pt x="581" y="2344"/>
                </a:lnTo>
                <a:lnTo>
                  <a:pt x="556" y="2343"/>
                </a:lnTo>
                <a:lnTo>
                  <a:pt x="532" y="2340"/>
                </a:lnTo>
                <a:lnTo>
                  <a:pt x="509" y="2337"/>
                </a:lnTo>
                <a:lnTo>
                  <a:pt x="488" y="2332"/>
                </a:lnTo>
                <a:lnTo>
                  <a:pt x="467" y="2327"/>
                </a:lnTo>
                <a:lnTo>
                  <a:pt x="448" y="2320"/>
                </a:lnTo>
                <a:lnTo>
                  <a:pt x="429" y="2314"/>
                </a:lnTo>
                <a:lnTo>
                  <a:pt x="412" y="2308"/>
                </a:lnTo>
                <a:lnTo>
                  <a:pt x="380" y="2295"/>
                </a:lnTo>
                <a:lnTo>
                  <a:pt x="352" y="2283"/>
                </a:lnTo>
                <a:lnTo>
                  <a:pt x="327" y="2271"/>
                </a:lnTo>
                <a:lnTo>
                  <a:pt x="316" y="2267"/>
                </a:lnTo>
                <a:lnTo>
                  <a:pt x="305" y="2263"/>
                </a:lnTo>
                <a:lnTo>
                  <a:pt x="305" y="2263"/>
                </a:lnTo>
                <a:lnTo>
                  <a:pt x="286" y="2258"/>
                </a:lnTo>
                <a:lnTo>
                  <a:pt x="268" y="2254"/>
                </a:lnTo>
                <a:lnTo>
                  <a:pt x="253" y="2251"/>
                </a:lnTo>
                <a:lnTo>
                  <a:pt x="237" y="2249"/>
                </a:lnTo>
                <a:lnTo>
                  <a:pt x="224" y="2248"/>
                </a:lnTo>
                <a:lnTo>
                  <a:pt x="213" y="2249"/>
                </a:lnTo>
                <a:lnTo>
                  <a:pt x="202" y="2250"/>
                </a:lnTo>
                <a:lnTo>
                  <a:pt x="192" y="2252"/>
                </a:lnTo>
                <a:lnTo>
                  <a:pt x="185" y="2256"/>
                </a:lnTo>
                <a:lnTo>
                  <a:pt x="178" y="2260"/>
                </a:lnTo>
                <a:lnTo>
                  <a:pt x="172" y="2265"/>
                </a:lnTo>
                <a:lnTo>
                  <a:pt x="167" y="2271"/>
                </a:lnTo>
                <a:lnTo>
                  <a:pt x="163" y="2277"/>
                </a:lnTo>
                <a:lnTo>
                  <a:pt x="160" y="2286"/>
                </a:lnTo>
                <a:lnTo>
                  <a:pt x="156" y="2294"/>
                </a:lnTo>
                <a:lnTo>
                  <a:pt x="155" y="2303"/>
                </a:lnTo>
                <a:lnTo>
                  <a:pt x="155" y="2303"/>
                </a:lnTo>
                <a:lnTo>
                  <a:pt x="154" y="2306"/>
                </a:lnTo>
                <a:lnTo>
                  <a:pt x="152" y="2309"/>
                </a:lnTo>
                <a:lnTo>
                  <a:pt x="150" y="2312"/>
                </a:lnTo>
                <a:lnTo>
                  <a:pt x="147" y="2314"/>
                </a:lnTo>
                <a:lnTo>
                  <a:pt x="140" y="2318"/>
                </a:lnTo>
                <a:lnTo>
                  <a:pt x="132" y="2323"/>
                </a:lnTo>
                <a:lnTo>
                  <a:pt x="109" y="2333"/>
                </a:lnTo>
                <a:lnTo>
                  <a:pt x="97" y="2339"/>
                </a:lnTo>
                <a:lnTo>
                  <a:pt x="84" y="2347"/>
                </a:lnTo>
                <a:lnTo>
                  <a:pt x="71" y="2357"/>
                </a:lnTo>
                <a:lnTo>
                  <a:pt x="57" y="2371"/>
                </a:lnTo>
                <a:lnTo>
                  <a:pt x="51" y="2378"/>
                </a:lnTo>
                <a:lnTo>
                  <a:pt x="45" y="2386"/>
                </a:lnTo>
                <a:lnTo>
                  <a:pt x="39" y="2396"/>
                </a:lnTo>
                <a:lnTo>
                  <a:pt x="33" y="2406"/>
                </a:lnTo>
                <a:lnTo>
                  <a:pt x="28" y="2418"/>
                </a:lnTo>
                <a:lnTo>
                  <a:pt x="22" y="2430"/>
                </a:lnTo>
                <a:lnTo>
                  <a:pt x="17" y="2444"/>
                </a:lnTo>
                <a:lnTo>
                  <a:pt x="13" y="2458"/>
                </a:lnTo>
                <a:lnTo>
                  <a:pt x="9" y="2475"/>
                </a:lnTo>
                <a:lnTo>
                  <a:pt x="6" y="2492"/>
                </a:lnTo>
                <a:lnTo>
                  <a:pt x="3" y="2512"/>
                </a:lnTo>
                <a:lnTo>
                  <a:pt x="0" y="2532"/>
                </a:lnTo>
                <a:lnTo>
                  <a:pt x="0" y="2532"/>
                </a:lnTo>
                <a:lnTo>
                  <a:pt x="1" y="2533"/>
                </a:lnTo>
                <a:lnTo>
                  <a:pt x="2" y="2534"/>
                </a:lnTo>
                <a:lnTo>
                  <a:pt x="6" y="2532"/>
                </a:lnTo>
                <a:lnTo>
                  <a:pt x="12" y="2527"/>
                </a:lnTo>
                <a:lnTo>
                  <a:pt x="20" y="2519"/>
                </a:lnTo>
                <a:lnTo>
                  <a:pt x="43" y="2496"/>
                </a:lnTo>
                <a:lnTo>
                  <a:pt x="69" y="2472"/>
                </a:lnTo>
                <a:lnTo>
                  <a:pt x="82" y="2459"/>
                </a:lnTo>
                <a:lnTo>
                  <a:pt x="95" y="2448"/>
                </a:lnTo>
                <a:lnTo>
                  <a:pt x="107" y="2439"/>
                </a:lnTo>
                <a:lnTo>
                  <a:pt x="119" y="2432"/>
                </a:lnTo>
                <a:lnTo>
                  <a:pt x="124" y="2429"/>
                </a:lnTo>
                <a:lnTo>
                  <a:pt x="129" y="2428"/>
                </a:lnTo>
                <a:lnTo>
                  <a:pt x="133" y="2427"/>
                </a:lnTo>
                <a:lnTo>
                  <a:pt x="137" y="2427"/>
                </a:lnTo>
                <a:lnTo>
                  <a:pt x="140" y="2429"/>
                </a:lnTo>
                <a:lnTo>
                  <a:pt x="143" y="2431"/>
                </a:lnTo>
                <a:lnTo>
                  <a:pt x="144" y="2435"/>
                </a:lnTo>
                <a:lnTo>
                  <a:pt x="146" y="2439"/>
                </a:lnTo>
                <a:lnTo>
                  <a:pt x="146" y="2439"/>
                </a:lnTo>
                <a:lnTo>
                  <a:pt x="149" y="2455"/>
                </a:lnTo>
                <a:lnTo>
                  <a:pt x="154" y="2470"/>
                </a:lnTo>
                <a:lnTo>
                  <a:pt x="162" y="2483"/>
                </a:lnTo>
                <a:lnTo>
                  <a:pt x="170" y="2493"/>
                </a:lnTo>
                <a:lnTo>
                  <a:pt x="179" y="2503"/>
                </a:lnTo>
                <a:lnTo>
                  <a:pt x="189" y="2511"/>
                </a:lnTo>
                <a:lnTo>
                  <a:pt x="200" y="2518"/>
                </a:lnTo>
                <a:lnTo>
                  <a:pt x="214" y="2523"/>
                </a:lnTo>
                <a:lnTo>
                  <a:pt x="227" y="2527"/>
                </a:lnTo>
                <a:lnTo>
                  <a:pt x="241" y="2529"/>
                </a:lnTo>
                <a:lnTo>
                  <a:pt x="256" y="2531"/>
                </a:lnTo>
                <a:lnTo>
                  <a:pt x="271" y="2532"/>
                </a:lnTo>
                <a:lnTo>
                  <a:pt x="287" y="2533"/>
                </a:lnTo>
                <a:lnTo>
                  <a:pt x="304" y="2532"/>
                </a:lnTo>
                <a:lnTo>
                  <a:pt x="337" y="2530"/>
                </a:lnTo>
                <a:lnTo>
                  <a:pt x="371" y="2526"/>
                </a:lnTo>
                <a:lnTo>
                  <a:pt x="405" y="2521"/>
                </a:lnTo>
                <a:lnTo>
                  <a:pt x="438" y="2516"/>
                </a:lnTo>
                <a:lnTo>
                  <a:pt x="468" y="2512"/>
                </a:lnTo>
                <a:lnTo>
                  <a:pt x="496" y="2510"/>
                </a:lnTo>
                <a:lnTo>
                  <a:pt x="509" y="2509"/>
                </a:lnTo>
                <a:lnTo>
                  <a:pt x="520" y="2509"/>
                </a:lnTo>
                <a:lnTo>
                  <a:pt x="531" y="2510"/>
                </a:lnTo>
                <a:lnTo>
                  <a:pt x="541" y="2512"/>
                </a:lnTo>
                <a:lnTo>
                  <a:pt x="549" y="2515"/>
                </a:lnTo>
                <a:lnTo>
                  <a:pt x="555" y="2519"/>
                </a:lnTo>
                <a:lnTo>
                  <a:pt x="555" y="2519"/>
                </a:lnTo>
                <a:lnTo>
                  <a:pt x="558" y="2522"/>
                </a:lnTo>
                <a:lnTo>
                  <a:pt x="559" y="2524"/>
                </a:lnTo>
                <a:lnTo>
                  <a:pt x="557" y="2527"/>
                </a:lnTo>
                <a:lnTo>
                  <a:pt x="554" y="2529"/>
                </a:lnTo>
                <a:lnTo>
                  <a:pt x="549" y="2532"/>
                </a:lnTo>
                <a:lnTo>
                  <a:pt x="542" y="2534"/>
                </a:lnTo>
                <a:lnTo>
                  <a:pt x="525" y="2538"/>
                </a:lnTo>
                <a:lnTo>
                  <a:pt x="475" y="2547"/>
                </a:lnTo>
                <a:lnTo>
                  <a:pt x="447" y="2553"/>
                </a:lnTo>
                <a:lnTo>
                  <a:pt x="417" y="2559"/>
                </a:lnTo>
                <a:lnTo>
                  <a:pt x="388" y="2566"/>
                </a:lnTo>
                <a:lnTo>
                  <a:pt x="359" y="2574"/>
                </a:lnTo>
                <a:lnTo>
                  <a:pt x="346" y="2578"/>
                </a:lnTo>
                <a:lnTo>
                  <a:pt x="333" y="2583"/>
                </a:lnTo>
                <a:lnTo>
                  <a:pt x="322" y="2588"/>
                </a:lnTo>
                <a:lnTo>
                  <a:pt x="312" y="2594"/>
                </a:lnTo>
                <a:lnTo>
                  <a:pt x="303" y="2601"/>
                </a:lnTo>
                <a:lnTo>
                  <a:pt x="294" y="2607"/>
                </a:lnTo>
                <a:lnTo>
                  <a:pt x="288" y="2614"/>
                </a:lnTo>
                <a:lnTo>
                  <a:pt x="284" y="2622"/>
                </a:lnTo>
                <a:lnTo>
                  <a:pt x="282" y="2630"/>
                </a:lnTo>
                <a:lnTo>
                  <a:pt x="281" y="2638"/>
                </a:lnTo>
                <a:lnTo>
                  <a:pt x="283" y="2649"/>
                </a:lnTo>
                <a:lnTo>
                  <a:pt x="287" y="2659"/>
                </a:lnTo>
                <a:lnTo>
                  <a:pt x="287" y="2659"/>
                </a:lnTo>
                <a:lnTo>
                  <a:pt x="287" y="2660"/>
                </a:lnTo>
                <a:lnTo>
                  <a:pt x="286" y="2663"/>
                </a:lnTo>
                <a:lnTo>
                  <a:pt x="283" y="2669"/>
                </a:lnTo>
                <a:lnTo>
                  <a:pt x="268" y="2686"/>
                </a:lnTo>
                <a:lnTo>
                  <a:pt x="258" y="2699"/>
                </a:lnTo>
                <a:lnTo>
                  <a:pt x="247" y="2712"/>
                </a:lnTo>
                <a:lnTo>
                  <a:pt x="237" y="2727"/>
                </a:lnTo>
                <a:lnTo>
                  <a:pt x="228" y="2744"/>
                </a:lnTo>
                <a:lnTo>
                  <a:pt x="220" y="2761"/>
                </a:lnTo>
                <a:lnTo>
                  <a:pt x="217" y="2770"/>
                </a:lnTo>
                <a:lnTo>
                  <a:pt x="214" y="2781"/>
                </a:lnTo>
                <a:lnTo>
                  <a:pt x="213" y="2790"/>
                </a:lnTo>
                <a:lnTo>
                  <a:pt x="212" y="2801"/>
                </a:lnTo>
                <a:lnTo>
                  <a:pt x="212" y="2811"/>
                </a:lnTo>
                <a:lnTo>
                  <a:pt x="213" y="2821"/>
                </a:lnTo>
                <a:lnTo>
                  <a:pt x="215" y="2833"/>
                </a:lnTo>
                <a:lnTo>
                  <a:pt x="219" y="2844"/>
                </a:lnTo>
                <a:lnTo>
                  <a:pt x="223" y="2856"/>
                </a:lnTo>
                <a:lnTo>
                  <a:pt x="229" y="2867"/>
                </a:lnTo>
                <a:lnTo>
                  <a:pt x="237" y="2880"/>
                </a:lnTo>
                <a:lnTo>
                  <a:pt x="246" y="2892"/>
                </a:lnTo>
                <a:lnTo>
                  <a:pt x="257" y="2904"/>
                </a:lnTo>
                <a:lnTo>
                  <a:pt x="270" y="2917"/>
                </a:lnTo>
                <a:lnTo>
                  <a:pt x="270" y="2917"/>
                </a:lnTo>
                <a:lnTo>
                  <a:pt x="270" y="2910"/>
                </a:lnTo>
                <a:lnTo>
                  <a:pt x="272" y="2893"/>
                </a:lnTo>
                <a:lnTo>
                  <a:pt x="277" y="2868"/>
                </a:lnTo>
                <a:lnTo>
                  <a:pt x="281" y="2855"/>
                </a:lnTo>
                <a:lnTo>
                  <a:pt x="285" y="2841"/>
                </a:lnTo>
                <a:lnTo>
                  <a:pt x="291" y="2828"/>
                </a:lnTo>
                <a:lnTo>
                  <a:pt x="298" y="2814"/>
                </a:lnTo>
                <a:lnTo>
                  <a:pt x="306" y="2801"/>
                </a:lnTo>
                <a:lnTo>
                  <a:pt x="315" y="2791"/>
                </a:lnTo>
                <a:lnTo>
                  <a:pt x="321" y="2786"/>
                </a:lnTo>
                <a:lnTo>
                  <a:pt x="326" y="2782"/>
                </a:lnTo>
                <a:lnTo>
                  <a:pt x="332" y="2777"/>
                </a:lnTo>
                <a:lnTo>
                  <a:pt x="339" y="2774"/>
                </a:lnTo>
                <a:lnTo>
                  <a:pt x="346" y="2772"/>
                </a:lnTo>
                <a:lnTo>
                  <a:pt x="354" y="2770"/>
                </a:lnTo>
                <a:lnTo>
                  <a:pt x="361" y="2770"/>
                </a:lnTo>
                <a:lnTo>
                  <a:pt x="369" y="2770"/>
                </a:lnTo>
                <a:lnTo>
                  <a:pt x="369" y="2770"/>
                </a:lnTo>
                <a:lnTo>
                  <a:pt x="383" y="2771"/>
                </a:lnTo>
                <a:lnTo>
                  <a:pt x="396" y="2774"/>
                </a:lnTo>
                <a:lnTo>
                  <a:pt x="408" y="2778"/>
                </a:lnTo>
                <a:lnTo>
                  <a:pt x="420" y="2783"/>
                </a:lnTo>
                <a:lnTo>
                  <a:pt x="443" y="2793"/>
                </a:lnTo>
                <a:lnTo>
                  <a:pt x="454" y="2797"/>
                </a:lnTo>
                <a:lnTo>
                  <a:pt x="465" y="2801"/>
                </a:lnTo>
                <a:lnTo>
                  <a:pt x="476" y="2804"/>
                </a:lnTo>
                <a:lnTo>
                  <a:pt x="489" y="2806"/>
                </a:lnTo>
                <a:lnTo>
                  <a:pt x="501" y="2807"/>
                </a:lnTo>
                <a:lnTo>
                  <a:pt x="514" y="2805"/>
                </a:lnTo>
                <a:lnTo>
                  <a:pt x="528" y="2802"/>
                </a:lnTo>
                <a:lnTo>
                  <a:pt x="542" y="2796"/>
                </a:lnTo>
                <a:lnTo>
                  <a:pt x="558" y="2788"/>
                </a:lnTo>
                <a:lnTo>
                  <a:pt x="575" y="2775"/>
                </a:lnTo>
                <a:lnTo>
                  <a:pt x="575" y="2775"/>
                </a:lnTo>
                <a:lnTo>
                  <a:pt x="588" y="2766"/>
                </a:lnTo>
                <a:lnTo>
                  <a:pt x="600" y="2755"/>
                </a:lnTo>
                <a:lnTo>
                  <a:pt x="614" y="2743"/>
                </a:lnTo>
                <a:lnTo>
                  <a:pt x="630" y="2730"/>
                </a:lnTo>
                <a:lnTo>
                  <a:pt x="651" y="2718"/>
                </a:lnTo>
                <a:lnTo>
                  <a:pt x="664" y="2711"/>
                </a:lnTo>
                <a:lnTo>
                  <a:pt x="678" y="2705"/>
                </a:lnTo>
                <a:lnTo>
                  <a:pt x="693" y="2698"/>
                </a:lnTo>
                <a:lnTo>
                  <a:pt x="712" y="2692"/>
                </a:lnTo>
                <a:lnTo>
                  <a:pt x="732" y="2684"/>
                </a:lnTo>
                <a:lnTo>
                  <a:pt x="754" y="2677"/>
                </a:lnTo>
                <a:lnTo>
                  <a:pt x="754" y="2677"/>
                </a:lnTo>
                <a:lnTo>
                  <a:pt x="756" y="2677"/>
                </a:lnTo>
                <a:lnTo>
                  <a:pt x="757" y="2678"/>
                </a:lnTo>
                <a:lnTo>
                  <a:pt x="760" y="2683"/>
                </a:lnTo>
                <a:lnTo>
                  <a:pt x="762" y="2692"/>
                </a:lnTo>
                <a:lnTo>
                  <a:pt x="765" y="2701"/>
                </a:lnTo>
                <a:lnTo>
                  <a:pt x="768" y="2713"/>
                </a:lnTo>
                <a:lnTo>
                  <a:pt x="772" y="2725"/>
                </a:lnTo>
                <a:lnTo>
                  <a:pt x="777" y="2738"/>
                </a:lnTo>
                <a:lnTo>
                  <a:pt x="783" y="2750"/>
                </a:lnTo>
                <a:lnTo>
                  <a:pt x="783" y="2750"/>
                </a:lnTo>
                <a:lnTo>
                  <a:pt x="786" y="2753"/>
                </a:lnTo>
                <a:lnTo>
                  <a:pt x="789" y="2755"/>
                </a:lnTo>
                <a:lnTo>
                  <a:pt x="797" y="2760"/>
                </a:lnTo>
                <a:lnTo>
                  <a:pt x="805" y="2763"/>
                </a:lnTo>
                <a:lnTo>
                  <a:pt x="813" y="2767"/>
                </a:lnTo>
                <a:lnTo>
                  <a:pt x="821" y="2770"/>
                </a:lnTo>
                <a:lnTo>
                  <a:pt x="827" y="2773"/>
                </a:lnTo>
                <a:lnTo>
                  <a:pt x="830" y="2775"/>
                </a:lnTo>
                <a:lnTo>
                  <a:pt x="831" y="2777"/>
                </a:lnTo>
                <a:lnTo>
                  <a:pt x="833" y="2781"/>
                </a:lnTo>
                <a:lnTo>
                  <a:pt x="833" y="2784"/>
                </a:lnTo>
                <a:lnTo>
                  <a:pt x="833" y="2784"/>
                </a:lnTo>
                <a:lnTo>
                  <a:pt x="832" y="2794"/>
                </a:lnTo>
                <a:lnTo>
                  <a:pt x="830" y="2805"/>
                </a:lnTo>
                <a:lnTo>
                  <a:pt x="826" y="2815"/>
                </a:lnTo>
                <a:lnTo>
                  <a:pt x="822" y="2824"/>
                </a:lnTo>
                <a:lnTo>
                  <a:pt x="817" y="2834"/>
                </a:lnTo>
                <a:lnTo>
                  <a:pt x="811" y="2843"/>
                </a:lnTo>
                <a:lnTo>
                  <a:pt x="798" y="2859"/>
                </a:lnTo>
                <a:lnTo>
                  <a:pt x="784" y="2873"/>
                </a:lnTo>
                <a:lnTo>
                  <a:pt x="773" y="2884"/>
                </a:lnTo>
                <a:lnTo>
                  <a:pt x="765" y="2890"/>
                </a:lnTo>
                <a:lnTo>
                  <a:pt x="763" y="2893"/>
                </a:lnTo>
                <a:lnTo>
                  <a:pt x="763" y="2893"/>
                </a:lnTo>
                <a:lnTo>
                  <a:pt x="767" y="2896"/>
                </a:lnTo>
                <a:lnTo>
                  <a:pt x="778" y="2899"/>
                </a:lnTo>
                <a:lnTo>
                  <a:pt x="785" y="2900"/>
                </a:lnTo>
                <a:lnTo>
                  <a:pt x="794" y="2901"/>
                </a:lnTo>
                <a:lnTo>
                  <a:pt x="804" y="2901"/>
                </a:lnTo>
                <a:lnTo>
                  <a:pt x="815" y="2899"/>
                </a:lnTo>
                <a:lnTo>
                  <a:pt x="826" y="2896"/>
                </a:lnTo>
                <a:lnTo>
                  <a:pt x="839" y="2891"/>
                </a:lnTo>
                <a:lnTo>
                  <a:pt x="852" y="2884"/>
                </a:lnTo>
                <a:lnTo>
                  <a:pt x="865" y="2874"/>
                </a:lnTo>
                <a:lnTo>
                  <a:pt x="879" y="2860"/>
                </a:lnTo>
                <a:lnTo>
                  <a:pt x="894" y="2844"/>
                </a:lnTo>
                <a:lnTo>
                  <a:pt x="907" y="2824"/>
                </a:lnTo>
                <a:lnTo>
                  <a:pt x="921" y="2801"/>
                </a:lnTo>
                <a:lnTo>
                  <a:pt x="921" y="2801"/>
                </a:lnTo>
                <a:lnTo>
                  <a:pt x="924" y="2797"/>
                </a:lnTo>
                <a:lnTo>
                  <a:pt x="927" y="2793"/>
                </a:lnTo>
                <a:lnTo>
                  <a:pt x="930" y="2791"/>
                </a:lnTo>
                <a:lnTo>
                  <a:pt x="935" y="2789"/>
                </a:lnTo>
                <a:lnTo>
                  <a:pt x="939" y="2788"/>
                </a:lnTo>
                <a:lnTo>
                  <a:pt x="943" y="2788"/>
                </a:lnTo>
                <a:lnTo>
                  <a:pt x="951" y="2788"/>
                </a:lnTo>
                <a:lnTo>
                  <a:pt x="970" y="2790"/>
                </a:lnTo>
                <a:lnTo>
                  <a:pt x="982" y="2790"/>
                </a:lnTo>
                <a:lnTo>
                  <a:pt x="987" y="2789"/>
                </a:lnTo>
                <a:lnTo>
                  <a:pt x="992" y="2788"/>
                </a:lnTo>
                <a:lnTo>
                  <a:pt x="992" y="2788"/>
                </a:lnTo>
                <a:lnTo>
                  <a:pt x="1010" y="2782"/>
                </a:lnTo>
                <a:lnTo>
                  <a:pt x="1017" y="2777"/>
                </a:lnTo>
                <a:lnTo>
                  <a:pt x="1024" y="2773"/>
                </a:lnTo>
                <a:lnTo>
                  <a:pt x="1029" y="2770"/>
                </a:lnTo>
                <a:lnTo>
                  <a:pt x="1033" y="2766"/>
                </a:lnTo>
                <a:lnTo>
                  <a:pt x="1036" y="2762"/>
                </a:lnTo>
                <a:lnTo>
                  <a:pt x="1039" y="2757"/>
                </a:lnTo>
                <a:lnTo>
                  <a:pt x="1041" y="2753"/>
                </a:lnTo>
                <a:lnTo>
                  <a:pt x="1042" y="2748"/>
                </a:lnTo>
                <a:lnTo>
                  <a:pt x="1043" y="2739"/>
                </a:lnTo>
                <a:lnTo>
                  <a:pt x="1042" y="2728"/>
                </a:lnTo>
                <a:lnTo>
                  <a:pt x="1040" y="2718"/>
                </a:lnTo>
                <a:lnTo>
                  <a:pt x="1035" y="2696"/>
                </a:lnTo>
                <a:lnTo>
                  <a:pt x="1034" y="2685"/>
                </a:lnTo>
                <a:lnTo>
                  <a:pt x="1033" y="2673"/>
                </a:lnTo>
                <a:lnTo>
                  <a:pt x="1034" y="2662"/>
                </a:lnTo>
                <a:lnTo>
                  <a:pt x="1036" y="2657"/>
                </a:lnTo>
                <a:lnTo>
                  <a:pt x="1038" y="2651"/>
                </a:lnTo>
                <a:lnTo>
                  <a:pt x="1040" y="2646"/>
                </a:lnTo>
                <a:lnTo>
                  <a:pt x="1044" y="2640"/>
                </a:lnTo>
                <a:lnTo>
                  <a:pt x="1048" y="2634"/>
                </a:lnTo>
                <a:lnTo>
                  <a:pt x="1054" y="2629"/>
                </a:lnTo>
                <a:lnTo>
                  <a:pt x="1054" y="2629"/>
                </a:lnTo>
                <a:lnTo>
                  <a:pt x="1069" y="2616"/>
                </a:lnTo>
                <a:lnTo>
                  <a:pt x="1084" y="2603"/>
                </a:lnTo>
                <a:lnTo>
                  <a:pt x="1099" y="2591"/>
                </a:lnTo>
                <a:lnTo>
                  <a:pt x="1115" y="2579"/>
                </a:lnTo>
                <a:lnTo>
                  <a:pt x="1146" y="2559"/>
                </a:lnTo>
                <a:lnTo>
                  <a:pt x="1178" y="2540"/>
                </a:lnTo>
                <a:lnTo>
                  <a:pt x="1210" y="2524"/>
                </a:lnTo>
                <a:lnTo>
                  <a:pt x="1241" y="2509"/>
                </a:lnTo>
                <a:lnTo>
                  <a:pt x="1273" y="2494"/>
                </a:lnTo>
                <a:lnTo>
                  <a:pt x="1304" y="2482"/>
                </a:lnTo>
                <a:lnTo>
                  <a:pt x="1304" y="2482"/>
                </a:lnTo>
                <a:lnTo>
                  <a:pt x="1303" y="2486"/>
                </a:lnTo>
                <a:lnTo>
                  <a:pt x="1299" y="2498"/>
                </a:lnTo>
                <a:lnTo>
                  <a:pt x="1294" y="2518"/>
                </a:lnTo>
                <a:lnTo>
                  <a:pt x="1291" y="2541"/>
                </a:lnTo>
                <a:lnTo>
                  <a:pt x="1290" y="2556"/>
                </a:lnTo>
                <a:lnTo>
                  <a:pt x="1290" y="2570"/>
                </a:lnTo>
                <a:lnTo>
                  <a:pt x="1291" y="2585"/>
                </a:lnTo>
                <a:lnTo>
                  <a:pt x="1292" y="2602"/>
                </a:lnTo>
                <a:lnTo>
                  <a:pt x="1296" y="2618"/>
                </a:lnTo>
                <a:lnTo>
                  <a:pt x="1301" y="2634"/>
                </a:lnTo>
                <a:lnTo>
                  <a:pt x="1306" y="2652"/>
                </a:lnTo>
                <a:lnTo>
                  <a:pt x="1314" y="2669"/>
                </a:lnTo>
                <a:lnTo>
                  <a:pt x="1640" y="2585"/>
                </a:lnTo>
                <a:lnTo>
                  <a:pt x="1640" y="2585"/>
                </a:lnTo>
                <a:lnTo>
                  <a:pt x="1634" y="2569"/>
                </a:lnTo>
                <a:lnTo>
                  <a:pt x="1631" y="2553"/>
                </a:lnTo>
                <a:lnTo>
                  <a:pt x="1629" y="2535"/>
                </a:lnTo>
                <a:lnTo>
                  <a:pt x="1629" y="2518"/>
                </a:lnTo>
                <a:lnTo>
                  <a:pt x="1631" y="2500"/>
                </a:lnTo>
                <a:lnTo>
                  <a:pt x="1634" y="2483"/>
                </a:lnTo>
                <a:lnTo>
                  <a:pt x="1638" y="2466"/>
                </a:lnTo>
                <a:lnTo>
                  <a:pt x="1644" y="2447"/>
                </a:lnTo>
                <a:lnTo>
                  <a:pt x="1651" y="2430"/>
                </a:lnTo>
                <a:lnTo>
                  <a:pt x="1660" y="2411"/>
                </a:lnTo>
                <a:lnTo>
                  <a:pt x="1669" y="2394"/>
                </a:lnTo>
                <a:lnTo>
                  <a:pt x="1679" y="2377"/>
                </a:lnTo>
                <a:lnTo>
                  <a:pt x="1689" y="2359"/>
                </a:lnTo>
                <a:lnTo>
                  <a:pt x="1701" y="2342"/>
                </a:lnTo>
                <a:lnTo>
                  <a:pt x="1725" y="2310"/>
                </a:lnTo>
                <a:lnTo>
                  <a:pt x="1725" y="2310"/>
                </a:lnTo>
                <a:lnTo>
                  <a:pt x="1726" y="2309"/>
                </a:lnTo>
                <a:lnTo>
                  <a:pt x="1727" y="2309"/>
                </a:lnTo>
                <a:lnTo>
                  <a:pt x="1728" y="2313"/>
                </a:lnTo>
                <a:lnTo>
                  <a:pt x="1725" y="2335"/>
                </a:lnTo>
                <a:lnTo>
                  <a:pt x="1721" y="2368"/>
                </a:lnTo>
                <a:lnTo>
                  <a:pt x="1715" y="2410"/>
                </a:lnTo>
                <a:lnTo>
                  <a:pt x="1713" y="2433"/>
                </a:lnTo>
                <a:lnTo>
                  <a:pt x="1711" y="2456"/>
                </a:lnTo>
                <a:lnTo>
                  <a:pt x="1711" y="2478"/>
                </a:lnTo>
                <a:lnTo>
                  <a:pt x="1711" y="2499"/>
                </a:lnTo>
                <a:lnTo>
                  <a:pt x="1713" y="2519"/>
                </a:lnTo>
                <a:lnTo>
                  <a:pt x="1716" y="2536"/>
                </a:lnTo>
                <a:lnTo>
                  <a:pt x="1719" y="2544"/>
                </a:lnTo>
                <a:lnTo>
                  <a:pt x="1722" y="2551"/>
                </a:lnTo>
                <a:lnTo>
                  <a:pt x="1726" y="2557"/>
                </a:lnTo>
                <a:lnTo>
                  <a:pt x="1730" y="2562"/>
                </a:lnTo>
                <a:lnTo>
                  <a:pt x="2050" y="2479"/>
                </a:lnTo>
                <a:lnTo>
                  <a:pt x="2050" y="2479"/>
                </a:lnTo>
                <a:lnTo>
                  <a:pt x="2046" y="2469"/>
                </a:lnTo>
                <a:lnTo>
                  <a:pt x="2043" y="2457"/>
                </a:lnTo>
                <a:lnTo>
                  <a:pt x="2041" y="2446"/>
                </a:lnTo>
                <a:lnTo>
                  <a:pt x="2039" y="2434"/>
                </a:lnTo>
                <a:lnTo>
                  <a:pt x="2038" y="2422"/>
                </a:lnTo>
                <a:lnTo>
                  <a:pt x="2038" y="2409"/>
                </a:lnTo>
                <a:lnTo>
                  <a:pt x="2039" y="2383"/>
                </a:lnTo>
                <a:lnTo>
                  <a:pt x="2043" y="2356"/>
                </a:lnTo>
                <a:lnTo>
                  <a:pt x="2048" y="2330"/>
                </a:lnTo>
                <a:lnTo>
                  <a:pt x="2055" y="2303"/>
                </a:lnTo>
                <a:lnTo>
                  <a:pt x="2064" y="2279"/>
                </a:lnTo>
                <a:lnTo>
                  <a:pt x="2064" y="2279"/>
                </a:lnTo>
                <a:lnTo>
                  <a:pt x="2072" y="2306"/>
                </a:lnTo>
                <a:lnTo>
                  <a:pt x="2079" y="2335"/>
                </a:lnTo>
                <a:lnTo>
                  <a:pt x="2088" y="2362"/>
                </a:lnTo>
                <a:lnTo>
                  <a:pt x="2098" y="2390"/>
                </a:lnTo>
                <a:lnTo>
                  <a:pt x="2108" y="2417"/>
                </a:lnTo>
                <a:lnTo>
                  <a:pt x="2121" y="2443"/>
                </a:lnTo>
                <a:lnTo>
                  <a:pt x="2135" y="2469"/>
                </a:lnTo>
                <a:lnTo>
                  <a:pt x="2149" y="2494"/>
                </a:lnTo>
                <a:lnTo>
                  <a:pt x="2166" y="2519"/>
                </a:lnTo>
                <a:lnTo>
                  <a:pt x="2183" y="2541"/>
                </a:lnTo>
                <a:lnTo>
                  <a:pt x="2201" y="2563"/>
                </a:lnTo>
                <a:lnTo>
                  <a:pt x="2222" y="2583"/>
                </a:lnTo>
                <a:lnTo>
                  <a:pt x="2244" y="2603"/>
                </a:lnTo>
                <a:lnTo>
                  <a:pt x="2268" y="2619"/>
                </a:lnTo>
                <a:lnTo>
                  <a:pt x="2280" y="2627"/>
                </a:lnTo>
                <a:lnTo>
                  <a:pt x="2292" y="2634"/>
                </a:lnTo>
                <a:lnTo>
                  <a:pt x="2306" y="2641"/>
                </a:lnTo>
                <a:lnTo>
                  <a:pt x="2320" y="2648"/>
                </a:lnTo>
                <a:lnTo>
                  <a:pt x="2320" y="2648"/>
                </a:lnTo>
                <a:lnTo>
                  <a:pt x="2365" y="2667"/>
                </a:lnTo>
                <a:lnTo>
                  <a:pt x="2410" y="2685"/>
                </a:lnTo>
                <a:lnTo>
                  <a:pt x="2454" y="2702"/>
                </a:lnTo>
                <a:lnTo>
                  <a:pt x="2499" y="2718"/>
                </a:lnTo>
                <a:lnTo>
                  <a:pt x="2544" y="2733"/>
                </a:lnTo>
                <a:lnTo>
                  <a:pt x="2589" y="2749"/>
                </a:lnTo>
                <a:lnTo>
                  <a:pt x="2683" y="2778"/>
                </a:lnTo>
                <a:lnTo>
                  <a:pt x="2782" y="2807"/>
                </a:lnTo>
                <a:lnTo>
                  <a:pt x="2889" y="2838"/>
                </a:lnTo>
                <a:lnTo>
                  <a:pt x="3005" y="2872"/>
                </a:lnTo>
                <a:lnTo>
                  <a:pt x="3133" y="2908"/>
                </a:lnTo>
                <a:lnTo>
                  <a:pt x="3133" y="2908"/>
                </a:lnTo>
                <a:lnTo>
                  <a:pt x="3205" y="2931"/>
                </a:lnTo>
                <a:lnTo>
                  <a:pt x="3273" y="2954"/>
                </a:lnTo>
                <a:lnTo>
                  <a:pt x="3305" y="2966"/>
                </a:lnTo>
                <a:lnTo>
                  <a:pt x="3333" y="2977"/>
                </a:lnTo>
                <a:lnTo>
                  <a:pt x="3358" y="2987"/>
                </a:lnTo>
                <a:lnTo>
                  <a:pt x="3377" y="2996"/>
                </a:lnTo>
                <a:lnTo>
                  <a:pt x="3377" y="2996"/>
                </a:lnTo>
                <a:lnTo>
                  <a:pt x="3383" y="2999"/>
                </a:lnTo>
                <a:lnTo>
                  <a:pt x="3389" y="3003"/>
                </a:lnTo>
                <a:lnTo>
                  <a:pt x="3393" y="3006"/>
                </a:lnTo>
                <a:lnTo>
                  <a:pt x="3397" y="3011"/>
                </a:lnTo>
                <a:lnTo>
                  <a:pt x="3399" y="3015"/>
                </a:lnTo>
                <a:lnTo>
                  <a:pt x="3401" y="3020"/>
                </a:lnTo>
                <a:lnTo>
                  <a:pt x="3402" y="3024"/>
                </a:lnTo>
                <a:lnTo>
                  <a:pt x="3402" y="3028"/>
                </a:lnTo>
                <a:lnTo>
                  <a:pt x="3401" y="3037"/>
                </a:lnTo>
                <a:lnTo>
                  <a:pt x="3397" y="3046"/>
                </a:lnTo>
                <a:lnTo>
                  <a:pt x="3392" y="3055"/>
                </a:lnTo>
                <a:lnTo>
                  <a:pt x="3386" y="3064"/>
                </a:lnTo>
                <a:lnTo>
                  <a:pt x="3378" y="3072"/>
                </a:lnTo>
                <a:lnTo>
                  <a:pt x="3371" y="3080"/>
                </a:lnTo>
                <a:lnTo>
                  <a:pt x="3357" y="3092"/>
                </a:lnTo>
                <a:lnTo>
                  <a:pt x="3346" y="3102"/>
                </a:lnTo>
                <a:lnTo>
                  <a:pt x="3341" y="3105"/>
                </a:lnTo>
                <a:lnTo>
                  <a:pt x="3341" y="3105"/>
                </a:lnTo>
                <a:lnTo>
                  <a:pt x="3355" y="3113"/>
                </a:lnTo>
                <a:lnTo>
                  <a:pt x="3371" y="3121"/>
                </a:lnTo>
                <a:lnTo>
                  <a:pt x="3411" y="3139"/>
                </a:lnTo>
                <a:lnTo>
                  <a:pt x="3435" y="3152"/>
                </a:lnTo>
                <a:lnTo>
                  <a:pt x="3461" y="3167"/>
                </a:lnTo>
                <a:lnTo>
                  <a:pt x="3492" y="3186"/>
                </a:lnTo>
                <a:lnTo>
                  <a:pt x="3527" y="3211"/>
                </a:lnTo>
                <a:lnTo>
                  <a:pt x="3527" y="3211"/>
                </a:lnTo>
                <a:lnTo>
                  <a:pt x="3545" y="3226"/>
                </a:lnTo>
                <a:lnTo>
                  <a:pt x="3563" y="3244"/>
                </a:lnTo>
                <a:lnTo>
                  <a:pt x="3580" y="3263"/>
                </a:lnTo>
                <a:lnTo>
                  <a:pt x="3595" y="3284"/>
                </a:lnTo>
                <a:lnTo>
                  <a:pt x="3608" y="3305"/>
                </a:lnTo>
                <a:lnTo>
                  <a:pt x="3622" y="3329"/>
                </a:lnTo>
                <a:lnTo>
                  <a:pt x="3634" y="3352"/>
                </a:lnTo>
                <a:lnTo>
                  <a:pt x="3645" y="3378"/>
                </a:lnTo>
                <a:lnTo>
                  <a:pt x="3655" y="3404"/>
                </a:lnTo>
                <a:lnTo>
                  <a:pt x="3665" y="3432"/>
                </a:lnTo>
                <a:lnTo>
                  <a:pt x="3674" y="3460"/>
                </a:lnTo>
                <a:lnTo>
                  <a:pt x="3682" y="3489"/>
                </a:lnTo>
                <a:lnTo>
                  <a:pt x="3698" y="3549"/>
                </a:lnTo>
                <a:lnTo>
                  <a:pt x="3714" y="3612"/>
                </a:lnTo>
                <a:lnTo>
                  <a:pt x="3714" y="3612"/>
                </a:lnTo>
                <a:lnTo>
                  <a:pt x="3725" y="3662"/>
                </a:lnTo>
                <a:lnTo>
                  <a:pt x="3734" y="3715"/>
                </a:lnTo>
                <a:lnTo>
                  <a:pt x="3742" y="3768"/>
                </a:lnTo>
                <a:lnTo>
                  <a:pt x="3744" y="3795"/>
                </a:lnTo>
                <a:lnTo>
                  <a:pt x="3746" y="3819"/>
                </a:lnTo>
                <a:lnTo>
                  <a:pt x="3748" y="3844"/>
                </a:lnTo>
                <a:lnTo>
                  <a:pt x="3749" y="3867"/>
                </a:lnTo>
                <a:lnTo>
                  <a:pt x="3748" y="3889"/>
                </a:lnTo>
                <a:lnTo>
                  <a:pt x="3745" y="3909"/>
                </a:lnTo>
                <a:lnTo>
                  <a:pt x="3742" y="3928"/>
                </a:lnTo>
                <a:lnTo>
                  <a:pt x="3737" y="3944"/>
                </a:lnTo>
                <a:lnTo>
                  <a:pt x="3731" y="3957"/>
                </a:lnTo>
                <a:lnTo>
                  <a:pt x="3728" y="3963"/>
                </a:lnTo>
                <a:lnTo>
                  <a:pt x="3724" y="3969"/>
                </a:lnTo>
                <a:lnTo>
                  <a:pt x="3724" y="3969"/>
                </a:lnTo>
                <a:lnTo>
                  <a:pt x="3715" y="3979"/>
                </a:lnTo>
                <a:lnTo>
                  <a:pt x="3705" y="3989"/>
                </a:lnTo>
                <a:lnTo>
                  <a:pt x="3691" y="3998"/>
                </a:lnTo>
                <a:lnTo>
                  <a:pt x="3683" y="4003"/>
                </a:lnTo>
                <a:lnTo>
                  <a:pt x="3673" y="4008"/>
                </a:lnTo>
                <a:lnTo>
                  <a:pt x="3663" y="4014"/>
                </a:lnTo>
                <a:lnTo>
                  <a:pt x="3650" y="4019"/>
                </a:lnTo>
                <a:lnTo>
                  <a:pt x="3621" y="4028"/>
                </a:lnTo>
                <a:lnTo>
                  <a:pt x="3582" y="4038"/>
                </a:lnTo>
                <a:lnTo>
                  <a:pt x="3535" y="4048"/>
                </a:lnTo>
                <a:lnTo>
                  <a:pt x="3560" y="4171"/>
                </a:lnTo>
                <a:lnTo>
                  <a:pt x="3560" y="4171"/>
                </a:lnTo>
                <a:lnTo>
                  <a:pt x="3579" y="4172"/>
                </a:lnTo>
                <a:lnTo>
                  <a:pt x="3597" y="4172"/>
                </a:lnTo>
                <a:lnTo>
                  <a:pt x="3615" y="4171"/>
                </a:lnTo>
                <a:lnTo>
                  <a:pt x="3631" y="4169"/>
                </a:lnTo>
                <a:lnTo>
                  <a:pt x="3646" y="4167"/>
                </a:lnTo>
                <a:lnTo>
                  <a:pt x="3662" y="4164"/>
                </a:lnTo>
                <a:lnTo>
                  <a:pt x="3688" y="4157"/>
                </a:lnTo>
                <a:lnTo>
                  <a:pt x="3711" y="4150"/>
                </a:lnTo>
                <a:lnTo>
                  <a:pt x="3728" y="4143"/>
                </a:lnTo>
                <a:lnTo>
                  <a:pt x="3742" y="4137"/>
                </a:lnTo>
                <a:lnTo>
                  <a:pt x="3742" y="4137"/>
                </a:lnTo>
                <a:lnTo>
                  <a:pt x="3736" y="4143"/>
                </a:lnTo>
                <a:lnTo>
                  <a:pt x="3730" y="4151"/>
                </a:lnTo>
                <a:lnTo>
                  <a:pt x="3722" y="4161"/>
                </a:lnTo>
                <a:lnTo>
                  <a:pt x="3722" y="4161"/>
                </a:lnTo>
                <a:lnTo>
                  <a:pt x="3711" y="4177"/>
                </a:lnTo>
                <a:lnTo>
                  <a:pt x="3700" y="4194"/>
                </a:lnTo>
                <a:lnTo>
                  <a:pt x="3692" y="4209"/>
                </a:lnTo>
                <a:lnTo>
                  <a:pt x="3685" y="4224"/>
                </a:lnTo>
                <a:lnTo>
                  <a:pt x="3680" y="4240"/>
                </a:lnTo>
                <a:lnTo>
                  <a:pt x="3675" y="4257"/>
                </a:lnTo>
                <a:lnTo>
                  <a:pt x="3672" y="4274"/>
                </a:lnTo>
                <a:lnTo>
                  <a:pt x="3669" y="4295"/>
                </a:lnTo>
                <a:lnTo>
                  <a:pt x="3799" y="4379"/>
                </a:lnTo>
                <a:lnTo>
                  <a:pt x="3799" y="4379"/>
                </a:lnTo>
                <a:lnTo>
                  <a:pt x="3812" y="4338"/>
                </a:lnTo>
                <a:lnTo>
                  <a:pt x="3826" y="4298"/>
                </a:lnTo>
                <a:lnTo>
                  <a:pt x="3841" y="4262"/>
                </a:lnTo>
                <a:lnTo>
                  <a:pt x="3855" y="4229"/>
                </a:lnTo>
                <a:lnTo>
                  <a:pt x="3870" y="4202"/>
                </a:lnTo>
                <a:lnTo>
                  <a:pt x="3877" y="4189"/>
                </a:lnTo>
                <a:lnTo>
                  <a:pt x="3885" y="4179"/>
                </a:lnTo>
                <a:lnTo>
                  <a:pt x="3892" y="4170"/>
                </a:lnTo>
                <a:lnTo>
                  <a:pt x="3899" y="4163"/>
                </a:lnTo>
                <a:lnTo>
                  <a:pt x="3906" y="4158"/>
                </a:lnTo>
                <a:lnTo>
                  <a:pt x="3913" y="4154"/>
                </a:lnTo>
                <a:lnTo>
                  <a:pt x="3913" y="4154"/>
                </a:lnTo>
                <a:lnTo>
                  <a:pt x="3919" y="4152"/>
                </a:lnTo>
                <a:lnTo>
                  <a:pt x="3926" y="4152"/>
                </a:lnTo>
                <a:lnTo>
                  <a:pt x="3935" y="4152"/>
                </a:lnTo>
                <a:lnTo>
                  <a:pt x="3944" y="4153"/>
                </a:lnTo>
                <a:lnTo>
                  <a:pt x="3954" y="4155"/>
                </a:lnTo>
                <a:lnTo>
                  <a:pt x="3965" y="4157"/>
                </a:lnTo>
                <a:lnTo>
                  <a:pt x="3990" y="4166"/>
                </a:lnTo>
                <a:lnTo>
                  <a:pt x="4017" y="4177"/>
                </a:lnTo>
                <a:lnTo>
                  <a:pt x="4047" y="4192"/>
                </a:lnTo>
                <a:lnTo>
                  <a:pt x="4078" y="4212"/>
                </a:lnTo>
                <a:lnTo>
                  <a:pt x="4110" y="4233"/>
                </a:lnTo>
                <a:lnTo>
                  <a:pt x="4127" y="4246"/>
                </a:lnTo>
                <a:lnTo>
                  <a:pt x="4143" y="4259"/>
                </a:lnTo>
                <a:lnTo>
                  <a:pt x="4160" y="4273"/>
                </a:lnTo>
                <a:lnTo>
                  <a:pt x="4176" y="4288"/>
                </a:lnTo>
                <a:lnTo>
                  <a:pt x="4192" y="4303"/>
                </a:lnTo>
                <a:lnTo>
                  <a:pt x="4208" y="4319"/>
                </a:lnTo>
                <a:lnTo>
                  <a:pt x="4224" y="4337"/>
                </a:lnTo>
                <a:lnTo>
                  <a:pt x="4239" y="4355"/>
                </a:lnTo>
                <a:lnTo>
                  <a:pt x="4254" y="4373"/>
                </a:lnTo>
                <a:lnTo>
                  <a:pt x="4268" y="4393"/>
                </a:lnTo>
                <a:lnTo>
                  <a:pt x="4282" y="4413"/>
                </a:lnTo>
                <a:lnTo>
                  <a:pt x="4296" y="4435"/>
                </a:lnTo>
                <a:lnTo>
                  <a:pt x="4308" y="4456"/>
                </a:lnTo>
                <a:lnTo>
                  <a:pt x="4320" y="4479"/>
                </a:lnTo>
                <a:lnTo>
                  <a:pt x="4331" y="4502"/>
                </a:lnTo>
                <a:lnTo>
                  <a:pt x="4342" y="4527"/>
                </a:lnTo>
                <a:lnTo>
                  <a:pt x="4342" y="4527"/>
                </a:lnTo>
                <a:lnTo>
                  <a:pt x="4347" y="4541"/>
                </a:lnTo>
                <a:lnTo>
                  <a:pt x="4352" y="4558"/>
                </a:lnTo>
                <a:lnTo>
                  <a:pt x="4356" y="4574"/>
                </a:lnTo>
                <a:lnTo>
                  <a:pt x="4360" y="4591"/>
                </a:lnTo>
                <a:lnTo>
                  <a:pt x="4363" y="4610"/>
                </a:lnTo>
                <a:lnTo>
                  <a:pt x="4366" y="4628"/>
                </a:lnTo>
                <a:lnTo>
                  <a:pt x="4370" y="4667"/>
                </a:lnTo>
                <a:lnTo>
                  <a:pt x="4372" y="4706"/>
                </a:lnTo>
                <a:lnTo>
                  <a:pt x="4371" y="4747"/>
                </a:lnTo>
                <a:lnTo>
                  <a:pt x="4370" y="4767"/>
                </a:lnTo>
                <a:lnTo>
                  <a:pt x="4369" y="4787"/>
                </a:lnTo>
                <a:lnTo>
                  <a:pt x="4366" y="4807"/>
                </a:lnTo>
                <a:lnTo>
                  <a:pt x="4363" y="4826"/>
                </a:lnTo>
                <a:lnTo>
                  <a:pt x="4360" y="4846"/>
                </a:lnTo>
                <a:lnTo>
                  <a:pt x="4356" y="4864"/>
                </a:lnTo>
                <a:lnTo>
                  <a:pt x="4351" y="4883"/>
                </a:lnTo>
                <a:lnTo>
                  <a:pt x="4345" y="4900"/>
                </a:lnTo>
                <a:lnTo>
                  <a:pt x="4339" y="4917"/>
                </a:lnTo>
                <a:lnTo>
                  <a:pt x="4332" y="4933"/>
                </a:lnTo>
                <a:lnTo>
                  <a:pt x="4324" y="4948"/>
                </a:lnTo>
                <a:lnTo>
                  <a:pt x="4316" y="4962"/>
                </a:lnTo>
                <a:lnTo>
                  <a:pt x="4307" y="4976"/>
                </a:lnTo>
                <a:lnTo>
                  <a:pt x="4298" y="4988"/>
                </a:lnTo>
                <a:lnTo>
                  <a:pt x="4287" y="4999"/>
                </a:lnTo>
                <a:lnTo>
                  <a:pt x="4276" y="5008"/>
                </a:lnTo>
                <a:lnTo>
                  <a:pt x="4264" y="5017"/>
                </a:lnTo>
                <a:lnTo>
                  <a:pt x="4252" y="5024"/>
                </a:lnTo>
                <a:lnTo>
                  <a:pt x="4238" y="5029"/>
                </a:lnTo>
                <a:lnTo>
                  <a:pt x="4224" y="5032"/>
                </a:lnTo>
                <a:lnTo>
                  <a:pt x="4224" y="5032"/>
                </a:lnTo>
                <a:lnTo>
                  <a:pt x="4216" y="5033"/>
                </a:lnTo>
                <a:lnTo>
                  <a:pt x="4208" y="5033"/>
                </a:lnTo>
                <a:lnTo>
                  <a:pt x="4198" y="5032"/>
                </a:lnTo>
                <a:lnTo>
                  <a:pt x="4188" y="5030"/>
                </a:lnTo>
                <a:lnTo>
                  <a:pt x="4168" y="5025"/>
                </a:lnTo>
                <a:lnTo>
                  <a:pt x="4145" y="5017"/>
                </a:lnTo>
                <a:lnTo>
                  <a:pt x="4123" y="5006"/>
                </a:lnTo>
                <a:lnTo>
                  <a:pt x="4099" y="4995"/>
                </a:lnTo>
                <a:lnTo>
                  <a:pt x="4051" y="4973"/>
                </a:lnTo>
                <a:lnTo>
                  <a:pt x="4028" y="4961"/>
                </a:lnTo>
                <a:lnTo>
                  <a:pt x="4005" y="4952"/>
                </a:lnTo>
                <a:lnTo>
                  <a:pt x="3984" y="4945"/>
                </a:lnTo>
                <a:lnTo>
                  <a:pt x="3964" y="4940"/>
                </a:lnTo>
                <a:lnTo>
                  <a:pt x="3955" y="4939"/>
                </a:lnTo>
                <a:lnTo>
                  <a:pt x="3947" y="4938"/>
                </a:lnTo>
                <a:lnTo>
                  <a:pt x="3939" y="4939"/>
                </a:lnTo>
                <a:lnTo>
                  <a:pt x="3932" y="4940"/>
                </a:lnTo>
                <a:lnTo>
                  <a:pt x="3924" y="4943"/>
                </a:lnTo>
                <a:lnTo>
                  <a:pt x="3919" y="4947"/>
                </a:lnTo>
                <a:lnTo>
                  <a:pt x="3914" y="4952"/>
                </a:lnTo>
                <a:lnTo>
                  <a:pt x="3909" y="4958"/>
                </a:lnTo>
                <a:lnTo>
                  <a:pt x="3909" y="4958"/>
                </a:lnTo>
                <a:lnTo>
                  <a:pt x="3905" y="4965"/>
                </a:lnTo>
                <a:lnTo>
                  <a:pt x="3900" y="4973"/>
                </a:lnTo>
                <a:lnTo>
                  <a:pt x="3893" y="4979"/>
                </a:lnTo>
                <a:lnTo>
                  <a:pt x="3886" y="4985"/>
                </a:lnTo>
                <a:lnTo>
                  <a:pt x="3869" y="4996"/>
                </a:lnTo>
                <a:lnTo>
                  <a:pt x="3851" y="5006"/>
                </a:lnTo>
                <a:lnTo>
                  <a:pt x="3810" y="5028"/>
                </a:lnTo>
                <a:lnTo>
                  <a:pt x="3789" y="5039"/>
                </a:lnTo>
                <a:lnTo>
                  <a:pt x="3770" y="5052"/>
                </a:lnTo>
                <a:lnTo>
                  <a:pt x="3761" y="5058"/>
                </a:lnTo>
                <a:lnTo>
                  <a:pt x="3752" y="5067"/>
                </a:lnTo>
                <a:lnTo>
                  <a:pt x="3743" y="5074"/>
                </a:lnTo>
                <a:lnTo>
                  <a:pt x="3735" y="5083"/>
                </a:lnTo>
                <a:lnTo>
                  <a:pt x="3728" y="5092"/>
                </a:lnTo>
                <a:lnTo>
                  <a:pt x="3722" y="5102"/>
                </a:lnTo>
                <a:lnTo>
                  <a:pt x="3717" y="5113"/>
                </a:lnTo>
                <a:lnTo>
                  <a:pt x="3713" y="5125"/>
                </a:lnTo>
                <a:lnTo>
                  <a:pt x="3710" y="5137"/>
                </a:lnTo>
                <a:lnTo>
                  <a:pt x="3708" y="5151"/>
                </a:lnTo>
                <a:lnTo>
                  <a:pt x="3707" y="5165"/>
                </a:lnTo>
                <a:lnTo>
                  <a:pt x="3707" y="5181"/>
                </a:lnTo>
                <a:lnTo>
                  <a:pt x="3709" y="5198"/>
                </a:lnTo>
                <a:lnTo>
                  <a:pt x="3713" y="5215"/>
                </a:lnTo>
                <a:lnTo>
                  <a:pt x="3718" y="5234"/>
                </a:lnTo>
                <a:lnTo>
                  <a:pt x="3724" y="5255"/>
                </a:lnTo>
                <a:lnTo>
                  <a:pt x="3724" y="5255"/>
                </a:lnTo>
                <a:lnTo>
                  <a:pt x="3741" y="5234"/>
                </a:lnTo>
                <a:lnTo>
                  <a:pt x="3759" y="5213"/>
                </a:lnTo>
                <a:lnTo>
                  <a:pt x="3776" y="5194"/>
                </a:lnTo>
                <a:lnTo>
                  <a:pt x="3794" y="5178"/>
                </a:lnTo>
                <a:lnTo>
                  <a:pt x="3802" y="5171"/>
                </a:lnTo>
                <a:lnTo>
                  <a:pt x="3811" y="5165"/>
                </a:lnTo>
                <a:lnTo>
                  <a:pt x="3819" y="5159"/>
                </a:lnTo>
                <a:lnTo>
                  <a:pt x="3827" y="5155"/>
                </a:lnTo>
                <a:lnTo>
                  <a:pt x="3835" y="5153"/>
                </a:lnTo>
                <a:lnTo>
                  <a:pt x="3843" y="5151"/>
                </a:lnTo>
                <a:lnTo>
                  <a:pt x="3850" y="5151"/>
                </a:lnTo>
                <a:lnTo>
                  <a:pt x="3857" y="5153"/>
                </a:lnTo>
                <a:lnTo>
                  <a:pt x="3857" y="5153"/>
                </a:lnTo>
                <a:lnTo>
                  <a:pt x="3861" y="5155"/>
                </a:lnTo>
                <a:lnTo>
                  <a:pt x="3864" y="5157"/>
                </a:lnTo>
                <a:lnTo>
                  <a:pt x="3870" y="5163"/>
                </a:lnTo>
                <a:lnTo>
                  <a:pt x="3875" y="5171"/>
                </a:lnTo>
                <a:lnTo>
                  <a:pt x="3879" y="5179"/>
                </a:lnTo>
                <a:lnTo>
                  <a:pt x="3888" y="5200"/>
                </a:lnTo>
                <a:lnTo>
                  <a:pt x="3894" y="5210"/>
                </a:lnTo>
                <a:lnTo>
                  <a:pt x="3901" y="5220"/>
                </a:lnTo>
                <a:lnTo>
                  <a:pt x="3901" y="5220"/>
                </a:lnTo>
                <a:lnTo>
                  <a:pt x="3904" y="5223"/>
                </a:lnTo>
                <a:lnTo>
                  <a:pt x="3908" y="5225"/>
                </a:lnTo>
                <a:lnTo>
                  <a:pt x="3913" y="5227"/>
                </a:lnTo>
                <a:lnTo>
                  <a:pt x="3919" y="5228"/>
                </a:lnTo>
                <a:lnTo>
                  <a:pt x="3934" y="5230"/>
                </a:lnTo>
                <a:lnTo>
                  <a:pt x="3950" y="5230"/>
                </a:lnTo>
                <a:lnTo>
                  <a:pt x="3968" y="5229"/>
                </a:lnTo>
                <a:lnTo>
                  <a:pt x="3989" y="5227"/>
                </a:lnTo>
                <a:lnTo>
                  <a:pt x="4032" y="5223"/>
                </a:lnTo>
                <a:lnTo>
                  <a:pt x="4074" y="5219"/>
                </a:lnTo>
                <a:lnTo>
                  <a:pt x="4093" y="5217"/>
                </a:lnTo>
                <a:lnTo>
                  <a:pt x="4110" y="5217"/>
                </a:lnTo>
                <a:lnTo>
                  <a:pt x="4126" y="5217"/>
                </a:lnTo>
                <a:lnTo>
                  <a:pt x="4137" y="5219"/>
                </a:lnTo>
                <a:lnTo>
                  <a:pt x="4142" y="5221"/>
                </a:lnTo>
                <a:lnTo>
                  <a:pt x="4146" y="5223"/>
                </a:lnTo>
                <a:lnTo>
                  <a:pt x="4148" y="5225"/>
                </a:lnTo>
                <a:lnTo>
                  <a:pt x="4150" y="5228"/>
                </a:lnTo>
                <a:lnTo>
                  <a:pt x="4150" y="5228"/>
                </a:lnTo>
                <a:lnTo>
                  <a:pt x="4151" y="5231"/>
                </a:lnTo>
                <a:lnTo>
                  <a:pt x="4150" y="5234"/>
                </a:lnTo>
                <a:lnTo>
                  <a:pt x="4149" y="5236"/>
                </a:lnTo>
                <a:lnTo>
                  <a:pt x="4148" y="5238"/>
                </a:lnTo>
                <a:lnTo>
                  <a:pt x="4143" y="5242"/>
                </a:lnTo>
                <a:lnTo>
                  <a:pt x="4136" y="5243"/>
                </a:lnTo>
                <a:lnTo>
                  <a:pt x="4118" y="5246"/>
                </a:lnTo>
                <a:lnTo>
                  <a:pt x="4100" y="5248"/>
                </a:lnTo>
                <a:lnTo>
                  <a:pt x="4100" y="5248"/>
                </a:lnTo>
                <a:lnTo>
                  <a:pt x="4021" y="5262"/>
                </a:lnTo>
                <a:lnTo>
                  <a:pt x="3981" y="5269"/>
                </a:lnTo>
                <a:lnTo>
                  <a:pt x="3943" y="5277"/>
                </a:lnTo>
                <a:lnTo>
                  <a:pt x="3925" y="5282"/>
                </a:lnTo>
                <a:lnTo>
                  <a:pt x="3909" y="5288"/>
                </a:lnTo>
                <a:lnTo>
                  <a:pt x="3894" y="5294"/>
                </a:lnTo>
                <a:lnTo>
                  <a:pt x="3881" y="5300"/>
                </a:lnTo>
                <a:lnTo>
                  <a:pt x="3869" y="5306"/>
                </a:lnTo>
                <a:lnTo>
                  <a:pt x="3860" y="5314"/>
                </a:lnTo>
                <a:lnTo>
                  <a:pt x="3853" y="5322"/>
                </a:lnTo>
                <a:lnTo>
                  <a:pt x="3850" y="5326"/>
                </a:lnTo>
                <a:lnTo>
                  <a:pt x="3848" y="5331"/>
                </a:lnTo>
                <a:lnTo>
                  <a:pt x="3848" y="5331"/>
                </a:lnTo>
                <a:lnTo>
                  <a:pt x="3846" y="5338"/>
                </a:lnTo>
                <a:lnTo>
                  <a:pt x="3846" y="5342"/>
                </a:lnTo>
                <a:lnTo>
                  <a:pt x="3847" y="5352"/>
                </a:lnTo>
                <a:lnTo>
                  <a:pt x="3847" y="5357"/>
                </a:lnTo>
                <a:lnTo>
                  <a:pt x="3846" y="5363"/>
                </a:lnTo>
                <a:lnTo>
                  <a:pt x="3845" y="5371"/>
                </a:lnTo>
                <a:lnTo>
                  <a:pt x="3842" y="5382"/>
                </a:lnTo>
                <a:lnTo>
                  <a:pt x="3842" y="5382"/>
                </a:lnTo>
                <a:lnTo>
                  <a:pt x="3837" y="5393"/>
                </a:lnTo>
                <a:lnTo>
                  <a:pt x="3831" y="5402"/>
                </a:lnTo>
                <a:lnTo>
                  <a:pt x="3823" y="5410"/>
                </a:lnTo>
                <a:lnTo>
                  <a:pt x="3815" y="5418"/>
                </a:lnTo>
                <a:lnTo>
                  <a:pt x="3796" y="5434"/>
                </a:lnTo>
                <a:lnTo>
                  <a:pt x="3786" y="5442"/>
                </a:lnTo>
                <a:lnTo>
                  <a:pt x="3776" y="5451"/>
                </a:lnTo>
                <a:lnTo>
                  <a:pt x="3767" y="5460"/>
                </a:lnTo>
                <a:lnTo>
                  <a:pt x="3758" y="5472"/>
                </a:lnTo>
                <a:lnTo>
                  <a:pt x="3750" y="5485"/>
                </a:lnTo>
                <a:lnTo>
                  <a:pt x="3742" y="5499"/>
                </a:lnTo>
                <a:lnTo>
                  <a:pt x="3736" y="5517"/>
                </a:lnTo>
                <a:lnTo>
                  <a:pt x="3732" y="5536"/>
                </a:lnTo>
                <a:lnTo>
                  <a:pt x="3730" y="5558"/>
                </a:lnTo>
                <a:lnTo>
                  <a:pt x="3730" y="5584"/>
                </a:lnTo>
                <a:lnTo>
                  <a:pt x="3730" y="5584"/>
                </a:lnTo>
                <a:lnTo>
                  <a:pt x="3732" y="5597"/>
                </a:lnTo>
                <a:lnTo>
                  <a:pt x="3735" y="5610"/>
                </a:lnTo>
                <a:lnTo>
                  <a:pt x="3739" y="5622"/>
                </a:lnTo>
                <a:lnTo>
                  <a:pt x="3744" y="5634"/>
                </a:lnTo>
                <a:lnTo>
                  <a:pt x="3751" y="5644"/>
                </a:lnTo>
                <a:lnTo>
                  <a:pt x="3757" y="5656"/>
                </a:lnTo>
                <a:lnTo>
                  <a:pt x="3763" y="5665"/>
                </a:lnTo>
                <a:lnTo>
                  <a:pt x="3770" y="5674"/>
                </a:lnTo>
                <a:lnTo>
                  <a:pt x="3784" y="5689"/>
                </a:lnTo>
                <a:lnTo>
                  <a:pt x="3797" y="5701"/>
                </a:lnTo>
                <a:lnTo>
                  <a:pt x="3807" y="5708"/>
                </a:lnTo>
                <a:lnTo>
                  <a:pt x="3810" y="5710"/>
                </a:lnTo>
                <a:lnTo>
                  <a:pt x="3813" y="5711"/>
                </a:lnTo>
                <a:lnTo>
                  <a:pt x="3813" y="5711"/>
                </a:lnTo>
                <a:lnTo>
                  <a:pt x="3814" y="5710"/>
                </a:lnTo>
                <a:lnTo>
                  <a:pt x="3815" y="5709"/>
                </a:lnTo>
                <a:lnTo>
                  <a:pt x="3816" y="5704"/>
                </a:lnTo>
                <a:lnTo>
                  <a:pt x="3818" y="5696"/>
                </a:lnTo>
                <a:lnTo>
                  <a:pt x="3818" y="5686"/>
                </a:lnTo>
                <a:lnTo>
                  <a:pt x="3820" y="5662"/>
                </a:lnTo>
                <a:lnTo>
                  <a:pt x="3823" y="5633"/>
                </a:lnTo>
                <a:lnTo>
                  <a:pt x="3825" y="5619"/>
                </a:lnTo>
                <a:lnTo>
                  <a:pt x="3828" y="5603"/>
                </a:lnTo>
                <a:lnTo>
                  <a:pt x="3831" y="5590"/>
                </a:lnTo>
                <a:lnTo>
                  <a:pt x="3836" y="5577"/>
                </a:lnTo>
                <a:lnTo>
                  <a:pt x="3843" y="5566"/>
                </a:lnTo>
                <a:lnTo>
                  <a:pt x="3847" y="5562"/>
                </a:lnTo>
                <a:lnTo>
                  <a:pt x="3851" y="5556"/>
                </a:lnTo>
                <a:lnTo>
                  <a:pt x="3855" y="5553"/>
                </a:lnTo>
                <a:lnTo>
                  <a:pt x="3860" y="5550"/>
                </a:lnTo>
                <a:lnTo>
                  <a:pt x="3865" y="5547"/>
                </a:lnTo>
                <a:lnTo>
                  <a:pt x="3871" y="5546"/>
                </a:lnTo>
                <a:lnTo>
                  <a:pt x="3871" y="5546"/>
                </a:lnTo>
                <a:lnTo>
                  <a:pt x="3877" y="5545"/>
                </a:lnTo>
                <a:lnTo>
                  <a:pt x="3882" y="5546"/>
                </a:lnTo>
                <a:lnTo>
                  <a:pt x="3888" y="5548"/>
                </a:lnTo>
                <a:lnTo>
                  <a:pt x="3892" y="5552"/>
                </a:lnTo>
                <a:lnTo>
                  <a:pt x="3902" y="5561"/>
                </a:lnTo>
                <a:lnTo>
                  <a:pt x="3911" y="5571"/>
                </a:lnTo>
                <a:lnTo>
                  <a:pt x="3921" y="5581"/>
                </a:lnTo>
                <a:lnTo>
                  <a:pt x="3926" y="5586"/>
                </a:lnTo>
                <a:lnTo>
                  <a:pt x="3933" y="5590"/>
                </a:lnTo>
                <a:lnTo>
                  <a:pt x="3940" y="5594"/>
                </a:lnTo>
                <a:lnTo>
                  <a:pt x="3946" y="5597"/>
                </a:lnTo>
                <a:lnTo>
                  <a:pt x="3954" y="5598"/>
                </a:lnTo>
                <a:lnTo>
                  <a:pt x="3962" y="5599"/>
                </a:lnTo>
                <a:lnTo>
                  <a:pt x="3962" y="5599"/>
                </a:lnTo>
                <a:lnTo>
                  <a:pt x="3970" y="5598"/>
                </a:lnTo>
                <a:lnTo>
                  <a:pt x="3979" y="5595"/>
                </a:lnTo>
                <a:lnTo>
                  <a:pt x="3987" y="5592"/>
                </a:lnTo>
                <a:lnTo>
                  <a:pt x="3996" y="5588"/>
                </a:lnTo>
                <a:lnTo>
                  <a:pt x="4005" y="5582"/>
                </a:lnTo>
                <a:lnTo>
                  <a:pt x="4014" y="5576"/>
                </a:lnTo>
                <a:lnTo>
                  <a:pt x="4035" y="5559"/>
                </a:lnTo>
                <a:lnTo>
                  <a:pt x="4055" y="5542"/>
                </a:lnTo>
                <a:lnTo>
                  <a:pt x="4077" y="5522"/>
                </a:lnTo>
                <a:lnTo>
                  <a:pt x="4122" y="5479"/>
                </a:lnTo>
                <a:lnTo>
                  <a:pt x="4144" y="5457"/>
                </a:lnTo>
                <a:lnTo>
                  <a:pt x="4166" y="5437"/>
                </a:lnTo>
                <a:lnTo>
                  <a:pt x="4187" y="5417"/>
                </a:lnTo>
                <a:lnTo>
                  <a:pt x="4208" y="5402"/>
                </a:lnTo>
                <a:lnTo>
                  <a:pt x="4227" y="5389"/>
                </a:lnTo>
                <a:lnTo>
                  <a:pt x="4236" y="5384"/>
                </a:lnTo>
                <a:lnTo>
                  <a:pt x="4245" y="5380"/>
                </a:lnTo>
                <a:lnTo>
                  <a:pt x="4254" y="5376"/>
                </a:lnTo>
                <a:lnTo>
                  <a:pt x="4262" y="5374"/>
                </a:lnTo>
                <a:lnTo>
                  <a:pt x="4270" y="5374"/>
                </a:lnTo>
                <a:lnTo>
                  <a:pt x="4277" y="5375"/>
                </a:lnTo>
                <a:lnTo>
                  <a:pt x="4277" y="5375"/>
                </a:lnTo>
                <a:lnTo>
                  <a:pt x="4278" y="5376"/>
                </a:lnTo>
                <a:lnTo>
                  <a:pt x="4279" y="5379"/>
                </a:lnTo>
                <a:lnTo>
                  <a:pt x="4278" y="5382"/>
                </a:lnTo>
                <a:lnTo>
                  <a:pt x="4277" y="5384"/>
                </a:lnTo>
                <a:lnTo>
                  <a:pt x="4272" y="5391"/>
                </a:lnTo>
                <a:lnTo>
                  <a:pt x="4264" y="5399"/>
                </a:lnTo>
                <a:lnTo>
                  <a:pt x="4241" y="5420"/>
                </a:lnTo>
                <a:lnTo>
                  <a:pt x="4212" y="5447"/>
                </a:lnTo>
                <a:lnTo>
                  <a:pt x="4181" y="5477"/>
                </a:lnTo>
                <a:lnTo>
                  <a:pt x="4167" y="5492"/>
                </a:lnTo>
                <a:lnTo>
                  <a:pt x="4152" y="5508"/>
                </a:lnTo>
                <a:lnTo>
                  <a:pt x="4140" y="5525"/>
                </a:lnTo>
                <a:lnTo>
                  <a:pt x="4129" y="5542"/>
                </a:lnTo>
                <a:lnTo>
                  <a:pt x="4121" y="5558"/>
                </a:lnTo>
                <a:lnTo>
                  <a:pt x="4118" y="5567"/>
                </a:lnTo>
                <a:lnTo>
                  <a:pt x="4116" y="5576"/>
                </a:lnTo>
                <a:lnTo>
                  <a:pt x="4116" y="5576"/>
                </a:lnTo>
                <a:lnTo>
                  <a:pt x="4114" y="5588"/>
                </a:lnTo>
                <a:lnTo>
                  <a:pt x="4114" y="5599"/>
                </a:lnTo>
                <a:lnTo>
                  <a:pt x="4115" y="5611"/>
                </a:lnTo>
                <a:lnTo>
                  <a:pt x="4119" y="5620"/>
                </a:lnTo>
                <a:lnTo>
                  <a:pt x="4123" y="5628"/>
                </a:lnTo>
                <a:lnTo>
                  <a:pt x="4129" y="5636"/>
                </a:lnTo>
                <a:lnTo>
                  <a:pt x="4135" y="5643"/>
                </a:lnTo>
                <a:lnTo>
                  <a:pt x="4142" y="5649"/>
                </a:lnTo>
                <a:lnTo>
                  <a:pt x="4157" y="5663"/>
                </a:lnTo>
                <a:lnTo>
                  <a:pt x="4163" y="5669"/>
                </a:lnTo>
                <a:lnTo>
                  <a:pt x="4169" y="5676"/>
                </a:lnTo>
                <a:lnTo>
                  <a:pt x="4175" y="5683"/>
                </a:lnTo>
                <a:lnTo>
                  <a:pt x="4179" y="5690"/>
                </a:lnTo>
                <a:lnTo>
                  <a:pt x="4182" y="5699"/>
                </a:lnTo>
                <a:lnTo>
                  <a:pt x="4183" y="5708"/>
                </a:lnTo>
                <a:lnTo>
                  <a:pt x="4183" y="5708"/>
                </a:lnTo>
                <a:lnTo>
                  <a:pt x="4184" y="5718"/>
                </a:lnTo>
                <a:lnTo>
                  <a:pt x="4186" y="5729"/>
                </a:lnTo>
                <a:lnTo>
                  <a:pt x="4189" y="5738"/>
                </a:lnTo>
                <a:lnTo>
                  <a:pt x="4193" y="5749"/>
                </a:lnTo>
                <a:lnTo>
                  <a:pt x="4198" y="5758"/>
                </a:lnTo>
                <a:lnTo>
                  <a:pt x="4205" y="5767"/>
                </a:lnTo>
                <a:lnTo>
                  <a:pt x="4212" y="5775"/>
                </a:lnTo>
                <a:lnTo>
                  <a:pt x="4220" y="5783"/>
                </a:lnTo>
                <a:lnTo>
                  <a:pt x="4228" y="5792"/>
                </a:lnTo>
                <a:lnTo>
                  <a:pt x="4237" y="5799"/>
                </a:lnTo>
                <a:lnTo>
                  <a:pt x="4257" y="5812"/>
                </a:lnTo>
                <a:lnTo>
                  <a:pt x="4278" y="5824"/>
                </a:lnTo>
                <a:lnTo>
                  <a:pt x="4300" y="5835"/>
                </a:lnTo>
                <a:lnTo>
                  <a:pt x="4322" y="5844"/>
                </a:lnTo>
                <a:lnTo>
                  <a:pt x="4344" y="5852"/>
                </a:lnTo>
                <a:lnTo>
                  <a:pt x="4364" y="5857"/>
                </a:lnTo>
                <a:lnTo>
                  <a:pt x="4382" y="5862"/>
                </a:lnTo>
                <a:lnTo>
                  <a:pt x="4399" y="5864"/>
                </a:lnTo>
                <a:lnTo>
                  <a:pt x="4412" y="5865"/>
                </a:lnTo>
                <a:lnTo>
                  <a:pt x="4421" y="5865"/>
                </a:lnTo>
                <a:lnTo>
                  <a:pt x="4424" y="5864"/>
                </a:lnTo>
                <a:lnTo>
                  <a:pt x="4426" y="5863"/>
                </a:lnTo>
                <a:lnTo>
                  <a:pt x="4426" y="5863"/>
                </a:lnTo>
                <a:lnTo>
                  <a:pt x="4427" y="5861"/>
                </a:lnTo>
                <a:lnTo>
                  <a:pt x="4427" y="5859"/>
                </a:lnTo>
                <a:lnTo>
                  <a:pt x="4425" y="5853"/>
                </a:lnTo>
                <a:lnTo>
                  <a:pt x="4420" y="5846"/>
                </a:lnTo>
                <a:lnTo>
                  <a:pt x="4412" y="5836"/>
                </a:lnTo>
                <a:lnTo>
                  <a:pt x="4393" y="5813"/>
                </a:lnTo>
                <a:lnTo>
                  <a:pt x="4369" y="5786"/>
                </a:lnTo>
                <a:lnTo>
                  <a:pt x="4358" y="5773"/>
                </a:lnTo>
                <a:lnTo>
                  <a:pt x="4348" y="5759"/>
                </a:lnTo>
                <a:lnTo>
                  <a:pt x="4339" y="5745"/>
                </a:lnTo>
                <a:lnTo>
                  <a:pt x="4330" y="5731"/>
                </a:lnTo>
                <a:lnTo>
                  <a:pt x="4325" y="5718"/>
                </a:lnTo>
                <a:lnTo>
                  <a:pt x="4324" y="5712"/>
                </a:lnTo>
                <a:lnTo>
                  <a:pt x="4323" y="5706"/>
                </a:lnTo>
                <a:lnTo>
                  <a:pt x="4323" y="5700"/>
                </a:lnTo>
                <a:lnTo>
                  <a:pt x="4324" y="5694"/>
                </a:lnTo>
                <a:lnTo>
                  <a:pt x="4326" y="5689"/>
                </a:lnTo>
                <a:lnTo>
                  <a:pt x="4329" y="5684"/>
                </a:lnTo>
                <a:lnTo>
                  <a:pt x="4329" y="5684"/>
                </a:lnTo>
                <a:lnTo>
                  <a:pt x="4333" y="5680"/>
                </a:lnTo>
                <a:lnTo>
                  <a:pt x="4337" y="5677"/>
                </a:lnTo>
                <a:lnTo>
                  <a:pt x="4343" y="5676"/>
                </a:lnTo>
                <a:lnTo>
                  <a:pt x="4347" y="5675"/>
                </a:lnTo>
                <a:lnTo>
                  <a:pt x="4352" y="5675"/>
                </a:lnTo>
                <a:lnTo>
                  <a:pt x="4358" y="5676"/>
                </a:lnTo>
                <a:lnTo>
                  <a:pt x="4370" y="5678"/>
                </a:lnTo>
                <a:lnTo>
                  <a:pt x="4384" y="5681"/>
                </a:lnTo>
                <a:lnTo>
                  <a:pt x="4392" y="5682"/>
                </a:lnTo>
                <a:lnTo>
                  <a:pt x="4399" y="5682"/>
                </a:lnTo>
                <a:lnTo>
                  <a:pt x="4408" y="5682"/>
                </a:lnTo>
                <a:lnTo>
                  <a:pt x="4416" y="5681"/>
                </a:lnTo>
                <a:lnTo>
                  <a:pt x="4425" y="5679"/>
                </a:lnTo>
                <a:lnTo>
                  <a:pt x="4436" y="5675"/>
                </a:lnTo>
                <a:lnTo>
                  <a:pt x="4436" y="5675"/>
                </a:lnTo>
                <a:lnTo>
                  <a:pt x="4437" y="5673"/>
                </a:lnTo>
                <a:lnTo>
                  <a:pt x="4438" y="5670"/>
                </a:lnTo>
                <a:lnTo>
                  <a:pt x="4438" y="5663"/>
                </a:lnTo>
                <a:lnTo>
                  <a:pt x="4436" y="5652"/>
                </a:lnTo>
                <a:lnTo>
                  <a:pt x="4434" y="5637"/>
                </a:lnTo>
                <a:lnTo>
                  <a:pt x="4431" y="5621"/>
                </a:lnTo>
                <a:lnTo>
                  <a:pt x="4428" y="5602"/>
                </a:lnTo>
                <a:lnTo>
                  <a:pt x="4426" y="5581"/>
                </a:lnTo>
                <a:lnTo>
                  <a:pt x="4426" y="5557"/>
                </a:lnTo>
                <a:lnTo>
                  <a:pt x="4428" y="5533"/>
                </a:lnTo>
                <a:lnTo>
                  <a:pt x="4431" y="5520"/>
                </a:lnTo>
                <a:lnTo>
                  <a:pt x="4434" y="5505"/>
                </a:lnTo>
                <a:lnTo>
                  <a:pt x="4437" y="5492"/>
                </a:lnTo>
                <a:lnTo>
                  <a:pt x="4441" y="5477"/>
                </a:lnTo>
                <a:lnTo>
                  <a:pt x="4446" y="5462"/>
                </a:lnTo>
                <a:lnTo>
                  <a:pt x="4453" y="5447"/>
                </a:lnTo>
                <a:lnTo>
                  <a:pt x="4460" y="5432"/>
                </a:lnTo>
                <a:lnTo>
                  <a:pt x="4469" y="5416"/>
                </a:lnTo>
                <a:lnTo>
                  <a:pt x="4479" y="5400"/>
                </a:lnTo>
                <a:lnTo>
                  <a:pt x="4490" y="5384"/>
                </a:lnTo>
                <a:lnTo>
                  <a:pt x="4503" y="5367"/>
                </a:lnTo>
                <a:lnTo>
                  <a:pt x="4516" y="5351"/>
                </a:lnTo>
                <a:lnTo>
                  <a:pt x="4533" y="5334"/>
                </a:lnTo>
                <a:lnTo>
                  <a:pt x="4550" y="5317"/>
                </a:lnTo>
                <a:lnTo>
                  <a:pt x="4550" y="5317"/>
                </a:lnTo>
                <a:lnTo>
                  <a:pt x="4557" y="5328"/>
                </a:lnTo>
                <a:lnTo>
                  <a:pt x="4566" y="5340"/>
                </a:lnTo>
                <a:lnTo>
                  <a:pt x="4578" y="5353"/>
                </a:lnTo>
                <a:lnTo>
                  <a:pt x="4586" y="5360"/>
                </a:lnTo>
                <a:lnTo>
                  <a:pt x="4594" y="5367"/>
                </a:lnTo>
                <a:lnTo>
                  <a:pt x="4603" y="5373"/>
                </a:lnTo>
                <a:lnTo>
                  <a:pt x="4614" y="5381"/>
                </a:lnTo>
                <a:lnTo>
                  <a:pt x="4624" y="5386"/>
                </a:lnTo>
                <a:lnTo>
                  <a:pt x="4636" y="5390"/>
                </a:lnTo>
                <a:lnTo>
                  <a:pt x="4648" y="5394"/>
                </a:lnTo>
                <a:lnTo>
                  <a:pt x="4662" y="5396"/>
                </a:lnTo>
                <a:lnTo>
                  <a:pt x="4662" y="5396"/>
                </a:lnTo>
                <a:lnTo>
                  <a:pt x="4668" y="5397"/>
                </a:lnTo>
                <a:lnTo>
                  <a:pt x="4673" y="5399"/>
                </a:lnTo>
                <a:lnTo>
                  <a:pt x="4677" y="5402"/>
                </a:lnTo>
                <a:lnTo>
                  <a:pt x="4681" y="5405"/>
                </a:lnTo>
                <a:lnTo>
                  <a:pt x="4685" y="5409"/>
                </a:lnTo>
                <a:lnTo>
                  <a:pt x="4688" y="5413"/>
                </a:lnTo>
                <a:lnTo>
                  <a:pt x="4692" y="5425"/>
                </a:lnTo>
                <a:lnTo>
                  <a:pt x="4696" y="5437"/>
                </a:lnTo>
                <a:lnTo>
                  <a:pt x="4698" y="5450"/>
                </a:lnTo>
                <a:lnTo>
                  <a:pt x="4698" y="5463"/>
                </a:lnTo>
                <a:lnTo>
                  <a:pt x="4698" y="5478"/>
                </a:lnTo>
                <a:lnTo>
                  <a:pt x="4696" y="5506"/>
                </a:lnTo>
                <a:lnTo>
                  <a:pt x="4694" y="5531"/>
                </a:lnTo>
                <a:lnTo>
                  <a:pt x="4692" y="5548"/>
                </a:lnTo>
                <a:lnTo>
                  <a:pt x="4692" y="5553"/>
                </a:lnTo>
                <a:lnTo>
                  <a:pt x="4693" y="5554"/>
                </a:lnTo>
                <a:lnTo>
                  <a:pt x="4694" y="5554"/>
                </a:lnTo>
                <a:lnTo>
                  <a:pt x="4694" y="5554"/>
                </a:lnTo>
                <a:lnTo>
                  <a:pt x="4697" y="5553"/>
                </a:lnTo>
                <a:lnTo>
                  <a:pt x="4702" y="5550"/>
                </a:lnTo>
                <a:lnTo>
                  <a:pt x="4708" y="5545"/>
                </a:lnTo>
                <a:lnTo>
                  <a:pt x="4714" y="5538"/>
                </a:lnTo>
                <a:lnTo>
                  <a:pt x="4721" y="5529"/>
                </a:lnTo>
                <a:lnTo>
                  <a:pt x="4729" y="5519"/>
                </a:lnTo>
                <a:lnTo>
                  <a:pt x="4736" y="5505"/>
                </a:lnTo>
                <a:lnTo>
                  <a:pt x="4743" y="5492"/>
                </a:lnTo>
                <a:lnTo>
                  <a:pt x="4751" y="5477"/>
                </a:lnTo>
                <a:lnTo>
                  <a:pt x="4758" y="5459"/>
                </a:lnTo>
                <a:lnTo>
                  <a:pt x="4763" y="5442"/>
                </a:lnTo>
                <a:lnTo>
                  <a:pt x="4768" y="5422"/>
                </a:lnTo>
                <a:lnTo>
                  <a:pt x="4771" y="5402"/>
                </a:lnTo>
                <a:lnTo>
                  <a:pt x="4773" y="5382"/>
                </a:lnTo>
                <a:lnTo>
                  <a:pt x="4772" y="5360"/>
                </a:lnTo>
                <a:lnTo>
                  <a:pt x="4770" y="5338"/>
                </a:lnTo>
                <a:lnTo>
                  <a:pt x="4770" y="5338"/>
                </a:lnTo>
                <a:lnTo>
                  <a:pt x="4778" y="5330"/>
                </a:lnTo>
                <a:lnTo>
                  <a:pt x="4798" y="5313"/>
                </a:lnTo>
                <a:lnTo>
                  <a:pt x="4809" y="5302"/>
                </a:lnTo>
                <a:lnTo>
                  <a:pt x="4819" y="5290"/>
                </a:lnTo>
                <a:lnTo>
                  <a:pt x="4827" y="5276"/>
                </a:lnTo>
                <a:lnTo>
                  <a:pt x="4830" y="5270"/>
                </a:lnTo>
                <a:lnTo>
                  <a:pt x="4832" y="5264"/>
                </a:lnTo>
                <a:lnTo>
                  <a:pt x="4832" y="5264"/>
                </a:lnTo>
                <a:lnTo>
                  <a:pt x="4834" y="5255"/>
                </a:lnTo>
                <a:lnTo>
                  <a:pt x="4835" y="5246"/>
                </a:lnTo>
                <a:lnTo>
                  <a:pt x="4836" y="5237"/>
                </a:lnTo>
                <a:lnTo>
                  <a:pt x="4835" y="5230"/>
                </a:lnTo>
                <a:lnTo>
                  <a:pt x="4834" y="5224"/>
                </a:lnTo>
                <a:lnTo>
                  <a:pt x="4832" y="5218"/>
                </a:lnTo>
                <a:lnTo>
                  <a:pt x="4830" y="5213"/>
                </a:lnTo>
                <a:lnTo>
                  <a:pt x="4827" y="5208"/>
                </a:lnTo>
                <a:lnTo>
                  <a:pt x="4819" y="5199"/>
                </a:lnTo>
                <a:lnTo>
                  <a:pt x="4810" y="5189"/>
                </a:lnTo>
                <a:lnTo>
                  <a:pt x="4800" y="5180"/>
                </a:lnTo>
                <a:lnTo>
                  <a:pt x="4789" y="5169"/>
                </a:lnTo>
                <a:lnTo>
                  <a:pt x="4778" y="5156"/>
                </a:lnTo>
                <a:lnTo>
                  <a:pt x="4772" y="5148"/>
                </a:lnTo>
                <a:lnTo>
                  <a:pt x="4767" y="5139"/>
                </a:lnTo>
                <a:lnTo>
                  <a:pt x="4762" y="5130"/>
                </a:lnTo>
                <a:lnTo>
                  <a:pt x="4757" y="5120"/>
                </a:lnTo>
                <a:lnTo>
                  <a:pt x="4753" y="5108"/>
                </a:lnTo>
                <a:lnTo>
                  <a:pt x="4749" y="5095"/>
                </a:lnTo>
                <a:lnTo>
                  <a:pt x="4744" y="5081"/>
                </a:lnTo>
                <a:lnTo>
                  <a:pt x="4741" y="5065"/>
                </a:lnTo>
                <a:lnTo>
                  <a:pt x="4738" y="5048"/>
                </a:lnTo>
                <a:lnTo>
                  <a:pt x="4736" y="5029"/>
                </a:lnTo>
                <a:lnTo>
                  <a:pt x="4735" y="5008"/>
                </a:lnTo>
                <a:lnTo>
                  <a:pt x="4734" y="4986"/>
                </a:lnTo>
                <a:lnTo>
                  <a:pt x="4734" y="4961"/>
                </a:lnTo>
                <a:lnTo>
                  <a:pt x="4735" y="4935"/>
                </a:lnTo>
                <a:lnTo>
                  <a:pt x="4735" y="4935"/>
                </a:lnTo>
                <a:lnTo>
                  <a:pt x="4735" y="4917"/>
                </a:lnTo>
                <a:lnTo>
                  <a:pt x="4734" y="4911"/>
                </a:lnTo>
                <a:lnTo>
                  <a:pt x="4733" y="4906"/>
                </a:lnTo>
                <a:lnTo>
                  <a:pt x="4731" y="4901"/>
                </a:lnTo>
                <a:lnTo>
                  <a:pt x="4729" y="4897"/>
                </a:lnTo>
                <a:lnTo>
                  <a:pt x="4727" y="4894"/>
                </a:lnTo>
                <a:lnTo>
                  <a:pt x="4724" y="4891"/>
                </a:lnTo>
                <a:lnTo>
                  <a:pt x="4716" y="4885"/>
                </a:lnTo>
                <a:lnTo>
                  <a:pt x="4706" y="4878"/>
                </a:lnTo>
                <a:lnTo>
                  <a:pt x="4693" y="4868"/>
                </a:lnTo>
                <a:lnTo>
                  <a:pt x="4679" y="4856"/>
                </a:lnTo>
                <a:lnTo>
                  <a:pt x="4679" y="4856"/>
                </a:lnTo>
                <a:lnTo>
                  <a:pt x="4671" y="4846"/>
                </a:lnTo>
                <a:lnTo>
                  <a:pt x="4664" y="4836"/>
                </a:lnTo>
                <a:lnTo>
                  <a:pt x="4659" y="4825"/>
                </a:lnTo>
                <a:lnTo>
                  <a:pt x="4655" y="4815"/>
                </a:lnTo>
                <a:lnTo>
                  <a:pt x="4654" y="4807"/>
                </a:lnTo>
                <a:lnTo>
                  <a:pt x="4654" y="4804"/>
                </a:lnTo>
                <a:lnTo>
                  <a:pt x="4654" y="4802"/>
                </a:lnTo>
                <a:lnTo>
                  <a:pt x="4657" y="4800"/>
                </a:lnTo>
                <a:lnTo>
                  <a:pt x="4659" y="4799"/>
                </a:lnTo>
                <a:lnTo>
                  <a:pt x="4661" y="4799"/>
                </a:lnTo>
                <a:lnTo>
                  <a:pt x="4665" y="4800"/>
                </a:lnTo>
                <a:lnTo>
                  <a:pt x="4665" y="4800"/>
                </a:lnTo>
                <a:lnTo>
                  <a:pt x="4679" y="4806"/>
                </a:lnTo>
                <a:lnTo>
                  <a:pt x="4693" y="4810"/>
                </a:lnTo>
                <a:lnTo>
                  <a:pt x="4708" y="4813"/>
                </a:lnTo>
                <a:lnTo>
                  <a:pt x="4723" y="4814"/>
                </a:lnTo>
                <a:lnTo>
                  <a:pt x="4737" y="4815"/>
                </a:lnTo>
                <a:lnTo>
                  <a:pt x="4752" y="4816"/>
                </a:lnTo>
                <a:lnTo>
                  <a:pt x="4765" y="4815"/>
                </a:lnTo>
                <a:lnTo>
                  <a:pt x="4778" y="4814"/>
                </a:lnTo>
                <a:lnTo>
                  <a:pt x="4802" y="4811"/>
                </a:lnTo>
                <a:lnTo>
                  <a:pt x="4819" y="4807"/>
                </a:lnTo>
                <a:lnTo>
                  <a:pt x="4835" y="4803"/>
                </a:lnTo>
                <a:lnTo>
                  <a:pt x="4835" y="4803"/>
                </a:lnTo>
                <a:lnTo>
                  <a:pt x="4844" y="4707"/>
                </a:lnTo>
                <a:lnTo>
                  <a:pt x="4849" y="4632"/>
                </a:lnTo>
                <a:lnTo>
                  <a:pt x="4851" y="4577"/>
                </a:lnTo>
                <a:lnTo>
                  <a:pt x="4851" y="4539"/>
                </a:lnTo>
                <a:lnTo>
                  <a:pt x="4849" y="4514"/>
                </a:lnTo>
                <a:lnTo>
                  <a:pt x="4847" y="4499"/>
                </a:lnTo>
                <a:lnTo>
                  <a:pt x="4845" y="4493"/>
                </a:lnTo>
                <a:lnTo>
                  <a:pt x="4844" y="4491"/>
                </a:lnTo>
                <a:lnTo>
                  <a:pt x="4844" y="4491"/>
                </a:lnTo>
                <a:lnTo>
                  <a:pt x="4825" y="4492"/>
                </a:lnTo>
                <a:lnTo>
                  <a:pt x="4808" y="4491"/>
                </a:lnTo>
                <a:lnTo>
                  <a:pt x="4791" y="4490"/>
                </a:lnTo>
                <a:lnTo>
                  <a:pt x="4776" y="4489"/>
                </a:lnTo>
                <a:lnTo>
                  <a:pt x="4763" y="4487"/>
                </a:lnTo>
                <a:lnTo>
                  <a:pt x="4750" y="4484"/>
                </a:lnTo>
                <a:lnTo>
                  <a:pt x="4737" y="4481"/>
                </a:lnTo>
                <a:lnTo>
                  <a:pt x="4726" y="4477"/>
                </a:lnTo>
                <a:lnTo>
                  <a:pt x="4716" y="4473"/>
                </a:lnTo>
                <a:lnTo>
                  <a:pt x="4707" y="4469"/>
                </a:lnTo>
                <a:lnTo>
                  <a:pt x="4698" y="4463"/>
                </a:lnTo>
                <a:lnTo>
                  <a:pt x="4690" y="4458"/>
                </a:lnTo>
                <a:lnTo>
                  <a:pt x="4683" y="4452"/>
                </a:lnTo>
                <a:lnTo>
                  <a:pt x="4676" y="4447"/>
                </a:lnTo>
                <a:lnTo>
                  <a:pt x="4665" y="4434"/>
                </a:lnTo>
                <a:lnTo>
                  <a:pt x="4665" y="4434"/>
                </a:lnTo>
                <a:lnTo>
                  <a:pt x="4677" y="4437"/>
                </a:lnTo>
                <a:lnTo>
                  <a:pt x="4690" y="4439"/>
                </a:lnTo>
                <a:lnTo>
                  <a:pt x="4717" y="4441"/>
                </a:lnTo>
                <a:lnTo>
                  <a:pt x="4742" y="4441"/>
                </a:lnTo>
                <a:lnTo>
                  <a:pt x="4768" y="4439"/>
                </a:lnTo>
                <a:lnTo>
                  <a:pt x="4790" y="4435"/>
                </a:lnTo>
                <a:lnTo>
                  <a:pt x="4812" y="4429"/>
                </a:lnTo>
                <a:lnTo>
                  <a:pt x="4821" y="4426"/>
                </a:lnTo>
                <a:lnTo>
                  <a:pt x="4829" y="4422"/>
                </a:lnTo>
                <a:lnTo>
                  <a:pt x="4838" y="4416"/>
                </a:lnTo>
                <a:lnTo>
                  <a:pt x="4844" y="4412"/>
                </a:lnTo>
                <a:lnTo>
                  <a:pt x="4844" y="4412"/>
                </a:lnTo>
                <a:lnTo>
                  <a:pt x="4843" y="4364"/>
                </a:lnTo>
                <a:lnTo>
                  <a:pt x="4841" y="4316"/>
                </a:lnTo>
                <a:lnTo>
                  <a:pt x="4838" y="4261"/>
                </a:lnTo>
                <a:lnTo>
                  <a:pt x="4833" y="4206"/>
                </a:lnTo>
                <a:lnTo>
                  <a:pt x="4831" y="4181"/>
                </a:lnTo>
                <a:lnTo>
                  <a:pt x="4828" y="4159"/>
                </a:lnTo>
                <a:lnTo>
                  <a:pt x="4825" y="4140"/>
                </a:lnTo>
                <a:lnTo>
                  <a:pt x="4822" y="4126"/>
                </a:lnTo>
                <a:lnTo>
                  <a:pt x="4820" y="4121"/>
                </a:lnTo>
                <a:lnTo>
                  <a:pt x="4818" y="4118"/>
                </a:lnTo>
                <a:lnTo>
                  <a:pt x="4816" y="4116"/>
                </a:lnTo>
                <a:lnTo>
                  <a:pt x="4814" y="4116"/>
                </a:lnTo>
                <a:lnTo>
                  <a:pt x="4814" y="4116"/>
                </a:lnTo>
                <a:lnTo>
                  <a:pt x="4786" y="4123"/>
                </a:lnTo>
                <a:lnTo>
                  <a:pt x="4760" y="4128"/>
                </a:lnTo>
                <a:lnTo>
                  <a:pt x="4746" y="4129"/>
                </a:lnTo>
                <a:lnTo>
                  <a:pt x="4734" y="4130"/>
                </a:lnTo>
                <a:lnTo>
                  <a:pt x="4722" y="4130"/>
                </a:lnTo>
                <a:lnTo>
                  <a:pt x="4711" y="4129"/>
                </a:lnTo>
                <a:lnTo>
                  <a:pt x="4698" y="4127"/>
                </a:lnTo>
                <a:lnTo>
                  <a:pt x="4687" y="4125"/>
                </a:lnTo>
                <a:lnTo>
                  <a:pt x="4675" y="4122"/>
                </a:lnTo>
                <a:lnTo>
                  <a:pt x="4664" y="4118"/>
                </a:lnTo>
                <a:lnTo>
                  <a:pt x="4652" y="4113"/>
                </a:lnTo>
                <a:lnTo>
                  <a:pt x="4640" y="4108"/>
                </a:lnTo>
                <a:lnTo>
                  <a:pt x="4629" y="4100"/>
                </a:lnTo>
                <a:lnTo>
                  <a:pt x="4618" y="4093"/>
                </a:lnTo>
                <a:lnTo>
                  <a:pt x="4618" y="4093"/>
                </a:lnTo>
                <a:lnTo>
                  <a:pt x="4613" y="4090"/>
                </a:lnTo>
                <a:lnTo>
                  <a:pt x="4608" y="4086"/>
                </a:lnTo>
                <a:lnTo>
                  <a:pt x="4602" y="4078"/>
                </a:lnTo>
                <a:lnTo>
                  <a:pt x="4597" y="4069"/>
                </a:lnTo>
                <a:lnTo>
                  <a:pt x="4594" y="4059"/>
                </a:lnTo>
                <a:lnTo>
                  <a:pt x="4592" y="4047"/>
                </a:lnTo>
                <a:lnTo>
                  <a:pt x="4591" y="4037"/>
                </a:lnTo>
                <a:lnTo>
                  <a:pt x="4590" y="4015"/>
                </a:lnTo>
                <a:lnTo>
                  <a:pt x="4589" y="3993"/>
                </a:lnTo>
                <a:lnTo>
                  <a:pt x="4587" y="3984"/>
                </a:lnTo>
                <a:lnTo>
                  <a:pt x="4585" y="3976"/>
                </a:lnTo>
                <a:lnTo>
                  <a:pt x="4581" y="3969"/>
                </a:lnTo>
                <a:lnTo>
                  <a:pt x="4575" y="3962"/>
                </a:lnTo>
                <a:lnTo>
                  <a:pt x="4571" y="3959"/>
                </a:lnTo>
                <a:lnTo>
                  <a:pt x="4567" y="3957"/>
                </a:lnTo>
                <a:lnTo>
                  <a:pt x="4561" y="3956"/>
                </a:lnTo>
                <a:lnTo>
                  <a:pt x="4556" y="3955"/>
                </a:lnTo>
                <a:lnTo>
                  <a:pt x="4556" y="3955"/>
                </a:lnTo>
                <a:lnTo>
                  <a:pt x="4534" y="3948"/>
                </a:lnTo>
                <a:lnTo>
                  <a:pt x="4511" y="3941"/>
                </a:lnTo>
                <a:lnTo>
                  <a:pt x="4489" y="3933"/>
                </a:lnTo>
                <a:lnTo>
                  <a:pt x="4468" y="3923"/>
                </a:lnTo>
                <a:lnTo>
                  <a:pt x="4448" y="3913"/>
                </a:lnTo>
                <a:lnTo>
                  <a:pt x="4428" y="3902"/>
                </a:lnTo>
                <a:lnTo>
                  <a:pt x="4410" y="3892"/>
                </a:lnTo>
                <a:lnTo>
                  <a:pt x="4394" y="3881"/>
                </a:lnTo>
                <a:lnTo>
                  <a:pt x="4377" y="3869"/>
                </a:lnTo>
                <a:lnTo>
                  <a:pt x="4363" y="3859"/>
                </a:lnTo>
                <a:lnTo>
                  <a:pt x="4337" y="3839"/>
                </a:lnTo>
                <a:lnTo>
                  <a:pt x="4318" y="3820"/>
                </a:lnTo>
                <a:lnTo>
                  <a:pt x="4306" y="3805"/>
                </a:lnTo>
                <a:lnTo>
                  <a:pt x="4306" y="3805"/>
                </a:lnTo>
                <a:lnTo>
                  <a:pt x="4297" y="3793"/>
                </a:lnTo>
                <a:lnTo>
                  <a:pt x="4288" y="3780"/>
                </a:lnTo>
                <a:lnTo>
                  <a:pt x="4282" y="3769"/>
                </a:lnTo>
                <a:lnTo>
                  <a:pt x="4277" y="3758"/>
                </a:lnTo>
                <a:lnTo>
                  <a:pt x="4273" y="3748"/>
                </a:lnTo>
                <a:lnTo>
                  <a:pt x="4270" y="3739"/>
                </a:lnTo>
                <a:lnTo>
                  <a:pt x="4266" y="3722"/>
                </a:lnTo>
                <a:lnTo>
                  <a:pt x="4265" y="3709"/>
                </a:lnTo>
                <a:lnTo>
                  <a:pt x="4265" y="3699"/>
                </a:lnTo>
                <a:lnTo>
                  <a:pt x="4266" y="3690"/>
                </a:lnTo>
                <a:lnTo>
                  <a:pt x="4266" y="3690"/>
                </a:lnTo>
                <a:lnTo>
                  <a:pt x="4284" y="3700"/>
                </a:lnTo>
                <a:lnTo>
                  <a:pt x="4302" y="3706"/>
                </a:lnTo>
                <a:lnTo>
                  <a:pt x="4321" y="3711"/>
                </a:lnTo>
                <a:lnTo>
                  <a:pt x="4340" y="3714"/>
                </a:lnTo>
                <a:lnTo>
                  <a:pt x="4358" y="3716"/>
                </a:lnTo>
                <a:lnTo>
                  <a:pt x="4377" y="3715"/>
                </a:lnTo>
                <a:lnTo>
                  <a:pt x="4396" y="3712"/>
                </a:lnTo>
                <a:lnTo>
                  <a:pt x="4414" y="3708"/>
                </a:lnTo>
                <a:lnTo>
                  <a:pt x="4434" y="3468"/>
                </a:lnTo>
                <a:lnTo>
                  <a:pt x="4434" y="3468"/>
                </a:lnTo>
                <a:lnTo>
                  <a:pt x="4425" y="3467"/>
                </a:lnTo>
                <a:lnTo>
                  <a:pt x="4405" y="3464"/>
                </a:lnTo>
                <a:lnTo>
                  <a:pt x="4392" y="3461"/>
                </a:lnTo>
                <a:lnTo>
                  <a:pt x="4377" y="3457"/>
                </a:lnTo>
                <a:lnTo>
                  <a:pt x="4362" y="3453"/>
                </a:lnTo>
                <a:lnTo>
                  <a:pt x="4348" y="3447"/>
                </a:lnTo>
                <a:lnTo>
                  <a:pt x="4348" y="3447"/>
                </a:lnTo>
                <a:lnTo>
                  <a:pt x="4339" y="3443"/>
                </a:lnTo>
                <a:lnTo>
                  <a:pt x="4331" y="3438"/>
                </a:lnTo>
                <a:lnTo>
                  <a:pt x="4323" y="3432"/>
                </a:lnTo>
                <a:lnTo>
                  <a:pt x="4316" y="3426"/>
                </a:lnTo>
                <a:lnTo>
                  <a:pt x="4302" y="3412"/>
                </a:lnTo>
                <a:lnTo>
                  <a:pt x="4289" y="3399"/>
                </a:lnTo>
                <a:lnTo>
                  <a:pt x="4280" y="3386"/>
                </a:lnTo>
                <a:lnTo>
                  <a:pt x="4273" y="3376"/>
                </a:lnTo>
                <a:lnTo>
                  <a:pt x="4267" y="3366"/>
                </a:lnTo>
                <a:lnTo>
                  <a:pt x="4267" y="3366"/>
                </a:lnTo>
                <a:lnTo>
                  <a:pt x="4274" y="3369"/>
                </a:lnTo>
                <a:lnTo>
                  <a:pt x="4293" y="3377"/>
                </a:lnTo>
                <a:lnTo>
                  <a:pt x="4321" y="3385"/>
                </a:lnTo>
                <a:lnTo>
                  <a:pt x="4339" y="3389"/>
                </a:lnTo>
                <a:lnTo>
                  <a:pt x="4356" y="3392"/>
                </a:lnTo>
                <a:lnTo>
                  <a:pt x="4356" y="3392"/>
                </a:lnTo>
                <a:lnTo>
                  <a:pt x="4375" y="3394"/>
                </a:lnTo>
                <a:lnTo>
                  <a:pt x="4392" y="3395"/>
                </a:lnTo>
                <a:lnTo>
                  <a:pt x="4407" y="3393"/>
                </a:lnTo>
                <a:lnTo>
                  <a:pt x="4419" y="3391"/>
                </a:lnTo>
                <a:lnTo>
                  <a:pt x="4430" y="3389"/>
                </a:lnTo>
                <a:lnTo>
                  <a:pt x="4438" y="3387"/>
                </a:lnTo>
                <a:lnTo>
                  <a:pt x="4444" y="3384"/>
                </a:lnTo>
                <a:lnTo>
                  <a:pt x="4477" y="3113"/>
                </a:lnTo>
                <a:lnTo>
                  <a:pt x="4477" y="3113"/>
                </a:lnTo>
                <a:lnTo>
                  <a:pt x="4451" y="3114"/>
                </a:lnTo>
                <a:lnTo>
                  <a:pt x="4427" y="3113"/>
                </a:lnTo>
                <a:lnTo>
                  <a:pt x="4408" y="3111"/>
                </a:lnTo>
                <a:lnTo>
                  <a:pt x="4392" y="3106"/>
                </a:lnTo>
                <a:lnTo>
                  <a:pt x="4377" y="3100"/>
                </a:lnTo>
                <a:lnTo>
                  <a:pt x="4365" y="3093"/>
                </a:lnTo>
                <a:lnTo>
                  <a:pt x="4356" y="3085"/>
                </a:lnTo>
                <a:lnTo>
                  <a:pt x="4348" y="3077"/>
                </a:lnTo>
                <a:lnTo>
                  <a:pt x="4343" y="3069"/>
                </a:lnTo>
                <a:lnTo>
                  <a:pt x="4337" y="3060"/>
                </a:lnTo>
                <a:lnTo>
                  <a:pt x="4335" y="3051"/>
                </a:lnTo>
                <a:lnTo>
                  <a:pt x="4333" y="3043"/>
                </a:lnTo>
                <a:lnTo>
                  <a:pt x="4332" y="3035"/>
                </a:lnTo>
                <a:lnTo>
                  <a:pt x="4331" y="3029"/>
                </a:lnTo>
                <a:lnTo>
                  <a:pt x="4332" y="3020"/>
                </a:lnTo>
                <a:lnTo>
                  <a:pt x="4332" y="3020"/>
                </a:lnTo>
                <a:lnTo>
                  <a:pt x="4357" y="3015"/>
                </a:lnTo>
                <a:lnTo>
                  <a:pt x="4381" y="3009"/>
                </a:lnTo>
                <a:lnTo>
                  <a:pt x="4405" y="3001"/>
                </a:lnTo>
                <a:lnTo>
                  <a:pt x="4428" y="2994"/>
                </a:lnTo>
                <a:lnTo>
                  <a:pt x="4451" y="2985"/>
                </a:lnTo>
                <a:lnTo>
                  <a:pt x="4473" y="2975"/>
                </a:lnTo>
                <a:lnTo>
                  <a:pt x="4495" y="2964"/>
                </a:lnTo>
                <a:lnTo>
                  <a:pt x="4515" y="2951"/>
                </a:lnTo>
                <a:lnTo>
                  <a:pt x="4536" y="2939"/>
                </a:lnTo>
                <a:lnTo>
                  <a:pt x="4555" y="2926"/>
                </a:lnTo>
                <a:lnTo>
                  <a:pt x="4574" y="2911"/>
                </a:lnTo>
                <a:lnTo>
                  <a:pt x="4592" y="2896"/>
                </a:lnTo>
                <a:lnTo>
                  <a:pt x="4609" y="2881"/>
                </a:lnTo>
                <a:lnTo>
                  <a:pt x="4627" y="2864"/>
                </a:lnTo>
                <a:lnTo>
                  <a:pt x="4642" y="2848"/>
                </a:lnTo>
                <a:lnTo>
                  <a:pt x="4659" y="2831"/>
                </a:lnTo>
                <a:lnTo>
                  <a:pt x="4673" y="2812"/>
                </a:lnTo>
                <a:lnTo>
                  <a:pt x="4688" y="2794"/>
                </a:lnTo>
                <a:lnTo>
                  <a:pt x="4702" y="2775"/>
                </a:lnTo>
                <a:lnTo>
                  <a:pt x="4715" y="2756"/>
                </a:lnTo>
                <a:lnTo>
                  <a:pt x="4727" y="2737"/>
                </a:lnTo>
                <a:lnTo>
                  <a:pt x="4738" y="2717"/>
                </a:lnTo>
                <a:lnTo>
                  <a:pt x="4750" y="2698"/>
                </a:lnTo>
                <a:lnTo>
                  <a:pt x="4760" y="2677"/>
                </a:lnTo>
                <a:lnTo>
                  <a:pt x="4770" y="2657"/>
                </a:lnTo>
                <a:lnTo>
                  <a:pt x="4779" y="2636"/>
                </a:lnTo>
                <a:lnTo>
                  <a:pt x="4787" y="2616"/>
                </a:lnTo>
                <a:lnTo>
                  <a:pt x="4796" y="2595"/>
                </a:lnTo>
                <a:lnTo>
                  <a:pt x="4803" y="2575"/>
                </a:lnTo>
                <a:lnTo>
                  <a:pt x="4809" y="2555"/>
                </a:lnTo>
                <a:lnTo>
                  <a:pt x="4815" y="2534"/>
                </a:lnTo>
                <a:lnTo>
                  <a:pt x="4820" y="2515"/>
                </a:lnTo>
                <a:lnTo>
                  <a:pt x="4820" y="2515"/>
                </a:lnTo>
                <a:lnTo>
                  <a:pt x="4831" y="2521"/>
                </a:lnTo>
                <a:lnTo>
                  <a:pt x="4847" y="2527"/>
                </a:lnTo>
                <a:lnTo>
                  <a:pt x="4864" y="2533"/>
                </a:lnTo>
                <a:lnTo>
                  <a:pt x="4882" y="2538"/>
                </a:lnTo>
                <a:lnTo>
                  <a:pt x="4903" y="2541"/>
                </a:lnTo>
                <a:lnTo>
                  <a:pt x="4913" y="2542"/>
                </a:lnTo>
                <a:lnTo>
                  <a:pt x="4923" y="2543"/>
                </a:lnTo>
                <a:lnTo>
                  <a:pt x="4935" y="2542"/>
                </a:lnTo>
                <a:lnTo>
                  <a:pt x="4945" y="2541"/>
                </a:lnTo>
                <a:lnTo>
                  <a:pt x="4955" y="2539"/>
                </a:lnTo>
                <a:lnTo>
                  <a:pt x="4965" y="2536"/>
                </a:lnTo>
                <a:lnTo>
                  <a:pt x="4965" y="2536"/>
                </a:lnTo>
                <a:lnTo>
                  <a:pt x="4967" y="2508"/>
                </a:lnTo>
                <a:lnTo>
                  <a:pt x="4970" y="2441"/>
                </a:lnTo>
                <a:lnTo>
                  <a:pt x="4972" y="2405"/>
                </a:lnTo>
                <a:lnTo>
                  <a:pt x="4973" y="2371"/>
                </a:lnTo>
                <a:lnTo>
                  <a:pt x="4972" y="2343"/>
                </a:lnTo>
                <a:lnTo>
                  <a:pt x="4972" y="2333"/>
                </a:lnTo>
                <a:lnTo>
                  <a:pt x="4970" y="2327"/>
                </a:lnTo>
                <a:lnTo>
                  <a:pt x="4970" y="2327"/>
                </a:lnTo>
                <a:lnTo>
                  <a:pt x="4955" y="2325"/>
                </a:lnTo>
                <a:lnTo>
                  <a:pt x="4938" y="2322"/>
                </a:lnTo>
                <a:lnTo>
                  <a:pt x="4919" y="2317"/>
                </a:lnTo>
                <a:lnTo>
                  <a:pt x="4911" y="2314"/>
                </a:lnTo>
                <a:lnTo>
                  <a:pt x="4902" y="2311"/>
                </a:lnTo>
                <a:lnTo>
                  <a:pt x="4893" y="2306"/>
                </a:lnTo>
                <a:lnTo>
                  <a:pt x="4885" y="2302"/>
                </a:lnTo>
                <a:lnTo>
                  <a:pt x="4876" y="2296"/>
                </a:lnTo>
                <a:lnTo>
                  <a:pt x="4868" y="2289"/>
                </a:lnTo>
                <a:lnTo>
                  <a:pt x="4861" y="2282"/>
                </a:lnTo>
                <a:lnTo>
                  <a:pt x="4854" y="2273"/>
                </a:lnTo>
                <a:lnTo>
                  <a:pt x="4848" y="2264"/>
                </a:lnTo>
                <a:lnTo>
                  <a:pt x="4842" y="225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800"/>
          </a:p>
        </p:txBody>
      </p:sp>
      <p:sp>
        <p:nvSpPr>
          <p:cNvPr id="86" name="Freeform 37"/>
          <p:cNvSpPr>
            <a:spLocks/>
          </p:cNvSpPr>
          <p:nvPr userDrawn="1"/>
        </p:nvSpPr>
        <p:spPr bwMode="auto">
          <a:xfrm>
            <a:off x="8332789" y="-385339"/>
            <a:ext cx="276225" cy="73025"/>
          </a:xfrm>
          <a:custGeom>
            <a:avLst/>
            <a:gdLst>
              <a:gd name="T0" fmla="*/ 0 w 349"/>
              <a:gd name="T1" fmla="*/ 34 h 91"/>
              <a:gd name="T2" fmla="*/ 0 w 349"/>
              <a:gd name="T3" fmla="*/ 34 h 91"/>
              <a:gd name="T4" fmla="*/ 20 w 349"/>
              <a:gd name="T5" fmla="*/ 49 h 91"/>
              <a:gd name="T6" fmla="*/ 38 w 349"/>
              <a:gd name="T7" fmla="*/ 60 h 91"/>
              <a:gd name="T8" fmla="*/ 38 w 349"/>
              <a:gd name="T9" fmla="*/ 60 h 91"/>
              <a:gd name="T10" fmla="*/ 69 w 349"/>
              <a:gd name="T11" fmla="*/ 71 h 91"/>
              <a:gd name="T12" fmla="*/ 89 w 349"/>
              <a:gd name="T13" fmla="*/ 78 h 91"/>
              <a:gd name="T14" fmla="*/ 111 w 349"/>
              <a:gd name="T15" fmla="*/ 84 h 91"/>
              <a:gd name="T16" fmla="*/ 137 w 349"/>
              <a:gd name="T17" fmla="*/ 87 h 91"/>
              <a:gd name="T18" fmla="*/ 164 w 349"/>
              <a:gd name="T19" fmla="*/ 91 h 91"/>
              <a:gd name="T20" fmla="*/ 194 w 349"/>
              <a:gd name="T21" fmla="*/ 91 h 91"/>
              <a:gd name="T22" fmla="*/ 226 w 349"/>
              <a:gd name="T23" fmla="*/ 89 h 91"/>
              <a:gd name="T24" fmla="*/ 226 w 349"/>
              <a:gd name="T25" fmla="*/ 89 h 91"/>
              <a:gd name="T26" fmla="*/ 256 w 349"/>
              <a:gd name="T27" fmla="*/ 86 h 91"/>
              <a:gd name="T28" fmla="*/ 279 w 349"/>
              <a:gd name="T29" fmla="*/ 80 h 91"/>
              <a:gd name="T30" fmla="*/ 301 w 349"/>
              <a:gd name="T31" fmla="*/ 75 h 91"/>
              <a:gd name="T32" fmla="*/ 318 w 349"/>
              <a:gd name="T33" fmla="*/ 69 h 91"/>
              <a:gd name="T34" fmla="*/ 342 w 349"/>
              <a:gd name="T35" fmla="*/ 56 h 91"/>
              <a:gd name="T36" fmla="*/ 349 w 349"/>
              <a:gd name="T37" fmla="*/ 53 h 91"/>
              <a:gd name="T38" fmla="*/ 349 w 349"/>
              <a:gd name="T39" fmla="*/ 53 h 91"/>
              <a:gd name="T40" fmla="*/ 338 w 349"/>
              <a:gd name="T41" fmla="*/ 49 h 91"/>
              <a:gd name="T42" fmla="*/ 329 w 349"/>
              <a:gd name="T43" fmla="*/ 44 h 91"/>
              <a:gd name="T44" fmla="*/ 314 w 349"/>
              <a:gd name="T45" fmla="*/ 31 h 91"/>
              <a:gd name="T46" fmla="*/ 314 w 349"/>
              <a:gd name="T47" fmla="*/ 31 h 91"/>
              <a:gd name="T48" fmla="*/ 312 w 349"/>
              <a:gd name="T49" fmla="*/ 38 h 91"/>
              <a:gd name="T50" fmla="*/ 312 w 349"/>
              <a:gd name="T51" fmla="*/ 38 h 91"/>
              <a:gd name="T52" fmla="*/ 311 w 349"/>
              <a:gd name="T53" fmla="*/ 51 h 91"/>
              <a:gd name="T54" fmla="*/ 311 w 349"/>
              <a:gd name="T55" fmla="*/ 51 h 91"/>
              <a:gd name="T56" fmla="*/ 303 w 349"/>
              <a:gd name="T57" fmla="*/ 49 h 91"/>
              <a:gd name="T58" fmla="*/ 303 w 349"/>
              <a:gd name="T59" fmla="*/ 49 h 91"/>
              <a:gd name="T60" fmla="*/ 298 w 349"/>
              <a:gd name="T61" fmla="*/ 45 h 91"/>
              <a:gd name="T62" fmla="*/ 292 w 349"/>
              <a:gd name="T63" fmla="*/ 40 h 91"/>
              <a:gd name="T64" fmla="*/ 289 w 349"/>
              <a:gd name="T65" fmla="*/ 33 h 91"/>
              <a:gd name="T66" fmla="*/ 287 w 349"/>
              <a:gd name="T67" fmla="*/ 23 h 91"/>
              <a:gd name="T68" fmla="*/ 287 w 349"/>
              <a:gd name="T69" fmla="*/ 23 h 91"/>
              <a:gd name="T70" fmla="*/ 287 w 349"/>
              <a:gd name="T71" fmla="*/ 22 h 91"/>
              <a:gd name="T72" fmla="*/ 287 w 349"/>
              <a:gd name="T73" fmla="*/ 22 h 91"/>
              <a:gd name="T74" fmla="*/ 272 w 349"/>
              <a:gd name="T75" fmla="*/ 27 h 91"/>
              <a:gd name="T76" fmla="*/ 252 w 349"/>
              <a:gd name="T77" fmla="*/ 33 h 91"/>
              <a:gd name="T78" fmla="*/ 228 w 349"/>
              <a:gd name="T79" fmla="*/ 38 h 91"/>
              <a:gd name="T80" fmla="*/ 205 w 349"/>
              <a:gd name="T81" fmla="*/ 40 h 91"/>
              <a:gd name="T82" fmla="*/ 205 w 349"/>
              <a:gd name="T83" fmla="*/ 40 h 91"/>
              <a:gd name="T84" fmla="*/ 161 w 349"/>
              <a:gd name="T85" fmla="*/ 38 h 91"/>
              <a:gd name="T86" fmla="*/ 139 w 349"/>
              <a:gd name="T87" fmla="*/ 36 h 91"/>
              <a:gd name="T88" fmla="*/ 117 w 349"/>
              <a:gd name="T89" fmla="*/ 33 h 91"/>
              <a:gd name="T90" fmla="*/ 95 w 349"/>
              <a:gd name="T91" fmla="*/ 29 h 91"/>
              <a:gd name="T92" fmla="*/ 73 w 349"/>
              <a:gd name="T93" fmla="*/ 22 h 91"/>
              <a:gd name="T94" fmla="*/ 51 w 349"/>
              <a:gd name="T95" fmla="*/ 14 h 91"/>
              <a:gd name="T96" fmla="*/ 31 w 349"/>
              <a:gd name="T97" fmla="*/ 7 h 91"/>
              <a:gd name="T98" fmla="*/ 31 w 349"/>
              <a:gd name="T99" fmla="*/ 7 h 91"/>
              <a:gd name="T100" fmla="*/ 15 w 349"/>
              <a:gd name="T101" fmla="*/ 0 h 91"/>
              <a:gd name="T102" fmla="*/ 15 w 349"/>
              <a:gd name="T103" fmla="*/ 0 h 91"/>
              <a:gd name="T104" fmla="*/ 15 w 349"/>
              <a:gd name="T105" fmla="*/ 1 h 91"/>
              <a:gd name="T106" fmla="*/ 15 w 349"/>
              <a:gd name="T107" fmla="*/ 5 h 91"/>
              <a:gd name="T108" fmla="*/ 18 w 349"/>
              <a:gd name="T109" fmla="*/ 14 h 91"/>
              <a:gd name="T110" fmla="*/ 25 w 349"/>
              <a:gd name="T111" fmla="*/ 25 h 91"/>
              <a:gd name="T112" fmla="*/ 25 w 349"/>
              <a:gd name="T113" fmla="*/ 25 h 91"/>
              <a:gd name="T114" fmla="*/ 16 w 349"/>
              <a:gd name="T115" fmla="*/ 23 h 91"/>
              <a:gd name="T116" fmla="*/ 7 w 349"/>
              <a:gd name="T117" fmla="*/ 27 h 91"/>
              <a:gd name="T118" fmla="*/ 7 w 349"/>
              <a:gd name="T119" fmla="*/ 27 h 91"/>
              <a:gd name="T120" fmla="*/ 2 w 349"/>
              <a:gd name="T121" fmla="*/ 31 h 91"/>
              <a:gd name="T122" fmla="*/ 0 w 349"/>
              <a:gd name="T123" fmla="*/ 34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49" h="91">
                <a:moveTo>
                  <a:pt x="0" y="34"/>
                </a:moveTo>
                <a:lnTo>
                  <a:pt x="0" y="34"/>
                </a:lnTo>
                <a:lnTo>
                  <a:pt x="20" y="49"/>
                </a:lnTo>
                <a:lnTo>
                  <a:pt x="38" y="60"/>
                </a:lnTo>
                <a:lnTo>
                  <a:pt x="38" y="60"/>
                </a:lnTo>
                <a:lnTo>
                  <a:pt x="69" y="71"/>
                </a:lnTo>
                <a:lnTo>
                  <a:pt x="89" y="78"/>
                </a:lnTo>
                <a:lnTo>
                  <a:pt x="111" y="84"/>
                </a:lnTo>
                <a:lnTo>
                  <a:pt x="137" y="87"/>
                </a:lnTo>
                <a:lnTo>
                  <a:pt x="164" y="91"/>
                </a:lnTo>
                <a:lnTo>
                  <a:pt x="194" y="91"/>
                </a:lnTo>
                <a:lnTo>
                  <a:pt x="226" y="89"/>
                </a:lnTo>
                <a:lnTo>
                  <a:pt x="226" y="89"/>
                </a:lnTo>
                <a:lnTo>
                  <a:pt x="256" y="86"/>
                </a:lnTo>
                <a:lnTo>
                  <a:pt x="279" y="80"/>
                </a:lnTo>
                <a:lnTo>
                  <a:pt x="301" y="75"/>
                </a:lnTo>
                <a:lnTo>
                  <a:pt x="318" y="69"/>
                </a:lnTo>
                <a:lnTo>
                  <a:pt x="342" y="56"/>
                </a:lnTo>
                <a:lnTo>
                  <a:pt x="349" y="53"/>
                </a:lnTo>
                <a:lnTo>
                  <a:pt x="349" y="53"/>
                </a:lnTo>
                <a:lnTo>
                  <a:pt x="338" y="49"/>
                </a:lnTo>
                <a:lnTo>
                  <a:pt x="329" y="44"/>
                </a:lnTo>
                <a:lnTo>
                  <a:pt x="314" y="31"/>
                </a:lnTo>
                <a:lnTo>
                  <a:pt x="314" y="31"/>
                </a:lnTo>
                <a:lnTo>
                  <a:pt x="312" y="38"/>
                </a:lnTo>
                <a:lnTo>
                  <a:pt x="312" y="38"/>
                </a:lnTo>
                <a:lnTo>
                  <a:pt x="311" y="51"/>
                </a:lnTo>
                <a:lnTo>
                  <a:pt x="311" y="51"/>
                </a:lnTo>
                <a:lnTo>
                  <a:pt x="303" y="49"/>
                </a:lnTo>
                <a:lnTo>
                  <a:pt x="303" y="49"/>
                </a:lnTo>
                <a:lnTo>
                  <a:pt x="298" y="45"/>
                </a:lnTo>
                <a:lnTo>
                  <a:pt x="292" y="40"/>
                </a:lnTo>
                <a:lnTo>
                  <a:pt x="289" y="33"/>
                </a:lnTo>
                <a:lnTo>
                  <a:pt x="287" y="23"/>
                </a:lnTo>
                <a:lnTo>
                  <a:pt x="287" y="23"/>
                </a:lnTo>
                <a:lnTo>
                  <a:pt x="287" y="22"/>
                </a:lnTo>
                <a:lnTo>
                  <a:pt x="287" y="22"/>
                </a:lnTo>
                <a:lnTo>
                  <a:pt x="272" y="27"/>
                </a:lnTo>
                <a:lnTo>
                  <a:pt x="252" y="33"/>
                </a:lnTo>
                <a:lnTo>
                  <a:pt x="228" y="38"/>
                </a:lnTo>
                <a:lnTo>
                  <a:pt x="205" y="40"/>
                </a:lnTo>
                <a:lnTo>
                  <a:pt x="205" y="40"/>
                </a:lnTo>
                <a:lnTo>
                  <a:pt x="161" y="38"/>
                </a:lnTo>
                <a:lnTo>
                  <a:pt x="139" y="36"/>
                </a:lnTo>
                <a:lnTo>
                  <a:pt x="117" y="33"/>
                </a:lnTo>
                <a:lnTo>
                  <a:pt x="95" y="29"/>
                </a:lnTo>
                <a:lnTo>
                  <a:pt x="73" y="22"/>
                </a:lnTo>
                <a:lnTo>
                  <a:pt x="51" y="14"/>
                </a:lnTo>
                <a:lnTo>
                  <a:pt x="31" y="7"/>
                </a:lnTo>
                <a:lnTo>
                  <a:pt x="31" y="7"/>
                </a:lnTo>
                <a:lnTo>
                  <a:pt x="15" y="0"/>
                </a:lnTo>
                <a:lnTo>
                  <a:pt x="15" y="0"/>
                </a:lnTo>
                <a:lnTo>
                  <a:pt x="15" y="1"/>
                </a:lnTo>
                <a:lnTo>
                  <a:pt x="15" y="5"/>
                </a:lnTo>
                <a:lnTo>
                  <a:pt x="18" y="14"/>
                </a:lnTo>
                <a:lnTo>
                  <a:pt x="25" y="25"/>
                </a:lnTo>
                <a:lnTo>
                  <a:pt x="25" y="25"/>
                </a:lnTo>
                <a:lnTo>
                  <a:pt x="16" y="23"/>
                </a:lnTo>
                <a:lnTo>
                  <a:pt x="7" y="27"/>
                </a:lnTo>
                <a:lnTo>
                  <a:pt x="7" y="27"/>
                </a:lnTo>
                <a:lnTo>
                  <a:pt x="2" y="31"/>
                </a:lnTo>
                <a:lnTo>
                  <a:pt x="0" y="3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800"/>
          </a:p>
        </p:txBody>
      </p:sp>
      <p:sp>
        <p:nvSpPr>
          <p:cNvPr id="87" name="Freeform 38"/>
          <p:cNvSpPr>
            <a:spLocks/>
          </p:cNvSpPr>
          <p:nvPr userDrawn="1"/>
        </p:nvSpPr>
        <p:spPr bwMode="auto">
          <a:xfrm>
            <a:off x="8270876" y="-618703"/>
            <a:ext cx="282575" cy="201613"/>
          </a:xfrm>
          <a:custGeom>
            <a:avLst/>
            <a:gdLst>
              <a:gd name="T0" fmla="*/ 326 w 357"/>
              <a:gd name="T1" fmla="*/ 20 h 253"/>
              <a:gd name="T2" fmla="*/ 320 w 357"/>
              <a:gd name="T3" fmla="*/ 3 h 253"/>
              <a:gd name="T4" fmla="*/ 311 w 357"/>
              <a:gd name="T5" fmla="*/ 0 h 253"/>
              <a:gd name="T6" fmla="*/ 227 w 357"/>
              <a:gd name="T7" fmla="*/ 40 h 253"/>
              <a:gd name="T8" fmla="*/ 207 w 357"/>
              <a:gd name="T9" fmla="*/ 53 h 253"/>
              <a:gd name="T10" fmla="*/ 176 w 357"/>
              <a:gd name="T11" fmla="*/ 53 h 253"/>
              <a:gd name="T12" fmla="*/ 181 w 357"/>
              <a:gd name="T13" fmla="*/ 71 h 253"/>
              <a:gd name="T14" fmla="*/ 172 w 357"/>
              <a:gd name="T15" fmla="*/ 78 h 253"/>
              <a:gd name="T16" fmla="*/ 181 w 357"/>
              <a:gd name="T17" fmla="*/ 93 h 253"/>
              <a:gd name="T18" fmla="*/ 198 w 357"/>
              <a:gd name="T19" fmla="*/ 91 h 253"/>
              <a:gd name="T20" fmla="*/ 189 w 357"/>
              <a:gd name="T21" fmla="*/ 115 h 253"/>
              <a:gd name="T22" fmla="*/ 147 w 357"/>
              <a:gd name="T23" fmla="*/ 146 h 253"/>
              <a:gd name="T24" fmla="*/ 101 w 357"/>
              <a:gd name="T25" fmla="*/ 155 h 253"/>
              <a:gd name="T26" fmla="*/ 79 w 357"/>
              <a:gd name="T27" fmla="*/ 137 h 253"/>
              <a:gd name="T28" fmla="*/ 68 w 357"/>
              <a:gd name="T29" fmla="*/ 126 h 253"/>
              <a:gd name="T30" fmla="*/ 50 w 357"/>
              <a:gd name="T31" fmla="*/ 126 h 253"/>
              <a:gd name="T32" fmla="*/ 28 w 357"/>
              <a:gd name="T33" fmla="*/ 137 h 253"/>
              <a:gd name="T34" fmla="*/ 48 w 357"/>
              <a:gd name="T35" fmla="*/ 140 h 253"/>
              <a:gd name="T36" fmla="*/ 44 w 357"/>
              <a:gd name="T37" fmla="*/ 149 h 253"/>
              <a:gd name="T38" fmla="*/ 75 w 357"/>
              <a:gd name="T39" fmla="*/ 169 h 253"/>
              <a:gd name="T40" fmla="*/ 75 w 357"/>
              <a:gd name="T41" fmla="*/ 171 h 253"/>
              <a:gd name="T42" fmla="*/ 39 w 357"/>
              <a:gd name="T43" fmla="*/ 160 h 253"/>
              <a:gd name="T44" fmla="*/ 28 w 357"/>
              <a:gd name="T45" fmla="*/ 164 h 253"/>
              <a:gd name="T46" fmla="*/ 8 w 357"/>
              <a:gd name="T47" fmla="*/ 171 h 253"/>
              <a:gd name="T48" fmla="*/ 2 w 357"/>
              <a:gd name="T49" fmla="*/ 193 h 253"/>
              <a:gd name="T50" fmla="*/ 17 w 357"/>
              <a:gd name="T51" fmla="*/ 180 h 253"/>
              <a:gd name="T52" fmla="*/ 22 w 357"/>
              <a:gd name="T53" fmla="*/ 188 h 253"/>
              <a:gd name="T54" fmla="*/ 26 w 357"/>
              <a:gd name="T55" fmla="*/ 197 h 253"/>
              <a:gd name="T56" fmla="*/ 66 w 357"/>
              <a:gd name="T57" fmla="*/ 195 h 253"/>
              <a:gd name="T58" fmla="*/ 75 w 357"/>
              <a:gd name="T59" fmla="*/ 197 h 253"/>
              <a:gd name="T60" fmla="*/ 39 w 357"/>
              <a:gd name="T61" fmla="*/ 206 h 253"/>
              <a:gd name="T62" fmla="*/ 37 w 357"/>
              <a:gd name="T63" fmla="*/ 213 h 253"/>
              <a:gd name="T64" fmla="*/ 28 w 357"/>
              <a:gd name="T65" fmla="*/ 233 h 253"/>
              <a:gd name="T66" fmla="*/ 35 w 357"/>
              <a:gd name="T67" fmla="*/ 248 h 253"/>
              <a:gd name="T68" fmla="*/ 41 w 357"/>
              <a:gd name="T69" fmla="*/ 244 h 253"/>
              <a:gd name="T70" fmla="*/ 42 w 357"/>
              <a:gd name="T71" fmla="*/ 235 h 253"/>
              <a:gd name="T72" fmla="*/ 55 w 357"/>
              <a:gd name="T73" fmla="*/ 243 h 253"/>
              <a:gd name="T74" fmla="*/ 72 w 357"/>
              <a:gd name="T75" fmla="*/ 232 h 253"/>
              <a:gd name="T76" fmla="*/ 94 w 357"/>
              <a:gd name="T77" fmla="*/ 213 h 253"/>
              <a:gd name="T78" fmla="*/ 108 w 357"/>
              <a:gd name="T79" fmla="*/ 211 h 253"/>
              <a:gd name="T80" fmla="*/ 110 w 357"/>
              <a:gd name="T81" fmla="*/ 222 h 253"/>
              <a:gd name="T82" fmla="*/ 115 w 357"/>
              <a:gd name="T83" fmla="*/ 233 h 253"/>
              <a:gd name="T84" fmla="*/ 114 w 357"/>
              <a:gd name="T85" fmla="*/ 243 h 253"/>
              <a:gd name="T86" fmla="*/ 136 w 357"/>
              <a:gd name="T87" fmla="*/ 224 h 253"/>
              <a:gd name="T88" fmla="*/ 141 w 357"/>
              <a:gd name="T89" fmla="*/ 219 h 253"/>
              <a:gd name="T90" fmla="*/ 145 w 357"/>
              <a:gd name="T91" fmla="*/ 211 h 253"/>
              <a:gd name="T92" fmla="*/ 147 w 357"/>
              <a:gd name="T93" fmla="*/ 200 h 253"/>
              <a:gd name="T94" fmla="*/ 167 w 357"/>
              <a:gd name="T95" fmla="*/ 193 h 253"/>
              <a:gd name="T96" fmla="*/ 170 w 357"/>
              <a:gd name="T97" fmla="*/ 180 h 253"/>
              <a:gd name="T98" fmla="*/ 181 w 357"/>
              <a:gd name="T99" fmla="*/ 179 h 253"/>
              <a:gd name="T100" fmla="*/ 199 w 357"/>
              <a:gd name="T101" fmla="*/ 197 h 253"/>
              <a:gd name="T102" fmla="*/ 231 w 357"/>
              <a:gd name="T103" fmla="*/ 182 h 253"/>
              <a:gd name="T104" fmla="*/ 227 w 357"/>
              <a:gd name="T105" fmla="*/ 169 h 253"/>
              <a:gd name="T106" fmla="*/ 223 w 357"/>
              <a:gd name="T107" fmla="*/ 155 h 253"/>
              <a:gd name="T108" fmla="*/ 245 w 357"/>
              <a:gd name="T109" fmla="*/ 173 h 253"/>
              <a:gd name="T110" fmla="*/ 276 w 357"/>
              <a:gd name="T111" fmla="*/ 155 h 253"/>
              <a:gd name="T112" fmla="*/ 273 w 357"/>
              <a:gd name="T113" fmla="*/ 149 h 253"/>
              <a:gd name="T114" fmla="*/ 263 w 357"/>
              <a:gd name="T115" fmla="*/ 131 h 253"/>
              <a:gd name="T116" fmla="*/ 262 w 357"/>
              <a:gd name="T117" fmla="*/ 115 h 253"/>
              <a:gd name="T118" fmla="*/ 262 w 357"/>
              <a:gd name="T119" fmla="*/ 98 h 253"/>
              <a:gd name="T120" fmla="*/ 353 w 357"/>
              <a:gd name="T121" fmla="*/ 45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57" h="253">
                <a:moveTo>
                  <a:pt x="344" y="31"/>
                </a:moveTo>
                <a:lnTo>
                  <a:pt x="344" y="31"/>
                </a:lnTo>
                <a:lnTo>
                  <a:pt x="335" y="23"/>
                </a:lnTo>
                <a:lnTo>
                  <a:pt x="326" y="20"/>
                </a:lnTo>
                <a:lnTo>
                  <a:pt x="309" y="12"/>
                </a:lnTo>
                <a:lnTo>
                  <a:pt x="309" y="12"/>
                </a:lnTo>
                <a:lnTo>
                  <a:pt x="316" y="7"/>
                </a:lnTo>
                <a:lnTo>
                  <a:pt x="320" y="3"/>
                </a:lnTo>
                <a:lnTo>
                  <a:pt x="320" y="1"/>
                </a:lnTo>
                <a:lnTo>
                  <a:pt x="320" y="1"/>
                </a:lnTo>
                <a:lnTo>
                  <a:pt x="315" y="0"/>
                </a:lnTo>
                <a:lnTo>
                  <a:pt x="311" y="0"/>
                </a:lnTo>
                <a:lnTo>
                  <a:pt x="311" y="0"/>
                </a:lnTo>
                <a:lnTo>
                  <a:pt x="280" y="12"/>
                </a:lnTo>
                <a:lnTo>
                  <a:pt x="252" y="25"/>
                </a:lnTo>
                <a:lnTo>
                  <a:pt x="227" y="40"/>
                </a:lnTo>
                <a:lnTo>
                  <a:pt x="209" y="53"/>
                </a:lnTo>
                <a:lnTo>
                  <a:pt x="209" y="53"/>
                </a:lnTo>
                <a:lnTo>
                  <a:pt x="207" y="53"/>
                </a:lnTo>
                <a:lnTo>
                  <a:pt x="207" y="53"/>
                </a:lnTo>
                <a:lnTo>
                  <a:pt x="201" y="56"/>
                </a:lnTo>
                <a:lnTo>
                  <a:pt x="196" y="56"/>
                </a:lnTo>
                <a:lnTo>
                  <a:pt x="185" y="54"/>
                </a:lnTo>
                <a:lnTo>
                  <a:pt x="176" y="53"/>
                </a:lnTo>
                <a:lnTo>
                  <a:pt x="174" y="51"/>
                </a:lnTo>
                <a:lnTo>
                  <a:pt x="170" y="67"/>
                </a:lnTo>
                <a:lnTo>
                  <a:pt x="170" y="67"/>
                </a:lnTo>
                <a:lnTo>
                  <a:pt x="181" y="71"/>
                </a:lnTo>
                <a:lnTo>
                  <a:pt x="189" y="74"/>
                </a:lnTo>
                <a:lnTo>
                  <a:pt x="189" y="74"/>
                </a:lnTo>
                <a:lnTo>
                  <a:pt x="178" y="76"/>
                </a:lnTo>
                <a:lnTo>
                  <a:pt x="172" y="78"/>
                </a:lnTo>
                <a:lnTo>
                  <a:pt x="168" y="82"/>
                </a:lnTo>
                <a:lnTo>
                  <a:pt x="174" y="96"/>
                </a:lnTo>
                <a:lnTo>
                  <a:pt x="174" y="96"/>
                </a:lnTo>
                <a:lnTo>
                  <a:pt x="181" y="93"/>
                </a:lnTo>
                <a:lnTo>
                  <a:pt x="189" y="91"/>
                </a:lnTo>
                <a:lnTo>
                  <a:pt x="198" y="89"/>
                </a:lnTo>
                <a:lnTo>
                  <a:pt x="198" y="89"/>
                </a:lnTo>
                <a:lnTo>
                  <a:pt x="198" y="91"/>
                </a:lnTo>
                <a:lnTo>
                  <a:pt x="198" y="91"/>
                </a:lnTo>
                <a:lnTo>
                  <a:pt x="198" y="98"/>
                </a:lnTo>
                <a:lnTo>
                  <a:pt x="194" y="105"/>
                </a:lnTo>
                <a:lnTo>
                  <a:pt x="189" y="115"/>
                </a:lnTo>
                <a:lnTo>
                  <a:pt x="181" y="122"/>
                </a:lnTo>
                <a:lnTo>
                  <a:pt x="165" y="137"/>
                </a:lnTo>
                <a:lnTo>
                  <a:pt x="156" y="142"/>
                </a:lnTo>
                <a:lnTo>
                  <a:pt x="147" y="146"/>
                </a:lnTo>
                <a:lnTo>
                  <a:pt x="147" y="146"/>
                </a:lnTo>
                <a:lnTo>
                  <a:pt x="128" y="151"/>
                </a:lnTo>
                <a:lnTo>
                  <a:pt x="112" y="155"/>
                </a:lnTo>
                <a:lnTo>
                  <a:pt x="101" y="155"/>
                </a:lnTo>
                <a:lnTo>
                  <a:pt x="95" y="153"/>
                </a:lnTo>
                <a:lnTo>
                  <a:pt x="95" y="153"/>
                </a:lnTo>
                <a:lnTo>
                  <a:pt x="84" y="144"/>
                </a:lnTo>
                <a:lnTo>
                  <a:pt x="79" y="137"/>
                </a:lnTo>
                <a:lnTo>
                  <a:pt x="73" y="129"/>
                </a:lnTo>
                <a:lnTo>
                  <a:pt x="72" y="126"/>
                </a:lnTo>
                <a:lnTo>
                  <a:pt x="68" y="126"/>
                </a:lnTo>
                <a:lnTo>
                  <a:pt x="68" y="126"/>
                </a:lnTo>
                <a:lnTo>
                  <a:pt x="64" y="126"/>
                </a:lnTo>
                <a:lnTo>
                  <a:pt x="61" y="127"/>
                </a:lnTo>
                <a:lnTo>
                  <a:pt x="61" y="127"/>
                </a:lnTo>
                <a:lnTo>
                  <a:pt x="50" y="126"/>
                </a:lnTo>
                <a:lnTo>
                  <a:pt x="41" y="127"/>
                </a:lnTo>
                <a:lnTo>
                  <a:pt x="33" y="131"/>
                </a:lnTo>
                <a:lnTo>
                  <a:pt x="30" y="133"/>
                </a:lnTo>
                <a:lnTo>
                  <a:pt x="28" y="137"/>
                </a:lnTo>
                <a:lnTo>
                  <a:pt x="28" y="137"/>
                </a:lnTo>
                <a:lnTo>
                  <a:pt x="41" y="137"/>
                </a:lnTo>
                <a:lnTo>
                  <a:pt x="48" y="138"/>
                </a:lnTo>
                <a:lnTo>
                  <a:pt x="48" y="140"/>
                </a:lnTo>
                <a:lnTo>
                  <a:pt x="46" y="142"/>
                </a:lnTo>
                <a:lnTo>
                  <a:pt x="46" y="142"/>
                </a:lnTo>
                <a:lnTo>
                  <a:pt x="42" y="146"/>
                </a:lnTo>
                <a:lnTo>
                  <a:pt x="44" y="149"/>
                </a:lnTo>
                <a:lnTo>
                  <a:pt x="46" y="153"/>
                </a:lnTo>
                <a:lnTo>
                  <a:pt x="52" y="157"/>
                </a:lnTo>
                <a:lnTo>
                  <a:pt x="75" y="169"/>
                </a:lnTo>
                <a:lnTo>
                  <a:pt x="75" y="169"/>
                </a:lnTo>
                <a:lnTo>
                  <a:pt x="75" y="169"/>
                </a:lnTo>
                <a:lnTo>
                  <a:pt x="75" y="171"/>
                </a:lnTo>
                <a:lnTo>
                  <a:pt x="75" y="171"/>
                </a:lnTo>
                <a:lnTo>
                  <a:pt x="75" y="171"/>
                </a:lnTo>
                <a:lnTo>
                  <a:pt x="68" y="171"/>
                </a:lnTo>
                <a:lnTo>
                  <a:pt x="59" y="168"/>
                </a:lnTo>
                <a:lnTo>
                  <a:pt x="39" y="160"/>
                </a:lnTo>
                <a:lnTo>
                  <a:pt x="39" y="160"/>
                </a:lnTo>
                <a:lnTo>
                  <a:pt x="35" y="160"/>
                </a:lnTo>
                <a:lnTo>
                  <a:pt x="31" y="160"/>
                </a:lnTo>
                <a:lnTo>
                  <a:pt x="28" y="164"/>
                </a:lnTo>
                <a:lnTo>
                  <a:pt x="28" y="164"/>
                </a:lnTo>
                <a:lnTo>
                  <a:pt x="24" y="164"/>
                </a:lnTo>
                <a:lnTo>
                  <a:pt x="19" y="164"/>
                </a:lnTo>
                <a:lnTo>
                  <a:pt x="11" y="168"/>
                </a:lnTo>
                <a:lnTo>
                  <a:pt x="8" y="171"/>
                </a:lnTo>
                <a:lnTo>
                  <a:pt x="2" y="175"/>
                </a:lnTo>
                <a:lnTo>
                  <a:pt x="0" y="180"/>
                </a:lnTo>
                <a:lnTo>
                  <a:pt x="0" y="186"/>
                </a:lnTo>
                <a:lnTo>
                  <a:pt x="2" y="193"/>
                </a:lnTo>
                <a:lnTo>
                  <a:pt x="2" y="193"/>
                </a:lnTo>
                <a:lnTo>
                  <a:pt x="8" y="186"/>
                </a:lnTo>
                <a:lnTo>
                  <a:pt x="13" y="180"/>
                </a:lnTo>
                <a:lnTo>
                  <a:pt x="17" y="180"/>
                </a:lnTo>
                <a:lnTo>
                  <a:pt x="20" y="180"/>
                </a:lnTo>
                <a:lnTo>
                  <a:pt x="20" y="180"/>
                </a:lnTo>
                <a:lnTo>
                  <a:pt x="22" y="182"/>
                </a:lnTo>
                <a:lnTo>
                  <a:pt x="22" y="188"/>
                </a:lnTo>
                <a:lnTo>
                  <a:pt x="22" y="191"/>
                </a:lnTo>
                <a:lnTo>
                  <a:pt x="24" y="195"/>
                </a:lnTo>
                <a:lnTo>
                  <a:pt x="26" y="197"/>
                </a:lnTo>
                <a:lnTo>
                  <a:pt x="26" y="197"/>
                </a:lnTo>
                <a:lnTo>
                  <a:pt x="30" y="199"/>
                </a:lnTo>
                <a:lnTo>
                  <a:pt x="37" y="199"/>
                </a:lnTo>
                <a:lnTo>
                  <a:pt x="52" y="197"/>
                </a:lnTo>
                <a:lnTo>
                  <a:pt x="66" y="195"/>
                </a:lnTo>
                <a:lnTo>
                  <a:pt x="73" y="195"/>
                </a:lnTo>
                <a:lnTo>
                  <a:pt x="75" y="195"/>
                </a:lnTo>
                <a:lnTo>
                  <a:pt x="75" y="195"/>
                </a:lnTo>
                <a:lnTo>
                  <a:pt x="75" y="197"/>
                </a:lnTo>
                <a:lnTo>
                  <a:pt x="72" y="199"/>
                </a:lnTo>
                <a:lnTo>
                  <a:pt x="59" y="200"/>
                </a:lnTo>
                <a:lnTo>
                  <a:pt x="44" y="202"/>
                </a:lnTo>
                <a:lnTo>
                  <a:pt x="39" y="206"/>
                </a:lnTo>
                <a:lnTo>
                  <a:pt x="37" y="208"/>
                </a:lnTo>
                <a:lnTo>
                  <a:pt x="37" y="208"/>
                </a:lnTo>
                <a:lnTo>
                  <a:pt x="37" y="213"/>
                </a:lnTo>
                <a:lnTo>
                  <a:pt x="37" y="213"/>
                </a:lnTo>
                <a:lnTo>
                  <a:pt x="37" y="215"/>
                </a:lnTo>
                <a:lnTo>
                  <a:pt x="33" y="219"/>
                </a:lnTo>
                <a:lnTo>
                  <a:pt x="30" y="226"/>
                </a:lnTo>
                <a:lnTo>
                  <a:pt x="28" y="233"/>
                </a:lnTo>
                <a:lnTo>
                  <a:pt x="28" y="233"/>
                </a:lnTo>
                <a:lnTo>
                  <a:pt x="28" y="237"/>
                </a:lnTo>
                <a:lnTo>
                  <a:pt x="30" y="243"/>
                </a:lnTo>
                <a:lnTo>
                  <a:pt x="35" y="248"/>
                </a:lnTo>
                <a:lnTo>
                  <a:pt x="41" y="253"/>
                </a:lnTo>
                <a:lnTo>
                  <a:pt x="41" y="253"/>
                </a:lnTo>
                <a:lnTo>
                  <a:pt x="42" y="252"/>
                </a:lnTo>
                <a:lnTo>
                  <a:pt x="41" y="244"/>
                </a:lnTo>
                <a:lnTo>
                  <a:pt x="41" y="239"/>
                </a:lnTo>
                <a:lnTo>
                  <a:pt x="42" y="237"/>
                </a:lnTo>
                <a:lnTo>
                  <a:pt x="42" y="235"/>
                </a:lnTo>
                <a:lnTo>
                  <a:pt x="42" y="235"/>
                </a:lnTo>
                <a:lnTo>
                  <a:pt x="46" y="235"/>
                </a:lnTo>
                <a:lnTo>
                  <a:pt x="48" y="237"/>
                </a:lnTo>
                <a:lnTo>
                  <a:pt x="52" y="241"/>
                </a:lnTo>
                <a:lnTo>
                  <a:pt x="55" y="243"/>
                </a:lnTo>
                <a:lnTo>
                  <a:pt x="55" y="243"/>
                </a:lnTo>
                <a:lnTo>
                  <a:pt x="59" y="241"/>
                </a:lnTo>
                <a:lnTo>
                  <a:pt x="62" y="239"/>
                </a:lnTo>
                <a:lnTo>
                  <a:pt x="72" y="232"/>
                </a:lnTo>
                <a:lnTo>
                  <a:pt x="81" y="222"/>
                </a:lnTo>
                <a:lnTo>
                  <a:pt x="86" y="217"/>
                </a:lnTo>
                <a:lnTo>
                  <a:pt x="94" y="213"/>
                </a:lnTo>
                <a:lnTo>
                  <a:pt x="94" y="213"/>
                </a:lnTo>
                <a:lnTo>
                  <a:pt x="103" y="210"/>
                </a:lnTo>
                <a:lnTo>
                  <a:pt x="106" y="208"/>
                </a:lnTo>
                <a:lnTo>
                  <a:pt x="108" y="210"/>
                </a:lnTo>
                <a:lnTo>
                  <a:pt x="108" y="211"/>
                </a:lnTo>
                <a:lnTo>
                  <a:pt x="108" y="217"/>
                </a:lnTo>
                <a:lnTo>
                  <a:pt x="108" y="221"/>
                </a:lnTo>
                <a:lnTo>
                  <a:pt x="110" y="222"/>
                </a:lnTo>
                <a:lnTo>
                  <a:pt x="110" y="222"/>
                </a:lnTo>
                <a:lnTo>
                  <a:pt x="115" y="224"/>
                </a:lnTo>
                <a:lnTo>
                  <a:pt x="117" y="226"/>
                </a:lnTo>
                <a:lnTo>
                  <a:pt x="117" y="230"/>
                </a:lnTo>
                <a:lnTo>
                  <a:pt x="115" y="233"/>
                </a:lnTo>
                <a:lnTo>
                  <a:pt x="112" y="239"/>
                </a:lnTo>
                <a:lnTo>
                  <a:pt x="108" y="243"/>
                </a:lnTo>
                <a:lnTo>
                  <a:pt x="108" y="243"/>
                </a:lnTo>
                <a:lnTo>
                  <a:pt x="114" y="243"/>
                </a:lnTo>
                <a:lnTo>
                  <a:pt x="121" y="241"/>
                </a:lnTo>
                <a:lnTo>
                  <a:pt x="128" y="233"/>
                </a:lnTo>
                <a:lnTo>
                  <a:pt x="132" y="230"/>
                </a:lnTo>
                <a:lnTo>
                  <a:pt x="136" y="224"/>
                </a:lnTo>
                <a:lnTo>
                  <a:pt x="136" y="224"/>
                </a:lnTo>
                <a:lnTo>
                  <a:pt x="136" y="221"/>
                </a:lnTo>
                <a:lnTo>
                  <a:pt x="137" y="221"/>
                </a:lnTo>
                <a:lnTo>
                  <a:pt x="141" y="219"/>
                </a:lnTo>
                <a:lnTo>
                  <a:pt x="143" y="217"/>
                </a:lnTo>
                <a:lnTo>
                  <a:pt x="143" y="217"/>
                </a:lnTo>
                <a:lnTo>
                  <a:pt x="145" y="215"/>
                </a:lnTo>
                <a:lnTo>
                  <a:pt x="145" y="211"/>
                </a:lnTo>
                <a:lnTo>
                  <a:pt x="145" y="208"/>
                </a:lnTo>
                <a:lnTo>
                  <a:pt x="145" y="204"/>
                </a:lnTo>
                <a:lnTo>
                  <a:pt x="145" y="204"/>
                </a:lnTo>
                <a:lnTo>
                  <a:pt x="147" y="200"/>
                </a:lnTo>
                <a:lnTo>
                  <a:pt x="150" y="199"/>
                </a:lnTo>
                <a:lnTo>
                  <a:pt x="157" y="197"/>
                </a:lnTo>
                <a:lnTo>
                  <a:pt x="165" y="195"/>
                </a:lnTo>
                <a:lnTo>
                  <a:pt x="167" y="193"/>
                </a:lnTo>
                <a:lnTo>
                  <a:pt x="167" y="191"/>
                </a:lnTo>
                <a:lnTo>
                  <a:pt x="167" y="191"/>
                </a:lnTo>
                <a:lnTo>
                  <a:pt x="167" y="186"/>
                </a:lnTo>
                <a:lnTo>
                  <a:pt x="170" y="180"/>
                </a:lnTo>
                <a:lnTo>
                  <a:pt x="176" y="179"/>
                </a:lnTo>
                <a:lnTo>
                  <a:pt x="179" y="177"/>
                </a:lnTo>
                <a:lnTo>
                  <a:pt x="179" y="177"/>
                </a:lnTo>
                <a:lnTo>
                  <a:pt x="181" y="179"/>
                </a:lnTo>
                <a:lnTo>
                  <a:pt x="183" y="184"/>
                </a:lnTo>
                <a:lnTo>
                  <a:pt x="189" y="190"/>
                </a:lnTo>
                <a:lnTo>
                  <a:pt x="194" y="193"/>
                </a:lnTo>
                <a:lnTo>
                  <a:pt x="199" y="197"/>
                </a:lnTo>
                <a:lnTo>
                  <a:pt x="199" y="197"/>
                </a:lnTo>
                <a:lnTo>
                  <a:pt x="221" y="186"/>
                </a:lnTo>
                <a:lnTo>
                  <a:pt x="221" y="186"/>
                </a:lnTo>
                <a:lnTo>
                  <a:pt x="231" y="182"/>
                </a:lnTo>
                <a:lnTo>
                  <a:pt x="234" y="179"/>
                </a:lnTo>
                <a:lnTo>
                  <a:pt x="234" y="179"/>
                </a:lnTo>
                <a:lnTo>
                  <a:pt x="231" y="173"/>
                </a:lnTo>
                <a:lnTo>
                  <a:pt x="227" y="169"/>
                </a:lnTo>
                <a:lnTo>
                  <a:pt x="225" y="164"/>
                </a:lnTo>
                <a:lnTo>
                  <a:pt x="225" y="164"/>
                </a:lnTo>
                <a:lnTo>
                  <a:pt x="223" y="158"/>
                </a:lnTo>
                <a:lnTo>
                  <a:pt x="223" y="155"/>
                </a:lnTo>
                <a:lnTo>
                  <a:pt x="223" y="155"/>
                </a:lnTo>
                <a:lnTo>
                  <a:pt x="229" y="162"/>
                </a:lnTo>
                <a:lnTo>
                  <a:pt x="236" y="168"/>
                </a:lnTo>
                <a:lnTo>
                  <a:pt x="245" y="173"/>
                </a:lnTo>
                <a:lnTo>
                  <a:pt x="245" y="173"/>
                </a:lnTo>
                <a:lnTo>
                  <a:pt x="271" y="157"/>
                </a:lnTo>
                <a:lnTo>
                  <a:pt x="271" y="157"/>
                </a:lnTo>
                <a:lnTo>
                  <a:pt x="276" y="155"/>
                </a:lnTo>
                <a:lnTo>
                  <a:pt x="276" y="155"/>
                </a:lnTo>
                <a:lnTo>
                  <a:pt x="276" y="155"/>
                </a:lnTo>
                <a:lnTo>
                  <a:pt x="276" y="155"/>
                </a:lnTo>
                <a:lnTo>
                  <a:pt x="273" y="149"/>
                </a:lnTo>
                <a:lnTo>
                  <a:pt x="267" y="144"/>
                </a:lnTo>
                <a:lnTo>
                  <a:pt x="262" y="137"/>
                </a:lnTo>
                <a:lnTo>
                  <a:pt x="262" y="133"/>
                </a:lnTo>
                <a:lnTo>
                  <a:pt x="263" y="131"/>
                </a:lnTo>
                <a:lnTo>
                  <a:pt x="263" y="131"/>
                </a:lnTo>
                <a:lnTo>
                  <a:pt x="265" y="129"/>
                </a:lnTo>
                <a:lnTo>
                  <a:pt x="265" y="126"/>
                </a:lnTo>
                <a:lnTo>
                  <a:pt x="262" y="115"/>
                </a:lnTo>
                <a:lnTo>
                  <a:pt x="258" y="105"/>
                </a:lnTo>
                <a:lnTo>
                  <a:pt x="258" y="100"/>
                </a:lnTo>
                <a:lnTo>
                  <a:pt x="262" y="98"/>
                </a:lnTo>
                <a:lnTo>
                  <a:pt x="262" y="98"/>
                </a:lnTo>
                <a:lnTo>
                  <a:pt x="313" y="73"/>
                </a:lnTo>
                <a:lnTo>
                  <a:pt x="357" y="51"/>
                </a:lnTo>
                <a:lnTo>
                  <a:pt x="357" y="51"/>
                </a:lnTo>
                <a:lnTo>
                  <a:pt x="353" y="45"/>
                </a:lnTo>
                <a:lnTo>
                  <a:pt x="349" y="38"/>
                </a:lnTo>
                <a:lnTo>
                  <a:pt x="344" y="3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800"/>
          </a:p>
        </p:txBody>
      </p:sp>
      <p:sp>
        <p:nvSpPr>
          <p:cNvPr id="88" name="Freeform 39"/>
          <p:cNvSpPr>
            <a:spLocks/>
          </p:cNvSpPr>
          <p:nvPr userDrawn="1"/>
        </p:nvSpPr>
        <p:spPr bwMode="auto">
          <a:xfrm>
            <a:off x="8229601" y="-437728"/>
            <a:ext cx="120650" cy="115888"/>
          </a:xfrm>
          <a:custGeom>
            <a:avLst/>
            <a:gdLst>
              <a:gd name="T0" fmla="*/ 0 w 152"/>
              <a:gd name="T1" fmla="*/ 42 h 144"/>
              <a:gd name="T2" fmla="*/ 2 w 152"/>
              <a:gd name="T3" fmla="*/ 51 h 144"/>
              <a:gd name="T4" fmla="*/ 4 w 152"/>
              <a:gd name="T5" fmla="*/ 57 h 144"/>
              <a:gd name="T6" fmla="*/ 15 w 152"/>
              <a:gd name="T7" fmla="*/ 60 h 144"/>
              <a:gd name="T8" fmla="*/ 18 w 152"/>
              <a:gd name="T9" fmla="*/ 58 h 144"/>
              <a:gd name="T10" fmla="*/ 20 w 152"/>
              <a:gd name="T11" fmla="*/ 51 h 144"/>
              <a:gd name="T12" fmla="*/ 22 w 152"/>
              <a:gd name="T13" fmla="*/ 44 h 144"/>
              <a:gd name="T14" fmla="*/ 24 w 152"/>
              <a:gd name="T15" fmla="*/ 42 h 144"/>
              <a:gd name="T16" fmla="*/ 26 w 152"/>
              <a:gd name="T17" fmla="*/ 42 h 144"/>
              <a:gd name="T18" fmla="*/ 28 w 152"/>
              <a:gd name="T19" fmla="*/ 40 h 144"/>
              <a:gd name="T20" fmla="*/ 68 w 152"/>
              <a:gd name="T21" fmla="*/ 60 h 144"/>
              <a:gd name="T22" fmla="*/ 106 w 152"/>
              <a:gd name="T23" fmla="*/ 86 h 144"/>
              <a:gd name="T24" fmla="*/ 112 w 152"/>
              <a:gd name="T25" fmla="*/ 89 h 144"/>
              <a:gd name="T26" fmla="*/ 106 w 152"/>
              <a:gd name="T27" fmla="*/ 100 h 144"/>
              <a:gd name="T28" fmla="*/ 95 w 152"/>
              <a:gd name="T29" fmla="*/ 128 h 144"/>
              <a:gd name="T30" fmla="*/ 93 w 152"/>
              <a:gd name="T31" fmla="*/ 135 h 144"/>
              <a:gd name="T32" fmla="*/ 97 w 152"/>
              <a:gd name="T33" fmla="*/ 142 h 144"/>
              <a:gd name="T34" fmla="*/ 104 w 152"/>
              <a:gd name="T35" fmla="*/ 144 h 144"/>
              <a:gd name="T36" fmla="*/ 110 w 152"/>
              <a:gd name="T37" fmla="*/ 144 h 144"/>
              <a:gd name="T38" fmla="*/ 117 w 152"/>
              <a:gd name="T39" fmla="*/ 139 h 144"/>
              <a:gd name="T40" fmla="*/ 119 w 152"/>
              <a:gd name="T41" fmla="*/ 135 h 144"/>
              <a:gd name="T42" fmla="*/ 119 w 152"/>
              <a:gd name="T43" fmla="*/ 130 h 144"/>
              <a:gd name="T44" fmla="*/ 112 w 152"/>
              <a:gd name="T45" fmla="*/ 122 h 144"/>
              <a:gd name="T46" fmla="*/ 110 w 152"/>
              <a:gd name="T47" fmla="*/ 122 h 144"/>
              <a:gd name="T48" fmla="*/ 115 w 152"/>
              <a:gd name="T49" fmla="*/ 110 h 144"/>
              <a:gd name="T50" fmla="*/ 123 w 152"/>
              <a:gd name="T51" fmla="*/ 93 h 144"/>
              <a:gd name="T52" fmla="*/ 132 w 152"/>
              <a:gd name="T53" fmla="*/ 86 h 144"/>
              <a:gd name="T54" fmla="*/ 141 w 152"/>
              <a:gd name="T55" fmla="*/ 84 h 144"/>
              <a:gd name="T56" fmla="*/ 139 w 152"/>
              <a:gd name="T57" fmla="*/ 80 h 144"/>
              <a:gd name="T58" fmla="*/ 135 w 152"/>
              <a:gd name="T59" fmla="*/ 69 h 144"/>
              <a:gd name="T60" fmla="*/ 137 w 152"/>
              <a:gd name="T61" fmla="*/ 57 h 144"/>
              <a:gd name="T62" fmla="*/ 141 w 152"/>
              <a:gd name="T63" fmla="*/ 49 h 144"/>
              <a:gd name="T64" fmla="*/ 152 w 152"/>
              <a:gd name="T65" fmla="*/ 18 h 144"/>
              <a:gd name="T66" fmla="*/ 152 w 152"/>
              <a:gd name="T67" fmla="*/ 13 h 144"/>
              <a:gd name="T68" fmla="*/ 146 w 152"/>
              <a:gd name="T69" fmla="*/ 5 h 144"/>
              <a:gd name="T70" fmla="*/ 141 w 152"/>
              <a:gd name="T71" fmla="*/ 4 h 144"/>
              <a:gd name="T72" fmla="*/ 132 w 152"/>
              <a:gd name="T73" fmla="*/ 7 h 144"/>
              <a:gd name="T74" fmla="*/ 128 w 152"/>
              <a:gd name="T75" fmla="*/ 15 h 144"/>
              <a:gd name="T76" fmla="*/ 128 w 152"/>
              <a:gd name="T77" fmla="*/ 20 h 144"/>
              <a:gd name="T78" fmla="*/ 134 w 152"/>
              <a:gd name="T79" fmla="*/ 27 h 144"/>
              <a:gd name="T80" fmla="*/ 137 w 152"/>
              <a:gd name="T81" fmla="*/ 29 h 144"/>
              <a:gd name="T82" fmla="*/ 132 w 152"/>
              <a:gd name="T83" fmla="*/ 46 h 144"/>
              <a:gd name="T84" fmla="*/ 124 w 152"/>
              <a:gd name="T85" fmla="*/ 55 h 144"/>
              <a:gd name="T86" fmla="*/ 117 w 152"/>
              <a:gd name="T87" fmla="*/ 51 h 144"/>
              <a:gd name="T88" fmla="*/ 60 w 152"/>
              <a:gd name="T89" fmla="*/ 24 h 144"/>
              <a:gd name="T90" fmla="*/ 40 w 152"/>
              <a:gd name="T91" fmla="*/ 18 h 144"/>
              <a:gd name="T92" fmla="*/ 42 w 152"/>
              <a:gd name="T93" fmla="*/ 13 h 144"/>
              <a:gd name="T94" fmla="*/ 50 w 152"/>
              <a:gd name="T95" fmla="*/ 0 h 144"/>
              <a:gd name="T96" fmla="*/ 46 w 152"/>
              <a:gd name="T97" fmla="*/ 2 h 144"/>
              <a:gd name="T98" fmla="*/ 39 w 152"/>
              <a:gd name="T99" fmla="*/ 5 h 144"/>
              <a:gd name="T100" fmla="*/ 24 w 152"/>
              <a:gd name="T101" fmla="*/ 11 h 144"/>
              <a:gd name="T102" fmla="*/ 18 w 152"/>
              <a:gd name="T103" fmla="*/ 11 h 144"/>
              <a:gd name="T104" fmla="*/ 15 w 152"/>
              <a:gd name="T105" fmla="*/ 11 h 144"/>
              <a:gd name="T106" fmla="*/ 9 w 152"/>
              <a:gd name="T107" fmla="*/ 22 h 144"/>
              <a:gd name="T108" fmla="*/ 6 w 152"/>
              <a:gd name="T109" fmla="*/ 33 h 144"/>
              <a:gd name="T110" fmla="*/ 2 w 152"/>
              <a:gd name="T111" fmla="*/ 38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52" h="144">
                <a:moveTo>
                  <a:pt x="0" y="42"/>
                </a:moveTo>
                <a:lnTo>
                  <a:pt x="0" y="42"/>
                </a:lnTo>
                <a:lnTo>
                  <a:pt x="0" y="47"/>
                </a:lnTo>
                <a:lnTo>
                  <a:pt x="2" y="51"/>
                </a:lnTo>
                <a:lnTo>
                  <a:pt x="4" y="57"/>
                </a:lnTo>
                <a:lnTo>
                  <a:pt x="4" y="57"/>
                </a:lnTo>
                <a:lnTo>
                  <a:pt x="11" y="58"/>
                </a:lnTo>
                <a:lnTo>
                  <a:pt x="15" y="60"/>
                </a:lnTo>
                <a:lnTo>
                  <a:pt x="18" y="58"/>
                </a:lnTo>
                <a:lnTo>
                  <a:pt x="18" y="58"/>
                </a:lnTo>
                <a:lnTo>
                  <a:pt x="20" y="55"/>
                </a:lnTo>
                <a:lnTo>
                  <a:pt x="20" y="51"/>
                </a:lnTo>
                <a:lnTo>
                  <a:pt x="20" y="47"/>
                </a:lnTo>
                <a:lnTo>
                  <a:pt x="22" y="44"/>
                </a:lnTo>
                <a:lnTo>
                  <a:pt x="22" y="44"/>
                </a:lnTo>
                <a:lnTo>
                  <a:pt x="24" y="42"/>
                </a:lnTo>
                <a:lnTo>
                  <a:pt x="26" y="42"/>
                </a:lnTo>
                <a:lnTo>
                  <a:pt x="26" y="42"/>
                </a:lnTo>
                <a:lnTo>
                  <a:pt x="28" y="40"/>
                </a:lnTo>
                <a:lnTo>
                  <a:pt x="28" y="40"/>
                </a:lnTo>
                <a:lnTo>
                  <a:pt x="48" y="49"/>
                </a:lnTo>
                <a:lnTo>
                  <a:pt x="68" y="60"/>
                </a:lnTo>
                <a:lnTo>
                  <a:pt x="106" y="86"/>
                </a:lnTo>
                <a:lnTo>
                  <a:pt x="106" y="86"/>
                </a:lnTo>
                <a:lnTo>
                  <a:pt x="112" y="89"/>
                </a:lnTo>
                <a:lnTo>
                  <a:pt x="112" y="89"/>
                </a:lnTo>
                <a:lnTo>
                  <a:pt x="106" y="100"/>
                </a:lnTo>
                <a:lnTo>
                  <a:pt x="106" y="100"/>
                </a:lnTo>
                <a:lnTo>
                  <a:pt x="97" y="119"/>
                </a:lnTo>
                <a:lnTo>
                  <a:pt x="95" y="128"/>
                </a:lnTo>
                <a:lnTo>
                  <a:pt x="93" y="135"/>
                </a:lnTo>
                <a:lnTo>
                  <a:pt x="93" y="135"/>
                </a:lnTo>
                <a:lnTo>
                  <a:pt x="95" y="139"/>
                </a:lnTo>
                <a:lnTo>
                  <a:pt x="97" y="142"/>
                </a:lnTo>
                <a:lnTo>
                  <a:pt x="101" y="144"/>
                </a:lnTo>
                <a:lnTo>
                  <a:pt x="104" y="144"/>
                </a:lnTo>
                <a:lnTo>
                  <a:pt x="104" y="144"/>
                </a:lnTo>
                <a:lnTo>
                  <a:pt x="110" y="144"/>
                </a:lnTo>
                <a:lnTo>
                  <a:pt x="113" y="142"/>
                </a:lnTo>
                <a:lnTo>
                  <a:pt x="117" y="139"/>
                </a:lnTo>
                <a:lnTo>
                  <a:pt x="119" y="135"/>
                </a:lnTo>
                <a:lnTo>
                  <a:pt x="119" y="135"/>
                </a:lnTo>
                <a:lnTo>
                  <a:pt x="119" y="131"/>
                </a:lnTo>
                <a:lnTo>
                  <a:pt x="119" y="130"/>
                </a:lnTo>
                <a:lnTo>
                  <a:pt x="115" y="124"/>
                </a:lnTo>
                <a:lnTo>
                  <a:pt x="112" y="122"/>
                </a:lnTo>
                <a:lnTo>
                  <a:pt x="110" y="122"/>
                </a:lnTo>
                <a:lnTo>
                  <a:pt x="110" y="122"/>
                </a:lnTo>
                <a:lnTo>
                  <a:pt x="115" y="110"/>
                </a:lnTo>
                <a:lnTo>
                  <a:pt x="115" y="110"/>
                </a:lnTo>
                <a:lnTo>
                  <a:pt x="119" y="100"/>
                </a:lnTo>
                <a:lnTo>
                  <a:pt x="123" y="93"/>
                </a:lnTo>
                <a:lnTo>
                  <a:pt x="128" y="89"/>
                </a:lnTo>
                <a:lnTo>
                  <a:pt x="132" y="86"/>
                </a:lnTo>
                <a:lnTo>
                  <a:pt x="137" y="84"/>
                </a:lnTo>
                <a:lnTo>
                  <a:pt x="141" y="84"/>
                </a:lnTo>
                <a:lnTo>
                  <a:pt x="141" y="84"/>
                </a:lnTo>
                <a:lnTo>
                  <a:pt x="139" y="80"/>
                </a:lnTo>
                <a:lnTo>
                  <a:pt x="135" y="75"/>
                </a:lnTo>
                <a:lnTo>
                  <a:pt x="135" y="69"/>
                </a:lnTo>
                <a:lnTo>
                  <a:pt x="135" y="64"/>
                </a:lnTo>
                <a:lnTo>
                  <a:pt x="137" y="57"/>
                </a:lnTo>
                <a:lnTo>
                  <a:pt x="141" y="49"/>
                </a:lnTo>
                <a:lnTo>
                  <a:pt x="141" y="49"/>
                </a:lnTo>
                <a:lnTo>
                  <a:pt x="148" y="31"/>
                </a:lnTo>
                <a:lnTo>
                  <a:pt x="152" y="18"/>
                </a:lnTo>
                <a:lnTo>
                  <a:pt x="152" y="18"/>
                </a:lnTo>
                <a:lnTo>
                  <a:pt x="152" y="13"/>
                </a:lnTo>
                <a:lnTo>
                  <a:pt x="150" y="9"/>
                </a:lnTo>
                <a:lnTo>
                  <a:pt x="146" y="5"/>
                </a:lnTo>
                <a:lnTo>
                  <a:pt x="141" y="4"/>
                </a:lnTo>
                <a:lnTo>
                  <a:pt x="141" y="4"/>
                </a:lnTo>
                <a:lnTo>
                  <a:pt x="137" y="5"/>
                </a:lnTo>
                <a:lnTo>
                  <a:pt x="132" y="7"/>
                </a:lnTo>
                <a:lnTo>
                  <a:pt x="130" y="11"/>
                </a:lnTo>
                <a:lnTo>
                  <a:pt x="128" y="15"/>
                </a:lnTo>
                <a:lnTo>
                  <a:pt x="128" y="15"/>
                </a:lnTo>
                <a:lnTo>
                  <a:pt x="128" y="20"/>
                </a:lnTo>
                <a:lnTo>
                  <a:pt x="130" y="24"/>
                </a:lnTo>
                <a:lnTo>
                  <a:pt x="134" y="27"/>
                </a:lnTo>
                <a:lnTo>
                  <a:pt x="137" y="29"/>
                </a:lnTo>
                <a:lnTo>
                  <a:pt x="137" y="29"/>
                </a:lnTo>
                <a:lnTo>
                  <a:pt x="137" y="29"/>
                </a:lnTo>
                <a:lnTo>
                  <a:pt x="132" y="46"/>
                </a:lnTo>
                <a:lnTo>
                  <a:pt x="124" y="55"/>
                </a:lnTo>
                <a:lnTo>
                  <a:pt x="124" y="55"/>
                </a:lnTo>
                <a:lnTo>
                  <a:pt x="117" y="51"/>
                </a:lnTo>
                <a:lnTo>
                  <a:pt x="117" y="51"/>
                </a:lnTo>
                <a:lnTo>
                  <a:pt x="81" y="31"/>
                </a:lnTo>
                <a:lnTo>
                  <a:pt x="60" y="24"/>
                </a:lnTo>
                <a:lnTo>
                  <a:pt x="40" y="18"/>
                </a:lnTo>
                <a:lnTo>
                  <a:pt x="40" y="18"/>
                </a:lnTo>
                <a:lnTo>
                  <a:pt x="42" y="13"/>
                </a:lnTo>
                <a:lnTo>
                  <a:pt x="42" y="13"/>
                </a:lnTo>
                <a:lnTo>
                  <a:pt x="48" y="4"/>
                </a:lnTo>
                <a:lnTo>
                  <a:pt x="50" y="0"/>
                </a:lnTo>
                <a:lnTo>
                  <a:pt x="50" y="0"/>
                </a:lnTo>
                <a:lnTo>
                  <a:pt x="46" y="2"/>
                </a:lnTo>
                <a:lnTo>
                  <a:pt x="39" y="5"/>
                </a:lnTo>
                <a:lnTo>
                  <a:pt x="39" y="5"/>
                </a:lnTo>
                <a:lnTo>
                  <a:pt x="29" y="9"/>
                </a:lnTo>
                <a:lnTo>
                  <a:pt x="24" y="11"/>
                </a:lnTo>
                <a:lnTo>
                  <a:pt x="24" y="11"/>
                </a:lnTo>
                <a:lnTo>
                  <a:pt x="18" y="11"/>
                </a:lnTo>
                <a:lnTo>
                  <a:pt x="15" y="11"/>
                </a:lnTo>
                <a:lnTo>
                  <a:pt x="15" y="11"/>
                </a:lnTo>
                <a:lnTo>
                  <a:pt x="13" y="13"/>
                </a:lnTo>
                <a:lnTo>
                  <a:pt x="9" y="22"/>
                </a:lnTo>
                <a:lnTo>
                  <a:pt x="9" y="22"/>
                </a:lnTo>
                <a:lnTo>
                  <a:pt x="6" y="33"/>
                </a:lnTo>
                <a:lnTo>
                  <a:pt x="6" y="33"/>
                </a:lnTo>
                <a:lnTo>
                  <a:pt x="2" y="38"/>
                </a:lnTo>
                <a:lnTo>
                  <a:pt x="0" y="4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800"/>
          </a:p>
        </p:txBody>
      </p:sp>
      <p:sp>
        <p:nvSpPr>
          <p:cNvPr id="89" name="Freeform 40"/>
          <p:cNvSpPr>
            <a:spLocks/>
          </p:cNvSpPr>
          <p:nvPr userDrawn="1"/>
        </p:nvSpPr>
        <p:spPr bwMode="auto">
          <a:xfrm>
            <a:off x="8226426" y="-921915"/>
            <a:ext cx="30163" cy="34925"/>
          </a:xfrm>
          <a:custGeom>
            <a:avLst/>
            <a:gdLst>
              <a:gd name="T0" fmla="*/ 12 w 36"/>
              <a:gd name="T1" fmla="*/ 44 h 44"/>
              <a:gd name="T2" fmla="*/ 12 w 36"/>
              <a:gd name="T3" fmla="*/ 44 h 44"/>
              <a:gd name="T4" fmla="*/ 27 w 36"/>
              <a:gd name="T5" fmla="*/ 42 h 44"/>
              <a:gd name="T6" fmla="*/ 36 w 36"/>
              <a:gd name="T7" fmla="*/ 40 h 44"/>
              <a:gd name="T8" fmla="*/ 36 w 36"/>
              <a:gd name="T9" fmla="*/ 3 h 44"/>
              <a:gd name="T10" fmla="*/ 36 w 36"/>
              <a:gd name="T11" fmla="*/ 3 h 44"/>
              <a:gd name="T12" fmla="*/ 16 w 36"/>
              <a:gd name="T13" fmla="*/ 0 h 44"/>
              <a:gd name="T14" fmla="*/ 16 w 36"/>
              <a:gd name="T15" fmla="*/ 0 h 44"/>
              <a:gd name="T16" fmla="*/ 11 w 36"/>
              <a:gd name="T17" fmla="*/ 0 h 44"/>
              <a:gd name="T18" fmla="*/ 7 w 36"/>
              <a:gd name="T19" fmla="*/ 2 h 44"/>
              <a:gd name="T20" fmla="*/ 3 w 36"/>
              <a:gd name="T21" fmla="*/ 3 h 44"/>
              <a:gd name="T22" fmla="*/ 1 w 36"/>
              <a:gd name="T23" fmla="*/ 7 h 44"/>
              <a:gd name="T24" fmla="*/ 0 w 36"/>
              <a:gd name="T25" fmla="*/ 13 h 44"/>
              <a:gd name="T26" fmla="*/ 0 w 36"/>
              <a:gd name="T27" fmla="*/ 16 h 44"/>
              <a:gd name="T28" fmla="*/ 0 w 36"/>
              <a:gd name="T29" fmla="*/ 27 h 44"/>
              <a:gd name="T30" fmla="*/ 0 w 36"/>
              <a:gd name="T31" fmla="*/ 27 h 44"/>
              <a:gd name="T32" fmla="*/ 1 w 36"/>
              <a:gd name="T33" fmla="*/ 34 h 44"/>
              <a:gd name="T34" fmla="*/ 5 w 36"/>
              <a:gd name="T35" fmla="*/ 40 h 44"/>
              <a:gd name="T36" fmla="*/ 9 w 36"/>
              <a:gd name="T37" fmla="*/ 42 h 44"/>
              <a:gd name="T38" fmla="*/ 12 w 36"/>
              <a:gd name="T39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6" h="44">
                <a:moveTo>
                  <a:pt x="12" y="44"/>
                </a:moveTo>
                <a:lnTo>
                  <a:pt x="12" y="44"/>
                </a:lnTo>
                <a:lnTo>
                  <a:pt x="27" y="42"/>
                </a:lnTo>
                <a:lnTo>
                  <a:pt x="36" y="40"/>
                </a:lnTo>
                <a:lnTo>
                  <a:pt x="36" y="3"/>
                </a:lnTo>
                <a:lnTo>
                  <a:pt x="36" y="3"/>
                </a:lnTo>
                <a:lnTo>
                  <a:pt x="16" y="0"/>
                </a:lnTo>
                <a:lnTo>
                  <a:pt x="16" y="0"/>
                </a:lnTo>
                <a:lnTo>
                  <a:pt x="11" y="0"/>
                </a:lnTo>
                <a:lnTo>
                  <a:pt x="7" y="2"/>
                </a:lnTo>
                <a:lnTo>
                  <a:pt x="3" y="3"/>
                </a:lnTo>
                <a:lnTo>
                  <a:pt x="1" y="7"/>
                </a:lnTo>
                <a:lnTo>
                  <a:pt x="0" y="13"/>
                </a:lnTo>
                <a:lnTo>
                  <a:pt x="0" y="16"/>
                </a:lnTo>
                <a:lnTo>
                  <a:pt x="0" y="27"/>
                </a:lnTo>
                <a:lnTo>
                  <a:pt x="0" y="27"/>
                </a:lnTo>
                <a:lnTo>
                  <a:pt x="1" y="34"/>
                </a:lnTo>
                <a:lnTo>
                  <a:pt x="5" y="40"/>
                </a:lnTo>
                <a:lnTo>
                  <a:pt x="9" y="42"/>
                </a:lnTo>
                <a:lnTo>
                  <a:pt x="12" y="4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800"/>
          </a:p>
        </p:txBody>
      </p:sp>
      <p:sp>
        <p:nvSpPr>
          <p:cNvPr id="90" name="Freeform 41"/>
          <p:cNvSpPr>
            <a:spLocks/>
          </p:cNvSpPr>
          <p:nvPr userDrawn="1"/>
        </p:nvSpPr>
        <p:spPr bwMode="auto">
          <a:xfrm>
            <a:off x="8262939" y="-928264"/>
            <a:ext cx="44450" cy="41275"/>
          </a:xfrm>
          <a:custGeom>
            <a:avLst/>
            <a:gdLst>
              <a:gd name="T0" fmla="*/ 55 w 55"/>
              <a:gd name="T1" fmla="*/ 38 h 53"/>
              <a:gd name="T2" fmla="*/ 55 w 55"/>
              <a:gd name="T3" fmla="*/ 27 h 53"/>
              <a:gd name="T4" fmla="*/ 55 w 55"/>
              <a:gd name="T5" fmla="*/ 7 h 53"/>
              <a:gd name="T6" fmla="*/ 55 w 55"/>
              <a:gd name="T7" fmla="*/ 1 h 53"/>
              <a:gd name="T8" fmla="*/ 53 w 55"/>
              <a:gd name="T9" fmla="*/ 0 h 53"/>
              <a:gd name="T10" fmla="*/ 46 w 55"/>
              <a:gd name="T11" fmla="*/ 0 h 53"/>
              <a:gd name="T12" fmla="*/ 40 w 55"/>
              <a:gd name="T13" fmla="*/ 0 h 53"/>
              <a:gd name="T14" fmla="*/ 29 w 55"/>
              <a:gd name="T15" fmla="*/ 0 h 53"/>
              <a:gd name="T16" fmla="*/ 28 w 55"/>
              <a:gd name="T17" fmla="*/ 7 h 53"/>
              <a:gd name="T18" fmla="*/ 26 w 55"/>
              <a:gd name="T19" fmla="*/ 0 h 53"/>
              <a:gd name="T20" fmla="*/ 17 w 55"/>
              <a:gd name="T21" fmla="*/ 0 h 53"/>
              <a:gd name="T22" fmla="*/ 11 w 55"/>
              <a:gd name="T23" fmla="*/ 0 h 53"/>
              <a:gd name="T24" fmla="*/ 4 w 55"/>
              <a:gd name="T25" fmla="*/ 0 h 53"/>
              <a:gd name="T26" fmla="*/ 2 w 55"/>
              <a:gd name="T27" fmla="*/ 1 h 53"/>
              <a:gd name="T28" fmla="*/ 0 w 55"/>
              <a:gd name="T29" fmla="*/ 7 h 53"/>
              <a:gd name="T30" fmla="*/ 0 w 55"/>
              <a:gd name="T31" fmla="*/ 27 h 53"/>
              <a:gd name="T32" fmla="*/ 0 w 55"/>
              <a:gd name="T33" fmla="*/ 49 h 53"/>
              <a:gd name="T34" fmla="*/ 6 w 55"/>
              <a:gd name="T35" fmla="*/ 49 h 53"/>
              <a:gd name="T36" fmla="*/ 9 w 55"/>
              <a:gd name="T37" fmla="*/ 47 h 53"/>
              <a:gd name="T38" fmla="*/ 13 w 55"/>
              <a:gd name="T39" fmla="*/ 40 h 53"/>
              <a:gd name="T40" fmla="*/ 13 w 55"/>
              <a:gd name="T41" fmla="*/ 53 h 53"/>
              <a:gd name="T42" fmla="*/ 17 w 55"/>
              <a:gd name="T43" fmla="*/ 53 h 53"/>
              <a:gd name="T44" fmla="*/ 24 w 55"/>
              <a:gd name="T45" fmla="*/ 49 h 53"/>
              <a:gd name="T46" fmla="*/ 26 w 55"/>
              <a:gd name="T47" fmla="*/ 43 h 53"/>
              <a:gd name="T48" fmla="*/ 28 w 55"/>
              <a:gd name="T49" fmla="*/ 40 h 53"/>
              <a:gd name="T50" fmla="*/ 28 w 55"/>
              <a:gd name="T51" fmla="*/ 53 h 53"/>
              <a:gd name="T52" fmla="*/ 39 w 55"/>
              <a:gd name="T53" fmla="*/ 49 h 53"/>
              <a:gd name="T54" fmla="*/ 42 w 55"/>
              <a:gd name="T55" fmla="*/ 43 h 53"/>
              <a:gd name="T56" fmla="*/ 42 w 55"/>
              <a:gd name="T57" fmla="*/ 40 h 53"/>
              <a:gd name="T58" fmla="*/ 42 w 55"/>
              <a:gd name="T59" fmla="*/ 49 h 53"/>
              <a:gd name="T60" fmla="*/ 46 w 55"/>
              <a:gd name="T61" fmla="*/ 47 h 53"/>
              <a:gd name="T62" fmla="*/ 51 w 55"/>
              <a:gd name="T63" fmla="*/ 45 h 53"/>
              <a:gd name="T64" fmla="*/ 55 w 55"/>
              <a:gd name="T65" fmla="*/ 38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5" h="53">
                <a:moveTo>
                  <a:pt x="55" y="38"/>
                </a:moveTo>
                <a:lnTo>
                  <a:pt x="55" y="38"/>
                </a:lnTo>
                <a:lnTo>
                  <a:pt x="55" y="27"/>
                </a:lnTo>
                <a:lnTo>
                  <a:pt x="55" y="27"/>
                </a:lnTo>
                <a:lnTo>
                  <a:pt x="55" y="7"/>
                </a:lnTo>
                <a:lnTo>
                  <a:pt x="55" y="7"/>
                </a:lnTo>
                <a:lnTo>
                  <a:pt x="55" y="3"/>
                </a:lnTo>
                <a:lnTo>
                  <a:pt x="55" y="1"/>
                </a:lnTo>
                <a:lnTo>
                  <a:pt x="53" y="0"/>
                </a:lnTo>
                <a:lnTo>
                  <a:pt x="53" y="0"/>
                </a:lnTo>
                <a:lnTo>
                  <a:pt x="46" y="0"/>
                </a:lnTo>
                <a:lnTo>
                  <a:pt x="46" y="0"/>
                </a:lnTo>
                <a:lnTo>
                  <a:pt x="42" y="7"/>
                </a:lnTo>
                <a:lnTo>
                  <a:pt x="40" y="0"/>
                </a:lnTo>
                <a:lnTo>
                  <a:pt x="40" y="0"/>
                </a:lnTo>
                <a:lnTo>
                  <a:pt x="29" y="0"/>
                </a:lnTo>
                <a:lnTo>
                  <a:pt x="29" y="0"/>
                </a:lnTo>
                <a:lnTo>
                  <a:pt x="28" y="7"/>
                </a:lnTo>
                <a:lnTo>
                  <a:pt x="26" y="0"/>
                </a:lnTo>
                <a:lnTo>
                  <a:pt x="26" y="0"/>
                </a:lnTo>
                <a:lnTo>
                  <a:pt x="17" y="0"/>
                </a:lnTo>
                <a:lnTo>
                  <a:pt x="17" y="0"/>
                </a:lnTo>
                <a:lnTo>
                  <a:pt x="13" y="7"/>
                </a:lnTo>
                <a:lnTo>
                  <a:pt x="11" y="0"/>
                </a:lnTo>
                <a:lnTo>
                  <a:pt x="11" y="0"/>
                </a:lnTo>
                <a:lnTo>
                  <a:pt x="4" y="0"/>
                </a:lnTo>
                <a:lnTo>
                  <a:pt x="4" y="0"/>
                </a:lnTo>
                <a:lnTo>
                  <a:pt x="2" y="1"/>
                </a:lnTo>
                <a:lnTo>
                  <a:pt x="0" y="3"/>
                </a:lnTo>
                <a:lnTo>
                  <a:pt x="0" y="7"/>
                </a:lnTo>
                <a:lnTo>
                  <a:pt x="0" y="7"/>
                </a:lnTo>
                <a:lnTo>
                  <a:pt x="0" y="27"/>
                </a:lnTo>
                <a:lnTo>
                  <a:pt x="0" y="27"/>
                </a:lnTo>
                <a:lnTo>
                  <a:pt x="0" y="49"/>
                </a:lnTo>
                <a:lnTo>
                  <a:pt x="0" y="49"/>
                </a:lnTo>
                <a:lnTo>
                  <a:pt x="6" y="49"/>
                </a:lnTo>
                <a:lnTo>
                  <a:pt x="9" y="47"/>
                </a:lnTo>
                <a:lnTo>
                  <a:pt x="9" y="47"/>
                </a:lnTo>
                <a:lnTo>
                  <a:pt x="11" y="42"/>
                </a:lnTo>
                <a:lnTo>
                  <a:pt x="13" y="40"/>
                </a:lnTo>
                <a:lnTo>
                  <a:pt x="13" y="40"/>
                </a:lnTo>
                <a:lnTo>
                  <a:pt x="13" y="53"/>
                </a:lnTo>
                <a:lnTo>
                  <a:pt x="13" y="53"/>
                </a:lnTo>
                <a:lnTo>
                  <a:pt x="17" y="53"/>
                </a:lnTo>
                <a:lnTo>
                  <a:pt x="20" y="51"/>
                </a:lnTo>
                <a:lnTo>
                  <a:pt x="24" y="49"/>
                </a:lnTo>
                <a:lnTo>
                  <a:pt x="24" y="49"/>
                </a:lnTo>
                <a:lnTo>
                  <a:pt x="26" y="43"/>
                </a:lnTo>
                <a:lnTo>
                  <a:pt x="28" y="40"/>
                </a:lnTo>
                <a:lnTo>
                  <a:pt x="28" y="40"/>
                </a:lnTo>
                <a:lnTo>
                  <a:pt x="28" y="53"/>
                </a:lnTo>
                <a:lnTo>
                  <a:pt x="28" y="53"/>
                </a:lnTo>
                <a:lnTo>
                  <a:pt x="33" y="51"/>
                </a:lnTo>
                <a:lnTo>
                  <a:pt x="39" y="49"/>
                </a:lnTo>
                <a:lnTo>
                  <a:pt x="39" y="49"/>
                </a:lnTo>
                <a:lnTo>
                  <a:pt x="42" y="43"/>
                </a:lnTo>
                <a:lnTo>
                  <a:pt x="42" y="40"/>
                </a:lnTo>
                <a:lnTo>
                  <a:pt x="42" y="40"/>
                </a:lnTo>
                <a:lnTo>
                  <a:pt x="42" y="49"/>
                </a:lnTo>
                <a:lnTo>
                  <a:pt x="42" y="49"/>
                </a:lnTo>
                <a:lnTo>
                  <a:pt x="46" y="47"/>
                </a:lnTo>
                <a:lnTo>
                  <a:pt x="46" y="47"/>
                </a:lnTo>
                <a:lnTo>
                  <a:pt x="51" y="45"/>
                </a:lnTo>
                <a:lnTo>
                  <a:pt x="51" y="45"/>
                </a:lnTo>
                <a:lnTo>
                  <a:pt x="53" y="43"/>
                </a:lnTo>
                <a:lnTo>
                  <a:pt x="55" y="3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800"/>
          </a:p>
        </p:txBody>
      </p:sp>
      <p:sp>
        <p:nvSpPr>
          <p:cNvPr id="91" name="Freeform 42"/>
          <p:cNvSpPr>
            <a:spLocks/>
          </p:cNvSpPr>
          <p:nvPr userDrawn="1"/>
        </p:nvSpPr>
        <p:spPr bwMode="auto">
          <a:xfrm>
            <a:off x="8269289" y="-926677"/>
            <a:ext cx="53975" cy="60325"/>
          </a:xfrm>
          <a:custGeom>
            <a:avLst/>
            <a:gdLst>
              <a:gd name="T0" fmla="*/ 67 w 67"/>
              <a:gd name="T1" fmla="*/ 57 h 77"/>
              <a:gd name="T2" fmla="*/ 67 w 67"/>
              <a:gd name="T3" fmla="*/ 44 h 77"/>
              <a:gd name="T4" fmla="*/ 67 w 67"/>
              <a:gd name="T5" fmla="*/ 44 h 77"/>
              <a:gd name="T6" fmla="*/ 65 w 67"/>
              <a:gd name="T7" fmla="*/ 42 h 77"/>
              <a:gd name="T8" fmla="*/ 63 w 67"/>
              <a:gd name="T9" fmla="*/ 37 h 77"/>
              <a:gd name="T10" fmla="*/ 63 w 67"/>
              <a:gd name="T11" fmla="*/ 30 h 77"/>
              <a:gd name="T12" fmla="*/ 63 w 67"/>
              <a:gd name="T13" fmla="*/ 30 h 77"/>
              <a:gd name="T14" fmla="*/ 63 w 67"/>
              <a:gd name="T15" fmla="*/ 26 h 77"/>
              <a:gd name="T16" fmla="*/ 65 w 67"/>
              <a:gd name="T17" fmla="*/ 21 h 77"/>
              <a:gd name="T18" fmla="*/ 67 w 67"/>
              <a:gd name="T19" fmla="*/ 17 h 77"/>
              <a:gd name="T20" fmla="*/ 67 w 67"/>
              <a:gd name="T21" fmla="*/ 6 h 77"/>
              <a:gd name="T22" fmla="*/ 67 w 67"/>
              <a:gd name="T23" fmla="*/ 6 h 77"/>
              <a:gd name="T24" fmla="*/ 63 w 67"/>
              <a:gd name="T25" fmla="*/ 2 h 77"/>
              <a:gd name="T26" fmla="*/ 60 w 67"/>
              <a:gd name="T27" fmla="*/ 0 h 77"/>
              <a:gd name="T28" fmla="*/ 56 w 67"/>
              <a:gd name="T29" fmla="*/ 0 h 77"/>
              <a:gd name="T30" fmla="*/ 56 w 67"/>
              <a:gd name="T31" fmla="*/ 41 h 77"/>
              <a:gd name="T32" fmla="*/ 56 w 67"/>
              <a:gd name="T33" fmla="*/ 41 h 77"/>
              <a:gd name="T34" fmla="*/ 54 w 67"/>
              <a:gd name="T35" fmla="*/ 46 h 77"/>
              <a:gd name="T36" fmla="*/ 51 w 67"/>
              <a:gd name="T37" fmla="*/ 52 h 77"/>
              <a:gd name="T38" fmla="*/ 45 w 67"/>
              <a:gd name="T39" fmla="*/ 55 h 77"/>
              <a:gd name="T40" fmla="*/ 38 w 67"/>
              <a:gd name="T41" fmla="*/ 57 h 77"/>
              <a:gd name="T42" fmla="*/ 38 w 67"/>
              <a:gd name="T43" fmla="*/ 57 h 77"/>
              <a:gd name="T44" fmla="*/ 23 w 67"/>
              <a:gd name="T45" fmla="*/ 59 h 77"/>
              <a:gd name="T46" fmla="*/ 10 w 67"/>
              <a:gd name="T47" fmla="*/ 61 h 77"/>
              <a:gd name="T48" fmla="*/ 0 w 67"/>
              <a:gd name="T49" fmla="*/ 61 h 77"/>
              <a:gd name="T50" fmla="*/ 0 w 67"/>
              <a:gd name="T51" fmla="*/ 61 h 77"/>
              <a:gd name="T52" fmla="*/ 1 w 67"/>
              <a:gd name="T53" fmla="*/ 70 h 77"/>
              <a:gd name="T54" fmla="*/ 1 w 67"/>
              <a:gd name="T55" fmla="*/ 70 h 77"/>
              <a:gd name="T56" fmla="*/ 5 w 67"/>
              <a:gd name="T57" fmla="*/ 75 h 77"/>
              <a:gd name="T58" fmla="*/ 7 w 67"/>
              <a:gd name="T59" fmla="*/ 77 h 77"/>
              <a:gd name="T60" fmla="*/ 54 w 67"/>
              <a:gd name="T61" fmla="*/ 77 h 77"/>
              <a:gd name="T62" fmla="*/ 67 w 67"/>
              <a:gd name="T63" fmla="*/ 57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7" h="77">
                <a:moveTo>
                  <a:pt x="67" y="57"/>
                </a:moveTo>
                <a:lnTo>
                  <a:pt x="67" y="44"/>
                </a:lnTo>
                <a:lnTo>
                  <a:pt x="67" y="44"/>
                </a:lnTo>
                <a:lnTo>
                  <a:pt x="65" y="42"/>
                </a:lnTo>
                <a:lnTo>
                  <a:pt x="63" y="37"/>
                </a:lnTo>
                <a:lnTo>
                  <a:pt x="63" y="30"/>
                </a:lnTo>
                <a:lnTo>
                  <a:pt x="63" y="30"/>
                </a:lnTo>
                <a:lnTo>
                  <a:pt x="63" y="26"/>
                </a:lnTo>
                <a:lnTo>
                  <a:pt x="65" y="21"/>
                </a:lnTo>
                <a:lnTo>
                  <a:pt x="67" y="17"/>
                </a:lnTo>
                <a:lnTo>
                  <a:pt x="67" y="6"/>
                </a:lnTo>
                <a:lnTo>
                  <a:pt x="67" y="6"/>
                </a:lnTo>
                <a:lnTo>
                  <a:pt x="63" y="2"/>
                </a:lnTo>
                <a:lnTo>
                  <a:pt x="60" y="0"/>
                </a:lnTo>
                <a:lnTo>
                  <a:pt x="56" y="0"/>
                </a:lnTo>
                <a:lnTo>
                  <a:pt x="56" y="41"/>
                </a:lnTo>
                <a:lnTo>
                  <a:pt x="56" y="41"/>
                </a:lnTo>
                <a:lnTo>
                  <a:pt x="54" y="46"/>
                </a:lnTo>
                <a:lnTo>
                  <a:pt x="51" y="52"/>
                </a:lnTo>
                <a:lnTo>
                  <a:pt x="45" y="55"/>
                </a:lnTo>
                <a:lnTo>
                  <a:pt x="38" y="57"/>
                </a:lnTo>
                <a:lnTo>
                  <a:pt x="38" y="57"/>
                </a:lnTo>
                <a:lnTo>
                  <a:pt x="23" y="59"/>
                </a:lnTo>
                <a:lnTo>
                  <a:pt x="10" y="61"/>
                </a:lnTo>
                <a:lnTo>
                  <a:pt x="0" y="61"/>
                </a:lnTo>
                <a:lnTo>
                  <a:pt x="0" y="61"/>
                </a:lnTo>
                <a:lnTo>
                  <a:pt x="1" y="70"/>
                </a:lnTo>
                <a:lnTo>
                  <a:pt x="1" y="70"/>
                </a:lnTo>
                <a:lnTo>
                  <a:pt x="5" y="75"/>
                </a:lnTo>
                <a:lnTo>
                  <a:pt x="7" y="77"/>
                </a:lnTo>
                <a:lnTo>
                  <a:pt x="54" y="77"/>
                </a:lnTo>
                <a:lnTo>
                  <a:pt x="67" y="5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800"/>
          </a:p>
        </p:txBody>
      </p:sp>
      <p:sp>
        <p:nvSpPr>
          <p:cNvPr id="92" name="Freeform 43"/>
          <p:cNvSpPr>
            <a:spLocks/>
          </p:cNvSpPr>
          <p:nvPr userDrawn="1"/>
        </p:nvSpPr>
        <p:spPr bwMode="auto">
          <a:xfrm>
            <a:off x="8272464" y="-858415"/>
            <a:ext cx="42863" cy="14288"/>
          </a:xfrm>
          <a:custGeom>
            <a:avLst/>
            <a:gdLst>
              <a:gd name="T0" fmla="*/ 4 w 55"/>
              <a:gd name="T1" fmla="*/ 19 h 19"/>
              <a:gd name="T2" fmla="*/ 51 w 55"/>
              <a:gd name="T3" fmla="*/ 19 h 19"/>
              <a:gd name="T4" fmla="*/ 51 w 55"/>
              <a:gd name="T5" fmla="*/ 19 h 19"/>
              <a:gd name="T6" fmla="*/ 55 w 55"/>
              <a:gd name="T7" fmla="*/ 9 h 19"/>
              <a:gd name="T8" fmla="*/ 53 w 55"/>
              <a:gd name="T9" fmla="*/ 0 h 19"/>
              <a:gd name="T10" fmla="*/ 4 w 55"/>
              <a:gd name="T11" fmla="*/ 0 h 19"/>
              <a:gd name="T12" fmla="*/ 0 w 55"/>
              <a:gd name="T13" fmla="*/ 9 h 19"/>
              <a:gd name="T14" fmla="*/ 4 w 55"/>
              <a:gd name="T15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5" h="19">
                <a:moveTo>
                  <a:pt x="4" y="19"/>
                </a:moveTo>
                <a:lnTo>
                  <a:pt x="51" y="19"/>
                </a:lnTo>
                <a:lnTo>
                  <a:pt x="51" y="19"/>
                </a:lnTo>
                <a:lnTo>
                  <a:pt x="55" y="9"/>
                </a:lnTo>
                <a:lnTo>
                  <a:pt x="53" y="0"/>
                </a:lnTo>
                <a:lnTo>
                  <a:pt x="4" y="0"/>
                </a:lnTo>
                <a:lnTo>
                  <a:pt x="0" y="9"/>
                </a:lnTo>
                <a:lnTo>
                  <a:pt x="4" y="1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800"/>
          </a:p>
        </p:txBody>
      </p:sp>
      <p:sp>
        <p:nvSpPr>
          <p:cNvPr id="93" name="Freeform 44"/>
          <p:cNvSpPr>
            <a:spLocks/>
          </p:cNvSpPr>
          <p:nvPr userDrawn="1"/>
        </p:nvSpPr>
        <p:spPr bwMode="auto">
          <a:xfrm>
            <a:off x="8274051" y="-837778"/>
            <a:ext cx="44450" cy="50800"/>
          </a:xfrm>
          <a:custGeom>
            <a:avLst/>
            <a:gdLst>
              <a:gd name="T0" fmla="*/ 47 w 55"/>
              <a:gd name="T1" fmla="*/ 0 h 64"/>
              <a:gd name="T2" fmla="*/ 0 w 55"/>
              <a:gd name="T3" fmla="*/ 0 h 64"/>
              <a:gd name="T4" fmla="*/ 0 w 55"/>
              <a:gd name="T5" fmla="*/ 62 h 64"/>
              <a:gd name="T6" fmla="*/ 42 w 55"/>
              <a:gd name="T7" fmla="*/ 64 h 64"/>
              <a:gd name="T8" fmla="*/ 55 w 55"/>
              <a:gd name="T9" fmla="*/ 53 h 64"/>
              <a:gd name="T10" fmla="*/ 47 w 55"/>
              <a:gd name="T11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5" h="64">
                <a:moveTo>
                  <a:pt x="47" y="0"/>
                </a:moveTo>
                <a:lnTo>
                  <a:pt x="0" y="0"/>
                </a:lnTo>
                <a:lnTo>
                  <a:pt x="0" y="62"/>
                </a:lnTo>
                <a:lnTo>
                  <a:pt x="42" y="64"/>
                </a:lnTo>
                <a:lnTo>
                  <a:pt x="55" y="53"/>
                </a:lnTo>
                <a:lnTo>
                  <a:pt x="4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800"/>
          </a:p>
        </p:txBody>
      </p:sp>
      <p:sp>
        <p:nvSpPr>
          <p:cNvPr id="94" name="Freeform 45"/>
          <p:cNvSpPr>
            <a:spLocks/>
          </p:cNvSpPr>
          <p:nvPr userDrawn="1"/>
        </p:nvSpPr>
        <p:spPr bwMode="auto">
          <a:xfrm>
            <a:off x="8274050" y="-788565"/>
            <a:ext cx="57150" cy="50800"/>
          </a:xfrm>
          <a:custGeom>
            <a:avLst/>
            <a:gdLst>
              <a:gd name="T0" fmla="*/ 73 w 73"/>
              <a:gd name="T1" fmla="*/ 16 h 64"/>
              <a:gd name="T2" fmla="*/ 73 w 73"/>
              <a:gd name="T3" fmla="*/ 16 h 64"/>
              <a:gd name="T4" fmla="*/ 64 w 73"/>
              <a:gd name="T5" fmla="*/ 9 h 64"/>
              <a:gd name="T6" fmla="*/ 64 w 73"/>
              <a:gd name="T7" fmla="*/ 9 h 64"/>
              <a:gd name="T8" fmla="*/ 62 w 73"/>
              <a:gd name="T9" fmla="*/ 0 h 64"/>
              <a:gd name="T10" fmla="*/ 48 w 73"/>
              <a:gd name="T11" fmla="*/ 11 h 64"/>
              <a:gd name="T12" fmla="*/ 0 w 73"/>
              <a:gd name="T13" fmla="*/ 11 h 64"/>
              <a:gd name="T14" fmla="*/ 0 w 73"/>
              <a:gd name="T15" fmla="*/ 11 h 64"/>
              <a:gd name="T16" fmla="*/ 0 w 73"/>
              <a:gd name="T17" fmla="*/ 27 h 64"/>
              <a:gd name="T18" fmla="*/ 0 w 73"/>
              <a:gd name="T19" fmla="*/ 45 h 64"/>
              <a:gd name="T20" fmla="*/ 0 w 73"/>
              <a:gd name="T21" fmla="*/ 45 h 64"/>
              <a:gd name="T22" fmla="*/ 11 w 73"/>
              <a:gd name="T23" fmla="*/ 55 h 64"/>
              <a:gd name="T24" fmla="*/ 24 w 73"/>
              <a:gd name="T25" fmla="*/ 64 h 64"/>
              <a:gd name="T26" fmla="*/ 55 w 73"/>
              <a:gd name="T27" fmla="*/ 25 h 64"/>
              <a:gd name="T28" fmla="*/ 73 w 73"/>
              <a:gd name="T29" fmla="*/ 16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3" h="64">
                <a:moveTo>
                  <a:pt x="73" y="16"/>
                </a:moveTo>
                <a:lnTo>
                  <a:pt x="73" y="16"/>
                </a:lnTo>
                <a:lnTo>
                  <a:pt x="64" y="9"/>
                </a:lnTo>
                <a:lnTo>
                  <a:pt x="64" y="9"/>
                </a:lnTo>
                <a:lnTo>
                  <a:pt x="62" y="0"/>
                </a:lnTo>
                <a:lnTo>
                  <a:pt x="48" y="11"/>
                </a:lnTo>
                <a:lnTo>
                  <a:pt x="0" y="11"/>
                </a:lnTo>
                <a:lnTo>
                  <a:pt x="0" y="11"/>
                </a:lnTo>
                <a:lnTo>
                  <a:pt x="0" y="27"/>
                </a:lnTo>
                <a:lnTo>
                  <a:pt x="0" y="45"/>
                </a:lnTo>
                <a:lnTo>
                  <a:pt x="0" y="45"/>
                </a:lnTo>
                <a:lnTo>
                  <a:pt x="11" y="55"/>
                </a:lnTo>
                <a:lnTo>
                  <a:pt x="24" y="64"/>
                </a:lnTo>
                <a:lnTo>
                  <a:pt x="55" y="25"/>
                </a:lnTo>
                <a:lnTo>
                  <a:pt x="73" y="1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800"/>
          </a:p>
        </p:txBody>
      </p:sp>
      <p:sp>
        <p:nvSpPr>
          <p:cNvPr id="95" name="Freeform 46"/>
          <p:cNvSpPr>
            <a:spLocks/>
          </p:cNvSpPr>
          <p:nvPr userDrawn="1"/>
        </p:nvSpPr>
        <p:spPr bwMode="auto">
          <a:xfrm>
            <a:off x="8301038" y="-769515"/>
            <a:ext cx="85725" cy="50800"/>
          </a:xfrm>
          <a:custGeom>
            <a:avLst/>
            <a:gdLst>
              <a:gd name="T0" fmla="*/ 27 w 108"/>
              <a:gd name="T1" fmla="*/ 7 h 63"/>
              <a:gd name="T2" fmla="*/ 0 w 108"/>
              <a:gd name="T3" fmla="*/ 43 h 63"/>
              <a:gd name="T4" fmla="*/ 45 w 108"/>
              <a:gd name="T5" fmla="*/ 63 h 63"/>
              <a:gd name="T6" fmla="*/ 45 w 108"/>
              <a:gd name="T7" fmla="*/ 63 h 63"/>
              <a:gd name="T8" fmla="*/ 65 w 108"/>
              <a:gd name="T9" fmla="*/ 51 h 63"/>
              <a:gd name="T10" fmla="*/ 86 w 108"/>
              <a:gd name="T11" fmla="*/ 38 h 63"/>
              <a:gd name="T12" fmla="*/ 108 w 108"/>
              <a:gd name="T13" fmla="*/ 23 h 63"/>
              <a:gd name="T14" fmla="*/ 44 w 108"/>
              <a:gd name="T15" fmla="*/ 0 h 63"/>
              <a:gd name="T16" fmla="*/ 27 w 108"/>
              <a:gd name="T17" fmla="*/ 7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8" h="63">
                <a:moveTo>
                  <a:pt x="27" y="7"/>
                </a:moveTo>
                <a:lnTo>
                  <a:pt x="0" y="43"/>
                </a:lnTo>
                <a:lnTo>
                  <a:pt x="45" y="63"/>
                </a:lnTo>
                <a:lnTo>
                  <a:pt x="45" y="63"/>
                </a:lnTo>
                <a:lnTo>
                  <a:pt x="65" y="51"/>
                </a:lnTo>
                <a:lnTo>
                  <a:pt x="86" y="38"/>
                </a:lnTo>
                <a:lnTo>
                  <a:pt x="108" y="23"/>
                </a:lnTo>
                <a:lnTo>
                  <a:pt x="44" y="0"/>
                </a:lnTo>
                <a:lnTo>
                  <a:pt x="27" y="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800"/>
          </a:p>
        </p:txBody>
      </p:sp>
      <p:sp>
        <p:nvSpPr>
          <p:cNvPr id="96" name="Freeform 47"/>
          <p:cNvSpPr>
            <a:spLocks/>
          </p:cNvSpPr>
          <p:nvPr userDrawn="1"/>
        </p:nvSpPr>
        <p:spPr bwMode="auto">
          <a:xfrm>
            <a:off x="8324851" y="-952078"/>
            <a:ext cx="22225" cy="93663"/>
          </a:xfrm>
          <a:custGeom>
            <a:avLst/>
            <a:gdLst>
              <a:gd name="T0" fmla="*/ 22 w 27"/>
              <a:gd name="T1" fmla="*/ 50 h 117"/>
              <a:gd name="T2" fmla="*/ 22 w 27"/>
              <a:gd name="T3" fmla="*/ 50 h 117"/>
              <a:gd name="T4" fmla="*/ 22 w 27"/>
              <a:gd name="T5" fmla="*/ 11 h 117"/>
              <a:gd name="T6" fmla="*/ 22 w 27"/>
              <a:gd name="T7" fmla="*/ 11 h 117"/>
              <a:gd name="T8" fmla="*/ 24 w 27"/>
              <a:gd name="T9" fmla="*/ 8 h 117"/>
              <a:gd name="T10" fmla="*/ 24 w 27"/>
              <a:gd name="T11" fmla="*/ 8 h 117"/>
              <a:gd name="T12" fmla="*/ 24 w 27"/>
              <a:gd name="T13" fmla="*/ 4 h 117"/>
              <a:gd name="T14" fmla="*/ 24 w 27"/>
              <a:gd name="T15" fmla="*/ 0 h 117"/>
              <a:gd name="T16" fmla="*/ 2 w 27"/>
              <a:gd name="T17" fmla="*/ 0 h 117"/>
              <a:gd name="T18" fmla="*/ 2 w 27"/>
              <a:gd name="T19" fmla="*/ 0 h 117"/>
              <a:gd name="T20" fmla="*/ 2 w 27"/>
              <a:gd name="T21" fmla="*/ 6 h 117"/>
              <a:gd name="T22" fmla="*/ 2 w 27"/>
              <a:gd name="T23" fmla="*/ 6 h 117"/>
              <a:gd name="T24" fmla="*/ 2 w 27"/>
              <a:gd name="T25" fmla="*/ 9 h 117"/>
              <a:gd name="T26" fmla="*/ 3 w 27"/>
              <a:gd name="T27" fmla="*/ 11 h 117"/>
              <a:gd name="T28" fmla="*/ 3 w 27"/>
              <a:gd name="T29" fmla="*/ 50 h 117"/>
              <a:gd name="T30" fmla="*/ 3 w 27"/>
              <a:gd name="T31" fmla="*/ 50 h 117"/>
              <a:gd name="T32" fmla="*/ 2 w 27"/>
              <a:gd name="T33" fmla="*/ 52 h 117"/>
              <a:gd name="T34" fmla="*/ 0 w 27"/>
              <a:gd name="T35" fmla="*/ 61 h 117"/>
              <a:gd name="T36" fmla="*/ 0 w 27"/>
              <a:gd name="T37" fmla="*/ 61 h 117"/>
              <a:gd name="T38" fmla="*/ 0 w 27"/>
              <a:gd name="T39" fmla="*/ 66 h 117"/>
              <a:gd name="T40" fmla="*/ 2 w 27"/>
              <a:gd name="T41" fmla="*/ 72 h 117"/>
              <a:gd name="T42" fmla="*/ 5 w 27"/>
              <a:gd name="T43" fmla="*/ 75 h 117"/>
              <a:gd name="T44" fmla="*/ 3 w 27"/>
              <a:gd name="T45" fmla="*/ 106 h 117"/>
              <a:gd name="T46" fmla="*/ 3 w 27"/>
              <a:gd name="T47" fmla="*/ 106 h 117"/>
              <a:gd name="T48" fmla="*/ 3 w 27"/>
              <a:gd name="T49" fmla="*/ 108 h 117"/>
              <a:gd name="T50" fmla="*/ 2 w 27"/>
              <a:gd name="T51" fmla="*/ 112 h 117"/>
              <a:gd name="T52" fmla="*/ 2 w 27"/>
              <a:gd name="T53" fmla="*/ 112 h 117"/>
              <a:gd name="T54" fmla="*/ 2 w 27"/>
              <a:gd name="T55" fmla="*/ 117 h 117"/>
              <a:gd name="T56" fmla="*/ 24 w 27"/>
              <a:gd name="T57" fmla="*/ 117 h 117"/>
              <a:gd name="T58" fmla="*/ 24 w 27"/>
              <a:gd name="T59" fmla="*/ 117 h 117"/>
              <a:gd name="T60" fmla="*/ 24 w 27"/>
              <a:gd name="T61" fmla="*/ 110 h 117"/>
              <a:gd name="T62" fmla="*/ 24 w 27"/>
              <a:gd name="T63" fmla="*/ 110 h 117"/>
              <a:gd name="T64" fmla="*/ 22 w 27"/>
              <a:gd name="T65" fmla="*/ 106 h 117"/>
              <a:gd name="T66" fmla="*/ 22 w 27"/>
              <a:gd name="T67" fmla="*/ 75 h 117"/>
              <a:gd name="T68" fmla="*/ 22 w 27"/>
              <a:gd name="T69" fmla="*/ 75 h 117"/>
              <a:gd name="T70" fmla="*/ 25 w 27"/>
              <a:gd name="T71" fmla="*/ 70 h 117"/>
              <a:gd name="T72" fmla="*/ 25 w 27"/>
              <a:gd name="T73" fmla="*/ 66 h 117"/>
              <a:gd name="T74" fmla="*/ 27 w 27"/>
              <a:gd name="T75" fmla="*/ 62 h 117"/>
              <a:gd name="T76" fmla="*/ 27 w 27"/>
              <a:gd name="T77" fmla="*/ 62 h 117"/>
              <a:gd name="T78" fmla="*/ 24 w 27"/>
              <a:gd name="T79" fmla="*/ 53 h 117"/>
              <a:gd name="T80" fmla="*/ 22 w 27"/>
              <a:gd name="T81" fmla="*/ 50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7" h="117">
                <a:moveTo>
                  <a:pt x="22" y="50"/>
                </a:moveTo>
                <a:lnTo>
                  <a:pt x="22" y="50"/>
                </a:lnTo>
                <a:lnTo>
                  <a:pt x="22" y="11"/>
                </a:lnTo>
                <a:lnTo>
                  <a:pt x="22" y="11"/>
                </a:lnTo>
                <a:lnTo>
                  <a:pt x="24" y="8"/>
                </a:lnTo>
                <a:lnTo>
                  <a:pt x="24" y="8"/>
                </a:lnTo>
                <a:lnTo>
                  <a:pt x="24" y="4"/>
                </a:lnTo>
                <a:lnTo>
                  <a:pt x="24" y="0"/>
                </a:lnTo>
                <a:lnTo>
                  <a:pt x="2" y="0"/>
                </a:lnTo>
                <a:lnTo>
                  <a:pt x="2" y="0"/>
                </a:lnTo>
                <a:lnTo>
                  <a:pt x="2" y="6"/>
                </a:lnTo>
                <a:lnTo>
                  <a:pt x="2" y="6"/>
                </a:lnTo>
                <a:lnTo>
                  <a:pt x="2" y="9"/>
                </a:lnTo>
                <a:lnTo>
                  <a:pt x="3" y="11"/>
                </a:lnTo>
                <a:lnTo>
                  <a:pt x="3" y="50"/>
                </a:lnTo>
                <a:lnTo>
                  <a:pt x="3" y="50"/>
                </a:lnTo>
                <a:lnTo>
                  <a:pt x="2" y="52"/>
                </a:lnTo>
                <a:lnTo>
                  <a:pt x="0" y="61"/>
                </a:lnTo>
                <a:lnTo>
                  <a:pt x="0" y="61"/>
                </a:lnTo>
                <a:lnTo>
                  <a:pt x="0" y="66"/>
                </a:lnTo>
                <a:lnTo>
                  <a:pt x="2" y="72"/>
                </a:lnTo>
                <a:lnTo>
                  <a:pt x="5" y="75"/>
                </a:lnTo>
                <a:lnTo>
                  <a:pt x="3" y="106"/>
                </a:lnTo>
                <a:lnTo>
                  <a:pt x="3" y="106"/>
                </a:lnTo>
                <a:lnTo>
                  <a:pt x="3" y="108"/>
                </a:lnTo>
                <a:lnTo>
                  <a:pt x="2" y="112"/>
                </a:lnTo>
                <a:lnTo>
                  <a:pt x="2" y="112"/>
                </a:lnTo>
                <a:lnTo>
                  <a:pt x="2" y="117"/>
                </a:lnTo>
                <a:lnTo>
                  <a:pt x="24" y="117"/>
                </a:lnTo>
                <a:lnTo>
                  <a:pt x="24" y="117"/>
                </a:lnTo>
                <a:lnTo>
                  <a:pt x="24" y="110"/>
                </a:lnTo>
                <a:lnTo>
                  <a:pt x="24" y="110"/>
                </a:lnTo>
                <a:lnTo>
                  <a:pt x="22" y="106"/>
                </a:lnTo>
                <a:lnTo>
                  <a:pt x="22" y="75"/>
                </a:lnTo>
                <a:lnTo>
                  <a:pt x="22" y="75"/>
                </a:lnTo>
                <a:lnTo>
                  <a:pt x="25" y="70"/>
                </a:lnTo>
                <a:lnTo>
                  <a:pt x="25" y="66"/>
                </a:lnTo>
                <a:lnTo>
                  <a:pt x="27" y="62"/>
                </a:lnTo>
                <a:lnTo>
                  <a:pt x="27" y="62"/>
                </a:lnTo>
                <a:lnTo>
                  <a:pt x="24" y="53"/>
                </a:lnTo>
                <a:lnTo>
                  <a:pt x="22" y="5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800"/>
          </a:p>
        </p:txBody>
      </p:sp>
      <p:sp>
        <p:nvSpPr>
          <p:cNvPr id="97" name="Freeform 48"/>
          <p:cNvSpPr>
            <a:spLocks/>
          </p:cNvSpPr>
          <p:nvPr userDrawn="1"/>
        </p:nvSpPr>
        <p:spPr bwMode="auto">
          <a:xfrm>
            <a:off x="8347076" y="-923502"/>
            <a:ext cx="60325" cy="42863"/>
          </a:xfrm>
          <a:custGeom>
            <a:avLst/>
            <a:gdLst>
              <a:gd name="T0" fmla="*/ 42 w 77"/>
              <a:gd name="T1" fmla="*/ 46 h 55"/>
              <a:gd name="T2" fmla="*/ 77 w 77"/>
              <a:gd name="T3" fmla="*/ 9 h 55"/>
              <a:gd name="T4" fmla="*/ 77 w 77"/>
              <a:gd name="T5" fmla="*/ 9 h 55"/>
              <a:gd name="T6" fmla="*/ 26 w 77"/>
              <a:gd name="T7" fmla="*/ 9 h 55"/>
              <a:gd name="T8" fmla="*/ 26 w 77"/>
              <a:gd name="T9" fmla="*/ 9 h 55"/>
              <a:gd name="T10" fmla="*/ 20 w 77"/>
              <a:gd name="T11" fmla="*/ 7 h 55"/>
              <a:gd name="T12" fmla="*/ 15 w 77"/>
              <a:gd name="T13" fmla="*/ 4 h 55"/>
              <a:gd name="T14" fmla="*/ 7 w 77"/>
              <a:gd name="T15" fmla="*/ 0 h 55"/>
              <a:gd name="T16" fmla="*/ 6 w 77"/>
              <a:gd name="T17" fmla="*/ 0 h 55"/>
              <a:gd name="T18" fmla="*/ 6 w 77"/>
              <a:gd name="T19" fmla="*/ 0 h 55"/>
              <a:gd name="T20" fmla="*/ 0 w 77"/>
              <a:gd name="T21" fmla="*/ 11 h 55"/>
              <a:gd name="T22" fmla="*/ 0 w 77"/>
              <a:gd name="T23" fmla="*/ 11 h 55"/>
              <a:gd name="T24" fmla="*/ 4 w 77"/>
              <a:gd name="T25" fmla="*/ 17 h 55"/>
              <a:gd name="T26" fmla="*/ 6 w 77"/>
              <a:gd name="T27" fmla="*/ 20 h 55"/>
              <a:gd name="T28" fmla="*/ 7 w 77"/>
              <a:gd name="T29" fmla="*/ 27 h 55"/>
              <a:gd name="T30" fmla="*/ 7 w 77"/>
              <a:gd name="T31" fmla="*/ 27 h 55"/>
              <a:gd name="T32" fmla="*/ 7 w 77"/>
              <a:gd name="T33" fmla="*/ 33 h 55"/>
              <a:gd name="T34" fmla="*/ 4 w 77"/>
              <a:gd name="T35" fmla="*/ 38 h 55"/>
              <a:gd name="T36" fmla="*/ 0 w 77"/>
              <a:gd name="T37" fmla="*/ 42 h 55"/>
              <a:gd name="T38" fmla="*/ 0 w 77"/>
              <a:gd name="T39" fmla="*/ 42 h 55"/>
              <a:gd name="T40" fmla="*/ 7 w 77"/>
              <a:gd name="T41" fmla="*/ 55 h 55"/>
              <a:gd name="T42" fmla="*/ 7 w 77"/>
              <a:gd name="T43" fmla="*/ 55 h 55"/>
              <a:gd name="T44" fmla="*/ 13 w 77"/>
              <a:gd name="T45" fmla="*/ 51 h 55"/>
              <a:gd name="T46" fmla="*/ 28 w 77"/>
              <a:gd name="T47" fmla="*/ 46 h 55"/>
              <a:gd name="T48" fmla="*/ 28 w 77"/>
              <a:gd name="T49" fmla="*/ 46 h 55"/>
              <a:gd name="T50" fmla="*/ 42 w 77"/>
              <a:gd name="T51" fmla="*/ 46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7" h="55">
                <a:moveTo>
                  <a:pt x="42" y="46"/>
                </a:moveTo>
                <a:lnTo>
                  <a:pt x="77" y="9"/>
                </a:lnTo>
                <a:lnTo>
                  <a:pt x="77" y="9"/>
                </a:lnTo>
                <a:lnTo>
                  <a:pt x="26" y="9"/>
                </a:lnTo>
                <a:lnTo>
                  <a:pt x="26" y="9"/>
                </a:lnTo>
                <a:lnTo>
                  <a:pt x="20" y="7"/>
                </a:lnTo>
                <a:lnTo>
                  <a:pt x="15" y="4"/>
                </a:lnTo>
                <a:lnTo>
                  <a:pt x="7" y="0"/>
                </a:lnTo>
                <a:lnTo>
                  <a:pt x="6" y="0"/>
                </a:lnTo>
                <a:lnTo>
                  <a:pt x="6" y="0"/>
                </a:lnTo>
                <a:lnTo>
                  <a:pt x="0" y="11"/>
                </a:lnTo>
                <a:lnTo>
                  <a:pt x="0" y="11"/>
                </a:lnTo>
                <a:lnTo>
                  <a:pt x="4" y="17"/>
                </a:lnTo>
                <a:lnTo>
                  <a:pt x="6" y="20"/>
                </a:lnTo>
                <a:lnTo>
                  <a:pt x="7" y="27"/>
                </a:lnTo>
                <a:lnTo>
                  <a:pt x="7" y="27"/>
                </a:lnTo>
                <a:lnTo>
                  <a:pt x="7" y="33"/>
                </a:lnTo>
                <a:lnTo>
                  <a:pt x="4" y="38"/>
                </a:lnTo>
                <a:lnTo>
                  <a:pt x="0" y="42"/>
                </a:lnTo>
                <a:lnTo>
                  <a:pt x="0" y="42"/>
                </a:lnTo>
                <a:lnTo>
                  <a:pt x="7" y="55"/>
                </a:lnTo>
                <a:lnTo>
                  <a:pt x="7" y="55"/>
                </a:lnTo>
                <a:lnTo>
                  <a:pt x="13" y="51"/>
                </a:lnTo>
                <a:lnTo>
                  <a:pt x="28" y="46"/>
                </a:lnTo>
                <a:lnTo>
                  <a:pt x="28" y="46"/>
                </a:lnTo>
                <a:lnTo>
                  <a:pt x="42" y="4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800"/>
          </a:p>
        </p:txBody>
      </p:sp>
      <p:sp>
        <p:nvSpPr>
          <p:cNvPr id="98" name="Freeform 49"/>
          <p:cNvSpPr>
            <a:spLocks/>
          </p:cNvSpPr>
          <p:nvPr userDrawn="1"/>
        </p:nvSpPr>
        <p:spPr bwMode="auto">
          <a:xfrm>
            <a:off x="8423276" y="-982240"/>
            <a:ext cx="119063" cy="93663"/>
          </a:xfrm>
          <a:custGeom>
            <a:avLst/>
            <a:gdLst>
              <a:gd name="T0" fmla="*/ 152 w 152"/>
              <a:gd name="T1" fmla="*/ 60 h 119"/>
              <a:gd name="T2" fmla="*/ 148 w 152"/>
              <a:gd name="T3" fmla="*/ 58 h 119"/>
              <a:gd name="T4" fmla="*/ 139 w 152"/>
              <a:gd name="T5" fmla="*/ 62 h 119"/>
              <a:gd name="T6" fmla="*/ 135 w 152"/>
              <a:gd name="T7" fmla="*/ 64 h 119"/>
              <a:gd name="T8" fmla="*/ 134 w 152"/>
              <a:gd name="T9" fmla="*/ 75 h 119"/>
              <a:gd name="T10" fmla="*/ 130 w 152"/>
              <a:gd name="T11" fmla="*/ 71 h 119"/>
              <a:gd name="T12" fmla="*/ 121 w 152"/>
              <a:gd name="T13" fmla="*/ 69 h 119"/>
              <a:gd name="T14" fmla="*/ 113 w 152"/>
              <a:gd name="T15" fmla="*/ 71 h 119"/>
              <a:gd name="T16" fmla="*/ 117 w 152"/>
              <a:gd name="T17" fmla="*/ 80 h 119"/>
              <a:gd name="T18" fmla="*/ 113 w 152"/>
              <a:gd name="T19" fmla="*/ 90 h 119"/>
              <a:gd name="T20" fmla="*/ 110 w 152"/>
              <a:gd name="T21" fmla="*/ 90 h 119"/>
              <a:gd name="T22" fmla="*/ 103 w 152"/>
              <a:gd name="T23" fmla="*/ 84 h 119"/>
              <a:gd name="T24" fmla="*/ 103 w 152"/>
              <a:gd name="T25" fmla="*/ 79 h 119"/>
              <a:gd name="T26" fmla="*/ 93 w 152"/>
              <a:gd name="T27" fmla="*/ 82 h 119"/>
              <a:gd name="T28" fmla="*/ 88 w 152"/>
              <a:gd name="T29" fmla="*/ 79 h 119"/>
              <a:gd name="T30" fmla="*/ 90 w 152"/>
              <a:gd name="T31" fmla="*/ 69 h 119"/>
              <a:gd name="T32" fmla="*/ 104 w 152"/>
              <a:gd name="T33" fmla="*/ 66 h 119"/>
              <a:gd name="T34" fmla="*/ 103 w 152"/>
              <a:gd name="T35" fmla="*/ 60 h 119"/>
              <a:gd name="T36" fmla="*/ 97 w 152"/>
              <a:gd name="T37" fmla="*/ 53 h 119"/>
              <a:gd name="T38" fmla="*/ 92 w 152"/>
              <a:gd name="T39" fmla="*/ 51 h 119"/>
              <a:gd name="T40" fmla="*/ 82 w 152"/>
              <a:gd name="T41" fmla="*/ 53 h 119"/>
              <a:gd name="T42" fmla="*/ 86 w 152"/>
              <a:gd name="T43" fmla="*/ 51 h 119"/>
              <a:gd name="T44" fmla="*/ 90 w 152"/>
              <a:gd name="T45" fmla="*/ 44 h 119"/>
              <a:gd name="T46" fmla="*/ 90 w 152"/>
              <a:gd name="T47" fmla="*/ 35 h 119"/>
              <a:gd name="T48" fmla="*/ 84 w 152"/>
              <a:gd name="T49" fmla="*/ 26 h 119"/>
              <a:gd name="T50" fmla="*/ 84 w 152"/>
              <a:gd name="T51" fmla="*/ 26 h 119"/>
              <a:gd name="T52" fmla="*/ 79 w 152"/>
              <a:gd name="T53" fmla="*/ 27 h 119"/>
              <a:gd name="T54" fmla="*/ 68 w 152"/>
              <a:gd name="T55" fmla="*/ 33 h 119"/>
              <a:gd name="T56" fmla="*/ 66 w 152"/>
              <a:gd name="T57" fmla="*/ 38 h 119"/>
              <a:gd name="T58" fmla="*/ 66 w 152"/>
              <a:gd name="T59" fmla="*/ 46 h 119"/>
              <a:gd name="T60" fmla="*/ 62 w 152"/>
              <a:gd name="T61" fmla="*/ 40 h 119"/>
              <a:gd name="T62" fmla="*/ 55 w 152"/>
              <a:gd name="T63" fmla="*/ 35 h 119"/>
              <a:gd name="T64" fmla="*/ 50 w 152"/>
              <a:gd name="T65" fmla="*/ 35 h 119"/>
              <a:gd name="T66" fmla="*/ 42 w 152"/>
              <a:gd name="T67" fmla="*/ 38 h 119"/>
              <a:gd name="T68" fmla="*/ 48 w 152"/>
              <a:gd name="T69" fmla="*/ 46 h 119"/>
              <a:gd name="T70" fmla="*/ 48 w 152"/>
              <a:gd name="T71" fmla="*/ 57 h 119"/>
              <a:gd name="T72" fmla="*/ 42 w 152"/>
              <a:gd name="T73" fmla="*/ 58 h 119"/>
              <a:gd name="T74" fmla="*/ 35 w 152"/>
              <a:gd name="T75" fmla="*/ 53 h 119"/>
              <a:gd name="T76" fmla="*/ 33 w 152"/>
              <a:gd name="T77" fmla="*/ 47 h 119"/>
              <a:gd name="T78" fmla="*/ 26 w 152"/>
              <a:gd name="T79" fmla="*/ 53 h 119"/>
              <a:gd name="T80" fmla="*/ 20 w 152"/>
              <a:gd name="T81" fmla="*/ 51 h 119"/>
              <a:gd name="T82" fmla="*/ 17 w 152"/>
              <a:gd name="T83" fmla="*/ 42 h 119"/>
              <a:gd name="T84" fmla="*/ 31 w 152"/>
              <a:gd name="T85" fmla="*/ 35 h 119"/>
              <a:gd name="T86" fmla="*/ 29 w 152"/>
              <a:gd name="T87" fmla="*/ 33 h 119"/>
              <a:gd name="T88" fmla="*/ 22 w 152"/>
              <a:gd name="T89" fmla="*/ 24 h 119"/>
              <a:gd name="T90" fmla="*/ 15 w 152"/>
              <a:gd name="T91" fmla="*/ 24 h 119"/>
              <a:gd name="T92" fmla="*/ 18 w 152"/>
              <a:gd name="T93" fmla="*/ 18 h 119"/>
              <a:gd name="T94" fmla="*/ 20 w 152"/>
              <a:gd name="T95" fmla="*/ 9 h 119"/>
              <a:gd name="T96" fmla="*/ 18 w 152"/>
              <a:gd name="T97" fmla="*/ 5 h 119"/>
              <a:gd name="T98" fmla="*/ 13 w 152"/>
              <a:gd name="T99" fmla="*/ 0 h 119"/>
              <a:gd name="T100" fmla="*/ 35 w 152"/>
              <a:gd name="T101" fmla="*/ 88 h 119"/>
              <a:gd name="T102" fmla="*/ 46 w 152"/>
              <a:gd name="T103" fmla="*/ 82 h 119"/>
              <a:gd name="T104" fmla="*/ 51 w 152"/>
              <a:gd name="T105" fmla="*/ 79 h 119"/>
              <a:gd name="T106" fmla="*/ 66 w 152"/>
              <a:gd name="T107" fmla="*/ 80 h 119"/>
              <a:gd name="T108" fmla="*/ 71 w 152"/>
              <a:gd name="T109" fmla="*/ 82 h 119"/>
              <a:gd name="T110" fmla="*/ 82 w 152"/>
              <a:gd name="T111" fmla="*/ 90 h 119"/>
              <a:gd name="T112" fmla="*/ 84 w 152"/>
              <a:gd name="T113" fmla="*/ 99 h 119"/>
              <a:gd name="T114" fmla="*/ 84 w 152"/>
              <a:gd name="T115" fmla="*/ 104 h 119"/>
              <a:gd name="T116" fmla="*/ 106 w 152"/>
              <a:gd name="T117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2" h="119">
                <a:moveTo>
                  <a:pt x="106" y="119"/>
                </a:moveTo>
                <a:lnTo>
                  <a:pt x="152" y="60"/>
                </a:lnTo>
                <a:lnTo>
                  <a:pt x="152" y="60"/>
                </a:lnTo>
                <a:lnTo>
                  <a:pt x="148" y="58"/>
                </a:lnTo>
                <a:lnTo>
                  <a:pt x="145" y="60"/>
                </a:lnTo>
                <a:lnTo>
                  <a:pt x="139" y="62"/>
                </a:lnTo>
                <a:lnTo>
                  <a:pt x="139" y="62"/>
                </a:lnTo>
                <a:lnTo>
                  <a:pt x="135" y="64"/>
                </a:lnTo>
                <a:lnTo>
                  <a:pt x="134" y="69"/>
                </a:lnTo>
                <a:lnTo>
                  <a:pt x="134" y="75"/>
                </a:lnTo>
                <a:lnTo>
                  <a:pt x="134" y="75"/>
                </a:lnTo>
                <a:lnTo>
                  <a:pt x="130" y="71"/>
                </a:lnTo>
                <a:lnTo>
                  <a:pt x="128" y="69"/>
                </a:lnTo>
                <a:lnTo>
                  <a:pt x="121" y="69"/>
                </a:lnTo>
                <a:lnTo>
                  <a:pt x="115" y="69"/>
                </a:lnTo>
                <a:lnTo>
                  <a:pt x="113" y="71"/>
                </a:lnTo>
                <a:lnTo>
                  <a:pt x="113" y="71"/>
                </a:lnTo>
                <a:lnTo>
                  <a:pt x="117" y="80"/>
                </a:lnTo>
                <a:lnTo>
                  <a:pt x="117" y="86"/>
                </a:lnTo>
                <a:lnTo>
                  <a:pt x="113" y="90"/>
                </a:lnTo>
                <a:lnTo>
                  <a:pt x="110" y="90"/>
                </a:lnTo>
                <a:lnTo>
                  <a:pt x="110" y="90"/>
                </a:lnTo>
                <a:lnTo>
                  <a:pt x="104" y="88"/>
                </a:lnTo>
                <a:lnTo>
                  <a:pt x="103" y="84"/>
                </a:lnTo>
                <a:lnTo>
                  <a:pt x="103" y="79"/>
                </a:lnTo>
                <a:lnTo>
                  <a:pt x="103" y="79"/>
                </a:lnTo>
                <a:lnTo>
                  <a:pt x="97" y="82"/>
                </a:lnTo>
                <a:lnTo>
                  <a:pt x="93" y="82"/>
                </a:lnTo>
                <a:lnTo>
                  <a:pt x="88" y="79"/>
                </a:lnTo>
                <a:lnTo>
                  <a:pt x="88" y="79"/>
                </a:lnTo>
                <a:lnTo>
                  <a:pt x="86" y="75"/>
                </a:lnTo>
                <a:lnTo>
                  <a:pt x="90" y="69"/>
                </a:lnTo>
                <a:lnTo>
                  <a:pt x="95" y="68"/>
                </a:lnTo>
                <a:lnTo>
                  <a:pt x="104" y="66"/>
                </a:lnTo>
                <a:lnTo>
                  <a:pt x="104" y="66"/>
                </a:lnTo>
                <a:lnTo>
                  <a:pt x="103" y="60"/>
                </a:lnTo>
                <a:lnTo>
                  <a:pt x="101" y="57"/>
                </a:lnTo>
                <a:lnTo>
                  <a:pt x="97" y="53"/>
                </a:lnTo>
                <a:lnTo>
                  <a:pt x="97" y="53"/>
                </a:lnTo>
                <a:lnTo>
                  <a:pt x="92" y="51"/>
                </a:lnTo>
                <a:lnTo>
                  <a:pt x="88" y="51"/>
                </a:lnTo>
                <a:lnTo>
                  <a:pt x="82" y="53"/>
                </a:lnTo>
                <a:lnTo>
                  <a:pt x="82" y="53"/>
                </a:lnTo>
                <a:lnTo>
                  <a:pt x="86" y="51"/>
                </a:lnTo>
                <a:lnTo>
                  <a:pt x="88" y="47"/>
                </a:lnTo>
                <a:lnTo>
                  <a:pt x="90" y="44"/>
                </a:lnTo>
                <a:lnTo>
                  <a:pt x="90" y="44"/>
                </a:lnTo>
                <a:lnTo>
                  <a:pt x="90" y="35"/>
                </a:lnTo>
                <a:lnTo>
                  <a:pt x="88" y="31"/>
                </a:lnTo>
                <a:lnTo>
                  <a:pt x="84" y="26"/>
                </a:lnTo>
                <a:lnTo>
                  <a:pt x="84" y="26"/>
                </a:lnTo>
                <a:lnTo>
                  <a:pt x="84" y="26"/>
                </a:lnTo>
                <a:lnTo>
                  <a:pt x="84" y="26"/>
                </a:lnTo>
                <a:lnTo>
                  <a:pt x="79" y="27"/>
                </a:lnTo>
                <a:lnTo>
                  <a:pt x="73" y="29"/>
                </a:lnTo>
                <a:lnTo>
                  <a:pt x="68" y="33"/>
                </a:lnTo>
                <a:lnTo>
                  <a:pt x="68" y="33"/>
                </a:lnTo>
                <a:lnTo>
                  <a:pt x="66" y="38"/>
                </a:lnTo>
                <a:lnTo>
                  <a:pt x="66" y="42"/>
                </a:lnTo>
                <a:lnTo>
                  <a:pt x="66" y="46"/>
                </a:lnTo>
                <a:lnTo>
                  <a:pt x="66" y="46"/>
                </a:lnTo>
                <a:lnTo>
                  <a:pt x="62" y="40"/>
                </a:lnTo>
                <a:lnTo>
                  <a:pt x="60" y="37"/>
                </a:lnTo>
                <a:lnTo>
                  <a:pt x="55" y="35"/>
                </a:lnTo>
                <a:lnTo>
                  <a:pt x="55" y="35"/>
                </a:lnTo>
                <a:lnTo>
                  <a:pt x="50" y="35"/>
                </a:lnTo>
                <a:lnTo>
                  <a:pt x="46" y="37"/>
                </a:lnTo>
                <a:lnTo>
                  <a:pt x="42" y="38"/>
                </a:lnTo>
                <a:lnTo>
                  <a:pt x="42" y="38"/>
                </a:lnTo>
                <a:lnTo>
                  <a:pt x="48" y="46"/>
                </a:lnTo>
                <a:lnTo>
                  <a:pt x="48" y="53"/>
                </a:lnTo>
                <a:lnTo>
                  <a:pt x="48" y="57"/>
                </a:lnTo>
                <a:lnTo>
                  <a:pt x="42" y="58"/>
                </a:lnTo>
                <a:lnTo>
                  <a:pt x="42" y="58"/>
                </a:lnTo>
                <a:lnTo>
                  <a:pt x="37" y="57"/>
                </a:lnTo>
                <a:lnTo>
                  <a:pt x="35" y="53"/>
                </a:lnTo>
                <a:lnTo>
                  <a:pt x="33" y="47"/>
                </a:lnTo>
                <a:lnTo>
                  <a:pt x="33" y="47"/>
                </a:lnTo>
                <a:lnTo>
                  <a:pt x="29" y="51"/>
                </a:lnTo>
                <a:lnTo>
                  <a:pt x="26" y="53"/>
                </a:lnTo>
                <a:lnTo>
                  <a:pt x="20" y="51"/>
                </a:lnTo>
                <a:lnTo>
                  <a:pt x="20" y="51"/>
                </a:lnTo>
                <a:lnTo>
                  <a:pt x="17" y="47"/>
                </a:lnTo>
                <a:lnTo>
                  <a:pt x="17" y="42"/>
                </a:lnTo>
                <a:lnTo>
                  <a:pt x="22" y="38"/>
                </a:lnTo>
                <a:lnTo>
                  <a:pt x="31" y="35"/>
                </a:lnTo>
                <a:lnTo>
                  <a:pt x="31" y="35"/>
                </a:lnTo>
                <a:lnTo>
                  <a:pt x="29" y="33"/>
                </a:lnTo>
                <a:lnTo>
                  <a:pt x="28" y="27"/>
                </a:lnTo>
                <a:lnTo>
                  <a:pt x="22" y="24"/>
                </a:lnTo>
                <a:lnTo>
                  <a:pt x="18" y="22"/>
                </a:lnTo>
                <a:lnTo>
                  <a:pt x="15" y="24"/>
                </a:lnTo>
                <a:lnTo>
                  <a:pt x="15" y="24"/>
                </a:lnTo>
                <a:lnTo>
                  <a:pt x="18" y="18"/>
                </a:lnTo>
                <a:lnTo>
                  <a:pt x="20" y="15"/>
                </a:lnTo>
                <a:lnTo>
                  <a:pt x="20" y="9"/>
                </a:lnTo>
                <a:lnTo>
                  <a:pt x="20" y="9"/>
                </a:lnTo>
                <a:lnTo>
                  <a:pt x="18" y="5"/>
                </a:lnTo>
                <a:lnTo>
                  <a:pt x="17" y="2"/>
                </a:lnTo>
                <a:lnTo>
                  <a:pt x="13" y="0"/>
                </a:lnTo>
                <a:lnTo>
                  <a:pt x="0" y="73"/>
                </a:lnTo>
                <a:lnTo>
                  <a:pt x="35" y="88"/>
                </a:lnTo>
                <a:lnTo>
                  <a:pt x="35" y="88"/>
                </a:lnTo>
                <a:lnTo>
                  <a:pt x="46" y="82"/>
                </a:lnTo>
                <a:lnTo>
                  <a:pt x="46" y="82"/>
                </a:lnTo>
                <a:lnTo>
                  <a:pt x="51" y="79"/>
                </a:lnTo>
                <a:lnTo>
                  <a:pt x="59" y="79"/>
                </a:lnTo>
                <a:lnTo>
                  <a:pt x="66" y="80"/>
                </a:lnTo>
                <a:lnTo>
                  <a:pt x="71" y="82"/>
                </a:lnTo>
                <a:lnTo>
                  <a:pt x="71" y="82"/>
                </a:lnTo>
                <a:lnTo>
                  <a:pt x="79" y="86"/>
                </a:lnTo>
                <a:lnTo>
                  <a:pt x="82" y="90"/>
                </a:lnTo>
                <a:lnTo>
                  <a:pt x="84" y="95"/>
                </a:lnTo>
                <a:lnTo>
                  <a:pt x="84" y="99"/>
                </a:lnTo>
                <a:lnTo>
                  <a:pt x="84" y="99"/>
                </a:lnTo>
                <a:lnTo>
                  <a:pt x="84" y="104"/>
                </a:lnTo>
                <a:lnTo>
                  <a:pt x="81" y="110"/>
                </a:lnTo>
                <a:lnTo>
                  <a:pt x="106" y="11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800"/>
          </a:p>
        </p:txBody>
      </p:sp>
      <p:sp>
        <p:nvSpPr>
          <p:cNvPr id="99" name="Freeform 50"/>
          <p:cNvSpPr>
            <a:spLocks/>
          </p:cNvSpPr>
          <p:nvPr userDrawn="1"/>
        </p:nvSpPr>
        <p:spPr bwMode="auto">
          <a:xfrm>
            <a:off x="8520113" y="-917153"/>
            <a:ext cx="142875" cy="25400"/>
          </a:xfrm>
          <a:custGeom>
            <a:avLst/>
            <a:gdLst>
              <a:gd name="T0" fmla="*/ 151 w 180"/>
              <a:gd name="T1" fmla="*/ 28 h 31"/>
              <a:gd name="T2" fmla="*/ 180 w 180"/>
              <a:gd name="T3" fmla="*/ 15 h 31"/>
              <a:gd name="T4" fmla="*/ 151 w 180"/>
              <a:gd name="T5" fmla="*/ 2 h 31"/>
              <a:gd name="T6" fmla="*/ 151 w 180"/>
              <a:gd name="T7" fmla="*/ 2 h 31"/>
              <a:gd name="T8" fmla="*/ 102 w 180"/>
              <a:gd name="T9" fmla="*/ 2 h 31"/>
              <a:gd name="T10" fmla="*/ 23 w 180"/>
              <a:gd name="T11" fmla="*/ 0 h 31"/>
              <a:gd name="T12" fmla="*/ 0 w 180"/>
              <a:gd name="T13" fmla="*/ 31 h 31"/>
              <a:gd name="T14" fmla="*/ 0 w 180"/>
              <a:gd name="T15" fmla="*/ 31 h 31"/>
              <a:gd name="T16" fmla="*/ 151 w 180"/>
              <a:gd name="T17" fmla="*/ 28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0" h="31">
                <a:moveTo>
                  <a:pt x="151" y="28"/>
                </a:moveTo>
                <a:lnTo>
                  <a:pt x="180" y="15"/>
                </a:lnTo>
                <a:lnTo>
                  <a:pt x="151" y="2"/>
                </a:lnTo>
                <a:lnTo>
                  <a:pt x="151" y="2"/>
                </a:lnTo>
                <a:lnTo>
                  <a:pt x="102" y="2"/>
                </a:lnTo>
                <a:lnTo>
                  <a:pt x="23" y="0"/>
                </a:lnTo>
                <a:lnTo>
                  <a:pt x="0" y="31"/>
                </a:lnTo>
                <a:lnTo>
                  <a:pt x="0" y="31"/>
                </a:lnTo>
                <a:lnTo>
                  <a:pt x="151" y="2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800"/>
          </a:p>
        </p:txBody>
      </p:sp>
      <p:sp>
        <p:nvSpPr>
          <p:cNvPr id="100" name="Freeform 51"/>
          <p:cNvSpPr>
            <a:spLocks/>
          </p:cNvSpPr>
          <p:nvPr userDrawn="1"/>
        </p:nvSpPr>
        <p:spPr bwMode="auto">
          <a:xfrm>
            <a:off x="8566151" y="-855240"/>
            <a:ext cx="85725" cy="84138"/>
          </a:xfrm>
          <a:custGeom>
            <a:avLst/>
            <a:gdLst>
              <a:gd name="T0" fmla="*/ 55 w 108"/>
              <a:gd name="T1" fmla="*/ 106 h 106"/>
              <a:gd name="T2" fmla="*/ 55 w 108"/>
              <a:gd name="T3" fmla="*/ 106 h 106"/>
              <a:gd name="T4" fmla="*/ 38 w 108"/>
              <a:gd name="T5" fmla="*/ 97 h 106"/>
              <a:gd name="T6" fmla="*/ 26 w 108"/>
              <a:gd name="T7" fmla="*/ 89 h 106"/>
              <a:gd name="T8" fmla="*/ 13 w 108"/>
              <a:gd name="T9" fmla="*/ 80 h 106"/>
              <a:gd name="T10" fmla="*/ 4 w 108"/>
              <a:gd name="T11" fmla="*/ 69 h 106"/>
              <a:gd name="T12" fmla="*/ 4 w 108"/>
              <a:gd name="T13" fmla="*/ 69 h 106"/>
              <a:gd name="T14" fmla="*/ 0 w 108"/>
              <a:gd name="T15" fmla="*/ 62 h 106"/>
              <a:gd name="T16" fmla="*/ 0 w 108"/>
              <a:gd name="T17" fmla="*/ 53 h 106"/>
              <a:gd name="T18" fmla="*/ 0 w 108"/>
              <a:gd name="T19" fmla="*/ 45 h 106"/>
              <a:gd name="T20" fmla="*/ 0 w 108"/>
              <a:gd name="T21" fmla="*/ 36 h 106"/>
              <a:gd name="T22" fmla="*/ 4 w 108"/>
              <a:gd name="T23" fmla="*/ 27 h 106"/>
              <a:gd name="T24" fmla="*/ 7 w 108"/>
              <a:gd name="T25" fmla="*/ 20 h 106"/>
              <a:gd name="T26" fmla="*/ 15 w 108"/>
              <a:gd name="T27" fmla="*/ 13 h 106"/>
              <a:gd name="T28" fmla="*/ 22 w 108"/>
              <a:gd name="T29" fmla="*/ 7 h 106"/>
              <a:gd name="T30" fmla="*/ 22 w 108"/>
              <a:gd name="T31" fmla="*/ 7 h 106"/>
              <a:gd name="T32" fmla="*/ 26 w 108"/>
              <a:gd name="T33" fmla="*/ 11 h 106"/>
              <a:gd name="T34" fmla="*/ 27 w 108"/>
              <a:gd name="T35" fmla="*/ 14 h 106"/>
              <a:gd name="T36" fmla="*/ 27 w 108"/>
              <a:gd name="T37" fmla="*/ 18 h 106"/>
              <a:gd name="T38" fmla="*/ 27 w 108"/>
              <a:gd name="T39" fmla="*/ 18 h 106"/>
              <a:gd name="T40" fmla="*/ 51 w 108"/>
              <a:gd name="T41" fmla="*/ 16 h 106"/>
              <a:gd name="T42" fmla="*/ 51 w 108"/>
              <a:gd name="T43" fmla="*/ 16 h 106"/>
              <a:gd name="T44" fmla="*/ 51 w 108"/>
              <a:gd name="T45" fmla="*/ 9 h 106"/>
              <a:gd name="T46" fmla="*/ 51 w 108"/>
              <a:gd name="T47" fmla="*/ 3 h 106"/>
              <a:gd name="T48" fmla="*/ 49 w 108"/>
              <a:gd name="T49" fmla="*/ 0 h 106"/>
              <a:gd name="T50" fmla="*/ 49 w 108"/>
              <a:gd name="T51" fmla="*/ 0 h 106"/>
              <a:gd name="T52" fmla="*/ 57 w 108"/>
              <a:gd name="T53" fmla="*/ 5 h 106"/>
              <a:gd name="T54" fmla="*/ 59 w 108"/>
              <a:gd name="T55" fmla="*/ 11 h 106"/>
              <a:gd name="T56" fmla="*/ 60 w 108"/>
              <a:gd name="T57" fmla="*/ 16 h 106"/>
              <a:gd name="T58" fmla="*/ 60 w 108"/>
              <a:gd name="T59" fmla="*/ 16 h 106"/>
              <a:gd name="T60" fmla="*/ 82 w 108"/>
              <a:gd name="T61" fmla="*/ 18 h 106"/>
              <a:gd name="T62" fmla="*/ 82 w 108"/>
              <a:gd name="T63" fmla="*/ 18 h 106"/>
              <a:gd name="T64" fmla="*/ 82 w 108"/>
              <a:gd name="T65" fmla="*/ 11 h 106"/>
              <a:gd name="T66" fmla="*/ 79 w 108"/>
              <a:gd name="T67" fmla="*/ 3 h 106"/>
              <a:gd name="T68" fmla="*/ 79 w 108"/>
              <a:gd name="T69" fmla="*/ 3 h 106"/>
              <a:gd name="T70" fmla="*/ 86 w 108"/>
              <a:gd name="T71" fmla="*/ 9 h 106"/>
              <a:gd name="T72" fmla="*/ 93 w 108"/>
              <a:gd name="T73" fmla="*/ 13 h 106"/>
              <a:gd name="T74" fmla="*/ 99 w 108"/>
              <a:gd name="T75" fmla="*/ 20 h 106"/>
              <a:gd name="T76" fmla="*/ 102 w 108"/>
              <a:gd name="T77" fmla="*/ 25 h 106"/>
              <a:gd name="T78" fmla="*/ 106 w 108"/>
              <a:gd name="T79" fmla="*/ 38 h 106"/>
              <a:gd name="T80" fmla="*/ 108 w 108"/>
              <a:gd name="T81" fmla="*/ 49 h 106"/>
              <a:gd name="T82" fmla="*/ 108 w 108"/>
              <a:gd name="T83" fmla="*/ 49 h 106"/>
              <a:gd name="T84" fmla="*/ 106 w 108"/>
              <a:gd name="T85" fmla="*/ 62 h 106"/>
              <a:gd name="T86" fmla="*/ 102 w 108"/>
              <a:gd name="T87" fmla="*/ 73 h 106"/>
              <a:gd name="T88" fmla="*/ 95 w 108"/>
              <a:gd name="T89" fmla="*/ 82 h 106"/>
              <a:gd name="T90" fmla="*/ 86 w 108"/>
              <a:gd name="T91" fmla="*/ 89 h 106"/>
              <a:gd name="T92" fmla="*/ 86 w 108"/>
              <a:gd name="T93" fmla="*/ 89 h 106"/>
              <a:gd name="T94" fmla="*/ 69 w 108"/>
              <a:gd name="T95" fmla="*/ 98 h 106"/>
              <a:gd name="T96" fmla="*/ 55 w 108"/>
              <a:gd name="T97" fmla="*/ 106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8" h="106">
                <a:moveTo>
                  <a:pt x="55" y="106"/>
                </a:moveTo>
                <a:lnTo>
                  <a:pt x="55" y="106"/>
                </a:lnTo>
                <a:lnTo>
                  <a:pt x="38" y="97"/>
                </a:lnTo>
                <a:lnTo>
                  <a:pt x="26" y="89"/>
                </a:lnTo>
                <a:lnTo>
                  <a:pt x="13" y="80"/>
                </a:lnTo>
                <a:lnTo>
                  <a:pt x="4" y="69"/>
                </a:lnTo>
                <a:lnTo>
                  <a:pt x="4" y="69"/>
                </a:lnTo>
                <a:lnTo>
                  <a:pt x="0" y="62"/>
                </a:lnTo>
                <a:lnTo>
                  <a:pt x="0" y="53"/>
                </a:lnTo>
                <a:lnTo>
                  <a:pt x="0" y="45"/>
                </a:lnTo>
                <a:lnTo>
                  <a:pt x="0" y="36"/>
                </a:lnTo>
                <a:lnTo>
                  <a:pt x="4" y="27"/>
                </a:lnTo>
                <a:lnTo>
                  <a:pt x="7" y="20"/>
                </a:lnTo>
                <a:lnTo>
                  <a:pt x="15" y="13"/>
                </a:lnTo>
                <a:lnTo>
                  <a:pt x="22" y="7"/>
                </a:lnTo>
                <a:lnTo>
                  <a:pt x="22" y="7"/>
                </a:lnTo>
                <a:lnTo>
                  <a:pt x="26" y="11"/>
                </a:lnTo>
                <a:lnTo>
                  <a:pt x="27" y="14"/>
                </a:lnTo>
                <a:lnTo>
                  <a:pt x="27" y="18"/>
                </a:lnTo>
                <a:lnTo>
                  <a:pt x="27" y="18"/>
                </a:lnTo>
                <a:lnTo>
                  <a:pt x="51" y="16"/>
                </a:lnTo>
                <a:lnTo>
                  <a:pt x="51" y="16"/>
                </a:lnTo>
                <a:lnTo>
                  <a:pt x="51" y="9"/>
                </a:lnTo>
                <a:lnTo>
                  <a:pt x="51" y="3"/>
                </a:lnTo>
                <a:lnTo>
                  <a:pt x="49" y="0"/>
                </a:lnTo>
                <a:lnTo>
                  <a:pt x="49" y="0"/>
                </a:lnTo>
                <a:lnTo>
                  <a:pt x="57" y="5"/>
                </a:lnTo>
                <a:lnTo>
                  <a:pt x="59" y="11"/>
                </a:lnTo>
                <a:lnTo>
                  <a:pt x="60" y="16"/>
                </a:lnTo>
                <a:lnTo>
                  <a:pt x="60" y="16"/>
                </a:lnTo>
                <a:lnTo>
                  <a:pt x="82" y="18"/>
                </a:lnTo>
                <a:lnTo>
                  <a:pt x="82" y="18"/>
                </a:lnTo>
                <a:lnTo>
                  <a:pt x="82" y="11"/>
                </a:lnTo>
                <a:lnTo>
                  <a:pt x="79" y="3"/>
                </a:lnTo>
                <a:lnTo>
                  <a:pt x="79" y="3"/>
                </a:lnTo>
                <a:lnTo>
                  <a:pt x="86" y="9"/>
                </a:lnTo>
                <a:lnTo>
                  <a:pt x="93" y="13"/>
                </a:lnTo>
                <a:lnTo>
                  <a:pt x="99" y="20"/>
                </a:lnTo>
                <a:lnTo>
                  <a:pt x="102" y="25"/>
                </a:lnTo>
                <a:lnTo>
                  <a:pt x="106" y="38"/>
                </a:lnTo>
                <a:lnTo>
                  <a:pt x="108" y="49"/>
                </a:lnTo>
                <a:lnTo>
                  <a:pt x="108" y="49"/>
                </a:lnTo>
                <a:lnTo>
                  <a:pt x="106" y="62"/>
                </a:lnTo>
                <a:lnTo>
                  <a:pt x="102" y="73"/>
                </a:lnTo>
                <a:lnTo>
                  <a:pt x="95" y="82"/>
                </a:lnTo>
                <a:lnTo>
                  <a:pt x="86" y="89"/>
                </a:lnTo>
                <a:lnTo>
                  <a:pt x="86" y="89"/>
                </a:lnTo>
                <a:lnTo>
                  <a:pt x="69" y="98"/>
                </a:lnTo>
                <a:lnTo>
                  <a:pt x="55" y="10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800"/>
          </a:p>
        </p:txBody>
      </p:sp>
      <p:sp>
        <p:nvSpPr>
          <p:cNvPr id="101" name="Freeform 52"/>
          <p:cNvSpPr>
            <a:spLocks/>
          </p:cNvSpPr>
          <p:nvPr userDrawn="1"/>
        </p:nvSpPr>
        <p:spPr bwMode="auto">
          <a:xfrm>
            <a:off x="8589963" y="-648865"/>
            <a:ext cx="1588" cy="1588"/>
          </a:xfrm>
          <a:custGeom>
            <a:avLst/>
            <a:gdLst>
              <a:gd name="T0" fmla="*/ 4 w 4"/>
              <a:gd name="T1" fmla="*/ 2 h 2"/>
              <a:gd name="T2" fmla="*/ 4 w 4"/>
              <a:gd name="T3" fmla="*/ 2 h 2"/>
              <a:gd name="T4" fmla="*/ 2 w 4"/>
              <a:gd name="T5" fmla="*/ 0 h 2"/>
              <a:gd name="T6" fmla="*/ 2 w 4"/>
              <a:gd name="T7" fmla="*/ 0 h 2"/>
              <a:gd name="T8" fmla="*/ 0 w 4"/>
              <a:gd name="T9" fmla="*/ 0 h 2"/>
              <a:gd name="T10" fmla="*/ 0 w 4"/>
              <a:gd name="T11" fmla="*/ 0 h 2"/>
              <a:gd name="T12" fmla="*/ 4 w 4"/>
              <a:gd name="T1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2">
                <a:moveTo>
                  <a:pt x="4" y="2"/>
                </a:moveTo>
                <a:lnTo>
                  <a:pt x="4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4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800"/>
          </a:p>
        </p:txBody>
      </p:sp>
      <p:sp>
        <p:nvSpPr>
          <p:cNvPr id="102" name="Freeform 53"/>
          <p:cNvSpPr>
            <a:spLocks/>
          </p:cNvSpPr>
          <p:nvPr userDrawn="1"/>
        </p:nvSpPr>
        <p:spPr bwMode="auto">
          <a:xfrm>
            <a:off x="8405814" y="-885403"/>
            <a:ext cx="15875" cy="9525"/>
          </a:xfrm>
          <a:custGeom>
            <a:avLst/>
            <a:gdLst>
              <a:gd name="T0" fmla="*/ 20 w 20"/>
              <a:gd name="T1" fmla="*/ 10 h 11"/>
              <a:gd name="T2" fmla="*/ 20 w 20"/>
              <a:gd name="T3" fmla="*/ 10 h 11"/>
              <a:gd name="T4" fmla="*/ 19 w 20"/>
              <a:gd name="T5" fmla="*/ 10 h 11"/>
              <a:gd name="T6" fmla="*/ 11 w 20"/>
              <a:gd name="T7" fmla="*/ 11 h 11"/>
              <a:gd name="T8" fmla="*/ 2 w 20"/>
              <a:gd name="T9" fmla="*/ 11 h 11"/>
              <a:gd name="T10" fmla="*/ 2 w 20"/>
              <a:gd name="T11" fmla="*/ 11 h 11"/>
              <a:gd name="T12" fmla="*/ 0 w 20"/>
              <a:gd name="T13" fmla="*/ 8 h 11"/>
              <a:gd name="T14" fmla="*/ 0 w 20"/>
              <a:gd name="T15" fmla="*/ 0 h 11"/>
              <a:gd name="T16" fmla="*/ 0 w 20"/>
              <a:gd name="T17" fmla="*/ 0 h 11"/>
              <a:gd name="T18" fmla="*/ 4 w 20"/>
              <a:gd name="T19" fmla="*/ 0 h 11"/>
              <a:gd name="T20" fmla="*/ 11 w 20"/>
              <a:gd name="T21" fmla="*/ 2 h 11"/>
              <a:gd name="T22" fmla="*/ 17 w 20"/>
              <a:gd name="T23" fmla="*/ 4 h 11"/>
              <a:gd name="T24" fmla="*/ 20 w 20"/>
              <a:gd name="T25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" h="11">
                <a:moveTo>
                  <a:pt x="20" y="10"/>
                </a:moveTo>
                <a:lnTo>
                  <a:pt x="20" y="10"/>
                </a:lnTo>
                <a:lnTo>
                  <a:pt x="19" y="10"/>
                </a:lnTo>
                <a:lnTo>
                  <a:pt x="11" y="11"/>
                </a:lnTo>
                <a:lnTo>
                  <a:pt x="2" y="11"/>
                </a:lnTo>
                <a:lnTo>
                  <a:pt x="2" y="11"/>
                </a:lnTo>
                <a:lnTo>
                  <a:pt x="0" y="8"/>
                </a:lnTo>
                <a:lnTo>
                  <a:pt x="0" y="0"/>
                </a:lnTo>
                <a:lnTo>
                  <a:pt x="0" y="0"/>
                </a:lnTo>
                <a:lnTo>
                  <a:pt x="4" y="0"/>
                </a:lnTo>
                <a:lnTo>
                  <a:pt x="11" y="2"/>
                </a:lnTo>
                <a:lnTo>
                  <a:pt x="17" y="4"/>
                </a:lnTo>
                <a:lnTo>
                  <a:pt x="20" y="1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800"/>
          </a:p>
        </p:txBody>
      </p:sp>
      <p:sp>
        <p:nvSpPr>
          <p:cNvPr id="103" name="Freeform 54"/>
          <p:cNvSpPr>
            <a:spLocks/>
          </p:cNvSpPr>
          <p:nvPr userDrawn="1"/>
        </p:nvSpPr>
        <p:spPr bwMode="auto">
          <a:xfrm>
            <a:off x="8197851" y="-917153"/>
            <a:ext cx="492125" cy="579438"/>
          </a:xfrm>
          <a:custGeom>
            <a:avLst/>
            <a:gdLst>
              <a:gd name="T0" fmla="*/ 592 w 619"/>
              <a:gd name="T1" fmla="*/ 245 h 729"/>
              <a:gd name="T2" fmla="*/ 588 w 619"/>
              <a:gd name="T3" fmla="*/ 150 h 729"/>
              <a:gd name="T4" fmla="*/ 513 w 619"/>
              <a:gd name="T5" fmla="*/ 57 h 729"/>
              <a:gd name="T6" fmla="*/ 446 w 619"/>
              <a:gd name="T7" fmla="*/ 150 h 729"/>
              <a:gd name="T8" fmla="*/ 460 w 619"/>
              <a:gd name="T9" fmla="*/ 243 h 729"/>
              <a:gd name="T10" fmla="*/ 490 w 619"/>
              <a:gd name="T11" fmla="*/ 256 h 729"/>
              <a:gd name="T12" fmla="*/ 506 w 619"/>
              <a:gd name="T13" fmla="*/ 240 h 729"/>
              <a:gd name="T14" fmla="*/ 568 w 619"/>
              <a:gd name="T15" fmla="*/ 250 h 729"/>
              <a:gd name="T16" fmla="*/ 533 w 619"/>
              <a:gd name="T17" fmla="*/ 345 h 729"/>
              <a:gd name="T18" fmla="*/ 429 w 619"/>
              <a:gd name="T19" fmla="*/ 291 h 729"/>
              <a:gd name="T20" fmla="*/ 417 w 619"/>
              <a:gd name="T21" fmla="*/ 198 h 729"/>
              <a:gd name="T22" fmla="*/ 418 w 619"/>
              <a:gd name="T23" fmla="*/ 183 h 729"/>
              <a:gd name="T24" fmla="*/ 375 w 619"/>
              <a:gd name="T25" fmla="*/ 121 h 729"/>
              <a:gd name="T26" fmla="*/ 424 w 619"/>
              <a:gd name="T27" fmla="*/ 77 h 729"/>
              <a:gd name="T28" fmla="*/ 353 w 619"/>
              <a:gd name="T29" fmla="*/ 28 h 729"/>
              <a:gd name="T30" fmla="*/ 247 w 619"/>
              <a:gd name="T31" fmla="*/ 33 h 729"/>
              <a:gd name="T32" fmla="*/ 225 w 619"/>
              <a:gd name="T33" fmla="*/ 73 h 729"/>
              <a:gd name="T34" fmla="*/ 243 w 619"/>
              <a:gd name="T35" fmla="*/ 104 h 729"/>
              <a:gd name="T36" fmla="*/ 292 w 619"/>
              <a:gd name="T37" fmla="*/ 88 h 729"/>
              <a:gd name="T38" fmla="*/ 219 w 619"/>
              <a:gd name="T39" fmla="*/ 115 h 729"/>
              <a:gd name="T40" fmla="*/ 190 w 619"/>
              <a:gd name="T41" fmla="*/ 110 h 729"/>
              <a:gd name="T42" fmla="*/ 258 w 619"/>
              <a:gd name="T43" fmla="*/ 112 h 729"/>
              <a:gd name="T44" fmla="*/ 261 w 619"/>
              <a:gd name="T45" fmla="*/ 128 h 729"/>
              <a:gd name="T46" fmla="*/ 238 w 619"/>
              <a:gd name="T47" fmla="*/ 152 h 729"/>
              <a:gd name="T48" fmla="*/ 259 w 619"/>
              <a:gd name="T49" fmla="*/ 192 h 729"/>
              <a:gd name="T50" fmla="*/ 133 w 619"/>
              <a:gd name="T51" fmla="*/ 276 h 729"/>
              <a:gd name="T52" fmla="*/ 53 w 619"/>
              <a:gd name="T53" fmla="*/ 252 h 729"/>
              <a:gd name="T54" fmla="*/ 42 w 619"/>
              <a:gd name="T55" fmla="*/ 267 h 729"/>
              <a:gd name="T56" fmla="*/ 51 w 619"/>
              <a:gd name="T57" fmla="*/ 287 h 729"/>
              <a:gd name="T58" fmla="*/ 2 w 619"/>
              <a:gd name="T59" fmla="*/ 305 h 729"/>
              <a:gd name="T60" fmla="*/ 58 w 619"/>
              <a:gd name="T61" fmla="*/ 313 h 729"/>
              <a:gd name="T62" fmla="*/ 37 w 619"/>
              <a:gd name="T63" fmla="*/ 331 h 729"/>
              <a:gd name="T64" fmla="*/ 53 w 619"/>
              <a:gd name="T65" fmla="*/ 345 h 729"/>
              <a:gd name="T66" fmla="*/ 104 w 619"/>
              <a:gd name="T67" fmla="*/ 345 h 729"/>
              <a:gd name="T68" fmla="*/ 117 w 619"/>
              <a:gd name="T69" fmla="*/ 347 h 729"/>
              <a:gd name="T70" fmla="*/ 163 w 619"/>
              <a:gd name="T71" fmla="*/ 309 h 729"/>
              <a:gd name="T72" fmla="*/ 214 w 619"/>
              <a:gd name="T73" fmla="*/ 300 h 729"/>
              <a:gd name="T74" fmla="*/ 283 w 619"/>
              <a:gd name="T75" fmla="*/ 325 h 729"/>
              <a:gd name="T76" fmla="*/ 417 w 619"/>
              <a:gd name="T77" fmla="*/ 386 h 729"/>
              <a:gd name="T78" fmla="*/ 466 w 619"/>
              <a:gd name="T79" fmla="*/ 492 h 729"/>
              <a:gd name="T80" fmla="*/ 464 w 619"/>
              <a:gd name="T81" fmla="*/ 517 h 729"/>
              <a:gd name="T82" fmla="*/ 512 w 619"/>
              <a:gd name="T83" fmla="*/ 526 h 729"/>
              <a:gd name="T84" fmla="*/ 526 w 619"/>
              <a:gd name="T85" fmla="*/ 627 h 729"/>
              <a:gd name="T86" fmla="*/ 462 w 619"/>
              <a:gd name="T87" fmla="*/ 638 h 729"/>
              <a:gd name="T88" fmla="*/ 491 w 619"/>
              <a:gd name="T89" fmla="*/ 651 h 729"/>
              <a:gd name="T90" fmla="*/ 479 w 619"/>
              <a:gd name="T91" fmla="*/ 663 h 729"/>
              <a:gd name="T92" fmla="*/ 475 w 619"/>
              <a:gd name="T93" fmla="*/ 711 h 729"/>
              <a:gd name="T94" fmla="*/ 502 w 619"/>
              <a:gd name="T95" fmla="*/ 693 h 729"/>
              <a:gd name="T96" fmla="*/ 513 w 619"/>
              <a:gd name="T97" fmla="*/ 700 h 729"/>
              <a:gd name="T98" fmla="*/ 544 w 619"/>
              <a:gd name="T99" fmla="*/ 720 h 729"/>
              <a:gd name="T100" fmla="*/ 554 w 619"/>
              <a:gd name="T101" fmla="*/ 678 h 729"/>
              <a:gd name="T102" fmla="*/ 586 w 619"/>
              <a:gd name="T103" fmla="*/ 689 h 729"/>
              <a:gd name="T104" fmla="*/ 590 w 619"/>
              <a:gd name="T105" fmla="*/ 625 h 729"/>
              <a:gd name="T106" fmla="*/ 603 w 619"/>
              <a:gd name="T107" fmla="*/ 598 h 729"/>
              <a:gd name="T108" fmla="*/ 599 w 619"/>
              <a:gd name="T109" fmla="*/ 552 h 729"/>
              <a:gd name="T110" fmla="*/ 574 w 619"/>
              <a:gd name="T111" fmla="*/ 508 h 729"/>
              <a:gd name="T112" fmla="*/ 532 w 619"/>
              <a:gd name="T113" fmla="*/ 462 h 729"/>
              <a:gd name="T114" fmla="*/ 532 w 619"/>
              <a:gd name="T115" fmla="*/ 419 h 729"/>
              <a:gd name="T116" fmla="*/ 539 w 619"/>
              <a:gd name="T117" fmla="*/ 377 h 729"/>
              <a:gd name="T118" fmla="*/ 618 w 619"/>
              <a:gd name="T119" fmla="*/ 316 h 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9" h="729">
                <a:moveTo>
                  <a:pt x="603" y="280"/>
                </a:moveTo>
                <a:lnTo>
                  <a:pt x="603" y="280"/>
                </a:lnTo>
                <a:lnTo>
                  <a:pt x="612" y="282"/>
                </a:lnTo>
                <a:lnTo>
                  <a:pt x="619" y="280"/>
                </a:lnTo>
                <a:lnTo>
                  <a:pt x="619" y="280"/>
                </a:lnTo>
                <a:lnTo>
                  <a:pt x="618" y="269"/>
                </a:lnTo>
                <a:lnTo>
                  <a:pt x="616" y="252"/>
                </a:lnTo>
                <a:lnTo>
                  <a:pt x="616" y="252"/>
                </a:lnTo>
                <a:lnTo>
                  <a:pt x="610" y="252"/>
                </a:lnTo>
                <a:lnTo>
                  <a:pt x="605" y="252"/>
                </a:lnTo>
                <a:lnTo>
                  <a:pt x="599" y="250"/>
                </a:lnTo>
                <a:lnTo>
                  <a:pt x="592" y="245"/>
                </a:lnTo>
                <a:lnTo>
                  <a:pt x="592" y="245"/>
                </a:lnTo>
                <a:lnTo>
                  <a:pt x="588" y="238"/>
                </a:lnTo>
                <a:lnTo>
                  <a:pt x="588" y="238"/>
                </a:lnTo>
                <a:lnTo>
                  <a:pt x="577" y="223"/>
                </a:lnTo>
                <a:lnTo>
                  <a:pt x="565" y="212"/>
                </a:lnTo>
                <a:lnTo>
                  <a:pt x="552" y="203"/>
                </a:lnTo>
                <a:lnTo>
                  <a:pt x="541" y="196"/>
                </a:lnTo>
                <a:lnTo>
                  <a:pt x="541" y="196"/>
                </a:lnTo>
                <a:lnTo>
                  <a:pt x="559" y="185"/>
                </a:lnTo>
                <a:lnTo>
                  <a:pt x="572" y="174"/>
                </a:lnTo>
                <a:lnTo>
                  <a:pt x="581" y="165"/>
                </a:lnTo>
                <a:lnTo>
                  <a:pt x="585" y="157"/>
                </a:lnTo>
                <a:lnTo>
                  <a:pt x="585" y="157"/>
                </a:lnTo>
                <a:lnTo>
                  <a:pt x="588" y="150"/>
                </a:lnTo>
                <a:lnTo>
                  <a:pt x="592" y="139"/>
                </a:lnTo>
                <a:lnTo>
                  <a:pt x="592" y="128"/>
                </a:lnTo>
                <a:lnTo>
                  <a:pt x="592" y="115"/>
                </a:lnTo>
                <a:lnTo>
                  <a:pt x="588" y="103"/>
                </a:lnTo>
                <a:lnTo>
                  <a:pt x="583" y="90"/>
                </a:lnTo>
                <a:lnTo>
                  <a:pt x="574" y="79"/>
                </a:lnTo>
                <a:lnTo>
                  <a:pt x="566" y="73"/>
                </a:lnTo>
                <a:lnTo>
                  <a:pt x="559" y="68"/>
                </a:lnTo>
                <a:lnTo>
                  <a:pt x="559" y="68"/>
                </a:lnTo>
                <a:lnTo>
                  <a:pt x="548" y="62"/>
                </a:lnTo>
                <a:lnTo>
                  <a:pt x="535" y="59"/>
                </a:lnTo>
                <a:lnTo>
                  <a:pt x="524" y="57"/>
                </a:lnTo>
                <a:lnTo>
                  <a:pt x="513" y="57"/>
                </a:lnTo>
                <a:lnTo>
                  <a:pt x="495" y="60"/>
                </a:lnTo>
                <a:lnTo>
                  <a:pt x="481" y="64"/>
                </a:lnTo>
                <a:lnTo>
                  <a:pt x="481" y="64"/>
                </a:lnTo>
                <a:lnTo>
                  <a:pt x="471" y="70"/>
                </a:lnTo>
                <a:lnTo>
                  <a:pt x="462" y="77"/>
                </a:lnTo>
                <a:lnTo>
                  <a:pt x="455" y="84"/>
                </a:lnTo>
                <a:lnTo>
                  <a:pt x="449" y="93"/>
                </a:lnTo>
                <a:lnTo>
                  <a:pt x="446" y="104"/>
                </a:lnTo>
                <a:lnTo>
                  <a:pt x="442" y="115"/>
                </a:lnTo>
                <a:lnTo>
                  <a:pt x="442" y="126"/>
                </a:lnTo>
                <a:lnTo>
                  <a:pt x="442" y="141"/>
                </a:lnTo>
                <a:lnTo>
                  <a:pt x="442" y="141"/>
                </a:lnTo>
                <a:lnTo>
                  <a:pt x="446" y="150"/>
                </a:lnTo>
                <a:lnTo>
                  <a:pt x="449" y="159"/>
                </a:lnTo>
                <a:lnTo>
                  <a:pt x="455" y="168"/>
                </a:lnTo>
                <a:lnTo>
                  <a:pt x="460" y="174"/>
                </a:lnTo>
                <a:lnTo>
                  <a:pt x="477" y="185"/>
                </a:lnTo>
                <a:lnTo>
                  <a:pt x="495" y="196"/>
                </a:lnTo>
                <a:lnTo>
                  <a:pt x="495" y="196"/>
                </a:lnTo>
                <a:lnTo>
                  <a:pt x="481" y="203"/>
                </a:lnTo>
                <a:lnTo>
                  <a:pt x="470" y="214"/>
                </a:lnTo>
                <a:lnTo>
                  <a:pt x="466" y="219"/>
                </a:lnTo>
                <a:lnTo>
                  <a:pt x="464" y="227"/>
                </a:lnTo>
                <a:lnTo>
                  <a:pt x="462" y="234"/>
                </a:lnTo>
                <a:lnTo>
                  <a:pt x="460" y="243"/>
                </a:lnTo>
                <a:lnTo>
                  <a:pt x="460" y="243"/>
                </a:lnTo>
                <a:lnTo>
                  <a:pt x="462" y="254"/>
                </a:lnTo>
                <a:lnTo>
                  <a:pt x="466" y="267"/>
                </a:lnTo>
                <a:lnTo>
                  <a:pt x="468" y="282"/>
                </a:lnTo>
                <a:lnTo>
                  <a:pt x="468" y="291"/>
                </a:lnTo>
                <a:lnTo>
                  <a:pt x="466" y="300"/>
                </a:lnTo>
                <a:lnTo>
                  <a:pt x="466" y="300"/>
                </a:lnTo>
                <a:lnTo>
                  <a:pt x="468" y="300"/>
                </a:lnTo>
                <a:lnTo>
                  <a:pt x="475" y="298"/>
                </a:lnTo>
                <a:lnTo>
                  <a:pt x="484" y="291"/>
                </a:lnTo>
                <a:lnTo>
                  <a:pt x="484" y="291"/>
                </a:lnTo>
                <a:lnTo>
                  <a:pt x="488" y="280"/>
                </a:lnTo>
                <a:lnTo>
                  <a:pt x="490" y="269"/>
                </a:lnTo>
                <a:lnTo>
                  <a:pt x="490" y="256"/>
                </a:lnTo>
                <a:lnTo>
                  <a:pt x="490" y="256"/>
                </a:lnTo>
                <a:lnTo>
                  <a:pt x="493" y="261"/>
                </a:lnTo>
                <a:lnTo>
                  <a:pt x="495" y="271"/>
                </a:lnTo>
                <a:lnTo>
                  <a:pt x="495" y="278"/>
                </a:lnTo>
                <a:lnTo>
                  <a:pt x="493" y="285"/>
                </a:lnTo>
                <a:lnTo>
                  <a:pt x="493" y="285"/>
                </a:lnTo>
                <a:lnTo>
                  <a:pt x="501" y="282"/>
                </a:lnTo>
                <a:lnTo>
                  <a:pt x="504" y="278"/>
                </a:lnTo>
                <a:lnTo>
                  <a:pt x="508" y="274"/>
                </a:lnTo>
                <a:lnTo>
                  <a:pt x="508" y="274"/>
                </a:lnTo>
                <a:lnTo>
                  <a:pt x="510" y="261"/>
                </a:lnTo>
                <a:lnTo>
                  <a:pt x="510" y="249"/>
                </a:lnTo>
                <a:lnTo>
                  <a:pt x="506" y="240"/>
                </a:lnTo>
                <a:lnTo>
                  <a:pt x="504" y="232"/>
                </a:lnTo>
                <a:lnTo>
                  <a:pt x="504" y="232"/>
                </a:lnTo>
                <a:lnTo>
                  <a:pt x="502" y="225"/>
                </a:lnTo>
                <a:lnTo>
                  <a:pt x="504" y="218"/>
                </a:lnTo>
                <a:lnTo>
                  <a:pt x="510" y="210"/>
                </a:lnTo>
                <a:lnTo>
                  <a:pt x="515" y="207"/>
                </a:lnTo>
                <a:lnTo>
                  <a:pt x="515" y="207"/>
                </a:lnTo>
                <a:lnTo>
                  <a:pt x="533" y="216"/>
                </a:lnTo>
                <a:lnTo>
                  <a:pt x="533" y="216"/>
                </a:lnTo>
                <a:lnTo>
                  <a:pt x="541" y="221"/>
                </a:lnTo>
                <a:lnTo>
                  <a:pt x="552" y="230"/>
                </a:lnTo>
                <a:lnTo>
                  <a:pt x="563" y="243"/>
                </a:lnTo>
                <a:lnTo>
                  <a:pt x="568" y="250"/>
                </a:lnTo>
                <a:lnTo>
                  <a:pt x="572" y="260"/>
                </a:lnTo>
                <a:lnTo>
                  <a:pt x="572" y="260"/>
                </a:lnTo>
                <a:lnTo>
                  <a:pt x="577" y="271"/>
                </a:lnTo>
                <a:lnTo>
                  <a:pt x="579" y="282"/>
                </a:lnTo>
                <a:lnTo>
                  <a:pt x="579" y="291"/>
                </a:lnTo>
                <a:lnTo>
                  <a:pt x="579" y="300"/>
                </a:lnTo>
                <a:lnTo>
                  <a:pt x="576" y="313"/>
                </a:lnTo>
                <a:lnTo>
                  <a:pt x="572" y="320"/>
                </a:lnTo>
                <a:lnTo>
                  <a:pt x="572" y="320"/>
                </a:lnTo>
                <a:lnTo>
                  <a:pt x="565" y="329"/>
                </a:lnTo>
                <a:lnTo>
                  <a:pt x="557" y="338"/>
                </a:lnTo>
                <a:lnTo>
                  <a:pt x="546" y="344"/>
                </a:lnTo>
                <a:lnTo>
                  <a:pt x="533" y="345"/>
                </a:lnTo>
                <a:lnTo>
                  <a:pt x="533" y="345"/>
                </a:lnTo>
                <a:lnTo>
                  <a:pt x="532" y="345"/>
                </a:lnTo>
                <a:lnTo>
                  <a:pt x="532" y="345"/>
                </a:lnTo>
                <a:lnTo>
                  <a:pt x="517" y="345"/>
                </a:lnTo>
                <a:lnTo>
                  <a:pt x="517" y="345"/>
                </a:lnTo>
                <a:lnTo>
                  <a:pt x="504" y="342"/>
                </a:lnTo>
                <a:lnTo>
                  <a:pt x="504" y="342"/>
                </a:lnTo>
                <a:lnTo>
                  <a:pt x="493" y="338"/>
                </a:lnTo>
                <a:lnTo>
                  <a:pt x="493" y="338"/>
                </a:lnTo>
                <a:lnTo>
                  <a:pt x="482" y="333"/>
                </a:lnTo>
                <a:lnTo>
                  <a:pt x="466" y="322"/>
                </a:lnTo>
                <a:lnTo>
                  <a:pt x="448" y="309"/>
                </a:lnTo>
                <a:lnTo>
                  <a:pt x="429" y="291"/>
                </a:lnTo>
                <a:lnTo>
                  <a:pt x="429" y="291"/>
                </a:lnTo>
                <a:lnTo>
                  <a:pt x="406" y="261"/>
                </a:lnTo>
                <a:lnTo>
                  <a:pt x="389" y="241"/>
                </a:lnTo>
                <a:lnTo>
                  <a:pt x="389" y="241"/>
                </a:lnTo>
                <a:lnTo>
                  <a:pt x="398" y="245"/>
                </a:lnTo>
                <a:lnTo>
                  <a:pt x="406" y="245"/>
                </a:lnTo>
                <a:lnTo>
                  <a:pt x="415" y="245"/>
                </a:lnTo>
                <a:lnTo>
                  <a:pt x="415" y="245"/>
                </a:lnTo>
                <a:lnTo>
                  <a:pt x="417" y="229"/>
                </a:lnTo>
                <a:lnTo>
                  <a:pt x="417" y="212"/>
                </a:lnTo>
                <a:lnTo>
                  <a:pt x="417" y="212"/>
                </a:lnTo>
                <a:lnTo>
                  <a:pt x="417" y="198"/>
                </a:lnTo>
                <a:lnTo>
                  <a:pt x="417" y="198"/>
                </a:lnTo>
                <a:lnTo>
                  <a:pt x="411" y="198"/>
                </a:lnTo>
                <a:lnTo>
                  <a:pt x="398" y="194"/>
                </a:lnTo>
                <a:lnTo>
                  <a:pt x="393" y="192"/>
                </a:lnTo>
                <a:lnTo>
                  <a:pt x="386" y="188"/>
                </a:lnTo>
                <a:lnTo>
                  <a:pt x="380" y="185"/>
                </a:lnTo>
                <a:lnTo>
                  <a:pt x="376" y="179"/>
                </a:lnTo>
                <a:lnTo>
                  <a:pt x="376" y="179"/>
                </a:lnTo>
                <a:lnTo>
                  <a:pt x="382" y="181"/>
                </a:lnTo>
                <a:lnTo>
                  <a:pt x="387" y="183"/>
                </a:lnTo>
                <a:lnTo>
                  <a:pt x="395" y="185"/>
                </a:lnTo>
                <a:lnTo>
                  <a:pt x="395" y="185"/>
                </a:lnTo>
                <a:lnTo>
                  <a:pt x="411" y="183"/>
                </a:lnTo>
                <a:lnTo>
                  <a:pt x="418" y="183"/>
                </a:lnTo>
                <a:lnTo>
                  <a:pt x="418" y="183"/>
                </a:lnTo>
                <a:lnTo>
                  <a:pt x="420" y="166"/>
                </a:lnTo>
                <a:lnTo>
                  <a:pt x="420" y="152"/>
                </a:lnTo>
                <a:lnTo>
                  <a:pt x="420" y="152"/>
                </a:lnTo>
                <a:lnTo>
                  <a:pt x="420" y="137"/>
                </a:lnTo>
                <a:lnTo>
                  <a:pt x="420" y="137"/>
                </a:lnTo>
                <a:lnTo>
                  <a:pt x="409" y="137"/>
                </a:lnTo>
                <a:lnTo>
                  <a:pt x="396" y="135"/>
                </a:lnTo>
                <a:lnTo>
                  <a:pt x="396" y="135"/>
                </a:lnTo>
                <a:lnTo>
                  <a:pt x="384" y="130"/>
                </a:lnTo>
                <a:lnTo>
                  <a:pt x="378" y="126"/>
                </a:lnTo>
                <a:lnTo>
                  <a:pt x="375" y="121"/>
                </a:lnTo>
                <a:lnTo>
                  <a:pt x="375" y="121"/>
                </a:lnTo>
                <a:lnTo>
                  <a:pt x="380" y="123"/>
                </a:lnTo>
                <a:lnTo>
                  <a:pt x="395" y="126"/>
                </a:lnTo>
                <a:lnTo>
                  <a:pt x="395" y="126"/>
                </a:lnTo>
                <a:lnTo>
                  <a:pt x="404" y="126"/>
                </a:lnTo>
                <a:lnTo>
                  <a:pt x="413" y="124"/>
                </a:lnTo>
                <a:lnTo>
                  <a:pt x="420" y="124"/>
                </a:lnTo>
                <a:lnTo>
                  <a:pt x="422" y="123"/>
                </a:lnTo>
                <a:lnTo>
                  <a:pt x="422" y="123"/>
                </a:lnTo>
                <a:lnTo>
                  <a:pt x="422" y="93"/>
                </a:lnTo>
                <a:lnTo>
                  <a:pt x="422" y="93"/>
                </a:lnTo>
                <a:lnTo>
                  <a:pt x="424" y="86"/>
                </a:lnTo>
                <a:lnTo>
                  <a:pt x="424" y="77"/>
                </a:lnTo>
                <a:lnTo>
                  <a:pt x="424" y="77"/>
                </a:lnTo>
                <a:lnTo>
                  <a:pt x="418" y="77"/>
                </a:lnTo>
                <a:lnTo>
                  <a:pt x="407" y="75"/>
                </a:lnTo>
                <a:lnTo>
                  <a:pt x="395" y="70"/>
                </a:lnTo>
                <a:lnTo>
                  <a:pt x="389" y="66"/>
                </a:lnTo>
                <a:lnTo>
                  <a:pt x="382" y="60"/>
                </a:lnTo>
                <a:lnTo>
                  <a:pt x="382" y="60"/>
                </a:lnTo>
                <a:lnTo>
                  <a:pt x="380" y="57"/>
                </a:lnTo>
                <a:lnTo>
                  <a:pt x="380" y="53"/>
                </a:lnTo>
                <a:lnTo>
                  <a:pt x="382" y="46"/>
                </a:lnTo>
                <a:lnTo>
                  <a:pt x="382" y="46"/>
                </a:lnTo>
                <a:lnTo>
                  <a:pt x="349" y="31"/>
                </a:lnTo>
                <a:lnTo>
                  <a:pt x="349" y="31"/>
                </a:lnTo>
                <a:lnTo>
                  <a:pt x="353" y="28"/>
                </a:lnTo>
                <a:lnTo>
                  <a:pt x="356" y="22"/>
                </a:lnTo>
                <a:lnTo>
                  <a:pt x="356" y="18"/>
                </a:lnTo>
                <a:lnTo>
                  <a:pt x="356" y="18"/>
                </a:lnTo>
                <a:lnTo>
                  <a:pt x="354" y="13"/>
                </a:lnTo>
                <a:lnTo>
                  <a:pt x="349" y="9"/>
                </a:lnTo>
                <a:lnTo>
                  <a:pt x="343" y="8"/>
                </a:lnTo>
                <a:lnTo>
                  <a:pt x="336" y="8"/>
                </a:lnTo>
                <a:lnTo>
                  <a:pt x="336" y="8"/>
                </a:lnTo>
                <a:lnTo>
                  <a:pt x="329" y="9"/>
                </a:lnTo>
                <a:lnTo>
                  <a:pt x="325" y="13"/>
                </a:lnTo>
                <a:lnTo>
                  <a:pt x="320" y="18"/>
                </a:lnTo>
                <a:lnTo>
                  <a:pt x="280" y="0"/>
                </a:lnTo>
                <a:lnTo>
                  <a:pt x="247" y="33"/>
                </a:lnTo>
                <a:lnTo>
                  <a:pt x="247" y="33"/>
                </a:lnTo>
                <a:lnTo>
                  <a:pt x="245" y="35"/>
                </a:lnTo>
                <a:lnTo>
                  <a:pt x="245" y="39"/>
                </a:lnTo>
                <a:lnTo>
                  <a:pt x="245" y="42"/>
                </a:lnTo>
                <a:lnTo>
                  <a:pt x="245" y="42"/>
                </a:lnTo>
                <a:lnTo>
                  <a:pt x="245" y="44"/>
                </a:lnTo>
                <a:lnTo>
                  <a:pt x="243" y="46"/>
                </a:lnTo>
                <a:lnTo>
                  <a:pt x="243" y="46"/>
                </a:lnTo>
                <a:lnTo>
                  <a:pt x="234" y="57"/>
                </a:lnTo>
                <a:lnTo>
                  <a:pt x="234" y="57"/>
                </a:lnTo>
                <a:lnTo>
                  <a:pt x="228" y="66"/>
                </a:lnTo>
                <a:lnTo>
                  <a:pt x="228" y="66"/>
                </a:lnTo>
                <a:lnTo>
                  <a:pt x="225" y="73"/>
                </a:lnTo>
                <a:lnTo>
                  <a:pt x="223" y="79"/>
                </a:lnTo>
                <a:lnTo>
                  <a:pt x="223" y="79"/>
                </a:lnTo>
                <a:lnTo>
                  <a:pt x="221" y="81"/>
                </a:lnTo>
                <a:lnTo>
                  <a:pt x="221" y="84"/>
                </a:lnTo>
                <a:lnTo>
                  <a:pt x="225" y="92"/>
                </a:lnTo>
                <a:lnTo>
                  <a:pt x="234" y="99"/>
                </a:lnTo>
                <a:lnTo>
                  <a:pt x="234" y="101"/>
                </a:lnTo>
                <a:lnTo>
                  <a:pt x="234" y="101"/>
                </a:lnTo>
                <a:lnTo>
                  <a:pt x="236" y="99"/>
                </a:lnTo>
                <a:lnTo>
                  <a:pt x="238" y="99"/>
                </a:lnTo>
                <a:lnTo>
                  <a:pt x="238" y="99"/>
                </a:lnTo>
                <a:lnTo>
                  <a:pt x="243" y="104"/>
                </a:lnTo>
                <a:lnTo>
                  <a:pt x="243" y="104"/>
                </a:lnTo>
                <a:lnTo>
                  <a:pt x="245" y="101"/>
                </a:lnTo>
                <a:lnTo>
                  <a:pt x="248" y="95"/>
                </a:lnTo>
                <a:lnTo>
                  <a:pt x="248" y="95"/>
                </a:lnTo>
                <a:lnTo>
                  <a:pt x="254" y="88"/>
                </a:lnTo>
                <a:lnTo>
                  <a:pt x="261" y="82"/>
                </a:lnTo>
                <a:lnTo>
                  <a:pt x="261" y="82"/>
                </a:lnTo>
                <a:lnTo>
                  <a:pt x="269" y="79"/>
                </a:lnTo>
                <a:lnTo>
                  <a:pt x="276" y="79"/>
                </a:lnTo>
                <a:lnTo>
                  <a:pt x="276" y="79"/>
                </a:lnTo>
                <a:lnTo>
                  <a:pt x="283" y="79"/>
                </a:lnTo>
                <a:lnTo>
                  <a:pt x="289" y="82"/>
                </a:lnTo>
                <a:lnTo>
                  <a:pt x="289" y="82"/>
                </a:lnTo>
                <a:lnTo>
                  <a:pt x="292" y="88"/>
                </a:lnTo>
                <a:lnTo>
                  <a:pt x="294" y="95"/>
                </a:lnTo>
                <a:lnTo>
                  <a:pt x="294" y="103"/>
                </a:lnTo>
                <a:lnTo>
                  <a:pt x="294" y="108"/>
                </a:lnTo>
                <a:lnTo>
                  <a:pt x="294" y="108"/>
                </a:lnTo>
                <a:lnTo>
                  <a:pt x="290" y="104"/>
                </a:lnTo>
                <a:lnTo>
                  <a:pt x="290" y="104"/>
                </a:lnTo>
                <a:lnTo>
                  <a:pt x="285" y="103"/>
                </a:lnTo>
                <a:lnTo>
                  <a:pt x="276" y="101"/>
                </a:lnTo>
                <a:lnTo>
                  <a:pt x="265" y="101"/>
                </a:lnTo>
                <a:lnTo>
                  <a:pt x="254" y="103"/>
                </a:lnTo>
                <a:lnTo>
                  <a:pt x="254" y="103"/>
                </a:lnTo>
                <a:lnTo>
                  <a:pt x="241" y="108"/>
                </a:lnTo>
                <a:lnTo>
                  <a:pt x="219" y="115"/>
                </a:lnTo>
                <a:lnTo>
                  <a:pt x="219" y="115"/>
                </a:lnTo>
                <a:lnTo>
                  <a:pt x="214" y="117"/>
                </a:lnTo>
                <a:lnTo>
                  <a:pt x="208" y="117"/>
                </a:lnTo>
                <a:lnTo>
                  <a:pt x="205" y="113"/>
                </a:lnTo>
                <a:lnTo>
                  <a:pt x="203" y="110"/>
                </a:lnTo>
                <a:lnTo>
                  <a:pt x="203" y="110"/>
                </a:lnTo>
                <a:lnTo>
                  <a:pt x="203" y="104"/>
                </a:lnTo>
                <a:lnTo>
                  <a:pt x="203" y="101"/>
                </a:lnTo>
                <a:lnTo>
                  <a:pt x="205" y="97"/>
                </a:lnTo>
                <a:lnTo>
                  <a:pt x="205" y="97"/>
                </a:lnTo>
                <a:lnTo>
                  <a:pt x="199" y="101"/>
                </a:lnTo>
                <a:lnTo>
                  <a:pt x="194" y="104"/>
                </a:lnTo>
                <a:lnTo>
                  <a:pt x="190" y="110"/>
                </a:lnTo>
                <a:lnTo>
                  <a:pt x="190" y="110"/>
                </a:lnTo>
                <a:lnTo>
                  <a:pt x="190" y="117"/>
                </a:lnTo>
                <a:lnTo>
                  <a:pt x="192" y="124"/>
                </a:lnTo>
                <a:lnTo>
                  <a:pt x="195" y="128"/>
                </a:lnTo>
                <a:lnTo>
                  <a:pt x="201" y="132"/>
                </a:lnTo>
                <a:lnTo>
                  <a:pt x="201" y="132"/>
                </a:lnTo>
                <a:lnTo>
                  <a:pt x="208" y="132"/>
                </a:lnTo>
                <a:lnTo>
                  <a:pt x="217" y="130"/>
                </a:lnTo>
                <a:lnTo>
                  <a:pt x="234" y="123"/>
                </a:lnTo>
                <a:lnTo>
                  <a:pt x="234" y="123"/>
                </a:lnTo>
                <a:lnTo>
                  <a:pt x="250" y="113"/>
                </a:lnTo>
                <a:lnTo>
                  <a:pt x="250" y="113"/>
                </a:lnTo>
                <a:lnTo>
                  <a:pt x="258" y="112"/>
                </a:lnTo>
                <a:lnTo>
                  <a:pt x="263" y="110"/>
                </a:lnTo>
                <a:lnTo>
                  <a:pt x="270" y="112"/>
                </a:lnTo>
                <a:lnTo>
                  <a:pt x="278" y="113"/>
                </a:lnTo>
                <a:lnTo>
                  <a:pt x="278" y="113"/>
                </a:lnTo>
                <a:lnTo>
                  <a:pt x="285" y="119"/>
                </a:lnTo>
                <a:lnTo>
                  <a:pt x="289" y="121"/>
                </a:lnTo>
                <a:lnTo>
                  <a:pt x="289" y="121"/>
                </a:lnTo>
                <a:lnTo>
                  <a:pt x="285" y="126"/>
                </a:lnTo>
                <a:lnTo>
                  <a:pt x="281" y="130"/>
                </a:lnTo>
                <a:lnTo>
                  <a:pt x="274" y="130"/>
                </a:lnTo>
                <a:lnTo>
                  <a:pt x="274" y="130"/>
                </a:lnTo>
                <a:lnTo>
                  <a:pt x="267" y="130"/>
                </a:lnTo>
                <a:lnTo>
                  <a:pt x="261" y="128"/>
                </a:lnTo>
                <a:lnTo>
                  <a:pt x="256" y="124"/>
                </a:lnTo>
                <a:lnTo>
                  <a:pt x="254" y="121"/>
                </a:lnTo>
                <a:lnTo>
                  <a:pt x="254" y="121"/>
                </a:lnTo>
                <a:lnTo>
                  <a:pt x="250" y="128"/>
                </a:lnTo>
                <a:lnTo>
                  <a:pt x="250" y="128"/>
                </a:lnTo>
                <a:lnTo>
                  <a:pt x="248" y="132"/>
                </a:lnTo>
                <a:lnTo>
                  <a:pt x="248" y="135"/>
                </a:lnTo>
                <a:lnTo>
                  <a:pt x="250" y="137"/>
                </a:lnTo>
                <a:lnTo>
                  <a:pt x="248" y="141"/>
                </a:lnTo>
                <a:lnTo>
                  <a:pt x="248" y="141"/>
                </a:lnTo>
                <a:lnTo>
                  <a:pt x="247" y="143"/>
                </a:lnTo>
                <a:lnTo>
                  <a:pt x="245" y="146"/>
                </a:lnTo>
                <a:lnTo>
                  <a:pt x="238" y="152"/>
                </a:lnTo>
                <a:lnTo>
                  <a:pt x="238" y="152"/>
                </a:lnTo>
                <a:lnTo>
                  <a:pt x="227" y="157"/>
                </a:lnTo>
                <a:lnTo>
                  <a:pt x="219" y="159"/>
                </a:lnTo>
                <a:lnTo>
                  <a:pt x="219" y="159"/>
                </a:lnTo>
                <a:lnTo>
                  <a:pt x="227" y="176"/>
                </a:lnTo>
                <a:lnTo>
                  <a:pt x="227" y="176"/>
                </a:lnTo>
                <a:lnTo>
                  <a:pt x="232" y="187"/>
                </a:lnTo>
                <a:lnTo>
                  <a:pt x="236" y="194"/>
                </a:lnTo>
                <a:lnTo>
                  <a:pt x="239" y="199"/>
                </a:lnTo>
                <a:lnTo>
                  <a:pt x="239" y="199"/>
                </a:lnTo>
                <a:lnTo>
                  <a:pt x="247" y="198"/>
                </a:lnTo>
                <a:lnTo>
                  <a:pt x="259" y="192"/>
                </a:lnTo>
                <a:lnTo>
                  <a:pt x="259" y="192"/>
                </a:lnTo>
                <a:lnTo>
                  <a:pt x="269" y="185"/>
                </a:lnTo>
                <a:lnTo>
                  <a:pt x="274" y="177"/>
                </a:lnTo>
                <a:lnTo>
                  <a:pt x="274" y="177"/>
                </a:lnTo>
                <a:lnTo>
                  <a:pt x="267" y="194"/>
                </a:lnTo>
                <a:lnTo>
                  <a:pt x="261" y="203"/>
                </a:lnTo>
                <a:lnTo>
                  <a:pt x="254" y="210"/>
                </a:lnTo>
                <a:lnTo>
                  <a:pt x="248" y="216"/>
                </a:lnTo>
                <a:lnTo>
                  <a:pt x="248" y="216"/>
                </a:lnTo>
                <a:lnTo>
                  <a:pt x="225" y="232"/>
                </a:lnTo>
                <a:lnTo>
                  <a:pt x="192" y="250"/>
                </a:lnTo>
                <a:lnTo>
                  <a:pt x="172" y="261"/>
                </a:lnTo>
                <a:lnTo>
                  <a:pt x="153" y="269"/>
                </a:lnTo>
                <a:lnTo>
                  <a:pt x="133" y="276"/>
                </a:lnTo>
                <a:lnTo>
                  <a:pt x="113" y="280"/>
                </a:lnTo>
                <a:lnTo>
                  <a:pt x="113" y="280"/>
                </a:lnTo>
                <a:lnTo>
                  <a:pt x="108" y="278"/>
                </a:lnTo>
                <a:lnTo>
                  <a:pt x="100" y="276"/>
                </a:lnTo>
                <a:lnTo>
                  <a:pt x="88" y="267"/>
                </a:lnTo>
                <a:lnTo>
                  <a:pt x="75" y="258"/>
                </a:lnTo>
                <a:lnTo>
                  <a:pt x="68" y="249"/>
                </a:lnTo>
                <a:lnTo>
                  <a:pt x="68" y="249"/>
                </a:lnTo>
                <a:lnTo>
                  <a:pt x="66" y="249"/>
                </a:lnTo>
                <a:lnTo>
                  <a:pt x="62" y="247"/>
                </a:lnTo>
                <a:lnTo>
                  <a:pt x="58" y="249"/>
                </a:lnTo>
                <a:lnTo>
                  <a:pt x="53" y="252"/>
                </a:lnTo>
                <a:lnTo>
                  <a:pt x="53" y="252"/>
                </a:lnTo>
                <a:lnTo>
                  <a:pt x="49" y="252"/>
                </a:lnTo>
                <a:lnTo>
                  <a:pt x="42" y="252"/>
                </a:lnTo>
                <a:lnTo>
                  <a:pt x="31" y="254"/>
                </a:lnTo>
                <a:lnTo>
                  <a:pt x="27" y="258"/>
                </a:lnTo>
                <a:lnTo>
                  <a:pt x="24" y="261"/>
                </a:lnTo>
                <a:lnTo>
                  <a:pt x="24" y="261"/>
                </a:lnTo>
                <a:lnTo>
                  <a:pt x="24" y="263"/>
                </a:lnTo>
                <a:lnTo>
                  <a:pt x="29" y="263"/>
                </a:lnTo>
                <a:lnTo>
                  <a:pt x="35" y="261"/>
                </a:lnTo>
                <a:lnTo>
                  <a:pt x="42" y="263"/>
                </a:lnTo>
                <a:lnTo>
                  <a:pt x="42" y="263"/>
                </a:lnTo>
                <a:lnTo>
                  <a:pt x="44" y="265"/>
                </a:lnTo>
                <a:lnTo>
                  <a:pt x="42" y="267"/>
                </a:lnTo>
                <a:lnTo>
                  <a:pt x="40" y="269"/>
                </a:lnTo>
                <a:lnTo>
                  <a:pt x="40" y="272"/>
                </a:lnTo>
                <a:lnTo>
                  <a:pt x="40" y="272"/>
                </a:lnTo>
                <a:lnTo>
                  <a:pt x="40" y="274"/>
                </a:lnTo>
                <a:lnTo>
                  <a:pt x="44" y="278"/>
                </a:lnTo>
                <a:lnTo>
                  <a:pt x="53" y="282"/>
                </a:lnTo>
                <a:lnTo>
                  <a:pt x="71" y="289"/>
                </a:lnTo>
                <a:lnTo>
                  <a:pt x="71" y="289"/>
                </a:lnTo>
                <a:lnTo>
                  <a:pt x="73" y="291"/>
                </a:lnTo>
                <a:lnTo>
                  <a:pt x="73" y="293"/>
                </a:lnTo>
                <a:lnTo>
                  <a:pt x="73" y="293"/>
                </a:lnTo>
                <a:lnTo>
                  <a:pt x="60" y="291"/>
                </a:lnTo>
                <a:lnTo>
                  <a:pt x="51" y="287"/>
                </a:lnTo>
                <a:lnTo>
                  <a:pt x="38" y="282"/>
                </a:lnTo>
                <a:lnTo>
                  <a:pt x="38" y="282"/>
                </a:lnTo>
                <a:lnTo>
                  <a:pt x="29" y="280"/>
                </a:lnTo>
                <a:lnTo>
                  <a:pt x="24" y="280"/>
                </a:lnTo>
                <a:lnTo>
                  <a:pt x="22" y="283"/>
                </a:lnTo>
                <a:lnTo>
                  <a:pt x="20" y="287"/>
                </a:lnTo>
                <a:lnTo>
                  <a:pt x="20" y="287"/>
                </a:lnTo>
                <a:lnTo>
                  <a:pt x="18" y="289"/>
                </a:lnTo>
                <a:lnTo>
                  <a:pt x="16" y="289"/>
                </a:lnTo>
                <a:lnTo>
                  <a:pt x="11" y="293"/>
                </a:lnTo>
                <a:lnTo>
                  <a:pt x="7" y="294"/>
                </a:lnTo>
                <a:lnTo>
                  <a:pt x="4" y="300"/>
                </a:lnTo>
                <a:lnTo>
                  <a:pt x="2" y="305"/>
                </a:lnTo>
                <a:lnTo>
                  <a:pt x="0" y="314"/>
                </a:lnTo>
                <a:lnTo>
                  <a:pt x="0" y="314"/>
                </a:lnTo>
                <a:lnTo>
                  <a:pt x="4" y="313"/>
                </a:lnTo>
                <a:lnTo>
                  <a:pt x="9" y="307"/>
                </a:lnTo>
                <a:lnTo>
                  <a:pt x="15" y="303"/>
                </a:lnTo>
                <a:lnTo>
                  <a:pt x="18" y="302"/>
                </a:lnTo>
                <a:lnTo>
                  <a:pt x="18" y="303"/>
                </a:lnTo>
                <a:lnTo>
                  <a:pt x="18" y="303"/>
                </a:lnTo>
                <a:lnTo>
                  <a:pt x="22" y="311"/>
                </a:lnTo>
                <a:lnTo>
                  <a:pt x="27" y="314"/>
                </a:lnTo>
                <a:lnTo>
                  <a:pt x="35" y="314"/>
                </a:lnTo>
                <a:lnTo>
                  <a:pt x="42" y="314"/>
                </a:lnTo>
                <a:lnTo>
                  <a:pt x="58" y="313"/>
                </a:lnTo>
                <a:lnTo>
                  <a:pt x="66" y="313"/>
                </a:lnTo>
                <a:lnTo>
                  <a:pt x="69" y="313"/>
                </a:lnTo>
                <a:lnTo>
                  <a:pt x="69" y="313"/>
                </a:lnTo>
                <a:lnTo>
                  <a:pt x="69" y="314"/>
                </a:lnTo>
                <a:lnTo>
                  <a:pt x="69" y="314"/>
                </a:lnTo>
                <a:lnTo>
                  <a:pt x="66" y="316"/>
                </a:lnTo>
                <a:lnTo>
                  <a:pt x="53" y="318"/>
                </a:lnTo>
                <a:lnTo>
                  <a:pt x="46" y="320"/>
                </a:lnTo>
                <a:lnTo>
                  <a:pt x="38" y="324"/>
                </a:lnTo>
                <a:lnTo>
                  <a:pt x="37" y="325"/>
                </a:lnTo>
                <a:lnTo>
                  <a:pt x="35" y="329"/>
                </a:lnTo>
                <a:lnTo>
                  <a:pt x="37" y="331"/>
                </a:lnTo>
                <a:lnTo>
                  <a:pt x="37" y="331"/>
                </a:lnTo>
                <a:lnTo>
                  <a:pt x="33" y="335"/>
                </a:lnTo>
                <a:lnTo>
                  <a:pt x="29" y="342"/>
                </a:lnTo>
                <a:lnTo>
                  <a:pt x="27" y="345"/>
                </a:lnTo>
                <a:lnTo>
                  <a:pt x="27" y="351"/>
                </a:lnTo>
                <a:lnTo>
                  <a:pt x="29" y="356"/>
                </a:lnTo>
                <a:lnTo>
                  <a:pt x="35" y="364"/>
                </a:lnTo>
                <a:lnTo>
                  <a:pt x="35" y="364"/>
                </a:lnTo>
                <a:lnTo>
                  <a:pt x="37" y="353"/>
                </a:lnTo>
                <a:lnTo>
                  <a:pt x="40" y="347"/>
                </a:lnTo>
                <a:lnTo>
                  <a:pt x="42" y="345"/>
                </a:lnTo>
                <a:lnTo>
                  <a:pt x="46" y="345"/>
                </a:lnTo>
                <a:lnTo>
                  <a:pt x="46" y="345"/>
                </a:lnTo>
                <a:lnTo>
                  <a:pt x="53" y="345"/>
                </a:lnTo>
                <a:lnTo>
                  <a:pt x="58" y="349"/>
                </a:lnTo>
                <a:lnTo>
                  <a:pt x="64" y="349"/>
                </a:lnTo>
                <a:lnTo>
                  <a:pt x="71" y="345"/>
                </a:lnTo>
                <a:lnTo>
                  <a:pt x="71" y="345"/>
                </a:lnTo>
                <a:lnTo>
                  <a:pt x="79" y="340"/>
                </a:lnTo>
                <a:lnTo>
                  <a:pt x="84" y="336"/>
                </a:lnTo>
                <a:lnTo>
                  <a:pt x="95" y="333"/>
                </a:lnTo>
                <a:lnTo>
                  <a:pt x="95" y="333"/>
                </a:lnTo>
                <a:lnTo>
                  <a:pt x="95" y="336"/>
                </a:lnTo>
                <a:lnTo>
                  <a:pt x="99" y="342"/>
                </a:lnTo>
                <a:lnTo>
                  <a:pt x="99" y="342"/>
                </a:lnTo>
                <a:lnTo>
                  <a:pt x="102" y="344"/>
                </a:lnTo>
                <a:lnTo>
                  <a:pt x="104" y="345"/>
                </a:lnTo>
                <a:lnTo>
                  <a:pt x="104" y="345"/>
                </a:lnTo>
                <a:lnTo>
                  <a:pt x="104" y="345"/>
                </a:lnTo>
                <a:lnTo>
                  <a:pt x="102" y="351"/>
                </a:lnTo>
                <a:lnTo>
                  <a:pt x="99" y="356"/>
                </a:lnTo>
                <a:lnTo>
                  <a:pt x="95" y="360"/>
                </a:lnTo>
                <a:lnTo>
                  <a:pt x="95" y="360"/>
                </a:lnTo>
                <a:lnTo>
                  <a:pt x="97" y="360"/>
                </a:lnTo>
                <a:lnTo>
                  <a:pt x="102" y="360"/>
                </a:lnTo>
                <a:lnTo>
                  <a:pt x="108" y="358"/>
                </a:lnTo>
                <a:lnTo>
                  <a:pt x="111" y="355"/>
                </a:lnTo>
                <a:lnTo>
                  <a:pt x="115" y="349"/>
                </a:lnTo>
                <a:lnTo>
                  <a:pt x="115" y="349"/>
                </a:lnTo>
                <a:lnTo>
                  <a:pt x="117" y="347"/>
                </a:lnTo>
                <a:lnTo>
                  <a:pt x="119" y="347"/>
                </a:lnTo>
                <a:lnTo>
                  <a:pt x="124" y="347"/>
                </a:lnTo>
                <a:lnTo>
                  <a:pt x="124" y="347"/>
                </a:lnTo>
                <a:lnTo>
                  <a:pt x="128" y="345"/>
                </a:lnTo>
                <a:lnTo>
                  <a:pt x="130" y="344"/>
                </a:lnTo>
                <a:lnTo>
                  <a:pt x="130" y="338"/>
                </a:lnTo>
                <a:lnTo>
                  <a:pt x="130" y="333"/>
                </a:lnTo>
                <a:lnTo>
                  <a:pt x="130" y="329"/>
                </a:lnTo>
                <a:lnTo>
                  <a:pt x="132" y="327"/>
                </a:lnTo>
                <a:lnTo>
                  <a:pt x="132" y="327"/>
                </a:lnTo>
                <a:lnTo>
                  <a:pt x="139" y="322"/>
                </a:lnTo>
                <a:lnTo>
                  <a:pt x="146" y="316"/>
                </a:lnTo>
                <a:lnTo>
                  <a:pt x="163" y="309"/>
                </a:lnTo>
                <a:lnTo>
                  <a:pt x="163" y="309"/>
                </a:lnTo>
                <a:lnTo>
                  <a:pt x="161" y="316"/>
                </a:lnTo>
                <a:lnTo>
                  <a:pt x="161" y="324"/>
                </a:lnTo>
                <a:lnTo>
                  <a:pt x="164" y="333"/>
                </a:lnTo>
                <a:lnTo>
                  <a:pt x="205" y="322"/>
                </a:lnTo>
                <a:lnTo>
                  <a:pt x="205" y="322"/>
                </a:lnTo>
                <a:lnTo>
                  <a:pt x="203" y="313"/>
                </a:lnTo>
                <a:lnTo>
                  <a:pt x="205" y="305"/>
                </a:lnTo>
                <a:lnTo>
                  <a:pt x="210" y="296"/>
                </a:lnTo>
                <a:lnTo>
                  <a:pt x="216" y="287"/>
                </a:lnTo>
                <a:lnTo>
                  <a:pt x="216" y="287"/>
                </a:lnTo>
                <a:lnTo>
                  <a:pt x="216" y="291"/>
                </a:lnTo>
                <a:lnTo>
                  <a:pt x="214" y="300"/>
                </a:lnTo>
                <a:lnTo>
                  <a:pt x="214" y="311"/>
                </a:lnTo>
                <a:lnTo>
                  <a:pt x="214" y="316"/>
                </a:lnTo>
                <a:lnTo>
                  <a:pt x="216" y="318"/>
                </a:lnTo>
                <a:lnTo>
                  <a:pt x="256" y="309"/>
                </a:lnTo>
                <a:lnTo>
                  <a:pt x="256" y="309"/>
                </a:lnTo>
                <a:lnTo>
                  <a:pt x="254" y="303"/>
                </a:lnTo>
                <a:lnTo>
                  <a:pt x="254" y="296"/>
                </a:lnTo>
                <a:lnTo>
                  <a:pt x="258" y="283"/>
                </a:lnTo>
                <a:lnTo>
                  <a:pt x="258" y="283"/>
                </a:lnTo>
                <a:lnTo>
                  <a:pt x="261" y="298"/>
                </a:lnTo>
                <a:lnTo>
                  <a:pt x="269" y="311"/>
                </a:lnTo>
                <a:lnTo>
                  <a:pt x="278" y="322"/>
                </a:lnTo>
                <a:lnTo>
                  <a:pt x="283" y="325"/>
                </a:lnTo>
                <a:lnTo>
                  <a:pt x="289" y="329"/>
                </a:lnTo>
                <a:lnTo>
                  <a:pt x="289" y="329"/>
                </a:lnTo>
                <a:lnTo>
                  <a:pt x="311" y="338"/>
                </a:lnTo>
                <a:lnTo>
                  <a:pt x="334" y="345"/>
                </a:lnTo>
                <a:lnTo>
                  <a:pt x="391" y="362"/>
                </a:lnTo>
                <a:lnTo>
                  <a:pt x="391" y="362"/>
                </a:lnTo>
                <a:lnTo>
                  <a:pt x="407" y="367"/>
                </a:lnTo>
                <a:lnTo>
                  <a:pt x="420" y="373"/>
                </a:lnTo>
                <a:lnTo>
                  <a:pt x="420" y="373"/>
                </a:lnTo>
                <a:lnTo>
                  <a:pt x="424" y="375"/>
                </a:lnTo>
                <a:lnTo>
                  <a:pt x="424" y="377"/>
                </a:lnTo>
                <a:lnTo>
                  <a:pt x="422" y="382"/>
                </a:lnTo>
                <a:lnTo>
                  <a:pt x="417" y="386"/>
                </a:lnTo>
                <a:lnTo>
                  <a:pt x="417" y="386"/>
                </a:lnTo>
                <a:lnTo>
                  <a:pt x="424" y="391"/>
                </a:lnTo>
                <a:lnTo>
                  <a:pt x="438" y="400"/>
                </a:lnTo>
                <a:lnTo>
                  <a:pt x="438" y="400"/>
                </a:lnTo>
                <a:lnTo>
                  <a:pt x="448" y="409"/>
                </a:lnTo>
                <a:lnTo>
                  <a:pt x="453" y="420"/>
                </a:lnTo>
                <a:lnTo>
                  <a:pt x="459" y="435"/>
                </a:lnTo>
                <a:lnTo>
                  <a:pt x="462" y="450"/>
                </a:lnTo>
                <a:lnTo>
                  <a:pt x="462" y="450"/>
                </a:lnTo>
                <a:lnTo>
                  <a:pt x="466" y="462"/>
                </a:lnTo>
                <a:lnTo>
                  <a:pt x="466" y="475"/>
                </a:lnTo>
                <a:lnTo>
                  <a:pt x="466" y="486"/>
                </a:lnTo>
                <a:lnTo>
                  <a:pt x="466" y="492"/>
                </a:lnTo>
                <a:lnTo>
                  <a:pt x="464" y="493"/>
                </a:lnTo>
                <a:lnTo>
                  <a:pt x="464" y="493"/>
                </a:lnTo>
                <a:lnTo>
                  <a:pt x="460" y="497"/>
                </a:lnTo>
                <a:lnTo>
                  <a:pt x="457" y="499"/>
                </a:lnTo>
                <a:lnTo>
                  <a:pt x="451" y="501"/>
                </a:lnTo>
                <a:lnTo>
                  <a:pt x="440" y="504"/>
                </a:lnTo>
                <a:lnTo>
                  <a:pt x="444" y="519"/>
                </a:lnTo>
                <a:lnTo>
                  <a:pt x="444" y="519"/>
                </a:lnTo>
                <a:lnTo>
                  <a:pt x="451" y="519"/>
                </a:lnTo>
                <a:lnTo>
                  <a:pt x="459" y="517"/>
                </a:lnTo>
                <a:lnTo>
                  <a:pt x="466" y="515"/>
                </a:lnTo>
                <a:lnTo>
                  <a:pt x="466" y="515"/>
                </a:lnTo>
                <a:lnTo>
                  <a:pt x="464" y="517"/>
                </a:lnTo>
                <a:lnTo>
                  <a:pt x="464" y="517"/>
                </a:lnTo>
                <a:lnTo>
                  <a:pt x="459" y="526"/>
                </a:lnTo>
                <a:lnTo>
                  <a:pt x="457" y="534"/>
                </a:lnTo>
                <a:lnTo>
                  <a:pt x="473" y="545"/>
                </a:lnTo>
                <a:lnTo>
                  <a:pt x="473" y="545"/>
                </a:lnTo>
                <a:lnTo>
                  <a:pt x="481" y="526"/>
                </a:lnTo>
                <a:lnTo>
                  <a:pt x="484" y="521"/>
                </a:lnTo>
                <a:lnTo>
                  <a:pt x="488" y="517"/>
                </a:lnTo>
                <a:lnTo>
                  <a:pt x="488" y="517"/>
                </a:lnTo>
                <a:lnTo>
                  <a:pt x="491" y="517"/>
                </a:lnTo>
                <a:lnTo>
                  <a:pt x="497" y="519"/>
                </a:lnTo>
                <a:lnTo>
                  <a:pt x="504" y="523"/>
                </a:lnTo>
                <a:lnTo>
                  <a:pt x="512" y="526"/>
                </a:lnTo>
                <a:lnTo>
                  <a:pt x="521" y="534"/>
                </a:lnTo>
                <a:lnTo>
                  <a:pt x="528" y="543"/>
                </a:lnTo>
                <a:lnTo>
                  <a:pt x="535" y="552"/>
                </a:lnTo>
                <a:lnTo>
                  <a:pt x="541" y="563"/>
                </a:lnTo>
                <a:lnTo>
                  <a:pt x="541" y="563"/>
                </a:lnTo>
                <a:lnTo>
                  <a:pt x="543" y="572"/>
                </a:lnTo>
                <a:lnTo>
                  <a:pt x="544" y="581"/>
                </a:lnTo>
                <a:lnTo>
                  <a:pt x="544" y="590"/>
                </a:lnTo>
                <a:lnTo>
                  <a:pt x="543" y="601"/>
                </a:lnTo>
                <a:lnTo>
                  <a:pt x="541" y="610"/>
                </a:lnTo>
                <a:lnTo>
                  <a:pt x="537" y="618"/>
                </a:lnTo>
                <a:lnTo>
                  <a:pt x="532" y="623"/>
                </a:lnTo>
                <a:lnTo>
                  <a:pt x="526" y="627"/>
                </a:lnTo>
                <a:lnTo>
                  <a:pt x="526" y="627"/>
                </a:lnTo>
                <a:lnTo>
                  <a:pt x="521" y="627"/>
                </a:lnTo>
                <a:lnTo>
                  <a:pt x="517" y="625"/>
                </a:lnTo>
                <a:lnTo>
                  <a:pt x="504" y="620"/>
                </a:lnTo>
                <a:lnTo>
                  <a:pt x="493" y="614"/>
                </a:lnTo>
                <a:lnTo>
                  <a:pt x="490" y="614"/>
                </a:lnTo>
                <a:lnTo>
                  <a:pt x="486" y="618"/>
                </a:lnTo>
                <a:lnTo>
                  <a:pt x="486" y="618"/>
                </a:lnTo>
                <a:lnTo>
                  <a:pt x="484" y="620"/>
                </a:lnTo>
                <a:lnTo>
                  <a:pt x="479" y="623"/>
                </a:lnTo>
                <a:lnTo>
                  <a:pt x="470" y="629"/>
                </a:lnTo>
                <a:lnTo>
                  <a:pt x="466" y="632"/>
                </a:lnTo>
                <a:lnTo>
                  <a:pt x="462" y="638"/>
                </a:lnTo>
                <a:lnTo>
                  <a:pt x="462" y="645"/>
                </a:lnTo>
                <a:lnTo>
                  <a:pt x="464" y="654"/>
                </a:lnTo>
                <a:lnTo>
                  <a:pt x="464" y="654"/>
                </a:lnTo>
                <a:lnTo>
                  <a:pt x="473" y="645"/>
                </a:lnTo>
                <a:lnTo>
                  <a:pt x="477" y="641"/>
                </a:lnTo>
                <a:lnTo>
                  <a:pt x="481" y="641"/>
                </a:lnTo>
                <a:lnTo>
                  <a:pt x="481" y="641"/>
                </a:lnTo>
                <a:lnTo>
                  <a:pt x="482" y="643"/>
                </a:lnTo>
                <a:lnTo>
                  <a:pt x="482" y="645"/>
                </a:lnTo>
                <a:lnTo>
                  <a:pt x="486" y="649"/>
                </a:lnTo>
                <a:lnTo>
                  <a:pt x="486" y="649"/>
                </a:lnTo>
                <a:lnTo>
                  <a:pt x="488" y="651"/>
                </a:lnTo>
                <a:lnTo>
                  <a:pt x="491" y="651"/>
                </a:lnTo>
                <a:lnTo>
                  <a:pt x="502" y="651"/>
                </a:lnTo>
                <a:lnTo>
                  <a:pt x="512" y="649"/>
                </a:lnTo>
                <a:lnTo>
                  <a:pt x="515" y="649"/>
                </a:lnTo>
                <a:lnTo>
                  <a:pt x="517" y="651"/>
                </a:lnTo>
                <a:lnTo>
                  <a:pt x="517" y="651"/>
                </a:lnTo>
                <a:lnTo>
                  <a:pt x="517" y="652"/>
                </a:lnTo>
                <a:lnTo>
                  <a:pt x="515" y="652"/>
                </a:lnTo>
                <a:lnTo>
                  <a:pt x="510" y="652"/>
                </a:lnTo>
                <a:lnTo>
                  <a:pt x="510" y="652"/>
                </a:lnTo>
                <a:lnTo>
                  <a:pt x="491" y="656"/>
                </a:lnTo>
                <a:lnTo>
                  <a:pt x="484" y="660"/>
                </a:lnTo>
                <a:lnTo>
                  <a:pt x="479" y="663"/>
                </a:lnTo>
                <a:lnTo>
                  <a:pt x="479" y="663"/>
                </a:lnTo>
                <a:lnTo>
                  <a:pt x="479" y="665"/>
                </a:lnTo>
                <a:lnTo>
                  <a:pt x="479" y="669"/>
                </a:lnTo>
                <a:lnTo>
                  <a:pt x="479" y="669"/>
                </a:lnTo>
                <a:lnTo>
                  <a:pt x="475" y="674"/>
                </a:lnTo>
                <a:lnTo>
                  <a:pt x="470" y="678"/>
                </a:lnTo>
                <a:lnTo>
                  <a:pt x="466" y="683"/>
                </a:lnTo>
                <a:lnTo>
                  <a:pt x="464" y="689"/>
                </a:lnTo>
                <a:lnTo>
                  <a:pt x="464" y="694"/>
                </a:lnTo>
                <a:lnTo>
                  <a:pt x="464" y="694"/>
                </a:lnTo>
                <a:lnTo>
                  <a:pt x="466" y="702"/>
                </a:lnTo>
                <a:lnTo>
                  <a:pt x="470" y="705"/>
                </a:lnTo>
                <a:lnTo>
                  <a:pt x="475" y="711"/>
                </a:lnTo>
                <a:lnTo>
                  <a:pt x="475" y="711"/>
                </a:lnTo>
                <a:lnTo>
                  <a:pt x="475" y="707"/>
                </a:lnTo>
                <a:lnTo>
                  <a:pt x="477" y="702"/>
                </a:lnTo>
                <a:lnTo>
                  <a:pt x="479" y="694"/>
                </a:lnTo>
                <a:lnTo>
                  <a:pt x="479" y="691"/>
                </a:lnTo>
                <a:lnTo>
                  <a:pt x="482" y="691"/>
                </a:lnTo>
                <a:lnTo>
                  <a:pt x="482" y="691"/>
                </a:lnTo>
                <a:lnTo>
                  <a:pt x="484" y="691"/>
                </a:lnTo>
                <a:lnTo>
                  <a:pt x="488" y="693"/>
                </a:lnTo>
                <a:lnTo>
                  <a:pt x="490" y="696"/>
                </a:lnTo>
                <a:lnTo>
                  <a:pt x="493" y="696"/>
                </a:lnTo>
                <a:lnTo>
                  <a:pt x="493" y="696"/>
                </a:lnTo>
                <a:lnTo>
                  <a:pt x="497" y="696"/>
                </a:lnTo>
                <a:lnTo>
                  <a:pt x="502" y="693"/>
                </a:lnTo>
                <a:lnTo>
                  <a:pt x="513" y="682"/>
                </a:lnTo>
                <a:lnTo>
                  <a:pt x="524" y="672"/>
                </a:lnTo>
                <a:lnTo>
                  <a:pt x="528" y="669"/>
                </a:lnTo>
                <a:lnTo>
                  <a:pt x="532" y="669"/>
                </a:lnTo>
                <a:lnTo>
                  <a:pt x="532" y="669"/>
                </a:lnTo>
                <a:lnTo>
                  <a:pt x="533" y="671"/>
                </a:lnTo>
                <a:lnTo>
                  <a:pt x="532" y="672"/>
                </a:lnTo>
                <a:lnTo>
                  <a:pt x="524" y="678"/>
                </a:lnTo>
                <a:lnTo>
                  <a:pt x="517" y="685"/>
                </a:lnTo>
                <a:lnTo>
                  <a:pt x="513" y="689"/>
                </a:lnTo>
                <a:lnTo>
                  <a:pt x="512" y="694"/>
                </a:lnTo>
                <a:lnTo>
                  <a:pt x="512" y="694"/>
                </a:lnTo>
                <a:lnTo>
                  <a:pt x="513" y="700"/>
                </a:lnTo>
                <a:lnTo>
                  <a:pt x="515" y="704"/>
                </a:lnTo>
                <a:lnTo>
                  <a:pt x="519" y="707"/>
                </a:lnTo>
                <a:lnTo>
                  <a:pt x="521" y="711"/>
                </a:lnTo>
                <a:lnTo>
                  <a:pt x="521" y="711"/>
                </a:lnTo>
                <a:lnTo>
                  <a:pt x="523" y="715"/>
                </a:lnTo>
                <a:lnTo>
                  <a:pt x="526" y="720"/>
                </a:lnTo>
                <a:lnTo>
                  <a:pt x="530" y="724"/>
                </a:lnTo>
                <a:lnTo>
                  <a:pt x="535" y="725"/>
                </a:lnTo>
                <a:lnTo>
                  <a:pt x="546" y="729"/>
                </a:lnTo>
                <a:lnTo>
                  <a:pt x="552" y="729"/>
                </a:lnTo>
                <a:lnTo>
                  <a:pt x="552" y="729"/>
                </a:lnTo>
                <a:lnTo>
                  <a:pt x="550" y="725"/>
                </a:lnTo>
                <a:lnTo>
                  <a:pt x="544" y="720"/>
                </a:lnTo>
                <a:lnTo>
                  <a:pt x="539" y="713"/>
                </a:lnTo>
                <a:lnTo>
                  <a:pt x="539" y="711"/>
                </a:lnTo>
                <a:lnTo>
                  <a:pt x="539" y="707"/>
                </a:lnTo>
                <a:lnTo>
                  <a:pt x="539" y="707"/>
                </a:lnTo>
                <a:lnTo>
                  <a:pt x="541" y="705"/>
                </a:lnTo>
                <a:lnTo>
                  <a:pt x="544" y="707"/>
                </a:lnTo>
                <a:lnTo>
                  <a:pt x="548" y="707"/>
                </a:lnTo>
                <a:lnTo>
                  <a:pt x="552" y="705"/>
                </a:lnTo>
                <a:lnTo>
                  <a:pt x="552" y="705"/>
                </a:lnTo>
                <a:lnTo>
                  <a:pt x="552" y="702"/>
                </a:lnTo>
                <a:lnTo>
                  <a:pt x="552" y="691"/>
                </a:lnTo>
                <a:lnTo>
                  <a:pt x="552" y="685"/>
                </a:lnTo>
                <a:lnTo>
                  <a:pt x="554" y="678"/>
                </a:lnTo>
                <a:lnTo>
                  <a:pt x="559" y="671"/>
                </a:lnTo>
                <a:lnTo>
                  <a:pt x="566" y="662"/>
                </a:lnTo>
                <a:lnTo>
                  <a:pt x="566" y="662"/>
                </a:lnTo>
                <a:lnTo>
                  <a:pt x="570" y="667"/>
                </a:lnTo>
                <a:lnTo>
                  <a:pt x="574" y="669"/>
                </a:lnTo>
                <a:lnTo>
                  <a:pt x="581" y="671"/>
                </a:lnTo>
                <a:lnTo>
                  <a:pt x="581" y="671"/>
                </a:lnTo>
                <a:lnTo>
                  <a:pt x="583" y="672"/>
                </a:lnTo>
                <a:lnTo>
                  <a:pt x="585" y="674"/>
                </a:lnTo>
                <a:lnTo>
                  <a:pt x="585" y="682"/>
                </a:lnTo>
                <a:lnTo>
                  <a:pt x="585" y="691"/>
                </a:lnTo>
                <a:lnTo>
                  <a:pt x="585" y="691"/>
                </a:lnTo>
                <a:lnTo>
                  <a:pt x="586" y="689"/>
                </a:lnTo>
                <a:lnTo>
                  <a:pt x="590" y="683"/>
                </a:lnTo>
                <a:lnTo>
                  <a:pt x="594" y="674"/>
                </a:lnTo>
                <a:lnTo>
                  <a:pt x="594" y="663"/>
                </a:lnTo>
                <a:lnTo>
                  <a:pt x="594" y="663"/>
                </a:lnTo>
                <a:lnTo>
                  <a:pt x="597" y="662"/>
                </a:lnTo>
                <a:lnTo>
                  <a:pt x="601" y="654"/>
                </a:lnTo>
                <a:lnTo>
                  <a:pt x="601" y="654"/>
                </a:lnTo>
                <a:lnTo>
                  <a:pt x="603" y="651"/>
                </a:lnTo>
                <a:lnTo>
                  <a:pt x="601" y="649"/>
                </a:lnTo>
                <a:lnTo>
                  <a:pt x="596" y="643"/>
                </a:lnTo>
                <a:lnTo>
                  <a:pt x="594" y="640"/>
                </a:lnTo>
                <a:lnTo>
                  <a:pt x="592" y="634"/>
                </a:lnTo>
                <a:lnTo>
                  <a:pt x="590" y="625"/>
                </a:lnTo>
                <a:lnTo>
                  <a:pt x="590" y="614"/>
                </a:lnTo>
                <a:lnTo>
                  <a:pt x="590" y="614"/>
                </a:lnTo>
                <a:lnTo>
                  <a:pt x="590" y="610"/>
                </a:lnTo>
                <a:lnTo>
                  <a:pt x="588" y="609"/>
                </a:lnTo>
                <a:lnTo>
                  <a:pt x="583" y="605"/>
                </a:lnTo>
                <a:lnTo>
                  <a:pt x="583" y="605"/>
                </a:lnTo>
                <a:lnTo>
                  <a:pt x="579" y="599"/>
                </a:lnTo>
                <a:lnTo>
                  <a:pt x="579" y="598"/>
                </a:lnTo>
                <a:lnTo>
                  <a:pt x="581" y="598"/>
                </a:lnTo>
                <a:lnTo>
                  <a:pt x="581" y="598"/>
                </a:lnTo>
                <a:lnTo>
                  <a:pt x="588" y="599"/>
                </a:lnTo>
                <a:lnTo>
                  <a:pt x="596" y="599"/>
                </a:lnTo>
                <a:lnTo>
                  <a:pt x="603" y="598"/>
                </a:lnTo>
                <a:lnTo>
                  <a:pt x="603" y="598"/>
                </a:lnTo>
                <a:lnTo>
                  <a:pt x="603" y="576"/>
                </a:lnTo>
                <a:lnTo>
                  <a:pt x="605" y="565"/>
                </a:lnTo>
                <a:lnTo>
                  <a:pt x="603" y="559"/>
                </a:lnTo>
                <a:lnTo>
                  <a:pt x="603" y="559"/>
                </a:lnTo>
                <a:lnTo>
                  <a:pt x="596" y="559"/>
                </a:lnTo>
                <a:lnTo>
                  <a:pt x="588" y="557"/>
                </a:lnTo>
                <a:lnTo>
                  <a:pt x="585" y="556"/>
                </a:lnTo>
                <a:lnTo>
                  <a:pt x="581" y="552"/>
                </a:lnTo>
                <a:lnTo>
                  <a:pt x="581" y="552"/>
                </a:lnTo>
                <a:lnTo>
                  <a:pt x="586" y="552"/>
                </a:lnTo>
                <a:lnTo>
                  <a:pt x="594" y="552"/>
                </a:lnTo>
                <a:lnTo>
                  <a:pt x="599" y="552"/>
                </a:lnTo>
                <a:lnTo>
                  <a:pt x="603" y="548"/>
                </a:lnTo>
                <a:lnTo>
                  <a:pt x="603" y="548"/>
                </a:lnTo>
                <a:lnTo>
                  <a:pt x="603" y="530"/>
                </a:lnTo>
                <a:lnTo>
                  <a:pt x="601" y="517"/>
                </a:lnTo>
                <a:lnTo>
                  <a:pt x="601" y="514"/>
                </a:lnTo>
                <a:lnTo>
                  <a:pt x="599" y="512"/>
                </a:lnTo>
                <a:lnTo>
                  <a:pt x="599" y="512"/>
                </a:lnTo>
                <a:lnTo>
                  <a:pt x="592" y="514"/>
                </a:lnTo>
                <a:lnTo>
                  <a:pt x="586" y="514"/>
                </a:lnTo>
                <a:lnTo>
                  <a:pt x="581" y="512"/>
                </a:lnTo>
                <a:lnTo>
                  <a:pt x="576" y="510"/>
                </a:lnTo>
                <a:lnTo>
                  <a:pt x="576" y="510"/>
                </a:lnTo>
                <a:lnTo>
                  <a:pt x="574" y="508"/>
                </a:lnTo>
                <a:lnTo>
                  <a:pt x="572" y="504"/>
                </a:lnTo>
                <a:lnTo>
                  <a:pt x="572" y="499"/>
                </a:lnTo>
                <a:lnTo>
                  <a:pt x="570" y="495"/>
                </a:lnTo>
                <a:lnTo>
                  <a:pt x="570" y="493"/>
                </a:lnTo>
                <a:lnTo>
                  <a:pt x="568" y="492"/>
                </a:lnTo>
                <a:lnTo>
                  <a:pt x="568" y="492"/>
                </a:lnTo>
                <a:lnTo>
                  <a:pt x="557" y="488"/>
                </a:lnTo>
                <a:lnTo>
                  <a:pt x="546" y="482"/>
                </a:lnTo>
                <a:lnTo>
                  <a:pt x="541" y="477"/>
                </a:lnTo>
                <a:lnTo>
                  <a:pt x="535" y="473"/>
                </a:lnTo>
                <a:lnTo>
                  <a:pt x="535" y="473"/>
                </a:lnTo>
                <a:lnTo>
                  <a:pt x="532" y="468"/>
                </a:lnTo>
                <a:lnTo>
                  <a:pt x="532" y="462"/>
                </a:lnTo>
                <a:lnTo>
                  <a:pt x="532" y="459"/>
                </a:lnTo>
                <a:lnTo>
                  <a:pt x="532" y="459"/>
                </a:lnTo>
                <a:lnTo>
                  <a:pt x="541" y="462"/>
                </a:lnTo>
                <a:lnTo>
                  <a:pt x="544" y="462"/>
                </a:lnTo>
                <a:lnTo>
                  <a:pt x="550" y="461"/>
                </a:lnTo>
                <a:lnTo>
                  <a:pt x="552" y="431"/>
                </a:lnTo>
                <a:lnTo>
                  <a:pt x="552" y="431"/>
                </a:lnTo>
                <a:lnTo>
                  <a:pt x="548" y="431"/>
                </a:lnTo>
                <a:lnTo>
                  <a:pt x="541" y="430"/>
                </a:lnTo>
                <a:lnTo>
                  <a:pt x="541" y="430"/>
                </a:lnTo>
                <a:lnTo>
                  <a:pt x="537" y="426"/>
                </a:lnTo>
                <a:lnTo>
                  <a:pt x="533" y="422"/>
                </a:lnTo>
                <a:lnTo>
                  <a:pt x="532" y="419"/>
                </a:lnTo>
                <a:lnTo>
                  <a:pt x="532" y="419"/>
                </a:lnTo>
                <a:lnTo>
                  <a:pt x="535" y="420"/>
                </a:lnTo>
                <a:lnTo>
                  <a:pt x="543" y="422"/>
                </a:lnTo>
                <a:lnTo>
                  <a:pt x="543" y="422"/>
                </a:lnTo>
                <a:lnTo>
                  <a:pt x="550" y="422"/>
                </a:lnTo>
                <a:lnTo>
                  <a:pt x="554" y="420"/>
                </a:lnTo>
                <a:lnTo>
                  <a:pt x="557" y="387"/>
                </a:lnTo>
                <a:lnTo>
                  <a:pt x="557" y="387"/>
                </a:lnTo>
                <a:lnTo>
                  <a:pt x="552" y="387"/>
                </a:lnTo>
                <a:lnTo>
                  <a:pt x="546" y="386"/>
                </a:lnTo>
                <a:lnTo>
                  <a:pt x="541" y="384"/>
                </a:lnTo>
                <a:lnTo>
                  <a:pt x="539" y="378"/>
                </a:lnTo>
                <a:lnTo>
                  <a:pt x="539" y="377"/>
                </a:lnTo>
                <a:lnTo>
                  <a:pt x="539" y="377"/>
                </a:lnTo>
                <a:lnTo>
                  <a:pt x="552" y="373"/>
                </a:lnTo>
                <a:lnTo>
                  <a:pt x="563" y="367"/>
                </a:lnTo>
                <a:lnTo>
                  <a:pt x="572" y="360"/>
                </a:lnTo>
                <a:lnTo>
                  <a:pt x="579" y="353"/>
                </a:lnTo>
                <a:lnTo>
                  <a:pt x="586" y="344"/>
                </a:lnTo>
                <a:lnTo>
                  <a:pt x="592" y="333"/>
                </a:lnTo>
                <a:lnTo>
                  <a:pt x="597" y="324"/>
                </a:lnTo>
                <a:lnTo>
                  <a:pt x="599" y="313"/>
                </a:lnTo>
                <a:lnTo>
                  <a:pt x="599" y="313"/>
                </a:lnTo>
                <a:lnTo>
                  <a:pt x="608" y="316"/>
                </a:lnTo>
                <a:lnTo>
                  <a:pt x="614" y="316"/>
                </a:lnTo>
                <a:lnTo>
                  <a:pt x="618" y="316"/>
                </a:lnTo>
                <a:lnTo>
                  <a:pt x="618" y="316"/>
                </a:lnTo>
                <a:lnTo>
                  <a:pt x="619" y="303"/>
                </a:lnTo>
                <a:lnTo>
                  <a:pt x="619" y="289"/>
                </a:lnTo>
                <a:lnTo>
                  <a:pt x="619" y="289"/>
                </a:lnTo>
                <a:lnTo>
                  <a:pt x="610" y="287"/>
                </a:lnTo>
                <a:lnTo>
                  <a:pt x="607" y="285"/>
                </a:lnTo>
                <a:lnTo>
                  <a:pt x="603" y="28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800"/>
          </a:p>
        </p:txBody>
      </p:sp>
      <p:pic>
        <p:nvPicPr>
          <p:cNvPr id="104" name="Picture 51" descr="työkykyohjelman logo">
            <a:extLst>
              <a:ext uri="{FF2B5EF4-FFF2-40B4-BE49-F238E27FC236}">
                <a16:creationId xmlns:a16="http://schemas.microsoft.com/office/drawing/2014/main" id="{F07F2CD9-BDD8-2848-B9FD-12A39B1606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600" y="4363971"/>
            <a:ext cx="3132881" cy="62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128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Otsikko ja sisältö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786" y="1410998"/>
            <a:ext cx="8224354" cy="33930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432786" y="235341"/>
            <a:ext cx="8224354" cy="97427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5182722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Kuvapaikka vaa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0" y="1"/>
            <a:ext cx="9144000" cy="437195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432785" y="4371950"/>
            <a:ext cx="4211223" cy="607895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5" name="Content Placeholder 9"/>
          <p:cNvSpPr>
            <a:spLocks noGrp="1"/>
          </p:cNvSpPr>
          <p:nvPr>
            <p:ph idx="13"/>
          </p:nvPr>
        </p:nvSpPr>
        <p:spPr>
          <a:xfrm>
            <a:off x="4860033" y="4518181"/>
            <a:ext cx="4283968" cy="461665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fi-FI" sz="120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8266100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Kuvapaikka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813272" y="0"/>
            <a:ext cx="6336704" cy="51435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251521" y="207921"/>
            <a:ext cx="2160240" cy="1427726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6" name="Content Placeholder 9"/>
          <p:cNvSpPr>
            <a:spLocks noGrp="1"/>
          </p:cNvSpPr>
          <p:nvPr>
            <p:ph idx="14"/>
          </p:nvPr>
        </p:nvSpPr>
        <p:spPr>
          <a:xfrm>
            <a:off x="251521" y="1739485"/>
            <a:ext cx="2160240" cy="3240360"/>
          </a:xfrm>
        </p:spPr>
        <p:txBody>
          <a:bodyPr>
            <a:normAutofit/>
          </a:bodyPr>
          <a:lstStyle/>
          <a:p>
            <a:pPr lvl="0"/>
            <a:r>
              <a:rPr lang="fi-FI" sz="1400"/>
              <a:t>Muokkaa tekstin perustyylejä</a:t>
            </a:r>
          </a:p>
          <a:p>
            <a:pPr lvl="1"/>
            <a:r>
              <a:rPr lang="fi-FI" sz="1400"/>
              <a:t>toinen taso</a:t>
            </a:r>
          </a:p>
          <a:p>
            <a:pPr lvl="2"/>
            <a:r>
              <a:rPr lang="fi-FI" sz="1400"/>
              <a:t>kolmas taso</a:t>
            </a:r>
          </a:p>
        </p:txBody>
      </p:sp>
      <p:sp>
        <p:nvSpPr>
          <p:cNvPr id="12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87625" y="4873090"/>
            <a:ext cx="2736304" cy="19362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13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32785" y="4873090"/>
            <a:ext cx="683568" cy="201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04BABE-377C-4042-9CE4-D8BB0ACFBA08}" type="datetime1">
              <a:rPr lang="fi-FI" smtClean="0"/>
              <a:pPr/>
              <a:t>5.4.2022</a:t>
            </a:fld>
            <a:endParaRPr lang="fi-FI"/>
          </a:p>
        </p:txBody>
      </p:sp>
      <p:sp>
        <p:nvSpPr>
          <p:cNvPr id="14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-1" y="4873090"/>
            <a:ext cx="404211" cy="201103"/>
          </a:xfrm>
          <a:prstGeom prst="rect">
            <a:avLst/>
          </a:prstGeom>
        </p:spPr>
        <p:txBody>
          <a:bodyPr rIns="18000" anchor="ctr"/>
          <a:lstStyle>
            <a:lvl1pPr algn="r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/>
              <a:t>  </a:t>
            </a:r>
            <a:r>
              <a:rPr lang="fi-FI" b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4408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Lopetus VN-Te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 descr="kaarielementti"/>
          <p:cNvGrpSpPr/>
          <p:nvPr userDrawn="1"/>
        </p:nvGrpSpPr>
        <p:grpSpPr>
          <a:xfrm>
            <a:off x="0" y="1"/>
            <a:ext cx="9144000" cy="5143500"/>
            <a:chOff x="-50732" y="0"/>
            <a:chExt cx="9194731" cy="5143502"/>
          </a:xfrm>
        </p:grpSpPr>
        <p:sp>
          <p:nvSpPr>
            <p:cNvPr id="65" name="AutoShape 59"/>
            <p:cNvSpPr>
              <a:spLocks noChangeAspect="1" noChangeArrowheads="1" noTextEdit="1"/>
            </p:cNvSpPr>
            <p:nvPr userDrawn="1"/>
          </p:nvSpPr>
          <p:spPr bwMode="auto">
            <a:xfrm flipH="1">
              <a:off x="-50732" y="0"/>
              <a:ext cx="9194731" cy="51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66" name="Freeform 61"/>
            <p:cNvSpPr>
              <a:spLocks/>
            </p:cNvSpPr>
            <p:nvPr userDrawn="1"/>
          </p:nvSpPr>
          <p:spPr bwMode="auto">
            <a:xfrm flipH="1">
              <a:off x="1354507" y="0"/>
              <a:ext cx="7789492" cy="5143501"/>
            </a:xfrm>
            <a:custGeom>
              <a:avLst/>
              <a:gdLst>
                <a:gd name="T0" fmla="*/ 3559 w 4854"/>
                <a:gd name="T1" fmla="*/ 0 h 3240"/>
                <a:gd name="T2" fmla="*/ 0 w 4854"/>
                <a:gd name="T3" fmla="*/ 0 h 3240"/>
                <a:gd name="T4" fmla="*/ 0 w 4854"/>
                <a:gd name="T5" fmla="*/ 3240 h 3240"/>
                <a:gd name="T6" fmla="*/ 3231 w 4854"/>
                <a:gd name="T7" fmla="*/ 3240 h 3240"/>
                <a:gd name="T8" fmla="*/ 4854 w 4854"/>
                <a:gd name="T9" fmla="*/ 1361 h 3240"/>
                <a:gd name="T10" fmla="*/ 3559 w 4854"/>
                <a:gd name="T11" fmla="*/ 0 h 3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54" h="3240">
                  <a:moveTo>
                    <a:pt x="3559" y="0"/>
                  </a:moveTo>
                  <a:lnTo>
                    <a:pt x="0" y="0"/>
                  </a:lnTo>
                  <a:lnTo>
                    <a:pt x="0" y="3240"/>
                  </a:lnTo>
                  <a:lnTo>
                    <a:pt x="3231" y="3240"/>
                  </a:lnTo>
                  <a:lnTo>
                    <a:pt x="4854" y="1361"/>
                  </a:lnTo>
                  <a:lnTo>
                    <a:pt x="3559" y="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67" name="Freeform 62"/>
            <p:cNvSpPr>
              <a:spLocks/>
            </p:cNvSpPr>
            <p:nvPr userDrawn="1"/>
          </p:nvSpPr>
          <p:spPr bwMode="auto">
            <a:xfrm flipH="1">
              <a:off x="527332" y="0"/>
              <a:ext cx="2315449" cy="2160589"/>
            </a:xfrm>
            <a:custGeom>
              <a:avLst/>
              <a:gdLst>
                <a:gd name="T0" fmla="*/ 0 w 1450"/>
                <a:gd name="T1" fmla="*/ 0 h 1361"/>
                <a:gd name="T2" fmla="*/ 24 w 1450"/>
                <a:gd name="T3" fmla="*/ 153 h 1361"/>
                <a:gd name="T4" fmla="*/ 38 w 1450"/>
                <a:gd name="T5" fmla="*/ 228 h 1361"/>
                <a:gd name="T6" fmla="*/ 59 w 1450"/>
                <a:gd name="T7" fmla="*/ 303 h 1361"/>
                <a:gd name="T8" fmla="*/ 73 w 1450"/>
                <a:gd name="T9" fmla="*/ 343 h 1361"/>
                <a:gd name="T10" fmla="*/ 105 w 1450"/>
                <a:gd name="T11" fmla="*/ 424 h 1361"/>
                <a:gd name="T12" fmla="*/ 141 w 1450"/>
                <a:gd name="T13" fmla="*/ 504 h 1361"/>
                <a:gd name="T14" fmla="*/ 181 w 1450"/>
                <a:gd name="T15" fmla="*/ 581 h 1361"/>
                <a:gd name="T16" fmla="*/ 225 w 1450"/>
                <a:gd name="T17" fmla="*/ 656 h 1361"/>
                <a:gd name="T18" fmla="*/ 272 w 1450"/>
                <a:gd name="T19" fmla="*/ 729 h 1361"/>
                <a:gd name="T20" fmla="*/ 323 w 1450"/>
                <a:gd name="T21" fmla="*/ 800 h 1361"/>
                <a:gd name="T22" fmla="*/ 377 w 1450"/>
                <a:gd name="T23" fmla="*/ 869 h 1361"/>
                <a:gd name="T24" fmla="*/ 433 w 1450"/>
                <a:gd name="T25" fmla="*/ 936 h 1361"/>
                <a:gd name="T26" fmla="*/ 491 w 1450"/>
                <a:gd name="T27" fmla="*/ 1000 h 1361"/>
                <a:gd name="T28" fmla="*/ 551 w 1450"/>
                <a:gd name="T29" fmla="*/ 1062 h 1361"/>
                <a:gd name="T30" fmla="*/ 645 w 1450"/>
                <a:gd name="T31" fmla="*/ 1151 h 1361"/>
                <a:gd name="T32" fmla="*/ 773 w 1450"/>
                <a:gd name="T33" fmla="*/ 1261 h 1361"/>
                <a:gd name="T34" fmla="*/ 904 w 1450"/>
                <a:gd name="T35" fmla="*/ 1361 h 1361"/>
                <a:gd name="T36" fmla="*/ 904 w 1450"/>
                <a:gd name="T37" fmla="*/ 1361 h 1361"/>
                <a:gd name="T38" fmla="*/ 965 w 1450"/>
                <a:gd name="T39" fmla="*/ 1283 h 1361"/>
                <a:gd name="T40" fmla="*/ 1023 w 1450"/>
                <a:gd name="T41" fmla="*/ 1202 h 1361"/>
                <a:gd name="T42" fmla="*/ 1077 w 1450"/>
                <a:gd name="T43" fmla="*/ 1119 h 1361"/>
                <a:gd name="T44" fmla="*/ 1126 w 1450"/>
                <a:gd name="T45" fmla="*/ 1036 h 1361"/>
                <a:gd name="T46" fmla="*/ 1173 w 1450"/>
                <a:gd name="T47" fmla="*/ 953 h 1361"/>
                <a:gd name="T48" fmla="*/ 1216 w 1450"/>
                <a:gd name="T49" fmla="*/ 867 h 1361"/>
                <a:gd name="T50" fmla="*/ 1255 w 1450"/>
                <a:gd name="T51" fmla="*/ 781 h 1361"/>
                <a:gd name="T52" fmla="*/ 1291 w 1450"/>
                <a:gd name="T53" fmla="*/ 694 h 1361"/>
                <a:gd name="T54" fmla="*/ 1324 w 1450"/>
                <a:gd name="T55" fmla="*/ 608 h 1361"/>
                <a:gd name="T56" fmla="*/ 1352 w 1450"/>
                <a:gd name="T57" fmla="*/ 520 h 1361"/>
                <a:gd name="T58" fmla="*/ 1378 w 1450"/>
                <a:gd name="T59" fmla="*/ 433 h 1361"/>
                <a:gd name="T60" fmla="*/ 1399 w 1450"/>
                <a:gd name="T61" fmla="*/ 345 h 1361"/>
                <a:gd name="T62" fmla="*/ 1417 w 1450"/>
                <a:gd name="T63" fmla="*/ 258 h 1361"/>
                <a:gd name="T64" fmla="*/ 1432 w 1450"/>
                <a:gd name="T65" fmla="*/ 171 h 1361"/>
                <a:gd name="T66" fmla="*/ 1442 w 1450"/>
                <a:gd name="T67" fmla="*/ 86 h 1361"/>
                <a:gd name="T68" fmla="*/ 1450 w 1450"/>
                <a:gd name="T69" fmla="*/ 0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50" h="1361">
                  <a:moveTo>
                    <a:pt x="0" y="0"/>
                  </a:moveTo>
                  <a:lnTo>
                    <a:pt x="0" y="0"/>
                  </a:lnTo>
                  <a:lnTo>
                    <a:pt x="13" y="77"/>
                  </a:lnTo>
                  <a:lnTo>
                    <a:pt x="24" y="153"/>
                  </a:lnTo>
                  <a:lnTo>
                    <a:pt x="31" y="190"/>
                  </a:lnTo>
                  <a:lnTo>
                    <a:pt x="38" y="228"/>
                  </a:lnTo>
                  <a:lnTo>
                    <a:pt x="49" y="266"/>
                  </a:lnTo>
                  <a:lnTo>
                    <a:pt x="59" y="303"/>
                  </a:lnTo>
                  <a:lnTo>
                    <a:pt x="59" y="303"/>
                  </a:lnTo>
                  <a:lnTo>
                    <a:pt x="73" y="343"/>
                  </a:lnTo>
                  <a:lnTo>
                    <a:pt x="88" y="385"/>
                  </a:lnTo>
                  <a:lnTo>
                    <a:pt x="105" y="424"/>
                  </a:lnTo>
                  <a:lnTo>
                    <a:pt x="123" y="465"/>
                  </a:lnTo>
                  <a:lnTo>
                    <a:pt x="141" y="504"/>
                  </a:lnTo>
                  <a:lnTo>
                    <a:pt x="161" y="542"/>
                  </a:lnTo>
                  <a:lnTo>
                    <a:pt x="181" y="581"/>
                  </a:lnTo>
                  <a:lnTo>
                    <a:pt x="203" y="619"/>
                  </a:lnTo>
                  <a:lnTo>
                    <a:pt x="225" y="656"/>
                  </a:lnTo>
                  <a:lnTo>
                    <a:pt x="249" y="693"/>
                  </a:lnTo>
                  <a:lnTo>
                    <a:pt x="272" y="729"/>
                  </a:lnTo>
                  <a:lnTo>
                    <a:pt x="297" y="765"/>
                  </a:lnTo>
                  <a:lnTo>
                    <a:pt x="323" y="800"/>
                  </a:lnTo>
                  <a:lnTo>
                    <a:pt x="350" y="835"/>
                  </a:lnTo>
                  <a:lnTo>
                    <a:pt x="377" y="869"/>
                  </a:lnTo>
                  <a:lnTo>
                    <a:pt x="404" y="902"/>
                  </a:lnTo>
                  <a:lnTo>
                    <a:pt x="433" y="936"/>
                  </a:lnTo>
                  <a:lnTo>
                    <a:pt x="461" y="968"/>
                  </a:lnTo>
                  <a:lnTo>
                    <a:pt x="491" y="1000"/>
                  </a:lnTo>
                  <a:lnTo>
                    <a:pt x="521" y="1032"/>
                  </a:lnTo>
                  <a:lnTo>
                    <a:pt x="551" y="1062"/>
                  </a:lnTo>
                  <a:lnTo>
                    <a:pt x="582" y="1092"/>
                  </a:lnTo>
                  <a:lnTo>
                    <a:pt x="645" y="1151"/>
                  </a:lnTo>
                  <a:lnTo>
                    <a:pt x="709" y="1207"/>
                  </a:lnTo>
                  <a:lnTo>
                    <a:pt x="773" y="1261"/>
                  </a:lnTo>
                  <a:lnTo>
                    <a:pt x="838" y="1313"/>
                  </a:lnTo>
                  <a:lnTo>
                    <a:pt x="904" y="1361"/>
                  </a:lnTo>
                  <a:lnTo>
                    <a:pt x="904" y="1361"/>
                  </a:lnTo>
                  <a:lnTo>
                    <a:pt x="904" y="1361"/>
                  </a:lnTo>
                  <a:lnTo>
                    <a:pt x="935" y="1322"/>
                  </a:lnTo>
                  <a:lnTo>
                    <a:pt x="965" y="1283"/>
                  </a:lnTo>
                  <a:lnTo>
                    <a:pt x="994" y="1242"/>
                  </a:lnTo>
                  <a:lnTo>
                    <a:pt x="1023" y="1202"/>
                  </a:lnTo>
                  <a:lnTo>
                    <a:pt x="1050" y="1161"/>
                  </a:lnTo>
                  <a:lnTo>
                    <a:pt x="1077" y="1119"/>
                  </a:lnTo>
                  <a:lnTo>
                    <a:pt x="1101" y="1079"/>
                  </a:lnTo>
                  <a:lnTo>
                    <a:pt x="1126" y="1036"/>
                  </a:lnTo>
                  <a:lnTo>
                    <a:pt x="1150" y="995"/>
                  </a:lnTo>
                  <a:lnTo>
                    <a:pt x="1173" y="953"/>
                  </a:lnTo>
                  <a:lnTo>
                    <a:pt x="1195" y="910"/>
                  </a:lnTo>
                  <a:lnTo>
                    <a:pt x="1216" y="867"/>
                  </a:lnTo>
                  <a:lnTo>
                    <a:pt x="1236" y="825"/>
                  </a:lnTo>
                  <a:lnTo>
                    <a:pt x="1255" y="781"/>
                  </a:lnTo>
                  <a:lnTo>
                    <a:pt x="1273" y="738"/>
                  </a:lnTo>
                  <a:lnTo>
                    <a:pt x="1291" y="694"/>
                  </a:lnTo>
                  <a:lnTo>
                    <a:pt x="1308" y="651"/>
                  </a:lnTo>
                  <a:lnTo>
                    <a:pt x="1324" y="608"/>
                  </a:lnTo>
                  <a:lnTo>
                    <a:pt x="1339" y="564"/>
                  </a:lnTo>
                  <a:lnTo>
                    <a:pt x="1352" y="520"/>
                  </a:lnTo>
                  <a:lnTo>
                    <a:pt x="1366" y="476"/>
                  </a:lnTo>
                  <a:lnTo>
                    <a:pt x="1378" y="433"/>
                  </a:lnTo>
                  <a:lnTo>
                    <a:pt x="1389" y="389"/>
                  </a:lnTo>
                  <a:lnTo>
                    <a:pt x="1399" y="345"/>
                  </a:lnTo>
                  <a:lnTo>
                    <a:pt x="1408" y="302"/>
                  </a:lnTo>
                  <a:lnTo>
                    <a:pt x="1417" y="258"/>
                  </a:lnTo>
                  <a:lnTo>
                    <a:pt x="1425" y="215"/>
                  </a:lnTo>
                  <a:lnTo>
                    <a:pt x="1432" y="171"/>
                  </a:lnTo>
                  <a:lnTo>
                    <a:pt x="1438" y="128"/>
                  </a:lnTo>
                  <a:lnTo>
                    <a:pt x="1442" y="86"/>
                  </a:lnTo>
                  <a:lnTo>
                    <a:pt x="1447" y="43"/>
                  </a:lnTo>
                  <a:lnTo>
                    <a:pt x="14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C8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68" name="Freeform 63"/>
            <p:cNvSpPr>
              <a:spLocks/>
            </p:cNvSpPr>
            <p:nvPr userDrawn="1"/>
          </p:nvSpPr>
          <p:spPr bwMode="auto">
            <a:xfrm flipH="1">
              <a:off x="-50732" y="1171575"/>
              <a:ext cx="1449951" cy="1657351"/>
            </a:xfrm>
            <a:custGeom>
              <a:avLst/>
              <a:gdLst>
                <a:gd name="T0" fmla="*/ 908 w 908"/>
                <a:gd name="T1" fmla="*/ 0 h 1044"/>
                <a:gd name="T2" fmla="*/ 908 w 908"/>
                <a:gd name="T3" fmla="*/ 0 h 1044"/>
                <a:gd name="T4" fmla="*/ 848 w 908"/>
                <a:gd name="T5" fmla="*/ 28 h 1044"/>
                <a:gd name="T6" fmla="*/ 789 w 908"/>
                <a:gd name="T7" fmla="*/ 59 h 1044"/>
                <a:gd name="T8" fmla="*/ 729 w 908"/>
                <a:gd name="T9" fmla="*/ 89 h 1044"/>
                <a:gd name="T10" fmla="*/ 671 w 908"/>
                <a:gd name="T11" fmla="*/ 120 h 1044"/>
                <a:gd name="T12" fmla="*/ 612 w 908"/>
                <a:gd name="T13" fmla="*/ 153 h 1044"/>
                <a:gd name="T14" fmla="*/ 555 w 908"/>
                <a:gd name="T15" fmla="*/ 187 h 1044"/>
                <a:gd name="T16" fmla="*/ 498 w 908"/>
                <a:gd name="T17" fmla="*/ 222 h 1044"/>
                <a:gd name="T18" fmla="*/ 440 w 908"/>
                <a:gd name="T19" fmla="*/ 259 h 1044"/>
                <a:gd name="T20" fmla="*/ 384 w 908"/>
                <a:gd name="T21" fmla="*/ 298 h 1044"/>
                <a:gd name="T22" fmla="*/ 328 w 908"/>
                <a:gd name="T23" fmla="*/ 339 h 1044"/>
                <a:gd name="T24" fmla="*/ 273 w 908"/>
                <a:gd name="T25" fmla="*/ 380 h 1044"/>
                <a:gd name="T26" fmla="*/ 217 w 908"/>
                <a:gd name="T27" fmla="*/ 424 h 1044"/>
                <a:gd name="T28" fmla="*/ 162 w 908"/>
                <a:gd name="T29" fmla="*/ 471 h 1044"/>
                <a:gd name="T30" fmla="*/ 107 w 908"/>
                <a:gd name="T31" fmla="*/ 520 h 1044"/>
                <a:gd name="T32" fmla="*/ 53 w 908"/>
                <a:gd name="T33" fmla="*/ 570 h 1044"/>
                <a:gd name="T34" fmla="*/ 0 w 908"/>
                <a:gd name="T35" fmla="*/ 623 h 1044"/>
                <a:gd name="T36" fmla="*/ 0 w 908"/>
                <a:gd name="T37" fmla="*/ 623 h 1044"/>
                <a:gd name="T38" fmla="*/ 0 w 908"/>
                <a:gd name="T39" fmla="*/ 623 h 1044"/>
                <a:gd name="T40" fmla="*/ 53 w 908"/>
                <a:gd name="T41" fmla="*/ 660 h 1044"/>
                <a:gd name="T42" fmla="*/ 106 w 908"/>
                <a:gd name="T43" fmla="*/ 698 h 1044"/>
                <a:gd name="T44" fmla="*/ 160 w 908"/>
                <a:gd name="T45" fmla="*/ 732 h 1044"/>
                <a:gd name="T46" fmla="*/ 215 w 908"/>
                <a:gd name="T47" fmla="*/ 767 h 1044"/>
                <a:gd name="T48" fmla="*/ 270 w 908"/>
                <a:gd name="T49" fmla="*/ 800 h 1044"/>
                <a:gd name="T50" fmla="*/ 325 w 908"/>
                <a:gd name="T51" fmla="*/ 831 h 1044"/>
                <a:gd name="T52" fmla="*/ 383 w 908"/>
                <a:gd name="T53" fmla="*/ 862 h 1044"/>
                <a:gd name="T54" fmla="*/ 439 w 908"/>
                <a:gd name="T55" fmla="*/ 890 h 1044"/>
                <a:gd name="T56" fmla="*/ 496 w 908"/>
                <a:gd name="T57" fmla="*/ 917 h 1044"/>
                <a:gd name="T58" fmla="*/ 555 w 908"/>
                <a:gd name="T59" fmla="*/ 942 h 1044"/>
                <a:gd name="T60" fmla="*/ 612 w 908"/>
                <a:gd name="T61" fmla="*/ 964 h 1044"/>
                <a:gd name="T62" fmla="*/ 671 w 908"/>
                <a:gd name="T63" fmla="*/ 986 h 1044"/>
                <a:gd name="T64" fmla="*/ 730 w 908"/>
                <a:gd name="T65" fmla="*/ 1004 h 1044"/>
                <a:gd name="T66" fmla="*/ 789 w 908"/>
                <a:gd name="T67" fmla="*/ 1019 h 1044"/>
                <a:gd name="T68" fmla="*/ 848 w 908"/>
                <a:gd name="T69" fmla="*/ 1033 h 1044"/>
                <a:gd name="T70" fmla="*/ 908 w 908"/>
                <a:gd name="T71" fmla="*/ 1044 h 1044"/>
                <a:gd name="T72" fmla="*/ 908 w 908"/>
                <a:gd name="T73" fmla="*/ 0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08" h="1044">
                  <a:moveTo>
                    <a:pt x="908" y="0"/>
                  </a:moveTo>
                  <a:lnTo>
                    <a:pt x="908" y="0"/>
                  </a:lnTo>
                  <a:lnTo>
                    <a:pt x="848" y="28"/>
                  </a:lnTo>
                  <a:lnTo>
                    <a:pt x="789" y="59"/>
                  </a:lnTo>
                  <a:lnTo>
                    <a:pt x="729" y="89"/>
                  </a:lnTo>
                  <a:lnTo>
                    <a:pt x="671" y="120"/>
                  </a:lnTo>
                  <a:lnTo>
                    <a:pt x="612" y="153"/>
                  </a:lnTo>
                  <a:lnTo>
                    <a:pt x="555" y="187"/>
                  </a:lnTo>
                  <a:lnTo>
                    <a:pt x="498" y="222"/>
                  </a:lnTo>
                  <a:lnTo>
                    <a:pt x="440" y="259"/>
                  </a:lnTo>
                  <a:lnTo>
                    <a:pt x="384" y="298"/>
                  </a:lnTo>
                  <a:lnTo>
                    <a:pt x="328" y="339"/>
                  </a:lnTo>
                  <a:lnTo>
                    <a:pt x="273" y="380"/>
                  </a:lnTo>
                  <a:lnTo>
                    <a:pt x="217" y="424"/>
                  </a:lnTo>
                  <a:lnTo>
                    <a:pt x="162" y="471"/>
                  </a:lnTo>
                  <a:lnTo>
                    <a:pt x="107" y="520"/>
                  </a:lnTo>
                  <a:lnTo>
                    <a:pt x="53" y="570"/>
                  </a:lnTo>
                  <a:lnTo>
                    <a:pt x="0" y="623"/>
                  </a:lnTo>
                  <a:lnTo>
                    <a:pt x="0" y="623"/>
                  </a:lnTo>
                  <a:lnTo>
                    <a:pt x="0" y="623"/>
                  </a:lnTo>
                  <a:lnTo>
                    <a:pt x="53" y="660"/>
                  </a:lnTo>
                  <a:lnTo>
                    <a:pt x="106" y="698"/>
                  </a:lnTo>
                  <a:lnTo>
                    <a:pt x="160" y="732"/>
                  </a:lnTo>
                  <a:lnTo>
                    <a:pt x="215" y="767"/>
                  </a:lnTo>
                  <a:lnTo>
                    <a:pt x="270" y="800"/>
                  </a:lnTo>
                  <a:lnTo>
                    <a:pt x="325" y="831"/>
                  </a:lnTo>
                  <a:lnTo>
                    <a:pt x="383" y="862"/>
                  </a:lnTo>
                  <a:lnTo>
                    <a:pt x="439" y="890"/>
                  </a:lnTo>
                  <a:lnTo>
                    <a:pt x="496" y="917"/>
                  </a:lnTo>
                  <a:lnTo>
                    <a:pt x="555" y="942"/>
                  </a:lnTo>
                  <a:lnTo>
                    <a:pt x="612" y="964"/>
                  </a:lnTo>
                  <a:lnTo>
                    <a:pt x="671" y="986"/>
                  </a:lnTo>
                  <a:lnTo>
                    <a:pt x="730" y="1004"/>
                  </a:lnTo>
                  <a:lnTo>
                    <a:pt x="789" y="1019"/>
                  </a:lnTo>
                  <a:lnTo>
                    <a:pt x="848" y="1033"/>
                  </a:lnTo>
                  <a:lnTo>
                    <a:pt x="908" y="1044"/>
                  </a:lnTo>
                  <a:lnTo>
                    <a:pt x="90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69" name="Freeform 64"/>
            <p:cNvSpPr>
              <a:spLocks/>
            </p:cNvSpPr>
            <p:nvPr userDrawn="1"/>
          </p:nvSpPr>
          <p:spPr bwMode="auto">
            <a:xfrm flipH="1">
              <a:off x="-50732" y="2160589"/>
              <a:ext cx="3388541" cy="2982913"/>
            </a:xfrm>
            <a:custGeom>
              <a:avLst/>
              <a:gdLst>
                <a:gd name="T0" fmla="*/ 2122 w 2122"/>
                <a:gd name="T1" fmla="*/ 1879 h 1879"/>
                <a:gd name="T2" fmla="*/ 2122 w 2122"/>
                <a:gd name="T3" fmla="*/ 502 h 1879"/>
                <a:gd name="T4" fmla="*/ 2122 w 2122"/>
                <a:gd name="T5" fmla="*/ 502 h 1879"/>
                <a:gd name="T6" fmla="*/ 2005 w 2122"/>
                <a:gd name="T7" fmla="*/ 447 h 1879"/>
                <a:gd name="T8" fmla="*/ 1889 w 2122"/>
                <a:gd name="T9" fmla="*/ 392 h 1879"/>
                <a:gd name="T10" fmla="*/ 1773 w 2122"/>
                <a:gd name="T11" fmla="*/ 334 h 1879"/>
                <a:gd name="T12" fmla="*/ 1716 w 2122"/>
                <a:gd name="T13" fmla="*/ 305 h 1879"/>
                <a:gd name="T14" fmla="*/ 1660 w 2122"/>
                <a:gd name="T15" fmla="*/ 275 h 1879"/>
                <a:gd name="T16" fmla="*/ 1602 w 2122"/>
                <a:gd name="T17" fmla="*/ 244 h 1879"/>
                <a:gd name="T18" fmla="*/ 1546 w 2122"/>
                <a:gd name="T19" fmla="*/ 213 h 1879"/>
                <a:gd name="T20" fmla="*/ 1490 w 2122"/>
                <a:gd name="T21" fmla="*/ 180 h 1879"/>
                <a:gd name="T22" fmla="*/ 1435 w 2122"/>
                <a:gd name="T23" fmla="*/ 147 h 1879"/>
                <a:gd name="T24" fmla="*/ 1379 w 2122"/>
                <a:gd name="T25" fmla="*/ 113 h 1879"/>
                <a:gd name="T26" fmla="*/ 1324 w 2122"/>
                <a:gd name="T27" fmla="*/ 77 h 1879"/>
                <a:gd name="T28" fmla="*/ 1268 w 2122"/>
                <a:gd name="T29" fmla="*/ 39 h 1879"/>
                <a:gd name="T30" fmla="*/ 1214 w 2122"/>
                <a:gd name="T31" fmla="*/ 0 h 1879"/>
                <a:gd name="T32" fmla="*/ 1214 w 2122"/>
                <a:gd name="T33" fmla="*/ 0 h 1879"/>
                <a:gd name="T34" fmla="*/ 1131 w 2122"/>
                <a:gd name="T35" fmla="*/ 132 h 1879"/>
                <a:gd name="T36" fmla="*/ 1052 w 2122"/>
                <a:gd name="T37" fmla="*/ 261 h 1879"/>
                <a:gd name="T38" fmla="*/ 976 w 2122"/>
                <a:gd name="T39" fmla="*/ 388 h 1879"/>
                <a:gd name="T40" fmla="*/ 902 w 2122"/>
                <a:gd name="T41" fmla="*/ 514 h 1879"/>
                <a:gd name="T42" fmla="*/ 758 w 2122"/>
                <a:gd name="T43" fmla="*/ 759 h 1879"/>
                <a:gd name="T44" fmla="*/ 687 w 2122"/>
                <a:gd name="T45" fmla="*/ 878 h 1879"/>
                <a:gd name="T46" fmla="*/ 617 w 2122"/>
                <a:gd name="T47" fmla="*/ 996 h 1879"/>
                <a:gd name="T48" fmla="*/ 546 w 2122"/>
                <a:gd name="T49" fmla="*/ 1111 h 1879"/>
                <a:gd name="T50" fmla="*/ 476 w 2122"/>
                <a:gd name="T51" fmla="*/ 1225 h 1879"/>
                <a:gd name="T52" fmla="*/ 402 w 2122"/>
                <a:gd name="T53" fmla="*/ 1338 h 1879"/>
                <a:gd name="T54" fmla="*/ 327 w 2122"/>
                <a:gd name="T55" fmla="*/ 1449 h 1879"/>
                <a:gd name="T56" fmla="*/ 289 w 2122"/>
                <a:gd name="T57" fmla="*/ 1503 h 1879"/>
                <a:gd name="T58" fmla="*/ 251 w 2122"/>
                <a:gd name="T59" fmla="*/ 1558 h 1879"/>
                <a:gd name="T60" fmla="*/ 211 w 2122"/>
                <a:gd name="T61" fmla="*/ 1612 h 1879"/>
                <a:gd name="T62" fmla="*/ 171 w 2122"/>
                <a:gd name="T63" fmla="*/ 1666 h 1879"/>
                <a:gd name="T64" fmla="*/ 129 w 2122"/>
                <a:gd name="T65" fmla="*/ 1720 h 1879"/>
                <a:gd name="T66" fmla="*/ 88 w 2122"/>
                <a:gd name="T67" fmla="*/ 1773 h 1879"/>
                <a:gd name="T68" fmla="*/ 44 w 2122"/>
                <a:gd name="T69" fmla="*/ 1826 h 1879"/>
                <a:gd name="T70" fmla="*/ 0 w 2122"/>
                <a:gd name="T71" fmla="*/ 1879 h 1879"/>
                <a:gd name="T72" fmla="*/ 2122 w 2122"/>
                <a:gd name="T73" fmla="*/ 1879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22" h="1879">
                  <a:moveTo>
                    <a:pt x="2122" y="1879"/>
                  </a:moveTo>
                  <a:lnTo>
                    <a:pt x="2122" y="502"/>
                  </a:lnTo>
                  <a:lnTo>
                    <a:pt x="2122" y="502"/>
                  </a:lnTo>
                  <a:lnTo>
                    <a:pt x="2005" y="447"/>
                  </a:lnTo>
                  <a:lnTo>
                    <a:pt x="1889" y="392"/>
                  </a:lnTo>
                  <a:lnTo>
                    <a:pt x="1773" y="334"/>
                  </a:lnTo>
                  <a:lnTo>
                    <a:pt x="1716" y="305"/>
                  </a:lnTo>
                  <a:lnTo>
                    <a:pt x="1660" y="275"/>
                  </a:lnTo>
                  <a:lnTo>
                    <a:pt x="1602" y="244"/>
                  </a:lnTo>
                  <a:lnTo>
                    <a:pt x="1546" y="213"/>
                  </a:lnTo>
                  <a:lnTo>
                    <a:pt x="1490" y="180"/>
                  </a:lnTo>
                  <a:lnTo>
                    <a:pt x="1435" y="147"/>
                  </a:lnTo>
                  <a:lnTo>
                    <a:pt x="1379" y="113"/>
                  </a:lnTo>
                  <a:lnTo>
                    <a:pt x="1324" y="77"/>
                  </a:lnTo>
                  <a:lnTo>
                    <a:pt x="1268" y="39"/>
                  </a:lnTo>
                  <a:lnTo>
                    <a:pt x="1214" y="0"/>
                  </a:lnTo>
                  <a:lnTo>
                    <a:pt x="1214" y="0"/>
                  </a:lnTo>
                  <a:lnTo>
                    <a:pt x="1131" y="132"/>
                  </a:lnTo>
                  <a:lnTo>
                    <a:pt x="1052" y="261"/>
                  </a:lnTo>
                  <a:lnTo>
                    <a:pt x="976" y="388"/>
                  </a:lnTo>
                  <a:lnTo>
                    <a:pt x="902" y="514"/>
                  </a:lnTo>
                  <a:lnTo>
                    <a:pt x="758" y="759"/>
                  </a:lnTo>
                  <a:lnTo>
                    <a:pt x="687" y="878"/>
                  </a:lnTo>
                  <a:lnTo>
                    <a:pt x="617" y="996"/>
                  </a:lnTo>
                  <a:lnTo>
                    <a:pt x="546" y="1111"/>
                  </a:lnTo>
                  <a:lnTo>
                    <a:pt x="476" y="1225"/>
                  </a:lnTo>
                  <a:lnTo>
                    <a:pt x="402" y="1338"/>
                  </a:lnTo>
                  <a:lnTo>
                    <a:pt x="327" y="1449"/>
                  </a:lnTo>
                  <a:lnTo>
                    <a:pt x="289" y="1503"/>
                  </a:lnTo>
                  <a:lnTo>
                    <a:pt x="251" y="1558"/>
                  </a:lnTo>
                  <a:lnTo>
                    <a:pt x="211" y="1612"/>
                  </a:lnTo>
                  <a:lnTo>
                    <a:pt x="171" y="1666"/>
                  </a:lnTo>
                  <a:lnTo>
                    <a:pt x="129" y="1720"/>
                  </a:lnTo>
                  <a:lnTo>
                    <a:pt x="88" y="1773"/>
                  </a:lnTo>
                  <a:lnTo>
                    <a:pt x="44" y="1826"/>
                  </a:lnTo>
                  <a:lnTo>
                    <a:pt x="0" y="1879"/>
                  </a:lnTo>
                  <a:lnTo>
                    <a:pt x="2122" y="18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70" name="Freeform 65"/>
            <p:cNvSpPr>
              <a:spLocks/>
            </p:cNvSpPr>
            <p:nvPr userDrawn="1"/>
          </p:nvSpPr>
          <p:spPr bwMode="auto">
            <a:xfrm flipH="1">
              <a:off x="-50732" y="0"/>
              <a:ext cx="1449951" cy="2160589"/>
            </a:xfrm>
            <a:custGeom>
              <a:avLst/>
              <a:gdLst>
                <a:gd name="T0" fmla="*/ 0 w 908"/>
                <a:gd name="T1" fmla="*/ 1361 h 1361"/>
                <a:gd name="T2" fmla="*/ 0 w 908"/>
                <a:gd name="T3" fmla="*/ 1361 h 1361"/>
                <a:gd name="T4" fmla="*/ 53 w 908"/>
                <a:gd name="T5" fmla="*/ 1323 h 1361"/>
                <a:gd name="T6" fmla="*/ 107 w 908"/>
                <a:gd name="T7" fmla="*/ 1285 h 1361"/>
                <a:gd name="T8" fmla="*/ 161 w 908"/>
                <a:gd name="T9" fmla="*/ 1248 h 1361"/>
                <a:gd name="T10" fmla="*/ 216 w 908"/>
                <a:gd name="T11" fmla="*/ 1212 h 1361"/>
                <a:gd name="T12" fmla="*/ 271 w 908"/>
                <a:gd name="T13" fmla="*/ 1176 h 1361"/>
                <a:gd name="T14" fmla="*/ 328 w 908"/>
                <a:gd name="T15" fmla="*/ 1141 h 1361"/>
                <a:gd name="T16" fmla="*/ 384 w 908"/>
                <a:gd name="T17" fmla="*/ 1106 h 1361"/>
                <a:gd name="T18" fmla="*/ 440 w 908"/>
                <a:gd name="T19" fmla="*/ 1072 h 1361"/>
                <a:gd name="T20" fmla="*/ 498 w 908"/>
                <a:gd name="T21" fmla="*/ 1038 h 1361"/>
                <a:gd name="T22" fmla="*/ 555 w 908"/>
                <a:gd name="T23" fmla="*/ 1006 h 1361"/>
                <a:gd name="T24" fmla="*/ 612 w 908"/>
                <a:gd name="T25" fmla="*/ 974 h 1361"/>
                <a:gd name="T26" fmla="*/ 671 w 908"/>
                <a:gd name="T27" fmla="*/ 943 h 1361"/>
                <a:gd name="T28" fmla="*/ 729 w 908"/>
                <a:gd name="T29" fmla="*/ 912 h 1361"/>
                <a:gd name="T30" fmla="*/ 789 w 908"/>
                <a:gd name="T31" fmla="*/ 882 h 1361"/>
                <a:gd name="T32" fmla="*/ 848 w 908"/>
                <a:gd name="T33" fmla="*/ 853 h 1361"/>
                <a:gd name="T34" fmla="*/ 908 w 908"/>
                <a:gd name="T35" fmla="*/ 825 h 1361"/>
                <a:gd name="T36" fmla="*/ 908 w 908"/>
                <a:gd name="T37" fmla="*/ 0 h 1361"/>
                <a:gd name="T38" fmla="*/ 261 w 908"/>
                <a:gd name="T39" fmla="*/ 0 h 1361"/>
                <a:gd name="T40" fmla="*/ 261 w 908"/>
                <a:gd name="T41" fmla="*/ 0 h 1361"/>
                <a:gd name="T42" fmla="*/ 256 w 908"/>
                <a:gd name="T43" fmla="*/ 86 h 1361"/>
                <a:gd name="T44" fmla="*/ 248 w 908"/>
                <a:gd name="T45" fmla="*/ 170 h 1361"/>
                <a:gd name="T46" fmla="*/ 239 w 908"/>
                <a:gd name="T47" fmla="*/ 255 h 1361"/>
                <a:gd name="T48" fmla="*/ 229 w 908"/>
                <a:gd name="T49" fmla="*/ 340 h 1361"/>
                <a:gd name="T50" fmla="*/ 217 w 908"/>
                <a:gd name="T51" fmla="*/ 425 h 1361"/>
                <a:gd name="T52" fmla="*/ 205 w 908"/>
                <a:gd name="T53" fmla="*/ 511 h 1361"/>
                <a:gd name="T54" fmla="*/ 190 w 908"/>
                <a:gd name="T55" fmla="*/ 596 h 1361"/>
                <a:gd name="T56" fmla="*/ 175 w 908"/>
                <a:gd name="T57" fmla="*/ 681 h 1361"/>
                <a:gd name="T58" fmla="*/ 158 w 908"/>
                <a:gd name="T59" fmla="*/ 766 h 1361"/>
                <a:gd name="T60" fmla="*/ 140 w 908"/>
                <a:gd name="T61" fmla="*/ 852 h 1361"/>
                <a:gd name="T62" fmla="*/ 120 w 908"/>
                <a:gd name="T63" fmla="*/ 937 h 1361"/>
                <a:gd name="T64" fmla="*/ 99 w 908"/>
                <a:gd name="T65" fmla="*/ 1022 h 1361"/>
                <a:gd name="T66" fmla="*/ 76 w 908"/>
                <a:gd name="T67" fmla="*/ 1107 h 1361"/>
                <a:gd name="T68" fmla="*/ 52 w 908"/>
                <a:gd name="T69" fmla="*/ 1191 h 1361"/>
                <a:gd name="T70" fmla="*/ 27 w 908"/>
                <a:gd name="T71" fmla="*/ 1277 h 1361"/>
                <a:gd name="T72" fmla="*/ 0 w 908"/>
                <a:gd name="T73" fmla="*/ 1361 h 1361"/>
                <a:gd name="T74" fmla="*/ 0 w 908"/>
                <a:gd name="T75" fmla="*/ 1361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08" h="1361">
                  <a:moveTo>
                    <a:pt x="0" y="1361"/>
                  </a:moveTo>
                  <a:lnTo>
                    <a:pt x="0" y="1361"/>
                  </a:lnTo>
                  <a:lnTo>
                    <a:pt x="53" y="1323"/>
                  </a:lnTo>
                  <a:lnTo>
                    <a:pt x="107" y="1285"/>
                  </a:lnTo>
                  <a:lnTo>
                    <a:pt x="161" y="1248"/>
                  </a:lnTo>
                  <a:lnTo>
                    <a:pt x="216" y="1212"/>
                  </a:lnTo>
                  <a:lnTo>
                    <a:pt x="271" y="1176"/>
                  </a:lnTo>
                  <a:lnTo>
                    <a:pt x="328" y="1141"/>
                  </a:lnTo>
                  <a:lnTo>
                    <a:pt x="384" y="1106"/>
                  </a:lnTo>
                  <a:lnTo>
                    <a:pt x="440" y="1072"/>
                  </a:lnTo>
                  <a:lnTo>
                    <a:pt x="498" y="1038"/>
                  </a:lnTo>
                  <a:lnTo>
                    <a:pt x="555" y="1006"/>
                  </a:lnTo>
                  <a:lnTo>
                    <a:pt x="612" y="974"/>
                  </a:lnTo>
                  <a:lnTo>
                    <a:pt x="671" y="943"/>
                  </a:lnTo>
                  <a:lnTo>
                    <a:pt x="729" y="912"/>
                  </a:lnTo>
                  <a:lnTo>
                    <a:pt x="789" y="882"/>
                  </a:lnTo>
                  <a:lnTo>
                    <a:pt x="848" y="853"/>
                  </a:lnTo>
                  <a:lnTo>
                    <a:pt x="908" y="825"/>
                  </a:lnTo>
                  <a:lnTo>
                    <a:pt x="908" y="0"/>
                  </a:lnTo>
                  <a:lnTo>
                    <a:pt x="261" y="0"/>
                  </a:lnTo>
                  <a:lnTo>
                    <a:pt x="261" y="0"/>
                  </a:lnTo>
                  <a:lnTo>
                    <a:pt x="256" y="86"/>
                  </a:lnTo>
                  <a:lnTo>
                    <a:pt x="248" y="170"/>
                  </a:lnTo>
                  <a:lnTo>
                    <a:pt x="239" y="255"/>
                  </a:lnTo>
                  <a:lnTo>
                    <a:pt x="229" y="340"/>
                  </a:lnTo>
                  <a:lnTo>
                    <a:pt x="217" y="425"/>
                  </a:lnTo>
                  <a:lnTo>
                    <a:pt x="205" y="511"/>
                  </a:lnTo>
                  <a:lnTo>
                    <a:pt x="190" y="596"/>
                  </a:lnTo>
                  <a:lnTo>
                    <a:pt x="175" y="681"/>
                  </a:lnTo>
                  <a:lnTo>
                    <a:pt x="158" y="766"/>
                  </a:lnTo>
                  <a:lnTo>
                    <a:pt x="140" y="852"/>
                  </a:lnTo>
                  <a:lnTo>
                    <a:pt x="120" y="937"/>
                  </a:lnTo>
                  <a:lnTo>
                    <a:pt x="99" y="1022"/>
                  </a:lnTo>
                  <a:lnTo>
                    <a:pt x="76" y="1107"/>
                  </a:lnTo>
                  <a:lnTo>
                    <a:pt x="52" y="1191"/>
                  </a:lnTo>
                  <a:lnTo>
                    <a:pt x="27" y="1277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71" name="Freeform 66"/>
            <p:cNvSpPr>
              <a:spLocks/>
            </p:cNvSpPr>
            <p:nvPr userDrawn="1"/>
          </p:nvSpPr>
          <p:spPr bwMode="auto">
            <a:xfrm flipH="1">
              <a:off x="1399219" y="0"/>
              <a:ext cx="2112648" cy="2160589"/>
            </a:xfrm>
            <a:custGeom>
              <a:avLst/>
              <a:gdLst>
                <a:gd name="T0" fmla="*/ 1323 w 1323"/>
                <a:gd name="T1" fmla="*/ 1361 h 1361"/>
                <a:gd name="T2" fmla="*/ 1323 w 1323"/>
                <a:gd name="T3" fmla="*/ 1361 h 1361"/>
                <a:gd name="T4" fmla="*/ 1291 w 1323"/>
                <a:gd name="T5" fmla="*/ 1338 h 1361"/>
                <a:gd name="T6" fmla="*/ 1258 w 1323"/>
                <a:gd name="T7" fmla="*/ 1313 h 1361"/>
                <a:gd name="T8" fmla="*/ 1227 w 1323"/>
                <a:gd name="T9" fmla="*/ 1287 h 1361"/>
                <a:gd name="T10" fmla="*/ 1195 w 1323"/>
                <a:gd name="T11" fmla="*/ 1261 h 1361"/>
                <a:gd name="T12" fmla="*/ 1165 w 1323"/>
                <a:gd name="T13" fmla="*/ 1234 h 1361"/>
                <a:gd name="T14" fmla="*/ 1135 w 1323"/>
                <a:gd name="T15" fmla="*/ 1207 h 1361"/>
                <a:gd name="T16" fmla="*/ 1105 w 1323"/>
                <a:gd name="T17" fmla="*/ 1179 h 1361"/>
                <a:gd name="T18" fmla="*/ 1076 w 1323"/>
                <a:gd name="T19" fmla="*/ 1151 h 1361"/>
                <a:gd name="T20" fmla="*/ 1047 w 1323"/>
                <a:gd name="T21" fmla="*/ 1122 h 1361"/>
                <a:gd name="T22" fmla="*/ 1019 w 1323"/>
                <a:gd name="T23" fmla="*/ 1092 h 1361"/>
                <a:gd name="T24" fmla="*/ 991 w 1323"/>
                <a:gd name="T25" fmla="*/ 1062 h 1361"/>
                <a:gd name="T26" fmla="*/ 964 w 1323"/>
                <a:gd name="T27" fmla="*/ 1032 h 1361"/>
                <a:gd name="T28" fmla="*/ 938 w 1323"/>
                <a:gd name="T29" fmla="*/ 1000 h 1361"/>
                <a:gd name="T30" fmla="*/ 912 w 1323"/>
                <a:gd name="T31" fmla="*/ 968 h 1361"/>
                <a:gd name="T32" fmla="*/ 886 w 1323"/>
                <a:gd name="T33" fmla="*/ 936 h 1361"/>
                <a:gd name="T34" fmla="*/ 861 w 1323"/>
                <a:gd name="T35" fmla="*/ 902 h 1361"/>
                <a:gd name="T36" fmla="*/ 836 w 1323"/>
                <a:gd name="T37" fmla="*/ 869 h 1361"/>
                <a:gd name="T38" fmla="*/ 813 w 1323"/>
                <a:gd name="T39" fmla="*/ 835 h 1361"/>
                <a:gd name="T40" fmla="*/ 790 w 1323"/>
                <a:gd name="T41" fmla="*/ 800 h 1361"/>
                <a:gd name="T42" fmla="*/ 768 w 1323"/>
                <a:gd name="T43" fmla="*/ 765 h 1361"/>
                <a:gd name="T44" fmla="*/ 747 w 1323"/>
                <a:gd name="T45" fmla="*/ 729 h 1361"/>
                <a:gd name="T46" fmla="*/ 725 w 1323"/>
                <a:gd name="T47" fmla="*/ 693 h 1361"/>
                <a:gd name="T48" fmla="*/ 705 w 1323"/>
                <a:gd name="T49" fmla="*/ 656 h 1361"/>
                <a:gd name="T50" fmla="*/ 686 w 1323"/>
                <a:gd name="T51" fmla="*/ 619 h 1361"/>
                <a:gd name="T52" fmla="*/ 667 w 1323"/>
                <a:gd name="T53" fmla="*/ 581 h 1361"/>
                <a:gd name="T54" fmla="*/ 649 w 1323"/>
                <a:gd name="T55" fmla="*/ 542 h 1361"/>
                <a:gd name="T56" fmla="*/ 631 w 1323"/>
                <a:gd name="T57" fmla="*/ 504 h 1361"/>
                <a:gd name="T58" fmla="*/ 614 w 1323"/>
                <a:gd name="T59" fmla="*/ 465 h 1361"/>
                <a:gd name="T60" fmla="*/ 598 w 1323"/>
                <a:gd name="T61" fmla="*/ 424 h 1361"/>
                <a:gd name="T62" fmla="*/ 582 w 1323"/>
                <a:gd name="T63" fmla="*/ 385 h 1361"/>
                <a:gd name="T64" fmla="*/ 568 w 1323"/>
                <a:gd name="T65" fmla="*/ 343 h 1361"/>
                <a:gd name="T66" fmla="*/ 554 w 1323"/>
                <a:gd name="T67" fmla="*/ 303 h 1361"/>
                <a:gd name="T68" fmla="*/ 554 w 1323"/>
                <a:gd name="T69" fmla="*/ 303 h 1361"/>
                <a:gd name="T70" fmla="*/ 542 w 1323"/>
                <a:gd name="T71" fmla="*/ 266 h 1361"/>
                <a:gd name="T72" fmla="*/ 531 w 1323"/>
                <a:gd name="T73" fmla="*/ 228 h 1361"/>
                <a:gd name="T74" fmla="*/ 520 w 1323"/>
                <a:gd name="T75" fmla="*/ 190 h 1361"/>
                <a:gd name="T76" fmla="*/ 511 w 1323"/>
                <a:gd name="T77" fmla="*/ 153 h 1361"/>
                <a:gd name="T78" fmla="*/ 502 w 1323"/>
                <a:gd name="T79" fmla="*/ 115 h 1361"/>
                <a:gd name="T80" fmla="*/ 493 w 1323"/>
                <a:gd name="T81" fmla="*/ 77 h 1361"/>
                <a:gd name="T82" fmla="*/ 487 w 1323"/>
                <a:gd name="T83" fmla="*/ 38 h 1361"/>
                <a:gd name="T84" fmla="*/ 479 w 1323"/>
                <a:gd name="T85" fmla="*/ 0 h 1361"/>
                <a:gd name="T86" fmla="*/ 0 w 1323"/>
                <a:gd name="T87" fmla="*/ 0 h 1361"/>
                <a:gd name="T88" fmla="*/ 0 w 1323"/>
                <a:gd name="T89" fmla="*/ 0 h 1361"/>
                <a:gd name="T90" fmla="*/ 70 w 1323"/>
                <a:gd name="T91" fmla="*/ 99 h 1361"/>
                <a:gd name="T92" fmla="*/ 140 w 1323"/>
                <a:gd name="T93" fmla="*/ 197 h 1361"/>
                <a:gd name="T94" fmla="*/ 213 w 1323"/>
                <a:gd name="T95" fmla="*/ 293 h 1361"/>
                <a:gd name="T96" fmla="*/ 289 w 1323"/>
                <a:gd name="T97" fmla="*/ 386 h 1361"/>
                <a:gd name="T98" fmla="*/ 365 w 1323"/>
                <a:gd name="T99" fmla="*/ 477 h 1361"/>
                <a:gd name="T100" fmla="*/ 444 w 1323"/>
                <a:gd name="T101" fmla="*/ 568 h 1361"/>
                <a:gd name="T102" fmla="*/ 525 w 1323"/>
                <a:gd name="T103" fmla="*/ 656 h 1361"/>
                <a:gd name="T104" fmla="*/ 607 w 1323"/>
                <a:gd name="T105" fmla="*/ 743 h 1361"/>
                <a:gd name="T106" fmla="*/ 690 w 1323"/>
                <a:gd name="T107" fmla="*/ 826 h 1361"/>
                <a:gd name="T108" fmla="*/ 777 w 1323"/>
                <a:gd name="T109" fmla="*/ 909 h 1361"/>
                <a:gd name="T110" fmla="*/ 863 w 1323"/>
                <a:gd name="T111" fmla="*/ 989 h 1361"/>
                <a:gd name="T112" fmla="*/ 952 w 1323"/>
                <a:gd name="T113" fmla="*/ 1068 h 1361"/>
                <a:gd name="T114" fmla="*/ 1043 w 1323"/>
                <a:gd name="T115" fmla="*/ 1144 h 1361"/>
                <a:gd name="T116" fmla="*/ 1135 w 1323"/>
                <a:gd name="T117" fmla="*/ 1218 h 1361"/>
                <a:gd name="T118" fmla="*/ 1228 w 1323"/>
                <a:gd name="T119" fmla="*/ 1290 h 1361"/>
                <a:gd name="T120" fmla="*/ 1323 w 1323"/>
                <a:gd name="T121" fmla="*/ 1361 h 1361"/>
                <a:gd name="T122" fmla="*/ 1323 w 1323"/>
                <a:gd name="T123" fmla="*/ 1361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23" h="1361">
                  <a:moveTo>
                    <a:pt x="1323" y="1361"/>
                  </a:moveTo>
                  <a:lnTo>
                    <a:pt x="1323" y="1361"/>
                  </a:lnTo>
                  <a:lnTo>
                    <a:pt x="1291" y="1338"/>
                  </a:lnTo>
                  <a:lnTo>
                    <a:pt x="1258" y="1313"/>
                  </a:lnTo>
                  <a:lnTo>
                    <a:pt x="1227" y="1287"/>
                  </a:lnTo>
                  <a:lnTo>
                    <a:pt x="1195" y="1261"/>
                  </a:lnTo>
                  <a:lnTo>
                    <a:pt x="1165" y="1234"/>
                  </a:lnTo>
                  <a:lnTo>
                    <a:pt x="1135" y="1207"/>
                  </a:lnTo>
                  <a:lnTo>
                    <a:pt x="1105" y="1179"/>
                  </a:lnTo>
                  <a:lnTo>
                    <a:pt x="1076" y="1151"/>
                  </a:lnTo>
                  <a:lnTo>
                    <a:pt x="1047" y="1122"/>
                  </a:lnTo>
                  <a:lnTo>
                    <a:pt x="1019" y="1092"/>
                  </a:lnTo>
                  <a:lnTo>
                    <a:pt x="991" y="1062"/>
                  </a:lnTo>
                  <a:lnTo>
                    <a:pt x="964" y="1032"/>
                  </a:lnTo>
                  <a:lnTo>
                    <a:pt x="938" y="1000"/>
                  </a:lnTo>
                  <a:lnTo>
                    <a:pt x="912" y="968"/>
                  </a:lnTo>
                  <a:lnTo>
                    <a:pt x="886" y="936"/>
                  </a:lnTo>
                  <a:lnTo>
                    <a:pt x="861" y="902"/>
                  </a:lnTo>
                  <a:lnTo>
                    <a:pt x="836" y="869"/>
                  </a:lnTo>
                  <a:lnTo>
                    <a:pt x="813" y="835"/>
                  </a:lnTo>
                  <a:lnTo>
                    <a:pt x="790" y="800"/>
                  </a:lnTo>
                  <a:lnTo>
                    <a:pt x="768" y="765"/>
                  </a:lnTo>
                  <a:lnTo>
                    <a:pt x="747" y="729"/>
                  </a:lnTo>
                  <a:lnTo>
                    <a:pt x="725" y="693"/>
                  </a:lnTo>
                  <a:lnTo>
                    <a:pt x="705" y="656"/>
                  </a:lnTo>
                  <a:lnTo>
                    <a:pt x="686" y="619"/>
                  </a:lnTo>
                  <a:lnTo>
                    <a:pt x="667" y="581"/>
                  </a:lnTo>
                  <a:lnTo>
                    <a:pt x="649" y="542"/>
                  </a:lnTo>
                  <a:lnTo>
                    <a:pt x="631" y="504"/>
                  </a:lnTo>
                  <a:lnTo>
                    <a:pt x="614" y="465"/>
                  </a:lnTo>
                  <a:lnTo>
                    <a:pt x="598" y="424"/>
                  </a:lnTo>
                  <a:lnTo>
                    <a:pt x="582" y="385"/>
                  </a:lnTo>
                  <a:lnTo>
                    <a:pt x="568" y="343"/>
                  </a:lnTo>
                  <a:lnTo>
                    <a:pt x="554" y="303"/>
                  </a:lnTo>
                  <a:lnTo>
                    <a:pt x="554" y="303"/>
                  </a:lnTo>
                  <a:lnTo>
                    <a:pt x="542" y="266"/>
                  </a:lnTo>
                  <a:lnTo>
                    <a:pt x="531" y="228"/>
                  </a:lnTo>
                  <a:lnTo>
                    <a:pt x="520" y="190"/>
                  </a:lnTo>
                  <a:lnTo>
                    <a:pt x="511" y="153"/>
                  </a:lnTo>
                  <a:lnTo>
                    <a:pt x="502" y="115"/>
                  </a:lnTo>
                  <a:lnTo>
                    <a:pt x="493" y="77"/>
                  </a:lnTo>
                  <a:lnTo>
                    <a:pt x="487" y="38"/>
                  </a:lnTo>
                  <a:lnTo>
                    <a:pt x="47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70" y="99"/>
                  </a:lnTo>
                  <a:lnTo>
                    <a:pt x="140" y="197"/>
                  </a:lnTo>
                  <a:lnTo>
                    <a:pt x="213" y="293"/>
                  </a:lnTo>
                  <a:lnTo>
                    <a:pt x="289" y="386"/>
                  </a:lnTo>
                  <a:lnTo>
                    <a:pt x="365" y="477"/>
                  </a:lnTo>
                  <a:lnTo>
                    <a:pt x="444" y="568"/>
                  </a:lnTo>
                  <a:lnTo>
                    <a:pt x="525" y="656"/>
                  </a:lnTo>
                  <a:lnTo>
                    <a:pt x="607" y="743"/>
                  </a:lnTo>
                  <a:lnTo>
                    <a:pt x="690" y="826"/>
                  </a:lnTo>
                  <a:lnTo>
                    <a:pt x="777" y="909"/>
                  </a:lnTo>
                  <a:lnTo>
                    <a:pt x="863" y="989"/>
                  </a:lnTo>
                  <a:lnTo>
                    <a:pt x="952" y="1068"/>
                  </a:lnTo>
                  <a:lnTo>
                    <a:pt x="1043" y="1144"/>
                  </a:lnTo>
                  <a:lnTo>
                    <a:pt x="1135" y="1218"/>
                  </a:lnTo>
                  <a:lnTo>
                    <a:pt x="1228" y="1290"/>
                  </a:lnTo>
                  <a:lnTo>
                    <a:pt x="1323" y="1361"/>
                  </a:lnTo>
                  <a:lnTo>
                    <a:pt x="1323" y="1361"/>
                  </a:lnTo>
                  <a:close/>
                </a:path>
              </a:pathLst>
            </a:custGeom>
            <a:solidFill>
              <a:srgbClr val="799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72" name="Freeform 67"/>
            <p:cNvSpPr>
              <a:spLocks/>
            </p:cNvSpPr>
            <p:nvPr userDrawn="1"/>
          </p:nvSpPr>
          <p:spPr bwMode="auto">
            <a:xfrm flipH="1">
              <a:off x="-50732" y="2160589"/>
              <a:ext cx="1449951" cy="852488"/>
            </a:xfrm>
            <a:custGeom>
              <a:avLst/>
              <a:gdLst>
                <a:gd name="T0" fmla="*/ 908 w 908"/>
                <a:gd name="T1" fmla="*/ 378 h 537"/>
                <a:gd name="T2" fmla="*/ 908 w 908"/>
                <a:gd name="T3" fmla="*/ 378 h 537"/>
                <a:gd name="T4" fmla="*/ 848 w 908"/>
                <a:gd name="T5" fmla="*/ 367 h 537"/>
                <a:gd name="T6" fmla="*/ 789 w 908"/>
                <a:gd name="T7" fmla="*/ 356 h 537"/>
                <a:gd name="T8" fmla="*/ 730 w 908"/>
                <a:gd name="T9" fmla="*/ 341 h 537"/>
                <a:gd name="T10" fmla="*/ 671 w 908"/>
                <a:gd name="T11" fmla="*/ 325 h 537"/>
                <a:gd name="T12" fmla="*/ 612 w 908"/>
                <a:gd name="T13" fmla="*/ 309 h 537"/>
                <a:gd name="T14" fmla="*/ 555 w 908"/>
                <a:gd name="T15" fmla="*/ 289 h 537"/>
                <a:gd name="T16" fmla="*/ 496 w 908"/>
                <a:gd name="T17" fmla="*/ 268 h 537"/>
                <a:gd name="T18" fmla="*/ 439 w 908"/>
                <a:gd name="T19" fmla="*/ 246 h 537"/>
                <a:gd name="T20" fmla="*/ 383 w 908"/>
                <a:gd name="T21" fmla="*/ 222 h 537"/>
                <a:gd name="T22" fmla="*/ 325 w 908"/>
                <a:gd name="T23" fmla="*/ 195 h 537"/>
                <a:gd name="T24" fmla="*/ 270 w 908"/>
                <a:gd name="T25" fmla="*/ 167 h 537"/>
                <a:gd name="T26" fmla="*/ 215 w 908"/>
                <a:gd name="T27" fmla="*/ 138 h 537"/>
                <a:gd name="T28" fmla="*/ 160 w 908"/>
                <a:gd name="T29" fmla="*/ 106 h 537"/>
                <a:gd name="T30" fmla="*/ 106 w 908"/>
                <a:gd name="T31" fmla="*/ 72 h 537"/>
                <a:gd name="T32" fmla="*/ 53 w 908"/>
                <a:gd name="T33" fmla="*/ 37 h 537"/>
                <a:gd name="T34" fmla="*/ 0 w 908"/>
                <a:gd name="T35" fmla="*/ 0 h 537"/>
                <a:gd name="T36" fmla="*/ 0 w 908"/>
                <a:gd name="T37" fmla="*/ 0 h 537"/>
                <a:gd name="T38" fmla="*/ 54 w 908"/>
                <a:gd name="T39" fmla="*/ 40 h 537"/>
                <a:gd name="T40" fmla="*/ 110 w 908"/>
                <a:gd name="T41" fmla="*/ 78 h 537"/>
                <a:gd name="T42" fmla="*/ 165 w 908"/>
                <a:gd name="T43" fmla="*/ 115 h 537"/>
                <a:gd name="T44" fmla="*/ 221 w 908"/>
                <a:gd name="T45" fmla="*/ 152 h 537"/>
                <a:gd name="T46" fmla="*/ 276 w 908"/>
                <a:gd name="T47" fmla="*/ 188 h 537"/>
                <a:gd name="T48" fmla="*/ 332 w 908"/>
                <a:gd name="T49" fmla="*/ 224 h 537"/>
                <a:gd name="T50" fmla="*/ 388 w 908"/>
                <a:gd name="T51" fmla="*/ 259 h 537"/>
                <a:gd name="T52" fmla="*/ 446 w 908"/>
                <a:gd name="T53" fmla="*/ 293 h 537"/>
                <a:gd name="T54" fmla="*/ 502 w 908"/>
                <a:gd name="T55" fmla="*/ 325 h 537"/>
                <a:gd name="T56" fmla="*/ 559 w 908"/>
                <a:gd name="T57" fmla="*/ 358 h 537"/>
                <a:gd name="T58" fmla="*/ 617 w 908"/>
                <a:gd name="T59" fmla="*/ 390 h 537"/>
                <a:gd name="T60" fmla="*/ 675 w 908"/>
                <a:gd name="T61" fmla="*/ 421 h 537"/>
                <a:gd name="T62" fmla="*/ 733 w 908"/>
                <a:gd name="T63" fmla="*/ 450 h 537"/>
                <a:gd name="T64" fmla="*/ 791 w 908"/>
                <a:gd name="T65" fmla="*/ 480 h 537"/>
                <a:gd name="T66" fmla="*/ 850 w 908"/>
                <a:gd name="T67" fmla="*/ 509 h 537"/>
                <a:gd name="T68" fmla="*/ 908 w 908"/>
                <a:gd name="T69" fmla="*/ 537 h 537"/>
                <a:gd name="T70" fmla="*/ 908 w 908"/>
                <a:gd name="T71" fmla="*/ 378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8" h="537">
                  <a:moveTo>
                    <a:pt x="908" y="378"/>
                  </a:moveTo>
                  <a:lnTo>
                    <a:pt x="908" y="378"/>
                  </a:lnTo>
                  <a:lnTo>
                    <a:pt x="848" y="367"/>
                  </a:lnTo>
                  <a:lnTo>
                    <a:pt x="789" y="356"/>
                  </a:lnTo>
                  <a:lnTo>
                    <a:pt x="730" y="341"/>
                  </a:lnTo>
                  <a:lnTo>
                    <a:pt x="671" y="325"/>
                  </a:lnTo>
                  <a:lnTo>
                    <a:pt x="612" y="309"/>
                  </a:lnTo>
                  <a:lnTo>
                    <a:pt x="555" y="289"/>
                  </a:lnTo>
                  <a:lnTo>
                    <a:pt x="496" y="268"/>
                  </a:lnTo>
                  <a:lnTo>
                    <a:pt x="439" y="246"/>
                  </a:lnTo>
                  <a:lnTo>
                    <a:pt x="383" y="222"/>
                  </a:lnTo>
                  <a:lnTo>
                    <a:pt x="325" y="195"/>
                  </a:lnTo>
                  <a:lnTo>
                    <a:pt x="270" y="167"/>
                  </a:lnTo>
                  <a:lnTo>
                    <a:pt x="215" y="138"/>
                  </a:lnTo>
                  <a:lnTo>
                    <a:pt x="160" y="106"/>
                  </a:lnTo>
                  <a:lnTo>
                    <a:pt x="106" y="72"/>
                  </a:lnTo>
                  <a:lnTo>
                    <a:pt x="53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54" y="40"/>
                  </a:lnTo>
                  <a:lnTo>
                    <a:pt x="110" y="78"/>
                  </a:lnTo>
                  <a:lnTo>
                    <a:pt x="165" y="115"/>
                  </a:lnTo>
                  <a:lnTo>
                    <a:pt x="221" y="152"/>
                  </a:lnTo>
                  <a:lnTo>
                    <a:pt x="276" y="188"/>
                  </a:lnTo>
                  <a:lnTo>
                    <a:pt x="332" y="224"/>
                  </a:lnTo>
                  <a:lnTo>
                    <a:pt x="388" y="259"/>
                  </a:lnTo>
                  <a:lnTo>
                    <a:pt x="446" y="293"/>
                  </a:lnTo>
                  <a:lnTo>
                    <a:pt x="502" y="325"/>
                  </a:lnTo>
                  <a:lnTo>
                    <a:pt x="559" y="358"/>
                  </a:lnTo>
                  <a:lnTo>
                    <a:pt x="617" y="390"/>
                  </a:lnTo>
                  <a:lnTo>
                    <a:pt x="675" y="421"/>
                  </a:lnTo>
                  <a:lnTo>
                    <a:pt x="733" y="450"/>
                  </a:lnTo>
                  <a:lnTo>
                    <a:pt x="791" y="480"/>
                  </a:lnTo>
                  <a:lnTo>
                    <a:pt x="850" y="509"/>
                  </a:lnTo>
                  <a:lnTo>
                    <a:pt x="908" y="537"/>
                  </a:lnTo>
                  <a:lnTo>
                    <a:pt x="908" y="37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73" name="Freeform 68"/>
            <p:cNvSpPr>
              <a:spLocks/>
            </p:cNvSpPr>
            <p:nvPr userDrawn="1"/>
          </p:nvSpPr>
          <p:spPr bwMode="auto">
            <a:xfrm flipH="1">
              <a:off x="1399219" y="2160588"/>
              <a:ext cx="2612466" cy="2982913"/>
            </a:xfrm>
            <a:custGeom>
              <a:avLst/>
              <a:gdLst>
                <a:gd name="T0" fmla="*/ 588 w 1636"/>
                <a:gd name="T1" fmla="*/ 1879 h 1879"/>
                <a:gd name="T2" fmla="*/ 632 w 1636"/>
                <a:gd name="T3" fmla="*/ 1826 h 1879"/>
                <a:gd name="T4" fmla="*/ 719 w 1636"/>
                <a:gd name="T5" fmla="*/ 1719 h 1879"/>
                <a:gd name="T6" fmla="*/ 802 w 1636"/>
                <a:gd name="T7" fmla="*/ 1611 h 1879"/>
                <a:gd name="T8" fmla="*/ 883 w 1636"/>
                <a:gd name="T9" fmla="*/ 1501 h 1879"/>
                <a:gd name="T10" fmla="*/ 961 w 1636"/>
                <a:gd name="T11" fmla="*/ 1389 h 1879"/>
                <a:gd name="T12" fmla="*/ 1035 w 1636"/>
                <a:gd name="T13" fmla="*/ 1275 h 1879"/>
                <a:gd name="T14" fmla="*/ 1107 w 1636"/>
                <a:gd name="T15" fmla="*/ 1160 h 1879"/>
                <a:gd name="T16" fmla="*/ 1175 w 1636"/>
                <a:gd name="T17" fmla="*/ 1043 h 1879"/>
                <a:gd name="T18" fmla="*/ 1241 w 1636"/>
                <a:gd name="T19" fmla="*/ 925 h 1879"/>
                <a:gd name="T20" fmla="*/ 1304 w 1636"/>
                <a:gd name="T21" fmla="*/ 806 h 1879"/>
                <a:gd name="T22" fmla="*/ 1363 w 1636"/>
                <a:gd name="T23" fmla="*/ 684 h 1879"/>
                <a:gd name="T24" fmla="*/ 1419 w 1636"/>
                <a:gd name="T25" fmla="*/ 563 h 1879"/>
                <a:gd name="T26" fmla="*/ 1473 w 1636"/>
                <a:gd name="T27" fmla="*/ 440 h 1879"/>
                <a:gd name="T28" fmla="*/ 1524 w 1636"/>
                <a:gd name="T29" fmla="*/ 315 h 1879"/>
                <a:gd name="T30" fmla="*/ 1571 w 1636"/>
                <a:gd name="T31" fmla="*/ 190 h 1879"/>
                <a:gd name="T32" fmla="*/ 1615 w 1636"/>
                <a:gd name="T33" fmla="*/ 63 h 1879"/>
                <a:gd name="T34" fmla="*/ 1636 w 1636"/>
                <a:gd name="T35" fmla="*/ 0 h 1879"/>
                <a:gd name="T36" fmla="*/ 1570 w 1636"/>
                <a:gd name="T37" fmla="*/ 49 h 1879"/>
                <a:gd name="T38" fmla="*/ 1442 w 1636"/>
                <a:gd name="T39" fmla="*/ 148 h 1879"/>
                <a:gd name="T40" fmla="*/ 1317 w 1636"/>
                <a:gd name="T41" fmla="*/ 250 h 1879"/>
                <a:gd name="T42" fmla="*/ 1197 w 1636"/>
                <a:gd name="T43" fmla="*/ 355 h 1879"/>
                <a:gd name="T44" fmla="*/ 1079 w 1636"/>
                <a:gd name="T45" fmla="*/ 463 h 1879"/>
                <a:gd name="T46" fmla="*/ 965 w 1636"/>
                <a:gd name="T47" fmla="*/ 573 h 1879"/>
                <a:gd name="T48" fmla="*/ 856 w 1636"/>
                <a:gd name="T49" fmla="*/ 687 h 1879"/>
                <a:gd name="T50" fmla="*/ 749 w 1636"/>
                <a:gd name="T51" fmla="*/ 802 h 1879"/>
                <a:gd name="T52" fmla="*/ 647 w 1636"/>
                <a:gd name="T53" fmla="*/ 921 h 1879"/>
                <a:gd name="T54" fmla="*/ 549 w 1636"/>
                <a:gd name="T55" fmla="*/ 1042 h 1879"/>
                <a:gd name="T56" fmla="*/ 453 w 1636"/>
                <a:gd name="T57" fmla="*/ 1165 h 1879"/>
                <a:gd name="T58" fmla="*/ 362 w 1636"/>
                <a:gd name="T59" fmla="*/ 1291 h 1879"/>
                <a:gd name="T60" fmla="*/ 276 w 1636"/>
                <a:gd name="T61" fmla="*/ 1418 h 1879"/>
                <a:gd name="T62" fmla="*/ 192 w 1636"/>
                <a:gd name="T63" fmla="*/ 1547 h 1879"/>
                <a:gd name="T64" fmla="*/ 113 w 1636"/>
                <a:gd name="T65" fmla="*/ 1679 h 1879"/>
                <a:gd name="T66" fmla="*/ 37 w 1636"/>
                <a:gd name="T67" fmla="*/ 1812 h 1879"/>
                <a:gd name="T68" fmla="*/ 0 w 1636"/>
                <a:gd name="T69" fmla="*/ 1879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36" h="1879">
                  <a:moveTo>
                    <a:pt x="0" y="1879"/>
                  </a:moveTo>
                  <a:lnTo>
                    <a:pt x="588" y="1879"/>
                  </a:lnTo>
                  <a:lnTo>
                    <a:pt x="588" y="1879"/>
                  </a:lnTo>
                  <a:lnTo>
                    <a:pt x="632" y="1826"/>
                  </a:lnTo>
                  <a:lnTo>
                    <a:pt x="676" y="1773"/>
                  </a:lnTo>
                  <a:lnTo>
                    <a:pt x="719" y="1719"/>
                  </a:lnTo>
                  <a:lnTo>
                    <a:pt x="760" y="1665"/>
                  </a:lnTo>
                  <a:lnTo>
                    <a:pt x="802" y="1611"/>
                  </a:lnTo>
                  <a:lnTo>
                    <a:pt x="842" y="1556"/>
                  </a:lnTo>
                  <a:lnTo>
                    <a:pt x="883" y="1501"/>
                  </a:lnTo>
                  <a:lnTo>
                    <a:pt x="922" y="1445"/>
                  </a:lnTo>
                  <a:lnTo>
                    <a:pt x="961" y="1389"/>
                  </a:lnTo>
                  <a:lnTo>
                    <a:pt x="998" y="1332"/>
                  </a:lnTo>
                  <a:lnTo>
                    <a:pt x="1035" y="1275"/>
                  </a:lnTo>
                  <a:lnTo>
                    <a:pt x="1071" y="1218"/>
                  </a:lnTo>
                  <a:lnTo>
                    <a:pt x="1107" y="1160"/>
                  </a:lnTo>
                  <a:lnTo>
                    <a:pt x="1142" y="1102"/>
                  </a:lnTo>
                  <a:lnTo>
                    <a:pt x="1175" y="1043"/>
                  </a:lnTo>
                  <a:lnTo>
                    <a:pt x="1208" y="985"/>
                  </a:lnTo>
                  <a:lnTo>
                    <a:pt x="1241" y="925"/>
                  </a:lnTo>
                  <a:lnTo>
                    <a:pt x="1272" y="865"/>
                  </a:lnTo>
                  <a:lnTo>
                    <a:pt x="1304" y="806"/>
                  </a:lnTo>
                  <a:lnTo>
                    <a:pt x="1334" y="745"/>
                  </a:lnTo>
                  <a:lnTo>
                    <a:pt x="1363" y="684"/>
                  </a:lnTo>
                  <a:lnTo>
                    <a:pt x="1391" y="624"/>
                  </a:lnTo>
                  <a:lnTo>
                    <a:pt x="1419" y="563"/>
                  </a:lnTo>
                  <a:lnTo>
                    <a:pt x="1446" y="501"/>
                  </a:lnTo>
                  <a:lnTo>
                    <a:pt x="1473" y="440"/>
                  </a:lnTo>
                  <a:lnTo>
                    <a:pt x="1498" y="377"/>
                  </a:lnTo>
                  <a:lnTo>
                    <a:pt x="1524" y="315"/>
                  </a:lnTo>
                  <a:lnTo>
                    <a:pt x="1548" y="253"/>
                  </a:lnTo>
                  <a:lnTo>
                    <a:pt x="1571" y="190"/>
                  </a:lnTo>
                  <a:lnTo>
                    <a:pt x="1594" y="127"/>
                  </a:lnTo>
                  <a:lnTo>
                    <a:pt x="1615" y="63"/>
                  </a:lnTo>
                  <a:lnTo>
                    <a:pt x="1636" y="0"/>
                  </a:lnTo>
                  <a:lnTo>
                    <a:pt x="1636" y="0"/>
                  </a:lnTo>
                  <a:lnTo>
                    <a:pt x="1636" y="0"/>
                  </a:lnTo>
                  <a:lnTo>
                    <a:pt x="1570" y="49"/>
                  </a:lnTo>
                  <a:lnTo>
                    <a:pt x="1506" y="98"/>
                  </a:lnTo>
                  <a:lnTo>
                    <a:pt x="1442" y="148"/>
                  </a:lnTo>
                  <a:lnTo>
                    <a:pt x="1379" y="198"/>
                  </a:lnTo>
                  <a:lnTo>
                    <a:pt x="1317" y="250"/>
                  </a:lnTo>
                  <a:lnTo>
                    <a:pt x="1256" y="302"/>
                  </a:lnTo>
                  <a:lnTo>
                    <a:pt x="1197" y="355"/>
                  </a:lnTo>
                  <a:lnTo>
                    <a:pt x="1137" y="409"/>
                  </a:lnTo>
                  <a:lnTo>
                    <a:pt x="1079" y="463"/>
                  </a:lnTo>
                  <a:lnTo>
                    <a:pt x="1021" y="518"/>
                  </a:lnTo>
                  <a:lnTo>
                    <a:pt x="965" y="573"/>
                  </a:lnTo>
                  <a:lnTo>
                    <a:pt x="910" y="629"/>
                  </a:lnTo>
                  <a:lnTo>
                    <a:pt x="856" y="687"/>
                  </a:lnTo>
                  <a:lnTo>
                    <a:pt x="802" y="744"/>
                  </a:lnTo>
                  <a:lnTo>
                    <a:pt x="749" y="802"/>
                  </a:lnTo>
                  <a:lnTo>
                    <a:pt x="697" y="861"/>
                  </a:lnTo>
                  <a:lnTo>
                    <a:pt x="647" y="921"/>
                  </a:lnTo>
                  <a:lnTo>
                    <a:pt x="597" y="981"/>
                  </a:lnTo>
                  <a:lnTo>
                    <a:pt x="549" y="1042"/>
                  </a:lnTo>
                  <a:lnTo>
                    <a:pt x="501" y="1103"/>
                  </a:lnTo>
                  <a:lnTo>
                    <a:pt x="453" y="1165"/>
                  </a:lnTo>
                  <a:lnTo>
                    <a:pt x="407" y="1228"/>
                  </a:lnTo>
                  <a:lnTo>
                    <a:pt x="362" y="1291"/>
                  </a:lnTo>
                  <a:lnTo>
                    <a:pt x="318" y="1354"/>
                  </a:lnTo>
                  <a:lnTo>
                    <a:pt x="276" y="1418"/>
                  </a:lnTo>
                  <a:lnTo>
                    <a:pt x="233" y="1482"/>
                  </a:lnTo>
                  <a:lnTo>
                    <a:pt x="192" y="1547"/>
                  </a:lnTo>
                  <a:lnTo>
                    <a:pt x="152" y="1612"/>
                  </a:lnTo>
                  <a:lnTo>
                    <a:pt x="113" y="1679"/>
                  </a:lnTo>
                  <a:lnTo>
                    <a:pt x="74" y="1745"/>
                  </a:lnTo>
                  <a:lnTo>
                    <a:pt x="37" y="1812"/>
                  </a:lnTo>
                  <a:lnTo>
                    <a:pt x="0" y="1879"/>
                  </a:lnTo>
                  <a:lnTo>
                    <a:pt x="0" y="187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</p:grpSp>
      <p:sp>
        <p:nvSpPr>
          <p:cNvPr id="7" name="Otsikko 1"/>
          <p:cNvSpPr>
            <a:spLocks noGrp="1"/>
          </p:cNvSpPr>
          <p:nvPr userDrawn="1">
            <p:ph type="ctrTitle" hasCustomPrompt="1"/>
          </p:nvPr>
        </p:nvSpPr>
        <p:spPr>
          <a:xfrm>
            <a:off x="4251080" y="1563639"/>
            <a:ext cx="4634027" cy="1687040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r>
              <a:rPr lang="fi-FI"/>
              <a:t>Esityksen </a:t>
            </a:r>
            <a:br>
              <a:rPr lang="fi-FI"/>
            </a:br>
            <a:r>
              <a:rPr lang="fi-FI"/>
              <a:t>päättävä teksti</a:t>
            </a:r>
          </a:p>
        </p:txBody>
      </p:sp>
      <p:sp>
        <p:nvSpPr>
          <p:cNvPr id="8" name="Alaotsikko 2"/>
          <p:cNvSpPr>
            <a:spLocks noGrp="1"/>
          </p:cNvSpPr>
          <p:nvPr userDrawn="1">
            <p:ph type="subTitle" idx="1"/>
          </p:nvPr>
        </p:nvSpPr>
        <p:spPr>
          <a:xfrm>
            <a:off x="4251080" y="3507854"/>
            <a:ext cx="4595595" cy="131888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rgbClr val="FFFFFF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15" name="Picture 14" descr="työkykyohjelman logo">
            <a:extLst>
              <a:ext uri="{FF2B5EF4-FFF2-40B4-BE49-F238E27FC236}">
                <a16:creationId xmlns:a16="http://schemas.microsoft.com/office/drawing/2014/main" id="{6DC9CB17-0753-3448-8A0D-E554F9368B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4466250"/>
            <a:ext cx="2412801" cy="48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766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Lopetus VN-Te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 descr="kaarielementti"/>
          <p:cNvGrpSpPr/>
          <p:nvPr userDrawn="1"/>
        </p:nvGrpSpPr>
        <p:grpSpPr>
          <a:xfrm>
            <a:off x="0" y="1"/>
            <a:ext cx="9144000" cy="5143500"/>
            <a:chOff x="-50732" y="0"/>
            <a:chExt cx="9194731" cy="5143502"/>
          </a:xfrm>
        </p:grpSpPr>
        <p:sp>
          <p:nvSpPr>
            <p:cNvPr id="65" name="AutoShape 59"/>
            <p:cNvSpPr>
              <a:spLocks noChangeAspect="1" noChangeArrowheads="1" noTextEdit="1"/>
            </p:cNvSpPr>
            <p:nvPr userDrawn="1"/>
          </p:nvSpPr>
          <p:spPr bwMode="auto">
            <a:xfrm flipH="1">
              <a:off x="-50732" y="0"/>
              <a:ext cx="9194731" cy="51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67" name="Freeform 62"/>
            <p:cNvSpPr>
              <a:spLocks/>
            </p:cNvSpPr>
            <p:nvPr userDrawn="1"/>
          </p:nvSpPr>
          <p:spPr bwMode="auto">
            <a:xfrm flipH="1">
              <a:off x="527332" y="0"/>
              <a:ext cx="2315449" cy="2160589"/>
            </a:xfrm>
            <a:custGeom>
              <a:avLst/>
              <a:gdLst>
                <a:gd name="T0" fmla="*/ 0 w 1450"/>
                <a:gd name="T1" fmla="*/ 0 h 1361"/>
                <a:gd name="T2" fmla="*/ 24 w 1450"/>
                <a:gd name="T3" fmla="*/ 153 h 1361"/>
                <a:gd name="T4" fmla="*/ 38 w 1450"/>
                <a:gd name="T5" fmla="*/ 228 h 1361"/>
                <a:gd name="T6" fmla="*/ 59 w 1450"/>
                <a:gd name="T7" fmla="*/ 303 h 1361"/>
                <a:gd name="T8" fmla="*/ 73 w 1450"/>
                <a:gd name="T9" fmla="*/ 343 h 1361"/>
                <a:gd name="T10" fmla="*/ 105 w 1450"/>
                <a:gd name="T11" fmla="*/ 424 h 1361"/>
                <a:gd name="T12" fmla="*/ 141 w 1450"/>
                <a:gd name="T13" fmla="*/ 504 h 1361"/>
                <a:gd name="T14" fmla="*/ 181 w 1450"/>
                <a:gd name="T15" fmla="*/ 581 h 1361"/>
                <a:gd name="T16" fmla="*/ 225 w 1450"/>
                <a:gd name="T17" fmla="*/ 656 h 1361"/>
                <a:gd name="T18" fmla="*/ 272 w 1450"/>
                <a:gd name="T19" fmla="*/ 729 h 1361"/>
                <a:gd name="T20" fmla="*/ 323 w 1450"/>
                <a:gd name="T21" fmla="*/ 800 h 1361"/>
                <a:gd name="T22" fmla="*/ 377 w 1450"/>
                <a:gd name="T23" fmla="*/ 869 h 1361"/>
                <a:gd name="T24" fmla="*/ 433 w 1450"/>
                <a:gd name="T25" fmla="*/ 936 h 1361"/>
                <a:gd name="T26" fmla="*/ 491 w 1450"/>
                <a:gd name="T27" fmla="*/ 1000 h 1361"/>
                <a:gd name="T28" fmla="*/ 551 w 1450"/>
                <a:gd name="T29" fmla="*/ 1062 h 1361"/>
                <a:gd name="T30" fmla="*/ 645 w 1450"/>
                <a:gd name="T31" fmla="*/ 1151 h 1361"/>
                <a:gd name="T32" fmla="*/ 773 w 1450"/>
                <a:gd name="T33" fmla="*/ 1261 h 1361"/>
                <a:gd name="T34" fmla="*/ 904 w 1450"/>
                <a:gd name="T35" fmla="*/ 1361 h 1361"/>
                <a:gd name="T36" fmla="*/ 904 w 1450"/>
                <a:gd name="T37" fmla="*/ 1361 h 1361"/>
                <a:gd name="T38" fmla="*/ 965 w 1450"/>
                <a:gd name="T39" fmla="*/ 1283 h 1361"/>
                <a:gd name="T40" fmla="*/ 1023 w 1450"/>
                <a:gd name="T41" fmla="*/ 1202 h 1361"/>
                <a:gd name="T42" fmla="*/ 1077 w 1450"/>
                <a:gd name="T43" fmla="*/ 1119 h 1361"/>
                <a:gd name="T44" fmla="*/ 1126 w 1450"/>
                <a:gd name="T45" fmla="*/ 1036 h 1361"/>
                <a:gd name="T46" fmla="*/ 1173 w 1450"/>
                <a:gd name="T47" fmla="*/ 953 h 1361"/>
                <a:gd name="T48" fmla="*/ 1216 w 1450"/>
                <a:gd name="T49" fmla="*/ 867 h 1361"/>
                <a:gd name="T50" fmla="*/ 1255 w 1450"/>
                <a:gd name="T51" fmla="*/ 781 h 1361"/>
                <a:gd name="T52" fmla="*/ 1291 w 1450"/>
                <a:gd name="T53" fmla="*/ 694 h 1361"/>
                <a:gd name="T54" fmla="*/ 1324 w 1450"/>
                <a:gd name="T55" fmla="*/ 608 h 1361"/>
                <a:gd name="T56" fmla="*/ 1352 w 1450"/>
                <a:gd name="T57" fmla="*/ 520 h 1361"/>
                <a:gd name="T58" fmla="*/ 1378 w 1450"/>
                <a:gd name="T59" fmla="*/ 433 h 1361"/>
                <a:gd name="T60" fmla="*/ 1399 w 1450"/>
                <a:gd name="T61" fmla="*/ 345 h 1361"/>
                <a:gd name="T62" fmla="*/ 1417 w 1450"/>
                <a:gd name="T63" fmla="*/ 258 h 1361"/>
                <a:gd name="T64" fmla="*/ 1432 w 1450"/>
                <a:gd name="T65" fmla="*/ 171 h 1361"/>
                <a:gd name="T66" fmla="*/ 1442 w 1450"/>
                <a:gd name="T67" fmla="*/ 86 h 1361"/>
                <a:gd name="T68" fmla="*/ 1450 w 1450"/>
                <a:gd name="T69" fmla="*/ 0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50" h="1361">
                  <a:moveTo>
                    <a:pt x="0" y="0"/>
                  </a:moveTo>
                  <a:lnTo>
                    <a:pt x="0" y="0"/>
                  </a:lnTo>
                  <a:lnTo>
                    <a:pt x="13" y="77"/>
                  </a:lnTo>
                  <a:lnTo>
                    <a:pt x="24" y="153"/>
                  </a:lnTo>
                  <a:lnTo>
                    <a:pt x="31" y="190"/>
                  </a:lnTo>
                  <a:lnTo>
                    <a:pt x="38" y="228"/>
                  </a:lnTo>
                  <a:lnTo>
                    <a:pt x="49" y="266"/>
                  </a:lnTo>
                  <a:lnTo>
                    <a:pt x="59" y="303"/>
                  </a:lnTo>
                  <a:lnTo>
                    <a:pt x="59" y="303"/>
                  </a:lnTo>
                  <a:lnTo>
                    <a:pt x="73" y="343"/>
                  </a:lnTo>
                  <a:lnTo>
                    <a:pt x="88" y="385"/>
                  </a:lnTo>
                  <a:lnTo>
                    <a:pt x="105" y="424"/>
                  </a:lnTo>
                  <a:lnTo>
                    <a:pt x="123" y="465"/>
                  </a:lnTo>
                  <a:lnTo>
                    <a:pt x="141" y="504"/>
                  </a:lnTo>
                  <a:lnTo>
                    <a:pt x="161" y="542"/>
                  </a:lnTo>
                  <a:lnTo>
                    <a:pt x="181" y="581"/>
                  </a:lnTo>
                  <a:lnTo>
                    <a:pt x="203" y="619"/>
                  </a:lnTo>
                  <a:lnTo>
                    <a:pt x="225" y="656"/>
                  </a:lnTo>
                  <a:lnTo>
                    <a:pt x="249" y="693"/>
                  </a:lnTo>
                  <a:lnTo>
                    <a:pt x="272" y="729"/>
                  </a:lnTo>
                  <a:lnTo>
                    <a:pt x="297" y="765"/>
                  </a:lnTo>
                  <a:lnTo>
                    <a:pt x="323" y="800"/>
                  </a:lnTo>
                  <a:lnTo>
                    <a:pt x="350" y="835"/>
                  </a:lnTo>
                  <a:lnTo>
                    <a:pt x="377" y="869"/>
                  </a:lnTo>
                  <a:lnTo>
                    <a:pt x="404" y="902"/>
                  </a:lnTo>
                  <a:lnTo>
                    <a:pt x="433" y="936"/>
                  </a:lnTo>
                  <a:lnTo>
                    <a:pt x="461" y="968"/>
                  </a:lnTo>
                  <a:lnTo>
                    <a:pt x="491" y="1000"/>
                  </a:lnTo>
                  <a:lnTo>
                    <a:pt x="521" y="1032"/>
                  </a:lnTo>
                  <a:lnTo>
                    <a:pt x="551" y="1062"/>
                  </a:lnTo>
                  <a:lnTo>
                    <a:pt x="582" y="1092"/>
                  </a:lnTo>
                  <a:lnTo>
                    <a:pt x="645" y="1151"/>
                  </a:lnTo>
                  <a:lnTo>
                    <a:pt x="709" y="1207"/>
                  </a:lnTo>
                  <a:lnTo>
                    <a:pt x="773" y="1261"/>
                  </a:lnTo>
                  <a:lnTo>
                    <a:pt x="838" y="1313"/>
                  </a:lnTo>
                  <a:lnTo>
                    <a:pt x="904" y="1361"/>
                  </a:lnTo>
                  <a:lnTo>
                    <a:pt x="904" y="1361"/>
                  </a:lnTo>
                  <a:lnTo>
                    <a:pt x="904" y="1361"/>
                  </a:lnTo>
                  <a:lnTo>
                    <a:pt x="935" y="1322"/>
                  </a:lnTo>
                  <a:lnTo>
                    <a:pt x="965" y="1283"/>
                  </a:lnTo>
                  <a:lnTo>
                    <a:pt x="994" y="1242"/>
                  </a:lnTo>
                  <a:lnTo>
                    <a:pt x="1023" y="1202"/>
                  </a:lnTo>
                  <a:lnTo>
                    <a:pt x="1050" y="1161"/>
                  </a:lnTo>
                  <a:lnTo>
                    <a:pt x="1077" y="1119"/>
                  </a:lnTo>
                  <a:lnTo>
                    <a:pt x="1101" y="1079"/>
                  </a:lnTo>
                  <a:lnTo>
                    <a:pt x="1126" y="1036"/>
                  </a:lnTo>
                  <a:lnTo>
                    <a:pt x="1150" y="995"/>
                  </a:lnTo>
                  <a:lnTo>
                    <a:pt x="1173" y="953"/>
                  </a:lnTo>
                  <a:lnTo>
                    <a:pt x="1195" y="910"/>
                  </a:lnTo>
                  <a:lnTo>
                    <a:pt x="1216" y="867"/>
                  </a:lnTo>
                  <a:lnTo>
                    <a:pt x="1236" y="825"/>
                  </a:lnTo>
                  <a:lnTo>
                    <a:pt x="1255" y="781"/>
                  </a:lnTo>
                  <a:lnTo>
                    <a:pt x="1273" y="738"/>
                  </a:lnTo>
                  <a:lnTo>
                    <a:pt x="1291" y="694"/>
                  </a:lnTo>
                  <a:lnTo>
                    <a:pt x="1308" y="651"/>
                  </a:lnTo>
                  <a:lnTo>
                    <a:pt x="1324" y="608"/>
                  </a:lnTo>
                  <a:lnTo>
                    <a:pt x="1339" y="564"/>
                  </a:lnTo>
                  <a:lnTo>
                    <a:pt x="1352" y="520"/>
                  </a:lnTo>
                  <a:lnTo>
                    <a:pt x="1366" y="476"/>
                  </a:lnTo>
                  <a:lnTo>
                    <a:pt x="1378" y="433"/>
                  </a:lnTo>
                  <a:lnTo>
                    <a:pt x="1389" y="389"/>
                  </a:lnTo>
                  <a:lnTo>
                    <a:pt x="1399" y="345"/>
                  </a:lnTo>
                  <a:lnTo>
                    <a:pt x="1408" y="302"/>
                  </a:lnTo>
                  <a:lnTo>
                    <a:pt x="1417" y="258"/>
                  </a:lnTo>
                  <a:lnTo>
                    <a:pt x="1425" y="215"/>
                  </a:lnTo>
                  <a:lnTo>
                    <a:pt x="1432" y="171"/>
                  </a:lnTo>
                  <a:lnTo>
                    <a:pt x="1438" y="128"/>
                  </a:lnTo>
                  <a:lnTo>
                    <a:pt x="1442" y="86"/>
                  </a:lnTo>
                  <a:lnTo>
                    <a:pt x="1447" y="43"/>
                  </a:lnTo>
                  <a:lnTo>
                    <a:pt x="14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C8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68" name="Freeform 63"/>
            <p:cNvSpPr>
              <a:spLocks/>
            </p:cNvSpPr>
            <p:nvPr userDrawn="1"/>
          </p:nvSpPr>
          <p:spPr bwMode="auto">
            <a:xfrm flipH="1">
              <a:off x="-50732" y="1171575"/>
              <a:ext cx="1449951" cy="1657351"/>
            </a:xfrm>
            <a:custGeom>
              <a:avLst/>
              <a:gdLst>
                <a:gd name="T0" fmla="*/ 908 w 908"/>
                <a:gd name="T1" fmla="*/ 0 h 1044"/>
                <a:gd name="T2" fmla="*/ 908 w 908"/>
                <a:gd name="T3" fmla="*/ 0 h 1044"/>
                <a:gd name="T4" fmla="*/ 848 w 908"/>
                <a:gd name="T5" fmla="*/ 28 h 1044"/>
                <a:gd name="T6" fmla="*/ 789 w 908"/>
                <a:gd name="T7" fmla="*/ 59 h 1044"/>
                <a:gd name="T8" fmla="*/ 729 w 908"/>
                <a:gd name="T9" fmla="*/ 89 h 1044"/>
                <a:gd name="T10" fmla="*/ 671 w 908"/>
                <a:gd name="T11" fmla="*/ 120 h 1044"/>
                <a:gd name="T12" fmla="*/ 612 w 908"/>
                <a:gd name="T13" fmla="*/ 153 h 1044"/>
                <a:gd name="T14" fmla="*/ 555 w 908"/>
                <a:gd name="T15" fmla="*/ 187 h 1044"/>
                <a:gd name="T16" fmla="*/ 498 w 908"/>
                <a:gd name="T17" fmla="*/ 222 h 1044"/>
                <a:gd name="T18" fmla="*/ 440 w 908"/>
                <a:gd name="T19" fmla="*/ 259 h 1044"/>
                <a:gd name="T20" fmla="*/ 384 w 908"/>
                <a:gd name="T21" fmla="*/ 298 h 1044"/>
                <a:gd name="T22" fmla="*/ 328 w 908"/>
                <a:gd name="T23" fmla="*/ 339 h 1044"/>
                <a:gd name="T24" fmla="*/ 273 w 908"/>
                <a:gd name="T25" fmla="*/ 380 h 1044"/>
                <a:gd name="T26" fmla="*/ 217 w 908"/>
                <a:gd name="T27" fmla="*/ 424 h 1044"/>
                <a:gd name="T28" fmla="*/ 162 w 908"/>
                <a:gd name="T29" fmla="*/ 471 h 1044"/>
                <a:gd name="T30" fmla="*/ 107 w 908"/>
                <a:gd name="T31" fmla="*/ 520 h 1044"/>
                <a:gd name="T32" fmla="*/ 53 w 908"/>
                <a:gd name="T33" fmla="*/ 570 h 1044"/>
                <a:gd name="T34" fmla="*/ 0 w 908"/>
                <a:gd name="T35" fmla="*/ 623 h 1044"/>
                <a:gd name="T36" fmla="*/ 0 w 908"/>
                <a:gd name="T37" fmla="*/ 623 h 1044"/>
                <a:gd name="T38" fmla="*/ 0 w 908"/>
                <a:gd name="T39" fmla="*/ 623 h 1044"/>
                <a:gd name="T40" fmla="*/ 53 w 908"/>
                <a:gd name="T41" fmla="*/ 660 h 1044"/>
                <a:gd name="T42" fmla="*/ 106 w 908"/>
                <a:gd name="T43" fmla="*/ 698 h 1044"/>
                <a:gd name="T44" fmla="*/ 160 w 908"/>
                <a:gd name="T45" fmla="*/ 732 h 1044"/>
                <a:gd name="T46" fmla="*/ 215 w 908"/>
                <a:gd name="T47" fmla="*/ 767 h 1044"/>
                <a:gd name="T48" fmla="*/ 270 w 908"/>
                <a:gd name="T49" fmla="*/ 800 h 1044"/>
                <a:gd name="T50" fmla="*/ 325 w 908"/>
                <a:gd name="T51" fmla="*/ 831 h 1044"/>
                <a:gd name="T52" fmla="*/ 383 w 908"/>
                <a:gd name="T53" fmla="*/ 862 h 1044"/>
                <a:gd name="T54" fmla="*/ 439 w 908"/>
                <a:gd name="T55" fmla="*/ 890 h 1044"/>
                <a:gd name="T56" fmla="*/ 496 w 908"/>
                <a:gd name="T57" fmla="*/ 917 h 1044"/>
                <a:gd name="T58" fmla="*/ 555 w 908"/>
                <a:gd name="T59" fmla="*/ 942 h 1044"/>
                <a:gd name="T60" fmla="*/ 612 w 908"/>
                <a:gd name="T61" fmla="*/ 964 h 1044"/>
                <a:gd name="T62" fmla="*/ 671 w 908"/>
                <a:gd name="T63" fmla="*/ 986 h 1044"/>
                <a:gd name="T64" fmla="*/ 730 w 908"/>
                <a:gd name="T65" fmla="*/ 1004 h 1044"/>
                <a:gd name="T66" fmla="*/ 789 w 908"/>
                <a:gd name="T67" fmla="*/ 1019 h 1044"/>
                <a:gd name="T68" fmla="*/ 848 w 908"/>
                <a:gd name="T69" fmla="*/ 1033 h 1044"/>
                <a:gd name="T70" fmla="*/ 908 w 908"/>
                <a:gd name="T71" fmla="*/ 1044 h 1044"/>
                <a:gd name="T72" fmla="*/ 908 w 908"/>
                <a:gd name="T73" fmla="*/ 0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08" h="1044">
                  <a:moveTo>
                    <a:pt x="908" y="0"/>
                  </a:moveTo>
                  <a:lnTo>
                    <a:pt x="908" y="0"/>
                  </a:lnTo>
                  <a:lnTo>
                    <a:pt x="848" y="28"/>
                  </a:lnTo>
                  <a:lnTo>
                    <a:pt x="789" y="59"/>
                  </a:lnTo>
                  <a:lnTo>
                    <a:pt x="729" y="89"/>
                  </a:lnTo>
                  <a:lnTo>
                    <a:pt x="671" y="120"/>
                  </a:lnTo>
                  <a:lnTo>
                    <a:pt x="612" y="153"/>
                  </a:lnTo>
                  <a:lnTo>
                    <a:pt x="555" y="187"/>
                  </a:lnTo>
                  <a:lnTo>
                    <a:pt x="498" y="222"/>
                  </a:lnTo>
                  <a:lnTo>
                    <a:pt x="440" y="259"/>
                  </a:lnTo>
                  <a:lnTo>
                    <a:pt x="384" y="298"/>
                  </a:lnTo>
                  <a:lnTo>
                    <a:pt x="328" y="339"/>
                  </a:lnTo>
                  <a:lnTo>
                    <a:pt x="273" y="380"/>
                  </a:lnTo>
                  <a:lnTo>
                    <a:pt x="217" y="424"/>
                  </a:lnTo>
                  <a:lnTo>
                    <a:pt x="162" y="471"/>
                  </a:lnTo>
                  <a:lnTo>
                    <a:pt x="107" y="520"/>
                  </a:lnTo>
                  <a:lnTo>
                    <a:pt x="53" y="570"/>
                  </a:lnTo>
                  <a:lnTo>
                    <a:pt x="0" y="623"/>
                  </a:lnTo>
                  <a:lnTo>
                    <a:pt x="0" y="623"/>
                  </a:lnTo>
                  <a:lnTo>
                    <a:pt x="0" y="623"/>
                  </a:lnTo>
                  <a:lnTo>
                    <a:pt x="53" y="660"/>
                  </a:lnTo>
                  <a:lnTo>
                    <a:pt x="106" y="698"/>
                  </a:lnTo>
                  <a:lnTo>
                    <a:pt x="160" y="732"/>
                  </a:lnTo>
                  <a:lnTo>
                    <a:pt x="215" y="767"/>
                  </a:lnTo>
                  <a:lnTo>
                    <a:pt x="270" y="800"/>
                  </a:lnTo>
                  <a:lnTo>
                    <a:pt x="325" y="831"/>
                  </a:lnTo>
                  <a:lnTo>
                    <a:pt x="383" y="862"/>
                  </a:lnTo>
                  <a:lnTo>
                    <a:pt x="439" y="890"/>
                  </a:lnTo>
                  <a:lnTo>
                    <a:pt x="496" y="917"/>
                  </a:lnTo>
                  <a:lnTo>
                    <a:pt x="555" y="942"/>
                  </a:lnTo>
                  <a:lnTo>
                    <a:pt x="612" y="964"/>
                  </a:lnTo>
                  <a:lnTo>
                    <a:pt x="671" y="986"/>
                  </a:lnTo>
                  <a:lnTo>
                    <a:pt x="730" y="1004"/>
                  </a:lnTo>
                  <a:lnTo>
                    <a:pt x="789" y="1019"/>
                  </a:lnTo>
                  <a:lnTo>
                    <a:pt x="848" y="1033"/>
                  </a:lnTo>
                  <a:lnTo>
                    <a:pt x="908" y="1044"/>
                  </a:lnTo>
                  <a:lnTo>
                    <a:pt x="90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69" name="Freeform 64"/>
            <p:cNvSpPr>
              <a:spLocks/>
            </p:cNvSpPr>
            <p:nvPr userDrawn="1"/>
          </p:nvSpPr>
          <p:spPr bwMode="auto">
            <a:xfrm flipH="1">
              <a:off x="-50732" y="2160589"/>
              <a:ext cx="3388541" cy="2982913"/>
            </a:xfrm>
            <a:custGeom>
              <a:avLst/>
              <a:gdLst>
                <a:gd name="T0" fmla="*/ 2122 w 2122"/>
                <a:gd name="T1" fmla="*/ 1879 h 1879"/>
                <a:gd name="T2" fmla="*/ 2122 w 2122"/>
                <a:gd name="T3" fmla="*/ 502 h 1879"/>
                <a:gd name="T4" fmla="*/ 2122 w 2122"/>
                <a:gd name="T5" fmla="*/ 502 h 1879"/>
                <a:gd name="T6" fmla="*/ 2005 w 2122"/>
                <a:gd name="T7" fmla="*/ 447 h 1879"/>
                <a:gd name="T8" fmla="*/ 1889 w 2122"/>
                <a:gd name="T9" fmla="*/ 392 h 1879"/>
                <a:gd name="T10" fmla="*/ 1773 w 2122"/>
                <a:gd name="T11" fmla="*/ 334 h 1879"/>
                <a:gd name="T12" fmla="*/ 1716 w 2122"/>
                <a:gd name="T13" fmla="*/ 305 h 1879"/>
                <a:gd name="T14" fmla="*/ 1660 w 2122"/>
                <a:gd name="T15" fmla="*/ 275 h 1879"/>
                <a:gd name="T16" fmla="*/ 1602 w 2122"/>
                <a:gd name="T17" fmla="*/ 244 h 1879"/>
                <a:gd name="T18" fmla="*/ 1546 w 2122"/>
                <a:gd name="T19" fmla="*/ 213 h 1879"/>
                <a:gd name="T20" fmla="*/ 1490 w 2122"/>
                <a:gd name="T21" fmla="*/ 180 h 1879"/>
                <a:gd name="T22" fmla="*/ 1435 w 2122"/>
                <a:gd name="T23" fmla="*/ 147 h 1879"/>
                <a:gd name="T24" fmla="*/ 1379 w 2122"/>
                <a:gd name="T25" fmla="*/ 113 h 1879"/>
                <a:gd name="T26" fmla="*/ 1324 w 2122"/>
                <a:gd name="T27" fmla="*/ 77 h 1879"/>
                <a:gd name="T28" fmla="*/ 1268 w 2122"/>
                <a:gd name="T29" fmla="*/ 39 h 1879"/>
                <a:gd name="T30" fmla="*/ 1214 w 2122"/>
                <a:gd name="T31" fmla="*/ 0 h 1879"/>
                <a:gd name="T32" fmla="*/ 1214 w 2122"/>
                <a:gd name="T33" fmla="*/ 0 h 1879"/>
                <a:gd name="T34" fmla="*/ 1131 w 2122"/>
                <a:gd name="T35" fmla="*/ 132 h 1879"/>
                <a:gd name="T36" fmla="*/ 1052 w 2122"/>
                <a:gd name="T37" fmla="*/ 261 h 1879"/>
                <a:gd name="T38" fmla="*/ 976 w 2122"/>
                <a:gd name="T39" fmla="*/ 388 h 1879"/>
                <a:gd name="T40" fmla="*/ 902 w 2122"/>
                <a:gd name="T41" fmla="*/ 514 h 1879"/>
                <a:gd name="T42" fmla="*/ 758 w 2122"/>
                <a:gd name="T43" fmla="*/ 759 h 1879"/>
                <a:gd name="T44" fmla="*/ 687 w 2122"/>
                <a:gd name="T45" fmla="*/ 878 h 1879"/>
                <a:gd name="T46" fmla="*/ 617 w 2122"/>
                <a:gd name="T47" fmla="*/ 996 h 1879"/>
                <a:gd name="T48" fmla="*/ 546 w 2122"/>
                <a:gd name="T49" fmla="*/ 1111 h 1879"/>
                <a:gd name="T50" fmla="*/ 476 w 2122"/>
                <a:gd name="T51" fmla="*/ 1225 h 1879"/>
                <a:gd name="T52" fmla="*/ 402 w 2122"/>
                <a:gd name="T53" fmla="*/ 1338 h 1879"/>
                <a:gd name="T54" fmla="*/ 327 w 2122"/>
                <a:gd name="T55" fmla="*/ 1449 h 1879"/>
                <a:gd name="T56" fmla="*/ 289 w 2122"/>
                <a:gd name="T57" fmla="*/ 1503 h 1879"/>
                <a:gd name="T58" fmla="*/ 251 w 2122"/>
                <a:gd name="T59" fmla="*/ 1558 h 1879"/>
                <a:gd name="T60" fmla="*/ 211 w 2122"/>
                <a:gd name="T61" fmla="*/ 1612 h 1879"/>
                <a:gd name="T62" fmla="*/ 171 w 2122"/>
                <a:gd name="T63" fmla="*/ 1666 h 1879"/>
                <a:gd name="T64" fmla="*/ 129 w 2122"/>
                <a:gd name="T65" fmla="*/ 1720 h 1879"/>
                <a:gd name="T66" fmla="*/ 88 w 2122"/>
                <a:gd name="T67" fmla="*/ 1773 h 1879"/>
                <a:gd name="T68" fmla="*/ 44 w 2122"/>
                <a:gd name="T69" fmla="*/ 1826 h 1879"/>
                <a:gd name="T70" fmla="*/ 0 w 2122"/>
                <a:gd name="T71" fmla="*/ 1879 h 1879"/>
                <a:gd name="T72" fmla="*/ 2122 w 2122"/>
                <a:gd name="T73" fmla="*/ 1879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22" h="1879">
                  <a:moveTo>
                    <a:pt x="2122" y="1879"/>
                  </a:moveTo>
                  <a:lnTo>
                    <a:pt x="2122" y="502"/>
                  </a:lnTo>
                  <a:lnTo>
                    <a:pt x="2122" y="502"/>
                  </a:lnTo>
                  <a:lnTo>
                    <a:pt x="2005" y="447"/>
                  </a:lnTo>
                  <a:lnTo>
                    <a:pt x="1889" y="392"/>
                  </a:lnTo>
                  <a:lnTo>
                    <a:pt x="1773" y="334"/>
                  </a:lnTo>
                  <a:lnTo>
                    <a:pt x="1716" y="305"/>
                  </a:lnTo>
                  <a:lnTo>
                    <a:pt x="1660" y="275"/>
                  </a:lnTo>
                  <a:lnTo>
                    <a:pt x="1602" y="244"/>
                  </a:lnTo>
                  <a:lnTo>
                    <a:pt x="1546" y="213"/>
                  </a:lnTo>
                  <a:lnTo>
                    <a:pt x="1490" y="180"/>
                  </a:lnTo>
                  <a:lnTo>
                    <a:pt x="1435" y="147"/>
                  </a:lnTo>
                  <a:lnTo>
                    <a:pt x="1379" y="113"/>
                  </a:lnTo>
                  <a:lnTo>
                    <a:pt x="1324" y="77"/>
                  </a:lnTo>
                  <a:lnTo>
                    <a:pt x="1268" y="39"/>
                  </a:lnTo>
                  <a:lnTo>
                    <a:pt x="1214" y="0"/>
                  </a:lnTo>
                  <a:lnTo>
                    <a:pt x="1214" y="0"/>
                  </a:lnTo>
                  <a:lnTo>
                    <a:pt x="1131" y="132"/>
                  </a:lnTo>
                  <a:lnTo>
                    <a:pt x="1052" y="261"/>
                  </a:lnTo>
                  <a:lnTo>
                    <a:pt x="976" y="388"/>
                  </a:lnTo>
                  <a:lnTo>
                    <a:pt x="902" y="514"/>
                  </a:lnTo>
                  <a:lnTo>
                    <a:pt x="758" y="759"/>
                  </a:lnTo>
                  <a:lnTo>
                    <a:pt x="687" y="878"/>
                  </a:lnTo>
                  <a:lnTo>
                    <a:pt x="617" y="996"/>
                  </a:lnTo>
                  <a:lnTo>
                    <a:pt x="546" y="1111"/>
                  </a:lnTo>
                  <a:lnTo>
                    <a:pt x="476" y="1225"/>
                  </a:lnTo>
                  <a:lnTo>
                    <a:pt x="402" y="1338"/>
                  </a:lnTo>
                  <a:lnTo>
                    <a:pt x="327" y="1449"/>
                  </a:lnTo>
                  <a:lnTo>
                    <a:pt x="289" y="1503"/>
                  </a:lnTo>
                  <a:lnTo>
                    <a:pt x="251" y="1558"/>
                  </a:lnTo>
                  <a:lnTo>
                    <a:pt x="211" y="1612"/>
                  </a:lnTo>
                  <a:lnTo>
                    <a:pt x="171" y="1666"/>
                  </a:lnTo>
                  <a:lnTo>
                    <a:pt x="129" y="1720"/>
                  </a:lnTo>
                  <a:lnTo>
                    <a:pt x="88" y="1773"/>
                  </a:lnTo>
                  <a:lnTo>
                    <a:pt x="44" y="1826"/>
                  </a:lnTo>
                  <a:lnTo>
                    <a:pt x="0" y="1879"/>
                  </a:lnTo>
                  <a:lnTo>
                    <a:pt x="2122" y="18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70" name="Freeform 65"/>
            <p:cNvSpPr>
              <a:spLocks/>
            </p:cNvSpPr>
            <p:nvPr userDrawn="1"/>
          </p:nvSpPr>
          <p:spPr bwMode="auto">
            <a:xfrm flipH="1">
              <a:off x="-50732" y="0"/>
              <a:ext cx="1449951" cy="2160589"/>
            </a:xfrm>
            <a:custGeom>
              <a:avLst/>
              <a:gdLst>
                <a:gd name="T0" fmla="*/ 0 w 908"/>
                <a:gd name="T1" fmla="*/ 1361 h 1361"/>
                <a:gd name="T2" fmla="*/ 0 w 908"/>
                <a:gd name="T3" fmla="*/ 1361 h 1361"/>
                <a:gd name="T4" fmla="*/ 53 w 908"/>
                <a:gd name="T5" fmla="*/ 1323 h 1361"/>
                <a:gd name="T6" fmla="*/ 107 w 908"/>
                <a:gd name="T7" fmla="*/ 1285 h 1361"/>
                <a:gd name="T8" fmla="*/ 161 w 908"/>
                <a:gd name="T9" fmla="*/ 1248 h 1361"/>
                <a:gd name="T10" fmla="*/ 216 w 908"/>
                <a:gd name="T11" fmla="*/ 1212 h 1361"/>
                <a:gd name="T12" fmla="*/ 271 w 908"/>
                <a:gd name="T13" fmla="*/ 1176 h 1361"/>
                <a:gd name="T14" fmla="*/ 328 w 908"/>
                <a:gd name="T15" fmla="*/ 1141 h 1361"/>
                <a:gd name="T16" fmla="*/ 384 w 908"/>
                <a:gd name="T17" fmla="*/ 1106 h 1361"/>
                <a:gd name="T18" fmla="*/ 440 w 908"/>
                <a:gd name="T19" fmla="*/ 1072 h 1361"/>
                <a:gd name="T20" fmla="*/ 498 w 908"/>
                <a:gd name="T21" fmla="*/ 1038 h 1361"/>
                <a:gd name="T22" fmla="*/ 555 w 908"/>
                <a:gd name="T23" fmla="*/ 1006 h 1361"/>
                <a:gd name="T24" fmla="*/ 612 w 908"/>
                <a:gd name="T25" fmla="*/ 974 h 1361"/>
                <a:gd name="T26" fmla="*/ 671 w 908"/>
                <a:gd name="T27" fmla="*/ 943 h 1361"/>
                <a:gd name="T28" fmla="*/ 729 w 908"/>
                <a:gd name="T29" fmla="*/ 912 h 1361"/>
                <a:gd name="T30" fmla="*/ 789 w 908"/>
                <a:gd name="T31" fmla="*/ 882 h 1361"/>
                <a:gd name="T32" fmla="*/ 848 w 908"/>
                <a:gd name="T33" fmla="*/ 853 h 1361"/>
                <a:gd name="T34" fmla="*/ 908 w 908"/>
                <a:gd name="T35" fmla="*/ 825 h 1361"/>
                <a:gd name="T36" fmla="*/ 908 w 908"/>
                <a:gd name="T37" fmla="*/ 0 h 1361"/>
                <a:gd name="T38" fmla="*/ 261 w 908"/>
                <a:gd name="T39" fmla="*/ 0 h 1361"/>
                <a:gd name="T40" fmla="*/ 261 w 908"/>
                <a:gd name="T41" fmla="*/ 0 h 1361"/>
                <a:gd name="T42" fmla="*/ 256 w 908"/>
                <a:gd name="T43" fmla="*/ 86 h 1361"/>
                <a:gd name="T44" fmla="*/ 248 w 908"/>
                <a:gd name="T45" fmla="*/ 170 h 1361"/>
                <a:gd name="T46" fmla="*/ 239 w 908"/>
                <a:gd name="T47" fmla="*/ 255 h 1361"/>
                <a:gd name="T48" fmla="*/ 229 w 908"/>
                <a:gd name="T49" fmla="*/ 340 h 1361"/>
                <a:gd name="T50" fmla="*/ 217 w 908"/>
                <a:gd name="T51" fmla="*/ 425 h 1361"/>
                <a:gd name="T52" fmla="*/ 205 w 908"/>
                <a:gd name="T53" fmla="*/ 511 h 1361"/>
                <a:gd name="T54" fmla="*/ 190 w 908"/>
                <a:gd name="T55" fmla="*/ 596 h 1361"/>
                <a:gd name="T56" fmla="*/ 175 w 908"/>
                <a:gd name="T57" fmla="*/ 681 h 1361"/>
                <a:gd name="T58" fmla="*/ 158 w 908"/>
                <a:gd name="T59" fmla="*/ 766 h 1361"/>
                <a:gd name="T60" fmla="*/ 140 w 908"/>
                <a:gd name="T61" fmla="*/ 852 h 1361"/>
                <a:gd name="T62" fmla="*/ 120 w 908"/>
                <a:gd name="T63" fmla="*/ 937 h 1361"/>
                <a:gd name="T64" fmla="*/ 99 w 908"/>
                <a:gd name="T65" fmla="*/ 1022 h 1361"/>
                <a:gd name="T66" fmla="*/ 76 w 908"/>
                <a:gd name="T67" fmla="*/ 1107 h 1361"/>
                <a:gd name="T68" fmla="*/ 52 w 908"/>
                <a:gd name="T69" fmla="*/ 1191 h 1361"/>
                <a:gd name="T70" fmla="*/ 27 w 908"/>
                <a:gd name="T71" fmla="*/ 1277 h 1361"/>
                <a:gd name="T72" fmla="*/ 0 w 908"/>
                <a:gd name="T73" fmla="*/ 1361 h 1361"/>
                <a:gd name="T74" fmla="*/ 0 w 908"/>
                <a:gd name="T75" fmla="*/ 1361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08" h="1361">
                  <a:moveTo>
                    <a:pt x="0" y="1361"/>
                  </a:moveTo>
                  <a:lnTo>
                    <a:pt x="0" y="1361"/>
                  </a:lnTo>
                  <a:lnTo>
                    <a:pt x="53" y="1323"/>
                  </a:lnTo>
                  <a:lnTo>
                    <a:pt x="107" y="1285"/>
                  </a:lnTo>
                  <a:lnTo>
                    <a:pt x="161" y="1248"/>
                  </a:lnTo>
                  <a:lnTo>
                    <a:pt x="216" y="1212"/>
                  </a:lnTo>
                  <a:lnTo>
                    <a:pt x="271" y="1176"/>
                  </a:lnTo>
                  <a:lnTo>
                    <a:pt x="328" y="1141"/>
                  </a:lnTo>
                  <a:lnTo>
                    <a:pt x="384" y="1106"/>
                  </a:lnTo>
                  <a:lnTo>
                    <a:pt x="440" y="1072"/>
                  </a:lnTo>
                  <a:lnTo>
                    <a:pt x="498" y="1038"/>
                  </a:lnTo>
                  <a:lnTo>
                    <a:pt x="555" y="1006"/>
                  </a:lnTo>
                  <a:lnTo>
                    <a:pt x="612" y="974"/>
                  </a:lnTo>
                  <a:lnTo>
                    <a:pt x="671" y="943"/>
                  </a:lnTo>
                  <a:lnTo>
                    <a:pt x="729" y="912"/>
                  </a:lnTo>
                  <a:lnTo>
                    <a:pt x="789" y="882"/>
                  </a:lnTo>
                  <a:lnTo>
                    <a:pt x="848" y="853"/>
                  </a:lnTo>
                  <a:lnTo>
                    <a:pt x="908" y="825"/>
                  </a:lnTo>
                  <a:lnTo>
                    <a:pt x="908" y="0"/>
                  </a:lnTo>
                  <a:lnTo>
                    <a:pt x="261" y="0"/>
                  </a:lnTo>
                  <a:lnTo>
                    <a:pt x="261" y="0"/>
                  </a:lnTo>
                  <a:lnTo>
                    <a:pt x="256" y="86"/>
                  </a:lnTo>
                  <a:lnTo>
                    <a:pt x="248" y="170"/>
                  </a:lnTo>
                  <a:lnTo>
                    <a:pt x="239" y="255"/>
                  </a:lnTo>
                  <a:lnTo>
                    <a:pt x="229" y="340"/>
                  </a:lnTo>
                  <a:lnTo>
                    <a:pt x="217" y="425"/>
                  </a:lnTo>
                  <a:lnTo>
                    <a:pt x="205" y="511"/>
                  </a:lnTo>
                  <a:lnTo>
                    <a:pt x="190" y="596"/>
                  </a:lnTo>
                  <a:lnTo>
                    <a:pt x="175" y="681"/>
                  </a:lnTo>
                  <a:lnTo>
                    <a:pt x="158" y="766"/>
                  </a:lnTo>
                  <a:lnTo>
                    <a:pt x="140" y="852"/>
                  </a:lnTo>
                  <a:lnTo>
                    <a:pt x="120" y="937"/>
                  </a:lnTo>
                  <a:lnTo>
                    <a:pt x="99" y="1022"/>
                  </a:lnTo>
                  <a:lnTo>
                    <a:pt x="76" y="1107"/>
                  </a:lnTo>
                  <a:lnTo>
                    <a:pt x="52" y="1191"/>
                  </a:lnTo>
                  <a:lnTo>
                    <a:pt x="27" y="1277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71" name="Freeform 66"/>
            <p:cNvSpPr>
              <a:spLocks/>
            </p:cNvSpPr>
            <p:nvPr userDrawn="1"/>
          </p:nvSpPr>
          <p:spPr bwMode="auto">
            <a:xfrm flipH="1">
              <a:off x="1399219" y="0"/>
              <a:ext cx="2112648" cy="2160589"/>
            </a:xfrm>
            <a:custGeom>
              <a:avLst/>
              <a:gdLst>
                <a:gd name="T0" fmla="*/ 1323 w 1323"/>
                <a:gd name="T1" fmla="*/ 1361 h 1361"/>
                <a:gd name="T2" fmla="*/ 1323 w 1323"/>
                <a:gd name="T3" fmla="*/ 1361 h 1361"/>
                <a:gd name="T4" fmla="*/ 1291 w 1323"/>
                <a:gd name="T5" fmla="*/ 1338 h 1361"/>
                <a:gd name="T6" fmla="*/ 1258 w 1323"/>
                <a:gd name="T7" fmla="*/ 1313 h 1361"/>
                <a:gd name="T8" fmla="*/ 1227 w 1323"/>
                <a:gd name="T9" fmla="*/ 1287 h 1361"/>
                <a:gd name="T10" fmla="*/ 1195 w 1323"/>
                <a:gd name="T11" fmla="*/ 1261 h 1361"/>
                <a:gd name="T12" fmla="*/ 1165 w 1323"/>
                <a:gd name="T13" fmla="*/ 1234 h 1361"/>
                <a:gd name="T14" fmla="*/ 1135 w 1323"/>
                <a:gd name="T15" fmla="*/ 1207 h 1361"/>
                <a:gd name="T16" fmla="*/ 1105 w 1323"/>
                <a:gd name="T17" fmla="*/ 1179 h 1361"/>
                <a:gd name="T18" fmla="*/ 1076 w 1323"/>
                <a:gd name="T19" fmla="*/ 1151 h 1361"/>
                <a:gd name="T20" fmla="*/ 1047 w 1323"/>
                <a:gd name="T21" fmla="*/ 1122 h 1361"/>
                <a:gd name="T22" fmla="*/ 1019 w 1323"/>
                <a:gd name="T23" fmla="*/ 1092 h 1361"/>
                <a:gd name="T24" fmla="*/ 991 w 1323"/>
                <a:gd name="T25" fmla="*/ 1062 h 1361"/>
                <a:gd name="T26" fmla="*/ 964 w 1323"/>
                <a:gd name="T27" fmla="*/ 1032 h 1361"/>
                <a:gd name="T28" fmla="*/ 938 w 1323"/>
                <a:gd name="T29" fmla="*/ 1000 h 1361"/>
                <a:gd name="T30" fmla="*/ 912 w 1323"/>
                <a:gd name="T31" fmla="*/ 968 h 1361"/>
                <a:gd name="T32" fmla="*/ 886 w 1323"/>
                <a:gd name="T33" fmla="*/ 936 h 1361"/>
                <a:gd name="T34" fmla="*/ 861 w 1323"/>
                <a:gd name="T35" fmla="*/ 902 h 1361"/>
                <a:gd name="T36" fmla="*/ 836 w 1323"/>
                <a:gd name="T37" fmla="*/ 869 h 1361"/>
                <a:gd name="T38" fmla="*/ 813 w 1323"/>
                <a:gd name="T39" fmla="*/ 835 h 1361"/>
                <a:gd name="T40" fmla="*/ 790 w 1323"/>
                <a:gd name="T41" fmla="*/ 800 h 1361"/>
                <a:gd name="T42" fmla="*/ 768 w 1323"/>
                <a:gd name="T43" fmla="*/ 765 h 1361"/>
                <a:gd name="T44" fmla="*/ 747 w 1323"/>
                <a:gd name="T45" fmla="*/ 729 h 1361"/>
                <a:gd name="T46" fmla="*/ 725 w 1323"/>
                <a:gd name="T47" fmla="*/ 693 h 1361"/>
                <a:gd name="T48" fmla="*/ 705 w 1323"/>
                <a:gd name="T49" fmla="*/ 656 h 1361"/>
                <a:gd name="T50" fmla="*/ 686 w 1323"/>
                <a:gd name="T51" fmla="*/ 619 h 1361"/>
                <a:gd name="T52" fmla="*/ 667 w 1323"/>
                <a:gd name="T53" fmla="*/ 581 h 1361"/>
                <a:gd name="T54" fmla="*/ 649 w 1323"/>
                <a:gd name="T55" fmla="*/ 542 h 1361"/>
                <a:gd name="T56" fmla="*/ 631 w 1323"/>
                <a:gd name="T57" fmla="*/ 504 h 1361"/>
                <a:gd name="T58" fmla="*/ 614 w 1323"/>
                <a:gd name="T59" fmla="*/ 465 h 1361"/>
                <a:gd name="T60" fmla="*/ 598 w 1323"/>
                <a:gd name="T61" fmla="*/ 424 h 1361"/>
                <a:gd name="T62" fmla="*/ 582 w 1323"/>
                <a:gd name="T63" fmla="*/ 385 h 1361"/>
                <a:gd name="T64" fmla="*/ 568 w 1323"/>
                <a:gd name="T65" fmla="*/ 343 h 1361"/>
                <a:gd name="T66" fmla="*/ 554 w 1323"/>
                <a:gd name="T67" fmla="*/ 303 h 1361"/>
                <a:gd name="T68" fmla="*/ 554 w 1323"/>
                <a:gd name="T69" fmla="*/ 303 h 1361"/>
                <a:gd name="T70" fmla="*/ 542 w 1323"/>
                <a:gd name="T71" fmla="*/ 266 h 1361"/>
                <a:gd name="T72" fmla="*/ 531 w 1323"/>
                <a:gd name="T73" fmla="*/ 228 h 1361"/>
                <a:gd name="T74" fmla="*/ 520 w 1323"/>
                <a:gd name="T75" fmla="*/ 190 h 1361"/>
                <a:gd name="T76" fmla="*/ 511 w 1323"/>
                <a:gd name="T77" fmla="*/ 153 h 1361"/>
                <a:gd name="T78" fmla="*/ 502 w 1323"/>
                <a:gd name="T79" fmla="*/ 115 h 1361"/>
                <a:gd name="T80" fmla="*/ 493 w 1323"/>
                <a:gd name="T81" fmla="*/ 77 h 1361"/>
                <a:gd name="T82" fmla="*/ 487 w 1323"/>
                <a:gd name="T83" fmla="*/ 38 h 1361"/>
                <a:gd name="T84" fmla="*/ 479 w 1323"/>
                <a:gd name="T85" fmla="*/ 0 h 1361"/>
                <a:gd name="T86" fmla="*/ 0 w 1323"/>
                <a:gd name="T87" fmla="*/ 0 h 1361"/>
                <a:gd name="T88" fmla="*/ 0 w 1323"/>
                <a:gd name="T89" fmla="*/ 0 h 1361"/>
                <a:gd name="T90" fmla="*/ 70 w 1323"/>
                <a:gd name="T91" fmla="*/ 99 h 1361"/>
                <a:gd name="T92" fmla="*/ 140 w 1323"/>
                <a:gd name="T93" fmla="*/ 197 h 1361"/>
                <a:gd name="T94" fmla="*/ 213 w 1323"/>
                <a:gd name="T95" fmla="*/ 293 h 1361"/>
                <a:gd name="T96" fmla="*/ 289 w 1323"/>
                <a:gd name="T97" fmla="*/ 386 h 1361"/>
                <a:gd name="T98" fmla="*/ 365 w 1323"/>
                <a:gd name="T99" fmla="*/ 477 h 1361"/>
                <a:gd name="T100" fmla="*/ 444 w 1323"/>
                <a:gd name="T101" fmla="*/ 568 h 1361"/>
                <a:gd name="T102" fmla="*/ 525 w 1323"/>
                <a:gd name="T103" fmla="*/ 656 h 1361"/>
                <a:gd name="T104" fmla="*/ 607 w 1323"/>
                <a:gd name="T105" fmla="*/ 743 h 1361"/>
                <a:gd name="T106" fmla="*/ 690 w 1323"/>
                <a:gd name="T107" fmla="*/ 826 h 1361"/>
                <a:gd name="T108" fmla="*/ 777 w 1323"/>
                <a:gd name="T109" fmla="*/ 909 h 1361"/>
                <a:gd name="T110" fmla="*/ 863 w 1323"/>
                <a:gd name="T111" fmla="*/ 989 h 1361"/>
                <a:gd name="T112" fmla="*/ 952 w 1323"/>
                <a:gd name="T113" fmla="*/ 1068 h 1361"/>
                <a:gd name="T114" fmla="*/ 1043 w 1323"/>
                <a:gd name="T115" fmla="*/ 1144 h 1361"/>
                <a:gd name="T116" fmla="*/ 1135 w 1323"/>
                <a:gd name="T117" fmla="*/ 1218 h 1361"/>
                <a:gd name="T118" fmla="*/ 1228 w 1323"/>
                <a:gd name="T119" fmla="*/ 1290 h 1361"/>
                <a:gd name="T120" fmla="*/ 1323 w 1323"/>
                <a:gd name="T121" fmla="*/ 1361 h 1361"/>
                <a:gd name="T122" fmla="*/ 1323 w 1323"/>
                <a:gd name="T123" fmla="*/ 1361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23" h="1361">
                  <a:moveTo>
                    <a:pt x="1323" y="1361"/>
                  </a:moveTo>
                  <a:lnTo>
                    <a:pt x="1323" y="1361"/>
                  </a:lnTo>
                  <a:lnTo>
                    <a:pt x="1291" y="1338"/>
                  </a:lnTo>
                  <a:lnTo>
                    <a:pt x="1258" y="1313"/>
                  </a:lnTo>
                  <a:lnTo>
                    <a:pt x="1227" y="1287"/>
                  </a:lnTo>
                  <a:lnTo>
                    <a:pt x="1195" y="1261"/>
                  </a:lnTo>
                  <a:lnTo>
                    <a:pt x="1165" y="1234"/>
                  </a:lnTo>
                  <a:lnTo>
                    <a:pt x="1135" y="1207"/>
                  </a:lnTo>
                  <a:lnTo>
                    <a:pt x="1105" y="1179"/>
                  </a:lnTo>
                  <a:lnTo>
                    <a:pt x="1076" y="1151"/>
                  </a:lnTo>
                  <a:lnTo>
                    <a:pt x="1047" y="1122"/>
                  </a:lnTo>
                  <a:lnTo>
                    <a:pt x="1019" y="1092"/>
                  </a:lnTo>
                  <a:lnTo>
                    <a:pt x="991" y="1062"/>
                  </a:lnTo>
                  <a:lnTo>
                    <a:pt x="964" y="1032"/>
                  </a:lnTo>
                  <a:lnTo>
                    <a:pt x="938" y="1000"/>
                  </a:lnTo>
                  <a:lnTo>
                    <a:pt x="912" y="968"/>
                  </a:lnTo>
                  <a:lnTo>
                    <a:pt x="886" y="936"/>
                  </a:lnTo>
                  <a:lnTo>
                    <a:pt x="861" y="902"/>
                  </a:lnTo>
                  <a:lnTo>
                    <a:pt x="836" y="869"/>
                  </a:lnTo>
                  <a:lnTo>
                    <a:pt x="813" y="835"/>
                  </a:lnTo>
                  <a:lnTo>
                    <a:pt x="790" y="800"/>
                  </a:lnTo>
                  <a:lnTo>
                    <a:pt x="768" y="765"/>
                  </a:lnTo>
                  <a:lnTo>
                    <a:pt x="747" y="729"/>
                  </a:lnTo>
                  <a:lnTo>
                    <a:pt x="725" y="693"/>
                  </a:lnTo>
                  <a:lnTo>
                    <a:pt x="705" y="656"/>
                  </a:lnTo>
                  <a:lnTo>
                    <a:pt x="686" y="619"/>
                  </a:lnTo>
                  <a:lnTo>
                    <a:pt x="667" y="581"/>
                  </a:lnTo>
                  <a:lnTo>
                    <a:pt x="649" y="542"/>
                  </a:lnTo>
                  <a:lnTo>
                    <a:pt x="631" y="504"/>
                  </a:lnTo>
                  <a:lnTo>
                    <a:pt x="614" y="465"/>
                  </a:lnTo>
                  <a:lnTo>
                    <a:pt x="598" y="424"/>
                  </a:lnTo>
                  <a:lnTo>
                    <a:pt x="582" y="385"/>
                  </a:lnTo>
                  <a:lnTo>
                    <a:pt x="568" y="343"/>
                  </a:lnTo>
                  <a:lnTo>
                    <a:pt x="554" y="303"/>
                  </a:lnTo>
                  <a:lnTo>
                    <a:pt x="554" y="303"/>
                  </a:lnTo>
                  <a:lnTo>
                    <a:pt x="542" y="266"/>
                  </a:lnTo>
                  <a:lnTo>
                    <a:pt x="531" y="228"/>
                  </a:lnTo>
                  <a:lnTo>
                    <a:pt x="520" y="190"/>
                  </a:lnTo>
                  <a:lnTo>
                    <a:pt x="511" y="153"/>
                  </a:lnTo>
                  <a:lnTo>
                    <a:pt x="502" y="115"/>
                  </a:lnTo>
                  <a:lnTo>
                    <a:pt x="493" y="77"/>
                  </a:lnTo>
                  <a:lnTo>
                    <a:pt x="487" y="38"/>
                  </a:lnTo>
                  <a:lnTo>
                    <a:pt x="47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70" y="99"/>
                  </a:lnTo>
                  <a:lnTo>
                    <a:pt x="140" y="197"/>
                  </a:lnTo>
                  <a:lnTo>
                    <a:pt x="213" y="293"/>
                  </a:lnTo>
                  <a:lnTo>
                    <a:pt x="289" y="386"/>
                  </a:lnTo>
                  <a:lnTo>
                    <a:pt x="365" y="477"/>
                  </a:lnTo>
                  <a:lnTo>
                    <a:pt x="444" y="568"/>
                  </a:lnTo>
                  <a:lnTo>
                    <a:pt x="525" y="656"/>
                  </a:lnTo>
                  <a:lnTo>
                    <a:pt x="607" y="743"/>
                  </a:lnTo>
                  <a:lnTo>
                    <a:pt x="690" y="826"/>
                  </a:lnTo>
                  <a:lnTo>
                    <a:pt x="777" y="909"/>
                  </a:lnTo>
                  <a:lnTo>
                    <a:pt x="863" y="989"/>
                  </a:lnTo>
                  <a:lnTo>
                    <a:pt x="952" y="1068"/>
                  </a:lnTo>
                  <a:lnTo>
                    <a:pt x="1043" y="1144"/>
                  </a:lnTo>
                  <a:lnTo>
                    <a:pt x="1135" y="1218"/>
                  </a:lnTo>
                  <a:lnTo>
                    <a:pt x="1228" y="1290"/>
                  </a:lnTo>
                  <a:lnTo>
                    <a:pt x="1323" y="1361"/>
                  </a:lnTo>
                  <a:lnTo>
                    <a:pt x="1323" y="1361"/>
                  </a:lnTo>
                  <a:close/>
                </a:path>
              </a:pathLst>
            </a:custGeom>
            <a:solidFill>
              <a:srgbClr val="799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72" name="Freeform 67"/>
            <p:cNvSpPr>
              <a:spLocks/>
            </p:cNvSpPr>
            <p:nvPr userDrawn="1"/>
          </p:nvSpPr>
          <p:spPr bwMode="auto">
            <a:xfrm flipH="1">
              <a:off x="-50732" y="2160589"/>
              <a:ext cx="1449951" cy="852488"/>
            </a:xfrm>
            <a:custGeom>
              <a:avLst/>
              <a:gdLst>
                <a:gd name="T0" fmla="*/ 908 w 908"/>
                <a:gd name="T1" fmla="*/ 378 h 537"/>
                <a:gd name="T2" fmla="*/ 908 w 908"/>
                <a:gd name="T3" fmla="*/ 378 h 537"/>
                <a:gd name="T4" fmla="*/ 848 w 908"/>
                <a:gd name="T5" fmla="*/ 367 h 537"/>
                <a:gd name="T6" fmla="*/ 789 w 908"/>
                <a:gd name="T7" fmla="*/ 356 h 537"/>
                <a:gd name="T8" fmla="*/ 730 w 908"/>
                <a:gd name="T9" fmla="*/ 341 h 537"/>
                <a:gd name="T10" fmla="*/ 671 w 908"/>
                <a:gd name="T11" fmla="*/ 325 h 537"/>
                <a:gd name="T12" fmla="*/ 612 w 908"/>
                <a:gd name="T13" fmla="*/ 309 h 537"/>
                <a:gd name="T14" fmla="*/ 555 w 908"/>
                <a:gd name="T15" fmla="*/ 289 h 537"/>
                <a:gd name="T16" fmla="*/ 496 w 908"/>
                <a:gd name="T17" fmla="*/ 268 h 537"/>
                <a:gd name="T18" fmla="*/ 439 w 908"/>
                <a:gd name="T19" fmla="*/ 246 h 537"/>
                <a:gd name="T20" fmla="*/ 383 w 908"/>
                <a:gd name="T21" fmla="*/ 222 h 537"/>
                <a:gd name="T22" fmla="*/ 325 w 908"/>
                <a:gd name="T23" fmla="*/ 195 h 537"/>
                <a:gd name="T24" fmla="*/ 270 w 908"/>
                <a:gd name="T25" fmla="*/ 167 h 537"/>
                <a:gd name="T26" fmla="*/ 215 w 908"/>
                <a:gd name="T27" fmla="*/ 138 h 537"/>
                <a:gd name="T28" fmla="*/ 160 w 908"/>
                <a:gd name="T29" fmla="*/ 106 h 537"/>
                <a:gd name="T30" fmla="*/ 106 w 908"/>
                <a:gd name="T31" fmla="*/ 72 h 537"/>
                <a:gd name="T32" fmla="*/ 53 w 908"/>
                <a:gd name="T33" fmla="*/ 37 h 537"/>
                <a:gd name="T34" fmla="*/ 0 w 908"/>
                <a:gd name="T35" fmla="*/ 0 h 537"/>
                <a:gd name="T36" fmla="*/ 0 w 908"/>
                <a:gd name="T37" fmla="*/ 0 h 537"/>
                <a:gd name="T38" fmla="*/ 54 w 908"/>
                <a:gd name="T39" fmla="*/ 40 h 537"/>
                <a:gd name="T40" fmla="*/ 110 w 908"/>
                <a:gd name="T41" fmla="*/ 78 h 537"/>
                <a:gd name="T42" fmla="*/ 165 w 908"/>
                <a:gd name="T43" fmla="*/ 115 h 537"/>
                <a:gd name="T44" fmla="*/ 221 w 908"/>
                <a:gd name="T45" fmla="*/ 152 h 537"/>
                <a:gd name="T46" fmla="*/ 276 w 908"/>
                <a:gd name="T47" fmla="*/ 188 h 537"/>
                <a:gd name="T48" fmla="*/ 332 w 908"/>
                <a:gd name="T49" fmla="*/ 224 h 537"/>
                <a:gd name="T50" fmla="*/ 388 w 908"/>
                <a:gd name="T51" fmla="*/ 259 h 537"/>
                <a:gd name="T52" fmla="*/ 446 w 908"/>
                <a:gd name="T53" fmla="*/ 293 h 537"/>
                <a:gd name="T54" fmla="*/ 502 w 908"/>
                <a:gd name="T55" fmla="*/ 325 h 537"/>
                <a:gd name="T56" fmla="*/ 559 w 908"/>
                <a:gd name="T57" fmla="*/ 358 h 537"/>
                <a:gd name="T58" fmla="*/ 617 w 908"/>
                <a:gd name="T59" fmla="*/ 390 h 537"/>
                <a:gd name="T60" fmla="*/ 675 w 908"/>
                <a:gd name="T61" fmla="*/ 421 h 537"/>
                <a:gd name="T62" fmla="*/ 733 w 908"/>
                <a:gd name="T63" fmla="*/ 450 h 537"/>
                <a:gd name="T64" fmla="*/ 791 w 908"/>
                <a:gd name="T65" fmla="*/ 480 h 537"/>
                <a:gd name="T66" fmla="*/ 850 w 908"/>
                <a:gd name="T67" fmla="*/ 509 h 537"/>
                <a:gd name="T68" fmla="*/ 908 w 908"/>
                <a:gd name="T69" fmla="*/ 537 h 537"/>
                <a:gd name="T70" fmla="*/ 908 w 908"/>
                <a:gd name="T71" fmla="*/ 378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8" h="537">
                  <a:moveTo>
                    <a:pt x="908" y="378"/>
                  </a:moveTo>
                  <a:lnTo>
                    <a:pt x="908" y="378"/>
                  </a:lnTo>
                  <a:lnTo>
                    <a:pt x="848" y="367"/>
                  </a:lnTo>
                  <a:lnTo>
                    <a:pt x="789" y="356"/>
                  </a:lnTo>
                  <a:lnTo>
                    <a:pt x="730" y="341"/>
                  </a:lnTo>
                  <a:lnTo>
                    <a:pt x="671" y="325"/>
                  </a:lnTo>
                  <a:lnTo>
                    <a:pt x="612" y="309"/>
                  </a:lnTo>
                  <a:lnTo>
                    <a:pt x="555" y="289"/>
                  </a:lnTo>
                  <a:lnTo>
                    <a:pt x="496" y="268"/>
                  </a:lnTo>
                  <a:lnTo>
                    <a:pt x="439" y="246"/>
                  </a:lnTo>
                  <a:lnTo>
                    <a:pt x="383" y="222"/>
                  </a:lnTo>
                  <a:lnTo>
                    <a:pt x="325" y="195"/>
                  </a:lnTo>
                  <a:lnTo>
                    <a:pt x="270" y="167"/>
                  </a:lnTo>
                  <a:lnTo>
                    <a:pt x="215" y="138"/>
                  </a:lnTo>
                  <a:lnTo>
                    <a:pt x="160" y="106"/>
                  </a:lnTo>
                  <a:lnTo>
                    <a:pt x="106" y="72"/>
                  </a:lnTo>
                  <a:lnTo>
                    <a:pt x="53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54" y="40"/>
                  </a:lnTo>
                  <a:lnTo>
                    <a:pt x="110" y="78"/>
                  </a:lnTo>
                  <a:lnTo>
                    <a:pt x="165" y="115"/>
                  </a:lnTo>
                  <a:lnTo>
                    <a:pt x="221" y="152"/>
                  </a:lnTo>
                  <a:lnTo>
                    <a:pt x="276" y="188"/>
                  </a:lnTo>
                  <a:lnTo>
                    <a:pt x="332" y="224"/>
                  </a:lnTo>
                  <a:lnTo>
                    <a:pt x="388" y="259"/>
                  </a:lnTo>
                  <a:lnTo>
                    <a:pt x="446" y="293"/>
                  </a:lnTo>
                  <a:lnTo>
                    <a:pt x="502" y="325"/>
                  </a:lnTo>
                  <a:lnTo>
                    <a:pt x="559" y="358"/>
                  </a:lnTo>
                  <a:lnTo>
                    <a:pt x="617" y="390"/>
                  </a:lnTo>
                  <a:lnTo>
                    <a:pt x="675" y="421"/>
                  </a:lnTo>
                  <a:lnTo>
                    <a:pt x="733" y="450"/>
                  </a:lnTo>
                  <a:lnTo>
                    <a:pt x="791" y="480"/>
                  </a:lnTo>
                  <a:lnTo>
                    <a:pt x="850" y="509"/>
                  </a:lnTo>
                  <a:lnTo>
                    <a:pt x="908" y="537"/>
                  </a:lnTo>
                  <a:lnTo>
                    <a:pt x="908" y="37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73" name="Freeform 68"/>
            <p:cNvSpPr>
              <a:spLocks/>
            </p:cNvSpPr>
            <p:nvPr userDrawn="1"/>
          </p:nvSpPr>
          <p:spPr bwMode="auto">
            <a:xfrm flipH="1">
              <a:off x="1399219" y="2160588"/>
              <a:ext cx="2612466" cy="2982913"/>
            </a:xfrm>
            <a:custGeom>
              <a:avLst/>
              <a:gdLst>
                <a:gd name="T0" fmla="*/ 588 w 1636"/>
                <a:gd name="T1" fmla="*/ 1879 h 1879"/>
                <a:gd name="T2" fmla="*/ 632 w 1636"/>
                <a:gd name="T3" fmla="*/ 1826 h 1879"/>
                <a:gd name="T4" fmla="*/ 719 w 1636"/>
                <a:gd name="T5" fmla="*/ 1719 h 1879"/>
                <a:gd name="T6" fmla="*/ 802 w 1636"/>
                <a:gd name="T7" fmla="*/ 1611 h 1879"/>
                <a:gd name="T8" fmla="*/ 883 w 1636"/>
                <a:gd name="T9" fmla="*/ 1501 h 1879"/>
                <a:gd name="T10" fmla="*/ 961 w 1636"/>
                <a:gd name="T11" fmla="*/ 1389 h 1879"/>
                <a:gd name="T12" fmla="*/ 1035 w 1636"/>
                <a:gd name="T13" fmla="*/ 1275 h 1879"/>
                <a:gd name="T14" fmla="*/ 1107 w 1636"/>
                <a:gd name="T15" fmla="*/ 1160 h 1879"/>
                <a:gd name="T16" fmla="*/ 1175 w 1636"/>
                <a:gd name="T17" fmla="*/ 1043 h 1879"/>
                <a:gd name="T18" fmla="*/ 1241 w 1636"/>
                <a:gd name="T19" fmla="*/ 925 h 1879"/>
                <a:gd name="T20" fmla="*/ 1304 w 1636"/>
                <a:gd name="T21" fmla="*/ 806 h 1879"/>
                <a:gd name="T22" fmla="*/ 1363 w 1636"/>
                <a:gd name="T23" fmla="*/ 684 h 1879"/>
                <a:gd name="T24" fmla="*/ 1419 w 1636"/>
                <a:gd name="T25" fmla="*/ 563 h 1879"/>
                <a:gd name="T26" fmla="*/ 1473 w 1636"/>
                <a:gd name="T27" fmla="*/ 440 h 1879"/>
                <a:gd name="T28" fmla="*/ 1524 w 1636"/>
                <a:gd name="T29" fmla="*/ 315 h 1879"/>
                <a:gd name="T30" fmla="*/ 1571 w 1636"/>
                <a:gd name="T31" fmla="*/ 190 h 1879"/>
                <a:gd name="T32" fmla="*/ 1615 w 1636"/>
                <a:gd name="T33" fmla="*/ 63 h 1879"/>
                <a:gd name="T34" fmla="*/ 1636 w 1636"/>
                <a:gd name="T35" fmla="*/ 0 h 1879"/>
                <a:gd name="T36" fmla="*/ 1570 w 1636"/>
                <a:gd name="T37" fmla="*/ 49 h 1879"/>
                <a:gd name="T38" fmla="*/ 1442 w 1636"/>
                <a:gd name="T39" fmla="*/ 148 h 1879"/>
                <a:gd name="T40" fmla="*/ 1317 w 1636"/>
                <a:gd name="T41" fmla="*/ 250 h 1879"/>
                <a:gd name="T42" fmla="*/ 1197 w 1636"/>
                <a:gd name="T43" fmla="*/ 355 h 1879"/>
                <a:gd name="T44" fmla="*/ 1079 w 1636"/>
                <a:gd name="T45" fmla="*/ 463 h 1879"/>
                <a:gd name="T46" fmla="*/ 965 w 1636"/>
                <a:gd name="T47" fmla="*/ 573 h 1879"/>
                <a:gd name="T48" fmla="*/ 856 w 1636"/>
                <a:gd name="T49" fmla="*/ 687 h 1879"/>
                <a:gd name="T50" fmla="*/ 749 w 1636"/>
                <a:gd name="T51" fmla="*/ 802 h 1879"/>
                <a:gd name="T52" fmla="*/ 647 w 1636"/>
                <a:gd name="T53" fmla="*/ 921 h 1879"/>
                <a:gd name="T54" fmla="*/ 549 w 1636"/>
                <a:gd name="T55" fmla="*/ 1042 h 1879"/>
                <a:gd name="T56" fmla="*/ 453 w 1636"/>
                <a:gd name="T57" fmla="*/ 1165 h 1879"/>
                <a:gd name="T58" fmla="*/ 362 w 1636"/>
                <a:gd name="T59" fmla="*/ 1291 h 1879"/>
                <a:gd name="T60" fmla="*/ 276 w 1636"/>
                <a:gd name="T61" fmla="*/ 1418 h 1879"/>
                <a:gd name="T62" fmla="*/ 192 w 1636"/>
                <a:gd name="T63" fmla="*/ 1547 h 1879"/>
                <a:gd name="T64" fmla="*/ 113 w 1636"/>
                <a:gd name="T65" fmla="*/ 1679 h 1879"/>
                <a:gd name="T66" fmla="*/ 37 w 1636"/>
                <a:gd name="T67" fmla="*/ 1812 h 1879"/>
                <a:gd name="T68" fmla="*/ 0 w 1636"/>
                <a:gd name="T69" fmla="*/ 1879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36" h="1879">
                  <a:moveTo>
                    <a:pt x="0" y="1879"/>
                  </a:moveTo>
                  <a:lnTo>
                    <a:pt x="588" y="1879"/>
                  </a:lnTo>
                  <a:lnTo>
                    <a:pt x="588" y="1879"/>
                  </a:lnTo>
                  <a:lnTo>
                    <a:pt x="632" y="1826"/>
                  </a:lnTo>
                  <a:lnTo>
                    <a:pt x="676" y="1773"/>
                  </a:lnTo>
                  <a:lnTo>
                    <a:pt x="719" y="1719"/>
                  </a:lnTo>
                  <a:lnTo>
                    <a:pt x="760" y="1665"/>
                  </a:lnTo>
                  <a:lnTo>
                    <a:pt x="802" y="1611"/>
                  </a:lnTo>
                  <a:lnTo>
                    <a:pt x="842" y="1556"/>
                  </a:lnTo>
                  <a:lnTo>
                    <a:pt x="883" y="1501"/>
                  </a:lnTo>
                  <a:lnTo>
                    <a:pt x="922" y="1445"/>
                  </a:lnTo>
                  <a:lnTo>
                    <a:pt x="961" y="1389"/>
                  </a:lnTo>
                  <a:lnTo>
                    <a:pt x="998" y="1332"/>
                  </a:lnTo>
                  <a:lnTo>
                    <a:pt x="1035" y="1275"/>
                  </a:lnTo>
                  <a:lnTo>
                    <a:pt x="1071" y="1218"/>
                  </a:lnTo>
                  <a:lnTo>
                    <a:pt x="1107" y="1160"/>
                  </a:lnTo>
                  <a:lnTo>
                    <a:pt x="1142" y="1102"/>
                  </a:lnTo>
                  <a:lnTo>
                    <a:pt x="1175" y="1043"/>
                  </a:lnTo>
                  <a:lnTo>
                    <a:pt x="1208" y="985"/>
                  </a:lnTo>
                  <a:lnTo>
                    <a:pt x="1241" y="925"/>
                  </a:lnTo>
                  <a:lnTo>
                    <a:pt x="1272" y="865"/>
                  </a:lnTo>
                  <a:lnTo>
                    <a:pt x="1304" y="806"/>
                  </a:lnTo>
                  <a:lnTo>
                    <a:pt x="1334" y="745"/>
                  </a:lnTo>
                  <a:lnTo>
                    <a:pt x="1363" y="684"/>
                  </a:lnTo>
                  <a:lnTo>
                    <a:pt x="1391" y="624"/>
                  </a:lnTo>
                  <a:lnTo>
                    <a:pt x="1419" y="563"/>
                  </a:lnTo>
                  <a:lnTo>
                    <a:pt x="1446" y="501"/>
                  </a:lnTo>
                  <a:lnTo>
                    <a:pt x="1473" y="440"/>
                  </a:lnTo>
                  <a:lnTo>
                    <a:pt x="1498" y="377"/>
                  </a:lnTo>
                  <a:lnTo>
                    <a:pt x="1524" y="315"/>
                  </a:lnTo>
                  <a:lnTo>
                    <a:pt x="1548" y="253"/>
                  </a:lnTo>
                  <a:lnTo>
                    <a:pt x="1571" y="190"/>
                  </a:lnTo>
                  <a:lnTo>
                    <a:pt x="1594" y="127"/>
                  </a:lnTo>
                  <a:lnTo>
                    <a:pt x="1615" y="63"/>
                  </a:lnTo>
                  <a:lnTo>
                    <a:pt x="1636" y="0"/>
                  </a:lnTo>
                  <a:lnTo>
                    <a:pt x="1636" y="0"/>
                  </a:lnTo>
                  <a:lnTo>
                    <a:pt x="1636" y="0"/>
                  </a:lnTo>
                  <a:lnTo>
                    <a:pt x="1570" y="49"/>
                  </a:lnTo>
                  <a:lnTo>
                    <a:pt x="1506" y="98"/>
                  </a:lnTo>
                  <a:lnTo>
                    <a:pt x="1442" y="148"/>
                  </a:lnTo>
                  <a:lnTo>
                    <a:pt x="1379" y="198"/>
                  </a:lnTo>
                  <a:lnTo>
                    <a:pt x="1317" y="250"/>
                  </a:lnTo>
                  <a:lnTo>
                    <a:pt x="1256" y="302"/>
                  </a:lnTo>
                  <a:lnTo>
                    <a:pt x="1197" y="355"/>
                  </a:lnTo>
                  <a:lnTo>
                    <a:pt x="1137" y="409"/>
                  </a:lnTo>
                  <a:lnTo>
                    <a:pt x="1079" y="463"/>
                  </a:lnTo>
                  <a:lnTo>
                    <a:pt x="1021" y="518"/>
                  </a:lnTo>
                  <a:lnTo>
                    <a:pt x="965" y="573"/>
                  </a:lnTo>
                  <a:lnTo>
                    <a:pt x="910" y="629"/>
                  </a:lnTo>
                  <a:lnTo>
                    <a:pt x="856" y="687"/>
                  </a:lnTo>
                  <a:lnTo>
                    <a:pt x="802" y="744"/>
                  </a:lnTo>
                  <a:lnTo>
                    <a:pt x="749" y="802"/>
                  </a:lnTo>
                  <a:lnTo>
                    <a:pt x="697" y="861"/>
                  </a:lnTo>
                  <a:lnTo>
                    <a:pt x="647" y="921"/>
                  </a:lnTo>
                  <a:lnTo>
                    <a:pt x="597" y="981"/>
                  </a:lnTo>
                  <a:lnTo>
                    <a:pt x="549" y="1042"/>
                  </a:lnTo>
                  <a:lnTo>
                    <a:pt x="501" y="1103"/>
                  </a:lnTo>
                  <a:lnTo>
                    <a:pt x="453" y="1165"/>
                  </a:lnTo>
                  <a:lnTo>
                    <a:pt x="407" y="1228"/>
                  </a:lnTo>
                  <a:lnTo>
                    <a:pt x="362" y="1291"/>
                  </a:lnTo>
                  <a:lnTo>
                    <a:pt x="318" y="1354"/>
                  </a:lnTo>
                  <a:lnTo>
                    <a:pt x="276" y="1418"/>
                  </a:lnTo>
                  <a:lnTo>
                    <a:pt x="233" y="1482"/>
                  </a:lnTo>
                  <a:lnTo>
                    <a:pt x="192" y="1547"/>
                  </a:lnTo>
                  <a:lnTo>
                    <a:pt x="152" y="1612"/>
                  </a:lnTo>
                  <a:lnTo>
                    <a:pt x="113" y="1679"/>
                  </a:lnTo>
                  <a:lnTo>
                    <a:pt x="74" y="1745"/>
                  </a:lnTo>
                  <a:lnTo>
                    <a:pt x="37" y="1812"/>
                  </a:lnTo>
                  <a:lnTo>
                    <a:pt x="0" y="1879"/>
                  </a:lnTo>
                  <a:lnTo>
                    <a:pt x="0" y="187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</p:grpSp>
      <p:sp>
        <p:nvSpPr>
          <p:cNvPr id="7" name="Otsikko 1"/>
          <p:cNvSpPr>
            <a:spLocks noGrp="1"/>
          </p:cNvSpPr>
          <p:nvPr userDrawn="1">
            <p:ph type="ctrTitle" hasCustomPrompt="1"/>
          </p:nvPr>
        </p:nvSpPr>
        <p:spPr>
          <a:xfrm>
            <a:off x="4251080" y="1563639"/>
            <a:ext cx="4634027" cy="1687040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i-FI"/>
              <a:t>Esityksen </a:t>
            </a:r>
            <a:br>
              <a:rPr lang="fi-FI"/>
            </a:br>
            <a:r>
              <a:rPr lang="fi-FI"/>
              <a:t>päättävä teksti</a:t>
            </a:r>
          </a:p>
        </p:txBody>
      </p:sp>
      <p:sp>
        <p:nvSpPr>
          <p:cNvPr id="8" name="Alaotsikko 2"/>
          <p:cNvSpPr>
            <a:spLocks noGrp="1"/>
          </p:cNvSpPr>
          <p:nvPr userDrawn="1">
            <p:ph type="subTitle" idx="1"/>
          </p:nvPr>
        </p:nvSpPr>
        <p:spPr>
          <a:xfrm>
            <a:off x="4251080" y="3507854"/>
            <a:ext cx="4595595" cy="131888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15" name="Picture 14" descr="työkykyohjelman logo">
            <a:extLst>
              <a:ext uri="{FF2B5EF4-FFF2-40B4-BE49-F238E27FC236}">
                <a16:creationId xmlns:a16="http://schemas.microsoft.com/office/drawing/2014/main" id="{6DC9CB17-0753-3448-8A0D-E554F9368B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4466250"/>
            <a:ext cx="2412801" cy="48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2167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Lopetus V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roup 104" descr="kaarielementti"/>
          <p:cNvGrpSpPr/>
          <p:nvPr userDrawn="1"/>
        </p:nvGrpSpPr>
        <p:grpSpPr>
          <a:xfrm>
            <a:off x="0" y="1"/>
            <a:ext cx="9143999" cy="5143501"/>
            <a:chOff x="-1" y="0"/>
            <a:chExt cx="9143999" cy="5143501"/>
          </a:xfrm>
        </p:grpSpPr>
        <p:sp>
          <p:nvSpPr>
            <p:cNvPr id="100" name="Freeform 8"/>
            <p:cNvSpPr>
              <a:spLocks/>
            </p:cNvSpPr>
            <p:nvPr userDrawn="1"/>
          </p:nvSpPr>
          <p:spPr bwMode="auto">
            <a:xfrm flipH="1">
              <a:off x="1436706" y="0"/>
              <a:ext cx="7707292" cy="5143500"/>
            </a:xfrm>
            <a:custGeom>
              <a:avLst/>
              <a:gdLst>
                <a:gd name="T0" fmla="*/ 3309 w 4863"/>
                <a:gd name="T1" fmla="*/ 0 h 3240"/>
                <a:gd name="T2" fmla="*/ 0 w 4863"/>
                <a:gd name="T3" fmla="*/ 0 h 3240"/>
                <a:gd name="T4" fmla="*/ 0 w 4863"/>
                <a:gd name="T5" fmla="*/ 3240 h 3240"/>
                <a:gd name="T6" fmla="*/ 4276 w 4863"/>
                <a:gd name="T7" fmla="*/ 3240 h 3240"/>
                <a:gd name="T8" fmla="*/ 4276 w 4863"/>
                <a:gd name="T9" fmla="*/ 3240 h 3240"/>
                <a:gd name="T10" fmla="*/ 4327 w 4863"/>
                <a:gd name="T11" fmla="*/ 3176 h 3240"/>
                <a:gd name="T12" fmla="*/ 4374 w 4863"/>
                <a:gd name="T13" fmla="*/ 3116 h 3240"/>
                <a:gd name="T14" fmla="*/ 4417 w 4863"/>
                <a:gd name="T15" fmla="*/ 3060 h 3240"/>
                <a:gd name="T16" fmla="*/ 4455 w 4863"/>
                <a:gd name="T17" fmla="*/ 3006 h 3240"/>
                <a:gd name="T18" fmla="*/ 4490 w 4863"/>
                <a:gd name="T19" fmla="*/ 2953 h 3240"/>
                <a:gd name="T20" fmla="*/ 4524 w 4863"/>
                <a:gd name="T21" fmla="*/ 2903 h 3240"/>
                <a:gd name="T22" fmla="*/ 4554 w 4863"/>
                <a:gd name="T23" fmla="*/ 2851 h 3240"/>
                <a:gd name="T24" fmla="*/ 4585 w 4863"/>
                <a:gd name="T25" fmla="*/ 2799 h 3240"/>
                <a:gd name="T26" fmla="*/ 4614 w 4863"/>
                <a:gd name="T27" fmla="*/ 2747 h 3240"/>
                <a:gd name="T28" fmla="*/ 4645 w 4863"/>
                <a:gd name="T29" fmla="*/ 2692 h 3240"/>
                <a:gd name="T30" fmla="*/ 4707 w 4863"/>
                <a:gd name="T31" fmla="*/ 2576 h 3240"/>
                <a:gd name="T32" fmla="*/ 4778 w 4863"/>
                <a:gd name="T33" fmla="*/ 2445 h 3240"/>
                <a:gd name="T34" fmla="*/ 4818 w 4863"/>
                <a:gd name="T35" fmla="*/ 2372 h 3240"/>
                <a:gd name="T36" fmla="*/ 4863 w 4863"/>
                <a:gd name="T37" fmla="*/ 2293 h 3240"/>
                <a:gd name="T38" fmla="*/ 4863 w 4863"/>
                <a:gd name="T39" fmla="*/ 2293 h 3240"/>
                <a:gd name="T40" fmla="*/ 4789 w 4863"/>
                <a:gd name="T41" fmla="*/ 2239 h 3240"/>
                <a:gd name="T42" fmla="*/ 4719 w 4863"/>
                <a:gd name="T43" fmla="*/ 2184 h 3240"/>
                <a:gd name="T44" fmla="*/ 4652 w 4863"/>
                <a:gd name="T45" fmla="*/ 2127 h 3240"/>
                <a:gd name="T46" fmla="*/ 4585 w 4863"/>
                <a:gd name="T47" fmla="*/ 2069 h 3240"/>
                <a:gd name="T48" fmla="*/ 4522 w 4863"/>
                <a:gd name="T49" fmla="*/ 2010 h 3240"/>
                <a:gd name="T50" fmla="*/ 4461 w 4863"/>
                <a:gd name="T51" fmla="*/ 1951 h 3240"/>
                <a:gd name="T52" fmla="*/ 4401 w 4863"/>
                <a:gd name="T53" fmla="*/ 1889 h 3240"/>
                <a:gd name="T54" fmla="*/ 4343 w 4863"/>
                <a:gd name="T55" fmla="*/ 1827 h 3240"/>
                <a:gd name="T56" fmla="*/ 4288 w 4863"/>
                <a:gd name="T57" fmla="*/ 1763 h 3240"/>
                <a:gd name="T58" fmla="*/ 4234 w 4863"/>
                <a:gd name="T59" fmla="*/ 1699 h 3240"/>
                <a:gd name="T60" fmla="*/ 4182 w 4863"/>
                <a:gd name="T61" fmla="*/ 1632 h 3240"/>
                <a:gd name="T62" fmla="*/ 4131 w 4863"/>
                <a:gd name="T63" fmla="*/ 1565 h 3240"/>
                <a:gd name="T64" fmla="*/ 4081 w 4863"/>
                <a:gd name="T65" fmla="*/ 1497 h 3240"/>
                <a:gd name="T66" fmla="*/ 4034 w 4863"/>
                <a:gd name="T67" fmla="*/ 1428 h 3240"/>
                <a:gd name="T68" fmla="*/ 3986 w 4863"/>
                <a:gd name="T69" fmla="*/ 1358 h 3240"/>
                <a:gd name="T70" fmla="*/ 3941 w 4863"/>
                <a:gd name="T71" fmla="*/ 1286 h 3240"/>
                <a:gd name="T72" fmla="*/ 3897 w 4863"/>
                <a:gd name="T73" fmla="*/ 1214 h 3240"/>
                <a:gd name="T74" fmla="*/ 3854 w 4863"/>
                <a:gd name="T75" fmla="*/ 1140 h 3240"/>
                <a:gd name="T76" fmla="*/ 3811 w 4863"/>
                <a:gd name="T77" fmla="*/ 1065 h 3240"/>
                <a:gd name="T78" fmla="*/ 3771 w 4863"/>
                <a:gd name="T79" fmla="*/ 989 h 3240"/>
                <a:gd name="T80" fmla="*/ 3730 w 4863"/>
                <a:gd name="T81" fmla="*/ 912 h 3240"/>
                <a:gd name="T82" fmla="*/ 3689 w 4863"/>
                <a:gd name="T83" fmla="*/ 835 h 3240"/>
                <a:gd name="T84" fmla="*/ 3650 w 4863"/>
                <a:gd name="T85" fmla="*/ 755 h 3240"/>
                <a:gd name="T86" fmla="*/ 3611 w 4863"/>
                <a:gd name="T87" fmla="*/ 675 h 3240"/>
                <a:gd name="T88" fmla="*/ 3573 w 4863"/>
                <a:gd name="T89" fmla="*/ 594 h 3240"/>
                <a:gd name="T90" fmla="*/ 3535 w 4863"/>
                <a:gd name="T91" fmla="*/ 512 h 3240"/>
                <a:gd name="T92" fmla="*/ 3460 w 4863"/>
                <a:gd name="T93" fmla="*/ 345 h 3240"/>
                <a:gd name="T94" fmla="*/ 3385 w 4863"/>
                <a:gd name="T95" fmla="*/ 174 h 3240"/>
                <a:gd name="T96" fmla="*/ 3309 w 4863"/>
                <a:gd name="T97" fmla="*/ 0 h 3240"/>
                <a:gd name="T98" fmla="*/ 3309 w 4863"/>
                <a:gd name="T99" fmla="*/ 0 h 3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63" h="3240">
                  <a:moveTo>
                    <a:pt x="3309" y="0"/>
                  </a:moveTo>
                  <a:lnTo>
                    <a:pt x="0" y="0"/>
                  </a:lnTo>
                  <a:lnTo>
                    <a:pt x="0" y="3240"/>
                  </a:lnTo>
                  <a:lnTo>
                    <a:pt x="4276" y="3240"/>
                  </a:lnTo>
                  <a:lnTo>
                    <a:pt x="4276" y="3240"/>
                  </a:lnTo>
                  <a:lnTo>
                    <a:pt x="4327" y="3176"/>
                  </a:lnTo>
                  <a:lnTo>
                    <a:pt x="4374" y="3116"/>
                  </a:lnTo>
                  <a:lnTo>
                    <a:pt x="4417" y="3060"/>
                  </a:lnTo>
                  <a:lnTo>
                    <a:pt x="4455" y="3006"/>
                  </a:lnTo>
                  <a:lnTo>
                    <a:pt x="4490" y="2953"/>
                  </a:lnTo>
                  <a:lnTo>
                    <a:pt x="4524" y="2903"/>
                  </a:lnTo>
                  <a:lnTo>
                    <a:pt x="4554" y="2851"/>
                  </a:lnTo>
                  <a:lnTo>
                    <a:pt x="4585" y="2799"/>
                  </a:lnTo>
                  <a:lnTo>
                    <a:pt x="4614" y="2747"/>
                  </a:lnTo>
                  <a:lnTo>
                    <a:pt x="4645" y="2692"/>
                  </a:lnTo>
                  <a:lnTo>
                    <a:pt x="4707" y="2576"/>
                  </a:lnTo>
                  <a:lnTo>
                    <a:pt x="4778" y="2445"/>
                  </a:lnTo>
                  <a:lnTo>
                    <a:pt x="4818" y="2372"/>
                  </a:lnTo>
                  <a:lnTo>
                    <a:pt x="4863" y="2293"/>
                  </a:lnTo>
                  <a:lnTo>
                    <a:pt x="4863" y="2293"/>
                  </a:lnTo>
                  <a:lnTo>
                    <a:pt x="4789" y="2239"/>
                  </a:lnTo>
                  <a:lnTo>
                    <a:pt x="4719" y="2184"/>
                  </a:lnTo>
                  <a:lnTo>
                    <a:pt x="4652" y="2127"/>
                  </a:lnTo>
                  <a:lnTo>
                    <a:pt x="4585" y="2069"/>
                  </a:lnTo>
                  <a:lnTo>
                    <a:pt x="4522" y="2010"/>
                  </a:lnTo>
                  <a:lnTo>
                    <a:pt x="4461" y="1951"/>
                  </a:lnTo>
                  <a:lnTo>
                    <a:pt x="4401" y="1889"/>
                  </a:lnTo>
                  <a:lnTo>
                    <a:pt x="4343" y="1827"/>
                  </a:lnTo>
                  <a:lnTo>
                    <a:pt x="4288" y="1763"/>
                  </a:lnTo>
                  <a:lnTo>
                    <a:pt x="4234" y="1699"/>
                  </a:lnTo>
                  <a:lnTo>
                    <a:pt x="4182" y="1632"/>
                  </a:lnTo>
                  <a:lnTo>
                    <a:pt x="4131" y="1565"/>
                  </a:lnTo>
                  <a:lnTo>
                    <a:pt x="4081" y="1497"/>
                  </a:lnTo>
                  <a:lnTo>
                    <a:pt x="4034" y="1428"/>
                  </a:lnTo>
                  <a:lnTo>
                    <a:pt x="3986" y="1358"/>
                  </a:lnTo>
                  <a:lnTo>
                    <a:pt x="3941" y="1286"/>
                  </a:lnTo>
                  <a:lnTo>
                    <a:pt x="3897" y="1214"/>
                  </a:lnTo>
                  <a:lnTo>
                    <a:pt x="3854" y="1140"/>
                  </a:lnTo>
                  <a:lnTo>
                    <a:pt x="3811" y="1065"/>
                  </a:lnTo>
                  <a:lnTo>
                    <a:pt x="3771" y="989"/>
                  </a:lnTo>
                  <a:lnTo>
                    <a:pt x="3730" y="912"/>
                  </a:lnTo>
                  <a:lnTo>
                    <a:pt x="3689" y="835"/>
                  </a:lnTo>
                  <a:lnTo>
                    <a:pt x="3650" y="755"/>
                  </a:lnTo>
                  <a:lnTo>
                    <a:pt x="3611" y="675"/>
                  </a:lnTo>
                  <a:lnTo>
                    <a:pt x="3573" y="594"/>
                  </a:lnTo>
                  <a:lnTo>
                    <a:pt x="3535" y="512"/>
                  </a:lnTo>
                  <a:lnTo>
                    <a:pt x="3460" y="345"/>
                  </a:lnTo>
                  <a:lnTo>
                    <a:pt x="3385" y="174"/>
                  </a:lnTo>
                  <a:lnTo>
                    <a:pt x="3309" y="0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98" name="Freeform 6"/>
            <p:cNvSpPr>
              <a:spLocks/>
            </p:cNvSpPr>
            <p:nvPr userDrawn="1"/>
          </p:nvSpPr>
          <p:spPr bwMode="auto">
            <a:xfrm flipH="1">
              <a:off x="-1" y="2641600"/>
              <a:ext cx="1453361" cy="1671638"/>
            </a:xfrm>
            <a:custGeom>
              <a:avLst/>
              <a:gdLst>
                <a:gd name="T0" fmla="*/ 919 w 919"/>
                <a:gd name="T1" fmla="*/ 0 h 1053"/>
                <a:gd name="T2" fmla="*/ 919 w 919"/>
                <a:gd name="T3" fmla="*/ 0 h 1053"/>
                <a:gd name="T4" fmla="*/ 858 w 919"/>
                <a:gd name="T5" fmla="*/ 29 h 1053"/>
                <a:gd name="T6" fmla="*/ 798 w 919"/>
                <a:gd name="T7" fmla="*/ 62 h 1053"/>
                <a:gd name="T8" fmla="*/ 738 w 919"/>
                <a:gd name="T9" fmla="*/ 97 h 1053"/>
                <a:gd name="T10" fmla="*/ 678 w 919"/>
                <a:gd name="T11" fmla="*/ 133 h 1053"/>
                <a:gd name="T12" fmla="*/ 620 w 919"/>
                <a:gd name="T13" fmla="*/ 171 h 1053"/>
                <a:gd name="T14" fmla="*/ 561 w 919"/>
                <a:gd name="T15" fmla="*/ 210 h 1053"/>
                <a:gd name="T16" fmla="*/ 502 w 919"/>
                <a:gd name="T17" fmla="*/ 251 h 1053"/>
                <a:gd name="T18" fmla="*/ 445 w 919"/>
                <a:gd name="T19" fmla="*/ 294 h 1053"/>
                <a:gd name="T20" fmla="*/ 331 w 919"/>
                <a:gd name="T21" fmla="*/ 378 h 1053"/>
                <a:gd name="T22" fmla="*/ 219 w 919"/>
                <a:gd name="T23" fmla="*/ 465 h 1053"/>
                <a:gd name="T24" fmla="*/ 108 w 919"/>
                <a:gd name="T25" fmla="*/ 549 h 1053"/>
                <a:gd name="T26" fmla="*/ 53 w 919"/>
                <a:gd name="T27" fmla="*/ 589 h 1053"/>
                <a:gd name="T28" fmla="*/ 0 w 919"/>
                <a:gd name="T29" fmla="*/ 629 h 1053"/>
                <a:gd name="T30" fmla="*/ 0 w 919"/>
                <a:gd name="T31" fmla="*/ 629 h 1053"/>
                <a:gd name="T32" fmla="*/ 0 w 919"/>
                <a:gd name="T33" fmla="*/ 629 h 1053"/>
                <a:gd name="T34" fmla="*/ 53 w 919"/>
                <a:gd name="T35" fmla="*/ 667 h 1053"/>
                <a:gd name="T36" fmla="*/ 107 w 919"/>
                <a:gd name="T37" fmla="*/ 704 h 1053"/>
                <a:gd name="T38" fmla="*/ 161 w 919"/>
                <a:gd name="T39" fmla="*/ 739 h 1053"/>
                <a:gd name="T40" fmla="*/ 217 w 919"/>
                <a:gd name="T41" fmla="*/ 774 h 1053"/>
                <a:gd name="T42" fmla="*/ 273 w 919"/>
                <a:gd name="T43" fmla="*/ 808 h 1053"/>
                <a:gd name="T44" fmla="*/ 330 w 919"/>
                <a:gd name="T45" fmla="*/ 839 h 1053"/>
                <a:gd name="T46" fmla="*/ 386 w 919"/>
                <a:gd name="T47" fmla="*/ 870 h 1053"/>
                <a:gd name="T48" fmla="*/ 444 w 919"/>
                <a:gd name="T49" fmla="*/ 899 h 1053"/>
                <a:gd name="T50" fmla="*/ 502 w 919"/>
                <a:gd name="T51" fmla="*/ 926 h 1053"/>
                <a:gd name="T52" fmla="*/ 561 w 919"/>
                <a:gd name="T53" fmla="*/ 951 h 1053"/>
                <a:gd name="T54" fmla="*/ 620 w 919"/>
                <a:gd name="T55" fmla="*/ 973 h 1053"/>
                <a:gd name="T56" fmla="*/ 678 w 919"/>
                <a:gd name="T57" fmla="*/ 994 h 1053"/>
                <a:gd name="T58" fmla="*/ 738 w 919"/>
                <a:gd name="T59" fmla="*/ 1012 h 1053"/>
                <a:gd name="T60" fmla="*/ 798 w 919"/>
                <a:gd name="T61" fmla="*/ 1028 h 1053"/>
                <a:gd name="T62" fmla="*/ 858 w 919"/>
                <a:gd name="T63" fmla="*/ 1042 h 1053"/>
                <a:gd name="T64" fmla="*/ 889 w 919"/>
                <a:gd name="T65" fmla="*/ 1048 h 1053"/>
                <a:gd name="T66" fmla="*/ 919 w 919"/>
                <a:gd name="T67" fmla="*/ 1053 h 1053"/>
                <a:gd name="T68" fmla="*/ 919 w 919"/>
                <a:gd name="T69" fmla="*/ 0 h 1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19" h="1053">
                  <a:moveTo>
                    <a:pt x="919" y="0"/>
                  </a:moveTo>
                  <a:lnTo>
                    <a:pt x="919" y="0"/>
                  </a:lnTo>
                  <a:lnTo>
                    <a:pt x="858" y="29"/>
                  </a:lnTo>
                  <a:lnTo>
                    <a:pt x="798" y="62"/>
                  </a:lnTo>
                  <a:lnTo>
                    <a:pt x="738" y="97"/>
                  </a:lnTo>
                  <a:lnTo>
                    <a:pt x="678" y="133"/>
                  </a:lnTo>
                  <a:lnTo>
                    <a:pt x="620" y="171"/>
                  </a:lnTo>
                  <a:lnTo>
                    <a:pt x="561" y="210"/>
                  </a:lnTo>
                  <a:lnTo>
                    <a:pt x="502" y="251"/>
                  </a:lnTo>
                  <a:lnTo>
                    <a:pt x="445" y="294"/>
                  </a:lnTo>
                  <a:lnTo>
                    <a:pt x="331" y="378"/>
                  </a:lnTo>
                  <a:lnTo>
                    <a:pt x="219" y="465"/>
                  </a:lnTo>
                  <a:lnTo>
                    <a:pt x="108" y="549"/>
                  </a:lnTo>
                  <a:lnTo>
                    <a:pt x="53" y="589"/>
                  </a:lnTo>
                  <a:lnTo>
                    <a:pt x="0" y="629"/>
                  </a:lnTo>
                  <a:lnTo>
                    <a:pt x="0" y="629"/>
                  </a:lnTo>
                  <a:lnTo>
                    <a:pt x="0" y="629"/>
                  </a:lnTo>
                  <a:lnTo>
                    <a:pt x="53" y="667"/>
                  </a:lnTo>
                  <a:lnTo>
                    <a:pt x="107" y="704"/>
                  </a:lnTo>
                  <a:lnTo>
                    <a:pt x="161" y="739"/>
                  </a:lnTo>
                  <a:lnTo>
                    <a:pt x="217" y="774"/>
                  </a:lnTo>
                  <a:lnTo>
                    <a:pt x="273" y="808"/>
                  </a:lnTo>
                  <a:lnTo>
                    <a:pt x="330" y="839"/>
                  </a:lnTo>
                  <a:lnTo>
                    <a:pt x="386" y="870"/>
                  </a:lnTo>
                  <a:lnTo>
                    <a:pt x="444" y="899"/>
                  </a:lnTo>
                  <a:lnTo>
                    <a:pt x="502" y="926"/>
                  </a:lnTo>
                  <a:lnTo>
                    <a:pt x="561" y="951"/>
                  </a:lnTo>
                  <a:lnTo>
                    <a:pt x="620" y="973"/>
                  </a:lnTo>
                  <a:lnTo>
                    <a:pt x="678" y="994"/>
                  </a:lnTo>
                  <a:lnTo>
                    <a:pt x="738" y="1012"/>
                  </a:lnTo>
                  <a:lnTo>
                    <a:pt x="798" y="1028"/>
                  </a:lnTo>
                  <a:lnTo>
                    <a:pt x="858" y="1042"/>
                  </a:lnTo>
                  <a:lnTo>
                    <a:pt x="889" y="1048"/>
                  </a:lnTo>
                  <a:lnTo>
                    <a:pt x="919" y="1053"/>
                  </a:lnTo>
                  <a:lnTo>
                    <a:pt x="919" y="0"/>
                  </a:lnTo>
                  <a:close/>
                </a:path>
              </a:pathLst>
            </a:custGeom>
            <a:solidFill>
              <a:srgbClr val="9BA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9" name="AutoShape 3"/>
            <p:cNvSpPr>
              <a:spLocks noChangeAspect="1" noChangeArrowheads="1" noTextEdit="1"/>
            </p:cNvSpPr>
            <p:nvPr userDrawn="1"/>
          </p:nvSpPr>
          <p:spPr bwMode="auto">
            <a:xfrm flipH="1">
              <a:off x="-1" y="0"/>
              <a:ext cx="9143999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97" name="Freeform 5"/>
            <p:cNvSpPr>
              <a:spLocks/>
            </p:cNvSpPr>
            <p:nvPr userDrawn="1"/>
          </p:nvSpPr>
          <p:spPr bwMode="auto">
            <a:xfrm flipH="1">
              <a:off x="-1" y="3640138"/>
              <a:ext cx="2425959" cy="1503363"/>
            </a:xfrm>
            <a:custGeom>
              <a:avLst/>
              <a:gdLst>
                <a:gd name="T0" fmla="*/ 1534 w 1534"/>
                <a:gd name="T1" fmla="*/ 947 h 947"/>
                <a:gd name="T2" fmla="*/ 1534 w 1534"/>
                <a:gd name="T3" fmla="*/ 491 h 947"/>
                <a:gd name="T4" fmla="*/ 1534 w 1534"/>
                <a:gd name="T5" fmla="*/ 491 h 947"/>
                <a:gd name="T6" fmla="*/ 1297 w 1534"/>
                <a:gd name="T7" fmla="*/ 382 h 947"/>
                <a:gd name="T8" fmla="*/ 1181 w 1534"/>
                <a:gd name="T9" fmla="*/ 327 h 947"/>
                <a:gd name="T10" fmla="*/ 1123 w 1534"/>
                <a:gd name="T11" fmla="*/ 299 h 947"/>
                <a:gd name="T12" fmla="*/ 1065 w 1534"/>
                <a:gd name="T13" fmla="*/ 270 h 947"/>
                <a:gd name="T14" fmla="*/ 1008 w 1534"/>
                <a:gd name="T15" fmla="*/ 241 h 947"/>
                <a:gd name="T16" fmla="*/ 950 w 1534"/>
                <a:gd name="T17" fmla="*/ 210 h 947"/>
                <a:gd name="T18" fmla="*/ 894 w 1534"/>
                <a:gd name="T19" fmla="*/ 179 h 947"/>
                <a:gd name="T20" fmla="*/ 837 w 1534"/>
                <a:gd name="T21" fmla="*/ 146 h 947"/>
                <a:gd name="T22" fmla="*/ 781 w 1534"/>
                <a:gd name="T23" fmla="*/ 111 h 947"/>
                <a:gd name="T24" fmla="*/ 725 w 1534"/>
                <a:gd name="T25" fmla="*/ 76 h 947"/>
                <a:gd name="T26" fmla="*/ 670 w 1534"/>
                <a:gd name="T27" fmla="*/ 39 h 947"/>
                <a:gd name="T28" fmla="*/ 615 w 1534"/>
                <a:gd name="T29" fmla="*/ 0 h 947"/>
                <a:gd name="T30" fmla="*/ 615 w 1534"/>
                <a:gd name="T31" fmla="*/ 0 h 947"/>
                <a:gd name="T32" fmla="*/ 572 w 1534"/>
                <a:gd name="T33" fmla="*/ 70 h 947"/>
                <a:gd name="T34" fmla="*/ 530 w 1534"/>
                <a:gd name="T35" fmla="*/ 137 h 947"/>
                <a:gd name="T36" fmla="*/ 488 w 1534"/>
                <a:gd name="T37" fmla="*/ 202 h 947"/>
                <a:gd name="T38" fmla="*/ 446 w 1534"/>
                <a:gd name="T39" fmla="*/ 265 h 947"/>
                <a:gd name="T40" fmla="*/ 365 w 1534"/>
                <a:gd name="T41" fmla="*/ 386 h 947"/>
                <a:gd name="T42" fmla="*/ 285 w 1534"/>
                <a:gd name="T43" fmla="*/ 502 h 947"/>
                <a:gd name="T44" fmla="*/ 208 w 1534"/>
                <a:gd name="T45" fmla="*/ 614 h 947"/>
                <a:gd name="T46" fmla="*/ 171 w 1534"/>
                <a:gd name="T47" fmla="*/ 669 h 947"/>
                <a:gd name="T48" fmla="*/ 135 w 1534"/>
                <a:gd name="T49" fmla="*/ 724 h 947"/>
                <a:gd name="T50" fmla="*/ 100 w 1534"/>
                <a:gd name="T51" fmla="*/ 779 h 947"/>
                <a:gd name="T52" fmla="*/ 66 w 1534"/>
                <a:gd name="T53" fmla="*/ 835 h 947"/>
                <a:gd name="T54" fmla="*/ 32 w 1534"/>
                <a:gd name="T55" fmla="*/ 890 h 947"/>
                <a:gd name="T56" fmla="*/ 0 w 1534"/>
                <a:gd name="T57" fmla="*/ 947 h 947"/>
                <a:gd name="T58" fmla="*/ 1534 w 1534"/>
                <a:gd name="T59" fmla="*/ 947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34" h="947">
                  <a:moveTo>
                    <a:pt x="1534" y="947"/>
                  </a:moveTo>
                  <a:lnTo>
                    <a:pt x="1534" y="491"/>
                  </a:lnTo>
                  <a:lnTo>
                    <a:pt x="1534" y="491"/>
                  </a:lnTo>
                  <a:lnTo>
                    <a:pt x="1297" y="382"/>
                  </a:lnTo>
                  <a:lnTo>
                    <a:pt x="1181" y="327"/>
                  </a:lnTo>
                  <a:lnTo>
                    <a:pt x="1123" y="299"/>
                  </a:lnTo>
                  <a:lnTo>
                    <a:pt x="1065" y="270"/>
                  </a:lnTo>
                  <a:lnTo>
                    <a:pt x="1008" y="241"/>
                  </a:lnTo>
                  <a:lnTo>
                    <a:pt x="950" y="210"/>
                  </a:lnTo>
                  <a:lnTo>
                    <a:pt x="894" y="179"/>
                  </a:lnTo>
                  <a:lnTo>
                    <a:pt x="837" y="146"/>
                  </a:lnTo>
                  <a:lnTo>
                    <a:pt x="781" y="111"/>
                  </a:lnTo>
                  <a:lnTo>
                    <a:pt x="725" y="76"/>
                  </a:lnTo>
                  <a:lnTo>
                    <a:pt x="670" y="39"/>
                  </a:lnTo>
                  <a:lnTo>
                    <a:pt x="615" y="0"/>
                  </a:lnTo>
                  <a:lnTo>
                    <a:pt x="615" y="0"/>
                  </a:lnTo>
                  <a:lnTo>
                    <a:pt x="572" y="70"/>
                  </a:lnTo>
                  <a:lnTo>
                    <a:pt x="530" y="137"/>
                  </a:lnTo>
                  <a:lnTo>
                    <a:pt x="488" y="202"/>
                  </a:lnTo>
                  <a:lnTo>
                    <a:pt x="446" y="265"/>
                  </a:lnTo>
                  <a:lnTo>
                    <a:pt x="365" y="386"/>
                  </a:lnTo>
                  <a:lnTo>
                    <a:pt x="285" y="502"/>
                  </a:lnTo>
                  <a:lnTo>
                    <a:pt x="208" y="614"/>
                  </a:lnTo>
                  <a:lnTo>
                    <a:pt x="171" y="669"/>
                  </a:lnTo>
                  <a:lnTo>
                    <a:pt x="135" y="724"/>
                  </a:lnTo>
                  <a:lnTo>
                    <a:pt x="100" y="779"/>
                  </a:lnTo>
                  <a:lnTo>
                    <a:pt x="66" y="835"/>
                  </a:lnTo>
                  <a:lnTo>
                    <a:pt x="32" y="890"/>
                  </a:lnTo>
                  <a:lnTo>
                    <a:pt x="0" y="947"/>
                  </a:lnTo>
                  <a:lnTo>
                    <a:pt x="1534" y="947"/>
                  </a:lnTo>
                  <a:close/>
                </a:path>
              </a:pathLst>
            </a:custGeom>
            <a:solidFill>
              <a:srgbClr val="799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99" name="Freeform 7"/>
            <p:cNvSpPr>
              <a:spLocks/>
            </p:cNvSpPr>
            <p:nvPr userDrawn="1"/>
          </p:nvSpPr>
          <p:spPr bwMode="auto">
            <a:xfrm flipH="1">
              <a:off x="624676" y="0"/>
              <a:ext cx="2546150" cy="3640138"/>
            </a:xfrm>
            <a:custGeom>
              <a:avLst/>
              <a:gdLst>
                <a:gd name="T0" fmla="*/ 47 w 1610"/>
                <a:gd name="T1" fmla="*/ 0 h 2293"/>
                <a:gd name="T2" fmla="*/ 28 w 1610"/>
                <a:gd name="T3" fmla="*/ 79 h 2293"/>
                <a:gd name="T4" fmla="*/ 13 w 1610"/>
                <a:gd name="T5" fmla="*/ 158 h 2293"/>
                <a:gd name="T6" fmla="*/ 5 w 1610"/>
                <a:gd name="T7" fmla="*/ 236 h 2293"/>
                <a:gd name="T8" fmla="*/ 0 w 1610"/>
                <a:gd name="T9" fmla="*/ 315 h 2293"/>
                <a:gd name="T10" fmla="*/ 2 w 1610"/>
                <a:gd name="T11" fmla="*/ 394 h 2293"/>
                <a:gd name="T12" fmla="*/ 7 w 1610"/>
                <a:gd name="T13" fmla="*/ 473 h 2293"/>
                <a:gd name="T14" fmla="*/ 16 w 1610"/>
                <a:gd name="T15" fmla="*/ 551 h 2293"/>
                <a:gd name="T16" fmla="*/ 28 w 1610"/>
                <a:gd name="T17" fmla="*/ 630 h 2293"/>
                <a:gd name="T18" fmla="*/ 43 w 1610"/>
                <a:gd name="T19" fmla="*/ 708 h 2293"/>
                <a:gd name="T20" fmla="*/ 81 w 1610"/>
                <a:gd name="T21" fmla="*/ 862 h 2293"/>
                <a:gd name="T22" fmla="*/ 125 w 1610"/>
                <a:gd name="T23" fmla="*/ 1014 h 2293"/>
                <a:gd name="T24" fmla="*/ 196 w 1610"/>
                <a:gd name="T25" fmla="*/ 1236 h 2293"/>
                <a:gd name="T26" fmla="*/ 211 w 1610"/>
                <a:gd name="T27" fmla="*/ 1277 h 2293"/>
                <a:gd name="T28" fmla="*/ 243 w 1610"/>
                <a:gd name="T29" fmla="*/ 1358 h 2293"/>
                <a:gd name="T30" fmla="*/ 281 w 1610"/>
                <a:gd name="T31" fmla="*/ 1437 h 2293"/>
                <a:gd name="T32" fmla="*/ 323 w 1610"/>
                <a:gd name="T33" fmla="*/ 1514 h 2293"/>
                <a:gd name="T34" fmla="*/ 371 w 1610"/>
                <a:gd name="T35" fmla="*/ 1590 h 2293"/>
                <a:gd name="T36" fmla="*/ 422 w 1610"/>
                <a:gd name="T37" fmla="*/ 1662 h 2293"/>
                <a:gd name="T38" fmla="*/ 476 w 1610"/>
                <a:gd name="T39" fmla="*/ 1733 h 2293"/>
                <a:gd name="T40" fmla="*/ 534 w 1610"/>
                <a:gd name="T41" fmla="*/ 1801 h 2293"/>
                <a:gd name="T42" fmla="*/ 593 w 1610"/>
                <a:gd name="T43" fmla="*/ 1869 h 2293"/>
                <a:gd name="T44" fmla="*/ 655 w 1610"/>
                <a:gd name="T45" fmla="*/ 1933 h 2293"/>
                <a:gd name="T46" fmla="*/ 753 w 1610"/>
                <a:gd name="T47" fmla="*/ 2025 h 2293"/>
                <a:gd name="T48" fmla="*/ 885 w 1610"/>
                <a:gd name="T49" fmla="*/ 2139 h 2293"/>
                <a:gd name="T50" fmla="*/ 1019 w 1610"/>
                <a:gd name="T51" fmla="*/ 2244 h 2293"/>
                <a:gd name="T52" fmla="*/ 1086 w 1610"/>
                <a:gd name="T53" fmla="*/ 2293 h 2293"/>
                <a:gd name="T54" fmla="*/ 1112 w 1610"/>
                <a:gd name="T55" fmla="*/ 2266 h 2293"/>
                <a:gd name="T56" fmla="*/ 1163 w 1610"/>
                <a:gd name="T57" fmla="*/ 2210 h 2293"/>
                <a:gd name="T58" fmla="*/ 1211 w 1610"/>
                <a:gd name="T59" fmla="*/ 2151 h 2293"/>
                <a:gd name="T60" fmla="*/ 1255 w 1610"/>
                <a:gd name="T61" fmla="*/ 2090 h 2293"/>
                <a:gd name="T62" fmla="*/ 1296 w 1610"/>
                <a:gd name="T63" fmla="*/ 2027 h 2293"/>
                <a:gd name="T64" fmla="*/ 1334 w 1610"/>
                <a:gd name="T65" fmla="*/ 1963 h 2293"/>
                <a:gd name="T66" fmla="*/ 1369 w 1610"/>
                <a:gd name="T67" fmla="*/ 1898 h 2293"/>
                <a:gd name="T68" fmla="*/ 1402 w 1610"/>
                <a:gd name="T69" fmla="*/ 1830 h 2293"/>
                <a:gd name="T70" fmla="*/ 1431 w 1610"/>
                <a:gd name="T71" fmla="*/ 1762 h 2293"/>
                <a:gd name="T72" fmla="*/ 1458 w 1610"/>
                <a:gd name="T73" fmla="*/ 1692 h 2293"/>
                <a:gd name="T74" fmla="*/ 1482 w 1610"/>
                <a:gd name="T75" fmla="*/ 1620 h 2293"/>
                <a:gd name="T76" fmla="*/ 1515 w 1610"/>
                <a:gd name="T77" fmla="*/ 1511 h 2293"/>
                <a:gd name="T78" fmla="*/ 1549 w 1610"/>
                <a:gd name="T79" fmla="*/ 1362 h 2293"/>
                <a:gd name="T80" fmla="*/ 1575 w 1610"/>
                <a:gd name="T81" fmla="*/ 1211 h 2293"/>
                <a:gd name="T82" fmla="*/ 1593 w 1610"/>
                <a:gd name="T83" fmla="*/ 1058 h 2293"/>
                <a:gd name="T84" fmla="*/ 1604 w 1610"/>
                <a:gd name="T85" fmla="*/ 902 h 2293"/>
                <a:gd name="T86" fmla="*/ 1610 w 1610"/>
                <a:gd name="T87" fmla="*/ 747 h 2293"/>
                <a:gd name="T88" fmla="*/ 1609 w 1610"/>
                <a:gd name="T89" fmla="*/ 593 h 2293"/>
                <a:gd name="T90" fmla="*/ 1604 w 1610"/>
                <a:gd name="T91" fmla="*/ 440 h 2293"/>
                <a:gd name="T92" fmla="*/ 1595 w 1610"/>
                <a:gd name="T93" fmla="*/ 290 h 2293"/>
                <a:gd name="T94" fmla="*/ 1584 w 1610"/>
                <a:gd name="T95" fmla="*/ 143 h 2293"/>
                <a:gd name="T96" fmla="*/ 47 w 1610"/>
                <a:gd name="T97" fmla="*/ 0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10" h="2293">
                  <a:moveTo>
                    <a:pt x="47" y="0"/>
                  </a:moveTo>
                  <a:lnTo>
                    <a:pt x="47" y="0"/>
                  </a:lnTo>
                  <a:lnTo>
                    <a:pt x="37" y="39"/>
                  </a:lnTo>
                  <a:lnTo>
                    <a:pt x="28" y="79"/>
                  </a:lnTo>
                  <a:lnTo>
                    <a:pt x="20" y="118"/>
                  </a:lnTo>
                  <a:lnTo>
                    <a:pt x="13" y="158"/>
                  </a:lnTo>
                  <a:lnTo>
                    <a:pt x="8" y="197"/>
                  </a:lnTo>
                  <a:lnTo>
                    <a:pt x="5" y="236"/>
                  </a:lnTo>
                  <a:lnTo>
                    <a:pt x="3" y="276"/>
                  </a:lnTo>
                  <a:lnTo>
                    <a:pt x="0" y="315"/>
                  </a:lnTo>
                  <a:lnTo>
                    <a:pt x="0" y="354"/>
                  </a:lnTo>
                  <a:lnTo>
                    <a:pt x="2" y="394"/>
                  </a:lnTo>
                  <a:lnTo>
                    <a:pt x="4" y="433"/>
                  </a:lnTo>
                  <a:lnTo>
                    <a:pt x="7" y="473"/>
                  </a:lnTo>
                  <a:lnTo>
                    <a:pt x="11" y="512"/>
                  </a:lnTo>
                  <a:lnTo>
                    <a:pt x="16" y="551"/>
                  </a:lnTo>
                  <a:lnTo>
                    <a:pt x="22" y="591"/>
                  </a:lnTo>
                  <a:lnTo>
                    <a:pt x="28" y="630"/>
                  </a:lnTo>
                  <a:lnTo>
                    <a:pt x="36" y="668"/>
                  </a:lnTo>
                  <a:lnTo>
                    <a:pt x="43" y="708"/>
                  </a:lnTo>
                  <a:lnTo>
                    <a:pt x="60" y="785"/>
                  </a:lnTo>
                  <a:lnTo>
                    <a:pt x="81" y="862"/>
                  </a:lnTo>
                  <a:lnTo>
                    <a:pt x="102" y="938"/>
                  </a:lnTo>
                  <a:lnTo>
                    <a:pt x="125" y="1014"/>
                  </a:lnTo>
                  <a:lnTo>
                    <a:pt x="148" y="1089"/>
                  </a:lnTo>
                  <a:lnTo>
                    <a:pt x="196" y="1236"/>
                  </a:lnTo>
                  <a:lnTo>
                    <a:pt x="196" y="1236"/>
                  </a:lnTo>
                  <a:lnTo>
                    <a:pt x="211" y="1277"/>
                  </a:lnTo>
                  <a:lnTo>
                    <a:pt x="225" y="1319"/>
                  </a:lnTo>
                  <a:lnTo>
                    <a:pt x="243" y="1358"/>
                  </a:lnTo>
                  <a:lnTo>
                    <a:pt x="261" y="1398"/>
                  </a:lnTo>
                  <a:lnTo>
                    <a:pt x="281" y="1437"/>
                  </a:lnTo>
                  <a:lnTo>
                    <a:pt x="301" y="1476"/>
                  </a:lnTo>
                  <a:lnTo>
                    <a:pt x="323" y="1514"/>
                  </a:lnTo>
                  <a:lnTo>
                    <a:pt x="346" y="1551"/>
                  </a:lnTo>
                  <a:lnTo>
                    <a:pt x="371" y="1590"/>
                  </a:lnTo>
                  <a:lnTo>
                    <a:pt x="396" y="1626"/>
                  </a:lnTo>
                  <a:lnTo>
                    <a:pt x="422" y="1662"/>
                  </a:lnTo>
                  <a:lnTo>
                    <a:pt x="448" y="1698"/>
                  </a:lnTo>
                  <a:lnTo>
                    <a:pt x="476" y="1733"/>
                  </a:lnTo>
                  <a:lnTo>
                    <a:pt x="504" y="1767"/>
                  </a:lnTo>
                  <a:lnTo>
                    <a:pt x="534" y="1801"/>
                  </a:lnTo>
                  <a:lnTo>
                    <a:pt x="563" y="1835"/>
                  </a:lnTo>
                  <a:lnTo>
                    <a:pt x="593" y="1869"/>
                  </a:lnTo>
                  <a:lnTo>
                    <a:pt x="624" y="1900"/>
                  </a:lnTo>
                  <a:lnTo>
                    <a:pt x="655" y="1933"/>
                  </a:lnTo>
                  <a:lnTo>
                    <a:pt x="688" y="1963"/>
                  </a:lnTo>
                  <a:lnTo>
                    <a:pt x="753" y="2025"/>
                  </a:lnTo>
                  <a:lnTo>
                    <a:pt x="818" y="2084"/>
                  </a:lnTo>
                  <a:lnTo>
                    <a:pt x="885" y="2139"/>
                  </a:lnTo>
                  <a:lnTo>
                    <a:pt x="952" y="2193"/>
                  </a:lnTo>
                  <a:lnTo>
                    <a:pt x="1019" y="2244"/>
                  </a:lnTo>
                  <a:lnTo>
                    <a:pt x="1086" y="2293"/>
                  </a:lnTo>
                  <a:lnTo>
                    <a:pt x="1086" y="2293"/>
                  </a:lnTo>
                  <a:lnTo>
                    <a:pt x="1086" y="2293"/>
                  </a:lnTo>
                  <a:lnTo>
                    <a:pt x="1112" y="2266"/>
                  </a:lnTo>
                  <a:lnTo>
                    <a:pt x="1138" y="2238"/>
                  </a:lnTo>
                  <a:lnTo>
                    <a:pt x="1163" y="2210"/>
                  </a:lnTo>
                  <a:lnTo>
                    <a:pt x="1187" y="2180"/>
                  </a:lnTo>
                  <a:lnTo>
                    <a:pt x="1211" y="2151"/>
                  </a:lnTo>
                  <a:lnTo>
                    <a:pt x="1234" y="2121"/>
                  </a:lnTo>
                  <a:lnTo>
                    <a:pt x="1255" y="2090"/>
                  </a:lnTo>
                  <a:lnTo>
                    <a:pt x="1275" y="2059"/>
                  </a:lnTo>
                  <a:lnTo>
                    <a:pt x="1296" y="2027"/>
                  </a:lnTo>
                  <a:lnTo>
                    <a:pt x="1316" y="1996"/>
                  </a:lnTo>
                  <a:lnTo>
                    <a:pt x="1334" y="1963"/>
                  </a:lnTo>
                  <a:lnTo>
                    <a:pt x="1352" y="1931"/>
                  </a:lnTo>
                  <a:lnTo>
                    <a:pt x="1369" y="1898"/>
                  </a:lnTo>
                  <a:lnTo>
                    <a:pt x="1386" y="1864"/>
                  </a:lnTo>
                  <a:lnTo>
                    <a:pt x="1402" y="1830"/>
                  </a:lnTo>
                  <a:lnTo>
                    <a:pt x="1417" y="1797"/>
                  </a:lnTo>
                  <a:lnTo>
                    <a:pt x="1431" y="1762"/>
                  </a:lnTo>
                  <a:lnTo>
                    <a:pt x="1445" y="1727"/>
                  </a:lnTo>
                  <a:lnTo>
                    <a:pt x="1458" y="1692"/>
                  </a:lnTo>
                  <a:lnTo>
                    <a:pt x="1471" y="1656"/>
                  </a:lnTo>
                  <a:lnTo>
                    <a:pt x="1482" y="1620"/>
                  </a:lnTo>
                  <a:lnTo>
                    <a:pt x="1493" y="1584"/>
                  </a:lnTo>
                  <a:lnTo>
                    <a:pt x="1515" y="1511"/>
                  </a:lnTo>
                  <a:lnTo>
                    <a:pt x="1533" y="1438"/>
                  </a:lnTo>
                  <a:lnTo>
                    <a:pt x="1549" y="1362"/>
                  </a:lnTo>
                  <a:lnTo>
                    <a:pt x="1563" y="1287"/>
                  </a:lnTo>
                  <a:lnTo>
                    <a:pt x="1575" y="1211"/>
                  </a:lnTo>
                  <a:lnTo>
                    <a:pt x="1585" y="1134"/>
                  </a:lnTo>
                  <a:lnTo>
                    <a:pt x="1593" y="1058"/>
                  </a:lnTo>
                  <a:lnTo>
                    <a:pt x="1600" y="980"/>
                  </a:lnTo>
                  <a:lnTo>
                    <a:pt x="1604" y="902"/>
                  </a:lnTo>
                  <a:lnTo>
                    <a:pt x="1607" y="825"/>
                  </a:lnTo>
                  <a:lnTo>
                    <a:pt x="1610" y="747"/>
                  </a:lnTo>
                  <a:lnTo>
                    <a:pt x="1610" y="671"/>
                  </a:lnTo>
                  <a:lnTo>
                    <a:pt x="1609" y="593"/>
                  </a:lnTo>
                  <a:lnTo>
                    <a:pt x="1607" y="516"/>
                  </a:lnTo>
                  <a:lnTo>
                    <a:pt x="1604" y="440"/>
                  </a:lnTo>
                  <a:lnTo>
                    <a:pt x="1600" y="365"/>
                  </a:lnTo>
                  <a:lnTo>
                    <a:pt x="1595" y="290"/>
                  </a:lnTo>
                  <a:lnTo>
                    <a:pt x="1589" y="216"/>
                  </a:lnTo>
                  <a:lnTo>
                    <a:pt x="1584" y="143"/>
                  </a:lnTo>
                  <a:lnTo>
                    <a:pt x="1569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799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101" name="Freeform 9"/>
            <p:cNvSpPr>
              <a:spLocks/>
            </p:cNvSpPr>
            <p:nvPr userDrawn="1"/>
          </p:nvSpPr>
          <p:spPr bwMode="auto">
            <a:xfrm flipH="1">
              <a:off x="-1" y="0"/>
              <a:ext cx="1453361" cy="3640138"/>
            </a:xfrm>
            <a:custGeom>
              <a:avLst/>
              <a:gdLst>
                <a:gd name="T0" fmla="*/ 919 w 919"/>
                <a:gd name="T1" fmla="*/ 1753 h 2293"/>
                <a:gd name="T2" fmla="*/ 919 w 919"/>
                <a:gd name="T3" fmla="*/ 0 h 2293"/>
                <a:gd name="T4" fmla="*/ 241 w 919"/>
                <a:gd name="T5" fmla="*/ 0 h 2293"/>
                <a:gd name="T6" fmla="*/ 241 w 919"/>
                <a:gd name="T7" fmla="*/ 0 h 2293"/>
                <a:gd name="T8" fmla="*/ 248 w 919"/>
                <a:gd name="T9" fmla="*/ 70 h 2293"/>
                <a:gd name="T10" fmla="*/ 255 w 919"/>
                <a:gd name="T11" fmla="*/ 141 h 2293"/>
                <a:gd name="T12" fmla="*/ 261 w 919"/>
                <a:gd name="T13" fmla="*/ 212 h 2293"/>
                <a:gd name="T14" fmla="*/ 264 w 919"/>
                <a:gd name="T15" fmla="*/ 282 h 2293"/>
                <a:gd name="T16" fmla="*/ 267 w 919"/>
                <a:gd name="T17" fmla="*/ 353 h 2293"/>
                <a:gd name="T18" fmla="*/ 271 w 919"/>
                <a:gd name="T19" fmla="*/ 424 h 2293"/>
                <a:gd name="T20" fmla="*/ 272 w 919"/>
                <a:gd name="T21" fmla="*/ 496 h 2293"/>
                <a:gd name="T22" fmla="*/ 273 w 919"/>
                <a:gd name="T23" fmla="*/ 567 h 2293"/>
                <a:gd name="T24" fmla="*/ 272 w 919"/>
                <a:gd name="T25" fmla="*/ 639 h 2293"/>
                <a:gd name="T26" fmla="*/ 271 w 919"/>
                <a:gd name="T27" fmla="*/ 710 h 2293"/>
                <a:gd name="T28" fmla="*/ 270 w 919"/>
                <a:gd name="T29" fmla="*/ 782 h 2293"/>
                <a:gd name="T30" fmla="*/ 266 w 919"/>
                <a:gd name="T31" fmla="*/ 854 h 2293"/>
                <a:gd name="T32" fmla="*/ 262 w 919"/>
                <a:gd name="T33" fmla="*/ 925 h 2293"/>
                <a:gd name="T34" fmla="*/ 257 w 919"/>
                <a:gd name="T35" fmla="*/ 997 h 2293"/>
                <a:gd name="T36" fmla="*/ 252 w 919"/>
                <a:gd name="T37" fmla="*/ 1069 h 2293"/>
                <a:gd name="T38" fmla="*/ 244 w 919"/>
                <a:gd name="T39" fmla="*/ 1141 h 2293"/>
                <a:gd name="T40" fmla="*/ 236 w 919"/>
                <a:gd name="T41" fmla="*/ 1213 h 2293"/>
                <a:gd name="T42" fmla="*/ 228 w 919"/>
                <a:gd name="T43" fmla="*/ 1285 h 2293"/>
                <a:gd name="T44" fmla="*/ 218 w 919"/>
                <a:gd name="T45" fmla="*/ 1357 h 2293"/>
                <a:gd name="T46" fmla="*/ 206 w 919"/>
                <a:gd name="T47" fmla="*/ 1429 h 2293"/>
                <a:gd name="T48" fmla="*/ 195 w 919"/>
                <a:gd name="T49" fmla="*/ 1502 h 2293"/>
                <a:gd name="T50" fmla="*/ 183 w 919"/>
                <a:gd name="T51" fmla="*/ 1574 h 2293"/>
                <a:gd name="T52" fmla="*/ 168 w 919"/>
                <a:gd name="T53" fmla="*/ 1646 h 2293"/>
                <a:gd name="T54" fmla="*/ 153 w 919"/>
                <a:gd name="T55" fmla="*/ 1718 h 2293"/>
                <a:gd name="T56" fmla="*/ 138 w 919"/>
                <a:gd name="T57" fmla="*/ 1790 h 2293"/>
                <a:gd name="T58" fmla="*/ 122 w 919"/>
                <a:gd name="T59" fmla="*/ 1862 h 2293"/>
                <a:gd name="T60" fmla="*/ 104 w 919"/>
                <a:gd name="T61" fmla="*/ 1934 h 2293"/>
                <a:gd name="T62" fmla="*/ 84 w 919"/>
                <a:gd name="T63" fmla="*/ 2006 h 2293"/>
                <a:gd name="T64" fmla="*/ 65 w 919"/>
                <a:gd name="T65" fmla="*/ 2078 h 2293"/>
                <a:gd name="T66" fmla="*/ 44 w 919"/>
                <a:gd name="T67" fmla="*/ 2150 h 2293"/>
                <a:gd name="T68" fmla="*/ 22 w 919"/>
                <a:gd name="T69" fmla="*/ 2221 h 2293"/>
                <a:gd name="T70" fmla="*/ 0 w 919"/>
                <a:gd name="T71" fmla="*/ 2293 h 2293"/>
                <a:gd name="T72" fmla="*/ 0 w 919"/>
                <a:gd name="T73" fmla="*/ 2293 h 2293"/>
                <a:gd name="T74" fmla="*/ 53 w 919"/>
                <a:gd name="T75" fmla="*/ 2255 h 2293"/>
                <a:gd name="T76" fmla="*/ 108 w 919"/>
                <a:gd name="T77" fmla="*/ 2216 h 2293"/>
                <a:gd name="T78" fmla="*/ 162 w 919"/>
                <a:gd name="T79" fmla="*/ 2179 h 2293"/>
                <a:gd name="T80" fmla="*/ 219 w 919"/>
                <a:gd name="T81" fmla="*/ 2142 h 2293"/>
                <a:gd name="T82" fmla="*/ 274 w 919"/>
                <a:gd name="T83" fmla="*/ 2106 h 2293"/>
                <a:gd name="T84" fmla="*/ 331 w 919"/>
                <a:gd name="T85" fmla="*/ 2071 h 2293"/>
                <a:gd name="T86" fmla="*/ 387 w 919"/>
                <a:gd name="T87" fmla="*/ 2036 h 2293"/>
                <a:gd name="T88" fmla="*/ 445 w 919"/>
                <a:gd name="T89" fmla="*/ 2001 h 2293"/>
                <a:gd name="T90" fmla="*/ 502 w 919"/>
                <a:gd name="T91" fmla="*/ 1969 h 2293"/>
                <a:gd name="T92" fmla="*/ 561 w 919"/>
                <a:gd name="T93" fmla="*/ 1935 h 2293"/>
                <a:gd name="T94" fmla="*/ 620 w 919"/>
                <a:gd name="T95" fmla="*/ 1904 h 2293"/>
                <a:gd name="T96" fmla="*/ 678 w 919"/>
                <a:gd name="T97" fmla="*/ 1872 h 2293"/>
                <a:gd name="T98" fmla="*/ 738 w 919"/>
                <a:gd name="T99" fmla="*/ 1842 h 2293"/>
                <a:gd name="T100" fmla="*/ 798 w 919"/>
                <a:gd name="T101" fmla="*/ 1811 h 2293"/>
                <a:gd name="T102" fmla="*/ 858 w 919"/>
                <a:gd name="T103" fmla="*/ 1782 h 2293"/>
                <a:gd name="T104" fmla="*/ 919 w 919"/>
                <a:gd name="T105" fmla="*/ 1753 h 2293"/>
                <a:gd name="T106" fmla="*/ 919 w 919"/>
                <a:gd name="T107" fmla="*/ 1753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9" h="2293">
                  <a:moveTo>
                    <a:pt x="919" y="1753"/>
                  </a:moveTo>
                  <a:lnTo>
                    <a:pt x="919" y="0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48" y="70"/>
                  </a:lnTo>
                  <a:lnTo>
                    <a:pt x="255" y="141"/>
                  </a:lnTo>
                  <a:lnTo>
                    <a:pt x="261" y="212"/>
                  </a:lnTo>
                  <a:lnTo>
                    <a:pt x="264" y="282"/>
                  </a:lnTo>
                  <a:lnTo>
                    <a:pt x="267" y="353"/>
                  </a:lnTo>
                  <a:lnTo>
                    <a:pt x="271" y="424"/>
                  </a:lnTo>
                  <a:lnTo>
                    <a:pt x="272" y="496"/>
                  </a:lnTo>
                  <a:lnTo>
                    <a:pt x="273" y="567"/>
                  </a:lnTo>
                  <a:lnTo>
                    <a:pt x="272" y="639"/>
                  </a:lnTo>
                  <a:lnTo>
                    <a:pt x="271" y="710"/>
                  </a:lnTo>
                  <a:lnTo>
                    <a:pt x="270" y="782"/>
                  </a:lnTo>
                  <a:lnTo>
                    <a:pt x="266" y="854"/>
                  </a:lnTo>
                  <a:lnTo>
                    <a:pt x="262" y="925"/>
                  </a:lnTo>
                  <a:lnTo>
                    <a:pt x="257" y="997"/>
                  </a:lnTo>
                  <a:lnTo>
                    <a:pt x="252" y="1069"/>
                  </a:lnTo>
                  <a:lnTo>
                    <a:pt x="244" y="1141"/>
                  </a:lnTo>
                  <a:lnTo>
                    <a:pt x="236" y="1213"/>
                  </a:lnTo>
                  <a:lnTo>
                    <a:pt x="228" y="1285"/>
                  </a:lnTo>
                  <a:lnTo>
                    <a:pt x="218" y="1357"/>
                  </a:lnTo>
                  <a:lnTo>
                    <a:pt x="206" y="1429"/>
                  </a:lnTo>
                  <a:lnTo>
                    <a:pt x="195" y="1502"/>
                  </a:lnTo>
                  <a:lnTo>
                    <a:pt x="183" y="1574"/>
                  </a:lnTo>
                  <a:lnTo>
                    <a:pt x="168" y="1646"/>
                  </a:lnTo>
                  <a:lnTo>
                    <a:pt x="153" y="1718"/>
                  </a:lnTo>
                  <a:lnTo>
                    <a:pt x="138" y="1790"/>
                  </a:lnTo>
                  <a:lnTo>
                    <a:pt x="122" y="1862"/>
                  </a:lnTo>
                  <a:lnTo>
                    <a:pt x="104" y="1934"/>
                  </a:lnTo>
                  <a:lnTo>
                    <a:pt x="84" y="2006"/>
                  </a:lnTo>
                  <a:lnTo>
                    <a:pt x="65" y="2078"/>
                  </a:lnTo>
                  <a:lnTo>
                    <a:pt x="44" y="2150"/>
                  </a:lnTo>
                  <a:lnTo>
                    <a:pt x="22" y="2221"/>
                  </a:lnTo>
                  <a:lnTo>
                    <a:pt x="0" y="2293"/>
                  </a:lnTo>
                  <a:lnTo>
                    <a:pt x="0" y="2293"/>
                  </a:lnTo>
                  <a:lnTo>
                    <a:pt x="53" y="2255"/>
                  </a:lnTo>
                  <a:lnTo>
                    <a:pt x="108" y="2216"/>
                  </a:lnTo>
                  <a:lnTo>
                    <a:pt x="162" y="2179"/>
                  </a:lnTo>
                  <a:lnTo>
                    <a:pt x="219" y="2142"/>
                  </a:lnTo>
                  <a:lnTo>
                    <a:pt x="274" y="2106"/>
                  </a:lnTo>
                  <a:lnTo>
                    <a:pt x="331" y="2071"/>
                  </a:lnTo>
                  <a:lnTo>
                    <a:pt x="387" y="2036"/>
                  </a:lnTo>
                  <a:lnTo>
                    <a:pt x="445" y="2001"/>
                  </a:lnTo>
                  <a:lnTo>
                    <a:pt x="502" y="1969"/>
                  </a:lnTo>
                  <a:lnTo>
                    <a:pt x="561" y="1935"/>
                  </a:lnTo>
                  <a:lnTo>
                    <a:pt x="620" y="1904"/>
                  </a:lnTo>
                  <a:lnTo>
                    <a:pt x="678" y="1872"/>
                  </a:lnTo>
                  <a:lnTo>
                    <a:pt x="738" y="1842"/>
                  </a:lnTo>
                  <a:lnTo>
                    <a:pt x="798" y="1811"/>
                  </a:lnTo>
                  <a:lnTo>
                    <a:pt x="858" y="1782"/>
                  </a:lnTo>
                  <a:lnTo>
                    <a:pt x="919" y="1753"/>
                  </a:lnTo>
                  <a:lnTo>
                    <a:pt x="919" y="1753"/>
                  </a:lnTo>
                  <a:close/>
                </a:path>
              </a:pathLst>
            </a:custGeom>
            <a:solidFill>
              <a:srgbClr val="BCC8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102" name="Freeform 10"/>
            <p:cNvSpPr>
              <a:spLocks/>
            </p:cNvSpPr>
            <p:nvPr userDrawn="1"/>
          </p:nvSpPr>
          <p:spPr bwMode="auto">
            <a:xfrm flipH="1">
              <a:off x="-1" y="3640138"/>
              <a:ext cx="1453361" cy="857250"/>
            </a:xfrm>
            <a:custGeom>
              <a:avLst/>
              <a:gdLst>
                <a:gd name="T0" fmla="*/ 919 w 919"/>
                <a:gd name="T1" fmla="*/ 378 h 540"/>
                <a:gd name="T2" fmla="*/ 919 w 919"/>
                <a:gd name="T3" fmla="*/ 378 h 540"/>
                <a:gd name="T4" fmla="*/ 858 w 919"/>
                <a:gd name="T5" fmla="*/ 368 h 540"/>
                <a:gd name="T6" fmla="*/ 798 w 919"/>
                <a:gd name="T7" fmla="*/ 356 h 540"/>
                <a:gd name="T8" fmla="*/ 738 w 919"/>
                <a:gd name="T9" fmla="*/ 342 h 540"/>
                <a:gd name="T10" fmla="*/ 678 w 919"/>
                <a:gd name="T11" fmla="*/ 327 h 540"/>
                <a:gd name="T12" fmla="*/ 620 w 919"/>
                <a:gd name="T13" fmla="*/ 309 h 540"/>
                <a:gd name="T14" fmla="*/ 561 w 919"/>
                <a:gd name="T15" fmla="*/ 290 h 540"/>
                <a:gd name="T16" fmla="*/ 502 w 919"/>
                <a:gd name="T17" fmla="*/ 270 h 540"/>
                <a:gd name="T18" fmla="*/ 444 w 919"/>
                <a:gd name="T19" fmla="*/ 247 h 540"/>
                <a:gd name="T20" fmla="*/ 386 w 919"/>
                <a:gd name="T21" fmla="*/ 223 h 540"/>
                <a:gd name="T22" fmla="*/ 330 w 919"/>
                <a:gd name="T23" fmla="*/ 196 h 540"/>
                <a:gd name="T24" fmla="*/ 273 w 919"/>
                <a:gd name="T25" fmla="*/ 167 h 540"/>
                <a:gd name="T26" fmla="*/ 217 w 919"/>
                <a:gd name="T27" fmla="*/ 138 h 540"/>
                <a:gd name="T28" fmla="*/ 161 w 919"/>
                <a:gd name="T29" fmla="*/ 107 h 540"/>
                <a:gd name="T30" fmla="*/ 107 w 919"/>
                <a:gd name="T31" fmla="*/ 73 h 540"/>
                <a:gd name="T32" fmla="*/ 53 w 919"/>
                <a:gd name="T33" fmla="*/ 37 h 540"/>
                <a:gd name="T34" fmla="*/ 0 w 919"/>
                <a:gd name="T35" fmla="*/ 0 h 540"/>
                <a:gd name="T36" fmla="*/ 0 w 919"/>
                <a:gd name="T37" fmla="*/ 0 h 540"/>
                <a:gd name="T38" fmla="*/ 55 w 919"/>
                <a:gd name="T39" fmla="*/ 39 h 540"/>
                <a:gd name="T40" fmla="*/ 110 w 919"/>
                <a:gd name="T41" fmla="*/ 79 h 540"/>
                <a:gd name="T42" fmla="*/ 166 w 919"/>
                <a:gd name="T43" fmla="*/ 116 h 540"/>
                <a:gd name="T44" fmla="*/ 222 w 919"/>
                <a:gd name="T45" fmla="*/ 153 h 540"/>
                <a:gd name="T46" fmla="*/ 279 w 919"/>
                <a:gd name="T47" fmla="*/ 190 h 540"/>
                <a:gd name="T48" fmla="*/ 335 w 919"/>
                <a:gd name="T49" fmla="*/ 225 h 540"/>
                <a:gd name="T50" fmla="*/ 393 w 919"/>
                <a:gd name="T51" fmla="*/ 260 h 540"/>
                <a:gd name="T52" fmla="*/ 450 w 919"/>
                <a:gd name="T53" fmla="*/ 295 h 540"/>
                <a:gd name="T54" fmla="*/ 508 w 919"/>
                <a:gd name="T55" fmla="*/ 327 h 540"/>
                <a:gd name="T56" fmla="*/ 566 w 919"/>
                <a:gd name="T57" fmla="*/ 360 h 540"/>
                <a:gd name="T58" fmla="*/ 624 w 919"/>
                <a:gd name="T59" fmla="*/ 392 h 540"/>
                <a:gd name="T60" fmla="*/ 682 w 919"/>
                <a:gd name="T61" fmla="*/ 423 h 540"/>
                <a:gd name="T62" fmla="*/ 741 w 919"/>
                <a:gd name="T63" fmla="*/ 453 h 540"/>
                <a:gd name="T64" fmla="*/ 800 w 919"/>
                <a:gd name="T65" fmla="*/ 482 h 540"/>
                <a:gd name="T66" fmla="*/ 859 w 919"/>
                <a:gd name="T67" fmla="*/ 512 h 540"/>
                <a:gd name="T68" fmla="*/ 919 w 919"/>
                <a:gd name="T69" fmla="*/ 540 h 540"/>
                <a:gd name="T70" fmla="*/ 919 w 919"/>
                <a:gd name="T71" fmla="*/ 378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19" h="540">
                  <a:moveTo>
                    <a:pt x="919" y="378"/>
                  </a:moveTo>
                  <a:lnTo>
                    <a:pt x="919" y="378"/>
                  </a:lnTo>
                  <a:lnTo>
                    <a:pt x="858" y="368"/>
                  </a:lnTo>
                  <a:lnTo>
                    <a:pt x="798" y="356"/>
                  </a:lnTo>
                  <a:lnTo>
                    <a:pt x="738" y="342"/>
                  </a:lnTo>
                  <a:lnTo>
                    <a:pt x="678" y="327"/>
                  </a:lnTo>
                  <a:lnTo>
                    <a:pt x="620" y="309"/>
                  </a:lnTo>
                  <a:lnTo>
                    <a:pt x="561" y="290"/>
                  </a:lnTo>
                  <a:lnTo>
                    <a:pt x="502" y="270"/>
                  </a:lnTo>
                  <a:lnTo>
                    <a:pt x="444" y="247"/>
                  </a:lnTo>
                  <a:lnTo>
                    <a:pt x="386" y="223"/>
                  </a:lnTo>
                  <a:lnTo>
                    <a:pt x="330" y="196"/>
                  </a:lnTo>
                  <a:lnTo>
                    <a:pt x="273" y="167"/>
                  </a:lnTo>
                  <a:lnTo>
                    <a:pt x="217" y="138"/>
                  </a:lnTo>
                  <a:lnTo>
                    <a:pt x="161" y="107"/>
                  </a:lnTo>
                  <a:lnTo>
                    <a:pt x="107" y="73"/>
                  </a:lnTo>
                  <a:lnTo>
                    <a:pt x="53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55" y="39"/>
                  </a:lnTo>
                  <a:lnTo>
                    <a:pt x="110" y="79"/>
                  </a:lnTo>
                  <a:lnTo>
                    <a:pt x="166" y="116"/>
                  </a:lnTo>
                  <a:lnTo>
                    <a:pt x="222" y="153"/>
                  </a:lnTo>
                  <a:lnTo>
                    <a:pt x="279" y="190"/>
                  </a:lnTo>
                  <a:lnTo>
                    <a:pt x="335" y="225"/>
                  </a:lnTo>
                  <a:lnTo>
                    <a:pt x="393" y="260"/>
                  </a:lnTo>
                  <a:lnTo>
                    <a:pt x="450" y="295"/>
                  </a:lnTo>
                  <a:lnTo>
                    <a:pt x="508" y="327"/>
                  </a:lnTo>
                  <a:lnTo>
                    <a:pt x="566" y="360"/>
                  </a:lnTo>
                  <a:lnTo>
                    <a:pt x="624" y="392"/>
                  </a:lnTo>
                  <a:lnTo>
                    <a:pt x="682" y="423"/>
                  </a:lnTo>
                  <a:lnTo>
                    <a:pt x="741" y="453"/>
                  </a:lnTo>
                  <a:lnTo>
                    <a:pt x="800" y="482"/>
                  </a:lnTo>
                  <a:lnTo>
                    <a:pt x="859" y="512"/>
                  </a:lnTo>
                  <a:lnTo>
                    <a:pt x="919" y="540"/>
                  </a:lnTo>
                  <a:lnTo>
                    <a:pt x="919" y="378"/>
                  </a:lnTo>
                  <a:close/>
                </a:path>
              </a:pathLst>
            </a:custGeom>
            <a:solidFill>
              <a:srgbClr val="5876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103" name="Freeform 11"/>
            <p:cNvSpPr>
              <a:spLocks/>
            </p:cNvSpPr>
            <p:nvPr userDrawn="1"/>
          </p:nvSpPr>
          <p:spPr bwMode="auto">
            <a:xfrm flipH="1">
              <a:off x="1453360" y="0"/>
              <a:ext cx="2913048" cy="3640138"/>
            </a:xfrm>
            <a:custGeom>
              <a:avLst/>
              <a:gdLst>
                <a:gd name="T0" fmla="*/ 1069 w 1842"/>
                <a:gd name="T1" fmla="*/ 1236 h 2293"/>
                <a:gd name="T2" fmla="*/ 1047 w 1842"/>
                <a:gd name="T3" fmla="*/ 1163 h 2293"/>
                <a:gd name="T4" fmla="*/ 1028 w 1842"/>
                <a:gd name="T5" fmla="*/ 1089 h 2293"/>
                <a:gd name="T6" fmla="*/ 1009 w 1842"/>
                <a:gd name="T7" fmla="*/ 1014 h 2293"/>
                <a:gd name="T8" fmla="*/ 996 w 1842"/>
                <a:gd name="T9" fmla="*/ 938 h 2293"/>
                <a:gd name="T10" fmla="*/ 983 w 1842"/>
                <a:gd name="T11" fmla="*/ 862 h 2293"/>
                <a:gd name="T12" fmla="*/ 974 w 1842"/>
                <a:gd name="T13" fmla="*/ 785 h 2293"/>
                <a:gd name="T14" fmla="*/ 969 w 1842"/>
                <a:gd name="T15" fmla="*/ 708 h 2293"/>
                <a:gd name="T16" fmla="*/ 965 w 1842"/>
                <a:gd name="T17" fmla="*/ 630 h 2293"/>
                <a:gd name="T18" fmla="*/ 965 w 1842"/>
                <a:gd name="T19" fmla="*/ 551 h 2293"/>
                <a:gd name="T20" fmla="*/ 968 w 1842"/>
                <a:gd name="T21" fmla="*/ 473 h 2293"/>
                <a:gd name="T22" fmla="*/ 973 w 1842"/>
                <a:gd name="T23" fmla="*/ 394 h 2293"/>
                <a:gd name="T24" fmla="*/ 982 w 1842"/>
                <a:gd name="T25" fmla="*/ 315 h 2293"/>
                <a:gd name="T26" fmla="*/ 995 w 1842"/>
                <a:gd name="T27" fmla="*/ 236 h 2293"/>
                <a:gd name="T28" fmla="*/ 1009 w 1842"/>
                <a:gd name="T29" fmla="*/ 158 h 2293"/>
                <a:gd name="T30" fmla="*/ 1028 w 1842"/>
                <a:gd name="T31" fmla="*/ 79 h 2293"/>
                <a:gd name="T32" fmla="*/ 1048 w 1842"/>
                <a:gd name="T33" fmla="*/ 0 h 2293"/>
                <a:gd name="T34" fmla="*/ 0 w 1842"/>
                <a:gd name="T35" fmla="*/ 0 h 2293"/>
                <a:gd name="T36" fmla="*/ 79 w 1842"/>
                <a:gd name="T37" fmla="*/ 174 h 2293"/>
                <a:gd name="T38" fmla="*/ 162 w 1842"/>
                <a:gd name="T39" fmla="*/ 345 h 2293"/>
                <a:gd name="T40" fmla="*/ 253 w 1842"/>
                <a:gd name="T41" fmla="*/ 512 h 2293"/>
                <a:gd name="T42" fmla="*/ 348 w 1842"/>
                <a:gd name="T43" fmla="*/ 675 h 2293"/>
                <a:gd name="T44" fmla="*/ 447 w 1842"/>
                <a:gd name="T45" fmla="*/ 835 h 2293"/>
                <a:gd name="T46" fmla="*/ 552 w 1842"/>
                <a:gd name="T47" fmla="*/ 989 h 2293"/>
                <a:gd name="T48" fmla="*/ 662 w 1842"/>
                <a:gd name="T49" fmla="*/ 1140 h 2293"/>
                <a:gd name="T50" fmla="*/ 777 w 1842"/>
                <a:gd name="T51" fmla="*/ 1286 h 2293"/>
                <a:gd name="T52" fmla="*/ 895 w 1842"/>
                <a:gd name="T53" fmla="*/ 1428 h 2293"/>
                <a:gd name="T54" fmla="*/ 1018 w 1842"/>
                <a:gd name="T55" fmla="*/ 1565 h 2293"/>
                <a:gd name="T56" fmla="*/ 1146 w 1842"/>
                <a:gd name="T57" fmla="*/ 1699 h 2293"/>
                <a:gd name="T58" fmla="*/ 1277 w 1842"/>
                <a:gd name="T59" fmla="*/ 1827 h 2293"/>
                <a:gd name="T60" fmla="*/ 1413 w 1842"/>
                <a:gd name="T61" fmla="*/ 1951 h 2293"/>
                <a:gd name="T62" fmla="*/ 1552 w 1842"/>
                <a:gd name="T63" fmla="*/ 2069 h 2293"/>
                <a:gd name="T64" fmla="*/ 1695 w 1842"/>
                <a:gd name="T65" fmla="*/ 2184 h 2293"/>
                <a:gd name="T66" fmla="*/ 1842 w 1842"/>
                <a:gd name="T67" fmla="*/ 2293 h 2293"/>
                <a:gd name="T68" fmla="*/ 1809 w 1842"/>
                <a:gd name="T69" fmla="*/ 2269 h 2293"/>
                <a:gd name="T70" fmla="*/ 1745 w 1842"/>
                <a:gd name="T71" fmla="*/ 2219 h 2293"/>
                <a:gd name="T72" fmla="*/ 1683 w 1842"/>
                <a:gd name="T73" fmla="*/ 2167 h 2293"/>
                <a:gd name="T74" fmla="*/ 1623 w 1842"/>
                <a:gd name="T75" fmla="*/ 2112 h 2293"/>
                <a:gd name="T76" fmla="*/ 1564 w 1842"/>
                <a:gd name="T77" fmla="*/ 2054 h 2293"/>
                <a:gd name="T78" fmla="*/ 1509 w 1842"/>
                <a:gd name="T79" fmla="*/ 1995 h 2293"/>
                <a:gd name="T80" fmla="*/ 1454 w 1842"/>
                <a:gd name="T81" fmla="*/ 1933 h 2293"/>
                <a:gd name="T82" fmla="*/ 1402 w 1842"/>
                <a:gd name="T83" fmla="*/ 1869 h 2293"/>
                <a:gd name="T84" fmla="*/ 1354 w 1842"/>
                <a:gd name="T85" fmla="*/ 1801 h 2293"/>
                <a:gd name="T86" fmla="*/ 1306 w 1842"/>
                <a:gd name="T87" fmla="*/ 1733 h 2293"/>
                <a:gd name="T88" fmla="*/ 1262 w 1842"/>
                <a:gd name="T89" fmla="*/ 1662 h 2293"/>
                <a:gd name="T90" fmla="*/ 1222 w 1842"/>
                <a:gd name="T91" fmla="*/ 1590 h 2293"/>
                <a:gd name="T92" fmla="*/ 1182 w 1842"/>
                <a:gd name="T93" fmla="*/ 1514 h 2293"/>
                <a:gd name="T94" fmla="*/ 1147 w 1842"/>
                <a:gd name="T95" fmla="*/ 1437 h 2293"/>
                <a:gd name="T96" fmla="*/ 1113 w 1842"/>
                <a:gd name="T97" fmla="*/ 1358 h 2293"/>
                <a:gd name="T98" fmla="*/ 1084 w 1842"/>
                <a:gd name="T99" fmla="*/ 1277 h 2293"/>
                <a:gd name="T100" fmla="*/ 1069 w 1842"/>
                <a:gd name="T101" fmla="*/ 1236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42" h="2293">
                  <a:moveTo>
                    <a:pt x="1069" y="1236"/>
                  </a:moveTo>
                  <a:lnTo>
                    <a:pt x="1069" y="1236"/>
                  </a:lnTo>
                  <a:lnTo>
                    <a:pt x="1058" y="1199"/>
                  </a:lnTo>
                  <a:lnTo>
                    <a:pt x="1047" y="1163"/>
                  </a:lnTo>
                  <a:lnTo>
                    <a:pt x="1037" y="1126"/>
                  </a:lnTo>
                  <a:lnTo>
                    <a:pt x="1028" y="1089"/>
                  </a:lnTo>
                  <a:lnTo>
                    <a:pt x="1018" y="1051"/>
                  </a:lnTo>
                  <a:lnTo>
                    <a:pt x="1009" y="1014"/>
                  </a:lnTo>
                  <a:lnTo>
                    <a:pt x="1003" y="975"/>
                  </a:lnTo>
                  <a:lnTo>
                    <a:pt x="996" y="938"/>
                  </a:lnTo>
                  <a:lnTo>
                    <a:pt x="989" y="900"/>
                  </a:lnTo>
                  <a:lnTo>
                    <a:pt x="983" y="862"/>
                  </a:lnTo>
                  <a:lnTo>
                    <a:pt x="979" y="824"/>
                  </a:lnTo>
                  <a:lnTo>
                    <a:pt x="974" y="785"/>
                  </a:lnTo>
                  <a:lnTo>
                    <a:pt x="971" y="746"/>
                  </a:lnTo>
                  <a:lnTo>
                    <a:pt x="969" y="708"/>
                  </a:lnTo>
                  <a:lnTo>
                    <a:pt x="967" y="668"/>
                  </a:lnTo>
                  <a:lnTo>
                    <a:pt x="965" y="630"/>
                  </a:lnTo>
                  <a:lnTo>
                    <a:pt x="965" y="591"/>
                  </a:lnTo>
                  <a:lnTo>
                    <a:pt x="965" y="551"/>
                  </a:lnTo>
                  <a:lnTo>
                    <a:pt x="967" y="512"/>
                  </a:lnTo>
                  <a:lnTo>
                    <a:pt x="968" y="473"/>
                  </a:lnTo>
                  <a:lnTo>
                    <a:pt x="971" y="433"/>
                  </a:lnTo>
                  <a:lnTo>
                    <a:pt x="973" y="394"/>
                  </a:lnTo>
                  <a:lnTo>
                    <a:pt x="978" y="354"/>
                  </a:lnTo>
                  <a:lnTo>
                    <a:pt x="982" y="315"/>
                  </a:lnTo>
                  <a:lnTo>
                    <a:pt x="988" y="276"/>
                  </a:lnTo>
                  <a:lnTo>
                    <a:pt x="995" y="236"/>
                  </a:lnTo>
                  <a:lnTo>
                    <a:pt x="1002" y="197"/>
                  </a:lnTo>
                  <a:lnTo>
                    <a:pt x="1009" y="158"/>
                  </a:lnTo>
                  <a:lnTo>
                    <a:pt x="1017" y="118"/>
                  </a:lnTo>
                  <a:lnTo>
                    <a:pt x="1028" y="79"/>
                  </a:lnTo>
                  <a:lnTo>
                    <a:pt x="1038" y="39"/>
                  </a:lnTo>
                  <a:lnTo>
                    <a:pt x="10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88"/>
                  </a:lnTo>
                  <a:lnTo>
                    <a:pt x="79" y="174"/>
                  </a:lnTo>
                  <a:lnTo>
                    <a:pt x="121" y="260"/>
                  </a:lnTo>
                  <a:lnTo>
                    <a:pt x="162" y="345"/>
                  </a:lnTo>
                  <a:lnTo>
                    <a:pt x="208" y="430"/>
                  </a:lnTo>
                  <a:lnTo>
                    <a:pt x="253" y="512"/>
                  </a:lnTo>
                  <a:lnTo>
                    <a:pt x="299" y="594"/>
                  </a:lnTo>
                  <a:lnTo>
                    <a:pt x="348" y="675"/>
                  </a:lnTo>
                  <a:lnTo>
                    <a:pt x="397" y="755"/>
                  </a:lnTo>
                  <a:lnTo>
                    <a:pt x="447" y="835"/>
                  </a:lnTo>
                  <a:lnTo>
                    <a:pt x="499" y="912"/>
                  </a:lnTo>
                  <a:lnTo>
                    <a:pt x="552" y="989"/>
                  </a:lnTo>
                  <a:lnTo>
                    <a:pt x="606" y="1065"/>
                  </a:lnTo>
                  <a:lnTo>
                    <a:pt x="662" y="1140"/>
                  </a:lnTo>
                  <a:lnTo>
                    <a:pt x="719" y="1214"/>
                  </a:lnTo>
                  <a:lnTo>
                    <a:pt x="777" y="1286"/>
                  </a:lnTo>
                  <a:lnTo>
                    <a:pt x="836" y="1358"/>
                  </a:lnTo>
                  <a:lnTo>
                    <a:pt x="895" y="1428"/>
                  </a:lnTo>
                  <a:lnTo>
                    <a:pt x="956" y="1497"/>
                  </a:lnTo>
                  <a:lnTo>
                    <a:pt x="1018" y="1565"/>
                  </a:lnTo>
                  <a:lnTo>
                    <a:pt x="1082" y="1632"/>
                  </a:lnTo>
                  <a:lnTo>
                    <a:pt x="1146" y="1699"/>
                  </a:lnTo>
                  <a:lnTo>
                    <a:pt x="1212" y="1763"/>
                  </a:lnTo>
                  <a:lnTo>
                    <a:pt x="1277" y="1827"/>
                  </a:lnTo>
                  <a:lnTo>
                    <a:pt x="1345" y="1889"/>
                  </a:lnTo>
                  <a:lnTo>
                    <a:pt x="1413" y="1951"/>
                  </a:lnTo>
                  <a:lnTo>
                    <a:pt x="1482" y="2010"/>
                  </a:lnTo>
                  <a:lnTo>
                    <a:pt x="1552" y="2069"/>
                  </a:lnTo>
                  <a:lnTo>
                    <a:pt x="1623" y="2127"/>
                  </a:lnTo>
                  <a:lnTo>
                    <a:pt x="1695" y="2184"/>
                  </a:lnTo>
                  <a:lnTo>
                    <a:pt x="1767" y="2239"/>
                  </a:lnTo>
                  <a:lnTo>
                    <a:pt x="1842" y="2293"/>
                  </a:lnTo>
                  <a:lnTo>
                    <a:pt x="1842" y="2293"/>
                  </a:lnTo>
                  <a:lnTo>
                    <a:pt x="1809" y="2269"/>
                  </a:lnTo>
                  <a:lnTo>
                    <a:pt x="1776" y="2244"/>
                  </a:lnTo>
                  <a:lnTo>
                    <a:pt x="1745" y="2219"/>
                  </a:lnTo>
                  <a:lnTo>
                    <a:pt x="1713" y="2193"/>
                  </a:lnTo>
                  <a:lnTo>
                    <a:pt x="1683" y="2167"/>
                  </a:lnTo>
                  <a:lnTo>
                    <a:pt x="1652" y="2139"/>
                  </a:lnTo>
                  <a:lnTo>
                    <a:pt x="1623" y="2112"/>
                  </a:lnTo>
                  <a:lnTo>
                    <a:pt x="1593" y="2084"/>
                  </a:lnTo>
                  <a:lnTo>
                    <a:pt x="1564" y="2054"/>
                  </a:lnTo>
                  <a:lnTo>
                    <a:pt x="1536" y="2025"/>
                  </a:lnTo>
                  <a:lnTo>
                    <a:pt x="1509" y="1995"/>
                  </a:lnTo>
                  <a:lnTo>
                    <a:pt x="1482" y="1963"/>
                  </a:lnTo>
                  <a:lnTo>
                    <a:pt x="1454" y="1933"/>
                  </a:lnTo>
                  <a:lnTo>
                    <a:pt x="1428" y="1900"/>
                  </a:lnTo>
                  <a:lnTo>
                    <a:pt x="1402" y="1869"/>
                  </a:lnTo>
                  <a:lnTo>
                    <a:pt x="1378" y="1835"/>
                  </a:lnTo>
                  <a:lnTo>
                    <a:pt x="1354" y="1801"/>
                  </a:lnTo>
                  <a:lnTo>
                    <a:pt x="1330" y="1767"/>
                  </a:lnTo>
                  <a:lnTo>
                    <a:pt x="1306" y="1733"/>
                  </a:lnTo>
                  <a:lnTo>
                    <a:pt x="1285" y="1698"/>
                  </a:lnTo>
                  <a:lnTo>
                    <a:pt x="1262" y="1662"/>
                  </a:lnTo>
                  <a:lnTo>
                    <a:pt x="1242" y="1626"/>
                  </a:lnTo>
                  <a:lnTo>
                    <a:pt x="1222" y="1590"/>
                  </a:lnTo>
                  <a:lnTo>
                    <a:pt x="1201" y="1551"/>
                  </a:lnTo>
                  <a:lnTo>
                    <a:pt x="1182" y="1514"/>
                  </a:lnTo>
                  <a:lnTo>
                    <a:pt x="1164" y="1476"/>
                  </a:lnTo>
                  <a:lnTo>
                    <a:pt x="1147" y="1437"/>
                  </a:lnTo>
                  <a:lnTo>
                    <a:pt x="1130" y="1398"/>
                  </a:lnTo>
                  <a:lnTo>
                    <a:pt x="1113" y="1358"/>
                  </a:lnTo>
                  <a:lnTo>
                    <a:pt x="1099" y="1319"/>
                  </a:lnTo>
                  <a:lnTo>
                    <a:pt x="1084" y="1277"/>
                  </a:lnTo>
                  <a:lnTo>
                    <a:pt x="1069" y="1236"/>
                  </a:lnTo>
                  <a:lnTo>
                    <a:pt x="1069" y="1236"/>
                  </a:lnTo>
                  <a:close/>
                </a:path>
              </a:pathLst>
            </a:custGeom>
            <a:solidFill>
              <a:srgbClr val="5876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104" name="Freeform 12"/>
            <p:cNvSpPr>
              <a:spLocks/>
            </p:cNvSpPr>
            <p:nvPr userDrawn="1"/>
          </p:nvSpPr>
          <p:spPr bwMode="auto">
            <a:xfrm flipH="1">
              <a:off x="1453360" y="3640138"/>
              <a:ext cx="1605181" cy="1503363"/>
            </a:xfrm>
            <a:custGeom>
              <a:avLst/>
              <a:gdLst>
                <a:gd name="T0" fmla="*/ 605 w 1015"/>
                <a:gd name="T1" fmla="*/ 947 h 947"/>
                <a:gd name="T2" fmla="*/ 605 w 1015"/>
                <a:gd name="T3" fmla="*/ 947 h 947"/>
                <a:gd name="T4" fmla="*/ 635 w 1015"/>
                <a:gd name="T5" fmla="*/ 890 h 947"/>
                <a:gd name="T6" fmla="*/ 666 w 1015"/>
                <a:gd name="T7" fmla="*/ 832 h 947"/>
                <a:gd name="T8" fmla="*/ 695 w 1015"/>
                <a:gd name="T9" fmla="*/ 775 h 947"/>
                <a:gd name="T10" fmla="*/ 725 w 1015"/>
                <a:gd name="T11" fmla="*/ 716 h 947"/>
                <a:gd name="T12" fmla="*/ 753 w 1015"/>
                <a:gd name="T13" fmla="*/ 658 h 947"/>
                <a:gd name="T14" fmla="*/ 780 w 1015"/>
                <a:gd name="T15" fmla="*/ 599 h 947"/>
                <a:gd name="T16" fmla="*/ 806 w 1015"/>
                <a:gd name="T17" fmla="*/ 541 h 947"/>
                <a:gd name="T18" fmla="*/ 832 w 1015"/>
                <a:gd name="T19" fmla="*/ 481 h 947"/>
                <a:gd name="T20" fmla="*/ 858 w 1015"/>
                <a:gd name="T21" fmla="*/ 423 h 947"/>
                <a:gd name="T22" fmla="*/ 881 w 1015"/>
                <a:gd name="T23" fmla="*/ 363 h 947"/>
                <a:gd name="T24" fmla="*/ 906 w 1015"/>
                <a:gd name="T25" fmla="*/ 302 h 947"/>
                <a:gd name="T26" fmla="*/ 929 w 1015"/>
                <a:gd name="T27" fmla="*/ 243 h 947"/>
                <a:gd name="T28" fmla="*/ 952 w 1015"/>
                <a:gd name="T29" fmla="*/ 182 h 947"/>
                <a:gd name="T30" fmla="*/ 973 w 1015"/>
                <a:gd name="T31" fmla="*/ 121 h 947"/>
                <a:gd name="T32" fmla="*/ 994 w 1015"/>
                <a:gd name="T33" fmla="*/ 61 h 947"/>
                <a:gd name="T34" fmla="*/ 1015 w 1015"/>
                <a:gd name="T35" fmla="*/ 0 h 947"/>
                <a:gd name="T36" fmla="*/ 1015 w 1015"/>
                <a:gd name="T37" fmla="*/ 0 h 947"/>
                <a:gd name="T38" fmla="*/ 1015 w 1015"/>
                <a:gd name="T39" fmla="*/ 0 h 947"/>
                <a:gd name="T40" fmla="*/ 942 w 1015"/>
                <a:gd name="T41" fmla="*/ 53 h 947"/>
                <a:gd name="T42" fmla="*/ 871 w 1015"/>
                <a:gd name="T43" fmla="*/ 107 h 947"/>
                <a:gd name="T44" fmla="*/ 802 w 1015"/>
                <a:gd name="T45" fmla="*/ 161 h 947"/>
                <a:gd name="T46" fmla="*/ 734 w 1015"/>
                <a:gd name="T47" fmla="*/ 217 h 947"/>
                <a:gd name="T48" fmla="*/ 667 w 1015"/>
                <a:gd name="T49" fmla="*/ 273 h 947"/>
                <a:gd name="T50" fmla="*/ 600 w 1015"/>
                <a:gd name="T51" fmla="*/ 329 h 947"/>
                <a:gd name="T52" fmla="*/ 535 w 1015"/>
                <a:gd name="T53" fmla="*/ 388 h 947"/>
                <a:gd name="T54" fmla="*/ 472 w 1015"/>
                <a:gd name="T55" fmla="*/ 446 h 947"/>
                <a:gd name="T56" fmla="*/ 408 w 1015"/>
                <a:gd name="T57" fmla="*/ 507 h 947"/>
                <a:gd name="T58" fmla="*/ 346 w 1015"/>
                <a:gd name="T59" fmla="*/ 567 h 947"/>
                <a:gd name="T60" fmla="*/ 285 w 1015"/>
                <a:gd name="T61" fmla="*/ 629 h 947"/>
                <a:gd name="T62" fmla="*/ 227 w 1015"/>
                <a:gd name="T63" fmla="*/ 691 h 947"/>
                <a:gd name="T64" fmla="*/ 168 w 1015"/>
                <a:gd name="T65" fmla="*/ 754 h 947"/>
                <a:gd name="T66" fmla="*/ 110 w 1015"/>
                <a:gd name="T67" fmla="*/ 818 h 947"/>
                <a:gd name="T68" fmla="*/ 54 w 1015"/>
                <a:gd name="T69" fmla="*/ 882 h 947"/>
                <a:gd name="T70" fmla="*/ 0 w 1015"/>
                <a:gd name="T71" fmla="*/ 947 h 947"/>
                <a:gd name="T72" fmla="*/ 605 w 1015"/>
                <a:gd name="T73" fmla="*/ 947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15" h="947">
                  <a:moveTo>
                    <a:pt x="605" y="947"/>
                  </a:moveTo>
                  <a:lnTo>
                    <a:pt x="605" y="947"/>
                  </a:lnTo>
                  <a:lnTo>
                    <a:pt x="635" y="890"/>
                  </a:lnTo>
                  <a:lnTo>
                    <a:pt x="666" y="832"/>
                  </a:lnTo>
                  <a:lnTo>
                    <a:pt x="695" y="775"/>
                  </a:lnTo>
                  <a:lnTo>
                    <a:pt x="725" y="716"/>
                  </a:lnTo>
                  <a:lnTo>
                    <a:pt x="753" y="658"/>
                  </a:lnTo>
                  <a:lnTo>
                    <a:pt x="780" y="599"/>
                  </a:lnTo>
                  <a:lnTo>
                    <a:pt x="806" y="541"/>
                  </a:lnTo>
                  <a:lnTo>
                    <a:pt x="832" y="481"/>
                  </a:lnTo>
                  <a:lnTo>
                    <a:pt x="858" y="423"/>
                  </a:lnTo>
                  <a:lnTo>
                    <a:pt x="881" y="363"/>
                  </a:lnTo>
                  <a:lnTo>
                    <a:pt x="906" y="302"/>
                  </a:lnTo>
                  <a:lnTo>
                    <a:pt x="929" y="243"/>
                  </a:lnTo>
                  <a:lnTo>
                    <a:pt x="952" y="182"/>
                  </a:lnTo>
                  <a:lnTo>
                    <a:pt x="973" y="121"/>
                  </a:lnTo>
                  <a:lnTo>
                    <a:pt x="994" y="61"/>
                  </a:lnTo>
                  <a:lnTo>
                    <a:pt x="1015" y="0"/>
                  </a:lnTo>
                  <a:lnTo>
                    <a:pt x="1015" y="0"/>
                  </a:lnTo>
                  <a:lnTo>
                    <a:pt x="1015" y="0"/>
                  </a:lnTo>
                  <a:lnTo>
                    <a:pt x="942" y="53"/>
                  </a:lnTo>
                  <a:lnTo>
                    <a:pt x="871" y="107"/>
                  </a:lnTo>
                  <a:lnTo>
                    <a:pt x="802" y="161"/>
                  </a:lnTo>
                  <a:lnTo>
                    <a:pt x="734" y="217"/>
                  </a:lnTo>
                  <a:lnTo>
                    <a:pt x="667" y="273"/>
                  </a:lnTo>
                  <a:lnTo>
                    <a:pt x="600" y="329"/>
                  </a:lnTo>
                  <a:lnTo>
                    <a:pt x="535" y="388"/>
                  </a:lnTo>
                  <a:lnTo>
                    <a:pt x="472" y="446"/>
                  </a:lnTo>
                  <a:lnTo>
                    <a:pt x="408" y="507"/>
                  </a:lnTo>
                  <a:lnTo>
                    <a:pt x="346" y="567"/>
                  </a:lnTo>
                  <a:lnTo>
                    <a:pt x="285" y="629"/>
                  </a:lnTo>
                  <a:lnTo>
                    <a:pt x="227" y="691"/>
                  </a:lnTo>
                  <a:lnTo>
                    <a:pt x="168" y="754"/>
                  </a:lnTo>
                  <a:lnTo>
                    <a:pt x="110" y="818"/>
                  </a:lnTo>
                  <a:lnTo>
                    <a:pt x="54" y="882"/>
                  </a:lnTo>
                  <a:lnTo>
                    <a:pt x="0" y="947"/>
                  </a:lnTo>
                  <a:lnTo>
                    <a:pt x="605" y="947"/>
                  </a:lnTo>
                  <a:close/>
                </a:path>
              </a:pathLst>
            </a:custGeom>
            <a:solidFill>
              <a:srgbClr val="5876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</p:grpSp>
      <p:sp>
        <p:nvSpPr>
          <p:cNvPr id="95" name="Otsikko 1"/>
          <p:cNvSpPr>
            <a:spLocks noGrp="1"/>
          </p:cNvSpPr>
          <p:nvPr userDrawn="1">
            <p:ph type="ctrTitle" hasCustomPrompt="1"/>
          </p:nvPr>
        </p:nvSpPr>
        <p:spPr>
          <a:xfrm>
            <a:off x="4251080" y="1755758"/>
            <a:ext cx="4634027" cy="1400175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r>
              <a:rPr lang="fi-FI"/>
              <a:t>Esityksen </a:t>
            </a:r>
            <a:br>
              <a:rPr lang="fi-FI"/>
            </a:br>
            <a:r>
              <a:rPr lang="fi-FI"/>
              <a:t>päättävä teksti</a:t>
            </a:r>
          </a:p>
        </p:txBody>
      </p:sp>
      <p:sp>
        <p:nvSpPr>
          <p:cNvPr id="96" name="Alaotsikko 2"/>
          <p:cNvSpPr>
            <a:spLocks noGrp="1"/>
          </p:cNvSpPr>
          <p:nvPr userDrawn="1">
            <p:ph type="subTitle" idx="1"/>
          </p:nvPr>
        </p:nvSpPr>
        <p:spPr>
          <a:xfrm>
            <a:off x="4251080" y="3413109"/>
            <a:ext cx="4595595" cy="131888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rgbClr val="FFFFFF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5" name="Picture 14" descr="työkykyohjelman logo">
            <a:extLst>
              <a:ext uri="{FF2B5EF4-FFF2-40B4-BE49-F238E27FC236}">
                <a16:creationId xmlns:a16="http://schemas.microsoft.com/office/drawing/2014/main" id="{CCC6C89A-EB61-4042-B19C-8A683577C8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507750"/>
            <a:ext cx="2412801" cy="48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878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 Teema pieni yläkul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 descr="kaarielementti"/>
          <p:cNvSpPr>
            <a:spLocks/>
          </p:cNvSpPr>
          <p:nvPr userDrawn="1"/>
        </p:nvSpPr>
        <p:spPr bwMode="auto">
          <a:xfrm>
            <a:off x="7975600" y="0"/>
            <a:ext cx="1168400" cy="1317625"/>
          </a:xfrm>
          <a:custGeom>
            <a:avLst/>
            <a:gdLst>
              <a:gd name="T0" fmla="*/ 548 w 736"/>
              <a:gd name="T1" fmla="*/ 713 h 830"/>
              <a:gd name="T2" fmla="*/ 548 w 736"/>
              <a:gd name="T3" fmla="*/ 713 h 830"/>
              <a:gd name="T4" fmla="*/ 594 w 736"/>
              <a:gd name="T5" fmla="*/ 745 h 830"/>
              <a:gd name="T6" fmla="*/ 640 w 736"/>
              <a:gd name="T7" fmla="*/ 775 h 830"/>
              <a:gd name="T8" fmla="*/ 688 w 736"/>
              <a:gd name="T9" fmla="*/ 803 h 830"/>
              <a:gd name="T10" fmla="*/ 736 w 736"/>
              <a:gd name="T11" fmla="*/ 830 h 830"/>
              <a:gd name="T12" fmla="*/ 736 w 736"/>
              <a:gd name="T13" fmla="*/ 0 h 830"/>
              <a:gd name="T14" fmla="*/ 0 w 736"/>
              <a:gd name="T15" fmla="*/ 0 h 830"/>
              <a:gd name="T16" fmla="*/ 0 w 736"/>
              <a:gd name="T17" fmla="*/ 0 h 830"/>
              <a:gd name="T18" fmla="*/ 22 w 736"/>
              <a:gd name="T19" fmla="*/ 55 h 830"/>
              <a:gd name="T20" fmla="*/ 46 w 736"/>
              <a:gd name="T21" fmla="*/ 108 h 830"/>
              <a:gd name="T22" fmla="*/ 72 w 736"/>
              <a:gd name="T23" fmla="*/ 161 h 830"/>
              <a:gd name="T24" fmla="*/ 100 w 736"/>
              <a:gd name="T25" fmla="*/ 211 h 830"/>
              <a:gd name="T26" fmla="*/ 129 w 736"/>
              <a:gd name="T27" fmla="*/ 261 h 830"/>
              <a:gd name="T28" fmla="*/ 160 w 736"/>
              <a:gd name="T29" fmla="*/ 309 h 830"/>
              <a:gd name="T30" fmla="*/ 192 w 736"/>
              <a:gd name="T31" fmla="*/ 357 h 830"/>
              <a:gd name="T32" fmla="*/ 226 w 736"/>
              <a:gd name="T33" fmla="*/ 402 h 830"/>
              <a:gd name="T34" fmla="*/ 262 w 736"/>
              <a:gd name="T35" fmla="*/ 445 h 830"/>
              <a:gd name="T36" fmla="*/ 298 w 736"/>
              <a:gd name="T37" fmla="*/ 488 h 830"/>
              <a:gd name="T38" fmla="*/ 338 w 736"/>
              <a:gd name="T39" fmla="*/ 530 h 830"/>
              <a:gd name="T40" fmla="*/ 377 w 736"/>
              <a:gd name="T41" fmla="*/ 569 h 830"/>
              <a:gd name="T42" fmla="*/ 418 w 736"/>
              <a:gd name="T43" fmla="*/ 607 h 830"/>
              <a:gd name="T44" fmla="*/ 460 w 736"/>
              <a:gd name="T45" fmla="*/ 645 h 830"/>
              <a:gd name="T46" fmla="*/ 503 w 736"/>
              <a:gd name="T47" fmla="*/ 679 h 830"/>
              <a:gd name="T48" fmla="*/ 548 w 736"/>
              <a:gd name="T49" fmla="*/ 713 h 830"/>
              <a:gd name="T50" fmla="*/ 548 w 736"/>
              <a:gd name="T51" fmla="*/ 713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36" h="830">
                <a:moveTo>
                  <a:pt x="548" y="713"/>
                </a:moveTo>
                <a:lnTo>
                  <a:pt x="548" y="713"/>
                </a:lnTo>
                <a:lnTo>
                  <a:pt x="594" y="745"/>
                </a:lnTo>
                <a:lnTo>
                  <a:pt x="640" y="775"/>
                </a:lnTo>
                <a:lnTo>
                  <a:pt x="688" y="803"/>
                </a:lnTo>
                <a:lnTo>
                  <a:pt x="736" y="830"/>
                </a:lnTo>
                <a:lnTo>
                  <a:pt x="736" y="0"/>
                </a:lnTo>
                <a:lnTo>
                  <a:pt x="0" y="0"/>
                </a:lnTo>
                <a:lnTo>
                  <a:pt x="0" y="0"/>
                </a:lnTo>
                <a:lnTo>
                  <a:pt x="22" y="55"/>
                </a:lnTo>
                <a:lnTo>
                  <a:pt x="46" y="108"/>
                </a:lnTo>
                <a:lnTo>
                  <a:pt x="72" y="161"/>
                </a:lnTo>
                <a:lnTo>
                  <a:pt x="100" y="211"/>
                </a:lnTo>
                <a:lnTo>
                  <a:pt x="129" y="261"/>
                </a:lnTo>
                <a:lnTo>
                  <a:pt x="160" y="309"/>
                </a:lnTo>
                <a:lnTo>
                  <a:pt x="192" y="357"/>
                </a:lnTo>
                <a:lnTo>
                  <a:pt x="226" y="402"/>
                </a:lnTo>
                <a:lnTo>
                  <a:pt x="262" y="445"/>
                </a:lnTo>
                <a:lnTo>
                  <a:pt x="298" y="488"/>
                </a:lnTo>
                <a:lnTo>
                  <a:pt x="338" y="530"/>
                </a:lnTo>
                <a:lnTo>
                  <a:pt x="377" y="569"/>
                </a:lnTo>
                <a:lnTo>
                  <a:pt x="418" y="607"/>
                </a:lnTo>
                <a:lnTo>
                  <a:pt x="460" y="645"/>
                </a:lnTo>
                <a:lnTo>
                  <a:pt x="503" y="679"/>
                </a:lnTo>
                <a:lnTo>
                  <a:pt x="548" y="713"/>
                </a:lnTo>
                <a:lnTo>
                  <a:pt x="548" y="713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432785" y="1410997"/>
            <a:ext cx="7739615" cy="33930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432785" y="235340"/>
            <a:ext cx="7739615" cy="97427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pic>
        <p:nvPicPr>
          <p:cNvPr id="4" name="Picture 3" descr="työkykyohjelman logo">
            <a:extLst>
              <a:ext uri="{FF2B5EF4-FFF2-40B4-BE49-F238E27FC236}">
                <a16:creationId xmlns:a16="http://schemas.microsoft.com/office/drawing/2014/main" id="{043217B7-5BA6-1B4D-8DFE-E44A884E81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731990"/>
            <a:ext cx="1542059" cy="30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31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tsikko ja sisältö Teema pieni yläkul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 descr="kaarielementti"/>
          <p:cNvSpPr>
            <a:spLocks/>
          </p:cNvSpPr>
          <p:nvPr userDrawn="1"/>
        </p:nvSpPr>
        <p:spPr bwMode="auto">
          <a:xfrm>
            <a:off x="7975600" y="0"/>
            <a:ext cx="1168400" cy="1317625"/>
          </a:xfrm>
          <a:custGeom>
            <a:avLst/>
            <a:gdLst>
              <a:gd name="T0" fmla="*/ 548 w 736"/>
              <a:gd name="T1" fmla="*/ 713 h 830"/>
              <a:gd name="T2" fmla="*/ 548 w 736"/>
              <a:gd name="T3" fmla="*/ 713 h 830"/>
              <a:gd name="T4" fmla="*/ 594 w 736"/>
              <a:gd name="T5" fmla="*/ 745 h 830"/>
              <a:gd name="T6" fmla="*/ 640 w 736"/>
              <a:gd name="T7" fmla="*/ 775 h 830"/>
              <a:gd name="T8" fmla="*/ 688 w 736"/>
              <a:gd name="T9" fmla="*/ 803 h 830"/>
              <a:gd name="T10" fmla="*/ 736 w 736"/>
              <a:gd name="T11" fmla="*/ 830 h 830"/>
              <a:gd name="T12" fmla="*/ 736 w 736"/>
              <a:gd name="T13" fmla="*/ 0 h 830"/>
              <a:gd name="T14" fmla="*/ 0 w 736"/>
              <a:gd name="T15" fmla="*/ 0 h 830"/>
              <a:gd name="T16" fmla="*/ 0 w 736"/>
              <a:gd name="T17" fmla="*/ 0 h 830"/>
              <a:gd name="T18" fmla="*/ 22 w 736"/>
              <a:gd name="T19" fmla="*/ 55 h 830"/>
              <a:gd name="T20" fmla="*/ 46 w 736"/>
              <a:gd name="T21" fmla="*/ 108 h 830"/>
              <a:gd name="T22" fmla="*/ 72 w 736"/>
              <a:gd name="T23" fmla="*/ 161 h 830"/>
              <a:gd name="T24" fmla="*/ 100 w 736"/>
              <a:gd name="T25" fmla="*/ 211 h 830"/>
              <a:gd name="T26" fmla="*/ 129 w 736"/>
              <a:gd name="T27" fmla="*/ 261 h 830"/>
              <a:gd name="T28" fmla="*/ 160 w 736"/>
              <a:gd name="T29" fmla="*/ 309 h 830"/>
              <a:gd name="T30" fmla="*/ 192 w 736"/>
              <a:gd name="T31" fmla="*/ 357 h 830"/>
              <a:gd name="T32" fmla="*/ 226 w 736"/>
              <a:gd name="T33" fmla="*/ 402 h 830"/>
              <a:gd name="T34" fmla="*/ 262 w 736"/>
              <a:gd name="T35" fmla="*/ 445 h 830"/>
              <a:gd name="T36" fmla="*/ 298 w 736"/>
              <a:gd name="T37" fmla="*/ 488 h 830"/>
              <a:gd name="T38" fmla="*/ 338 w 736"/>
              <a:gd name="T39" fmla="*/ 530 h 830"/>
              <a:gd name="T40" fmla="*/ 377 w 736"/>
              <a:gd name="T41" fmla="*/ 569 h 830"/>
              <a:gd name="T42" fmla="*/ 418 w 736"/>
              <a:gd name="T43" fmla="*/ 607 h 830"/>
              <a:gd name="T44" fmla="*/ 460 w 736"/>
              <a:gd name="T45" fmla="*/ 645 h 830"/>
              <a:gd name="T46" fmla="*/ 503 w 736"/>
              <a:gd name="T47" fmla="*/ 679 h 830"/>
              <a:gd name="T48" fmla="*/ 548 w 736"/>
              <a:gd name="T49" fmla="*/ 713 h 830"/>
              <a:gd name="T50" fmla="*/ 548 w 736"/>
              <a:gd name="T51" fmla="*/ 713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36" h="830">
                <a:moveTo>
                  <a:pt x="548" y="713"/>
                </a:moveTo>
                <a:lnTo>
                  <a:pt x="548" y="713"/>
                </a:lnTo>
                <a:lnTo>
                  <a:pt x="594" y="745"/>
                </a:lnTo>
                <a:lnTo>
                  <a:pt x="640" y="775"/>
                </a:lnTo>
                <a:lnTo>
                  <a:pt x="688" y="803"/>
                </a:lnTo>
                <a:lnTo>
                  <a:pt x="736" y="830"/>
                </a:lnTo>
                <a:lnTo>
                  <a:pt x="736" y="0"/>
                </a:lnTo>
                <a:lnTo>
                  <a:pt x="0" y="0"/>
                </a:lnTo>
                <a:lnTo>
                  <a:pt x="0" y="0"/>
                </a:lnTo>
                <a:lnTo>
                  <a:pt x="22" y="55"/>
                </a:lnTo>
                <a:lnTo>
                  <a:pt x="46" y="108"/>
                </a:lnTo>
                <a:lnTo>
                  <a:pt x="72" y="161"/>
                </a:lnTo>
                <a:lnTo>
                  <a:pt x="100" y="211"/>
                </a:lnTo>
                <a:lnTo>
                  <a:pt x="129" y="261"/>
                </a:lnTo>
                <a:lnTo>
                  <a:pt x="160" y="309"/>
                </a:lnTo>
                <a:lnTo>
                  <a:pt x="192" y="357"/>
                </a:lnTo>
                <a:lnTo>
                  <a:pt x="226" y="402"/>
                </a:lnTo>
                <a:lnTo>
                  <a:pt x="262" y="445"/>
                </a:lnTo>
                <a:lnTo>
                  <a:pt x="298" y="488"/>
                </a:lnTo>
                <a:lnTo>
                  <a:pt x="338" y="530"/>
                </a:lnTo>
                <a:lnTo>
                  <a:pt x="377" y="569"/>
                </a:lnTo>
                <a:lnTo>
                  <a:pt x="418" y="607"/>
                </a:lnTo>
                <a:lnTo>
                  <a:pt x="460" y="645"/>
                </a:lnTo>
                <a:lnTo>
                  <a:pt x="503" y="679"/>
                </a:lnTo>
                <a:lnTo>
                  <a:pt x="548" y="713"/>
                </a:lnTo>
                <a:lnTo>
                  <a:pt x="548" y="713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432785" y="1410997"/>
            <a:ext cx="7739615" cy="33930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432785" y="235340"/>
            <a:ext cx="7739615" cy="97427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pic>
        <p:nvPicPr>
          <p:cNvPr id="4" name="Picture 3" descr="työkykyohjelman logo">
            <a:extLst>
              <a:ext uri="{FF2B5EF4-FFF2-40B4-BE49-F238E27FC236}">
                <a16:creationId xmlns:a16="http://schemas.microsoft.com/office/drawing/2014/main" id="{043217B7-5BA6-1B4D-8DFE-E44A884E81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731990"/>
            <a:ext cx="1542059" cy="30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829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Otsikko ja sisältö VN pieni yläkul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 descr="kaarielementti"/>
          <p:cNvSpPr>
            <a:spLocks/>
          </p:cNvSpPr>
          <p:nvPr userDrawn="1"/>
        </p:nvSpPr>
        <p:spPr bwMode="auto">
          <a:xfrm>
            <a:off x="7975600" y="0"/>
            <a:ext cx="1168400" cy="1317625"/>
          </a:xfrm>
          <a:custGeom>
            <a:avLst/>
            <a:gdLst>
              <a:gd name="T0" fmla="*/ 548 w 736"/>
              <a:gd name="T1" fmla="*/ 713 h 830"/>
              <a:gd name="T2" fmla="*/ 548 w 736"/>
              <a:gd name="T3" fmla="*/ 713 h 830"/>
              <a:gd name="T4" fmla="*/ 594 w 736"/>
              <a:gd name="T5" fmla="*/ 745 h 830"/>
              <a:gd name="T6" fmla="*/ 640 w 736"/>
              <a:gd name="T7" fmla="*/ 775 h 830"/>
              <a:gd name="T8" fmla="*/ 688 w 736"/>
              <a:gd name="T9" fmla="*/ 803 h 830"/>
              <a:gd name="T10" fmla="*/ 736 w 736"/>
              <a:gd name="T11" fmla="*/ 830 h 830"/>
              <a:gd name="T12" fmla="*/ 736 w 736"/>
              <a:gd name="T13" fmla="*/ 0 h 830"/>
              <a:gd name="T14" fmla="*/ 0 w 736"/>
              <a:gd name="T15" fmla="*/ 0 h 830"/>
              <a:gd name="T16" fmla="*/ 0 w 736"/>
              <a:gd name="T17" fmla="*/ 0 h 830"/>
              <a:gd name="T18" fmla="*/ 22 w 736"/>
              <a:gd name="T19" fmla="*/ 55 h 830"/>
              <a:gd name="T20" fmla="*/ 46 w 736"/>
              <a:gd name="T21" fmla="*/ 108 h 830"/>
              <a:gd name="T22" fmla="*/ 72 w 736"/>
              <a:gd name="T23" fmla="*/ 161 h 830"/>
              <a:gd name="T24" fmla="*/ 100 w 736"/>
              <a:gd name="T25" fmla="*/ 211 h 830"/>
              <a:gd name="T26" fmla="*/ 129 w 736"/>
              <a:gd name="T27" fmla="*/ 261 h 830"/>
              <a:gd name="T28" fmla="*/ 160 w 736"/>
              <a:gd name="T29" fmla="*/ 309 h 830"/>
              <a:gd name="T30" fmla="*/ 192 w 736"/>
              <a:gd name="T31" fmla="*/ 357 h 830"/>
              <a:gd name="T32" fmla="*/ 226 w 736"/>
              <a:gd name="T33" fmla="*/ 402 h 830"/>
              <a:gd name="T34" fmla="*/ 262 w 736"/>
              <a:gd name="T35" fmla="*/ 445 h 830"/>
              <a:gd name="T36" fmla="*/ 298 w 736"/>
              <a:gd name="T37" fmla="*/ 488 h 830"/>
              <a:gd name="T38" fmla="*/ 338 w 736"/>
              <a:gd name="T39" fmla="*/ 530 h 830"/>
              <a:gd name="T40" fmla="*/ 377 w 736"/>
              <a:gd name="T41" fmla="*/ 569 h 830"/>
              <a:gd name="T42" fmla="*/ 418 w 736"/>
              <a:gd name="T43" fmla="*/ 607 h 830"/>
              <a:gd name="T44" fmla="*/ 460 w 736"/>
              <a:gd name="T45" fmla="*/ 645 h 830"/>
              <a:gd name="T46" fmla="*/ 503 w 736"/>
              <a:gd name="T47" fmla="*/ 679 h 830"/>
              <a:gd name="T48" fmla="*/ 548 w 736"/>
              <a:gd name="T49" fmla="*/ 713 h 830"/>
              <a:gd name="T50" fmla="*/ 548 w 736"/>
              <a:gd name="T51" fmla="*/ 713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36" h="830">
                <a:moveTo>
                  <a:pt x="548" y="713"/>
                </a:moveTo>
                <a:lnTo>
                  <a:pt x="548" y="713"/>
                </a:lnTo>
                <a:lnTo>
                  <a:pt x="594" y="745"/>
                </a:lnTo>
                <a:lnTo>
                  <a:pt x="640" y="775"/>
                </a:lnTo>
                <a:lnTo>
                  <a:pt x="688" y="803"/>
                </a:lnTo>
                <a:lnTo>
                  <a:pt x="736" y="830"/>
                </a:lnTo>
                <a:lnTo>
                  <a:pt x="736" y="0"/>
                </a:lnTo>
                <a:lnTo>
                  <a:pt x="0" y="0"/>
                </a:lnTo>
                <a:lnTo>
                  <a:pt x="0" y="0"/>
                </a:lnTo>
                <a:lnTo>
                  <a:pt x="22" y="55"/>
                </a:lnTo>
                <a:lnTo>
                  <a:pt x="46" y="108"/>
                </a:lnTo>
                <a:lnTo>
                  <a:pt x="72" y="161"/>
                </a:lnTo>
                <a:lnTo>
                  <a:pt x="100" y="211"/>
                </a:lnTo>
                <a:lnTo>
                  <a:pt x="129" y="261"/>
                </a:lnTo>
                <a:lnTo>
                  <a:pt x="160" y="309"/>
                </a:lnTo>
                <a:lnTo>
                  <a:pt x="192" y="357"/>
                </a:lnTo>
                <a:lnTo>
                  <a:pt x="226" y="402"/>
                </a:lnTo>
                <a:lnTo>
                  <a:pt x="262" y="445"/>
                </a:lnTo>
                <a:lnTo>
                  <a:pt x="298" y="488"/>
                </a:lnTo>
                <a:lnTo>
                  <a:pt x="338" y="530"/>
                </a:lnTo>
                <a:lnTo>
                  <a:pt x="377" y="569"/>
                </a:lnTo>
                <a:lnTo>
                  <a:pt x="418" y="607"/>
                </a:lnTo>
                <a:lnTo>
                  <a:pt x="460" y="645"/>
                </a:lnTo>
                <a:lnTo>
                  <a:pt x="503" y="679"/>
                </a:lnTo>
                <a:lnTo>
                  <a:pt x="548" y="713"/>
                </a:lnTo>
                <a:lnTo>
                  <a:pt x="548" y="713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432785" y="1410997"/>
            <a:ext cx="7739615" cy="33930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432785" y="235340"/>
            <a:ext cx="7739615" cy="97427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24695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 ja sisältö Teema pieni yläkul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 descr="kaarielementti"/>
          <p:cNvSpPr>
            <a:spLocks/>
          </p:cNvSpPr>
          <p:nvPr userDrawn="1"/>
        </p:nvSpPr>
        <p:spPr bwMode="auto">
          <a:xfrm>
            <a:off x="7975600" y="0"/>
            <a:ext cx="1168400" cy="1317625"/>
          </a:xfrm>
          <a:custGeom>
            <a:avLst/>
            <a:gdLst>
              <a:gd name="T0" fmla="*/ 548 w 736"/>
              <a:gd name="T1" fmla="*/ 713 h 830"/>
              <a:gd name="T2" fmla="*/ 548 w 736"/>
              <a:gd name="T3" fmla="*/ 713 h 830"/>
              <a:gd name="T4" fmla="*/ 594 w 736"/>
              <a:gd name="T5" fmla="*/ 745 h 830"/>
              <a:gd name="T6" fmla="*/ 640 w 736"/>
              <a:gd name="T7" fmla="*/ 775 h 830"/>
              <a:gd name="T8" fmla="*/ 688 w 736"/>
              <a:gd name="T9" fmla="*/ 803 h 830"/>
              <a:gd name="T10" fmla="*/ 736 w 736"/>
              <a:gd name="T11" fmla="*/ 830 h 830"/>
              <a:gd name="T12" fmla="*/ 736 w 736"/>
              <a:gd name="T13" fmla="*/ 0 h 830"/>
              <a:gd name="T14" fmla="*/ 0 w 736"/>
              <a:gd name="T15" fmla="*/ 0 h 830"/>
              <a:gd name="T16" fmla="*/ 0 w 736"/>
              <a:gd name="T17" fmla="*/ 0 h 830"/>
              <a:gd name="T18" fmla="*/ 22 w 736"/>
              <a:gd name="T19" fmla="*/ 55 h 830"/>
              <a:gd name="T20" fmla="*/ 46 w 736"/>
              <a:gd name="T21" fmla="*/ 108 h 830"/>
              <a:gd name="T22" fmla="*/ 72 w 736"/>
              <a:gd name="T23" fmla="*/ 161 h 830"/>
              <a:gd name="T24" fmla="*/ 100 w 736"/>
              <a:gd name="T25" fmla="*/ 211 h 830"/>
              <a:gd name="T26" fmla="*/ 129 w 736"/>
              <a:gd name="T27" fmla="*/ 261 h 830"/>
              <a:gd name="T28" fmla="*/ 160 w 736"/>
              <a:gd name="T29" fmla="*/ 309 h 830"/>
              <a:gd name="T30" fmla="*/ 192 w 736"/>
              <a:gd name="T31" fmla="*/ 357 h 830"/>
              <a:gd name="T32" fmla="*/ 226 w 736"/>
              <a:gd name="T33" fmla="*/ 402 h 830"/>
              <a:gd name="T34" fmla="*/ 262 w 736"/>
              <a:gd name="T35" fmla="*/ 445 h 830"/>
              <a:gd name="T36" fmla="*/ 298 w 736"/>
              <a:gd name="T37" fmla="*/ 488 h 830"/>
              <a:gd name="T38" fmla="*/ 338 w 736"/>
              <a:gd name="T39" fmla="*/ 530 h 830"/>
              <a:gd name="T40" fmla="*/ 377 w 736"/>
              <a:gd name="T41" fmla="*/ 569 h 830"/>
              <a:gd name="T42" fmla="*/ 418 w 736"/>
              <a:gd name="T43" fmla="*/ 607 h 830"/>
              <a:gd name="T44" fmla="*/ 460 w 736"/>
              <a:gd name="T45" fmla="*/ 645 h 830"/>
              <a:gd name="T46" fmla="*/ 503 w 736"/>
              <a:gd name="T47" fmla="*/ 679 h 830"/>
              <a:gd name="T48" fmla="*/ 548 w 736"/>
              <a:gd name="T49" fmla="*/ 713 h 830"/>
              <a:gd name="T50" fmla="*/ 548 w 736"/>
              <a:gd name="T51" fmla="*/ 713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36" h="830">
                <a:moveTo>
                  <a:pt x="548" y="713"/>
                </a:moveTo>
                <a:lnTo>
                  <a:pt x="548" y="713"/>
                </a:lnTo>
                <a:lnTo>
                  <a:pt x="594" y="745"/>
                </a:lnTo>
                <a:lnTo>
                  <a:pt x="640" y="775"/>
                </a:lnTo>
                <a:lnTo>
                  <a:pt x="688" y="803"/>
                </a:lnTo>
                <a:lnTo>
                  <a:pt x="736" y="830"/>
                </a:lnTo>
                <a:lnTo>
                  <a:pt x="736" y="0"/>
                </a:lnTo>
                <a:lnTo>
                  <a:pt x="0" y="0"/>
                </a:lnTo>
                <a:lnTo>
                  <a:pt x="0" y="0"/>
                </a:lnTo>
                <a:lnTo>
                  <a:pt x="22" y="55"/>
                </a:lnTo>
                <a:lnTo>
                  <a:pt x="46" y="108"/>
                </a:lnTo>
                <a:lnTo>
                  <a:pt x="72" y="161"/>
                </a:lnTo>
                <a:lnTo>
                  <a:pt x="100" y="211"/>
                </a:lnTo>
                <a:lnTo>
                  <a:pt x="129" y="261"/>
                </a:lnTo>
                <a:lnTo>
                  <a:pt x="160" y="309"/>
                </a:lnTo>
                <a:lnTo>
                  <a:pt x="192" y="357"/>
                </a:lnTo>
                <a:lnTo>
                  <a:pt x="226" y="402"/>
                </a:lnTo>
                <a:lnTo>
                  <a:pt x="262" y="445"/>
                </a:lnTo>
                <a:lnTo>
                  <a:pt x="298" y="488"/>
                </a:lnTo>
                <a:lnTo>
                  <a:pt x="338" y="530"/>
                </a:lnTo>
                <a:lnTo>
                  <a:pt x="377" y="569"/>
                </a:lnTo>
                <a:lnTo>
                  <a:pt x="418" y="607"/>
                </a:lnTo>
                <a:lnTo>
                  <a:pt x="460" y="645"/>
                </a:lnTo>
                <a:lnTo>
                  <a:pt x="503" y="679"/>
                </a:lnTo>
                <a:lnTo>
                  <a:pt x="548" y="713"/>
                </a:lnTo>
                <a:lnTo>
                  <a:pt x="548" y="713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432785" y="1410997"/>
            <a:ext cx="7739615" cy="33930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432785" y="235340"/>
            <a:ext cx="7739615" cy="97427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01513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 ja sisältö Te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 descr="kaarielementti"/>
          <p:cNvSpPr>
            <a:spLocks/>
          </p:cNvSpPr>
          <p:nvPr userDrawn="1"/>
        </p:nvSpPr>
        <p:spPr bwMode="auto">
          <a:xfrm>
            <a:off x="7605713" y="0"/>
            <a:ext cx="1538287" cy="4587875"/>
          </a:xfrm>
          <a:custGeom>
            <a:avLst/>
            <a:gdLst>
              <a:gd name="T0" fmla="*/ 6 w 969"/>
              <a:gd name="T1" fmla="*/ 0 h 2890"/>
              <a:gd name="T2" fmla="*/ 6 w 969"/>
              <a:gd name="T3" fmla="*/ 0 h 2890"/>
              <a:gd name="T4" fmla="*/ 1 w 969"/>
              <a:gd name="T5" fmla="*/ 97 h 2890"/>
              <a:gd name="T6" fmla="*/ 0 w 969"/>
              <a:gd name="T7" fmla="*/ 193 h 2890"/>
              <a:gd name="T8" fmla="*/ 0 w 969"/>
              <a:gd name="T9" fmla="*/ 290 h 2890"/>
              <a:gd name="T10" fmla="*/ 2 w 969"/>
              <a:gd name="T11" fmla="*/ 386 h 2890"/>
              <a:gd name="T12" fmla="*/ 8 w 969"/>
              <a:gd name="T13" fmla="*/ 483 h 2890"/>
              <a:gd name="T14" fmla="*/ 15 w 969"/>
              <a:gd name="T15" fmla="*/ 577 h 2890"/>
              <a:gd name="T16" fmla="*/ 24 w 969"/>
              <a:gd name="T17" fmla="*/ 673 h 2890"/>
              <a:gd name="T18" fmla="*/ 36 w 969"/>
              <a:gd name="T19" fmla="*/ 767 h 2890"/>
              <a:gd name="T20" fmla="*/ 50 w 969"/>
              <a:gd name="T21" fmla="*/ 862 h 2890"/>
              <a:gd name="T22" fmla="*/ 65 w 969"/>
              <a:gd name="T23" fmla="*/ 956 h 2890"/>
              <a:gd name="T24" fmla="*/ 83 w 969"/>
              <a:gd name="T25" fmla="*/ 1048 h 2890"/>
              <a:gd name="T26" fmla="*/ 104 w 969"/>
              <a:gd name="T27" fmla="*/ 1142 h 2890"/>
              <a:gd name="T28" fmla="*/ 125 w 969"/>
              <a:gd name="T29" fmla="*/ 1234 h 2890"/>
              <a:gd name="T30" fmla="*/ 150 w 969"/>
              <a:gd name="T31" fmla="*/ 1325 h 2890"/>
              <a:gd name="T32" fmla="*/ 176 w 969"/>
              <a:gd name="T33" fmla="*/ 1416 h 2890"/>
              <a:gd name="T34" fmla="*/ 204 w 969"/>
              <a:gd name="T35" fmla="*/ 1506 h 2890"/>
              <a:gd name="T36" fmla="*/ 204 w 969"/>
              <a:gd name="T37" fmla="*/ 1506 h 2890"/>
              <a:gd name="T38" fmla="*/ 236 w 969"/>
              <a:gd name="T39" fmla="*/ 1604 h 2890"/>
              <a:gd name="T40" fmla="*/ 272 w 969"/>
              <a:gd name="T41" fmla="*/ 1700 h 2890"/>
              <a:gd name="T42" fmla="*/ 309 w 969"/>
              <a:gd name="T43" fmla="*/ 1794 h 2890"/>
              <a:gd name="T44" fmla="*/ 349 w 969"/>
              <a:gd name="T45" fmla="*/ 1888 h 2890"/>
              <a:gd name="T46" fmla="*/ 389 w 969"/>
              <a:gd name="T47" fmla="*/ 1979 h 2890"/>
              <a:gd name="T48" fmla="*/ 433 w 969"/>
              <a:gd name="T49" fmla="*/ 2069 h 2890"/>
              <a:gd name="T50" fmla="*/ 478 w 969"/>
              <a:gd name="T51" fmla="*/ 2158 h 2890"/>
              <a:gd name="T52" fmla="*/ 526 w 969"/>
              <a:gd name="T53" fmla="*/ 2245 h 2890"/>
              <a:gd name="T54" fmla="*/ 575 w 969"/>
              <a:gd name="T55" fmla="*/ 2331 h 2890"/>
              <a:gd name="T56" fmla="*/ 626 w 969"/>
              <a:gd name="T57" fmla="*/ 2415 h 2890"/>
              <a:gd name="T58" fmla="*/ 679 w 969"/>
              <a:gd name="T59" fmla="*/ 2499 h 2890"/>
              <a:gd name="T60" fmla="*/ 733 w 969"/>
              <a:gd name="T61" fmla="*/ 2580 h 2890"/>
              <a:gd name="T62" fmla="*/ 790 w 969"/>
              <a:gd name="T63" fmla="*/ 2659 h 2890"/>
              <a:gd name="T64" fmla="*/ 847 w 969"/>
              <a:gd name="T65" fmla="*/ 2738 h 2890"/>
              <a:gd name="T66" fmla="*/ 907 w 969"/>
              <a:gd name="T67" fmla="*/ 2815 h 2890"/>
              <a:gd name="T68" fmla="*/ 969 w 969"/>
              <a:gd name="T69" fmla="*/ 2890 h 2890"/>
              <a:gd name="T70" fmla="*/ 969 w 969"/>
              <a:gd name="T71" fmla="*/ 0 h 2890"/>
              <a:gd name="T72" fmla="*/ 6 w 969"/>
              <a:gd name="T73" fmla="*/ 0 h 2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69" h="2890">
                <a:moveTo>
                  <a:pt x="6" y="0"/>
                </a:moveTo>
                <a:lnTo>
                  <a:pt x="6" y="0"/>
                </a:lnTo>
                <a:lnTo>
                  <a:pt x="1" y="97"/>
                </a:lnTo>
                <a:lnTo>
                  <a:pt x="0" y="193"/>
                </a:lnTo>
                <a:lnTo>
                  <a:pt x="0" y="290"/>
                </a:lnTo>
                <a:lnTo>
                  <a:pt x="2" y="386"/>
                </a:lnTo>
                <a:lnTo>
                  <a:pt x="8" y="483"/>
                </a:lnTo>
                <a:lnTo>
                  <a:pt x="15" y="577"/>
                </a:lnTo>
                <a:lnTo>
                  <a:pt x="24" y="673"/>
                </a:lnTo>
                <a:lnTo>
                  <a:pt x="36" y="767"/>
                </a:lnTo>
                <a:lnTo>
                  <a:pt x="50" y="862"/>
                </a:lnTo>
                <a:lnTo>
                  <a:pt x="65" y="956"/>
                </a:lnTo>
                <a:lnTo>
                  <a:pt x="83" y="1048"/>
                </a:lnTo>
                <a:lnTo>
                  <a:pt x="104" y="1142"/>
                </a:lnTo>
                <a:lnTo>
                  <a:pt x="125" y="1234"/>
                </a:lnTo>
                <a:lnTo>
                  <a:pt x="150" y="1325"/>
                </a:lnTo>
                <a:lnTo>
                  <a:pt x="176" y="1416"/>
                </a:lnTo>
                <a:lnTo>
                  <a:pt x="204" y="1506"/>
                </a:lnTo>
                <a:lnTo>
                  <a:pt x="204" y="1506"/>
                </a:lnTo>
                <a:lnTo>
                  <a:pt x="236" y="1604"/>
                </a:lnTo>
                <a:lnTo>
                  <a:pt x="272" y="1700"/>
                </a:lnTo>
                <a:lnTo>
                  <a:pt x="309" y="1794"/>
                </a:lnTo>
                <a:lnTo>
                  <a:pt x="349" y="1888"/>
                </a:lnTo>
                <a:lnTo>
                  <a:pt x="389" y="1979"/>
                </a:lnTo>
                <a:lnTo>
                  <a:pt x="433" y="2069"/>
                </a:lnTo>
                <a:lnTo>
                  <a:pt x="478" y="2158"/>
                </a:lnTo>
                <a:lnTo>
                  <a:pt x="526" y="2245"/>
                </a:lnTo>
                <a:lnTo>
                  <a:pt x="575" y="2331"/>
                </a:lnTo>
                <a:lnTo>
                  <a:pt x="626" y="2415"/>
                </a:lnTo>
                <a:lnTo>
                  <a:pt x="679" y="2499"/>
                </a:lnTo>
                <a:lnTo>
                  <a:pt x="733" y="2580"/>
                </a:lnTo>
                <a:lnTo>
                  <a:pt x="790" y="2659"/>
                </a:lnTo>
                <a:lnTo>
                  <a:pt x="847" y="2738"/>
                </a:lnTo>
                <a:lnTo>
                  <a:pt x="907" y="2815"/>
                </a:lnTo>
                <a:lnTo>
                  <a:pt x="969" y="2890"/>
                </a:lnTo>
                <a:lnTo>
                  <a:pt x="969" y="0"/>
                </a:lnTo>
                <a:lnTo>
                  <a:pt x="6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Freeform 6" descr="kaarielementti"/>
          <p:cNvSpPr>
            <a:spLocks/>
          </p:cNvSpPr>
          <p:nvPr userDrawn="1"/>
        </p:nvSpPr>
        <p:spPr bwMode="auto">
          <a:xfrm>
            <a:off x="7975600" y="0"/>
            <a:ext cx="1168400" cy="1317625"/>
          </a:xfrm>
          <a:custGeom>
            <a:avLst/>
            <a:gdLst>
              <a:gd name="T0" fmla="*/ 548 w 736"/>
              <a:gd name="T1" fmla="*/ 713 h 830"/>
              <a:gd name="T2" fmla="*/ 548 w 736"/>
              <a:gd name="T3" fmla="*/ 713 h 830"/>
              <a:gd name="T4" fmla="*/ 594 w 736"/>
              <a:gd name="T5" fmla="*/ 745 h 830"/>
              <a:gd name="T6" fmla="*/ 640 w 736"/>
              <a:gd name="T7" fmla="*/ 775 h 830"/>
              <a:gd name="T8" fmla="*/ 688 w 736"/>
              <a:gd name="T9" fmla="*/ 803 h 830"/>
              <a:gd name="T10" fmla="*/ 736 w 736"/>
              <a:gd name="T11" fmla="*/ 830 h 830"/>
              <a:gd name="T12" fmla="*/ 736 w 736"/>
              <a:gd name="T13" fmla="*/ 0 h 830"/>
              <a:gd name="T14" fmla="*/ 0 w 736"/>
              <a:gd name="T15" fmla="*/ 0 h 830"/>
              <a:gd name="T16" fmla="*/ 0 w 736"/>
              <a:gd name="T17" fmla="*/ 0 h 830"/>
              <a:gd name="T18" fmla="*/ 22 w 736"/>
              <a:gd name="T19" fmla="*/ 55 h 830"/>
              <a:gd name="T20" fmla="*/ 46 w 736"/>
              <a:gd name="T21" fmla="*/ 108 h 830"/>
              <a:gd name="T22" fmla="*/ 72 w 736"/>
              <a:gd name="T23" fmla="*/ 161 h 830"/>
              <a:gd name="T24" fmla="*/ 100 w 736"/>
              <a:gd name="T25" fmla="*/ 211 h 830"/>
              <a:gd name="T26" fmla="*/ 129 w 736"/>
              <a:gd name="T27" fmla="*/ 261 h 830"/>
              <a:gd name="T28" fmla="*/ 160 w 736"/>
              <a:gd name="T29" fmla="*/ 309 h 830"/>
              <a:gd name="T30" fmla="*/ 192 w 736"/>
              <a:gd name="T31" fmla="*/ 357 h 830"/>
              <a:gd name="T32" fmla="*/ 226 w 736"/>
              <a:gd name="T33" fmla="*/ 402 h 830"/>
              <a:gd name="T34" fmla="*/ 262 w 736"/>
              <a:gd name="T35" fmla="*/ 445 h 830"/>
              <a:gd name="T36" fmla="*/ 298 w 736"/>
              <a:gd name="T37" fmla="*/ 488 h 830"/>
              <a:gd name="T38" fmla="*/ 338 w 736"/>
              <a:gd name="T39" fmla="*/ 530 h 830"/>
              <a:gd name="T40" fmla="*/ 377 w 736"/>
              <a:gd name="T41" fmla="*/ 569 h 830"/>
              <a:gd name="T42" fmla="*/ 418 w 736"/>
              <a:gd name="T43" fmla="*/ 607 h 830"/>
              <a:gd name="T44" fmla="*/ 460 w 736"/>
              <a:gd name="T45" fmla="*/ 645 h 830"/>
              <a:gd name="T46" fmla="*/ 503 w 736"/>
              <a:gd name="T47" fmla="*/ 679 h 830"/>
              <a:gd name="T48" fmla="*/ 548 w 736"/>
              <a:gd name="T49" fmla="*/ 713 h 830"/>
              <a:gd name="T50" fmla="*/ 548 w 736"/>
              <a:gd name="T51" fmla="*/ 713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36" h="830">
                <a:moveTo>
                  <a:pt x="548" y="713"/>
                </a:moveTo>
                <a:lnTo>
                  <a:pt x="548" y="713"/>
                </a:lnTo>
                <a:lnTo>
                  <a:pt x="594" y="745"/>
                </a:lnTo>
                <a:lnTo>
                  <a:pt x="640" y="775"/>
                </a:lnTo>
                <a:lnTo>
                  <a:pt x="688" y="803"/>
                </a:lnTo>
                <a:lnTo>
                  <a:pt x="736" y="830"/>
                </a:lnTo>
                <a:lnTo>
                  <a:pt x="736" y="0"/>
                </a:lnTo>
                <a:lnTo>
                  <a:pt x="0" y="0"/>
                </a:lnTo>
                <a:lnTo>
                  <a:pt x="0" y="0"/>
                </a:lnTo>
                <a:lnTo>
                  <a:pt x="22" y="55"/>
                </a:lnTo>
                <a:lnTo>
                  <a:pt x="46" y="108"/>
                </a:lnTo>
                <a:lnTo>
                  <a:pt x="72" y="161"/>
                </a:lnTo>
                <a:lnTo>
                  <a:pt x="100" y="211"/>
                </a:lnTo>
                <a:lnTo>
                  <a:pt x="129" y="261"/>
                </a:lnTo>
                <a:lnTo>
                  <a:pt x="160" y="309"/>
                </a:lnTo>
                <a:lnTo>
                  <a:pt x="192" y="357"/>
                </a:lnTo>
                <a:lnTo>
                  <a:pt x="226" y="402"/>
                </a:lnTo>
                <a:lnTo>
                  <a:pt x="262" y="445"/>
                </a:lnTo>
                <a:lnTo>
                  <a:pt x="298" y="488"/>
                </a:lnTo>
                <a:lnTo>
                  <a:pt x="338" y="530"/>
                </a:lnTo>
                <a:lnTo>
                  <a:pt x="377" y="569"/>
                </a:lnTo>
                <a:lnTo>
                  <a:pt x="418" y="607"/>
                </a:lnTo>
                <a:lnTo>
                  <a:pt x="460" y="645"/>
                </a:lnTo>
                <a:lnTo>
                  <a:pt x="503" y="679"/>
                </a:lnTo>
                <a:lnTo>
                  <a:pt x="548" y="713"/>
                </a:lnTo>
                <a:lnTo>
                  <a:pt x="548" y="713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432785" y="1410997"/>
            <a:ext cx="7739615" cy="33930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432785" y="235340"/>
            <a:ext cx="7739615" cy="97427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pic>
        <p:nvPicPr>
          <p:cNvPr id="11" name="Picture 10" descr="työkykyohjelman logo">
            <a:extLst>
              <a:ext uri="{FF2B5EF4-FFF2-40B4-BE49-F238E27FC236}">
                <a16:creationId xmlns:a16="http://schemas.microsoft.com/office/drawing/2014/main" id="{80809B85-DEF6-2A45-9E8D-29AF28A4B7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731990"/>
            <a:ext cx="1542059" cy="30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739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tsikko ja sisältö Te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 descr="kaarielementti"/>
          <p:cNvSpPr>
            <a:spLocks/>
          </p:cNvSpPr>
          <p:nvPr userDrawn="1"/>
        </p:nvSpPr>
        <p:spPr bwMode="auto">
          <a:xfrm>
            <a:off x="7605713" y="0"/>
            <a:ext cx="1538287" cy="4587875"/>
          </a:xfrm>
          <a:custGeom>
            <a:avLst/>
            <a:gdLst>
              <a:gd name="T0" fmla="*/ 6 w 969"/>
              <a:gd name="T1" fmla="*/ 0 h 2890"/>
              <a:gd name="T2" fmla="*/ 6 w 969"/>
              <a:gd name="T3" fmla="*/ 0 h 2890"/>
              <a:gd name="T4" fmla="*/ 1 w 969"/>
              <a:gd name="T5" fmla="*/ 97 h 2890"/>
              <a:gd name="T6" fmla="*/ 0 w 969"/>
              <a:gd name="T7" fmla="*/ 193 h 2890"/>
              <a:gd name="T8" fmla="*/ 0 w 969"/>
              <a:gd name="T9" fmla="*/ 290 h 2890"/>
              <a:gd name="T10" fmla="*/ 2 w 969"/>
              <a:gd name="T11" fmla="*/ 386 h 2890"/>
              <a:gd name="T12" fmla="*/ 8 w 969"/>
              <a:gd name="T13" fmla="*/ 483 h 2890"/>
              <a:gd name="T14" fmla="*/ 15 w 969"/>
              <a:gd name="T15" fmla="*/ 577 h 2890"/>
              <a:gd name="T16" fmla="*/ 24 w 969"/>
              <a:gd name="T17" fmla="*/ 673 h 2890"/>
              <a:gd name="T18" fmla="*/ 36 w 969"/>
              <a:gd name="T19" fmla="*/ 767 h 2890"/>
              <a:gd name="T20" fmla="*/ 50 w 969"/>
              <a:gd name="T21" fmla="*/ 862 h 2890"/>
              <a:gd name="T22" fmla="*/ 65 w 969"/>
              <a:gd name="T23" fmla="*/ 956 h 2890"/>
              <a:gd name="T24" fmla="*/ 83 w 969"/>
              <a:gd name="T25" fmla="*/ 1048 h 2890"/>
              <a:gd name="T26" fmla="*/ 104 w 969"/>
              <a:gd name="T27" fmla="*/ 1142 h 2890"/>
              <a:gd name="T28" fmla="*/ 125 w 969"/>
              <a:gd name="T29" fmla="*/ 1234 h 2890"/>
              <a:gd name="T30" fmla="*/ 150 w 969"/>
              <a:gd name="T31" fmla="*/ 1325 h 2890"/>
              <a:gd name="T32" fmla="*/ 176 w 969"/>
              <a:gd name="T33" fmla="*/ 1416 h 2890"/>
              <a:gd name="T34" fmla="*/ 204 w 969"/>
              <a:gd name="T35" fmla="*/ 1506 h 2890"/>
              <a:gd name="T36" fmla="*/ 204 w 969"/>
              <a:gd name="T37" fmla="*/ 1506 h 2890"/>
              <a:gd name="T38" fmla="*/ 236 w 969"/>
              <a:gd name="T39" fmla="*/ 1604 h 2890"/>
              <a:gd name="T40" fmla="*/ 272 w 969"/>
              <a:gd name="T41" fmla="*/ 1700 h 2890"/>
              <a:gd name="T42" fmla="*/ 309 w 969"/>
              <a:gd name="T43" fmla="*/ 1794 h 2890"/>
              <a:gd name="T44" fmla="*/ 349 w 969"/>
              <a:gd name="T45" fmla="*/ 1888 h 2890"/>
              <a:gd name="T46" fmla="*/ 389 w 969"/>
              <a:gd name="T47" fmla="*/ 1979 h 2890"/>
              <a:gd name="T48" fmla="*/ 433 w 969"/>
              <a:gd name="T49" fmla="*/ 2069 h 2890"/>
              <a:gd name="T50" fmla="*/ 478 w 969"/>
              <a:gd name="T51" fmla="*/ 2158 h 2890"/>
              <a:gd name="T52" fmla="*/ 526 w 969"/>
              <a:gd name="T53" fmla="*/ 2245 h 2890"/>
              <a:gd name="T54" fmla="*/ 575 w 969"/>
              <a:gd name="T55" fmla="*/ 2331 h 2890"/>
              <a:gd name="T56" fmla="*/ 626 w 969"/>
              <a:gd name="T57" fmla="*/ 2415 h 2890"/>
              <a:gd name="T58" fmla="*/ 679 w 969"/>
              <a:gd name="T59" fmla="*/ 2499 h 2890"/>
              <a:gd name="T60" fmla="*/ 733 w 969"/>
              <a:gd name="T61" fmla="*/ 2580 h 2890"/>
              <a:gd name="T62" fmla="*/ 790 w 969"/>
              <a:gd name="T63" fmla="*/ 2659 h 2890"/>
              <a:gd name="T64" fmla="*/ 847 w 969"/>
              <a:gd name="T65" fmla="*/ 2738 h 2890"/>
              <a:gd name="T66" fmla="*/ 907 w 969"/>
              <a:gd name="T67" fmla="*/ 2815 h 2890"/>
              <a:gd name="T68" fmla="*/ 969 w 969"/>
              <a:gd name="T69" fmla="*/ 2890 h 2890"/>
              <a:gd name="T70" fmla="*/ 969 w 969"/>
              <a:gd name="T71" fmla="*/ 0 h 2890"/>
              <a:gd name="T72" fmla="*/ 6 w 969"/>
              <a:gd name="T73" fmla="*/ 0 h 2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69" h="2890">
                <a:moveTo>
                  <a:pt x="6" y="0"/>
                </a:moveTo>
                <a:lnTo>
                  <a:pt x="6" y="0"/>
                </a:lnTo>
                <a:lnTo>
                  <a:pt x="1" y="97"/>
                </a:lnTo>
                <a:lnTo>
                  <a:pt x="0" y="193"/>
                </a:lnTo>
                <a:lnTo>
                  <a:pt x="0" y="290"/>
                </a:lnTo>
                <a:lnTo>
                  <a:pt x="2" y="386"/>
                </a:lnTo>
                <a:lnTo>
                  <a:pt x="8" y="483"/>
                </a:lnTo>
                <a:lnTo>
                  <a:pt x="15" y="577"/>
                </a:lnTo>
                <a:lnTo>
                  <a:pt x="24" y="673"/>
                </a:lnTo>
                <a:lnTo>
                  <a:pt x="36" y="767"/>
                </a:lnTo>
                <a:lnTo>
                  <a:pt x="50" y="862"/>
                </a:lnTo>
                <a:lnTo>
                  <a:pt x="65" y="956"/>
                </a:lnTo>
                <a:lnTo>
                  <a:pt x="83" y="1048"/>
                </a:lnTo>
                <a:lnTo>
                  <a:pt x="104" y="1142"/>
                </a:lnTo>
                <a:lnTo>
                  <a:pt x="125" y="1234"/>
                </a:lnTo>
                <a:lnTo>
                  <a:pt x="150" y="1325"/>
                </a:lnTo>
                <a:lnTo>
                  <a:pt x="176" y="1416"/>
                </a:lnTo>
                <a:lnTo>
                  <a:pt x="204" y="1506"/>
                </a:lnTo>
                <a:lnTo>
                  <a:pt x="204" y="1506"/>
                </a:lnTo>
                <a:lnTo>
                  <a:pt x="236" y="1604"/>
                </a:lnTo>
                <a:lnTo>
                  <a:pt x="272" y="1700"/>
                </a:lnTo>
                <a:lnTo>
                  <a:pt x="309" y="1794"/>
                </a:lnTo>
                <a:lnTo>
                  <a:pt x="349" y="1888"/>
                </a:lnTo>
                <a:lnTo>
                  <a:pt x="389" y="1979"/>
                </a:lnTo>
                <a:lnTo>
                  <a:pt x="433" y="2069"/>
                </a:lnTo>
                <a:lnTo>
                  <a:pt x="478" y="2158"/>
                </a:lnTo>
                <a:lnTo>
                  <a:pt x="526" y="2245"/>
                </a:lnTo>
                <a:lnTo>
                  <a:pt x="575" y="2331"/>
                </a:lnTo>
                <a:lnTo>
                  <a:pt x="626" y="2415"/>
                </a:lnTo>
                <a:lnTo>
                  <a:pt x="679" y="2499"/>
                </a:lnTo>
                <a:lnTo>
                  <a:pt x="733" y="2580"/>
                </a:lnTo>
                <a:lnTo>
                  <a:pt x="790" y="2659"/>
                </a:lnTo>
                <a:lnTo>
                  <a:pt x="847" y="2738"/>
                </a:lnTo>
                <a:lnTo>
                  <a:pt x="907" y="2815"/>
                </a:lnTo>
                <a:lnTo>
                  <a:pt x="969" y="2890"/>
                </a:lnTo>
                <a:lnTo>
                  <a:pt x="969" y="0"/>
                </a:lnTo>
                <a:lnTo>
                  <a:pt x="6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Freeform 6" descr="kaarielementti"/>
          <p:cNvSpPr>
            <a:spLocks/>
          </p:cNvSpPr>
          <p:nvPr userDrawn="1"/>
        </p:nvSpPr>
        <p:spPr bwMode="auto">
          <a:xfrm>
            <a:off x="7975600" y="0"/>
            <a:ext cx="1168400" cy="1317625"/>
          </a:xfrm>
          <a:custGeom>
            <a:avLst/>
            <a:gdLst>
              <a:gd name="T0" fmla="*/ 548 w 736"/>
              <a:gd name="T1" fmla="*/ 713 h 830"/>
              <a:gd name="T2" fmla="*/ 548 w 736"/>
              <a:gd name="T3" fmla="*/ 713 h 830"/>
              <a:gd name="T4" fmla="*/ 594 w 736"/>
              <a:gd name="T5" fmla="*/ 745 h 830"/>
              <a:gd name="T6" fmla="*/ 640 w 736"/>
              <a:gd name="T7" fmla="*/ 775 h 830"/>
              <a:gd name="T8" fmla="*/ 688 w 736"/>
              <a:gd name="T9" fmla="*/ 803 h 830"/>
              <a:gd name="T10" fmla="*/ 736 w 736"/>
              <a:gd name="T11" fmla="*/ 830 h 830"/>
              <a:gd name="T12" fmla="*/ 736 w 736"/>
              <a:gd name="T13" fmla="*/ 0 h 830"/>
              <a:gd name="T14" fmla="*/ 0 w 736"/>
              <a:gd name="T15" fmla="*/ 0 h 830"/>
              <a:gd name="T16" fmla="*/ 0 w 736"/>
              <a:gd name="T17" fmla="*/ 0 h 830"/>
              <a:gd name="T18" fmla="*/ 22 w 736"/>
              <a:gd name="T19" fmla="*/ 55 h 830"/>
              <a:gd name="T20" fmla="*/ 46 w 736"/>
              <a:gd name="T21" fmla="*/ 108 h 830"/>
              <a:gd name="T22" fmla="*/ 72 w 736"/>
              <a:gd name="T23" fmla="*/ 161 h 830"/>
              <a:gd name="T24" fmla="*/ 100 w 736"/>
              <a:gd name="T25" fmla="*/ 211 h 830"/>
              <a:gd name="T26" fmla="*/ 129 w 736"/>
              <a:gd name="T27" fmla="*/ 261 h 830"/>
              <a:gd name="T28" fmla="*/ 160 w 736"/>
              <a:gd name="T29" fmla="*/ 309 h 830"/>
              <a:gd name="T30" fmla="*/ 192 w 736"/>
              <a:gd name="T31" fmla="*/ 357 h 830"/>
              <a:gd name="T32" fmla="*/ 226 w 736"/>
              <a:gd name="T33" fmla="*/ 402 h 830"/>
              <a:gd name="T34" fmla="*/ 262 w 736"/>
              <a:gd name="T35" fmla="*/ 445 h 830"/>
              <a:gd name="T36" fmla="*/ 298 w 736"/>
              <a:gd name="T37" fmla="*/ 488 h 830"/>
              <a:gd name="T38" fmla="*/ 338 w 736"/>
              <a:gd name="T39" fmla="*/ 530 h 830"/>
              <a:gd name="T40" fmla="*/ 377 w 736"/>
              <a:gd name="T41" fmla="*/ 569 h 830"/>
              <a:gd name="T42" fmla="*/ 418 w 736"/>
              <a:gd name="T43" fmla="*/ 607 h 830"/>
              <a:gd name="T44" fmla="*/ 460 w 736"/>
              <a:gd name="T45" fmla="*/ 645 h 830"/>
              <a:gd name="T46" fmla="*/ 503 w 736"/>
              <a:gd name="T47" fmla="*/ 679 h 830"/>
              <a:gd name="T48" fmla="*/ 548 w 736"/>
              <a:gd name="T49" fmla="*/ 713 h 830"/>
              <a:gd name="T50" fmla="*/ 548 w 736"/>
              <a:gd name="T51" fmla="*/ 713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36" h="830">
                <a:moveTo>
                  <a:pt x="548" y="713"/>
                </a:moveTo>
                <a:lnTo>
                  <a:pt x="548" y="713"/>
                </a:lnTo>
                <a:lnTo>
                  <a:pt x="594" y="745"/>
                </a:lnTo>
                <a:lnTo>
                  <a:pt x="640" y="775"/>
                </a:lnTo>
                <a:lnTo>
                  <a:pt x="688" y="803"/>
                </a:lnTo>
                <a:lnTo>
                  <a:pt x="736" y="830"/>
                </a:lnTo>
                <a:lnTo>
                  <a:pt x="736" y="0"/>
                </a:lnTo>
                <a:lnTo>
                  <a:pt x="0" y="0"/>
                </a:lnTo>
                <a:lnTo>
                  <a:pt x="0" y="0"/>
                </a:lnTo>
                <a:lnTo>
                  <a:pt x="22" y="55"/>
                </a:lnTo>
                <a:lnTo>
                  <a:pt x="46" y="108"/>
                </a:lnTo>
                <a:lnTo>
                  <a:pt x="72" y="161"/>
                </a:lnTo>
                <a:lnTo>
                  <a:pt x="100" y="211"/>
                </a:lnTo>
                <a:lnTo>
                  <a:pt x="129" y="261"/>
                </a:lnTo>
                <a:lnTo>
                  <a:pt x="160" y="309"/>
                </a:lnTo>
                <a:lnTo>
                  <a:pt x="192" y="357"/>
                </a:lnTo>
                <a:lnTo>
                  <a:pt x="226" y="402"/>
                </a:lnTo>
                <a:lnTo>
                  <a:pt x="262" y="445"/>
                </a:lnTo>
                <a:lnTo>
                  <a:pt x="298" y="488"/>
                </a:lnTo>
                <a:lnTo>
                  <a:pt x="338" y="530"/>
                </a:lnTo>
                <a:lnTo>
                  <a:pt x="377" y="569"/>
                </a:lnTo>
                <a:lnTo>
                  <a:pt x="418" y="607"/>
                </a:lnTo>
                <a:lnTo>
                  <a:pt x="460" y="645"/>
                </a:lnTo>
                <a:lnTo>
                  <a:pt x="503" y="679"/>
                </a:lnTo>
                <a:lnTo>
                  <a:pt x="548" y="713"/>
                </a:lnTo>
                <a:lnTo>
                  <a:pt x="548" y="713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432785" y="1410997"/>
            <a:ext cx="7739615" cy="33930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432785" y="235340"/>
            <a:ext cx="7739615" cy="97427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44412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234000"/>
            <a:ext cx="8077199" cy="97427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411201"/>
            <a:ext cx="8077199" cy="3248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063746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9" r:id="rId2"/>
    <p:sldLayoutId id="2147483690" r:id="rId3"/>
    <p:sldLayoutId id="2147483776" r:id="rId4"/>
    <p:sldLayoutId id="2147483792" r:id="rId5"/>
    <p:sldLayoutId id="2147483783" r:id="rId6"/>
    <p:sldLayoutId id="2147483786" r:id="rId7"/>
    <p:sldLayoutId id="2147483775" r:id="rId8"/>
    <p:sldLayoutId id="2147483787" r:id="rId9"/>
    <p:sldLayoutId id="2147483778" r:id="rId10"/>
    <p:sldLayoutId id="2147483791" r:id="rId11"/>
    <p:sldLayoutId id="2147483789" r:id="rId12"/>
    <p:sldLayoutId id="2147483747" r:id="rId13"/>
    <p:sldLayoutId id="2147483780" r:id="rId14"/>
    <p:sldLayoutId id="2147483781" r:id="rId15"/>
    <p:sldLayoutId id="2147483777" r:id="rId16"/>
    <p:sldLayoutId id="2147483788" r:id="rId17"/>
    <p:sldLayoutId id="2147483691" r:id="rId18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>
              <a:lumMod val="85000"/>
              <a:lumOff val="15000"/>
            </a:schemeClr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261938" algn="l" defTabSz="914400" rtl="0" eaLnBrk="1" latinLnBrk="0" hangingPunct="1"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87425" indent="-182563" algn="l" defTabSz="914400" rtl="0" eaLnBrk="1" latinLnBrk="0" hangingPunct="1"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400" indent="-180975" algn="l" defTabSz="914400" rtl="0" eaLnBrk="1" latinLnBrk="0" hangingPunct="1"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174625" algn="l" defTabSz="914400" rtl="0" eaLnBrk="1" latinLnBrk="0" hangingPunct="1"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1" y="234001"/>
            <a:ext cx="8077199" cy="97427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1" y="1411202"/>
            <a:ext cx="8077199" cy="3248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739342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  <p:sldLayoutId id="2147483810" r:id="rId17"/>
    <p:sldLayoutId id="2147483811" r:id="rId18"/>
  </p:sldLayoutIdLst>
  <p:hf hdr="0" ftr="0"/>
  <p:txStyles>
    <p:titleStyle>
      <a:lvl1pPr algn="l" defTabSz="914378" rtl="0" eaLnBrk="1" latinLnBrk="0" hangingPunct="1">
        <a:spcBef>
          <a:spcPct val="0"/>
        </a:spcBef>
        <a:buNone/>
        <a:defRPr sz="3200" b="1" kern="1200">
          <a:solidFill>
            <a:schemeClr val="tx1">
              <a:lumMod val="85000"/>
              <a:lumOff val="15000"/>
            </a:schemeClr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68281" indent="-268281" algn="l" defTabSz="914378" rtl="0" eaLnBrk="1" latinLnBrk="0" hangingPunct="1"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20" indent="-261932" algn="l" defTabSz="914378" rtl="0" eaLnBrk="1" latinLnBrk="0" hangingPunct="1"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87401" indent="-182558" algn="l" defTabSz="914378" rtl="0" eaLnBrk="1" latinLnBrk="0" hangingPunct="1"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371" indent="-180971" algn="l" defTabSz="914378" rtl="0" eaLnBrk="1" latinLnBrk="0" hangingPunct="1"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42991" indent="-174621" algn="l" defTabSz="914378" rtl="0" eaLnBrk="1" latinLnBrk="0" hangingPunct="1"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openxmlformats.org/officeDocument/2006/relationships/image" Target="../media/image2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609135"/>
            <a:ext cx="7272808" cy="943400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Työkykytiimi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konseptikuvaus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4299942"/>
            <a:ext cx="5832648" cy="595279"/>
          </a:xfrm>
        </p:spPr>
        <p:txBody>
          <a:bodyPr>
            <a:normAutofit fontScale="55000" lnSpcReduction="20000"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Helmikuu</a:t>
            </a:r>
            <a:r>
              <a:rPr lang="en-US" dirty="0">
                <a:solidFill>
                  <a:schemeClr val="bg1"/>
                </a:solidFill>
              </a:rPr>
              <a:t> 2022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Niina Tanhuanpää, </a:t>
            </a:r>
            <a:r>
              <a:rPr lang="en-US" dirty="0" err="1">
                <a:solidFill>
                  <a:schemeClr val="bg1"/>
                </a:solidFill>
              </a:rPr>
              <a:t>työterveyshoitaja</a:t>
            </a:r>
            <a:r>
              <a:rPr lang="en-US" dirty="0">
                <a:solidFill>
                  <a:schemeClr val="bg1"/>
                </a:solidFill>
              </a:rPr>
              <a:t>, TTO-</a:t>
            </a:r>
            <a:r>
              <a:rPr lang="en-US" dirty="0" err="1">
                <a:solidFill>
                  <a:schemeClr val="bg1"/>
                </a:solidFill>
              </a:rPr>
              <a:t>hanke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Marjut Suokas, </a:t>
            </a:r>
            <a:r>
              <a:rPr lang="en-US" dirty="0" err="1">
                <a:solidFill>
                  <a:schemeClr val="bg1"/>
                </a:solidFill>
              </a:rPr>
              <a:t>palavelumuotoilija</a:t>
            </a:r>
            <a:r>
              <a:rPr lang="en-US" dirty="0">
                <a:solidFill>
                  <a:schemeClr val="bg1"/>
                </a:solidFill>
              </a:rPr>
              <a:t> LAB </a:t>
            </a:r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E47273-8715-4B67-8BB6-D187A589C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1806" y="323517"/>
            <a:ext cx="802597" cy="214206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E6426E27-EE16-4FCB-BDC7-0F0E799B06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8928" y="627534"/>
            <a:ext cx="688355" cy="160804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BF373A5C-F422-49A7-BF4D-C2FEED3E64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2400" y="26153"/>
            <a:ext cx="864096" cy="20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440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96EDF0FC-5BF9-4E7B-B7B1-CA5B73A7C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11940"/>
            <a:ext cx="7019533" cy="451851"/>
          </a:xfrm>
        </p:spPr>
        <p:txBody>
          <a:bodyPr/>
          <a:lstStyle/>
          <a:p>
            <a:r>
              <a:rPr lang="en-US" dirty="0" err="1"/>
              <a:t>Yhden</a:t>
            </a:r>
            <a:r>
              <a:rPr lang="en-US" dirty="0"/>
              <a:t> </a:t>
            </a:r>
            <a:r>
              <a:rPr lang="en-US" dirty="0" err="1"/>
              <a:t>työkykytiimin</a:t>
            </a:r>
            <a:r>
              <a:rPr lang="en-US" dirty="0"/>
              <a:t> </a:t>
            </a:r>
            <a:r>
              <a:rPr lang="en-US" dirty="0" err="1"/>
              <a:t>tapaamisen</a:t>
            </a:r>
            <a:r>
              <a:rPr lang="en-US" dirty="0"/>
              <a:t> </a:t>
            </a:r>
            <a:r>
              <a:rPr lang="en-US" dirty="0" err="1"/>
              <a:t>läpivienti</a:t>
            </a:r>
            <a:endParaRPr lang="fi-FI" dirty="0"/>
          </a:p>
        </p:txBody>
      </p:sp>
      <p:sp>
        <p:nvSpPr>
          <p:cNvPr id="4" name="Sisällön paikkamerkki 1">
            <a:extLst>
              <a:ext uri="{FF2B5EF4-FFF2-40B4-BE49-F238E27FC236}">
                <a16:creationId xmlns:a16="http://schemas.microsoft.com/office/drawing/2014/main" id="{30681DAA-155A-4091-8F89-83C56D2E2599}"/>
              </a:ext>
            </a:extLst>
          </p:cNvPr>
          <p:cNvSpPr txBox="1">
            <a:spLocks/>
          </p:cNvSpPr>
          <p:nvPr/>
        </p:nvSpPr>
        <p:spPr>
          <a:xfrm>
            <a:off x="1965926" y="981104"/>
            <a:ext cx="3639599" cy="339300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68288" indent="-268288" algn="l" defTabSz="914400" rtl="0" eaLnBrk="1" latinLnBrk="0" hangingPunct="1">
              <a:spcBef>
                <a:spcPts val="1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indent="-261938" algn="l" defTabSz="914400" rtl="0" eaLnBrk="1" latinLnBrk="0" hangingPunct="1">
              <a:spcBef>
                <a:spcPts val="1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425" indent="-182563" algn="l" defTabSz="914400" rtl="0" eaLnBrk="1" latinLnBrk="0" hangingPunct="1">
              <a:spcBef>
                <a:spcPts val="1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400" indent="-180975" algn="l" defTabSz="914400" rtl="0" eaLnBrk="1" latinLnBrk="0" hangingPunct="1">
              <a:spcBef>
                <a:spcPts val="1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174625" algn="l" defTabSz="914400" rtl="0" eaLnBrk="1" latinLnBrk="0" hangingPunct="1">
              <a:spcBef>
                <a:spcPts val="1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buNone/>
            </a:pPr>
            <a:r>
              <a:rPr lang="fi-FI" sz="1800" b="1" dirty="0">
                <a:solidFill>
                  <a:srgbClr val="3F3F3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Työkykytiimin tapaamisen rytmitys:</a:t>
            </a:r>
            <a:endParaRPr lang="fi-FI" sz="900" dirty="0">
              <a:solidFill>
                <a:srgbClr val="3F3F3F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793750" lvl="1" indent="-342900">
              <a:lnSpc>
                <a:spcPct val="115000"/>
              </a:lnSpc>
              <a:buFont typeface="Arial" panose="020B0604020202020204" pitchFamily="34" charset="0"/>
              <a:buChar char="-"/>
            </a:pPr>
            <a:r>
              <a:rPr lang="fi-FI" sz="1600" dirty="0">
                <a:solidFill>
                  <a:srgbClr val="3F3F3F"/>
                </a:solidFill>
                <a:latin typeface="Arial"/>
                <a:ea typeface="Times New Roman" panose="02020603050405020304" pitchFamily="18" charset="0"/>
                <a:cs typeface="Arial"/>
              </a:rPr>
              <a:t>Klo 8:30-9:00 yhteisen käsityksen muodostaminen (käsiteltävät </a:t>
            </a:r>
            <a:r>
              <a:rPr lang="fi-FI" sz="1600" dirty="0" err="1">
                <a:solidFill>
                  <a:srgbClr val="3F3F3F"/>
                </a:solidFill>
                <a:latin typeface="Arial"/>
                <a:ea typeface="Times New Roman" panose="02020603050405020304" pitchFamily="18" charset="0"/>
                <a:cs typeface="Arial"/>
              </a:rPr>
              <a:t>asiakascaset</a:t>
            </a:r>
            <a:r>
              <a:rPr lang="fi-FI" sz="1600" dirty="0">
                <a:solidFill>
                  <a:srgbClr val="3F3F3F"/>
                </a:solidFill>
                <a:latin typeface="Arial"/>
                <a:ea typeface="Times New Roman" panose="02020603050405020304" pitchFamily="18" charset="0"/>
                <a:cs typeface="Arial"/>
              </a:rPr>
              <a:t>)</a:t>
            </a:r>
            <a:endParaRPr lang="fi-FI" sz="1600" dirty="0">
              <a:solidFill>
                <a:srgbClr val="3F3F3F"/>
              </a:solidFill>
              <a:latin typeface="Arial" panose="020B0604020202020204" pitchFamily="34" charset="0"/>
              <a:ea typeface="Times New Roman" panose="02020603050405020304" pitchFamily="18" charset="0"/>
              <a:cs typeface="Arial"/>
            </a:endParaRPr>
          </a:p>
          <a:p>
            <a:pPr marL="793750" lvl="1" indent="-342900">
              <a:lnSpc>
                <a:spcPct val="115000"/>
              </a:lnSpc>
              <a:buFont typeface="Arial" panose="020B0604020202020204" pitchFamily="34" charset="0"/>
              <a:buChar char="-"/>
            </a:pPr>
            <a:r>
              <a:rPr lang="fi-FI" sz="1600" dirty="0">
                <a:solidFill>
                  <a:srgbClr val="3F3F3F"/>
                </a:solidFill>
                <a:latin typeface="Arial"/>
                <a:ea typeface="Times New Roman" panose="02020603050405020304" pitchFamily="18" charset="0"/>
                <a:cs typeface="Arial"/>
              </a:rPr>
              <a:t>Klo 9:00-10:00 1. asiakas</a:t>
            </a:r>
          </a:p>
          <a:p>
            <a:pPr marL="793750" lvl="1" indent="-342900">
              <a:lnSpc>
                <a:spcPct val="115000"/>
              </a:lnSpc>
              <a:buFont typeface="Arial" panose="020B0604020202020204" pitchFamily="34" charset="0"/>
              <a:buChar char="-"/>
            </a:pPr>
            <a:r>
              <a:rPr lang="fi-FI" sz="1600" b="1" dirty="0">
                <a:solidFill>
                  <a:srgbClr val="3F3F3F"/>
                </a:solidFill>
                <a:latin typeface="Arial"/>
                <a:ea typeface="Times New Roman" panose="02020603050405020304" pitchFamily="18" charset="0"/>
                <a:cs typeface="Arial"/>
              </a:rPr>
              <a:t>Klo 10:00-10:10 Tauko</a:t>
            </a:r>
          </a:p>
          <a:p>
            <a:pPr marL="793750" lvl="1" indent="-342900">
              <a:lnSpc>
                <a:spcPct val="115000"/>
              </a:lnSpc>
              <a:buFont typeface="Arial" panose="020B0604020202020204" pitchFamily="34" charset="0"/>
              <a:buChar char="-"/>
            </a:pPr>
            <a:r>
              <a:rPr lang="fi-FI" sz="1600" dirty="0">
                <a:solidFill>
                  <a:srgbClr val="3F3F3F"/>
                </a:solidFill>
                <a:latin typeface="Arial"/>
                <a:ea typeface="Times New Roman" panose="02020603050405020304" pitchFamily="18" charset="0"/>
                <a:cs typeface="Arial"/>
              </a:rPr>
              <a:t>Klo 10:10-10:30 jälkipurku + seuraavan asiakkaan etukäteistyöstö </a:t>
            </a:r>
            <a:endParaRPr lang="fi-FI" sz="1600" dirty="0">
              <a:solidFill>
                <a:srgbClr val="3F3F3F"/>
              </a:solidFill>
              <a:latin typeface="Arial" panose="020B0604020202020204" pitchFamily="34" charset="0"/>
              <a:ea typeface="Times New Roman" panose="02020603050405020304" pitchFamily="18" charset="0"/>
              <a:cs typeface="Arial"/>
            </a:endParaRPr>
          </a:p>
          <a:p>
            <a:pPr marL="793750" lvl="1" indent="-342900">
              <a:lnSpc>
                <a:spcPct val="115000"/>
              </a:lnSpc>
              <a:buFont typeface="Arial" panose="020B0604020202020204" pitchFamily="34" charset="0"/>
              <a:buChar char="-"/>
            </a:pPr>
            <a:r>
              <a:rPr lang="fi-FI" sz="1600" dirty="0">
                <a:solidFill>
                  <a:srgbClr val="3F3F3F"/>
                </a:solidFill>
                <a:latin typeface="Arial"/>
                <a:ea typeface="Times New Roman" panose="02020603050405020304" pitchFamily="18" charset="0"/>
                <a:cs typeface="Arial"/>
              </a:rPr>
              <a:t>Klo 10:30-11:30 2. asiakas </a:t>
            </a:r>
            <a:endParaRPr lang="fi-FI" sz="1600" dirty="0">
              <a:solidFill>
                <a:srgbClr val="3F3F3F"/>
              </a:solidFill>
              <a:latin typeface="Arial" panose="020B0604020202020204" pitchFamily="34" charset="0"/>
              <a:ea typeface="Times New Roman" panose="02020603050405020304" pitchFamily="18" charset="0"/>
              <a:cs typeface="Arial"/>
            </a:endParaRPr>
          </a:p>
          <a:p>
            <a:pPr marL="793750" lvl="1" indent="-342900">
              <a:lnSpc>
                <a:spcPct val="115000"/>
              </a:lnSpc>
              <a:buFont typeface="Arial" panose="020B0604020202020204" pitchFamily="34" charset="0"/>
              <a:buChar char="-"/>
            </a:pPr>
            <a:r>
              <a:rPr lang="fi-FI" sz="1600" dirty="0">
                <a:solidFill>
                  <a:srgbClr val="3F3F3F"/>
                </a:solidFill>
                <a:latin typeface="Arial"/>
                <a:ea typeface="Times New Roman" panose="02020603050405020304" pitchFamily="18" charset="0"/>
                <a:cs typeface="Arial"/>
              </a:rPr>
              <a:t>Klo 11:30-12:00 jälkipurku ja palaute</a:t>
            </a:r>
          </a:p>
          <a:p>
            <a:pPr marL="267970" indent="-267970"/>
            <a:endParaRPr lang="fi-FI" dirty="0">
              <a:cs typeface="Arial"/>
            </a:endParaRPr>
          </a:p>
        </p:txBody>
      </p:sp>
      <p:sp>
        <p:nvSpPr>
          <p:cNvPr id="5" name="Kehys 4">
            <a:extLst>
              <a:ext uri="{FF2B5EF4-FFF2-40B4-BE49-F238E27FC236}">
                <a16:creationId xmlns:a16="http://schemas.microsoft.com/office/drawing/2014/main" id="{F1B8331C-50D3-4A89-A3E5-F5F1324DAA65}"/>
              </a:ext>
            </a:extLst>
          </p:cNvPr>
          <p:cNvSpPr/>
          <p:nvPr/>
        </p:nvSpPr>
        <p:spPr>
          <a:xfrm>
            <a:off x="1835696" y="843558"/>
            <a:ext cx="3816425" cy="3693383"/>
          </a:xfrm>
          <a:prstGeom prst="frame">
            <a:avLst>
              <a:gd name="adj1" fmla="val 1936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952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2">
            <a:extLst>
              <a:ext uri="{FF2B5EF4-FFF2-40B4-BE49-F238E27FC236}">
                <a16:creationId xmlns:a16="http://schemas.microsoft.com/office/drawing/2014/main" id="{CA0B0F72-010D-4731-8C7E-FB92A4CB1F4A}"/>
              </a:ext>
            </a:extLst>
          </p:cNvPr>
          <p:cNvSpPr txBox="1">
            <a:spLocks/>
          </p:cNvSpPr>
          <p:nvPr/>
        </p:nvSpPr>
        <p:spPr>
          <a:xfrm>
            <a:off x="432784" y="315786"/>
            <a:ext cx="7739615" cy="50346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en-US" dirty="0" err="1"/>
              <a:t>Yhden</a:t>
            </a:r>
            <a:r>
              <a:rPr lang="en-US" dirty="0"/>
              <a:t> </a:t>
            </a:r>
            <a:r>
              <a:rPr lang="en-US" dirty="0" err="1"/>
              <a:t>asiakascasen</a:t>
            </a:r>
            <a:r>
              <a:rPr lang="en-US" dirty="0"/>
              <a:t> </a:t>
            </a:r>
            <a:r>
              <a:rPr lang="en-US" dirty="0" err="1"/>
              <a:t>läpivienti</a:t>
            </a:r>
            <a:r>
              <a:rPr lang="en-US" dirty="0"/>
              <a:t> (</a:t>
            </a:r>
            <a:r>
              <a:rPr lang="en-US" dirty="0" err="1"/>
              <a:t>aikaa</a:t>
            </a:r>
            <a:r>
              <a:rPr lang="en-US" dirty="0"/>
              <a:t> </a:t>
            </a:r>
            <a:r>
              <a:rPr lang="en-US" dirty="0" err="1"/>
              <a:t>yht</a:t>
            </a:r>
            <a:r>
              <a:rPr lang="en-US" dirty="0"/>
              <a:t>. 1h)</a:t>
            </a:r>
            <a:endParaRPr lang="fi-FI" dirty="0"/>
          </a:p>
        </p:txBody>
      </p:sp>
      <p:sp>
        <p:nvSpPr>
          <p:cNvPr id="13" name="Sisällön paikkamerkki 4">
            <a:extLst>
              <a:ext uri="{FF2B5EF4-FFF2-40B4-BE49-F238E27FC236}">
                <a16:creationId xmlns:a16="http://schemas.microsoft.com/office/drawing/2014/main" id="{4DD336FF-997A-4A8B-A89F-0737FC927768}"/>
              </a:ext>
            </a:extLst>
          </p:cNvPr>
          <p:cNvSpPr txBox="1">
            <a:spLocks/>
          </p:cNvSpPr>
          <p:nvPr/>
        </p:nvSpPr>
        <p:spPr>
          <a:xfrm>
            <a:off x="899592" y="1635646"/>
            <a:ext cx="7272807" cy="28803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68281" indent="-268281" algn="l" defTabSz="914378" rtl="0" eaLnBrk="1" latinLnBrk="0" hangingPunct="1">
              <a:spcBef>
                <a:spcPts val="1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20" indent="-261932" algn="l" defTabSz="914378" rtl="0" eaLnBrk="1" latinLnBrk="0" hangingPunct="1">
              <a:spcBef>
                <a:spcPts val="1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401" indent="-182558" algn="l" defTabSz="914378" rtl="0" eaLnBrk="1" latinLnBrk="0" hangingPunct="1">
              <a:spcBef>
                <a:spcPts val="1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371" indent="-180971" algn="l" defTabSz="914378" rtl="0" eaLnBrk="1" latinLnBrk="0" hangingPunct="1">
              <a:spcBef>
                <a:spcPts val="1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2991" indent="-174621" algn="l" defTabSz="914378" rtl="0" eaLnBrk="1" latinLnBrk="0" hangingPunct="1">
              <a:spcBef>
                <a:spcPts val="1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Tutustuminen</a:t>
            </a:r>
            <a:r>
              <a:rPr lang="fi-FI" dirty="0"/>
              <a:t> &amp; esittäytyminen </a:t>
            </a:r>
            <a:r>
              <a:rPr lang="fi-FI" dirty="0">
                <a:sym typeface="Wingdings" panose="05000000000000000000" pitchFamily="2" charset="2"/>
              </a:rPr>
              <a:t></a:t>
            </a:r>
            <a:r>
              <a:rPr lang="fi-FI" dirty="0"/>
              <a:t> luottamuksellinen &amp; avoin ilmapiiri</a:t>
            </a:r>
          </a:p>
          <a:p>
            <a:r>
              <a:rPr lang="fi-FI" dirty="0"/>
              <a:t>Asiakkaan käsitys &amp; ajatus omasta tilanteestaan </a:t>
            </a:r>
            <a:r>
              <a:rPr lang="fi-FI" dirty="0">
                <a:sym typeface="Wingdings" panose="05000000000000000000" pitchFamily="2" charset="2"/>
              </a:rPr>
              <a:t> asiakas ymmärrys</a:t>
            </a:r>
          </a:p>
          <a:p>
            <a:r>
              <a:rPr lang="fi-FI" dirty="0">
                <a:sym typeface="Wingdings" panose="05000000000000000000" pitchFamily="2" charset="2"/>
              </a:rPr>
              <a:t>Mahdollisuudet  ratkaisuja moniammatillisesti</a:t>
            </a:r>
          </a:p>
          <a:p>
            <a:r>
              <a:rPr lang="fi-FI" dirty="0">
                <a:sym typeface="Wingdings" panose="05000000000000000000" pitchFamily="2" charset="2"/>
              </a:rPr>
              <a:t>Toimenpidesuunnitelma  asioiden edistäminen </a:t>
            </a:r>
          </a:p>
          <a:p>
            <a:r>
              <a:rPr lang="fi-FI" dirty="0">
                <a:sym typeface="Wingdings" panose="05000000000000000000" pitchFamily="2" charset="2"/>
              </a:rPr>
              <a:t>Päätös, jatkot ja palaute  jatkuvuus ja seuranta</a:t>
            </a:r>
            <a:endParaRPr lang="fi-FI" dirty="0"/>
          </a:p>
          <a:p>
            <a:endParaRPr lang="en-US" dirty="0"/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9AB405E2-F327-431E-AB02-207C11682FF3}"/>
              </a:ext>
            </a:extLst>
          </p:cNvPr>
          <p:cNvSpPr/>
          <p:nvPr/>
        </p:nvSpPr>
        <p:spPr>
          <a:xfrm rot="19957410">
            <a:off x="550213" y="3689654"/>
            <a:ext cx="650955" cy="19185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15min</a:t>
            </a:r>
            <a:endParaRPr lang="fi-FI" sz="1200" dirty="0"/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FD2934FB-B141-41FF-8A9F-0F14526946AD}"/>
              </a:ext>
            </a:extLst>
          </p:cNvPr>
          <p:cNvSpPr/>
          <p:nvPr/>
        </p:nvSpPr>
        <p:spPr>
          <a:xfrm rot="19957410">
            <a:off x="587148" y="4129149"/>
            <a:ext cx="650955" cy="21034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10min</a:t>
            </a:r>
            <a:endParaRPr lang="fi-FI" sz="1200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90F0C1FF-65FA-43D2-B9EB-8F0F79CBFCED}"/>
              </a:ext>
            </a:extLst>
          </p:cNvPr>
          <p:cNvSpPr/>
          <p:nvPr/>
        </p:nvSpPr>
        <p:spPr>
          <a:xfrm rot="19957410">
            <a:off x="552574" y="3248612"/>
            <a:ext cx="650955" cy="18157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15min</a:t>
            </a:r>
            <a:endParaRPr lang="fi-FI" sz="1200" dirty="0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BF79488A-12A2-4C70-84D4-513CF385572F}"/>
              </a:ext>
            </a:extLst>
          </p:cNvPr>
          <p:cNvSpPr/>
          <p:nvPr/>
        </p:nvSpPr>
        <p:spPr>
          <a:xfrm rot="19957410">
            <a:off x="581387" y="2537037"/>
            <a:ext cx="662479" cy="14296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15min</a:t>
            </a:r>
            <a:endParaRPr lang="fi-FI" sz="1200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9CA43802-0FD2-483C-A0FA-91402E47F09C}"/>
              </a:ext>
            </a:extLst>
          </p:cNvPr>
          <p:cNvSpPr/>
          <p:nvPr/>
        </p:nvSpPr>
        <p:spPr>
          <a:xfrm rot="19957410">
            <a:off x="668440" y="1796654"/>
            <a:ext cx="537569" cy="14317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5min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875633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5595CBF4-D623-4D8B-902B-BAF18CC1F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735" y="958907"/>
            <a:ext cx="7739615" cy="3917099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/>
              <a:t>Palvelu</a:t>
            </a:r>
            <a:r>
              <a:rPr lang="en-US" dirty="0"/>
              <a:t>, </a:t>
            </a:r>
            <a:r>
              <a:rPr lang="en-US" dirty="0" err="1"/>
              <a:t>johon</a:t>
            </a:r>
            <a:r>
              <a:rPr lang="en-US" dirty="0"/>
              <a:t> </a:t>
            </a:r>
            <a:r>
              <a:rPr lang="en-US" dirty="0" err="1"/>
              <a:t>ohjata</a:t>
            </a:r>
            <a:r>
              <a:rPr lang="en-US" dirty="0"/>
              <a:t> </a:t>
            </a:r>
            <a:r>
              <a:rPr lang="en-US" dirty="0" err="1"/>
              <a:t>asiakkaita</a:t>
            </a:r>
            <a:r>
              <a:rPr lang="en-US" dirty="0"/>
              <a:t> ja </a:t>
            </a:r>
            <a:r>
              <a:rPr lang="en-US" dirty="0" err="1"/>
              <a:t>heidän</a:t>
            </a:r>
            <a:r>
              <a:rPr lang="en-US" dirty="0"/>
              <a:t> </a:t>
            </a:r>
            <a:r>
              <a:rPr lang="en-US" dirty="0" err="1"/>
              <a:t>asioita</a:t>
            </a:r>
            <a:r>
              <a:rPr lang="en-US" dirty="0"/>
              <a:t>, </a:t>
            </a:r>
            <a:r>
              <a:rPr lang="en-US" dirty="0" err="1"/>
              <a:t>joiden</a:t>
            </a:r>
            <a:r>
              <a:rPr lang="en-US" dirty="0"/>
              <a:t> </a:t>
            </a:r>
            <a:r>
              <a:rPr lang="en-US" dirty="0" err="1"/>
              <a:t>tilanne</a:t>
            </a:r>
            <a:r>
              <a:rPr lang="en-US" dirty="0"/>
              <a:t> </a:t>
            </a:r>
            <a:r>
              <a:rPr lang="en-US" dirty="0" err="1"/>
              <a:t>vaikuttaa</a:t>
            </a:r>
            <a:r>
              <a:rPr lang="en-US" dirty="0"/>
              <a:t> “</a:t>
            </a:r>
            <a:r>
              <a:rPr lang="en-US" dirty="0" err="1"/>
              <a:t>tuskaiselta</a:t>
            </a:r>
            <a:r>
              <a:rPr lang="en-US" dirty="0"/>
              <a:t>”, </a:t>
            </a:r>
            <a:r>
              <a:rPr lang="en-US" dirty="0" err="1"/>
              <a:t>jotta</a:t>
            </a:r>
            <a:r>
              <a:rPr lang="en-US" dirty="0"/>
              <a:t> </a:t>
            </a:r>
            <a:r>
              <a:rPr lang="en-US" dirty="0" err="1"/>
              <a:t>päästään</a:t>
            </a:r>
            <a:r>
              <a:rPr lang="en-US" dirty="0"/>
              <a:t> </a:t>
            </a:r>
            <a:r>
              <a:rPr lang="en-US" dirty="0" err="1"/>
              <a:t>eteenpäin</a:t>
            </a:r>
            <a:r>
              <a:rPr lang="en-US" dirty="0"/>
              <a:t>. </a:t>
            </a:r>
          </a:p>
          <a:p>
            <a:r>
              <a:rPr lang="en-US" dirty="0" err="1"/>
              <a:t>Työkykytiimin</a:t>
            </a:r>
            <a:r>
              <a:rPr lang="en-US" dirty="0"/>
              <a:t> </a:t>
            </a:r>
            <a:r>
              <a:rPr lang="en-US" dirty="0" err="1"/>
              <a:t>tapaamisissa</a:t>
            </a:r>
            <a:r>
              <a:rPr lang="en-US" dirty="0"/>
              <a:t> </a:t>
            </a:r>
            <a:r>
              <a:rPr lang="en-US" dirty="0" err="1"/>
              <a:t>tunnelma</a:t>
            </a:r>
            <a:r>
              <a:rPr lang="en-US" dirty="0"/>
              <a:t> </a:t>
            </a:r>
            <a:r>
              <a:rPr lang="en-US" dirty="0" err="1"/>
              <a:t>oli</a:t>
            </a:r>
            <a:r>
              <a:rPr lang="en-US" dirty="0"/>
              <a:t> </a:t>
            </a:r>
            <a:r>
              <a:rPr lang="en-US" dirty="0" err="1"/>
              <a:t>avoin</a:t>
            </a:r>
            <a:r>
              <a:rPr lang="en-US" dirty="0"/>
              <a:t>, </a:t>
            </a:r>
            <a:r>
              <a:rPr lang="en-US" dirty="0" err="1"/>
              <a:t>arvostava</a:t>
            </a:r>
            <a:r>
              <a:rPr lang="en-US" dirty="0"/>
              <a:t>, </a:t>
            </a:r>
            <a:r>
              <a:rPr lang="en-US" dirty="0" err="1"/>
              <a:t>luottamuksellinen</a:t>
            </a:r>
            <a:r>
              <a:rPr lang="en-US" dirty="0"/>
              <a:t> ja </a:t>
            </a:r>
            <a:r>
              <a:rPr lang="en-US" dirty="0" err="1"/>
              <a:t>vuorovaikutteinen</a:t>
            </a:r>
            <a:r>
              <a:rPr lang="en-US" dirty="0"/>
              <a:t>. </a:t>
            </a:r>
          </a:p>
          <a:p>
            <a:r>
              <a:rPr lang="en-US" dirty="0" err="1"/>
              <a:t>Aitoa</a:t>
            </a:r>
            <a:r>
              <a:rPr lang="en-US" dirty="0"/>
              <a:t> </a:t>
            </a:r>
            <a:r>
              <a:rPr lang="en-US" dirty="0" err="1"/>
              <a:t>asiakaslähtöistä</a:t>
            </a:r>
            <a:r>
              <a:rPr lang="en-US" dirty="0"/>
              <a:t> ja </a:t>
            </a:r>
            <a:r>
              <a:rPr lang="en-US" dirty="0" err="1"/>
              <a:t>ratkaisukeskeistä</a:t>
            </a:r>
            <a:r>
              <a:rPr lang="en-US" dirty="0"/>
              <a:t> </a:t>
            </a:r>
            <a:r>
              <a:rPr lang="en-US" dirty="0" err="1"/>
              <a:t>työskentelyä</a:t>
            </a:r>
            <a:endParaRPr lang="en-US" dirty="0"/>
          </a:p>
          <a:p>
            <a:r>
              <a:rPr lang="en-US" dirty="0" err="1"/>
              <a:t>Asiakkaat</a:t>
            </a:r>
            <a:r>
              <a:rPr lang="en-US" dirty="0"/>
              <a:t> </a:t>
            </a:r>
            <a:r>
              <a:rPr lang="en-US" dirty="0" err="1"/>
              <a:t>osallistuivat</a:t>
            </a:r>
            <a:r>
              <a:rPr lang="en-US" dirty="0"/>
              <a:t> </a:t>
            </a:r>
            <a:r>
              <a:rPr lang="en-US" dirty="0" err="1"/>
              <a:t>keskusteluun</a:t>
            </a:r>
            <a:r>
              <a:rPr lang="en-US" dirty="0"/>
              <a:t>, </a:t>
            </a:r>
            <a:r>
              <a:rPr lang="en-US" dirty="0" err="1"/>
              <a:t>vaikka</a:t>
            </a:r>
            <a:r>
              <a:rPr lang="en-US" dirty="0"/>
              <a:t> </a:t>
            </a:r>
            <a:r>
              <a:rPr lang="en-US" dirty="0" err="1"/>
              <a:t>saattoivatkin</a:t>
            </a:r>
            <a:r>
              <a:rPr lang="en-US" dirty="0"/>
              <a:t> </a:t>
            </a:r>
            <a:r>
              <a:rPr lang="en-US" dirty="0" err="1"/>
              <a:t>jännittää</a:t>
            </a:r>
            <a:r>
              <a:rPr lang="en-US" dirty="0"/>
              <a:t> </a:t>
            </a:r>
            <a:r>
              <a:rPr lang="en-US" dirty="0" err="1"/>
              <a:t>tapaamisen</a:t>
            </a:r>
            <a:r>
              <a:rPr lang="en-US" dirty="0"/>
              <a:t> </a:t>
            </a:r>
            <a:r>
              <a:rPr lang="en-US" dirty="0" err="1"/>
              <a:t>alussa</a:t>
            </a:r>
            <a:r>
              <a:rPr lang="en-US" dirty="0"/>
              <a:t>. </a:t>
            </a:r>
            <a:r>
              <a:rPr lang="en-US" dirty="0" err="1"/>
              <a:t>Asiakkailla</a:t>
            </a:r>
            <a:r>
              <a:rPr lang="en-US" dirty="0"/>
              <a:t> </a:t>
            </a:r>
            <a:r>
              <a:rPr lang="en-US" dirty="0" err="1"/>
              <a:t>vahva</a:t>
            </a:r>
            <a:r>
              <a:rPr lang="en-US" dirty="0"/>
              <a:t> </a:t>
            </a:r>
            <a:r>
              <a:rPr lang="en-US" dirty="0" err="1"/>
              <a:t>osallistuva</a:t>
            </a:r>
            <a:r>
              <a:rPr lang="en-US" dirty="0"/>
              <a:t> </a:t>
            </a:r>
            <a:r>
              <a:rPr lang="en-US" dirty="0" err="1"/>
              <a:t>ote</a:t>
            </a:r>
            <a:r>
              <a:rPr lang="en-US" dirty="0"/>
              <a:t>.</a:t>
            </a:r>
          </a:p>
          <a:p>
            <a:r>
              <a:rPr lang="en-US" dirty="0" err="1"/>
              <a:t>Moniammatillisen</a:t>
            </a:r>
            <a:r>
              <a:rPr lang="en-US" dirty="0"/>
              <a:t> </a:t>
            </a:r>
            <a:r>
              <a:rPr lang="en-US" dirty="0" err="1"/>
              <a:t>asiantuntijaverkoston</a:t>
            </a:r>
            <a:r>
              <a:rPr lang="en-US" dirty="0"/>
              <a:t> </a:t>
            </a:r>
            <a:r>
              <a:rPr lang="en-US" dirty="0" err="1"/>
              <a:t>kokoaminen</a:t>
            </a:r>
            <a:r>
              <a:rPr lang="en-US" dirty="0"/>
              <a:t> </a:t>
            </a:r>
            <a:r>
              <a:rPr lang="en-US" dirty="0" err="1"/>
              <a:t>onnistui</a:t>
            </a:r>
            <a:r>
              <a:rPr lang="en-US" dirty="0"/>
              <a:t>. </a:t>
            </a:r>
          </a:p>
          <a:p>
            <a:r>
              <a:rPr lang="en-US" dirty="0" err="1"/>
              <a:t>Työkykytiimissä</a:t>
            </a:r>
            <a:r>
              <a:rPr lang="en-US" dirty="0"/>
              <a:t> </a:t>
            </a:r>
            <a:r>
              <a:rPr lang="en-US" dirty="0" err="1"/>
              <a:t>jäseninä</a:t>
            </a:r>
            <a:r>
              <a:rPr lang="en-US" dirty="0"/>
              <a:t>, </a:t>
            </a:r>
            <a:r>
              <a:rPr lang="en-US" dirty="0" err="1"/>
              <a:t>edustettuina</a:t>
            </a:r>
            <a:r>
              <a:rPr lang="en-US" dirty="0"/>
              <a:t> </a:t>
            </a:r>
            <a:r>
              <a:rPr lang="en-US" dirty="0" err="1"/>
              <a:t>oli</a:t>
            </a:r>
            <a:r>
              <a:rPr lang="en-US" dirty="0"/>
              <a:t> </a:t>
            </a:r>
            <a:r>
              <a:rPr lang="en-US" dirty="0" err="1"/>
              <a:t>tarvittavat</a:t>
            </a:r>
            <a:r>
              <a:rPr lang="en-US" dirty="0"/>
              <a:t> </a:t>
            </a:r>
            <a:r>
              <a:rPr lang="en-US" dirty="0" err="1"/>
              <a:t>ammattiryhmät</a:t>
            </a:r>
            <a:r>
              <a:rPr lang="en-US" dirty="0"/>
              <a:t> – </a:t>
            </a:r>
            <a:r>
              <a:rPr lang="en-US" dirty="0" err="1"/>
              <a:t>tahot</a:t>
            </a:r>
            <a:r>
              <a:rPr lang="en-US" dirty="0"/>
              <a:t>. </a:t>
            </a:r>
          </a:p>
          <a:p>
            <a:r>
              <a:rPr lang="en-US" dirty="0" err="1"/>
              <a:t>Avoin</a:t>
            </a:r>
            <a:r>
              <a:rPr lang="en-US" dirty="0"/>
              <a:t> </a:t>
            </a:r>
            <a:r>
              <a:rPr lang="en-US" dirty="0" err="1"/>
              <a:t>tiedon</a:t>
            </a:r>
            <a:r>
              <a:rPr lang="en-US" dirty="0"/>
              <a:t> </a:t>
            </a:r>
            <a:r>
              <a:rPr lang="en-US" dirty="0" err="1"/>
              <a:t>jakaminen</a:t>
            </a:r>
            <a:r>
              <a:rPr lang="en-US" dirty="0"/>
              <a:t> </a:t>
            </a:r>
            <a:r>
              <a:rPr lang="en-US" dirty="0" err="1"/>
              <a:t>vahvisti</a:t>
            </a:r>
            <a:r>
              <a:rPr lang="en-US" dirty="0"/>
              <a:t> </a:t>
            </a:r>
            <a:r>
              <a:rPr lang="en-US" dirty="0" err="1"/>
              <a:t>ammattilaisten</a:t>
            </a:r>
            <a:r>
              <a:rPr lang="en-US" dirty="0"/>
              <a:t> </a:t>
            </a:r>
            <a:r>
              <a:rPr lang="en-US" dirty="0" err="1"/>
              <a:t>osaamista</a:t>
            </a:r>
            <a:r>
              <a:rPr lang="en-US" dirty="0"/>
              <a:t>.  </a:t>
            </a:r>
          </a:p>
          <a:p>
            <a:r>
              <a:rPr lang="en-US" dirty="0" err="1">
                <a:sym typeface="Wingdings" panose="05000000000000000000" pitchFamily="2" charset="2"/>
              </a:rPr>
              <a:t>Työkykytiimin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tapaamisissa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tulee</a:t>
            </a:r>
            <a:r>
              <a:rPr lang="en-US" dirty="0">
                <a:sym typeface="Wingdings" panose="05000000000000000000" pitchFamily="2" charset="2"/>
              </a:rPr>
              <a:t> olla </a:t>
            </a:r>
            <a:r>
              <a:rPr lang="en-US" dirty="0" err="1">
                <a:sym typeface="Wingdings" panose="05000000000000000000" pitchFamily="2" charset="2"/>
              </a:rPr>
              <a:t>roolit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selkeästi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määriteltynä</a:t>
            </a:r>
            <a:r>
              <a:rPr lang="en-US" dirty="0">
                <a:sym typeface="Wingdings" panose="05000000000000000000" pitchFamily="2" charset="2"/>
              </a:rPr>
              <a:t>, mm. </a:t>
            </a:r>
            <a:r>
              <a:rPr lang="en-US" dirty="0" err="1">
                <a:sym typeface="Wingdings" panose="05000000000000000000" pitchFamily="2" charset="2"/>
              </a:rPr>
              <a:t>puheenjohtaja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sihteeri</a:t>
            </a:r>
            <a:r>
              <a:rPr lang="en-US" dirty="0">
                <a:sym typeface="Wingdings" panose="05000000000000000000" pitchFamily="2" charset="2"/>
              </a:rPr>
              <a:t>. </a:t>
            </a:r>
          </a:p>
          <a:p>
            <a:r>
              <a:rPr lang="en-US" dirty="0" err="1"/>
              <a:t>Ymmärrys</a:t>
            </a:r>
            <a:r>
              <a:rPr lang="en-US" dirty="0"/>
              <a:t> </a:t>
            </a:r>
            <a:r>
              <a:rPr lang="en-US" dirty="0" err="1"/>
              <a:t>toisen</a:t>
            </a:r>
            <a:r>
              <a:rPr lang="en-US" dirty="0"/>
              <a:t> – </a:t>
            </a:r>
            <a:r>
              <a:rPr lang="en-US" dirty="0" err="1"/>
              <a:t>toisten</a:t>
            </a:r>
            <a:r>
              <a:rPr lang="en-US" dirty="0"/>
              <a:t> </a:t>
            </a:r>
            <a:r>
              <a:rPr lang="en-US" dirty="0" err="1"/>
              <a:t>työtä</a:t>
            </a:r>
            <a:r>
              <a:rPr lang="en-US" dirty="0"/>
              <a:t> </a:t>
            </a:r>
            <a:r>
              <a:rPr lang="en-US" dirty="0" err="1"/>
              <a:t>kohtaan</a:t>
            </a:r>
            <a:r>
              <a:rPr lang="en-US" dirty="0"/>
              <a:t> </a:t>
            </a:r>
            <a:r>
              <a:rPr lang="en-US" dirty="0" err="1"/>
              <a:t>vahvistui</a:t>
            </a:r>
            <a:r>
              <a:rPr lang="en-US" dirty="0"/>
              <a:t> </a:t>
            </a:r>
            <a:r>
              <a:rPr lang="en-US" dirty="0" err="1"/>
              <a:t>merkittävästi</a:t>
            </a:r>
            <a:r>
              <a:rPr lang="en-US" dirty="0"/>
              <a:t>. </a:t>
            </a:r>
            <a:r>
              <a:rPr lang="en-US" dirty="0" err="1"/>
              <a:t>Ammatillinen</a:t>
            </a:r>
            <a:r>
              <a:rPr lang="en-US" dirty="0"/>
              <a:t> </a:t>
            </a:r>
            <a:r>
              <a:rPr lang="en-US" dirty="0" err="1"/>
              <a:t>verkottuminen</a:t>
            </a:r>
            <a:r>
              <a:rPr lang="en-US" dirty="0"/>
              <a:t> / </a:t>
            </a:r>
            <a:r>
              <a:rPr lang="en-US" dirty="0" err="1"/>
              <a:t>tutustuminen</a:t>
            </a:r>
            <a:r>
              <a:rPr lang="en-US" dirty="0"/>
              <a:t> </a:t>
            </a:r>
            <a:r>
              <a:rPr lang="en-US" dirty="0" err="1"/>
              <a:t>yli</a:t>
            </a:r>
            <a:r>
              <a:rPr lang="en-US" dirty="0"/>
              <a:t> </a:t>
            </a:r>
            <a:r>
              <a:rPr lang="en-US" dirty="0" err="1"/>
              <a:t>organisaatiorajojen</a:t>
            </a:r>
            <a:r>
              <a:rPr lang="en-US" dirty="0"/>
              <a:t> </a:t>
            </a:r>
            <a:r>
              <a:rPr lang="en-US" dirty="0" err="1"/>
              <a:t>oli</a:t>
            </a:r>
            <a:r>
              <a:rPr lang="en-US" dirty="0"/>
              <a:t> </a:t>
            </a:r>
            <a:r>
              <a:rPr lang="en-US" dirty="0" err="1"/>
              <a:t>vahvaa</a:t>
            </a:r>
            <a:endParaRPr lang="en-US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818CEFBA-5EDF-4D2B-A2A8-6CC5701AB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734" y="309587"/>
            <a:ext cx="7739615" cy="397193"/>
          </a:xfrm>
        </p:spPr>
        <p:txBody>
          <a:bodyPr/>
          <a:lstStyle/>
          <a:p>
            <a:r>
              <a:rPr lang="en-US" dirty="0" err="1"/>
              <a:t>Työkykytiimin</a:t>
            </a:r>
            <a:r>
              <a:rPr lang="en-US" dirty="0"/>
              <a:t> </a:t>
            </a:r>
            <a:r>
              <a:rPr lang="en-US" dirty="0" err="1"/>
              <a:t>vahvuudet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A5C5EA8-7AD7-4461-844D-70E80011364D}"/>
              </a:ext>
            </a:extLst>
          </p:cNvPr>
          <p:cNvSpPr/>
          <p:nvPr/>
        </p:nvSpPr>
        <p:spPr>
          <a:xfrm>
            <a:off x="7625593" y="454653"/>
            <a:ext cx="981513" cy="95634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350" err="1">
                <a:solidFill>
                  <a:srgbClr val="FFFFFF"/>
                </a:solidFill>
                <a:latin typeface="Arial"/>
              </a:rPr>
              <a:t>Plussat</a:t>
            </a:r>
            <a:endParaRPr lang="fi-FI" sz="135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595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503E2892-FE83-4944-82F2-D2289F2B5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786" y="1012055"/>
            <a:ext cx="7739615" cy="3791944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Työllistymisnäkökulma</a:t>
            </a:r>
            <a:r>
              <a:rPr lang="en-US" dirty="0"/>
              <a:t> ja </a:t>
            </a:r>
            <a:r>
              <a:rPr lang="en-US" dirty="0" err="1"/>
              <a:t>konkreettiset</a:t>
            </a:r>
            <a:r>
              <a:rPr lang="en-US" dirty="0"/>
              <a:t> </a:t>
            </a:r>
            <a:r>
              <a:rPr lang="en-US" dirty="0" err="1"/>
              <a:t>työpaikat</a:t>
            </a:r>
            <a:r>
              <a:rPr lang="en-US" dirty="0"/>
              <a:t> / -</a:t>
            </a:r>
            <a:r>
              <a:rPr lang="en-US" dirty="0" err="1"/>
              <a:t>mahdollisuudet</a:t>
            </a:r>
            <a:r>
              <a:rPr lang="en-US" dirty="0"/>
              <a:t>, </a:t>
            </a:r>
            <a:r>
              <a:rPr lang="en-US" dirty="0" err="1"/>
              <a:t>jäivät</a:t>
            </a:r>
            <a:r>
              <a:rPr lang="en-US" dirty="0"/>
              <a:t> </a:t>
            </a:r>
            <a:r>
              <a:rPr lang="en-US" dirty="0" err="1"/>
              <a:t>valitettavan</a:t>
            </a:r>
            <a:r>
              <a:rPr lang="en-US" dirty="0"/>
              <a:t> </a:t>
            </a:r>
            <a:r>
              <a:rPr lang="en-US" dirty="0" err="1"/>
              <a:t>ähäiselle</a:t>
            </a:r>
            <a:r>
              <a:rPr lang="en-US" dirty="0"/>
              <a:t> </a:t>
            </a:r>
            <a:r>
              <a:rPr lang="en-US" dirty="0" err="1"/>
              <a:t>huomiolle</a:t>
            </a:r>
            <a:endParaRPr lang="en-US" dirty="0"/>
          </a:p>
          <a:p>
            <a:r>
              <a:rPr lang="en-US" dirty="0" err="1"/>
              <a:t>Työllistymisen</a:t>
            </a:r>
            <a:r>
              <a:rPr lang="en-US" dirty="0"/>
              <a:t> </a:t>
            </a:r>
            <a:r>
              <a:rPr lang="en-US" dirty="0" err="1"/>
              <a:t>mahdollisuudet</a:t>
            </a:r>
            <a:r>
              <a:rPr lang="en-US" dirty="0"/>
              <a:t> ja </a:t>
            </a:r>
            <a:r>
              <a:rPr lang="en-US" dirty="0" err="1"/>
              <a:t>edellytykset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aina</a:t>
            </a:r>
            <a:r>
              <a:rPr lang="en-US" dirty="0"/>
              <a:t> </a:t>
            </a:r>
            <a:r>
              <a:rPr lang="en-US" dirty="0" err="1"/>
              <a:t>realistisia</a:t>
            </a:r>
            <a:r>
              <a:rPr lang="en-US" dirty="0"/>
              <a:t> </a:t>
            </a:r>
            <a:r>
              <a:rPr lang="en-US" dirty="0" err="1"/>
              <a:t>kaikkien</a:t>
            </a:r>
            <a:r>
              <a:rPr lang="en-US" dirty="0"/>
              <a:t> </a:t>
            </a:r>
            <a:r>
              <a:rPr lang="en-US" dirty="0" err="1"/>
              <a:t>asiakkaiden</a:t>
            </a:r>
            <a:r>
              <a:rPr lang="en-US" dirty="0"/>
              <a:t> </a:t>
            </a:r>
            <a:r>
              <a:rPr lang="en-US" dirty="0" err="1"/>
              <a:t>kohdalla</a:t>
            </a:r>
            <a:r>
              <a:rPr lang="en-US" dirty="0"/>
              <a:t>. </a:t>
            </a:r>
          </a:p>
          <a:p>
            <a:r>
              <a:rPr lang="en-US" dirty="0" err="1"/>
              <a:t>Asiakaskunnan</a:t>
            </a:r>
            <a:r>
              <a:rPr lang="en-US" dirty="0"/>
              <a:t> </a:t>
            </a:r>
            <a:r>
              <a:rPr lang="en-US" dirty="0" err="1"/>
              <a:t>verrattaen</a:t>
            </a:r>
            <a:r>
              <a:rPr lang="en-US" dirty="0"/>
              <a:t> </a:t>
            </a:r>
            <a:r>
              <a:rPr lang="en-US" dirty="0" err="1"/>
              <a:t>heikko</a:t>
            </a:r>
            <a:r>
              <a:rPr lang="en-US" dirty="0"/>
              <a:t> </a:t>
            </a:r>
            <a:r>
              <a:rPr lang="en-US" dirty="0" err="1"/>
              <a:t>kuntoisuus</a:t>
            </a:r>
            <a:r>
              <a:rPr lang="en-US" dirty="0"/>
              <a:t> ja </a:t>
            </a:r>
            <a:r>
              <a:rPr lang="en-US" dirty="0" err="1"/>
              <a:t>toimijuus</a:t>
            </a:r>
            <a:r>
              <a:rPr lang="en-US" dirty="0"/>
              <a:t> </a:t>
            </a:r>
            <a:r>
              <a:rPr lang="en-US" dirty="0" err="1"/>
              <a:t>heikensi</a:t>
            </a:r>
            <a:r>
              <a:rPr lang="en-US" dirty="0"/>
              <a:t> </a:t>
            </a:r>
            <a:r>
              <a:rPr lang="en-US" dirty="0" err="1"/>
              <a:t>vaikuttavuutta</a:t>
            </a:r>
            <a:r>
              <a:rPr lang="en-US" dirty="0"/>
              <a:t>. </a:t>
            </a:r>
            <a:r>
              <a:rPr lang="en-US" dirty="0" err="1"/>
              <a:t>Asiakkaiden</a:t>
            </a:r>
            <a:r>
              <a:rPr lang="en-US" dirty="0"/>
              <a:t> </a:t>
            </a:r>
            <a:r>
              <a:rPr lang="en-US" dirty="0" err="1"/>
              <a:t>valikoitumiseen</a:t>
            </a:r>
            <a:r>
              <a:rPr lang="en-US" dirty="0"/>
              <a:t> </a:t>
            </a:r>
            <a:r>
              <a:rPr lang="en-US" dirty="0" err="1"/>
              <a:t>olisi</a:t>
            </a:r>
            <a:r>
              <a:rPr lang="en-US" dirty="0"/>
              <a:t> </a:t>
            </a:r>
            <a:r>
              <a:rPr lang="en-US" dirty="0" err="1"/>
              <a:t>pitänyt</a:t>
            </a:r>
            <a:r>
              <a:rPr lang="en-US" dirty="0"/>
              <a:t> </a:t>
            </a:r>
            <a:r>
              <a:rPr lang="en-US" dirty="0" err="1"/>
              <a:t>kiinniittää</a:t>
            </a:r>
            <a:r>
              <a:rPr lang="en-US" dirty="0"/>
              <a:t> </a:t>
            </a:r>
            <a:r>
              <a:rPr lang="en-US" dirty="0" err="1"/>
              <a:t>enemmän</a:t>
            </a:r>
            <a:r>
              <a:rPr lang="en-US" dirty="0"/>
              <a:t> </a:t>
            </a:r>
            <a:r>
              <a:rPr lang="en-US" dirty="0" err="1"/>
              <a:t>huomioita</a:t>
            </a:r>
            <a:r>
              <a:rPr lang="en-US" dirty="0"/>
              <a:t>. </a:t>
            </a:r>
          </a:p>
          <a:p>
            <a:r>
              <a:rPr lang="en-US" dirty="0" err="1"/>
              <a:t>Asiantuntijoilla</a:t>
            </a:r>
            <a:r>
              <a:rPr lang="en-US" dirty="0"/>
              <a:t> </a:t>
            </a:r>
            <a:r>
              <a:rPr lang="en-US" dirty="0" err="1"/>
              <a:t>olisi</a:t>
            </a:r>
            <a:r>
              <a:rPr lang="en-US" dirty="0"/>
              <a:t> </a:t>
            </a:r>
            <a:r>
              <a:rPr lang="en-US" dirty="0" err="1"/>
              <a:t>pitänyt</a:t>
            </a:r>
            <a:r>
              <a:rPr lang="en-US" dirty="0"/>
              <a:t> olla </a:t>
            </a:r>
            <a:r>
              <a:rPr lang="en-US" dirty="0" err="1"/>
              <a:t>vahvempi</a:t>
            </a:r>
            <a:r>
              <a:rPr lang="en-US" dirty="0"/>
              <a:t> </a:t>
            </a:r>
            <a:r>
              <a:rPr lang="en-US" dirty="0" err="1"/>
              <a:t>yhteinen</a:t>
            </a:r>
            <a:r>
              <a:rPr lang="en-US" dirty="0"/>
              <a:t> </a:t>
            </a:r>
            <a:r>
              <a:rPr lang="en-US" dirty="0" err="1"/>
              <a:t>ymmärrys</a:t>
            </a:r>
            <a:r>
              <a:rPr lang="en-US" dirty="0"/>
              <a:t> </a:t>
            </a:r>
            <a:r>
              <a:rPr lang="en-US" dirty="0" err="1"/>
              <a:t>asiakkaista</a:t>
            </a:r>
            <a:r>
              <a:rPr lang="en-US" dirty="0"/>
              <a:t> </a:t>
            </a:r>
            <a:r>
              <a:rPr lang="en-US" dirty="0" err="1"/>
              <a:t>joille</a:t>
            </a:r>
            <a:r>
              <a:rPr lang="en-US" dirty="0"/>
              <a:t> </a:t>
            </a:r>
            <a:r>
              <a:rPr lang="en-US" dirty="0" err="1"/>
              <a:t>työkykytiimipalvelu</a:t>
            </a:r>
            <a:r>
              <a:rPr lang="en-US" dirty="0"/>
              <a:t> on </a:t>
            </a:r>
            <a:r>
              <a:rPr lang="en-US" dirty="0" err="1"/>
              <a:t>relevantein</a:t>
            </a:r>
            <a:r>
              <a:rPr lang="en-US" dirty="0"/>
              <a:t>. </a:t>
            </a:r>
          </a:p>
          <a:p>
            <a:r>
              <a:rPr lang="en-US" dirty="0" err="1"/>
              <a:t>Livetapamaiset</a:t>
            </a:r>
            <a:r>
              <a:rPr lang="en-US" dirty="0"/>
              <a:t> </a:t>
            </a:r>
            <a:r>
              <a:rPr lang="en-US" dirty="0" err="1"/>
              <a:t>vievät</a:t>
            </a:r>
            <a:r>
              <a:rPr lang="en-US" dirty="0"/>
              <a:t> </a:t>
            </a:r>
            <a:r>
              <a:rPr lang="en-US" dirty="0" err="1"/>
              <a:t>resursseja</a:t>
            </a:r>
            <a:r>
              <a:rPr lang="en-US" dirty="0"/>
              <a:t> </a:t>
            </a:r>
            <a:r>
              <a:rPr lang="en-US" dirty="0" err="1"/>
              <a:t>merkittävän</a:t>
            </a:r>
            <a:r>
              <a:rPr lang="en-US" dirty="0"/>
              <a:t> </a:t>
            </a:r>
            <a:r>
              <a:rPr lang="en-US" dirty="0" err="1"/>
              <a:t>paljon</a:t>
            </a:r>
            <a:r>
              <a:rPr lang="en-US" dirty="0"/>
              <a:t>. </a:t>
            </a:r>
            <a:r>
              <a:rPr lang="en-US" dirty="0" err="1"/>
              <a:t>Digitaalisia</a:t>
            </a:r>
            <a:r>
              <a:rPr lang="en-US" dirty="0"/>
              <a:t> </a:t>
            </a:r>
            <a:r>
              <a:rPr lang="en-US" dirty="0" err="1"/>
              <a:t>työskentelymenetelmiä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hyödynnetty</a:t>
            </a:r>
            <a:r>
              <a:rPr lang="en-US" dirty="0"/>
              <a:t> </a:t>
            </a:r>
            <a:r>
              <a:rPr lang="en-US" dirty="0" err="1"/>
              <a:t>tarpeeksi</a:t>
            </a:r>
            <a:r>
              <a:rPr lang="en-US" dirty="0"/>
              <a:t>. </a:t>
            </a:r>
          </a:p>
          <a:p>
            <a:r>
              <a:rPr lang="en-US" dirty="0" err="1"/>
              <a:t>Asiakkaiden</a:t>
            </a:r>
            <a:r>
              <a:rPr lang="en-US" dirty="0"/>
              <a:t> </a:t>
            </a:r>
            <a:r>
              <a:rPr lang="en-US" dirty="0" err="1"/>
              <a:t>kontaktointi</a:t>
            </a:r>
            <a:r>
              <a:rPr lang="en-US" dirty="0"/>
              <a:t> ja </a:t>
            </a:r>
            <a:r>
              <a:rPr lang="en-US" dirty="0" err="1"/>
              <a:t>informointi</a:t>
            </a:r>
            <a:r>
              <a:rPr lang="en-US" dirty="0"/>
              <a:t> </a:t>
            </a:r>
            <a:r>
              <a:rPr lang="en-US" dirty="0" err="1"/>
              <a:t>palvelusta</a:t>
            </a:r>
            <a:r>
              <a:rPr lang="en-US" dirty="0"/>
              <a:t> </a:t>
            </a:r>
            <a:r>
              <a:rPr lang="en-US" dirty="0" err="1"/>
              <a:t>olisi</a:t>
            </a:r>
            <a:r>
              <a:rPr lang="en-US" dirty="0"/>
              <a:t> </a:t>
            </a:r>
            <a:r>
              <a:rPr lang="en-US" dirty="0" err="1"/>
              <a:t>pitänyt</a:t>
            </a:r>
            <a:r>
              <a:rPr lang="en-US" dirty="0"/>
              <a:t> olla </a:t>
            </a:r>
            <a:r>
              <a:rPr lang="en-US" dirty="0" err="1"/>
              <a:t>tehokkaampaa</a:t>
            </a:r>
            <a:r>
              <a:rPr lang="en-US" dirty="0"/>
              <a:t>. </a:t>
            </a:r>
            <a:r>
              <a:rPr lang="en-US" dirty="0" err="1"/>
              <a:t>Asiakkaan</a:t>
            </a:r>
            <a:r>
              <a:rPr lang="en-US" dirty="0"/>
              <a:t> “</a:t>
            </a:r>
            <a:r>
              <a:rPr lang="en-US" dirty="0" err="1"/>
              <a:t>valmistelu</a:t>
            </a:r>
            <a:r>
              <a:rPr lang="en-US" dirty="0"/>
              <a:t>” ja </a:t>
            </a:r>
            <a:r>
              <a:rPr lang="en-US" dirty="0" err="1"/>
              <a:t>ajatasainen</a:t>
            </a:r>
            <a:r>
              <a:rPr lang="en-US" dirty="0"/>
              <a:t> </a:t>
            </a:r>
            <a:r>
              <a:rPr lang="en-US" dirty="0" err="1"/>
              <a:t>tilannekatsaus</a:t>
            </a:r>
            <a:r>
              <a:rPr lang="en-US" dirty="0"/>
              <a:t>. </a:t>
            </a:r>
          </a:p>
          <a:p>
            <a:r>
              <a:rPr lang="en-US" dirty="0" err="1"/>
              <a:t>Työllisyydenhoitoyksikön</a:t>
            </a:r>
            <a:r>
              <a:rPr lang="en-US" dirty="0"/>
              <a:t> </a:t>
            </a:r>
            <a:r>
              <a:rPr lang="en-US" dirty="0" err="1"/>
              <a:t>rooli</a:t>
            </a:r>
            <a:r>
              <a:rPr lang="en-US" dirty="0"/>
              <a:t> </a:t>
            </a:r>
            <a:r>
              <a:rPr lang="en-US" dirty="0" err="1"/>
              <a:t>jäi</a:t>
            </a:r>
            <a:r>
              <a:rPr lang="en-US" dirty="0"/>
              <a:t> </a:t>
            </a:r>
            <a:r>
              <a:rPr lang="en-US" dirty="0" err="1"/>
              <a:t>pieneksi</a:t>
            </a:r>
            <a:r>
              <a:rPr lang="en-US" dirty="0"/>
              <a:t> – </a:t>
            </a:r>
            <a:r>
              <a:rPr lang="en-US" dirty="0" err="1"/>
              <a:t>kapeaksi</a:t>
            </a:r>
            <a:endParaRPr lang="en-US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FAF593E2-4A16-46E1-BDC7-B49D63793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786" y="235341"/>
            <a:ext cx="7739615" cy="590283"/>
          </a:xfrm>
        </p:spPr>
        <p:txBody>
          <a:bodyPr/>
          <a:lstStyle/>
          <a:p>
            <a:r>
              <a:rPr lang="en-US" dirty="0" err="1"/>
              <a:t>Työkykytiiminen</a:t>
            </a:r>
            <a:r>
              <a:rPr lang="en-US" dirty="0"/>
              <a:t> </a:t>
            </a:r>
            <a:r>
              <a:rPr lang="en-US" dirty="0" err="1"/>
              <a:t>kehityskohteet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9F013E48-9CB7-45D2-B5BE-E012086825C7}"/>
              </a:ext>
            </a:extLst>
          </p:cNvPr>
          <p:cNvSpPr/>
          <p:nvPr/>
        </p:nvSpPr>
        <p:spPr>
          <a:xfrm>
            <a:off x="8023417" y="62002"/>
            <a:ext cx="1040236" cy="95005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err="1"/>
              <a:t>Miikat</a:t>
            </a:r>
            <a:endParaRPr lang="fi-FI" sz="1350"/>
          </a:p>
        </p:txBody>
      </p:sp>
    </p:spTree>
    <p:extLst>
      <p:ext uri="{BB962C8B-B14F-4D97-AF65-F5344CB8AC3E}">
        <p14:creationId xmlns:p14="http://schemas.microsoft.com/office/powerpoint/2010/main" val="670416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B033B348-996F-4E8F-B067-26D944366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748" y="1059582"/>
            <a:ext cx="6892556" cy="3655933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/>
              <a:t>Moniammatillisuutta</a:t>
            </a:r>
            <a:endParaRPr lang="en-US" dirty="0"/>
          </a:p>
          <a:p>
            <a:r>
              <a:rPr lang="en-US" dirty="0" err="1"/>
              <a:t>Konsultoinnille</a:t>
            </a:r>
            <a:r>
              <a:rPr lang="en-US" dirty="0"/>
              <a:t> </a:t>
            </a:r>
            <a:r>
              <a:rPr lang="en-US" dirty="0" err="1"/>
              <a:t>ketterä</a:t>
            </a:r>
            <a:r>
              <a:rPr lang="en-US" dirty="0"/>
              <a:t> &amp; </a:t>
            </a:r>
            <a:r>
              <a:rPr lang="en-US" dirty="0" err="1"/>
              <a:t>käytettävä</a:t>
            </a:r>
            <a:r>
              <a:rPr lang="en-US" dirty="0"/>
              <a:t> </a:t>
            </a:r>
            <a:r>
              <a:rPr lang="en-US" dirty="0" err="1"/>
              <a:t>kanava</a:t>
            </a:r>
            <a:r>
              <a:rPr lang="en-US" dirty="0"/>
              <a:t> – </a:t>
            </a:r>
            <a:r>
              <a:rPr lang="en-US" dirty="0" err="1"/>
              <a:t>väylä</a:t>
            </a:r>
            <a:r>
              <a:rPr lang="en-US" dirty="0"/>
              <a:t> </a:t>
            </a:r>
          </a:p>
          <a:p>
            <a:r>
              <a:rPr lang="en-US" dirty="0" err="1"/>
              <a:t>Toiminnallisuus</a:t>
            </a:r>
            <a:r>
              <a:rPr lang="en-US" dirty="0"/>
              <a:t> ja </a:t>
            </a:r>
            <a:r>
              <a:rPr lang="en-US" dirty="0" err="1"/>
              <a:t>reipas</a:t>
            </a:r>
            <a:r>
              <a:rPr lang="en-US" dirty="0"/>
              <a:t> </a:t>
            </a:r>
            <a:r>
              <a:rPr lang="en-US" dirty="0" err="1"/>
              <a:t>työskentelyote</a:t>
            </a:r>
            <a:endParaRPr lang="en-US" dirty="0"/>
          </a:p>
          <a:p>
            <a:r>
              <a:rPr lang="en-US" dirty="0" err="1"/>
              <a:t>Avoin</a:t>
            </a:r>
            <a:r>
              <a:rPr lang="en-US" dirty="0"/>
              <a:t> </a:t>
            </a:r>
            <a:r>
              <a:rPr lang="en-US" dirty="0" err="1"/>
              <a:t>osaamisen</a:t>
            </a:r>
            <a:r>
              <a:rPr lang="en-US" dirty="0"/>
              <a:t> </a:t>
            </a:r>
            <a:r>
              <a:rPr lang="en-US" dirty="0" err="1"/>
              <a:t>jakaminen</a:t>
            </a:r>
            <a:endParaRPr lang="en-US" dirty="0"/>
          </a:p>
          <a:p>
            <a:r>
              <a:rPr lang="en-US" dirty="0" err="1"/>
              <a:t>Tiedon</a:t>
            </a:r>
            <a:r>
              <a:rPr lang="en-US" dirty="0"/>
              <a:t> </a:t>
            </a:r>
            <a:r>
              <a:rPr lang="en-US" dirty="0" err="1"/>
              <a:t>siirtymisen</a:t>
            </a:r>
            <a:r>
              <a:rPr lang="en-US" dirty="0"/>
              <a:t> </a:t>
            </a:r>
            <a:r>
              <a:rPr lang="en-US" dirty="0" err="1"/>
              <a:t>keinot</a:t>
            </a:r>
            <a:r>
              <a:rPr lang="en-US" dirty="0"/>
              <a:t> ja </a:t>
            </a:r>
            <a:r>
              <a:rPr lang="en-US" dirty="0" err="1"/>
              <a:t>ajantasaiset</a:t>
            </a:r>
            <a:r>
              <a:rPr lang="en-US" dirty="0"/>
              <a:t> </a:t>
            </a:r>
            <a:r>
              <a:rPr lang="en-US" dirty="0" err="1"/>
              <a:t>lomakkeistot</a:t>
            </a:r>
            <a:endParaRPr lang="en-US" dirty="0"/>
          </a:p>
          <a:p>
            <a:r>
              <a:rPr lang="en-US" dirty="0" err="1"/>
              <a:t>Asiakasymmärrystä</a:t>
            </a:r>
            <a:r>
              <a:rPr lang="en-US" dirty="0"/>
              <a:t> ja </a:t>
            </a:r>
            <a:r>
              <a:rPr lang="en-US" dirty="0" err="1"/>
              <a:t>asiakasvalintaa</a:t>
            </a:r>
            <a:endParaRPr lang="en-US" dirty="0"/>
          </a:p>
          <a:p>
            <a:r>
              <a:rPr lang="en-US" dirty="0" err="1"/>
              <a:t>Välittömät</a:t>
            </a:r>
            <a:r>
              <a:rPr lang="en-US" dirty="0"/>
              <a:t> &amp; </a:t>
            </a:r>
            <a:r>
              <a:rPr lang="en-US" dirty="0" err="1"/>
              <a:t>suorat</a:t>
            </a:r>
            <a:r>
              <a:rPr lang="en-US" dirty="0"/>
              <a:t> </a:t>
            </a:r>
            <a:r>
              <a:rPr lang="en-US" dirty="0" err="1"/>
              <a:t>kontaktit</a:t>
            </a:r>
            <a:r>
              <a:rPr lang="en-US" dirty="0"/>
              <a:t> </a:t>
            </a:r>
            <a:r>
              <a:rPr lang="en-US" dirty="0" err="1"/>
              <a:t>asiakkaan</a:t>
            </a:r>
            <a:r>
              <a:rPr lang="en-US" dirty="0"/>
              <a:t> ja </a:t>
            </a:r>
            <a:r>
              <a:rPr lang="en-US" dirty="0" err="1"/>
              <a:t>ammattilaisen</a:t>
            </a:r>
            <a:r>
              <a:rPr lang="en-US" dirty="0"/>
              <a:t> </a:t>
            </a:r>
            <a:r>
              <a:rPr lang="en-US" dirty="0" err="1"/>
              <a:t>välillä</a:t>
            </a:r>
            <a:endParaRPr lang="en-US" dirty="0"/>
          </a:p>
          <a:p>
            <a:r>
              <a:rPr lang="en-US" dirty="0" err="1">
                <a:sym typeface="Wingdings" panose="05000000000000000000" pitchFamily="2" charset="2"/>
              </a:rPr>
              <a:t>Suostumus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asiakkaalta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asiakas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läsnä</a:t>
            </a:r>
            <a:r>
              <a:rPr lang="en-US" dirty="0">
                <a:sym typeface="Wingdings" panose="05000000000000000000" pitchFamily="2" charset="2"/>
              </a:rPr>
              <a:t>, case </a:t>
            </a:r>
            <a:r>
              <a:rPr lang="en-US" dirty="0" err="1">
                <a:sym typeface="Wingdings" panose="05000000000000000000" pitchFamily="2" charset="2"/>
              </a:rPr>
              <a:t>tasolla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konsultaatio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 err="1"/>
              <a:t>Viestintää</a:t>
            </a:r>
            <a:r>
              <a:rPr lang="en-US" dirty="0"/>
              <a:t> &amp; markkinointi </a:t>
            </a:r>
            <a:r>
              <a:rPr lang="en-US" dirty="0" err="1"/>
              <a:t>tarjolla</a:t>
            </a:r>
            <a:r>
              <a:rPr lang="en-US" dirty="0"/>
              <a:t> </a:t>
            </a:r>
            <a:r>
              <a:rPr lang="en-US" dirty="0" err="1"/>
              <a:t>olevasta</a:t>
            </a:r>
            <a:r>
              <a:rPr lang="en-US" dirty="0"/>
              <a:t> </a:t>
            </a:r>
            <a:r>
              <a:rPr lang="en-US" dirty="0" err="1"/>
              <a:t>palvleusta</a:t>
            </a:r>
            <a:r>
              <a:rPr lang="en-US" dirty="0"/>
              <a:t> </a:t>
            </a:r>
            <a:r>
              <a:rPr lang="en-US" dirty="0" err="1"/>
              <a:t>enemmän</a:t>
            </a:r>
            <a:r>
              <a:rPr lang="en-US" dirty="0"/>
              <a:t>! 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/>
          </a:p>
          <a:p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E315913D-61C3-4021-8258-B5E1E7290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785" y="235340"/>
            <a:ext cx="7739615" cy="464202"/>
          </a:xfrm>
        </p:spPr>
        <p:txBody>
          <a:bodyPr/>
          <a:lstStyle/>
          <a:p>
            <a:r>
              <a:rPr lang="en-US" dirty="0" err="1"/>
              <a:t>Jatkokehityksessä</a:t>
            </a:r>
            <a:r>
              <a:rPr lang="en-US" dirty="0"/>
              <a:t> </a:t>
            </a:r>
            <a:r>
              <a:rPr lang="en-US" dirty="0" err="1"/>
              <a:t>tulee</a:t>
            </a:r>
            <a:r>
              <a:rPr lang="en-US" dirty="0"/>
              <a:t> </a:t>
            </a:r>
            <a:r>
              <a:rPr lang="en-US" dirty="0" err="1"/>
              <a:t>vahvistaa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64DDFFB3-98F1-4DC0-8ADB-5DC1661F292B}"/>
              </a:ext>
            </a:extLst>
          </p:cNvPr>
          <p:cNvSpPr/>
          <p:nvPr/>
        </p:nvSpPr>
        <p:spPr>
          <a:xfrm>
            <a:off x="7572408" y="383797"/>
            <a:ext cx="1138807" cy="11985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350" err="1">
                <a:solidFill>
                  <a:srgbClr val="FFFFFF"/>
                </a:solidFill>
                <a:latin typeface="Arial"/>
              </a:rPr>
              <a:t>Jatketaan</a:t>
            </a:r>
            <a:endParaRPr lang="fi-FI" sz="135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5275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5784CEAE-0F21-45EC-821B-688FCEFEB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2496" y="288607"/>
            <a:ext cx="1458694" cy="1455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9C8A6D20-BE3A-4A68-94D1-998C284C7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4677" y="472735"/>
            <a:ext cx="5546326" cy="4760651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Asiakas</a:t>
            </a:r>
            <a:r>
              <a:rPr lang="en-US" dirty="0"/>
              <a:t> ja </a:t>
            </a:r>
            <a:r>
              <a:rPr lang="en-US" dirty="0" err="1"/>
              <a:t>omatyöntekijä</a:t>
            </a:r>
            <a:r>
              <a:rPr lang="en-US" dirty="0"/>
              <a:t> </a:t>
            </a:r>
            <a:r>
              <a:rPr lang="en-US" dirty="0" err="1"/>
              <a:t>läsnä</a:t>
            </a:r>
            <a:r>
              <a:rPr lang="en-US" dirty="0"/>
              <a:t> </a:t>
            </a:r>
            <a:r>
              <a:rPr lang="en-US" dirty="0" err="1"/>
              <a:t>työkykytiimin</a:t>
            </a:r>
            <a:r>
              <a:rPr lang="en-US" dirty="0"/>
              <a:t> </a:t>
            </a:r>
            <a:r>
              <a:rPr lang="en-US" dirty="0" err="1"/>
              <a:t>tapaamisissa</a:t>
            </a:r>
            <a:r>
              <a:rPr lang="en-US" dirty="0"/>
              <a:t>, </a:t>
            </a:r>
            <a:r>
              <a:rPr lang="en-US" dirty="0" err="1"/>
              <a:t>ammattilaiset</a:t>
            </a:r>
            <a:r>
              <a:rPr lang="en-US" dirty="0"/>
              <a:t> </a:t>
            </a:r>
            <a:r>
              <a:rPr lang="en-US" dirty="0" err="1"/>
              <a:t>linjan</a:t>
            </a:r>
            <a:r>
              <a:rPr lang="en-US" dirty="0"/>
              <a:t> </a:t>
            </a:r>
            <a:r>
              <a:rPr lang="en-US" dirty="0" err="1"/>
              <a:t>päässä</a:t>
            </a:r>
            <a:endParaRPr lang="en-US" dirty="0"/>
          </a:p>
          <a:p>
            <a:r>
              <a:rPr lang="en-US" dirty="0" err="1"/>
              <a:t>Digiä</a:t>
            </a:r>
            <a:r>
              <a:rPr lang="en-US" dirty="0"/>
              <a:t> </a:t>
            </a:r>
            <a:r>
              <a:rPr lang="en-US" dirty="0" err="1"/>
              <a:t>lisää</a:t>
            </a:r>
            <a:endParaRPr lang="en-US" dirty="0"/>
          </a:p>
          <a:p>
            <a:r>
              <a:rPr lang="en-US" dirty="0" err="1"/>
              <a:t>Moniammatillinentiimi</a:t>
            </a:r>
            <a:r>
              <a:rPr lang="en-US" dirty="0"/>
              <a:t> </a:t>
            </a:r>
            <a:r>
              <a:rPr lang="en-US" dirty="0" err="1"/>
              <a:t>tulee</a:t>
            </a:r>
            <a:r>
              <a:rPr lang="en-US" dirty="0"/>
              <a:t> </a:t>
            </a:r>
            <a:r>
              <a:rPr lang="en-US" dirty="0" err="1"/>
              <a:t>muodostaa</a:t>
            </a:r>
            <a:r>
              <a:rPr lang="en-US" dirty="0"/>
              <a:t> </a:t>
            </a:r>
            <a:r>
              <a:rPr lang="en-US" dirty="0" err="1"/>
              <a:t>asiakkaan</a:t>
            </a:r>
            <a:r>
              <a:rPr lang="en-US" dirty="0"/>
              <a:t> </a:t>
            </a:r>
            <a:r>
              <a:rPr lang="en-US" dirty="0" err="1"/>
              <a:t>tarpeen</a:t>
            </a:r>
            <a:r>
              <a:rPr lang="en-US" dirty="0"/>
              <a:t> &amp; </a:t>
            </a:r>
            <a:r>
              <a:rPr lang="en-US" dirty="0" err="1"/>
              <a:t>tilanteen</a:t>
            </a:r>
            <a:r>
              <a:rPr lang="en-US" dirty="0"/>
              <a:t> </a:t>
            </a:r>
            <a:r>
              <a:rPr lang="en-US" dirty="0" err="1"/>
              <a:t>mukaan</a:t>
            </a:r>
            <a:endParaRPr lang="en-US" dirty="0"/>
          </a:p>
          <a:p>
            <a:r>
              <a:rPr lang="en-US" dirty="0" err="1"/>
              <a:t>Ennaltaehkäisevä</a:t>
            </a:r>
            <a:r>
              <a:rPr lang="en-US" dirty="0"/>
              <a:t> </a:t>
            </a:r>
            <a:r>
              <a:rPr lang="en-US" dirty="0" err="1"/>
              <a:t>asenne</a:t>
            </a:r>
            <a:r>
              <a:rPr lang="en-US" dirty="0"/>
              <a:t> &amp; </a:t>
            </a:r>
            <a:r>
              <a:rPr lang="en-US" dirty="0" err="1"/>
              <a:t>toiminta</a:t>
            </a:r>
            <a:r>
              <a:rPr lang="en-US" dirty="0"/>
              <a:t> – </a:t>
            </a:r>
            <a:r>
              <a:rPr lang="en-US" dirty="0" err="1"/>
              <a:t>varhainen</a:t>
            </a:r>
            <a:r>
              <a:rPr lang="en-US" dirty="0"/>
              <a:t> </a:t>
            </a:r>
            <a:r>
              <a:rPr lang="en-US" dirty="0" err="1"/>
              <a:t>puuttuminen</a:t>
            </a:r>
            <a:r>
              <a:rPr lang="en-US" dirty="0"/>
              <a:t> </a:t>
            </a:r>
            <a:r>
              <a:rPr lang="en-US" dirty="0" err="1"/>
              <a:t>työskentelyote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 err="1">
                <a:sym typeface="Wingdings" panose="05000000000000000000" pitchFamily="2" charset="2"/>
              </a:rPr>
              <a:t>Resurssien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kohdentaminen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oikein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erityisesti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niihin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asiakkaisiin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jotka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hyötyisivät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aidosti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palvelusta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 err="1">
                <a:sym typeface="Wingdings" panose="05000000000000000000" pitchFamily="2" charset="2"/>
              </a:rPr>
              <a:t>Asiakkaan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sitoutuneisuus</a:t>
            </a:r>
            <a:r>
              <a:rPr lang="en-US" dirty="0">
                <a:sym typeface="Wingdings" panose="05000000000000000000" pitchFamily="2" charset="2"/>
              </a:rPr>
              <a:t> ja </a:t>
            </a:r>
            <a:r>
              <a:rPr lang="en-US" dirty="0" err="1">
                <a:sym typeface="Wingdings" panose="05000000000000000000" pitchFamily="2" charset="2"/>
              </a:rPr>
              <a:t>halu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mennä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eteenpäin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motivaatio</a:t>
            </a:r>
            <a:r>
              <a:rPr lang="en-US" dirty="0">
                <a:sym typeface="Wingdings" panose="05000000000000000000" pitchFamily="2" charset="2"/>
              </a:rPr>
              <a:t> ja </a:t>
            </a:r>
            <a:r>
              <a:rPr lang="en-US" dirty="0" err="1">
                <a:sym typeface="Wingdings" panose="05000000000000000000" pitchFamily="2" charset="2"/>
              </a:rPr>
              <a:t>toimijuus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 err="1">
                <a:sym typeface="Wingdings" panose="05000000000000000000" pitchFamily="2" charset="2"/>
              </a:rPr>
              <a:t>Palveluiden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tehokas</a:t>
            </a:r>
            <a:r>
              <a:rPr lang="en-US" dirty="0">
                <a:sym typeface="Wingdings" panose="05000000000000000000" pitchFamily="2" charset="2"/>
              </a:rPr>
              <a:t> markkinointi </a:t>
            </a:r>
          </a:p>
          <a:p>
            <a:r>
              <a:rPr lang="en-US" dirty="0" err="1"/>
              <a:t>Asiakaspalautteen</a:t>
            </a:r>
            <a:r>
              <a:rPr lang="en-US" dirty="0"/>
              <a:t> </a:t>
            </a:r>
            <a:r>
              <a:rPr lang="en-US" dirty="0" err="1"/>
              <a:t>kerääminen</a:t>
            </a:r>
            <a:r>
              <a:rPr lang="en-US" dirty="0"/>
              <a:t> ja </a:t>
            </a:r>
            <a:r>
              <a:rPr lang="en-US" dirty="0" err="1"/>
              <a:t>hyödyntäminen</a:t>
            </a:r>
            <a:r>
              <a:rPr lang="en-US" dirty="0"/>
              <a:t> </a:t>
            </a:r>
            <a:r>
              <a:rPr lang="en-US" dirty="0" err="1"/>
              <a:t>palvelukehityksessä</a:t>
            </a:r>
            <a:r>
              <a:rPr lang="en-US" dirty="0"/>
              <a:t>. </a:t>
            </a:r>
          </a:p>
          <a:p>
            <a:r>
              <a:rPr lang="en-US" dirty="0" err="1">
                <a:sym typeface="Wingdings" panose="05000000000000000000" pitchFamily="2" charset="2"/>
              </a:rPr>
              <a:t>Tulisi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yksi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 err="1">
                <a:sym typeface="Wingdings" panose="05000000000000000000" pitchFamily="2" charset="2"/>
              </a:rPr>
              <a:t>yhteinen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suostumuslomake</a:t>
            </a:r>
            <a:r>
              <a:rPr lang="en-US" dirty="0">
                <a:sym typeface="Wingdings" panose="05000000000000000000" pitchFamily="2" charset="2"/>
              </a:rPr>
              <a:t> 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E0BD781A-CC7D-47CC-9AD3-E1E42C945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789" y="1"/>
            <a:ext cx="8828843" cy="410510"/>
          </a:xfrm>
        </p:spPr>
        <p:txBody>
          <a:bodyPr/>
          <a:lstStyle/>
          <a:p>
            <a:r>
              <a:rPr lang="en-US" sz="2100" dirty="0" err="1"/>
              <a:t>Jatkokehitysideat</a:t>
            </a:r>
            <a:endParaRPr lang="fi-FI" sz="2100" dirty="0"/>
          </a:p>
        </p:txBody>
      </p:sp>
    </p:spTree>
    <p:extLst>
      <p:ext uri="{BB962C8B-B14F-4D97-AF65-F5344CB8AC3E}">
        <p14:creationId xmlns:p14="http://schemas.microsoft.com/office/powerpoint/2010/main" val="2709633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486499" y="288745"/>
            <a:ext cx="7739615" cy="4608512"/>
          </a:xfrm>
        </p:spPr>
        <p:txBody>
          <a:bodyPr/>
          <a:lstStyle/>
          <a:p>
            <a:pPr marL="0" indent="0" algn="ctr">
              <a:buNone/>
            </a:pPr>
            <a:r>
              <a:rPr lang="fi-FI" b="1" u="sng" dirty="0"/>
              <a:t>Työkykykoordinaattori</a:t>
            </a:r>
            <a:r>
              <a:rPr lang="fi-FI" dirty="0"/>
              <a:t> –palvelu sote –keskuksessa</a:t>
            </a:r>
            <a:br>
              <a:rPr lang="fi-FI" dirty="0"/>
            </a:br>
            <a:r>
              <a:rPr lang="fi-FI" dirty="0"/>
              <a:t>”Jäljellä oleva työkyky”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ED2C577A-25AC-4F39-BF19-EA6B59D23E39}"/>
              </a:ext>
            </a:extLst>
          </p:cNvPr>
          <p:cNvSpPr txBox="1"/>
          <p:nvPr/>
        </p:nvSpPr>
        <p:spPr>
          <a:xfrm>
            <a:off x="-74010" y="1479208"/>
            <a:ext cx="14510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8"/>
            <a:r>
              <a:rPr lang="fi-FI" sz="1100" b="1" dirty="0">
                <a:solidFill>
                  <a:prstClr val="black"/>
                </a:solidFill>
                <a:latin typeface="Arial"/>
              </a:rPr>
              <a:t>Asiakkaan </a:t>
            </a:r>
          </a:p>
          <a:p>
            <a:pPr algn="ctr" defTabSz="914378"/>
            <a:r>
              <a:rPr lang="fi-FI" sz="1100" b="1" dirty="0">
                <a:solidFill>
                  <a:prstClr val="black"/>
                </a:solidFill>
                <a:latin typeface="Arial"/>
              </a:rPr>
              <a:t>Ohjautuminen</a:t>
            </a:r>
          </a:p>
          <a:p>
            <a:pPr algn="ctr" defTabSz="914378"/>
            <a:r>
              <a:rPr lang="fi-FI" sz="1000" b="1" dirty="0">
                <a:solidFill>
                  <a:srgbClr val="FF0000"/>
                </a:solidFill>
                <a:latin typeface="Arial"/>
              </a:rPr>
              <a:t>TYÖKYVYN HAASTE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202FC1EB-3FCA-4CA7-AE96-3AD2F9C1C572}"/>
              </a:ext>
            </a:extLst>
          </p:cNvPr>
          <p:cNvSpPr txBox="1"/>
          <p:nvPr/>
        </p:nvSpPr>
        <p:spPr>
          <a:xfrm>
            <a:off x="1407204" y="1486225"/>
            <a:ext cx="14126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fi-FI" sz="1100" b="1" dirty="0">
                <a:solidFill>
                  <a:prstClr val="black"/>
                </a:solidFill>
                <a:latin typeface="Arial"/>
              </a:rPr>
              <a:t>Kokonaistilanteen</a:t>
            </a:r>
          </a:p>
          <a:p>
            <a:pPr algn="ctr" defTabSz="914378"/>
            <a:r>
              <a:rPr lang="fi-FI" sz="1100" b="1" dirty="0">
                <a:solidFill>
                  <a:prstClr val="black"/>
                </a:solidFill>
                <a:latin typeface="Arial"/>
              </a:rPr>
              <a:t> kartoitus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F82CFAA7-2BC1-4D13-AD08-2BD36607163F}"/>
              </a:ext>
            </a:extLst>
          </p:cNvPr>
          <p:cNvSpPr txBox="1"/>
          <p:nvPr/>
        </p:nvSpPr>
        <p:spPr>
          <a:xfrm>
            <a:off x="2802409" y="1466227"/>
            <a:ext cx="177612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fi-FI" sz="1100" b="1" dirty="0">
                <a:solidFill>
                  <a:prstClr val="black"/>
                </a:solidFill>
                <a:latin typeface="Arial"/>
              </a:rPr>
              <a:t>Työkyvyn tuen tiimi/</a:t>
            </a:r>
            <a:br>
              <a:rPr lang="fi-FI" sz="1100" b="1" dirty="0">
                <a:solidFill>
                  <a:prstClr val="black"/>
                </a:solidFill>
                <a:latin typeface="Arial"/>
              </a:rPr>
            </a:br>
            <a:r>
              <a:rPr lang="fi-FI" sz="1100" b="1" dirty="0">
                <a:solidFill>
                  <a:prstClr val="black"/>
                </a:solidFill>
                <a:latin typeface="Arial"/>
              </a:rPr>
              <a:t>Asiakastarvelähtöinen verkosto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925CD90A-56B7-43E3-8B42-1F69C332FA5D}"/>
              </a:ext>
            </a:extLst>
          </p:cNvPr>
          <p:cNvSpPr txBox="1"/>
          <p:nvPr/>
        </p:nvSpPr>
        <p:spPr>
          <a:xfrm>
            <a:off x="4503682" y="1479208"/>
            <a:ext cx="157286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8"/>
            <a:r>
              <a:rPr lang="fi-FI" sz="1100" b="1" dirty="0">
                <a:solidFill>
                  <a:prstClr val="black"/>
                </a:solidFill>
                <a:latin typeface="Arial"/>
              </a:rPr>
              <a:t>Verkostotapaaminen</a:t>
            </a:r>
          </a:p>
          <a:p>
            <a:pPr algn="ctr" defTabSz="914378"/>
            <a:r>
              <a:rPr lang="fi-FI" sz="1100" b="1" dirty="0">
                <a:solidFill>
                  <a:prstClr val="black"/>
                </a:solidFill>
                <a:latin typeface="Arial"/>
              </a:rPr>
              <a:t>Suunnitelman </a:t>
            </a:r>
          </a:p>
          <a:p>
            <a:pPr algn="ctr" defTabSz="914378"/>
            <a:r>
              <a:rPr lang="fi-FI" sz="1100" b="1" dirty="0">
                <a:solidFill>
                  <a:prstClr val="black"/>
                </a:solidFill>
                <a:latin typeface="Arial"/>
              </a:rPr>
              <a:t>laatiminen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02A7F2A8-154C-40B0-BC4E-E36AAC642067}"/>
              </a:ext>
            </a:extLst>
          </p:cNvPr>
          <p:cNvSpPr txBox="1"/>
          <p:nvPr/>
        </p:nvSpPr>
        <p:spPr>
          <a:xfrm>
            <a:off x="6110212" y="1486225"/>
            <a:ext cx="15760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8"/>
            <a:r>
              <a:rPr lang="fi-FI" sz="1100" b="1" dirty="0">
                <a:solidFill>
                  <a:prstClr val="black"/>
                </a:solidFill>
                <a:latin typeface="Arial"/>
              </a:rPr>
              <a:t>Työkykyä tukevat </a:t>
            </a:r>
          </a:p>
          <a:p>
            <a:pPr algn="ctr" defTabSz="914378"/>
            <a:r>
              <a:rPr lang="fi-FI" sz="1100" b="1" dirty="0">
                <a:solidFill>
                  <a:prstClr val="black"/>
                </a:solidFill>
                <a:latin typeface="Arial"/>
              </a:rPr>
              <a:t>keinot ja menetelmät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3F5F986E-06B8-4B66-9C1D-E0D99294A35D}"/>
              </a:ext>
            </a:extLst>
          </p:cNvPr>
          <p:cNvSpPr txBox="1"/>
          <p:nvPr/>
        </p:nvSpPr>
        <p:spPr>
          <a:xfrm>
            <a:off x="7625121" y="1479208"/>
            <a:ext cx="9108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8"/>
            <a:r>
              <a:rPr lang="fi-FI" sz="1100" b="1" dirty="0">
                <a:solidFill>
                  <a:prstClr val="black"/>
                </a:solidFill>
                <a:latin typeface="Arial"/>
              </a:rPr>
              <a:t>Arviointi ja</a:t>
            </a:r>
          </a:p>
          <a:p>
            <a:pPr algn="ctr" defTabSz="914378"/>
            <a:r>
              <a:rPr lang="fi-FI" sz="1100" b="1" dirty="0">
                <a:solidFill>
                  <a:prstClr val="black"/>
                </a:solidFill>
                <a:latin typeface="Arial"/>
              </a:rPr>
              <a:t> seuranta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B9528C99-5598-4B32-9CEF-A01D65A9EB51}"/>
              </a:ext>
            </a:extLst>
          </p:cNvPr>
          <p:cNvSpPr txBox="1"/>
          <p:nvPr/>
        </p:nvSpPr>
        <p:spPr>
          <a:xfrm rot="16200000">
            <a:off x="7073551" y="2561877"/>
            <a:ext cx="3728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8"/>
            <a:r>
              <a:rPr lang="fi-FI" sz="1400" b="1" dirty="0">
                <a:solidFill>
                  <a:prstClr val="black"/>
                </a:solidFill>
                <a:latin typeface="Arial"/>
              </a:rPr>
              <a:t>Työllistymisen edellytysten parantuminen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7C0DE967-76B3-4FB7-903C-1F1EE4129BB4}"/>
              </a:ext>
            </a:extLst>
          </p:cNvPr>
          <p:cNvSpPr txBox="1"/>
          <p:nvPr/>
        </p:nvSpPr>
        <p:spPr>
          <a:xfrm>
            <a:off x="39018" y="3252787"/>
            <a:ext cx="14971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fi-FI" sz="900" dirty="0">
                <a:solidFill>
                  <a:prstClr val="black"/>
                </a:solidFill>
                <a:latin typeface="Arial"/>
              </a:rPr>
              <a:t>Asiakas ohjautuu palveluun </a:t>
            </a:r>
            <a:br>
              <a:rPr lang="fi-FI" sz="900" dirty="0">
                <a:solidFill>
                  <a:prstClr val="black"/>
                </a:solidFill>
                <a:latin typeface="Arial"/>
              </a:rPr>
            </a:br>
            <a:r>
              <a:rPr lang="fi-FI" sz="900" dirty="0">
                <a:solidFill>
                  <a:prstClr val="black"/>
                </a:solidFill>
                <a:latin typeface="Arial"/>
              </a:rPr>
              <a:t>olemalla itse </a:t>
            </a:r>
            <a:r>
              <a:rPr lang="fi-FI" sz="900" b="1" dirty="0">
                <a:solidFill>
                  <a:prstClr val="black"/>
                </a:solidFill>
                <a:latin typeface="Arial"/>
              </a:rPr>
              <a:t>yhteydessä </a:t>
            </a:r>
          </a:p>
          <a:p>
            <a:pPr defTabSz="914378"/>
            <a:r>
              <a:rPr lang="fi-FI" sz="900" b="1" dirty="0">
                <a:solidFill>
                  <a:prstClr val="black"/>
                </a:solidFill>
                <a:latin typeface="Arial"/>
              </a:rPr>
              <a:t>työkykykoordinaattoriin </a:t>
            </a:r>
            <a:br>
              <a:rPr lang="fi-FI" sz="900" dirty="0">
                <a:solidFill>
                  <a:prstClr val="black"/>
                </a:solidFill>
                <a:latin typeface="Arial"/>
              </a:rPr>
            </a:br>
            <a:r>
              <a:rPr lang="fi-FI" sz="900" dirty="0">
                <a:solidFill>
                  <a:prstClr val="black"/>
                </a:solidFill>
                <a:latin typeface="Arial"/>
              </a:rPr>
              <a:t>tai jonkun lähettävän </a:t>
            </a:r>
          </a:p>
          <a:p>
            <a:pPr defTabSz="914378"/>
            <a:r>
              <a:rPr lang="fi-FI" sz="900" dirty="0">
                <a:solidFill>
                  <a:prstClr val="black"/>
                </a:solidFill>
                <a:latin typeface="Arial"/>
              </a:rPr>
              <a:t>tahon toimesta.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9BAF833E-BDA3-4B2F-98B4-A09EACEAAFA4}"/>
              </a:ext>
            </a:extLst>
          </p:cNvPr>
          <p:cNvSpPr txBox="1"/>
          <p:nvPr/>
        </p:nvSpPr>
        <p:spPr>
          <a:xfrm>
            <a:off x="1581218" y="3282096"/>
            <a:ext cx="14606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8"/>
            <a:r>
              <a:rPr lang="fi-FI" sz="900" dirty="0">
                <a:solidFill>
                  <a:prstClr val="black"/>
                </a:solidFill>
                <a:latin typeface="Arial"/>
              </a:rPr>
              <a:t>Asiakas </a:t>
            </a:r>
          </a:p>
          <a:p>
            <a:pPr defTabSz="914378"/>
            <a:r>
              <a:rPr lang="fi-FI" sz="900" dirty="0">
                <a:solidFill>
                  <a:prstClr val="black"/>
                </a:solidFill>
                <a:latin typeface="Arial"/>
              </a:rPr>
              <a:t>(omatyöntekijä) ja</a:t>
            </a:r>
          </a:p>
          <a:p>
            <a:pPr defTabSz="914378"/>
            <a:r>
              <a:rPr lang="fi-FI" sz="900" dirty="0">
                <a:solidFill>
                  <a:prstClr val="black"/>
                </a:solidFill>
                <a:latin typeface="Arial"/>
              </a:rPr>
              <a:t>työkykykoordinaattori</a:t>
            </a:r>
          </a:p>
          <a:p>
            <a:pPr defTabSz="914378"/>
            <a:r>
              <a:rPr lang="fi-FI" sz="900">
                <a:solidFill>
                  <a:prstClr val="black"/>
                </a:solidFill>
                <a:latin typeface="Arial"/>
              </a:rPr>
              <a:t>kartoittavat </a:t>
            </a:r>
            <a:endParaRPr lang="fi-FI" sz="900" dirty="0">
              <a:solidFill>
                <a:prstClr val="black"/>
              </a:solidFill>
              <a:latin typeface="Arial"/>
            </a:endParaRPr>
          </a:p>
          <a:p>
            <a:pPr defTabSz="914378"/>
            <a:r>
              <a:rPr lang="fi-FI" sz="900" dirty="0">
                <a:solidFill>
                  <a:prstClr val="black"/>
                </a:solidFill>
                <a:latin typeface="Arial"/>
              </a:rPr>
              <a:t>asiakkaan palvelutarpeet</a:t>
            </a:r>
          </a:p>
          <a:p>
            <a:pPr defTabSz="914378"/>
            <a:r>
              <a:rPr lang="fi-FI" sz="900" dirty="0">
                <a:solidFill>
                  <a:prstClr val="black"/>
                </a:solidFill>
                <a:latin typeface="Arial"/>
              </a:rPr>
              <a:t>ja </a:t>
            </a:r>
            <a:r>
              <a:rPr lang="fi-FI" sz="900" b="1" dirty="0">
                <a:solidFill>
                  <a:prstClr val="black"/>
                </a:solidFill>
                <a:latin typeface="Arial"/>
              </a:rPr>
              <a:t>muodostavat </a:t>
            </a:r>
          </a:p>
          <a:p>
            <a:pPr defTabSz="914378"/>
            <a:r>
              <a:rPr lang="fi-FI" sz="900" b="1" dirty="0">
                <a:solidFill>
                  <a:prstClr val="black"/>
                </a:solidFill>
                <a:latin typeface="Arial"/>
              </a:rPr>
              <a:t>asiakastarvelähtöisen </a:t>
            </a:r>
          </a:p>
          <a:p>
            <a:pPr defTabSz="914378"/>
            <a:r>
              <a:rPr lang="fi-FI" sz="900" b="1" dirty="0">
                <a:solidFill>
                  <a:prstClr val="black"/>
                </a:solidFill>
                <a:latin typeface="Arial"/>
              </a:rPr>
              <a:t>työkyvyn tuen tiimin.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A6DBA30C-5A3B-431C-A1B6-90ABF5A8C268}"/>
              </a:ext>
            </a:extLst>
          </p:cNvPr>
          <p:cNvSpPr txBox="1"/>
          <p:nvPr/>
        </p:nvSpPr>
        <p:spPr>
          <a:xfrm>
            <a:off x="2993088" y="3278045"/>
            <a:ext cx="1755609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8"/>
            <a:r>
              <a:rPr lang="fi-FI" sz="900" b="1" dirty="0">
                <a:solidFill>
                  <a:prstClr val="black"/>
                </a:solidFill>
                <a:latin typeface="Arial"/>
              </a:rPr>
              <a:t>Asiakastarvelähtöinen </a:t>
            </a:r>
          </a:p>
          <a:p>
            <a:pPr defTabSz="914378"/>
            <a:r>
              <a:rPr lang="fi-FI" sz="900" b="1" dirty="0">
                <a:solidFill>
                  <a:prstClr val="black"/>
                </a:solidFill>
                <a:latin typeface="Arial"/>
              </a:rPr>
              <a:t>työkyvyn tuen tiimi;</a:t>
            </a:r>
          </a:p>
          <a:p>
            <a:pPr defTabSz="914378"/>
            <a:r>
              <a:rPr lang="fi-FI" sz="900" dirty="0">
                <a:solidFill>
                  <a:prstClr val="black"/>
                </a:solidFill>
                <a:latin typeface="Arial"/>
              </a:rPr>
              <a:t>Voidaan kutsua </a:t>
            </a:r>
          </a:p>
          <a:p>
            <a:pPr defTabSz="914378"/>
            <a:r>
              <a:rPr lang="fi-FI" sz="900" dirty="0">
                <a:solidFill>
                  <a:prstClr val="black"/>
                </a:solidFill>
                <a:latin typeface="Arial"/>
              </a:rPr>
              <a:t>mm. lääkäri, terveydenhoitaja, </a:t>
            </a:r>
          </a:p>
          <a:p>
            <a:pPr defTabSz="914378"/>
            <a:r>
              <a:rPr lang="fi-FI" sz="900" dirty="0">
                <a:solidFill>
                  <a:prstClr val="black"/>
                </a:solidFill>
                <a:latin typeface="Arial"/>
              </a:rPr>
              <a:t>sosiaalityöntekijä/-ohjaaja, </a:t>
            </a:r>
          </a:p>
          <a:p>
            <a:pPr defTabSz="914378"/>
            <a:r>
              <a:rPr lang="fi-FI" sz="900" dirty="0">
                <a:solidFill>
                  <a:prstClr val="black"/>
                </a:solidFill>
                <a:latin typeface="Arial"/>
              </a:rPr>
              <a:t>fysioterapeutti, </a:t>
            </a:r>
          </a:p>
          <a:p>
            <a:pPr defTabSz="914378"/>
            <a:r>
              <a:rPr lang="fi-FI" sz="900" dirty="0">
                <a:solidFill>
                  <a:prstClr val="black"/>
                </a:solidFill>
                <a:latin typeface="Arial"/>
              </a:rPr>
              <a:t>Kelan asiantuntija, </a:t>
            </a:r>
          </a:p>
          <a:p>
            <a:pPr defTabSz="914378"/>
            <a:r>
              <a:rPr lang="fi-FI" sz="900" dirty="0">
                <a:solidFill>
                  <a:prstClr val="black"/>
                </a:solidFill>
                <a:latin typeface="Arial"/>
              </a:rPr>
              <a:t>Omavalmentaja</a:t>
            </a:r>
            <a:br>
              <a:rPr lang="fi-FI" sz="900" dirty="0">
                <a:solidFill>
                  <a:prstClr val="black"/>
                </a:solidFill>
                <a:latin typeface="Arial"/>
              </a:rPr>
            </a:br>
            <a:endParaRPr lang="fi-FI" sz="900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9293C8DE-AB9D-4C9E-95AB-61DF0B626E0F}"/>
              </a:ext>
            </a:extLst>
          </p:cNvPr>
          <p:cNvSpPr txBox="1"/>
          <p:nvPr/>
        </p:nvSpPr>
        <p:spPr>
          <a:xfrm>
            <a:off x="4816268" y="3317951"/>
            <a:ext cx="1319592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8"/>
            <a:r>
              <a:rPr lang="fi-FI" sz="900" dirty="0">
                <a:solidFill>
                  <a:prstClr val="black"/>
                </a:solidFill>
                <a:latin typeface="Arial"/>
              </a:rPr>
              <a:t>Tiimi </a:t>
            </a:r>
            <a:r>
              <a:rPr lang="fi-FI" sz="900" b="1" dirty="0">
                <a:solidFill>
                  <a:prstClr val="black"/>
                </a:solidFill>
                <a:latin typeface="Arial"/>
              </a:rPr>
              <a:t>laatii  työkyvyn </a:t>
            </a:r>
          </a:p>
          <a:p>
            <a:pPr defTabSz="914378"/>
            <a:r>
              <a:rPr lang="fi-FI" sz="900" b="1" dirty="0">
                <a:solidFill>
                  <a:prstClr val="black"/>
                </a:solidFill>
                <a:latin typeface="Arial"/>
              </a:rPr>
              <a:t>tuen suunnitelman</a:t>
            </a:r>
            <a:r>
              <a:rPr lang="fi-FI" sz="900" dirty="0">
                <a:solidFill>
                  <a:prstClr val="black"/>
                </a:solidFill>
                <a:latin typeface="Arial"/>
              </a:rPr>
              <a:t>, </a:t>
            </a:r>
          </a:p>
          <a:p>
            <a:pPr defTabSz="914378"/>
            <a:r>
              <a:rPr lang="fi-FI" sz="900" dirty="0">
                <a:solidFill>
                  <a:prstClr val="black"/>
                </a:solidFill>
                <a:latin typeface="Arial"/>
              </a:rPr>
              <a:t>joka kirjataan</a:t>
            </a:r>
          </a:p>
          <a:p>
            <a:pPr defTabSz="914378"/>
            <a:r>
              <a:rPr lang="fi-FI" sz="900" dirty="0">
                <a:solidFill>
                  <a:prstClr val="black"/>
                </a:solidFill>
                <a:latin typeface="Arial"/>
              </a:rPr>
              <a:t> soveltuvin </a:t>
            </a:r>
          </a:p>
          <a:p>
            <a:pPr defTabSz="914378"/>
            <a:r>
              <a:rPr lang="fi-FI" sz="900" dirty="0">
                <a:solidFill>
                  <a:prstClr val="black"/>
                </a:solidFill>
                <a:latin typeface="Arial"/>
              </a:rPr>
              <a:t>osin jokaisen </a:t>
            </a:r>
          </a:p>
          <a:p>
            <a:pPr defTabSz="914378"/>
            <a:r>
              <a:rPr lang="fi-FI" sz="900" dirty="0">
                <a:solidFill>
                  <a:prstClr val="black"/>
                </a:solidFill>
                <a:latin typeface="Arial"/>
              </a:rPr>
              <a:t>ammattilaisen omaan</a:t>
            </a:r>
          </a:p>
          <a:p>
            <a:pPr defTabSz="914378"/>
            <a:r>
              <a:rPr lang="fi-FI" sz="900" dirty="0">
                <a:solidFill>
                  <a:prstClr val="black"/>
                </a:solidFill>
                <a:latin typeface="Arial"/>
              </a:rPr>
              <a:t> asiakasjärjestelmään</a:t>
            </a:r>
          </a:p>
          <a:p>
            <a:pPr defTabSz="914378"/>
            <a:r>
              <a:rPr lang="fi-FI" sz="900" b="1" dirty="0">
                <a:solidFill>
                  <a:prstClr val="black"/>
                </a:solidFill>
                <a:latin typeface="Arial"/>
              </a:rPr>
              <a:t>&gt; Vastuutyöntekijän</a:t>
            </a:r>
          </a:p>
          <a:p>
            <a:pPr defTabSz="914378"/>
            <a:r>
              <a:rPr lang="fi-FI" sz="900" b="1" dirty="0">
                <a:solidFill>
                  <a:prstClr val="black"/>
                </a:solidFill>
                <a:latin typeface="Arial"/>
              </a:rPr>
              <a:t> nimeäminen</a:t>
            </a:r>
            <a:endParaRPr lang="fi-FI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C5033384-A2F0-4F59-90CD-2CB3B939B974}"/>
              </a:ext>
            </a:extLst>
          </p:cNvPr>
          <p:cNvSpPr txBox="1"/>
          <p:nvPr/>
        </p:nvSpPr>
        <p:spPr>
          <a:xfrm>
            <a:off x="6224405" y="3319201"/>
            <a:ext cx="13516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8"/>
            <a:r>
              <a:rPr lang="fi-FI" sz="900" dirty="0">
                <a:solidFill>
                  <a:prstClr val="black"/>
                </a:solidFill>
                <a:latin typeface="Arial"/>
              </a:rPr>
              <a:t>Palveluvalikoima,</a:t>
            </a:r>
            <a:br>
              <a:rPr lang="fi-FI" sz="900" dirty="0">
                <a:solidFill>
                  <a:prstClr val="black"/>
                </a:solidFill>
                <a:latin typeface="Arial"/>
              </a:rPr>
            </a:br>
            <a:r>
              <a:rPr lang="fi-FI" sz="900" dirty="0">
                <a:solidFill>
                  <a:prstClr val="black"/>
                </a:solidFill>
                <a:latin typeface="Arial"/>
              </a:rPr>
              <a:t>työkyvyn tuen palvelut,</a:t>
            </a:r>
          </a:p>
          <a:p>
            <a:pPr defTabSz="914378"/>
            <a:r>
              <a:rPr lang="fi-FI" sz="900" dirty="0">
                <a:solidFill>
                  <a:prstClr val="black"/>
                </a:solidFill>
                <a:latin typeface="Arial"/>
              </a:rPr>
              <a:t>kaikki muut eri </a:t>
            </a:r>
          </a:p>
          <a:p>
            <a:pPr defTabSz="914378"/>
            <a:r>
              <a:rPr lang="fi-FI" sz="900" dirty="0">
                <a:solidFill>
                  <a:prstClr val="black"/>
                </a:solidFill>
                <a:latin typeface="Arial"/>
              </a:rPr>
              <a:t>toimijoiden </a:t>
            </a:r>
          </a:p>
          <a:p>
            <a:pPr defTabSz="914378"/>
            <a:r>
              <a:rPr lang="fi-FI" sz="900" dirty="0">
                <a:solidFill>
                  <a:prstClr val="black"/>
                </a:solidFill>
                <a:latin typeface="Arial"/>
              </a:rPr>
              <a:t>palvelut</a:t>
            </a:r>
          </a:p>
          <a:p>
            <a:pPr defTabSz="914378"/>
            <a:endParaRPr lang="fi-FI" sz="90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7623526E-9EB8-4443-95F3-049CD37CC93B}"/>
              </a:ext>
            </a:extLst>
          </p:cNvPr>
          <p:cNvSpPr txBox="1"/>
          <p:nvPr/>
        </p:nvSpPr>
        <p:spPr>
          <a:xfrm>
            <a:off x="7486496" y="3319202"/>
            <a:ext cx="17107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fi-FI" sz="900" b="1" dirty="0">
                <a:solidFill>
                  <a:prstClr val="black"/>
                </a:solidFill>
                <a:latin typeface="Arial"/>
              </a:rPr>
              <a:t>Seurantavastuun </a:t>
            </a:r>
          </a:p>
          <a:p>
            <a:pPr defTabSz="914378"/>
            <a:r>
              <a:rPr lang="fi-FI" sz="900" b="1" dirty="0">
                <a:solidFill>
                  <a:prstClr val="black"/>
                </a:solidFill>
                <a:latin typeface="Arial"/>
              </a:rPr>
              <a:t>nimeäminen </a:t>
            </a:r>
          </a:p>
          <a:p>
            <a:pPr defTabSz="914378"/>
            <a:r>
              <a:rPr lang="fi-FI" sz="900" dirty="0">
                <a:solidFill>
                  <a:prstClr val="black"/>
                </a:solidFill>
                <a:latin typeface="Arial"/>
              </a:rPr>
              <a:t>&gt; vastuutyöntekijä</a:t>
            </a:r>
          </a:p>
          <a:p>
            <a:pPr defTabSz="914378"/>
            <a:r>
              <a:rPr lang="fi-FI" sz="900" dirty="0">
                <a:solidFill>
                  <a:prstClr val="black"/>
                </a:solidFill>
                <a:latin typeface="Arial"/>
              </a:rPr>
              <a:t>Asiakas itse </a:t>
            </a:r>
          </a:p>
          <a:p>
            <a:pPr defTabSz="914378"/>
            <a:r>
              <a:rPr lang="fi-FI" sz="900" dirty="0">
                <a:solidFill>
                  <a:prstClr val="black"/>
                </a:solidFill>
                <a:latin typeface="Arial"/>
              </a:rPr>
              <a:t>aktiivinen toimija </a:t>
            </a:r>
          </a:p>
          <a:p>
            <a:pPr defTabSz="914378"/>
            <a:r>
              <a:rPr lang="fi-FI" sz="900" dirty="0">
                <a:solidFill>
                  <a:prstClr val="black"/>
                </a:solidFill>
                <a:latin typeface="Arial"/>
              </a:rPr>
              <a:t>palvelupolullaan.</a:t>
            </a:r>
          </a:p>
          <a:p>
            <a:pPr defTabSz="914378"/>
            <a:r>
              <a:rPr lang="fi-FI" sz="900" dirty="0">
                <a:solidFill>
                  <a:prstClr val="black"/>
                </a:solidFill>
                <a:latin typeface="Arial"/>
              </a:rPr>
              <a:t>Asiakas seuraa yhdessä</a:t>
            </a:r>
          </a:p>
          <a:p>
            <a:pPr defTabSz="914378"/>
            <a:r>
              <a:rPr lang="fi-FI" sz="900" dirty="0">
                <a:solidFill>
                  <a:prstClr val="black"/>
                </a:solidFill>
                <a:latin typeface="Arial"/>
              </a:rPr>
              <a:t>vastuutyöntekijän//tiimin </a:t>
            </a:r>
          </a:p>
          <a:p>
            <a:pPr defTabSz="914378"/>
            <a:r>
              <a:rPr lang="fi-FI" sz="900" dirty="0">
                <a:solidFill>
                  <a:prstClr val="black"/>
                </a:solidFill>
                <a:latin typeface="Arial"/>
              </a:rPr>
              <a:t>kanssa tavoitteiden </a:t>
            </a:r>
          </a:p>
          <a:p>
            <a:pPr defTabSz="914378"/>
            <a:r>
              <a:rPr lang="fi-FI" sz="900" dirty="0">
                <a:solidFill>
                  <a:prstClr val="black"/>
                </a:solidFill>
                <a:latin typeface="Arial"/>
              </a:rPr>
              <a:t>saavuttamiseksi.</a:t>
            </a:r>
          </a:p>
        </p:txBody>
      </p:sp>
      <p:pic>
        <p:nvPicPr>
          <p:cNvPr id="17" name="Kuva 16" descr="Lapset tasaisella täytöllä">
            <a:extLst>
              <a:ext uri="{FF2B5EF4-FFF2-40B4-BE49-F238E27FC236}">
                <a16:creationId xmlns:a16="http://schemas.microsoft.com/office/drawing/2014/main" id="{1F413B90-C58D-4BE5-AD23-FB6C6C94E1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83232" y="2157813"/>
            <a:ext cx="914400" cy="914400"/>
          </a:xfrm>
          <a:prstGeom prst="rect">
            <a:avLst/>
          </a:prstGeom>
        </p:spPr>
      </p:pic>
      <p:pic>
        <p:nvPicPr>
          <p:cNvPr id="19" name="Kuva 18" descr="Silmä tasaisella täytöllä">
            <a:extLst>
              <a:ext uri="{FF2B5EF4-FFF2-40B4-BE49-F238E27FC236}">
                <a16:creationId xmlns:a16="http://schemas.microsoft.com/office/drawing/2014/main" id="{C369A6AF-134F-4AA0-9B7D-EDDFAFFA8B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56330" y="2105245"/>
            <a:ext cx="914400" cy="914400"/>
          </a:xfrm>
          <a:prstGeom prst="rect">
            <a:avLst/>
          </a:prstGeom>
        </p:spPr>
      </p:pic>
      <p:pic>
        <p:nvPicPr>
          <p:cNvPr id="23" name="Kuva 22" descr="Työkalut tasaisella täytöllä">
            <a:extLst>
              <a:ext uri="{FF2B5EF4-FFF2-40B4-BE49-F238E27FC236}">
                <a16:creationId xmlns:a16="http://schemas.microsoft.com/office/drawing/2014/main" id="{F25E587C-2938-45D6-8836-AD24053044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88297" y="2235700"/>
            <a:ext cx="636183" cy="636183"/>
          </a:xfrm>
          <a:prstGeom prst="rect">
            <a:avLst/>
          </a:prstGeom>
        </p:spPr>
      </p:pic>
      <p:pic>
        <p:nvPicPr>
          <p:cNvPr id="25" name="Kuva 24" descr="Blog tasaisella täytöllä">
            <a:extLst>
              <a:ext uri="{FF2B5EF4-FFF2-40B4-BE49-F238E27FC236}">
                <a16:creationId xmlns:a16="http://schemas.microsoft.com/office/drawing/2014/main" id="{7CE2D858-821E-457F-9756-6B61C651AC9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59383" y="2185583"/>
            <a:ext cx="835981" cy="835981"/>
          </a:xfrm>
          <a:prstGeom prst="rect">
            <a:avLst/>
          </a:prstGeom>
        </p:spPr>
      </p:pic>
      <p:pic>
        <p:nvPicPr>
          <p:cNvPr id="27" name="Kuva 26" descr="Wekker die afgaat tasaisella täytöllä">
            <a:extLst>
              <a:ext uri="{FF2B5EF4-FFF2-40B4-BE49-F238E27FC236}">
                <a16:creationId xmlns:a16="http://schemas.microsoft.com/office/drawing/2014/main" id="{F5FF2608-FBEE-40EA-B4A7-C1417CEFEAE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66212" y="2135800"/>
            <a:ext cx="835981" cy="835981"/>
          </a:xfrm>
          <a:prstGeom prst="rect">
            <a:avLst/>
          </a:prstGeom>
        </p:spPr>
      </p:pic>
      <p:pic>
        <p:nvPicPr>
          <p:cNvPr id="29" name="Kuva 28" descr="Tienviitta tasaisella täytöllä">
            <a:extLst>
              <a:ext uri="{FF2B5EF4-FFF2-40B4-BE49-F238E27FC236}">
                <a16:creationId xmlns:a16="http://schemas.microsoft.com/office/drawing/2014/main" id="{7BBBD39C-BDCE-49BF-83A2-1BFBB57687C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523330" y="2126560"/>
            <a:ext cx="835981" cy="835981"/>
          </a:xfrm>
          <a:prstGeom prst="rect">
            <a:avLst/>
          </a:prstGeom>
        </p:spPr>
      </p:pic>
      <p:sp>
        <p:nvSpPr>
          <p:cNvPr id="31" name="Miinusmerkki 30">
            <a:extLst>
              <a:ext uri="{FF2B5EF4-FFF2-40B4-BE49-F238E27FC236}">
                <a16:creationId xmlns:a16="http://schemas.microsoft.com/office/drawing/2014/main" id="{85A5093E-FA88-47F3-8F44-D596919AAAE1}"/>
              </a:ext>
            </a:extLst>
          </p:cNvPr>
          <p:cNvSpPr/>
          <p:nvPr/>
        </p:nvSpPr>
        <p:spPr>
          <a:xfrm>
            <a:off x="949837" y="2442421"/>
            <a:ext cx="759176" cy="26187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fi-FI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" name="Miinusmerkki 31">
            <a:extLst>
              <a:ext uri="{FF2B5EF4-FFF2-40B4-BE49-F238E27FC236}">
                <a16:creationId xmlns:a16="http://schemas.microsoft.com/office/drawing/2014/main" id="{9652840C-FE9A-4891-954A-C39DA144947D}"/>
              </a:ext>
            </a:extLst>
          </p:cNvPr>
          <p:cNvSpPr/>
          <p:nvPr/>
        </p:nvSpPr>
        <p:spPr>
          <a:xfrm>
            <a:off x="6940834" y="2440814"/>
            <a:ext cx="759176" cy="26187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fi-FI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Miinusmerkki 32">
            <a:extLst>
              <a:ext uri="{FF2B5EF4-FFF2-40B4-BE49-F238E27FC236}">
                <a16:creationId xmlns:a16="http://schemas.microsoft.com/office/drawing/2014/main" id="{DE164DC7-F80C-4A4B-A418-3BDA9500AFBA}"/>
              </a:ext>
            </a:extLst>
          </p:cNvPr>
          <p:cNvSpPr/>
          <p:nvPr/>
        </p:nvSpPr>
        <p:spPr>
          <a:xfrm>
            <a:off x="5651001" y="2459220"/>
            <a:ext cx="759176" cy="26187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fi-FI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" name="Miinusmerkki 33">
            <a:extLst>
              <a:ext uri="{FF2B5EF4-FFF2-40B4-BE49-F238E27FC236}">
                <a16:creationId xmlns:a16="http://schemas.microsoft.com/office/drawing/2014/main" id="{2F916414-91A1-4F54-A7A3-D7ADDBBEFC1A}"/>
              </a:ext>
            </a:extLst>
          </p:cNvPr>
          <p:cNvSpPr/>
          <p:nvPr/>
        </p:nvSpPr>
        <p:spPr>
          <a:xfrm>
            <a:off x="4042126" y="2453895"/>
            <a:ext cx="759176" cy="26187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fi-FI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" name="Miinusmerkki 34">
            <a:extLst>
              <a:ext uri="{FF2B5EF4-FFF2-40B4-BE49-F238E27FC236}">
                <a16:creationId xmlns:a16="http://schemas.microsoft.com/office/drawing/2014/main" id="{BB54FCF5-E048-4ECD-BB2A-06E3BD1A8590}"/>
              </a:ext>
            </a:extLst>
          </p:cNvPr>
          <p:cNvSpPr/>
          <p:nvPr/>
        </p:nvSpPr>
        <p:spPr>
          <a:xfrm>
            <a:off x="2473915" y="2464290"/>
            <a:ext cx="759176" cy="26187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fi-FI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" name="Nuoli: Oikea 35">
            <a:extLst>
              <a:ext uri="{FF2B5EF4-FFF2-40B4-BE49-F238E27FC236}">
                <a16:creationId xmlns:a16="http://schemas.microsoft.com/office/drawing/2014/main" id="{FD9A9669-4CE9-4F7C-8515-116585D884BD}"/>
              </a:ext>
            </a:extLst>
          </p:cNvPr>
          <p:cNvSpPr/>
          <p:nvPr/>
        </p:nvSpPr>
        <p:spPr>
          <a:xfrm>
            <a:off x="8269492" y="2533510"/>
            <a:ext cx="529754" cy="1189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fi-FI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Tekstiruutu 36">
            <a:extLst>
              <a:ext uri="{FF2B5EF4-FFF2-40B4-BE49-F238E27FC236}">
                <a16:creationId xmlns:a16="http://schemas.microsoft.com/office/drawing/2014/main" id="{324104AC-F811-4859-8260-FF7982D52D8E}"/>
              </a:ext>
            </a:extLst>
          </p:cNvPr>
          <p:cNvSpPr txBox="1"/>
          <p:nvPr/>
        </p:nvSpPr>
        <p:spPr>
          <a:xfrm>
            <a:off x="5570333" y="4825348"/>
            <a:ext cx="18149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8"/>
            <a:r>
              <a:rPr lang="fi-FI" sz="1100" dirty="0">
                <a:solidFill>
                  <a:prstClr val="black"/>
                </a:solidFill>
                <a:latin typeface="Arial"/>
              </a:rPr>
              <a:t>Mukailtu </a:t>
            </a:r>
            <a:r>
              <a:rPr lang="fi-FI" sz="1100" dirty="0" err="1">
                <a:solidFill>
                  <a:prstClr val="black"/>
                </a:solidFill>
                <a:latin typeface="Arial"/>
              </a:rPr>
              <a:t>Essote:n</a:t>
            </a:r>
            <a:r>
              <a:rPr lang="fi-FI" sz="1100" dirty="0">
                <a:solidFill>
                  <a:prstClr val="black"/>
                </a:solidFill>
                <a:latin typeface="Arial"/>
              </a:rPr>
              <a:t> mallista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BE29DC26-ABEC-4BD5-A613-5B8047E6C276}"/>
              </a:ext>
            </a:extLst>
          </p:cNvPr>
          <p:cNvSpPr txBox="1"/>
          <p:nvPr/>
        </p:nvSpPr>
        <p:spPr>
          <a:xfrm>
            <a:off x="3374026" y="2933714"/>
            <a:ext cx="19430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fi-FI" sz="1200" b="1" dirty="0">
                <a:solidFill>
                  <a:prstClr val="black"/>
                </a:solidFill>
                <a:latin typeface="Arial"/>
              </a:rPr>
              <a:t>Verkostotapaaminen/-t</a:t>
            </a:r>
          </a:p>
        </p:txBody>
      </p:sp>
    </p:spTree>
    <p:extLst>
      <p:ext uri="{BB962C8B-B14F-4D97-AF65-F5344CB8AC3E}">
        <p14:creationId xmlns:p14="http://schemas.microsoft.com/office/powerpoint/2010/main" val="1519246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2B10C773-4CA3-463B-802E-ACA749E2ADF4}"/>
              </a:ext>
            </a:extLst>
          </p:cNvPr>
          <p:cNvSpPr/>
          <p:nvPr/>
        </p:nvSpPr>
        <p:spPr>
          <a:xfrm>
            <a:off x="944024" y="401389"/>
            <a:ext cx="6552728" cy="150421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Ammatillinen</a:t>
            </a:r>
            <a:r>
              <a:rPr lang="en-US" sz="1200" dirty="0"/>
              <a:t>, </a:t>
            </a:r>
            <a:r>
              <a:rPr lang="en-US" sz="1200" dirty="0" err="1"/>
              <a:t>sosiaalinen</a:t>
            </a:r>
            <a:r>
              <a:rPr lang="en-US" sz="1200" dirty="0"/>
              <a:t> </a:t>
            </a:r>
            <a:r>
              <a:rPr lang="en-US" sz="1200" dirty="0" err="1"/>
              <a:t>verkosto</a:t>
            </a:r>
            <a:endParaRPr lang="en-US" sz="1200" dirty="0"/>
          </a:p>
          <a:p>
            <a:pPr algn="ctr"/>
            <a:r>
              <a:rPr lang="en-US" sz="1200" dirty="0"/>
              <a:t>Hanke: </a:t>
            </a:r>
            <a:r>
              <a:rPr lang="en-US" sz="1200" dirty="0" err="1"/>
              <a:t>työkalu</a:t>
            </a:r>
            <a:r>
              <a:rPr lang="en-US" sz="1200" dirty="0"/>
              <a:t> – </a:t>
            </a:r>
            <a:r>
              <a:rPr lang="en-US" sz="1200" dirty="0" err="1"/>
              <a:t>mahdollistajana</a:t>
            </a:r>
            <a:endParaRPr lang="en-US" sz="1200" dirty="0"/>
          </a:p>
          <a:p>
            <a:pPr algn="ctr"/>
            <a:r>
              <a:rPr lang="en-US" sz="1200" dirty="0" err="1"/>
              <a:t>Yhteyden</a:t>
            </a:r>
            <a:r>
              <a:rPr lang="en-US" sz="1200" dirty="0"/>
              <a:t> </a:t>
            </a:r>
            <a:r>
              <a:rPr lang="en-US" sz="1200" dirty="0" err="1"/>
              <a:t>avaus</a:t>
            </a:r>
            <a:r>
              <a:rPr lang="en-US" sz="1200" dirty="0"/>
              <a:t>: </a:t>
            </a:r>
            <a:r>
              <a:rPr lang="en-US" sz="1200" dirty="0" err="1"/>
              <a:t>hankkeen</a:t>
            </a:r>
            <a:r>
              <a:rPr lang="en-US" sz="1200" dirty="0"/>
              <a:t> </a:t>
            </a:r>
            <a:r>
              <a:rPr lang="en-US" sz="1200" dirty="0" err="1"/>
              <a:t>toimintojen</a:t>
            </a:r>
            <a:r>
              <a:rPr lang="en-US" sz="1200" dirty="0"/>
              <a:t>, </a:t>
            </a:r>
            <a:r>
              <a:rPr lang="en-US" sz="1200" dirty="0" err="1"/>
              <a:t>tarjooman</a:t>
            </a:r>
            <a:r>
              <a:rPr lang="en-US" sz="1200" dirty="0"/>
              <a:t> ja </a:t>
            </a:r>
            <a:r>
              <a:rPr lang="en-US" sz="1200" dirty="0" err="1"/>
              <a:t>tavoitteiden</a:t>
            </a:r>
            <a:r>
              <a:rPr lang="en-US" sz="1200" dirty="0"/>
              <a:t> </a:t>
            </a:r>
            <a:r>
              <a:rPr lang="en-US" sz="1200" dirty="0" err="1"/>
              <a:t>esittely</a:t>
            </a:r>
            <a:endParaRPr lang="en-US" sz="1200" dirty="0"/>
          </a:p>
          <a:p>
            <a:pPr algn="ctr"/>
            <a:r>
              <a:rPr lang="en-US" sz="1200" dirty="0" err="1"/>
              <a:t>Verkostoimijan</a:t>
            </a:r>
            <a:r>
              <a:rPr lang="en-US" sz="1200" dirty="0"/>
              <a:t> </a:t>
            </a:r>
            <a:r>
              <a:rPr lang="en-US" sz="1200" dirty="0" err="1"/>
              <a:t>tarpeiden</a:t>
            </a:r>
            <a:r>
              <a:rPr lang="en-US" sz="1200" dirty="0"/>
              <a:t> </a:t>
            </a:r>
            <a:r>
              <a:rPr lang="en-US" sz="1200" dirty="0" err="1"/>
              <a:t>kuuleminen</a:t>
            </a:r>
            <a:r>
              <a:rPr lang="en-US" sz="1200" dirty="0"/>
              <a:t>: </a:t>
            </a:r>
            <a:r>
              <a:rPr lang="en-US" sz="1200" dirty="0" err="1"/>
              <a:t>työpaja</a:t>
            </a:r>
            <a:r>
              <a:rPr lang="en-US" sz="1200" dirty="0"/>
              <a:t>: </a:t>
            </a:r>
            <a:r>
              <a:rPr lang="en-US" sz="1200" dirty="0" err="1"/>
              <a:t>yhteistyön</a:t>
            </a:r>
            <a:r>
              <a:rPr lang="en-US" sz="1200" dirty="0"/>
              <a:t> Ideointi: </a:t>
            </a:r>
            <a:r>
              <a:rPr lang="en-US" sz="1200" dirty="0" err="1"/>
              <a:t>Mukana</a:t>
            </a:r>
            <a:r>
              <a:rPr lang="en-US" sz="1200" dirty="0"/>
              <a:t> </a:t>
            </a:r>
            <a:r>
              <a:rPr lang="en-US" sz="1200" dirty="0" err="1"/>
              <a:t>asiakkaita</a:t>
            </a:r>
            <a:r>
              <a:rPr lang="en-US" sz="1200" dirty="0"/>
              <a:t>, </a:t>
            </a:r>
            <a:r>
              <a:rPr lang="en-US" sz="1200" dirty="0" err="1"/>
              <a:t>asiantuntijoita</a:t>
            </a:r>
            <a:r>
              <a:rPr lang="en-US" sz="1200" dirty="0"/>
              <a:t>, </a:t>
            </a:r>
            <a:r>
              <a:rPr lang="en-US" sz="1200" dirty="0" err="1"/>
              <a:t>hankkeen</a:t>
            </a:r>
            <a:r>
              <a:rPr lang="en-US" sz="1200" dirty="0"/>
              <a:t> </a:t>
            </a:r>
            <a:r>
              <a:rPr lang="en-US" sz="1200" dirty="0" err="1"/>
              <a:t>toimijoita</a:t>
            </a:r>
            <a:r>
              <a:rPr lang="en-US" sz="1200" dirty="0"/>
              <a:t> ja </a:t>
            </a:r>
            <a:r>
              <a:rPr lang="en-US" sz="1200" dirty="0" err="1"/>
              <a:t>johtoporras</a:t>
            </a:r>
            <a:r>
              <a:rPr lang="en-US" sz="1200" dirty="0"/>
              <a:t> </a:t>
            </a:r>
            <a:r>
              <a:rPr lang="en-US" sz="800" dirty="0">
                <a:solidFill>
                  <a:schemeClr val="tx1"/>
                </a:solidFill>
              </a:rPr>
              <a:t>(</a:t>
            </a:r>
            <a:r>
              <a:rPr lang="en-US" sz="800" dirty="0" err="1">
                <a:solidFill>
                  <a:schemeClr val="tx1"/>
                </a:solidFill>
              </a:rPr>
              <a:t>jotta</a:t>
            </a:r>
            <a:r>
              <a:rPr lang="en-US" sz="800" dirty="0">
                <a:solidFill>
                  <a:schemeClr val="tx1"/>
                </a:solidFill>
              </a:rPr>
              <a:t> </a:t>
            </a:r>
            <a:r>
              <a:rPr lang="en-US" sz="800" dirty="0" err="1">
                <a:solidFill>
                  <a:schemeClr val="tx1"/>
                </a:solidFill>
              </a:rPr>
              <a:t>toimivalta</a:t>
            </a:r>
            <a:r>
              <a:rPr lang="en-US" sz="800" dirty="0">
                <a:solidFill>
                  <a:schemeClr val="tx1"/>
                </a:solidFill>
              </a:rPr>
              <a:t> &amp; </a:t>
            </a:r>
            <a:r>
              <a:rPr lang="en-US" sz="800" dirty="0" err="1">
                <a:solidFill>
                  <a:schemeClr val="tx1"/>
                </a:solidFill>
              </a:rPr>
              <a:t>valtuutus</a:t>
            </a:r>
            <a:r>
              <a:rPr lang="en-US" sz="800" dirty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en-US" sz="1200" dirty="0" err="1">
                <a:solidFill>
                  <a:schemeClr val="bg1"/>
                </a:solidFill>
              </a:rPr>
              <a:t>Keskeinen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tarve</a:t>
            </a:r>
            <a:r>
              <a:rPr lang="en-US" sz="1200" dirty="0">
                <a:solidFill>
                  <a:schemeClr val="bg1"/>
                </a:solidFill>
              </a:rPr>
              <a:t>: </a:t>
            </a:r>
            <a:r>
              <a:rPr lang="en-US" sz="1200" dirty="0" err="1">
                <a:solidFill>
                  <a:schemeClr val="bg1"/>
                </a:solidFill>
              </a:rPr>
              <a:t>Viestinnän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markkinoinin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vahvistaminen</a:t>
            </a:r>
            <a:r>
              <a:rPr lang="en-US" sz="1200" dirty="0">
                <a:solidFill>
                  <a:schemeClr val="bg1"/>
                </a:solidFill>
              </a:rPr>
              <a:t> ja </a:t>
            </a:r>
            <a:r>
              <a:rPr lang="en-US" sz="1200" dirty="0" err="1">
                <a:solidFill>
                  <a:schemeClr val="bg1"/>
                </a:solidFill>
              </a:rPr>
              <a:t>brändityö</a:t>
            </a:r>
            <a:endParaRPr lang="en-US" sz="1200" dirty="0">
              <a:solidFill>
                <a:schemeClr val="bg1"/>
              </a:solidFill>
            </a:endParaRP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Muut </a:t>
            </a:r>
            <a:r>
              <a:rPr lang="en-US" sz="800" dirty="0" err="1">
                <a:solidFill>
                  <a:schemeClr val="tx1"/>
                </a:solidFill>
              </a:rPr>
              <a:t>tarpeet</a:t>
            </a:r>
            <a:r>
              <a:rPr lang="en-US" sz="800" dirty="0">
                <a:solidFill>
                  <a:schemeClr val="tx1"/>
                </a:solidFill>
              </a:rPr>
              <a:t> </a:t>
            </a:r>
            <a:r>
              <a:rPr lang="en-US" sz="800" dirty="0" err="1">
                <a:solidFill>
                  <a:schemeClr val="tx1"/>
                </a:solidFill>
              </a:rPr>
              <a:t>muistiin</a:t>
            </a:r>
            <a:endParaRPr lang="fi-FI" sz="800" dirty="0">
              <a:solidFill>
                <a:schemeClr val="tx1"/>
              </a:solidFill>
            </a:endParaRP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E187E3F2-A1C8-4B80-B978-9D36F4409605}"/>
              </a:ext>
            </a:extLst>
          </p:cNvPr>
          <p:cNvSpPr/>
          <p:nvPr/>
        </p:nvSpPr>
        <p:spPr>
          <a:xfrm>
            <a:off x="952220" y="1984181"/>
            <a:ext cx="6552728" cy="176570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Tavoitteen</a:t>
            </a:r>
            <a:r>
              <a:rPr lang="en-US" sz="1200" dirty="0"/>
              <a:t> </a:t>
            </a:r>
            <a:r>
              <a:rPr lang="en-US" sz="1200" dirty="0" err="1"/>
              <a:t>rajaaminen</a:t>
            </a:r>
            <a:r>
              <a:rPr lang="en-US" sz="1200" dirty="0"/>
              <a:t>, </a:t>
            </a:r>
            <a:r>
              <a:rPr lang="en-US" sz="1200" dirty="0" err="1"/>
              <a:t>tarpeen</a:t>
            </a:r>
            <a:r>
              <a:rPr lang="en-US" sz="1200" dirty="0"/>
              <a:t> </a:t>
            </a:r>
            <a:r>
              <a:rPr lang="en-US" sz="1200" dirty="0" err="1"/>
              <a:t>määritys</a:t>
            </a:r>
            <a:r>
              <a:rPr lang="en-US" sz="1200" dirty="0"/>
              <a:t>: </a:t>
            </a:r>
            <a:r>
              <a:rPr lang="en-US" sz="1200" dirty="0" err="1"/>
              <a:t>yhteinen</a:t>
            </a:r>
            <a:r>
              <a:rPr lang="en-US" sz="1200" dirty="0"/>
              <a:t> </a:t>
            </a:r>
            <a:r>
              <a:rPr lang="en-US" sz="1200" dirty="0" err="1"/>
              <a:t>ymmärrys</a:t>
            </a:r>
            <a:r>
              <a:rPr lang="en-US" sz="1200" dirty="0"/>
              <a:t> – </a:t>
            </a:r>
            <a:r>
              <a:rPr lang="en-US" sz="1200" dirty="0" err="1"/>
              <a:t>työpaja</a:t>
            </a:r>
            <a:endParaRPr lang="en-US" sz="1200" dirty="0"/>
          </a:p>
          <a:p>
            <a:pPr algn="ctr"/>
            <a:r>
              <a:rPr lang="en-US" sz="1200" dirty="0" err="1"/>
              <a:t>Resurssien</a:t>
            </a:r>
            <a:r>
              <a:rPr lang="en-US" sz="1200" dirty="0"/>
              <a:t> &amp; </a:t>
            </a:r>
            <a:r>
              <a:rPr lang="en-US" sz="1200" dirty="0" err="1"/>
              <a:t>roolien</a:t>
            </a:r>
            <a:r>
              <a:rPr lang="en-US" sz="1200" dirty="0"/>
              <a:t> </a:t>
            </a:r>
            <a:r>
              <a:rPr lang="en-US" sz="1200" dirty="0" err="1"/>
              <a:t>määritys</a:t>
            </a:r>
            <a:r>
              <a:rPr lang="en-US" sz="1200" dirty="0"/>
              <a:t>: </a:t>
            </a:r>
            <a:r>
              <a:rPr lang="en-US" sz="800" dirty="0" err="1">
                <a:solidFill>
                  <a:schemeClr val="tx1"/>
                </a:solidFill>
              </a:rPr>
              <a:t>osallistujat</a:t>
            </a:r>
            <a:r>
              <a:rPr lang="en-US" sz="800" dirty="0">
                <a:solidFill>
                  <a:schemeClr val="tx1"/>
                </a:solidFill>
              </a:rPr>
              <a:t>, </a:t>
            </a:r>
            <a:r>
              <a:rPr lang="en-US" sz="800" dirty="0" err="1">
                <a:solidFill>
                  <a:schemeClr val="tx1"/>
                </a:solidFill>
              </a:rPr>
              <a:t>esihenkilö</a:t>
            </a:r>
            <a:r>
              <a:rPr lang="en-US" sz="800" dirty="0">
                <a:solidFill>
                  <a:schemeClr val="tx1"/>
                </a:solidFill>
              </a:rPr>
              <a:t>, </a:t>
            </a:r>
            <a:r>
              <a:rPr lang="en-US" sz="800" dirty="0" err="1">
                <a:solidFill>
                  <a:schemeClr val="tx1"/>
                </a:solidFill>
              </a:rPr>
              <a:t>hanketoimijat</a:t>
            </a:r>
            <a:r>
              <a:rPr lang="en-US" sz="800" dirty="0">
                <a:solidFill>
                  <a:schemeClr val="tx1"/>
                </a:solidFill>
              </a:rPr>
              <a:t>, </a:t>
            </a:r>
            <a:r>
              <a:rPr lang="en-US" sz="800" dirty="0" err="1">
                <a:solidFill>
                  <a:schemeClr val="tx1"/>
                </a:solidFill>
              </a:rPr>
              <a:t>asiantuntija</a:t>
            </a:r>
            <a:endParaRPr lang="en-US" sz="800" dirty="0">
              <a:solidFill>
                <a:schemeClr val="tx1"/>
              </a:solidFill>
            </a:endParaRPr>
          </a:p>
          <a:p>
            <a:pPr algn="ctr"/>
            <a:r>
              <a:rPr lang="en-US" sz="1200" dirty="0" err="1"/>
              <a:t>Aikaikkuna</a:t>
            </a:r>
            <a:r>
              <a:rPr lang="en-US" sz="1200" dirty="0"/>
              <a:t>, </a:t>
            </a:r>
            <a:r>
              <a:rPr lang="en-US" sz="1200" dirty="0" err="1"/>
              <a:t>toteutustapa</a:t>
            </a:r>
            <a:endParaRPr lang="en-US" sz="1200" dirty="0"/>
          </a:p>
          <a:p>
            <a:pPr algn="ctr"/>
            <a:r>
              <a:rPr lang="en-US" sz="1200" dirty="0" err="1"/>
              <a:t>Sisällön</a:t>
            </a:r>
            <a:r>
              <a:rPr lang="en-US" sz="1200" dirty="0"/>
              <a:t> </a:t>
            </a:r>
            <a:r>
              <a:rPr lang="en-US" sz="1200" dirty="0" err="1"/>
              <a:t>ideointi</a:t>
            </a:r>
            <a:r>
              <a:rPr lang="en-US" sz="1200" dirty="0"/>
              <a:t>, </a:t>
            </a:r>
            <a:r>
              <a:rPr lang="en-US" sz="1200" dirty="0" err="1"/>
              <a:t>materiaalien</a:t>
            </a:r>
            <a:r>
              <a:rPr lang="en-US" sz="1200" dirty="0"/>
              <a:t> </a:t>
            </a:r>
            <a:r>
              <a:rPr lang="en-US" sz="1200" dirty="0" err="1"/>
              <a:t>tuotanto</a:t>
            </a:r>
            <a:r>
              <a:rPr lang="en-US" sz="1200" dirty="0"/>
              <a:t>, </a:t>
            </a:r>
            <a:r>
              <a:rPr lang="en-US" sz="1200" dirty="0" err="1"/>
              <a:t>tarkistus</a:t>
            </a:r>
            <a:r>
              <a:rPr lang="en-US" sz="1200" dirty="0"/>
              <a:t> –</a:t>
            </a:r>
            <a:r>
              <a:rPr lang="en-US" sz="800" dirty="0">
                <a:solidFill>
                  <a:schemeClr val="tx1"/>
                </a:solidFill>
              </a:rPr>
              <a:t>Teams</a:t>
            </a:r>
            <a:r>
              <a:rPr lang="en-US" sz="1200" dirty="0"/>
              <a:t> </a:t>
            </a:r>
            <a:r>
              <a:rPr lang="en-US" sz="800" dirty="0" err="1">
                <a:solidFill>
                  <a:schemeClr val="tx1"/>
                </a:solidFill>
              </a:rPr>
              <a:t>palaveri</a:t>
            </a:r>
            <a:r>
              <a:rPr lang="en-US" sz="800" dirty="0">
                <a:solidFill>
                  <a:schemeClr val="tx1"/>
                </a:solidFill>
              </a:rPr>
              <a:t> x 2 á 1h</a:t>
            </a:r>
          </a:p>
          <a:p>
            <a:pPr algn="ctr"/>
            <a:endParaRPr lang="en-US" sz="800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bg1"/>
              </a:solidFill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2x live </a:t>
            </a:r>
            <a:r>
              <a:rPr lang="en-US" sz="1200" dirty="0" err="1">
                <a:solidFill>
                  <a:schemeClr val="bg1"/>
                </a:solidFill>
              </a:rPr>
              <a:t>valmennus</a:t>
            </a:r>
            <a:r>
              <a:rPr lang="en-US" sz="1200" dirty="0">
                <a:solidFill>
                  <a:schemeClr val="bg1"/>
                </a:solidFill>
              </a:rPr>
              <a:t> @Palvelutori</a:t>
            </a:r>
          </a:p>
          <a:p>
            <a:pPr algn="ctr"/>
            <a:r>
              <a:rPr lang="en-US" sz="1200" dirty="0" err="1">
                <a:solidFill>
                  <a:schemeClr val="bg1"/>
                </a:solidFill>
              </a:rPr>
              <a:t>Valmennuksen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rakenne</a:t>
            </a:r>
            <a:r>
              <a:rPr lang="en-US" sz="1200" dirty="0">
                <a:solidFill>
                  <a:schemeClr val="bg1"/>
                </a:solidFill>
              </a:rPr>
              <a:t>: </a:t>
            </a:r>
            <a:r>
              <a:rPr lang="en-US" sz="800" dirty="0" err="1">
                <a:solidFill>
                  <a:schemeClr val="tx1"/>
                </a:solidFill>
              </a:rPr>
              <a:t>koulutus</a:t>
            </a:r>
            <a:r>
              <a:rPr lang="en-US" sz="800" dirty="0">
                <a:solidFill>
                  <a:schemeClr val="tx1"/>
                </a:solidFill>
              </a:rPr>
              <a:t> + </a:t>
            </a:r>
            <a:r>
              <a:rPr lang="en-US" sz="800" dirty="0" err="1">
                <a:solidFill>
                  <a:schemeClr val="tx1"/>
                </a:solidFill>
              </a:rPr>
              <a:t>työstäminen</a:t>
            </a:r>
            <a:r>
              <a:rPr lang="en-US" sz="800" dirty="0">
                <a:solidFill>
                  <a:schemeClr val="tx1"/>
                </a:solidFill>
              </a:rPr>
              <a:t> + </a:t>
            </a:r>
            <a:r>
              <a:rPr lang="en-US" sz="800" dirty="0" err="1">
                <a:solidFill>
                  <a:schemeClr val="tx1"/>
                </a:solidFill>
              </a:rPr>
              <a:t>reflektio</a:t>
            </a:r>
            <a:endParaRPr lang="en-US" sz="800" dirty="0">
              <a:solidFill>
                <a:schemeClr val="tx1"/>
              </a:solidFill>
            </a:endParaRPr>
          </a:p>
          <a:p>
            <a:pPr algn="ctr"/>
            <a:r>
              <a:rPr lang="en-US" sz="1200" dirty="0" err="1">
                <a:solidFill>
                  <a:schemeClr val="bg1"/>
                </a:solidFill>
              </a:rPr>
              <a:t>Reflektion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perusteella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kehitys</a:t>
            </a:r>
            <a:r>
              <a:rPr lang="en-US" sz="1200" dirty="0">
                <a:solidFill>
                  <a:schemeClr val="bg1"/>
                </a:solidFill>
              </a:rPr>
              <a:t> – </a:t>
            </a:r>
            <a:r>
              <a:rPr lang="en-US" sz="1200" dirty="0" err="1">
                <a:solidFill>
                  <a:schemeClr val="bg1"/>
                </a:solidFill>
              </a:rPr>
              <a:t>muokkaus</a:t>
            </a:r>
            <a:endParaRPr lang="en-US" sz="1200" dirty="0">
              <a:solidFill>
                <a:schemeClr val="bg1"/>
              </a:solidFill>
            </a:endParaRPr>
          </a:p>
          <a:p>
            <a:pPr algn="ctr"/>
            <a:r>
              <a:rPr lang="en-US" sz="1200" dirty="0" err="1">
                <a:solidFill>
                  <a:schemeClr val="bg1"/>
                </a:solidFill>
              </a:rPr>
              <a:t>Tilannezekkaus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sähköpostipalaveri</a:t>
            </a:r>
            <a:endParaRPr lang="fi-FI" sz="1200" dirty="0">
              <a:solidFill>
                <a:schemeClr val="bg1"/>
              </a:solidFill>
            </a:endParaRP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1C2E9247-E7CF-4297-A990-DF57C452059E}"/>
              </a:ext>
            </a:extLst>
          </p:cNvPr>
          <p:cNvSpPr/>
          <p:nvPr/>
        </p:nvSpPr>
        <p:spPr>
          <a:xfrm>
            <a:off x="961061" y="3842417"/>
            <a:ext cx="6552728" cy="109563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>
                <a:sym typeface="Wingdings" panose="05000000000000000000" pitchFamily="2" charset="2"/>
              </a:rPr>
              <a:t>Konseptikuvaus – palvelun mallinnus</a:t>
            </a:r>
          </a:p>
          <a:p>
            <a:pPr algn="ctr"/>
            <a:endParaRPr lang="fi-FI" sz="1200" dirty="0">
              <a:sym typeface="Wingdings" panose="05000000000000000000" pitchFamily="2" charset="2"/>
            </a:endParaRPr>
          </a:p>
          <a:p>
            <a:pPr algn="ctr"/>
            <a:r>
              <a:rPr lang="fi-FI" sz="1200" dirty="0">
                <a:sym typeface="Wingdings" panose="05000000000000000000" pitchFamily="2" charset="2"/>
              </a:rPr>
              <a:t>Monistaminen </a:t>
            </a:r>
            <a:endParaRPr lang="en-US" sz="1200" dirty="0"/>
          </a:p>
          <a:p>
            <a:pPr algn="ctr"/>
            <a:endParaRPr lang="fi-FI" sz="1200" dirty="0">
              <a:sym typeface="Wingdings" panose="05000000000000000000" pitchFamily="2" charset="2"/>
            </a:endParaRPr>
          </a:p>
          <a:p>
            <a:pPr algn="ctr"/>
            <a:r>
              <a:rPr lang="en-US" sz="1200" dirty="0" err="1"/>
              <a:t>Palaute</a:t>
            </a:r>
            <a:r>
              <a:rPr lang="fi-FI" sz="1200" dirty="0"/>
              <a:t> </a:t>
            </a:r>
            <a:r>
              <a:rPr lang="fi-FI" sz="1200" dirty="0">
                <a:sym typeface="Wingdings" panose="05000000000000000000" pitchFamily="2" charset="2"/>
              </a:rPr>
              <a:t> muutoksen identifiointi + vaikutus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90141F6F-66DC-4EA1-98A9-426639558076}"/>
              </a:ext>
            </a:extLst>
          </p:cNvPr>
          <p:cNvSpPr txBox="1"/>
          <p:nvPr/>
        </p:nvSpPr>
        <p:spPr>
          <a:xfrm>
            <a:off x="95514" y="1132566"/>
            <a:ext cx="4732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ennen</a:t>
            </a:r>
            <a:endParaRPr lang="fi-FI" sz="800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86C28AD4-DEBD-48F4-88E2-1BFF1B9BC441}"/>
              </a:ext>
            </a:extLst>
          </p:cNvPr>
          <p:cNvSpPr txBox="1"/>
          <p:nvPr/>
        </p:nvSpPr>
        <p:spPr>
          <a:xfrm>
            <a:off x="108523" y="2596975"/>
            <a:ext cx="4892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aikana</a:t>
            </a:r>
            <a:endParaRPr lang="fi-FI" sz="800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C7B69723-C3B8-479D-BBB1-CC6A85B40C23}"/>
              </a:ext>
            </a:extLst>
          </p:cNvPr>
          <p:cNvSpPr txBox="1"/>
          <p:nvPr/>
        </p:nvSpPr>
        <p:spPr>
          <a:xfrm>
            <a:off x="36629" y="3931223"/>
            <a:ext cx="5116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jälkeen</a:t>
            </a:r>
            <a:endParaRPr lang="fi-FI" sz="800" dirty="0"/>
          </a:p>
        </p:txBody>
      </p:sp>
      <p:sp>
        <p:nvSpPr>
          <p:cNvPr id="10" name="Ellipsi 9">
            <a:extLst>
              <a:ext uri="{FF2B5EF4-FFF2-40B4-BE49-F238E27FC236}">
                <a16:creationId xmlns:a16="http://schemas.microsoft.com/office/drawing/2014/main" id="{C22FE6EF-A1EE-4097-B457-6A1068329CB4}"/>
              </a:ext>
            </a:extLst>
          </p:cNvPr>
          <p:cNvSpPr/>
          <p:nvPr/>
        </p:nvSpPr>
        <p:spPr>
          <a:xfrm>
            <a:off x="4304" y="1351289"/>
            <a:ext cx="621026" cy="24689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50%</a:t>
            </a:r>
            <a:endParaRPr lang="fi-FI" sz="1000" dirty="0"/>
          </a:p>
        </p:txBody>
      </p:sp>
      <p:sp>
        <p:nvSpPr>
          <p:cNvPr id="11" name="Ellipsi 10">
            <a:extLst>
              <a:ext uri="{FF2B5EF4-FFF2-40B4-BE49-F238E27FC236}">
                <a16:creationId xmlns:a16="http://schemas.microsoft.com/office/drawing/2014/main" id="{A1BFAA40-B289-4DA4-A5E5-86BAE57D8068}"/>
              </a:ext>
            </a:extLst>
          </p:cNvPr>
          <p:cNvSpPr/>
          <p:nvPr/>
        </p:nvSpPr>
        <p:spPr>
          <a:xfrm>
            <a:off x="42525" y="3073370"/>
            <a:ext cx="637794" cy="24689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30%</a:t>
            </a:r>
            <a:endParaRPr lang="fi-FI" sz="1000" dirty="0"/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68A21068-A814-4007-9311-D8D93AF22495}"/>
              </a:ext>
            </a:extLst>
          </p:cNvPr>
          <p:cNvSpPr/>
          <p:nvPr/>
        </p:nvSpPr>
        <p:spPr>
          <a:xfrm>
            <a:off x="-7281" y="4143338"/>
            <a:ext cx="644195" cy="24689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20%</a:t>
            </a:r>
            <a:endParaRPr lang="fi-FI" sz="1000" dirty="0"/>
          </a:p>
        </p:txBody>
      </p:sp>
      <p:sp>
        <p:nvSpPr>
          <p:cNvPr id="13" name="Vasen aaltosulje 12">
            <a:extLst>
              <a:ext uri="{FF2B5EF4-FFF2-40B4-BE49-F238E27FC236}">
                <a16:creationId xmlns:a16="http://schemas.microsoft.com/office/drawing/2014/main" id="{D5E2FA13-1866-4E41-A1DC-84CD6CA302D5}"/>
              </a:ext>
            </a:extLst>
          </p:cNvPr>
          <p:cNvSpPr/>
          <p:nvPr/>
        </p:nvSpPr>
        <p:spPr>
          <a:xfrm>
            <a:off x="702383" y="502628"/>
            <a:ext cx="172784" cy="2278661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Vasen aaltosulje 13">
            <a:extLst>
              <a:ext uri="{FF2B5EF4-FFF2-40B4-BE49-F238E27FC236}">
                <a16:creationId xmlns:a16="http://schemas.microsoft.com/office/drawing/2014/main" id="{EB7B45A0-89AE-4FF3-A6AB-E8CDE8FCC194}"/>
              </a:ext>
            </a:extLst>
          </p:cNvPr>
          <p:cNvSpPr/>
          <p:nvPr/>
        </p:nvSpPr>
        <p:spPr>
          <a:xfrm>
            <a:off x="788775" y="3842417"/>
            <a:ext cx="80906" cy="107522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Vasen aaltosulje 14">
            <a:extLst>
              <a:ext uri="{FF2B5EF4-FFF2-40B4-BE49-F238E27FC236}">
                <a16:creationId xmlns:a16="http://schemas.microsoft.com/office/drawing/2014/main" id="{99C1E76F-F992-492B-920D-E046D0FD80BF}"/>
              </a:ext>
            </a:extLst>
          </p:cNvPr>
          <p:cNvSpPr/>
          <p:nvPr/>
        </p:nvSpPr>
        <p:spPr>
          <a:xfrm>
            <a:off x="758646" y="2960236"/>
            <a:ext cx="112639" cy="59658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7" name="Kuva 16" descr="Purjevene tasaisella täytöllä">
            <a:extLst>
              <a:ext uri="{FF2B5EF4-FFF2-40B4-BE49-F238E27FC236}">
                <a16:creationId xmlns:a16="http://schemas.microsoft.com/office/drawing/2014/main" id="{748A7ED5-5696-4616-A2F7-A2D166CC3E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8333" y="1896861"/>
            <a:ext cx="300608" cy="300608"/>
          </a:xfrm>
          <a:prstGeom prst="rect">
            <a:avLst/>
          </a:prstGeom>
        </p:spPr>
      </p:pic>
      <p:cxnSp>
        <p:nvCxnSpPr>
          <p:cNvPr id="19" name="Suora yhdysviiva 18">
            <a:extLst>
              <a:ext uri="{FF2B5EF4-FFF2-40B4-BE49-F238E27FC236}">
                <a16:creationId xmlns:a16="http://schemas.microsoft.com/office/drawing/2014/main" id="{98778DBC-66CA-4C64-95C5-59ED7C647BA6}"/>
              </a:ext>
            </a:extLst>
          </p:cNvPr>
          <p:cNvCxnSpPr/>
          <p:nvPr/>
        </p:nvCxnSpPr>
        <p:spPr>
          <a:xfrm>
            <a:off x="1427225" y="2898526"/>
            <a:ext cx="55446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Kuva 20" descr="Tähti tasaisella täytöllä">
            <a:extLst>
              <a:ext uri="{FF2B5EF4-FFF2-40B4-BE49-F238E27FC236}">
                <a16:creationId xmlns:a16="http://schemas.microsoft.com/office/drawing/2014/main" id="{3612B9B5-71B8-4230-87A2-82FB9B77CB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63888" y="4305650"/>
            <a:ext cx="169168" cy="169168"/>
          </a:xfrm>
          <a:prstGeom prst="rect">
            <a:avLst/>
          </a:prstGeom>
        </p:spPr>
      </p:pic>
      <p:pic>
        <p:nvPicPr>
          <p:cNvPr id="22" name="Kuva 21" descr="Tähti tasaisella täytöllä">
            <a:extLst>
              <a:ext uri="{FF2B5EF4-FFF2-40B4-BE49-F238E27FC236}">
                <a16:creationId xmlns:a16="http://schemas.microsoft.com/office/drawing/2014/main" id="{D4889F74-AF89-4E81-871D-15E6EF3B58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50426" y="4655946"/>
            <a:ext cx="169168" cy="169168"/>
          </a:xfrm>
          <a:prstGeom prst="rect">
            <a:avLst/>
          </a:prstGeom>
        </p:spPr>
      </p:pic>
      <p:pic>
        <p:nvPicPr>
          <p:cNvPr id="23" name="Kuva 22" descr="Tähti tasaisella täytöllä">
            <a:extLst>
              <a:ext uri="{FF2B5EF4-FFF2-40B4-BE49-F238E27FC236}">
                <a16:creationId xmlns:a16="http://schemas.microsoft.com/office/drawing/2014/main" id="{8C2162B3-8800-40E1-AE6D-2B0DFD198D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62664" y="915566"/>
            <a:ext cx="169168" cy="169168"/>
          </a:xfrm>
          <a:prstGeom prst="rect">
            <a:avLst/>
          </a:prstGeom>
        </p:spPr>
      </p:pic>
      <p:pic>
        <p:nvPicPr>
          <p:cNvPr id="24" name="Kuva 23" descr="Tähti tasaisella täytöllä">
            <a:extLst>
              <a:ext uri="{FF2B5EF4-FFF2-40B4-BE49-F238E27FC236}">
                <a16:creationId xmlns:a16="http://schemas.microsoft.com/office/drawing/2014/main" id="{2EC57D27-F155-4384-820D-043AB9DE3D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8760" y="1084734"/>
            <a:ext cx="169168" cy="169168"/>
          </a:xfrm>
          <a:prstGeom prst="rect">
            <a:avLst/>
          </a:prstGeom>
        </p:spPr>
      </p:pic>
      <p:pic>
        <p:nvPicPr>
          <p:cNvPr id="25" name="Kuva 24" descr="Tähti tasaisella täytöllä">
            <a:extLst>
              <a:ext uri="{FF2B5EF4-FFF2-40B4-BE49-F238E27FC236}">
                <a16:creationId xmlns:a16="http://schemas.microsoft.com/office/drawing/2014/main" id="{2AE0886B-420A-4F81-8AA8-A5A0C079E5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35696" y="2535529"/>
            <a:ext cx="169168" cy="169168"/>
          </a:xfrm>
          <a:prstGeom prst="rect">
            <a:avLst/>
          </a:prstGeom>
        </p:spPr>
      </p:pic>
      <p:pic>
        <p:nvPicPr>
          <p:cNvPr id="26" name="Kuva 25" descr="Tähti tasaisella täytöllä">
            <a:extLst>
              <a:ext uri="{FF2B5EF4-FFF2-40B4-BE49-F238E27FC236}">
                <a16:creationId xmlns:a16="http://schemas.microsoft.com/office/drawing/2014/main" id="{60786B90-B349-4C01-B386-F8D655B8D0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15816" y="3027650"/>
            <a:ext cx="169168" cy="169168"/>
          </a:xfrm>
          <a:prstGeom prst="rect">
            <a:avLst/>
          </a:prstGeom>
        </p:spPr>
      </p:pic>
      <p:pic>
        <p:nvPicPr>
          <p:cNvPr id="27" name="Kuva 26" descr="Tähti tasaisella täytöllä">
            <a:extLst>
              <a:ext uri="{FF2B5EF4-FFF2-40B4-BE49-F238E27FC236}">
                <a16:creationId xmlns:a16="http://schemas.microsoft.com/office/drawing/2014/main" id="{1D841C3B-1F6D-4A96-982F-F986056DFB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35696" y="2172532"/>
            <a:ext cx="169168" cy="169168"/>
          </a:xfrm>
          <a:prstGeom prst="rect">
            <a:avLst/>
          </a:prstGeom>
        </p:spPr>
      </p:pic>
      <p:pic>
        <p:nvPicPr>
          <p:cNvPr id="28" name="Kuva 27" descr="Tähti tasaisella täytöllä">
            <a:extLst>
              <a:ext uri="{FF2B5EF4-FFF2-40B4-BE49-F238E27FC236}">
                <a16:creationId xmlns:a16="http://schemas.microsoft.com/office/drawing/2014/main" id="{DA832E3F-94B1-48DF-A9B4-56E1D99B42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03848" y="2341700"/>
            <a:ext cx="169168" cy="169168"/>
          </a:xfrm>
          <a:prstGeom prst="rect">
            <a:avLst/>
          </a:prstGeom>
        </p:spPr>
      </p:pic>
      <p:sp>
        <p:nvSpPr>
          <p:cNvPr id="29" name="Ellipsi 28">
            <a:extLst>
              <a:ext uri="{FF2B5EF4-FFF2-40B4-BE49-F238E27FC236}">
                <a16:creationId xmlns:a16="http://schemas.microsoft.com/office/drawing/2014/main" id="{26811A56-3756-4B47-9703-DDEEBDCF9852}"/>
              </a:ext>
            </a:extLst>
          </p:cNvPr>
          <p:cNvSpPr/>
          <p:nvPr/>
        </p:nvSpPr>
        <p:spPr>
          <a:xfrm>
            <a:off x="6672166" y="456616"/>
            <a:ext cx="914400" cy="4572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err="1"/>
              <a:t>Kesä</a:t>
            </a:r>
            <a:r>
              <a:rPr lang="en-US" sz="800" dirty="0"/>
              <a:t> 2021</a:t>
            </a:r>
            <a:endParaRPr lang="fi-FI" sz="800" dirty="0"/>
          </a:p>
        </p:txBody>
      </p:sp>
      <p:sp>
        <p:nvSpPr>
          <p:cNvPr id="30" name="Ellipsi 29">
            <a:extLst>
              <a:ext uri="{FF2B5EF4-FFF2-40B4-BE49-F238E27FC236}">
                <a16:creationId xmlns:a16="http://schemas.microsoft.com/office/drawing/2014/main" id="{AC2500AD-F0E4-4EB7-95F3-DE5DE259A7FE}"/>
              </a:ext>
            </a:extLst>
          </p:cNvPr>
          <p:cNvSpPr/>
          <p:nvPr/>
        </p:nvSpPr>
        <p:spPr>
          <a:xfrm>
            <a:off x="6633027" y="2244974"/>
            <a:ext cx="914400" cy="4572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err="1"/>
              <a:t>Syys-lokakuu</a:t>
            </a:r>
            <a:r>
              <a:rPr lang="en-US" sz="800" dirty="0"/>
              <a:t> 2021</a:t>
            </a:r>
            <a:endParaRPr lang="fi-FI" sz="800" dirty="0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53C1EDD3-6872-4399-8F00-92120C7C85D0}"/>
              </a:ext>
            </a:extLst>
          </p:cNvPr>
          <p:cNvSpPr/>
          <p:nvPr/>
        </p:nvSpPr>
        <p:spPr>
          <a:xfrm>
            <a:off x="6552298" y="3313720"/>
            <a:ext cx="986425" cy="31933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Marraskuu2021</a:t>
            </a:r>
            <a:endParaRPr lang="fi-FI" sz="800" dirty="0"/>
          </a:p>
        </p:txBody>
      </p:sp>
      <p:sp>
        <p:nvSpPr>
          <p:cNvPr id="32" name="Ellipsi 31">
            <a:extLst>
              <a:ext uri="{FF2B5EF4-FFF2-40B4-BE49-F238E27FC236}">
                <a16:creationId xmlns:a16="http://schemas.microsoft.com/office/drawing/2014/main" id="{3524A995-AD69-4E94-B206-7159D1C25F6B}"/>
              </a:ext>
            </a:extLst>
          </p:cNvPr>
          <p:cNvSpPr/>
          <p:nvPr/>
        </p:nvSpPr>
        <p:spPr>
          <a:xfrm>
            <a:off x="6344002" y="3909780"/>
            <a:ext cx="1242564" cy="23688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Joulukuu 2021</a:t>
            </a:r>
            <a:endParaRPr lang="fi-FI" sz="800" dirty="0"/>
          </a:p>
        </p:txBody>
      </p:sp>
      <p:sp>
        <p:nvSpPr>
          <p:cNvPr id="33" name="Ellipsi 32">
            <a:extLst>
              <a:ext uri="{FF2B5EF4-FFF2-40B4-BE49-F238E27FC236}">
                <a16:creationId xmlns:a16="http://schemas.microsoft.com/office/drawing/2014/main" id="{32C2A050-6388-420A-820E-0BDD96FF0D99}"/>
              </a:ext>
            </a:extLst>
          </p:cNvPr>
          <p:cNvSpPr/>
          <p:nvPr/>
        </p:nvSpPr>
        <p:spPr>
          <a:xfrm>
            <a:off x="6323852" y="4563729"/>
            <a:ext cx="1242564" cy="41172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Kevät 2022</a:t>
            </a:r>
            <a:endParaRPr lang="fi-FI" sz="800" dirty="0"/>
          </a:p>
        </p:txBody>
      </p:sp>
    </p:spTree>
    <p:extLst>
      <p:ext uri="{BB962C8B-B14F-4D97-AF65-F5344CB8AC3E}">
        <p14:creationId xmlns:p14="http://schemas.microsoft.com/office/powerpoint/2010/main" val="36763389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0B1139E5-6B14-4382-BA59-254A36975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8925" y="0"/>
            <a:ext cx="3495583" cy="514350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D9F5AA6-9862-4F5A-BDCD-0436638427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0"/>
            <a:ext cx="3524604" cy="5143500"/>
          </a:xfrm>
          <a:prstGeom prst="rect">
            <a:avLst/>
          </a:prstGeom>
        </p:spPr>
      </p:pic>
      <p:sp>
        <p:nvSpPr>
          <p:cNvPr id="10" name="Ympyrä: Ontto 9">
            <a:extLst>
              <a:ext uri="{FF2B5EF4-FFF2-40B4-BE49-F238E27FC236}">
                <a16:creationId xmlns:a16="http://schemas.microsoft.com/office/drawing/2014/main" id="{9AA164B7-2312-4744-917D-65BFEB78846D}"/>
              </a:ext>
            </a:extLst>
          </p:cNvPr>
          <p:cNvSpPr/>
          <p:nvPr/>
        </p:nvSpPr>
        <p:spPr>
          <a:xfrm>
            <a:off x="539552" y="123478"/>
            <a:ext cx="3096344" cy="288032"/>
          </a:xfrm>
          <a:prstGeom prst="donut">
            <a:avLst>
              <a:gd name="adj" fmla="val 1295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825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1A22A2AE-79A2-4947-8454-5AC1FE9F1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51470"/>
            <a:ext cx="3505200" cy="514350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BD53AAAF-AB4B-4F34-B820-2EDF6A1D8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008" y="0"/>
            <a:ext cx="3577549" cy="5143500"/>
          </a:xfrm>
          <a:prstGeom prst="rect">
            <a:avLst/>
          </a:prstGeom>
        </p:spPr>
      </p:pic>
      <p:sp>
        <p:nvSpPr>
          <p:cNvPr id="8" name="Ympyrä: Ontto 7">
            <a:extLst>
              <a:ext uri="{FF2B5EF4-FFF2-40B4-BE49-F238E27FC236}">
                <a16:creationId xmlns:a16="http://schemas.microsoft.com/office/drawing/2014/main" id="{B484FCA7-12B6-4F1D-A80A-A3B6AFDEB41F}"/>
              </a:ext>
            </a:extLst>
          </p:cNvPr>
          <p:cNvSpPr/>
          <p:nvPr/>
        </p:nvSpPr>
        <p:spPr>
          <a:xfrm>
            <a:off x="275928" y="123478"/>
            <a:ext cx="3888432" cy="288032"/>
          </a:xfrm>
          <a:prstGeom prst="donut">
            <a:avLst>
              <a:gd name="adj" fmla="val 1295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975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36F9DE56-A2FA-4E35-9CF5-2EA8BA69D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771550"/>
            <a:ext cx="7739615" cy="4104456"/>
          </a:xfrm>
        </p:spPr>
        <p:txBody>
          <a:bodyPr>
            <a:normAutofit fontScale="70000" lnSpcReduction="20000"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i-FI" sz="1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Miksi Työkykytiimi? Mistä idea, mistä kaikki alkoi?</a:t>
            </a:r>
            <a:endParaRPr lang="fi-FI" sz="11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i-FI" sz="1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Mitä matkan varrella tapahtui? Ketä oli mukana?</a:t>
            </a:r>
            <a:endParaRPr lang="fi-FI" sz="11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i-FI" sz="1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Mitä siitä opittiin?</a:t>
            </a:r>
            <a:endParaRPr lang="fi-FI" sz="11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i-FI" sz="1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Missä onnistuttiin?</a:t>
            </a:r>
            <a:endParaRPr lang="fi-FI" sz="11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i-FI" sz="1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Missä epäonnistuttiin?</a:t>
            </a:r>
            <a:endParaRPr lang="fi-FI" sz="11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i-FI" sz="1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Jatkokehitysideoita</a:t>
            </a:r>
            <a:endParaRPr lang="fi-FI" sz="11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i-FI" sz="1100" dirty="0">
                <a:solidFill>
                  <a:srgbClr val="70AD4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Miksi nyt TKK-pilotti?</a:t>
            </a:r>
            <a:endParaRPr lang="fi-FI" sz="1100" dirty="0">
              <a:solidFill>
                <a:srgbClr val="70AD47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i-FI" sz="1100" dirty="0">
                <a:solidFill>
                  <a:srgbClr val="70AD4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Kuinka hyödyntää Työkykytiimin tuloksia?</a:t>
            </a:r>
            <a:endParaRPr lang="fi-FI" sz="1100" dirty="0">
              <a:solidFill>
                <a:srgbClr val="70AD47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i-FI" sz="1100" dirty="0">
                <a:solidFill>
                  <a:srgbClr val="70AD4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Mitä toimenpiteistä?</a:t>
            </a:r>
            <a:endParaRPr lang="fi-FI" sz="1100" dirty="0">
              <a:solidFill>
                <a:srgbClr val="70AD47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i-FI" sz="1100" dirty="0">
                <a:solidFill>
                  <a:srgbClr val="70AD4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Mitä tavoitteita?</a:t>
            </a:r>
            <a:endParaRPr lang="fi-FI" sz="1100" dirty="0">
              <a:solidFill>
                <a:srgbClr val="70AD47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i-FI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Mitä matkan varrella tapahtui? Ketä oli mukana?</a:t>
            </a:r>
            <a:endParaRPr lang="fi-FI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i-FI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Mitä siitä opittiin?</a:t>
            </a:r>
            <a:endParaRPr lang="fi-FI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i-FI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Missä onnistuttiin?</a:t>
            </a:r>
            <a:endParaRPr lang="fi-FI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i-FI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Missä epäonnistuttiin?</a:t>
            </a:r>
            <a:endParaRPr lang="fi-FI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i-FI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Jatkokehitysideoita</a:t>
            </a:r>
            <a:endParaRPr lang="fi-FI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i-FI" dirty="0"/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73D403F4-4F5F-4786-A4C2-E15616C4A2DD}"/>
              </a:ext>
            </a:extLst>
          </p:cNvPr>
          <p:cNvSpPr txBox="1">
            <a:spLocks/>
          </p:cNvSpPr>
          <p:nvPr/>
        </p:nvSpPr>
        <p:spPr>
          <a:xfrm>
            <a:off x="107504" y="162663"/>
            <a:ext cx="7956884" cy="3928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en-US" dirty="0" err="1"/>
              <a:t>Näihin</a:t>
            </a:r>
            <a:r>
              <a:rPr lang="en-US" dirty="0"/>
              <a:t> </a:t>
            </a:r>
            <a:r>
              <a:rPr lang="en-US" dirty="0" err="1"/>
              <a:t>kysymyksiin</a:t>
            </a:r>
            <a:r>
              <a:rPr lang="en-US" dirty="0"/>
              <a:t> </a:t>
            </a:r>
            <a:r>
              <a:rPr lang="en-US" dirty="0" err="1"/>
              <a:t>vastataan</a:t>
            </a:r>
            <a:r>
              <a:rPr lang="en-US" dirty="0"/>
              <a:t> </a:t>
            </a:r>
            <a:r>
              <a:rPr lang="en-US" dirty="0" err="1"/>
              <a:t>seuraavilla</a:t>
            </a:r>
            <a:r>
              <a:rPr lang="en-US" dirty="0"/>
              <a:t> </a:t>
            </a:r>
            <a:r>
              <a:rPr lang="en-US" dirty="0" err="1"/>
              <a:t>dioilla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63607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611FB397-207D-4DCD-A16F-EE31713C4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785" y="1410997"/>
            <a:ext cx="2771063" cy="3393001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Sote</a:t>
            </a:r>
            <a:r>
              <a:rPr lang="en-US" dirty="0"/>
              <a:t> </a:t>
            </a:r>
            <a:r>
              <a:rPr lang="en-US" dirty="0" err="1"/>
              <a:t>ammattilaisille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 err="1"/>
              <a:t>Moniammatillisuuden</a:t>
            </a:r>
            <a:r>
              <a:rPr lang="en-US" dirty="0"/>
              <a:t> </a:t>
            </a:r>
            <a:r>
              <a:rPr lang="en-US" dirty="0" err="1"/>
              <a:t>vahvistuminen</a:t>
            </a:r>
            <a:r>
              <a:rPr lang="en-US" dirty="0"/>
              <a:t> ja </a:t>
            </a:r>
            <a:r>
              <a:rPr lang="en-US" dirty="0" err="1"/>
              <a:t>yhteisen</a:t>
            </a:r>
            <a:r>
              <a:rPr lang="en-US" dirty="0"/>
              <a:t> </a:t>
            </a:r>
            <a:r>
              <a:rPr lang="en-US" dirty="0" err="1"/>
              <a:t>ymmärryksen</a:t>
            </a:r>
            <a:r>
              <a:rPr lang="en-US" dirty="0"/>
              <a:t> </a:t>
            </a:r>
            <a:r>
              <a:rPr lang="en-US" dirty="0" err="1"/>
              <a:t>lisääntyminen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Yhdessä</a:t>
            </a:r>
            <a:r>
              <a:rPr lang="en-US" dirty="0"/>
              <a:t> </a:t>
            </a:r>
            <a:r>
              <a:rPr lang="en-US" dirty="0" err="1"/>
              <a:t>tekeminen</a:t>
            </a:r>
            <a:r>
              <a:rPr lang="en-US" dirty="0"/>
              <a:t> </a:t>
            </a:r>
            <a:r>
              <a:rPr lang="en-US" dirty="0" err="1"/>
              <a:t>asiakkaan</a:t>
            </a:r>
            <a:r>
              <a:rPr lang="en-US" dirty="0"/>
              <a:t> </a:t>
            </a:r>
            <a:r>
              <a:rPr lang="en-US" dirty="0" err="1"/>
              <a:t>parhaaksi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Ammattilaisten</a:t>
            </a:r>
            <a:r>
              <a:rPr lang="en-US" dirty="0"/>
              <a:t> </a:t>
            </a:r>
            <a:r>
              <a:rPr lang="en-US" dirty="0" err="1"/>
              <a:t>osaamisen</a:t>
            </a:r>
            <a:r>
              <a:rPr lang="en-US" dirty="0"/>
              <a:t> </a:t>
            </a:r>
            <a:r>
              <a:rPr lang="en-US" dirty="0" err="1"/>
              <a:t>vahvistuminen</a:t>
            </a: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CAB54644-CE94-4DB0-B88C-5FD36186C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95486"/>
            <a:ext cx="8568952" cy="562760"/>
          </a:xfrm>
        </p:spPr>
        <p:txBody>
          <a:bodyPr/>
          <a:lstStyle/>
          <a:p>
            <a:r>
              <a:rPr lang="en-US" dirty="0" err="1"/>
              <a:t>Työkykytiimin</a:t>
            </a:r>
            <a:r>
              <a:rPr lang="en-US" dirty="0"/>
              <a:t> </a:t>
            </a:r>
            <a:r>
              <a:rPr lang="en-US" dirty="0" err="1"/>
              <a:t>edut</a:t>
            </a:r>
            <a:r>
              <a:rPr lang="en-US" dirty="0"/>
              <a:t> – </a:t>
            </a:r>
            <a:r>
              <a:rPr lang="en-US" dirty="0" err="1"/>
              <a:t>hyödyt</a:t>
            </a:r>
            <a:r>
              <a:rPr lang="en-US" dirty="0"/>
              <a:t> – </a:t>
            </a:r>
            <a:r>
              <a:rPr lang="en-US" dirty="0" err="1"/>
              <a:t>merkitys</a:t>
            </a:r>
            <a:r>
              <a:rPr lang="en-US" dirty="0"/>
              <a:t> </a:t>
            </a:r>
            <a:r>
              <a:rPr lang="en-US" dirty="0" err="1"/>
              <a:t>asiakkaalle</a:t>
            </a:r>
            <a:endParaRPr lang="fi-FI" dirty="0"/>
          </a:p>
        </p:txBody>
      </p:sp>
      <p:sp>
        <p:nvSpPr>
          <p:cNvPr id="4" name="Sisällön paikkamerkki 1">
            <a:extLst>
              <a:ext uri="{FF2B5EF4-FFF2-40B4-BE49-F238E27FC236}">
                <a16:creationId xmlns:a16="http://schemas.microsoft.com/office/drawing/2014/main" id="{42F0F1FC-112D-4508-8FE5-EBA077BF0F80}"/>
              </a:ext>
            </a:extLst>
          </p:cNvPr>
          <p:cNvSpPr txBox="1">
            <a:spLocks/>
          </p:cNvSpPr>
          <p:nvPr/>
        </p:nvSpPr>
        <p:spPr>
          <a:xfrm>
            <a:off x="3465568" y="1410996"/>
            <a:ext cx="2627047" cy="3393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68288" indent="-268288" algn="l" defTabSz="914400" rtl="0" eaLnBrk="1" latinLnBrk="0" hangingPunct="1">
              <a:spcBef>
                <a:spcPts val="1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indent="-261938" algn="l" defTabSz="914400" rtl="0" eaLnBrk="1" latinLnBrk="0" hangingPunct="1">
              <a:spcBef>
                <a:spcPts val="1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425" indent="-182563" algn="l" defTabSz="914400" rtl="0" eaLnBrk="1" latinLnBrk="0" hangingPunct="1">
              <a:spcBef>
                <a:spcPts val="1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400" indent="-180975" algn="l" defTabSz="914400" rtl="0" eaLnBrk="1" latinLnBrk="0" hangingPunct="1">
              <a:spcBef>
                <a:spcPts val="1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174625" algn="l" defTabSz="914400" rtl="0" eaLnBrk="1" latinLnBrk="0" hangingPunct="1">
              <a:spcBef>
                <a:spcPts val="1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Asiakkaille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Asiakas</a:t>
            </a:r>
            <a:r>
              <a:rPr lang="en-US" dirty="0"/>
              <a:t> </a:t>
            </a:r>
            <a:r>
              <a:rPr lang="en-US" dirty="0" err="1"/>
              <a:t>otetaan</a:t>
            </a:r>
            <a:r>
              <a:rPr lang="en-US" dirty="0"/>
              <a:t> </a:t>
            </a:r>
            <a:r>
              <a:rPr lang="en-US" dirty="0" err="1"/>
              <a:t>mukaan</a:t>
            </a:r>
            <a:r>
              <a:rPr lang="en-US" dirty="0"/>
              <a:t> ja </a:t>
            </a:r>
            <a:r>
              <a:rPr lang="en-US" dirty="0" err="1"/>
              <a:t>häntä</a:t>
            </a:r>
            <a:r>
              <a:rPr lang="en-US" dirty="0"/>
              <a:t> </a:t>
            </a:r>
            <a:r>
              <a:rPr lang="en-US" dirty="0" err="1"/>
              <a:t>kuullaan</a:t>
            </a:r>
            <a:r>
              <a:rPr lang="en-US" dirty="0"/>
              <a:t>; </a:t>
            </a:r>
            <a:r>
              <a:rPr lang="en-US" dirty="0" err="1"/>
              <a:t>toimijuuden</a:t>
            </a:r>
            <a:r>
              <a:rPr lang="en-US" dirty="0"/>
              <a:t> </a:t>
            </a:r>
            <a:r>
              <a:rPr lang="en-US" dirty="0" err="1"/>
              <a:t>vahvistuminen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Mahdollisuus</a:t>
            </a:r>
            <a:r>
              <a:rPr lang="en-US" dirty="0"/>
              <a:t> </a:t>
            </a:r>
            <a:r>
              <a:rPr lang="en-US" dirty="0" err="1"/>
              <a:t>päästä</a:t>
            </a:r>
            <a:r>
              <a:rPr lang="en-US" dirty="0"/>
              <a:t> </a:t>
            </a:r>
            <a:r>
              <a:rPr lang="en-US" dirty="0" err="1"/>
              <a:t>työkykyä</a:t>
            </a:r>
            <a:r>
              <a:rPr lang="en-US" dirty="0"/>
              <a:t> </a:t>
            </a:r>
            <a:r>
              <a:rPr lang="en-US" dirty="0" err="1"/>
              <a:t>tukeviin</a:t>
            </a:r>
            <a:r>
              <a:rPr lang="en-US" dirty="0"/>
              <a:t> </a:t>
            </a:r>
            <a:r>
              <a:rPr lang="en-US" dirty="0" err="1"/>
              <a:t>palveluihin</a:t>
            </a:r>
            <a:r>
              <a:rPr lang="en-US" dirty="0"/>
              <a:t>, </a:t>
            </a:r>
            <a:r>
              <a:rPr lang="en-US" dirty="0" err="1"/>
              <a:t>jotta</a:t>
            </a:r>
            <a:r>
              <a:rPr lang="en-US" dirty="0"/>
              <a:t> </a:t>
            </a:r>
            <a:r>
              <a:rPr lang="en-US" dirty="0" err="1"/>
              <a:t>työllistymisen</a:t>
            </a:r>
            <a:r>
              <a:rPr lang="en-US" dirty="0"/>
              <a:t> </a:t>
            </a:r>
            <a:r>
              <a:rPr lang="en-US" dirty="0" err="1"/>
              <a:t>edellytykset</a:t>
            </a:r>
            <a:r>
              <a:rPr lang="en-US" dirty="0"/>
              <a:t> </a:t>
            </a:r>
            <a:r>
              <a:rPr lang="en-US"/>
              <a:t>paranevat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05431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321448-CBE8-4C2D-BAEC-BF5979D55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6651" y="411510"/>
            <a:ext cx="3485269" cy="3744416"/>
          </a:xfrm>
        </p:spPr>
        <p:txBody>
          <a:bodyPr/>
          <a:lstStyle/>
          <a:p>
            <a:r>
              <a:rPr lang="en-US" dirty="0"/>
              <a:t>Kiitos!</a:t>
            </a:r>
            <a:br>
              <a:rPr lang="en-US" dirty="0"/>
            </a:br>
            <a:br>
              <a:rPr lang="en-US" dirty="0"/>
            </a:br>
            <a:r>
              <a:rPr lang="en-US" sz="2000" dirty="0" err="1"/>
              <a:t>Lisäkysymyksiä</a:t>
            </a:r>
            <a:r>
              <a:rPr lang="en-US" sz="2000" dirty="0"/>
              <a:t> </a:t>
            </a:r>
            <a:r>
              <a:rPr lang="en-US" sz="2000" dirty="0" err="1"/>
              <a:t>palvelupilotista</a:t>
            </a:r>
            <a:r>
              <a:rPr lang="en-US" sz="2000" dirty="0"/>
              <a:t> ja / tai </a:t>
            </a:r>
            <a:r>
              <a:rPr lang="en-US" sz="2000" dirty="0" err="1"/>
              <a:t>konseptista</a:t>
            </a:r>
            <a:r>
              <a:rPr lang="en-US" sz="2000" dirty="0"/>
              <a:t> </a:t>
            </a:r>
            <a:r>
              <a:rPr lang="en-US" sz="2000" dirty="0" err="1"/>
              <a:t>voi</a:t>
            </a:r>
            <a:r>
              <a:rPr lang="en-US" sz="2000" dirty="0"/>
              <a:t> </a:t>
            </a:r>
            <a:r>
              <a:rPr lang="en-US" sz="2000" dirty="0" err="1"/>
              <a:t>esittää</a:t>
            </a:r>
            <a:r>
              <a:rPr lang="en-US" sz="2000" dirty="0"/>
              <a:t>: </a:t>
            </a:r>
            <a:br>
              <a:rPr lang="en-US" sz="2000" dirty="0"/>
            </a:br>
            <a:r>
              <a:rPr lang="en-US" sz="2000" dirty="0"/>
              <a:t>Niina Tanhuanpää</a:t>
            </a:r>
            <a:br>
              <a:rPr lang="en-US" sz="2000" dirty="0"/>
            </a:br>
            <a:r>
              <a:rPr lang="en-US" sz="2000" dirty="0"/>
              <a:t>Marjut Suokas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3348285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956E0F12-846E-434D-BD31-CA54679539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1D490CC-28ED-4681-84DA-4B4087001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843558"/>
            <a:ext cx="5832648" cy="413727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DADD6F20-2D1E-45A9-A736-FD725408CB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504" y="162663"/>
            <a:ext cx="7956884" cy="667413"/>
          </a:xfrm>
        </p:spPr>
        <p:txBody>
          <a:bodyPr/>
          <a:lstStyle/>
          <a:p>
            <a:r>
              <a:rPr lang="en-US" dirty="0" err="1"/>
              <a:t>Tästä</a:t>
            </a:r>
            <a:r>
              <a:rPr lang="en-US" dirty="0"/>
              <a:t> se </a:t>
            </a:r>
            <a:r>
              <a:rPr lang="en-US" dirty="0" err="1"/>
              <a:t>ajatus</a:t>
            </a:r>
            <a:r>
              <a:rPr lang="en-US" dirty="0"/>
              <a:t> </a:t>
            </a:r>
            <a:r>
              <a:rPr lang="en-US" dirty="0" err="1"/>
              <a:t>lähti</a:t>
            </a:r>
            <a:r>
              <a:rPr lang="en-US" dirty="0"/>
              <a:t> </a:t>
            </a:r>
            <a:r>
              <a:rPr lang="en-US" dirty="0" err="1"/>
              <a:t>rakentumaan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47276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482AB29-2634-45C4-86BC-3D619614FA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36" y="915566"/>
            <a:ext cx="7560840" cy="3652017"/>
          </a:xfrm>
        </p:spPr>
        <p:txBody>
          <a:bodyPr/>
          <a:lstStyle/>
          <a:p>
            <a:r>
              <a:rPr lang="en-US" sz="2000" u="sng" dirty="0" err="1"/>
              <a:t>Toive</a:t>
            </a:r>
            <a:r>
              <a:rPr lang="en-US" sz="2000" u="sng" dirty="0"/>
              <a:t>:</a:t>
            </a:r>
            <a:br>
              <a:rPr lang="en-US" sz="2000" u="sng" dirty="0"/>
            </a:br>
            <a:r>
              <a:rPr lang="en-US" sz="1400" b="0" dirty="0" err="1">
                <a:solidFill>
                  <a:schemeClr val="tx2"/>
                </a:solidFill>
              </a:rPr>
              <a:t>Asiakas</a:t>
            </a:r>
            <a:r>
              <a:rPr lang="en-US" sz="1400" b="0" dirty="0">
                <a:solidFill>
                  <a:schemeClr val="tx2"/>
                </a:solidFill>
              </a:rPr>
              <a:t>:</a:t>
            </a:r>
            <a:br>
              <a:rPr lang="en-US" sz="1400" b="0" dirty="0">
                <a:solidFill>
                  <a:schemeClr val="tx2"/>
                </a:solidFill>
              </a:rPr>
            </a:br>
            <a:r>
              <a:rPr lang="en-US" sz="1400" b="0" dirty="0" err="1">
                <a:solidFill>
                  <a:schemeClr val="tx1"/>
                </a:solidFill>
              </a:rPr>
              <a:t>Kynnyksetön</a:t>
            </a:r>
            <a:r>
              <a:rPr lang="en-US" sz="1400" b="0" dirty="0">
                <a:solidFill>
                  <a:schemeClr val="tx1"/>
                </a:solidFill>
              </a:rPr>
              <a:t>, </a:t>
            </a:r>
            <a:r>
              <a:rPr lang="en-US" sz="1400" b="0" dirty="0" err="1">
                <a:solidFill>
                  <a:schemeClr val="tx1"/>
                </a:solidFill>
              </a:rPr>
              <a:t>asiakaslähtöinen</a:t>
            </a:r>
            <a:r>
              <a:rPr lang="en-US" sz="1400" b="0" dirty="0">
                <a:solidFill>
                  <a:schemeClr val="tx1"/>
                </a:solidFill>
              </a:rPr>
              <a:t>, </a:t>
            </a:r>
            <a:r>
              <a:rPr lang="en-US" sz="1400" b="0" dirty="0" err="1">
                <a:solidFill>
                  <a:schemeClr val="tx1"/>
                </a:solidFill>
              </a:rPr>
              <a:t>tavoitteellinen</a:t>
            </a:r>
            <a:r>
              <a:rPr lang="en-US" sz="1400" b="0" dirty="0">
                <a:solidFill>
                  <a:schemeClr val="tx1"/>
                </a:solidFill>
              </a:rPr>
              <a:t> ja </a:t>
            </a:r>
            <a:r>
              <a:rPr lang="en-US" sz="1400" b="0" dirty="0" err="1">
                <a:solidFill>
                  <a:schemeClr val="tx1"/>
                </a:solidFill>
              </a:rPr>
              <a:t>toimiva</a:t>
            </a:r>
            <a:r>
              <a:rPr lang="en-US" sz="1400" b="0" dirty="0">
                <a:solidFill>
                  <a:schemeClr val="tx1"/>
                </a:solidFill>
              </a:rPr>
              <a:t> </a:t>
            </a:r>
            <a:r>
              <a:rPr lang="en-US" sz="1400" b="0" dirty="0" err="1">
                <a:solidFill>
                  <a:schemeClr val="tx1"/>
                </a:solidFill>
              </a:rPr>
              <a:t>palvelu</a:t>
            </a:r>
            <a:r>
              <a:rPr lang="en-US" sz="1400" b="0" dirty="0">
                <a:solidFill>
                  <a:schemeClr val="tx1"/>
                </a:solidFill>
              </a:rPr>
              <a:t>, </a:t>
            </a:r>
            <a:r>
              <a:rPr lang="en-US" sz="1400" b="0" dirty="0" err="1">
                <a:solidFill>
                  <a:schemeClr val="tx1"/>
                </a:solidFill>
              </a:rPr>
              <a:t>jossa</a:t>
            </a:r>
            <a:r>
              <a:rPr lang="en-US" sz="1400" b="0" dirty="0">
                <a:solidFill>
                  <a:schemeClr val="tx1"/>
                </a:solidFill>
              </a:rPr>
              <a:t> </a:t>
            </a:r>
            <a:r>
              <a:rPr lang="en-US" sz="1400" b="0" dirty="0" err="1">
                <a:solidFill>
                  <a:schemeClr val="tx1"/>
                </a:solidFill>
              </a:rPr>
              <a:t>asiakas</a:t>
            </a:r>
            <a:r>
              <a:rPr lang="en-US" sz="1400" b="0" dirty="0">
                <a:solidFill>
                  <a:schemeClr val="tx1"/>
                </a:solidFill>
              </a:rPr>
              <a:t> </a:t>
            </a:r>
            <a:r>
              <a:rPr lang="en-US" sz="1400" b="0" dirty="0" err="1">
                <a:solidFill>
                  <a:schemeClr val="tx1"/>
                </a:solidFill>
              </a:rPr>
              <a:t>tulee</a:t>
            </a:r>
            <a:r>
              <a:rPr lang="en-US" sz="1400" b="0" dirty="0">
                <a:solidFill>
                  <a:schemeClr val="tx1"/>
                </a:solidFill>
              </a:rPr>
              <a:t> </a:t>
            </a:r>
            <a:r>
              <a:rPr lang="en-US" sz="1400" b="0" dirty="0" err="1">
                <a:solidFill>
                  <a:schemeClr val="tx1"/>
                </a:solidFill>
              </a:rPr>
              <a:t>kohdatuksi</a:t>
            </a:r>
            <a:r>
              <a:rPr lang="en-US" sz="1400" b="0" dirty="0">
                <a:solidFill>
                  <a:schemeClr val="tx1"/>
                </a:solidFill>
              </a:rPr>
              <a:t> </a:t>
            </a:r>
            <a:r>
              <a:rPr lang="en-US" sz="1400" b="0" dirty="0" err="1">
                <a:solidFill>
                  <a:schemeClr val="tx1"/>
                </a:solidFill>
              </a:rPr>
              <a:t>arvostavasti</a:t>
            </a:r>
            <a:r>
              <a:rPr lang="en-US" sz="1400" b="0" dirty="0">
                <a:solidFill>
                  <a:schemeClr val="tx1"/>
                </a:solidFill>
              </a:rPr>
              <a:t> ja </a:t>
            </a:r>
            <a:r>
              <a:rPr lang="en-US" sz="1400" b="0" dirty="0" err="1">
                <a:solidFill>
                  <a:schemeClr val="tx1"/>
                </a:solidFill>
              </a:rPr>
              <a:t>voimavaralähtöisesti</a:t>
            </a:r>
            <a:r>
              <a:rPr lang="en-US" sz="1400" b="0" dirty="0">
                <a:solidFill>
                  <a:schemeClr val="tx1"/>
                </a:solidFill>
              </a:rPr>
              <a:t>.</a:t>
            </a:r>
            <a:br>
              <a:rPr lang="en-US" sz="1400" b="0" dirty="0">
                <a:solidFill>
                  <a:schemeClr val="tx2"/>
                </a:solidFill>
              </a:rPr>
            </a:br>
            <a:br>
              <a:rPr lang="en-US" sz="1400" b="0" dirty="0">
                <a:solidFill>
                  <a:schemeClr val="tx2"/>
                </a:solidFill>
              </a:rPr>
            </a:br>
            <a:r>
              <a:rPr lang="en-US" sz="1400" b="0" dirty="0" err="1">
                <a:solidFill>
                  <a:schemeClr val="tx2"/>
                </a:solidFill>
              </a:rPr>
              <a:t>Tilaaja</a:t>
            </a:r>
            <a:r>
              <a:rPr lang="en-US" sz="1400" b="0" dirty="0">
                <a:solidFill>
                  <a:schemeClr val="tx2"/>
                </a:solidFill>
              </a:rPr>
              <a:t>: </a:t>
            </a:r>
            <a:br>
              <a:rPr lang="en-US" sz="1400" b="0" dirty="0">
                <a:solidFill>
                  <a:schemeClr val="tx2"/>
                </a:solidFill>
              </a:rPr>
            </a:br>
            <a:r>
              <a:rPr lang="en-US" sz="1400" dirty="0" err="1">
                <a:solidFill>
                  <a:schemeClr val="tx2"/>
                </a:solidFill>
              </a:rPr>
              <a:t>Padasjoen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työllisyyspalvelut</a:t>
            </a:r>
            <a:br>
              <a:rPr lang="en-US" sz="1400" b="0" dirty="0">
                <a:solidFill>
                  <a:schemeClr val="tx2"/>
                </a:solidFill>
              </a:rPr>
            </a:br>
            <a:r>
              <a:rPr lang="en-US" sz="1400" b="0" dirty="0" err="1">
                <a:solidFill>
                  <a:schemeClr val="tx1"/>
                </a:solidFill>
              </a:rPr>
              <a:t>Löydettäisiin</a:t>
            </a:r>
            <a:r>
              <a:rPr lang="en-US" sz="1400" b="0" dirty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tapa </a:t>
            </a:r>
            <a:r>
              <a:rPr lang="en-US" sz="1400" dirty="0" err="1">
                <a:solidFill>
                  <a:schemeClr val="tx1"/>
                </a:solidFill>
              </a:rPr>
              <a:t>auttaa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b="0" dirty="0" err="1">
                <a:solidFill>
                  <a:schemeClr val="tx1"/>
                </a:solidFill>
              </a:rPr>
              <a:t>pitkään</a:t>
            </a:r>
            <a:r>
              <a:rPr lang="en-US" sz="1400" b="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työttömänä</a:t>
            </a:r>
            <a:r>
              <a:rPr lang="en-US" sz="1400" b="0" dirty="0">
                <a:solidFill>
                  <a:schemeClr val="tx1"/>
                </a:solidFill>
              </a:rPr>
              <a:t> </a:t>
            </a:r>
            <a:r>
              <a:rPr lang="en-US" sz="1400" b="0" dirty="0" err="1">
                <a:solidFill>
                  <a:schemeClr val="tx1"/>
                </a:solidFill>
              </a:rPr>
              <a:t>olleita</a:t>
            </a:r>
            <a:r>
              <a:rPr lang="en-US" sz="1400" b="0" dirty="0">
                <a:solidFill>
                  <a:schemeClr val="tx1"/>
                </a:solidFill>
              </a:rPr>
              <a:t>, </a:t>
            </a:r>
            <a:r>
              <a:rPr lang="en-US" sz="1400" b="0" dirty="0" err="1">
                <a:solidFill>
                  <a:schemeClr val="tx1"/>
                </a:solidFill>
              </a:rPr>
              <a:t>joiden</a:t>
            </a:r>
            <a:r>
              <a:rPr lang="en-US" sz="1400" b="0" dirty="0">
                <a:solidFill>
                  <a:schemeClr val="tx1"/>
                </a:solidFill>
              </a:rPr>
              <a:t> </a:t>
            </a:r>
            <a:r>
              <a:rPr lang="en-US" sz="1400" b="0" dirty="0" err="1">
                <a:solidFill>
                  <a:schemeClr val="tx1"/>
                </a:solidFill>
              </a:rPr>
              <a:t>asiat</a:t>
            </a:r>
            <a:r>
              <a:rPr lang="en-US" sz="1400" b="0" dirty="0">
                <a:solidFill>
                  <a:schemeClr val="tx1"/>
                </a:solidFill>
              </a:rPr>
              <a:t> </a:t>
            </a:r>
            <a:r>
              <a:rPr lang="en-US" sz="1400" b="0" dirty="0" err="1">
                <a:solidFill>
                  <a:schemeClr val="tx1"/>
                </a:solidFill>
              </a:rPr>
              <a:t>asiat</a:t>
            </a:r>
            <a:r>
              <a:rPr lang="en-US" sz="1400" b="0" dirty="0">
                <a:solidFill>
                  <a:schemeClr val="tx1"/>
                </a:solidFill>
              </a:rPr>
              <a:t> / </a:t>
            </a:r>
            <a:r>
              <a:rPr lang="en-US" sz="1400" b="0" dirty="0" err="1">
                <a:solidFill>
                  <a:schemeClr val="tx1"/>
                </a:solidFill>
              </a:rPr>
              <a:t>tilanne</a:t>
            </a:r>
            <a:r>
              <a:rPr lang="en-US" sz="1400" b="0" dirty="0">
                <a:solidFill>
                  <a:schemeClr val="tx1"/>
                </a:solidFill>
              </a:rPr>
              <a:t> </a:t>
            </a:r>
            <a:r>
              <a:rPr lang="en-US" sz="1400" b="0" dirty="0" err="1">
                <a:solidFill>
                  <a:schemeClr val="tx1"/>
                </a:solidFill>
              </a:rPr>
              <a:t>ei</a:t>
            </a:r>
            <a:r>
              <a:rPr lang="en-US" sz="1400" b="0" dirty="0">
                <a:solidFill>
                  <a:schemeClr val="tx1"/>
                </a:solidFill>
              </a:rPr>
              <a:t> </a:t>
            </a:r>
            <a:r>
              <a:rPr lang="en-US" sz="1400" b="0" dirty="0" err="1">
                <a:solidFill>
                  <a:schemeClr val="tx1"/>
                </a:solidFill>
              </a:rPr>
              <a:t>edisty</a:t>
            </a:r>
            <a:r>
              <a:rPr lang="en-US" sz="1400" b="0" dirty="0">
                <a:solidFill>
                  <a:schemeClr val="tx1"/>
                </a:solidFill>
              </a:rPr>
              <a:t> (</a:t>
            </a:r>
            <a:r>
              <a:rPr lang="en-US" sz="1400" b="0" dirty="0" err="1">
                <a:solidFill>
                  <a:schemeClr val="tx1"/>
                </a:solidFill>
              </a:rPr>
              <a:t>syystä</a:t>
            </a:r>
            <a:r>
              <a:rPr lang="en-US" sz="1400" b="0" dirty="0">
                <a:solidFill>
                  <a:schemeClr val="tx1"/>
                </a:solidFill>
              </a:rPr>
              <a:t> tai </a:t>
            </a:r>
            <a:r>
              <a:rPr lang="en-US" sz="1400" b="0" dirty="0" err="1">
                <a:solidFill>
                  <a:schemeClr val="tx1"/>
                </a:solidFill>
              </a:rPr>
              <a:t>toisesta</a:t>
            </a:r>
            <a:r>
              <a:rPr lang="en-US" sz="1400" b="0" dirty="0">
                <a:solidFill>
                  <a:schemeClr val="tx1"/>
                </a:solidFill>
              </a:rPr>
              <a:t>)</a:t>
            </a:r>
            <a:br>
              <a:rPr lang="en-US" sz="1400" b="0" dirty="0">
                <a:solidFill>
                  <a:schemeClr val="tx1"/>
                </a:solidFill>
              </a:rPr>
            </a:br>
            <a:br>
              <a:rPr lang="en-US" sz="1400" b="0" dirty="0"/>
            </a:br>
            <a:r>
              <a:rPr lang="en-US" sz="1400" b="0" dirty="0" err="1">
                <a:solidFill>
                  <a:schemeClr val="tx2"/>
                </a:solidFill>
              </a:rPr>
              <a:t>Tuottaja</a:t>
            </a:r>
            <a:r>
              <a:rPr lang="en-US" sz="1400" b="0" dirty="0">
                <a:solidFill>
                  <a:schemeClr val="tx2"/>
                </a:solidFill>
              </a:rPr>
              <a:t>:</a:t>
            </a:r>
            <a:br>
              <a:rPr lang="en-US" sz="1400" b="0" dirty="0">
                <a:solidFill>
                  <a:schemeClr val="tx2"/>
                </a:solidFill>
              </a:rPr>
            </a:br>
            <a:r>
              <a:rPr lang="en-US" sz="1400" dirty="0">
                <a:solidFill>
                  <a:schemeClr val="tx2"/>
                </a:solidFill>
              </a:rPr>
              <a:t>Hanke / TP1</a:t>
            </a:r>
            <a:br>
              <a:rPr lang="en-US" sz="1400" b="0" dirty="0">
                <a:solidFill>
                  <a:schemeClr val="tx2"/>
                </a:solidFill>
              </a:rPr>
            </a:br>
            <a:r>
              <a:rPr lang="en-US" sz="1400" b="0" dirty="0" err="1">
                <a:solidFill>
                  <a:schemeClr val="tx1"/>
                </a:solidFill>
              </a:rPr>
              <a:t>Tavoitteena</a:t>
            </a:r>
            <a:r>
              <a:rPr lang="en-US" sz="1400" b="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kokeilla</a:t>
            </a:r>
            <a:r>
              <a:rPr lang="en-US" sz="1400" b="0" dirty="0">
                <a:solidFill>
                  <a:schemeClr val="tx1"/>
                </a:solidFill>
              </a:rPr>
              <a:t> </a:t>
            </a:r>
            <a:r>
              <a:rPr lang="en-US" sz="1400" b="0" dirty="0" err="1">
                <a:solidFill>
                  <a:schemeClr val="tx1"/>
                </a:solidFill>
              </a:rPr>
              <a:t>miten</a:t>
            </a:r>
            <a:r>
              <a:rPr lang="en-US" sz="1400" b="0" dirty="0">
                <a:solidFill>
                  <a:schemeClr val="tx1"/>
                </a:solidFill>
              </a:rPr>
              <a:t> </a:t>
            </a:r>
            <a:r>
              <a:rPr lang="en-US" sz="1400" b="0" dirty="0" err="1">
                <a:solidFill>
                  <a:schemeClr val="tx1"/>
                </a:solidFill>
              </a:rPr>
              <a:t>kiinteä</a:t>
            </a:r>
            <a:r>
              <a:rPr lang="en-US" sz="1400" b="0" dirty="0">
                <a:solidFill>
                  <a:schemeClr val="tx1"/>
                </a:solidFill>
              </a:rPr>
              <a:t>, </a:t>
            </a:r>
            <a:r>
              <a:rPr lang="en-US" sz="1400" b="0" dirty="0" err="1">
                <a:solidFill>
                  <a:schemeClr val="tx1"/>
                </a:solidFill>
              </a:rPr>
              <a:t>ennalta</a:t>
            </a:r>
            <a:r>
              <a:rPr lang="en-US" sz="1400" b="0" dirty="0">
                <a:solidFill>
                  <a:schemeClr val="tx1"/>
                </a:solidFill>
              </a:rPr>
              <a:t> </a:t>
            </a:r>
            <a:r>
              <a:rPr lang="en-US" sz="1400" b="0" dirty="0" err="1">
                <a:solidFill>
                  <a:schemeClr val="tx1"/>
                </a:solidFill>
              </a:rPr>
              <a:t>määritelty</a:t>
            </a:r>
            <a:r>
              <a:rPr lang="en-US" sz="1400" b="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moniammatillinen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asiantuntijatiimi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b="0" dirty="0" err="1">
                <a:solidFill>
                  <a:schemeClr val="tx1"/>
                </a:solidFill>
              </a:rPr>
              <a:t>pystyy</a:t>
            </a:r>
            <a:r>
              <a:rPr lang="en-US" sz="1400" b="0" dirty="0">
                <a:solidFill>
                  <a:schemeClr val="tx1"/>
                </a:solidFill>
              </a:rPr>
              <a:t> </a:t>
            </a:r>
            <a:r>
              <a:rPr lang="en-US" sz="1400" b="0" dirty="0" err="1">
                <a:solidFill>
                  <a:schemeClr val="tx1"/>
                </a:solidFill>
              </a:rPr>
              <a:t>vastaamaan</a:t>
            </a:r>
            <a:r>
              <a:rPr lang="en-US" sz="1400" b="0" dirty="0">
                <a:solidFill>
                  <a:schemeClr val="tx1"/>
                </a:solidFill>
              </a:rPr>
              <a:t> </a:t>
            </a:r>
            <a:r>
              <a:rPr lang="en-US" sz="1400" b="0" dirty="0" err="1">
                <a:solidFill>
                  <a:schemeClr val="tx1"/>
                </a:solidFill>
              </a:rPr>
              <a:t>pienen</a:t>
            </a:r>
            <a:r>
              <a:rPr lang="en-US" sz="1400" b="0" dirty="0">
                <a:solidFill>
                  <a:schemeClr val="tx1"/>
                </a:solidFill>
              </a:rPr>
              <a:t> </a:t>
            </a:r>
            <a:r>
              <a:rPr lang="en-US" sz="1400" b="0" dirty="0" err="1">
                <a:solidFill>
                  <a:schemeClr val="tx1"/>
                </a:solidFill>
              </a:rPr>
              <a:t>paikkakunnan</a:t>
            </a:r>
            <a:r>
              <a:rPr lang="en-US" sz="1400" b="0" dirty="0">
                <a:solidFill>
                  <a:schemeClr val="tx1"/>
                </a:solidFill>
              </a:rPr>
              <a:t> </a:t>
            </a:r>
            <a:r>
              <a:rPr lang="en-US" sz="1400" b="0" dirty="0" err="1">
                <a:solidFill>
                  <a:schemeClr val="tx1"/>
                </a:solidFill>
              </a:rPr>
              <a:t>tarpeisiin</a:t>
            </a:r>
            <a:r>
              <a:rPr lang="en-US" sz="1400" b="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työkyvyn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tuen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tarpeen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tunnistamisessa</a:t>
            </a:r>
            <a:r>
              <a:rPr lang="en-US" sz="1400" dirty="0">
                <a:solidFill>
                  <a:schemeClr val="tx1"/>
                </a:solidFill>
              </a:rPr>
              <a:t> ja </a:t>
            </a:r>
            <a:r>
              <a:rPr lang="en-US" sz="1400" dirty="0" err="1">
                <a:solidFill>
                  <a:schemeClr val="tx1"/>
                </a:solidFill>
              </a:rPr>
              <a:t>arvioinnissa</a:t>
            </a:r>
            <a:r>
              <a:rPr lang="en-US" sz="1400" dirty="0">
                <a:solidFill>
                  <a:schemeClr val="tx1"/>
                </a:solidFill>
              </a:rPr>
              <a:t>.</a:t>
            </a:r>
            <a:br>
              <a:rPr lang="en-US" sz="1400" b="0" dirty="0"/>
            </a:br>
            <a:r>
              <a:rPr lang="en-US" sz="1400" b="0" dirty="0"/>
              <a:t> </a:t>
            </a:r>
            <a:br>
              <a:rPr lang="en-US" sz="1400" b="0" dirty="0"/>
            </a:br>
            <a:r>
              <a:rPr lang="en-US" sz="1400" b="0" dirty="0" err="1">
                <a:solidFill>
                  <a:schemeClr val="tx2"/>
                </a:solidFill>
              </a:rPr>
              <a:t>Yhteiset</a:t>
            </a:r>
            <a:r>
              <a:rPr lang="en-US" sz="1400" b="0" dirty="0">
                <a:solidFill>
                  <a:schemeClr val="tx2"/>
                </a:solidFill>
              </a:rPr>
              <a:t> </a:t>
            </a:r>
            <a:r>
              <a:rPr lang="en-US" sz="1400" b="0" dirty="0" err="1">
                <a:solidFill>
                  <a:schemeClr val="tx2"/>
                </a:solidFill>
              </a:rPr>
              <a:t>toiveet</a:t>
            </a:r>
            <a:r>
              <a:rPr lang="en-US" sz="1400" b="0" dirty="0">
                <a:solidFill>
                  <a:schemeClr val="tx2"/>
                </a:solidFill>
              </a:rPr>
              <a:t>: </a:t>
            </a:r>
            <a:br>
              <a:rPr lang="en-US" sz="1400" b="0" dirty="0"/>
            </a:br>
            <a:r>
              <a:rPr lang="en-US" sz="1400" b="0" dirty="0" err="1">
                <a:solidFill>
                  <a:schemeClr val="tx1"/>
                </a:solidFill>
              </a:rPr>
              <a:t>Mallintaa</a:t>
            </a:r>
            <a:r>
              <a:rPr lang="en-US" sz="1400" b="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palvelu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pienen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kunnan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b="0" dirty="0" err="1">
                <a:solidFill>
                  <a:schemeClr val="tx1"/>
                </a:solidFill>
              </a:rPr>
              <a:t>palvelutarjoomaan</a:t>
            </a:r>
            <a:r>
              <a:rPr lang="en-US" sz="1400" b="0" dirty="0">
                <a:solidFill>
                  <a:schemeClr val="tx1"/>
                </a:solidFill>
              </a:rPr>
              <a:t>.</a:t>
            </a:r>
            <a:endParaRPr lang="fi-FI" sz="1400" b="0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BAF0A8AF-9A0A-4561-A5D5-91C58FE24C23}"/>
              </a:ext>
            </a:extLst>
          </p:cNvPr>
          <p:cNvSpPr txBox="1"/>
          <p:nvPr/>
        </p:nvSpPr>
        <p:spPr>
          <a:xfrm>
            <a:off x="323528" y="195486"/>
            <a:ext cx="4028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Miksi</a:t>
            </a:r>
            <a:r>
              <a:rPr lang="en-US" sz="2400" b="1" dirty="0"/>
              <a:t> </a:t>
            </a:r>
            <a:r>
              <a:rPr lang="en-US" sz="2400" b="1" dirty="0" err="1"/>
              <a:t>työkykytiimi</a:t>
            </a:r>
            <a:r>
              <a:rPr lang="en-US" sz="2400" b="1" dirty="0"/>
              <a:t> -</a:t>
            </a:r>
            <a:r>
              <a:rPr lang="en-US" sz="2400" b="1" dirty="0" err="1"/>
              <a:t>pilotti</a:t>
            </a:r>
            <a:r>
              <a:rPr lang="en-US" sz="2400" b="1" dirty="0"/>
              <a:t>?</a:t>
            </a:r>
            <a:endParaRPr lang="fi-FI" sz="2400" b="1" dirty="0"/>
          </a:p>
        </p:txBody>
      </p:sp>
    </p:spTree>
    <p:extLst>
      <p:ext uri="{BB962C8B-B14F-4D97-AF65-F5344CB8AC3E}">
        <p14:creationId xmlns:p14="http://schemas.microsoft.com/office/powerpoint/2010/main" val="4238706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>
            <a:extLst>
              <a:ext uri="{FF2B5EF4-FFF2-40B4-BE49-F238E27FC236}">
                <a16:creationId xmlns:a16="http://schemas.microsoft.com/office/drawing/2014/main" id="{1FAC53C3-A7F0-4605-927A-29516B86F42D}"/>
              </a:ext>
            </a:extLst>
          </p:cNvPr>
          <p:cNvSpPr txBox="1"/>
          <p:nvPr/>
        </p:nvSpPr>
        <p:spPr>
          <a:xfrm>
            <a:off x="323528" y="195486"/>
            <a:ext cx="66014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/>
              <a:t>Miksi</a:t>
            </a:r>
            <a:r>
              <a:rPr lang="en-US" sz="4000" b="1" dirty="0"/>
              <a:t> </a:t>
            </a:r>
            <a:r>
              <a:rPr lang="en-US" sz="4000" b="1" dirty="0" err="1"/>
              <a:t>työkykytiimi</a:t>
            </a:r>
            <a:r>
              <a:rPr lang="en-US" sz="4000" b="1" dirty="0"/>
              <a:t> -</a:t>
            </a:r>
            <a:r>
              <a:rPr lang="en-US" sz="4000" b="1" dirty="0" err="1"/>
              <a:t>pilotti</a:t>
            </a:r>
            <a:r>
              <a:rPr lang="en-US" sz="4000" b="1" dirty="0"/>
              <a:t>?</a:t>
            </a:r>
            <a:endParaRPr lang="fi-FI" sz="4000" b="1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35167C6E-10B4-48F7-AD2C-5B34732EFF84}"/>
              </a:ext>
            </a:extLst>
          </p:cNvPr>
          <p:cNvSpPr txBox="1"/>
          <p:nvPr/>
        </p:nvSpPr>
        <p:spPr>
          <a:xfrm>
            <a:off x="323528" y="1008474"/>
            <a:ext cx="7776864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u="sng" dirty="0" err="1"/>
              <a:t>Tarve</a:t>
            </a:r>
            <a:r>
              <a:rPr lang="en-US" sz="1400" b="0" u="sng" dirty="0"/>
              <a:t>: </a:t>
            </a:r>
          </a:p>
          <a:p>
            <a:r>
              <a:rPr lang="en-US" sz="1400" b="0" dirty="0" err="1">
                <a:solidFill>
                  <a:schemeClr val="tx2"/>
                </a:solidFill>
              </a:rPr>
              <a:t>Asiakas</a:t>
            </a:r>
            <a:endParaRPr lang="en-US" sz="1400" b="0" dirty="0">
              <a:solidFill>
                <a:schemeClr val="tx2"/>
              </a:solidFill>
            </a:endParaRPr>
          </a:p>
          <a:p>
            <a:r>
              <a:rPr lang="en-US" sz="1400" dirty="0" err="1"/>
              <a:t>Sujuvampi</a:t>
            </a:r>
            <a:r>
              <a:rPr lang="en-US" sz="1400" dirty="0"/>
              <a:t> ja </a:t>
            </a:r>
            <a:r>
              <a:rPr lang="en-US" sz="1400" dirty="0" err="1"/>
              <a:t>asiakaslähtöisempi</a:t>
            </a:r>
            <a:r>
              <a:rPr lang="en-US" sz="1400" dirty="0"/>
              <a:t> </a:t>
            </a:r>
            <a:r>
              <a:rPr lang="en-US" sz="1400" dirty="0" err="1"/>
              <a:t>palvelu</a:t>
            </a:r>
            <a:endParaRPr lang="en-US" sz="1400" b="0" dirty="0"/>
          </a:p>
          <a:p>
            <a:endParaRPr lang="en-US" sz="1400" b="0" dirty="0">
              <a:solidFill>
                <a:schemeClr val="tx2"/>
              </a:solidFill>
            </a:endParaRPr>
          </a:p>
          <a:p>
            <a:r>
              <a:rPr lang="en-US" sz="1400" dirty="0" err="1">
                <a:solidFill>
                  <a:schemeClr val="tx2"/>
                </a:solidFill>
              </a:rPr>
              <a:t>T</a:t>
            </a:r>
            <a:r>
              <a:rPr lang="en-US" sz="1400" b="0" dirty="0" err="1">
                <a:solidFill>
                  <a:schemeClr val="tx2"/>
                </a:solidFill>
              </a:rPr>
              <a:t>ilaaja</a:t>
            </a:r>
            <a:r>
              <a:rPr lang="en-US" sz="1400" b="0" dirty="0">
                <a:solidFill>
                  <a:schemeClr val="tx2"/>
                </a:solidFill>
              </a:rPr>
              <a:t>: </a:t>
            </a:r>
            <a:r>
              <a:rPr lang="en-US" sz="1400" b="0" dirty="0" err="1">
                <a:solidFill>
                  <a:schemeClr val="tx2"/>
                </a:solidFill>
              </a:rPr>
              <a:t>Padasjoen</a:t>
            </a:r>
            <a:r>
              <a:rPr lang="en-US" sz="1400" b="0" dirty="0">
                <a:solidFill>
                  <a:schemeClr val="tx2"/>
                </a:solidFill>
              </a:rPr>
              <a:t> </a:t>
            </a:r>
            <a:r>
              <a:rPr lang="en-US" sz="1400" b="0" dirty="0" err="1">
                <a:solidFill>
                  <a:schemeClr val="tx2"/>
                </a:solidFill>
              </a:rPr>
              <a:t>työllisyyspalvelut</a:t>
            </a:r>
            <a:endParaRPr lang="en-US" sz="1400" b="0" dirty="0">
              <a:solidFill>
                <a:schemeClr val="tx2"/>
              </a:solidFill>
            </a:endParaRPr>
          </a:p>
          <a:p>
            <a:r>
              <a:rPr lang="en-US" sz="1400" dirty="0" err="1"/>
              <a:t>Padasjoen</a:t>
            </a:r>
            <a:r>
              <a:rPr lang="en-US" sz="1400" dirty="0"/>
              <a:t> </a:t>
            </a:r>
            <a:r>
              <a:rPr lang="en-US" sz="1400" dirty="0" err="1"/>
              <a:t>työttömille</a:t>
            </a:r>
            <a:r>
              <a:rPr lang="en-US" sz="1400" dirty="0"/>
              <a:t> </a:t>
            </a:r>
            <a:r>
              <a:rPr lang="en-US" sz="1400" dirty="0" err="1"/>
              <a:t>työnhakijoille</a:t>
            </a:r>
            <a:r>
              <a:rPr lang="en-US" sz="1400" dirty="0"/>
              <a:t> </a:t>
            </a:r>
            <a:r>
              <a:rPr lang="en-US" sz="1400" dirty="0" err="1"/>
              <a:t>palvelu</a:t>
            </a:r>
            <a:r>
              <a:rPr lang="en-US" sz="1400" dirty="0"/>
              <a:t>, </a:t>
            </a:r>
            <a:r>
              <a:rPr lang="en-US" sz="1400" dirty="0" err="1"/>
              <a:t>jonka</a:t>
            </a:r>
            <a:r>
              <a:rPr lang="en-US" sz="1400" dirty="0"/>
              <a:t> </a:t>
            </a:r>
            <a:r>
              <a:rPr lang="en-US" sz="1400" dirty="0" err="1"/>
              <a:t>avulla</a:t>
            </a:r>
            <a:r>
              <a:rPr lang="en-US" sz="1400" dirty="0"/>
              <a:t> </a:t>
            </a:r>
            <a:r>
              <a:rPr lang="en-US" sz="1400" dirty="0" err="1"/>
              <a:t>heidän</a:t>
            </a:r>
            <a:r>
              <a:rPr lang="en-US" sz="1400" dirty="0"/>
              <a:t> </a:t>
            </a:r>
            <a:r>
              <a:rPr lang="en-US" sz="1400" dirty="0" err="1"/>
              <a:t>asioitaan</a:t>
            </a:r>
            <a:r>
              <a:rPr lang="en-US" sz="1400" dirty="0"/>
              <a:t> </a:t>
            </a:r>
            <a:r>
              <a:rPr lang="en-US" sz="1400" dirty="0" err="1"/>
              <a:t>saadaan</a:t>
            </a:r>
            <a:r>
              <a:rPr lang="en-US" sz="1400" dirty="0"/>
              <a:t> </a:t>
            </a:r>
            <a:r>
              <a:rPr lang="en-US" sz="1400" dirty="0" err="1"/>
              <a:t>edistettyä</a:t>
            </a:r>
            <a:r>
              <a:rPr lang="en-US" sz="1400" dirty="0"/>
              <a:t> </a:t>
            </a:r>
            <a:r>
              <a:rPr lang="en-US" sz="1400" dirty="0" err="1"/>
              <a:t>tehokkaasti</a:t>
            </a:r>
            <a:r>
              <a:rPr lang="en-US" sz="1400" dirty="0"/>
              <a:t> ja </a:t>
            </a:r>
            <a:r>
              <a:rPr lang="en-US" sz="1400" dirty="0" err="1"/>
              <a:t>moniammatillisesti</a:t>
            </a:r>
            <a:br>
              <a:rPr lang="en-US" sz="1400" b="0" dirty="0"/>
            </a:br>
            <a:endParaRPr lang="en-US" sz="1400" b="0" dirty="0"/>
          </a:p>
          <a:p>
            <a:r>
              <a:rPr lang="en-US" sz="1400" b="0" dirty="0">
                <a:solidFill>
                  <a:schemeClr val="tx2"/>
                </a:solidFill>
              </a:rPr>
              <a:t>Hanke / TP1 - </a:t>
            </a:r>
            <a:r>
              <a:rPr lang="en-US" sz="1400" b="0" dirty="0" err="1">
                <a:solidFill>
                  <a:schemeClr val="tx2"/>
                </a:solidFill>
              </a:rPr>
              <a:t>tuottaja</a:t>
            </a:r>
            <a:r>
              <a:rPr lang="en-US" sz="1400" b="0" dirty="0">
                <a:solidFill>
                  <a:schemeClr val="tx2"/>
                </a:solidFill>
              </a:rPr>
              <a:t>: </a:t>
            </a:r>
          </a:p>
          <a:p>
            <a:r>
              <a:rPr lang="en-US" sz="1400" dirty="0" err="1"/>
              <a:t>Pilotoida</a:t>
            </a:r>
            <a:r>
              <a:rPr lang="en-US" sz="1400" dirty="0"/>
              <a:t> </a:t>
            </a:r>
            <a:r>
              <a:rPr lang="en-US" sz="1400" dirty="0" err="1"/>
              <a:t>käytännössä</a:t>
            </a:r>
            <a:r>
              <a:rPr lang="en-US" sz="1400" dirty="0"/>
              <a:t> </a:t>
            </a:r>
            <a:r>
              <a:rPr lang="en-US" sz="1400" dirty="0" err="1"/>
              <a:t>toimintamallia</a:t>
            </a:r>
            <a:r>
              <a:rPr lang="en-US" sz="1400" dirty="0"/>
              <a:t> </a:t>
            </a:r>
            <a:r>
              <a:rPr lang="en-US" sz="1400" dirty="0" err="1"/>
              <a:t>työkyvyn</a:t>
            </a:r>
            <a:r>
              <a:rPr lang="en-US" sz="1400" dirty="0"/>
              <a:t> </a:t>
            </a:r>
            <a:r>
              <a:rPr lang="en-US" sz="1400" dirty="0" err="1"/>
              <a:t>tuen</a:t>
            </a:r>
            <a:r>
              <a:rPr lang="en-US" sz="1400" dirty="0"/>
              <a:t> </a:t>
            </a:r>
            <a:r>
              <a:rPr lang="en-US" sz="1400" dirty="0" err="1"/>
              <a:t>palvelusta</a:t>
            </a:r>
            <a:r>
              <a:rPr lang="en-US" sz="1400" dirty="0"/>
              <a:t>. </a:t>
            </a:r>
            <a:r>
              <a:rPr lang="en-US" sz="1400" dirty="0" err="1"/>
              <a:t>Palvelu</a:t>
            </a:r>
            <a:r>
              <a:rPr lang="en-US" sz="1400" dirty="0"/>
              <a:t>, </a:t>
            </a:r>
            <a:r>
              <a:rPr lang="en-US" sz="1400" dirty="0" err="1"/>
              <a:t>joka</a:t>
            </a:r>
            <a:r>
              <a:rPr lang="en-US" sz="1400" dirty="0"/>
              <a:t> on </a:t>
            </a:r>
            <a:r>
              <a:rPr lang="en-US" sz="1400" dirty="0" err="1"/>
              <a:t>helposti</a:t>
            </a:r>
            <a:r>
              <a:rPr lang="en-US" sz="1400" dirty="0"/>
              <a:t> </a:t>
            </a:r>
            <a:r>
              <a:rPr lang="en-US" sz="1400" dirty="0" err="1"/>
              <a:t>saavutetta</a:t>
            </a:r>
            <a:r>
              <a:rPr lang="en-US" sz="1400" dirty="0"/>
              <a:t> ja </a:t>
            </a:r>
            <a:r>
              <a:rPr lang="en-US" sz="1400" dirty="0" err="1"/>
              <a:t>moniammatillinen</a:t>
            </a:r>
            <a:r>
              <a:rPr lang="en-US" sz="1400" dirty="0"/>
              <a:t>. </a:t>
            </a:r>
            <a:r>
              <a:rPr lang="en-US" sz="1400" dirty="0" err="1"/>
              <a:t>Vahva</a:t>
            </a:r>
            <a:r>
              <a:rPr lang="en-US" sz="1400" dirty="0"/>
              <a:t> </a:t>
            </a:r>
            <a:r>
              <a:rPr lang="en-US" sz="1400" dirty="0" err="1"/>
              <a:t>tarve</a:t>
            </a:r>
            <a:r>
              <a:rPr lang="en-US" sz="1400" dirty="0"/>
              <a:t> </a:t>
            </a:r>
            <a:r>
              <a:rPr lang="en-US" sz="1400" dirty="0" err="1"/>
              <a:t>pilotoida</a:t>
            </a:r>
            <a:r>
              <a:rPr lang="en-US" sz="1400" dirty="0"/>
              <a:t> </a:t>
            </a:r>
            <a:r>
              <a:rPr lang="en-US" sz="1400" dirty="0" err="1"/>
              <a:t>myös</a:t>
            </a:r>
            <a:r>
              <a:rPr lang="en-US" sz="1400" dirty="0"/>
              <a:t> </a:t>
            </a:r>
            <a:r>
              <a:rPr lang="en-US" sz="1400" dirty="0" err="1"/>
              <a:t>vastuutyönekijämallia</a:t>
            </a:r>
            <a:r>
              <a:rPr lang="en-US" sz="1400" dirty="0"/>
              <a:t>. </a:t>
            </a:r>
            <a:endParaRPr lang="en-US" sz="1400" b="0" dirty="0"/>
          </a:p>
          <a:p>
            <a:endParaRPr lang="en-US" sz="1400" dirty="0"/>
          </a:p>
          <a:p>
            <a:r>
              <a:rPr lang="en-US" sz="1400" dirty="0" err="1">
                <a:solidFill>
                  <a:schemeClr val="tx2"/>
                </a:solidFill>
              </a:rPr>
              <a:t>Yhteiset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tarpeet</a:t>
            </a:r>
            <a:r>
              <a:rPr lang="en-US" sz="1400" dirty="0">
                <a:solidFill>
                  <a:schemeClr val="tx2"/>
                </a:solidFill>
              </a:rPr>
              <a:t>: </a:t>
            </a:r>
          </a:p>
          <a:p>
            <a:r>
              <a:rPr lang="en-US" sz="1400" dirty="0" err="1"/>
              <a:t>Työn</a:t>
            </a:r>
            <a:r>
              <a:rPr lang="en-US" sz="1400" dirty="0"/>
              <a:t> ja </a:t>
            </a:r>
            <a:r>
              <a:rPr lang="en-US" sz="1400" dirty="0" err="1"/>
              <a:t>tekemisen</a:t>
            </a:r>
            <a:r>
              <a:rPr lang="en-US" sz="1400" dirty="0"/>
              <a:t> </a:t>
            </a:r>
            <a:r>
              <a:rPr lang="en-US" sz="1400" dirty="0" err="1"/>
              <a:t>kehittäminen</a:t>
            </a:r>
            <a:r>
              <a:rPr lang="en-US" sz="1400" dirty="0"/>
              <a:t>, </a:t>
            </a:r>
            <a:r>
              <a:rPr lang="en-US" sz="1400" dirty="0" err="1"/>
              <a:t>uusi</a:t>
            </a:r>
            <a:r>
              <a:rPr lang="en-US" sz="1400" dirty="0"/>
              <a:t> </a:t>
            </a:r>
            <a:r>
              <a:rPr lang="en-US" sz="1400" dirty="0" err="1"/>
              <a:t>toimintamalli</a:t>
            </a:r>
            <a:r>
              <a:rPr lang="en-US" sz="1400" dirty="0"/>
              <a:t> ja </a:t>
            </a:r>
            <a:r>
              <a:rPr lang="en-US" sz="1400" dirty="0" err="1"/>
              <a:t>tekemisen</a:t>
            </a:r>
            <a:r>
              <a:rPr lang="en-US" sz="1400" dirty="0"/>
              <a:t> tapa </a:t>
            </a:r>
            <a:r>
              <a:rPr lang="en-US" sz="1400" dirty="0" err="1"/>
              <a:t>arkeen</a:t>
            </a:r>
            <a:r>
              <a:rPr lang="en-US" sz="1400" dirty="0"/>
              <a:t>.</a:t>
            </a:r>
          </a:p>
          <a:p>
            <a:r>
              <a:rPr lang="en-US" sz="1400" dirty="0" err="1"/>
              <a:t>Lisätä</a:t>
            </a:r>
            <a:r>
              <a:rPr lang="en-US" sz="1400" dirty="0"/>
              <a:t> </a:t>
            </a:r>
            <a:r>
              <a:rPr lang="en-US" sz="1400" dirty="0" err="1"/>
              <a:t>ammattilaisten</a:t>
            </a:r>
            <a:r>
              <a:rPr lang="en-US" sz="1400" dirty="0"/>
              <a:t> </a:t>
            </a:r>
            <a:r>
              <a:rPr lang="en-US" sz="1400" dirty="0" err="1"/>
              <a:t>osaamista</a:t>
            </a:r>
            <a:r>
              <a:rPr lang="en-US" sz="1400" dirty="0"/>
              <a:t>, </a:t>
            </a:r>
            <a:r>
              <a:rPr lang="en-US" sz="1400" dirty="0" err="1"/>
              <a:t>ymmärrystä</a:t>
            </a:r>
            <a:r>
              <a:rPr lang="en-US" sz="1400" dirty="0"/>
              <a:t> </a:t>
            </a:r>
            <a:r>
              <a:rPr lang="en-US" sz="1400" dirty="0" err="1"/>
              <a:t>toisten</a:t>
            </a:r>
            <a:r>
              <a:rPr lang="en-US" sz="1400" dirty="0"/>
              <a:t> </a:t>
            </a:r>
            <a:r>
              <a:rPr lang="en-US" sz="1400" dirty="0" err="1"/>
              <a:t>työtä</a:t>
            </a:r>
            <a:r>
              <a:rPr lang="en-US" sz="1400" dirty="0"/>
              <a:t> </a:t>
            </a:r>
            <a:r>
              <a:rPr lang="en-US" sz="1400" dirty="0" err="1"/>
              <a:t>kohtaan</a:t>
            </a:r>
            <a:r>
              <a:rPr lang="en-US" sz="1400" dirty="0"/>
              <a:t> ja </a:t>
            </a:r>
            <a:r>
              <a:rPr lang="en-US" sz="1400" dirty="0" err="1"/>
              <a:t>vahvistaa</a:t>
            </a:r>
            <a:r>
              <a:rPr lang="en-US" sz="1400" dirty="0"/>
              <a:t> </a:t>
            </a:r>
            <a:r>
              <a:rPr lang="en-US" sz="1400" dirty="0" err="1"/>
              <a:t>yhteistyötä</a:t>
            </a:r>
            <a:r>
              <a:rPr lang="en-US" sz="1400" dirty="0"/>
              <a:t>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40890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>
            <a:extLst>
              <a:ext uri="{FF2B5EF4-FFF2-40B4-BE49-F238E27FC236}">
                <a16:creationId xmlns:a16="http://schemas.microsoft.com/office/drawing/2014/main" id="{907A8DAA-85B0-456F-B912-43E73F59B132}"/>
              </a:ext>
            </a:extLst>
          </p:cNvPr>
          <p:cNvSpPr txBox="1"/>
          <p:nvPr/>
        </p:nvSpPr>
        <p:spPr>
          <a:xfrm>
            <a:off x="323528" y="195486"/>
            <a:ext cx="66014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/>
              <a:t>Miksi</a:t>
            </a:r>
            <a:r>
              <a:rPr lang="en-US" sz="4000" b="1" dirty="0"/>
              <a:t> </a:t>
            </a:r>
            <a:r>
              <a:rPr lang="en-US" sz="4000" b="1" dirty="0" err="1"/>
              <a:t>työkykytiimi</a:t>
            </a:r>
            <a:r>
              <a:rPr lang="en-US" sz="4000" b="1" dirty="0"/>
              <a:t> -</a:t>
            </a:r>
            <a:r>
              <a:rPr lang="en-US" sz="4000" b="1" dirty="0" err="1"/>
              <a:t>pilotti</a:t>
            </a:r>
            <a:r>
              <a:rPr lang="en-US" sz="4000" b="1" dirty="0"/>
              <a:t>?</a:t>
            </a:r>
            <a:endParaRPr lang="fi-FI" sz="4000" b="1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73754723-AC84-4CAD-B94A-ABB14DA7AA6D}"/>
              </a:ext>
            </a:extLst>
          </p:cNvPr>
          <p:cNvSpPr txBox="1"/>
          <p:nvPr/>
        </p:nvSpPr>
        <p:spPr>
          <a:xfrm>
            <a:off x="251520" y="987574"/>
            <a:ext cx="8208912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u="sng" dirty="0" err="1"/>
              <a:t>Tavoite</a:t>
            </a:r>
            <a:r>
              <a:rPr lang="en-US" sz="1400" b="1" u="sng" dirty="0"/>
              <a:t>: </a:t>
            </a:r>
          </a:p>
          <a:p>
            <a:r>
              <a:rPr lang="en-US" sz="1400" b="0" dirty="0" err="1">
                <a:solidFill>
                  <a:schemeClr val="tx2"/>
                </a:solidFill>
              </a:rPr>
              <a:t>Asiakas</a:t>
            </a:r>
            <a:endParaRPr lang="en-US" sz="1400" b="0" dirty="0">
              <a:solidFill>
                <a:schemeClr val="tx2"/>
              </a:solidFill>
            </a:endParaRPr>
          </a:p>
          <a:p>
            <a:r>
              <a:rPr lang="en-US" sz="1400" dirty="0"/>
              <a:t>Saada </a:t>
            </a:r>
            <a:r>
              <a:rPr lang="en-US" sz="1400" dirty="0" err="1"/>
              <a:t>sujuvuutta</a:t>
            </a:r>
            <a:r>
              <a:rPr lang="en-US" sz="1400" dirty="0"/>
              <a:t> </a:t>
            </a:r>
            <a:r>
              <a:rPr lang="en-US" sz="1400" dirty="0" err="1"/>
              <a:t>arkeen</a:t>
            </a:r>
            <a:r>
              <a:rPr lang="en-US" sz="1400" dirty="0"/>
              <a:t> ja </a:t>
            </a:r>
            <a:r>
              <a:rPr lang="en-US" sz="1400" dirty="0" err="1"/>
              <a:t>päästä</a:t>
            </a:r>
            <a:r>
              <a:rPr lang="en-US" sz="1400" dirty="0"/>
              <a:t> </a:t>
            </a:r>
            <a:r>
              <a:rPr lang="en-US" sz="1400" dirty="0" err="1"/>
              <a:t>eteenpäin</a:t>
            </a:r>
            <a:r>
              <a:rPr lang="en-US" sz="1400" dirty="0"/>
              <a:t> </a:t>
            </a:r>
            <a:r>
              <a:rPr lang="en-US" sz="1400" dirty="0" err="1"/>
              <a:t>elämässä</a:t>
            </a:r>
            <a:r>
              <a:rPr lang="en-US" sz="1400" dirty="0"/>
              <a:t>. </a:t>
            </a:r>
            <a:r>
              <a:rPr lang="en-US" sz="1400" dirty="0" err="1"/>
              <a:t>Dynaaminen</a:t>
            </a:r>
            <a:r>
              <a:rPr lang="en-US" sz="1400" dirty="0"/>
              <a:t> </a:t>
            </a:r>
            <a:r>
              <a:rPr lang="en-US" sz="1400" dirty="0" err="1"/>
              <a:t>palvelukokemus</a:t>
            </a:r>
            <a:endParaRPr lang="en-US" sz="1400" dirty="0"/>
          </a:p>
          <a:p>
            <a:endParaRPr lang="en-US" sz="1400" b="0" dirty="0">
              <a:solidFill>
                <a:schemeClr val="tx2"/>
              </a:solidFill>
            </a:endParaRPr>
          </a:p>
          <a:p>
            <a:r>
              <a:rPr lang="en-US" sz="1400" dirty="0" err="1">
                <a:solidFill>
                  <a:schemeClr val="tx2"/>
                </a:solidFill>
              </a:rPr>
              <a:t>T</a:t>
            </a:r>
            <a:r>
              <a:rPr lang="en-US" sz="1400" b="0" dirty="0" err="1">
                <a:solidFill>
                  <a:schemeClr val="tx2"/>
                </a:solidFill>
              </a:rPr>
              <a:t>ilaaja</a:t>
            </a:r>
            <a:r>
              <a:rPr lang="en-US" sz="1400" b="0" dirty="0">
                <a:solidFill>
                  <a:schemeClr val="tx2"/>
                </a:solidFill>
              </a:rPr>
              <a:t>: </a:t>
            </a:r>
            <a:r>
              <a:rPr lang="en-US" sz="1400" b="0" dirty="0" err="1">
                <a:solidFill>
                  <a:schemeClr val="tx2"/>
                </a:solidFill>
              </a:rPr>
              <a:t>Padasjoen</a:t>
            </a:r>
            <a:r>
              <a:rPr lang="en-US" sz="1400" b="0" dirty="0">
                <a:solidFill>
                  <a:schemeClr val="tx2"/>
                </a:solidFill>
              </a:rPr>
              <a:t> </a:t>
            </a:r>
            <a:r>
              <a:rPr lang="en-US" sz="1400" b="0" dirty="0" err="1">
                <a:solidFill>
                  <a:schemeClr val="tx2"/>
                </a:solidFill>
              </a:rPr>
              <a:t>työllisyyspalvelut</a:t>
            </a:r>
            <a:endParaRPr lang="en-US" sz="1400" b="0" dirty="0">
              <a:solidFill>
                <a:schemeClr val="tx2"/>
              </a:solidFill>
            </a:endParaRPr>
          </a:p>
          <a:p>
            <a:r>
              <a:rPr lang="en-US" sz="1400" dirty="0" err="1"/>
              <a:t>Luoda</a:t>
            </a:r>
            <a:r>
              <a:rPr lang="en-US" sz="1400" dirty="0"/>
              <a:t> ja </a:t>
            </a:r>
            <a:r>
              <a:rPr lang="en-US" sz="1400" dirty="0" err="1"/>
              <a:t>vakiinnuttaa</a:t>
            </a:r>
            <a:r>
              <a:rPr lang="en-US" sz="1400" dirty="0"/>
              <a:t> </a:t>
            </a:r>
            <a:r>
              <a:rPr lang="en-US" sz="1400" dirty="0" err="1"/>
              <a:t>moniammatillinen</a:t>
            </a:r>
            <a:r>
              <a:rPr lang="en-US" sz="1400" dirty="0"/>
              <a:t> </a:t>
            </a:r>
            <a:r>
              <a:rPr lang="en-US" sz="1400" dirty="0" err="1"/>
              <a:t>palvelumalli</a:t>
            </a:r>
            <a:r>
              <a:rPr lang="en-US" sz="1400" dirty="0"/>
              <a:t>, </a:t>
            </a:r>
            <a:r>
              <a:rPr lang="en-US" sz="1400" dirty="0" err="1"/>
              <a:t>jonka</a:t>
            </a:r>
            <a:r>
              <a:rPr lang="en-US" sz="1400" dirty="0"/>
              <a:t> </a:t>
            </a:r>
            <a:r>
              <a:rPr lang="en-US" sz="1400" dirty="0" err="1"/>
              <a:t>avulla</a:t>
            </a:r>
            <a:r>
              <a:rPr lang="en-US" sz="1400" dirty="0"/>
              <a:t> </a:t>
            </a:r>
            <a:r>
              <a:rPr lang="en-US" sz="1400" dirty="0" err="1"/>
              <a:t>tunnistetaan</a:t>
            </a:r>
            <a:r>
              <a:rPr lang="en-US" sz="1400" dirty="0"/>
              <a:t> </a:t>
            </a:r>
            <a:r>
              <a:rPr lang="en-US" sz="1400" dirty="0" err="1"/>
              <a:t>asiakkaiden</a:t>
            </a:r>
            <a:r>
              <a:rPr lang="en-US" sz="1400" dirty="0"/>
              <a:t> </a:t>
            </a:r>
            <a:r>
              <a:rPr lang="en-US" sz="1400" dirty="0" err="1"/>
              <a:t>tarpeet</a:t>
            </a:r>
            <a:r>
              <a:rPr lang="en-US" sz="1400" dirty="0"/>
              <a:t> ja he </a:t>
            </a:r>
            <a:r>
              <a:rPr lang="en-US" sz="1400" dirty="0" err="1"/>
              <a:t>pääsevät</a:t>
            </a:r>
            <a:r>
              <a:rPr lang="en-US" sz="1400" dirty="0"/>
              <a:t> </a:t>
            </a:r>
            <a:r>
              <a:rPr lang="en-US" sz="1400" dirty="0" err="1"/>
              <a:t>sujuvasti</a:t>
            </a:r>
            <a:r>
              <a:rPr lang="en-US" sz="1400" dirty="0"/>
              <a:t> </a:t>
            </a:r>
            <a:r>
              <a:rPr lang="en-US" sz="1400" dirty="0" err="1"/>
              <a:t>tarvitsemiinsa</a:t>
            </a:r>
            <a:r>
              <a:rPr lang="en-US" sz="1400" dirty="0"/>
              <a:t> </a:t>
            </a:r>
            <a:r>
              <a:rPr lang="en-US" sz="1400" dirty="0" err="1"/>
              <a:t>työkyvyn</a:t>
            </a:r>
            <a:r>
              <a:rPr lang="en-US" sz="1400" dirty="0"/>
              <a:t> </a:t>
            </a:r>
            <a:r>
              <a:rPr lang="en-US" sz="1400" dirty="0" err="1"/>
              <a:t>tuen</a:t>
            </a:r>
            <a:r>
              <a:rPr lang="en-US" sz="1400" dirty="0"/>
              <a:t> </a:t>
            </a:r>
            <a:r>
              <a:rPr lang="en-US" sz="1400" dirty="0" err="1"/>
              <a:t>palveluihin</a:t>
            </a:r>
            <a:r>
              <a:rPr lang="en-US" sz="1400" dirty="0"/>
              <a:t>. </a:t>
            </a:r>
          </a:p>
          <a:p>
            <a:endParaRPr lang="en-US" sz="1400" b="0" dirty="0"/>
          </a:p>
          <a:p>
            <a:r>
              <a:rPr lang="en-US" sz="1400" b="0" dirty="0">
                <a:solidFill>
                  <a:schemeClr val="tx2"/>
                </a:solidFill>
              </a:rPr>
              <a:t>Hanke / TP1 - </a:t>
            </a:r>
            <a:r>
              <a:rPr lang="en-US" sz="1400" b="0" dirty="0" err="1">
                <a:solidFill>
                  <a:schemeClr val="tx2"/>
                </a:solidFill>
              </a:rPr>
              <a:t>tuottaja</a:t>
            </a:r>
            <a:r>
              <a:rPr lang="en-US" sz="1400" b="0" dirty="0">
                <a:solidFill>
                  <a:schemeClr val="tx2"/>
                </a:solidFill>
              </a:rPr>
              <a:t>: </a:t>
            </a:r>
          </a:p>
          <a:p>
            <a:r>
              <a:rPr lang="en-US" sz="1400" dirty="0" err="1"/>
              <a:t>Kerätä</a:t>
            </a:r>
            <a:r>
              <a:rPr lang="en-US" sz="1400" dirty="0"/>
              <a:t> </a:t>
            </a:r>
            <a:r>
              <a:rPr lang="en-US" sz="1400" dirty="0" err="1"/>
              <a:t>kokemukset</a:t>
            </a:r>
            <a:r>
              <a:rPr lang="en-US" sz="1400" dirty="0"/>
              <a:t> ja </a:t>
            </a:r>
            <a:r>
              <a:rPr lang="en-US" sz="1400" dirty="0" err="1"/>
              <a:t>opit</a:t>
            </a:r>
            <a:r>
              <a:rPr lang="en-US" sz="1400" dirty="0"/>
              <a:t> </a:t>
            </a:r>
            <a:r>
              <a:rPr lang="en-US" sz="1400" dirty="0" err="1"/>
              <a:t>moniammatillisen</a:t>
            </a:r>
            <a:r>
              <a:rPr lang="en-US" sz="1400" dirty="0"/>
              <a:t> </a:t>
            </a:r>
            <a:r>
              <a:rPr lang="en-US" sz="1400" dirty="0" err="1"/>
              <a:t>tiimin</a:t>
            </a:r>
            <a:r>
              <a:rPr lang="en-US" sz="1400" dirty="0"/>
              <a:t> </a:t>
            </a:r>
            <a:r>
              <a:rPr lang="en-US" sz="1400" dirty="0" err="1"/>
              <a:t>eduista</a:t>
            </a:r>
            <a:r>
              <a:rPr lang="en-US" sz="1400" dirty="0"/>
              <a:t> ja </a:t>
            </a:r>
            <a:r>
              <a:rPr lang="en-US" sz="1400" dirty="0" err="1"/>
              <a:t>hyödyistä</a:t>
            </a:r>
            <a:r>
              <a:rPr lang="en-US" sz="1400" dirty="0"/>
              <a:t>, </a:t>
            </a:r>
            <a:r>
              <a:rPr lang="en-US" sz="1400" dirty="0" err="1"/>
              <a:t>vahvistetaan</a:t>
            </a:r>
            <a:r>
              <a:rPr lang="en-US" sz="1400" dirty="0"/>
              <a:t> </a:t>
            </a:r>
            <a:r>
              <a:rPr lang="en-US" sz="1400" dirty="0" err="1"/>
              <a:t>ammattilaisten</a:t>
            </a:r>
            <a:r>
              <a:rPr lang="en-US" sz="1400" dirty="0"/>
              <a:t> </a:t>
            </a:r>
            <a:r>
              <a:rPr lang="en-US" sz="1400" dirty="0" err="1"/>
              <a:t>välistä</a:t>
            </a:r>
            <a:r>
              <a:rPr lang="en-US" sz="1400" dirty="0"/>
              <a:t> </a:t>
            </a:r>
            <a:r>
              <a:rPr lang="en-US" sz="1400" dirty="0" err="1"/>
              <a:t>yhteistyötä</a:t>
            </a:r>
            <a:r>
              <a:rPr lang="en-US" sz="1400" dirty="0"/>
              <a:t>, </a:t>
            </a:r>
            <a:r>
              <a:rPr lang="en-US" sz="1400" dirty="0" err="1"/>
              <a:t>kehittämisosaamista</a:t>
            </a:r>
            <a:r>
              <a:rPr lang="en-US" sz="1400" dirty="0"/>
              <a:t>. Saada </a:t>
            </a:r>
            <a:r>
              <a:rPr lang="en-US" sz="1400" dirty="0" err="1"/>
              <a:t>kokemuksia</a:t>
            </a:r>
            <a:r>
              <a:rPr lang="en-US" sz="1400" dirty="0"/>
              <a:t> </a:t>
            </a:r>
            <a:r>
              <a:rPr lang="en-US" sz="1400" dirty="0" err="1"/>
              <a:t>vastuutyöntekijämallista</a:t>
            </a:r>
            <a:r>
              <a:rPr lang="en-US" sz="1400" dirty="0"/>
              <a:t>.</a:t>
            </a:r>
          </a:p>
          <a:p>
            <a:r>
              <a:rPr lang="en-US" sz="1400" dirty="0" err="1"/>
              <a:t>Mallintaa</a:t>
            </a:r>
            <a:r>
              <a:rPr lang="en-US" sz="1400" dirty="0"/>
              <a:t> </a:t>
            </a:r>
            <a:r>
              <a:rPr lang="en-US" sz="1400" dirty="0" err="1"/>
              <a:t>palvelu</a:t>
            </a:r>
            <a:r>
              <a:rPr lang="en-US" sz="1400" dirty="0"/>
              <a:t> </a:t>
            </a:r>
            <a:r>
              <a:rPr lang="en-US" sz="1400" dirty="0" err="1"/>
              <a:t>varhaisempaan</a:t>
            </a:r>
            <a:r>
              <a:rPr lang="en-US" sz="1400" dirty="0"/>
              <a:t> </a:t>
            </a:r>
            <a:r>
              <a:rPr lang="en-US" sz="1400" dirty="0" err="1"/>
              <a:t>puuttumiseen</a:t>
            </a:r>
            <a:r>
              <a:rPr lang="en-US" sz="1400" dirty="0"/>
              <a:t> – </a:t>
            </a:r>
            <a:r>
              <a:rPr lang="en-US" sz="1400" dirty="0" err="1"/>
              <a:t>ennakoivampaan</a:t>
            </a:r>
            <a:r>
              <a:rPr lang="en-US" sz="1400" dirty="0"/>
              <a:t> </a:t>
            </a:r>
            <a:r>
              <a:rPr lang="en-US" sz="1400" dirty="0" err="1"/>
              <a:t>työskentelyotteeseen</a:t>
            </a:r>
            <a:r>
              <a:rPr lang="en-US" sz="1400" dirty="0"/>
              <a:t>. </a:t>
            </a:r>
          </a:p>
          <a:p>
            <a:r>
              <a:rPr lang="en-US" sz="1400" dirty="0" err="1"/>
              <a:t>Vahvistaa</a:t>
            </a:r>
            <a:r>
              <a:rPr lang="en-US" sz="1400" dirty="0"/>
              <a:t> </a:t>
            </a:r>
            <a:r>
              <a:rPr lang="en-US" sz="1400" dirty="0" err="1"/>
              <a:t>asiakasymmärrystä</a:t>
            </a:r>
            <a:r>
              <a:rPr lang="en-US" sz="1400" dirty="0"/>
              <a:t> ja </a:t>
            </a:r>
            <a:r>
              <a:rPr lang="en-US" sz="1400" dirty="0" err="1"/>
              <a:t>lisätä</a:t>
            </a:r>
            <a:r>
              <a:rPr lang="en-US" sz="1400" dirty="0"/>
              <a:t> </a:t>
            </a:r>
            <a:r>
              <a:rPr lang="en-US" sz="1400" dirty="0" err="1"/>
              <a:t>voimavarakeskeistä</a:t>
            </a:r>
            <a:r>
              <a:rPr lang="en-US" sz="1400" dirty="0"/>
              <a:t> </a:t>
            </a:r>
            <a:r>
              <a:rPr lang="en-US" sz="1400" dirty="0" err="1"/>
              <a:t>asiakkaan</a:t>
            </a:r>
            <a:r>
              <a:rPr lang="en-US" sz="1400" dirty="0"/>
              <a:t> </a:t>
            </a:r>
            <a:r>
              <a:rPr lang="en-US" sz="1400" dirty="0" err="1"/>
              <a:t>palvelua</a:t>
            </a:r>
            <a:endParaRPr lang="en-US" sz="1400" dirty="0"/>
          </a:p>
          <a:p>
            <a:endParaRPr lang="en-US" sz="1400" b="0" dirty="0"/>
          </a:p>
          <a:p>
            <a:r>
              <a:rPr lang="en-US" sz="1400" dirty="0" err="1">
                <a:solidFill>
                  <a:schemeClr val="tx2"/>
                </a:solidFill>
              </a:rPr>
              <a:t>Yhteiset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tavoitteet</a:t>
            </a:r>
            <a:r>
              <a:rPr lang="en-US" sz="1400" dirty="0">
                <a:solidFill>
                  <a:schemeClr val="tx2"/>
                </a:solidFill>
              </a:rPr>
              <a:t>:</a:t>
            </a:r>
          </a:p>
          <a:p>
            <a:r>
              <a:rPr lang="en-US" sz="1400" dirty="0" err="1"/>
              <a:t>Yhteistyön</a:t>
            </a:r>
            <a:r>
              <a:rPr lang="en-US" sz="1400" dirty="0"/>
              <a:t> ja </a:t>
            </a:r>
            <a:r>
              <a:rPr lang="en-US" sz="1400" dirty="0" err="1"/>
              <a:t>moniammatillisuuden</a:t>
            </a:r>
            <a:r>
              <a:rPr lang="en-US" sz="1400" dirty="0"/>
              <a:t> </a:t>
            </a:r>
            <a:r>
              <a:rPr lang="en-US" sz="1400" dirty="0" err="1"/>
              <a:t>vahvistaminen</a:t>
            </a:r>
            <a:r>
              <a:rPr lang="en-US" sz="1400" dirty="0"/>
              <a:t> (</a:t>
            </a:r>
            <a:r>
              <a:rPr lang="en-US" sz="1400" dirty="0" err="1"/>
              <a:t>sote-palvelut</a:t>
            </a:r>
            <a:r>
              <a:rPr lang="en-US" sz="1400" dirty="0"/>
              <a:t>, </a:t>
            </a:r>
            <a:r>
              <a:rPr lang="en-US" sz="1400" dirty="0" err="1"/>
              <a:t>Kela</a:t>
            </a:r>
            <a:r>
              <a:rPr lang="en-US" sz="1400" dirty="0"/>
              <a:t>, TE-</a:t>
            </a:r>
            <a:r>
              <a:rPr lang="en-US" sz="1400" dirty="0" err="1"/>
              <a:t>toimisto</a:t>
            </a:r>
            <a:r>
              <a:rPr lang="en-US" sz="1400" dirty="0"/>
              <a:t>, </a:t>
            </a:r>
            <a:r>
              <a:rPr lang="en-US" sz="1400" dirty="0" err="1"/>
              <a:t>työllisyyspalvelut</a:t>
            </a:r>
            <a:r>
              <a:rPr lang="en-US" sz="1400" dirty="0"/>
              <a:t> </a:t>
            </a:r>
            <a:r>
              <a:rPr lang="en-US" sz="1400" dirty="0" err="1"/>
              <a:t>jne</a:t>
            </a:r>
            <a:r>
              <a:rPr lang="en-US" sz="1400" dirty="0"/>
              <a:t>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27981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FFB025EB-2A94-4E25-9963-B4D65E2A0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786" y="44841"/>
            <a:ext cx="7739615" cy="677090"/>
          </a:xfrm>
        </p:spPr>
        <p:txBody>
          <a:bodyPr/>
          <a:lstStyle/>
          <a:p>
            <a:r>
              <a:rPr lang="en-US" dirty="0" err="1">
                <a:latin typeface="Arial Narrow"/>
              </a:rPr>
              <a:t>Pilotin</a:t>
            </a:r>
            <a:r>
              <a:rPr lang="en-US" dirty="0">
                <a:latin typeface="Arial Narrow"/>
              </a:rPr>
              <a:t> </a:t>
            </a:r>
            <a:r>
              <a:rPr lang="en-US" dirty="0" err="1">
                <a:latin typeface="Arial Narrow"/>
              </a:rPr>
              <a:t>prosessijana</a:t>
            </a:r>
            <a:endParaRPr lang="en-US" dirty="0"/>
          </a:p>
        </p:txBody>
      </p:sp>
      <p:graphicFrame>
        <p:nvGraphicFramePr>
          <p:cNvPr id="6" name="Diagram 4">
            <a:extLst>
              <a:ext uri="{FF2B5EF4-FFF2-40B4-BE49-F238E27FC236}">
                <a16:creationId xmlns:a16="http://schemas.microsoft.com/office/drawing/2014/main" id="{0B7757A0-2C4D-433F-B571-BA26AC7E11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0379323"/>
              </p:ext>
            </p:extLst>
          </p:nvPr>
        </p:nvGraphicFramePr>
        <p:xfrm>
          <a:off x="73517" y="1136527"/>
          <a:ext cx="8988365" cy="3749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1531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53990A2F-0132-4783-8707-109CB5E273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3997000"/>
              </p:ext>
            </p:extLst>
          </p:nvPr>
        </p:nvGraphicFramePr>
        <p:xfrm>
          <a:off x="391571" y="843559"/>
          <a:ext cx="8531100" cy="3960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tsikko 2">
            <a:extLst>
              <a:ext uri="{FF2B5EF4-FFF2-40B4-BE49-F238E27FC236}">
                <a16:creationId xmlns:a16="http://schemas.microsoft.com/office/drawing/2014/main" id="{17B2A3E4-CA8D-47A7-BDF7-1E6F9BD81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9" y="555527"/>
            <a:ext cx="7739615" cy="576064"/>
          </a:xfrm>
        </p:spPr>
        <p:txBody>
          <a:bodyPr/>
          <a:lstStyle/>
          <a:p>
            <a:r>
              <a:rPr lang="fi-FI">
                <a:latin typeface="Arial Narrow"/>
              </a:rPr>
              <a:t>Työkyky-tiimin kokoonpano </a:t>
            </a:r>
          </a:p>
        </p:txBody>
      </p:sp>
    </p:spTree>
    <p:extLst>
      <p:ext uri="{BB962C8B-B14F-4D97-AF65-F5344CB8AC3E}">
        <p14:creationId xmlns:p14="http://schemas.microsoft.com/office/powerpoint/2010/main" val="1132116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5D36A226-02E0-41B3-986D-573927882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785" y="627534"/>
            <a:ext cx="8603711" cy="4515966"/>
          </a:xfrm>
        </p:spPr>
        <p:txBody>
          <a:bodyPr>
            <a:normAutofit fontScale="32500" lnSpcReduction="20000"/>
          </a:bodyPr>
          <a:lstStyle/>
          <a:p>
            <a:pPr marL="342900" lvl="0" indent="-342900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Char char="-"/>
            </a:pPr>
            <a:r>
              <a:rPr lang="fi-FI" b="1" dirty="0">
                <a:solidFill>
                  <a:srgbClr val="3F3F3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SUOSTUMUKSET &amp; ENNAKKOTIEDOT</a:t>
            </a:r>
            <a:r>
              <a:rPr lang="fi-FI" sz="1800" b="1" dirty="0">
                <a:solidFill>
                  <a:srgbClr val="3F3F3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</a:p>
          <a:p>
            <a:pPr marL="793750" lvl="1" indent="-342900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Char char="-"/>
            </a:pPr>
            <a:r>
              <a:rPr lang="fi-FI" sz="1600" dirty="0">
                <a:solidFill>
                  <a:srgbClr val="3F3F3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kirjalliset suostumukset ajoissa, jotta tiedonvaihto etukäteen on mahdollinen; oikeusturva</a:t>
            </a:r>
          </a:p>
          <a:p>
            <a:pPr marL="793750" lvl="1" indent="-342900">
              <a:lnSpc>
                <a:spcPct val="120000"/>
              </a:lnSpc>
              <a:buFont typeface="Arial" panose="020B0604020202020204" pitchFamily="34" charset="0"/>
              <a:buChar char="-"/>
            </a:pPr>
            <a:r>
              <a:rPr lang="fi-FI" sz="1600" dirty="0">
                <a:solidFill>
                  <a:srgbClr val="3F3F3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yhteydenpito ja keskustelu myös jatkossa etukäteen ennen tiimiin tuloa, jos jotain epäselvää/mietityttää. Tässähän kehitetään yhteistyön tekemisen tapoja -&gt; ei kynnystä ottaa yhteyttä kaveriin</a:t>
            </a:r>
          </a:p>
          <a:p>
            <a:pPr marL="342900" lvl="0" indent="-342900">
              <a:lnSpc>
                <a:spcPct val="120000"/>
              </a:lnSpc>
              <a:buFont typeface="Arial" panose="020B0604020202020204" pitchFamily="34" charset="0"/>
              <a:buChar char="-"/>
            </a:pPr>
            <a:r>
              <a:rPr lang="fi-FI" sz="1800" b="1" dirty="0">
                <a:solidFill>
                  <a:srgbClr val="3F3F3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TIEDOTTAMINEN JA VIESTINTÄ: </a:t>
            </a:r>
          </a:p>
          <a:p>
            <a:pPr marL="793750" lvl="1" indent="-342900">
              <a:lnSpc>
                <a:spcPct val="120000"/>
              </a:lnSpc>
              <a:buFont typeface="Arial" panose="020B0604020202020204" pitchFamily="34" charset="0"/>
              <a:buChar char="-"/>
            </a:pPr>
            <a:r>
              <a:rPr lang="fi-FI" sz="1600" dirty="0">
                <a:solidFill>
                  <a:srgbClr val="3F3F3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mainos/esite olisi hyvä. </a:t>
            </a:r>
          </a:p>
          <a:p>
            <a:pPr marL="793750" lvl="1" indent="-342900">
              <a:lnSpc>
                <a:spcPct val="120000"/>
              </a:lnSpc>
              <a:buFont typeface="Arial" panose="020B0604020202020204" pitchFamily="34" charset="0"/>
              <a:buChar char="-"/>
            </a:pPr>
            <a:r>
              <a:rPr lang="fi-FI" sz="1600" dirty="0">
                <a:solidFill>
                  <a:srgbClr val="3F3F3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Asiakkaalle olisi antaa jotain kättä pidempää, ja kenties kynnys tulla olisi matalampi (kerrottu ketä tiimissä on </a:t>
            </a:r>
            <a:r>
              <a:rPr lang="fi-FI" sz="1600" dirty="0" err="1">
                <a:solidFill>
                  <a:srgbClr val="3F3F3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jne</a:t>
            </a:r>
            <a:r>
              <a:rPr lang="fi-FI" sz="1600" dirty="0">
                <a:solidFill>
                  <a:srgbClr val="3F3F3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). </a:t>
            </a:r>
          </a:p>
          <a:p>
            <a:pPr marL="793750" lvl="1" indent="-342900">
              <a:lnSpc>
                <a:spcPct val="120000"/>
              </a:lnSpc>
              <a:buFont typeface="Arial" panose="020B0604020202020204" pitchFamily="34" charset="0"/>
              <a:buChar char="-"/>
            </a:pPr>
            <a:r>
              <a:rPr lang="fi-FI" sz="1600" dirty="0">
                <a:solidFill>
                  <a:srgbClr val="3F3F3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Myös työntekijälle sanoittamisen avuksi, olisi helpompi kertoa työskentelytavasta. Esite auttaa myös asiakasvalinnassa; onko ajankohtainen tiimiin? Esitteeseen myös maininta, että asiakas voi ottaa jonkun tukihenkilön mukaan. Esite tehtävä selkokieliseksi, sillä monella kognitiivisia haasteita</a:t>
            </a:r>
          </a:p>
          <a:p>
            <a:pPr marL="793750" lvl="1" indent="-342900">
              <a:lnSpc>
                <a:spcPct val="120000"/>
              </a:lnSpc>
              <a:buFont typeface="Arial" panose="020B0604020202020204" pitchFamily="34" charset="0"/>
              <a:buChar char="-"/>
            </a:pPr>
            <a:r>
              <a:rPr lang="fi-FI" sz="1600" dirty="0">
                <a:solidFill>
                  <a:srgbClr val="3F3F3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työntekijät voisivat harjoitella ”hissipuhetta” (esim. 2min), joka auttaisi työkyky- tiimin toiminnan esittelyssä</a:t>
            </a:r>
          </a:p>
          <a:p>
            <a:pPr marL="342900" lvl="0" indent="-342900">
              <a:lnSpc>
                <a:spcPct val="120000"/>
              </a:lnSpc>
              <a:buFont typeface="Arial" panose="020B0604020202020204" pitchFamily="34" charset="0"/>
              <a:buChar char="-"/>
            </a:pPr>
            <a:r>
              <a:rPr lang="fi-FI" sz="1800" b="1" dirty="0">
                <a:solidFill>
                  <a:srgbClr val="3F3F3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ASIAKAS CASE MAX 2</a:t>
            </a:r>
            <a:r>
              <a:rPr lang="fi-FI" sz="1800" dirty="0">
                <a:solidFill>
                  <a:srgbClr val="3F3F3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/tapaaminen: </a:t>
            </a:r>
            <a:r>
              <a:rPr lang="fi-FI" sz="1800" dirty="0">
                <a:solidFill>
                  <a:srgbClr val="3F3F3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otetaan jatkossakin 2 asiakasta, silloin aikaa riittävästi asioiden etukäteistyöstöön, käsittelyyn ja jälkipurkuun. </a:t>
            </a:r>
          </a:p>
          <a:p>
            <a:pPr marL="342900" lvl="0" indent="-342900">
              <a:lnSpc>
                <a:spcPct val="120000"/>
              </a:lnSpc>
              <a:buFont typeface="Arial" panose="020B0604020202020204" pitchFamily="34" charset="0"/>
              <a:buChar char="-"/>
            </a:pPr>
            <a:r>
              <a:rPr lang="fi-FI" sz="1800" dirty="0">
                <a:solidFill>
                  <a:srgbClr val="3F3F3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seuraavalla kokoontumiskerralla voidaan käydä myös nopeasti läpi edellisen kerran asiakkaat niin, että onko asiat lähteneet rullaamaan: onko käynyt esim. lääkärin </a:t>
            </a:r>
            <a:r>
              <a:rPr lang="fi-FI" sz="1800" dirty="0" err="1">
                <a:solidFill>
                  <a:srgbClr val="3F3F3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vo:lla</a:t>
            </a:r>
            <a:r>
              <a:rPr lang="fi-FI" sz="1800" dirty="0">
                <a:solidFill>
                  <a:srgbClr val="3F3F3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suunnitelluissa tutkimuksissa jne. Asiakkaan asiat pidetään muutenkin ”auki” pilotin ajan -&gt; mahdollisuus palata, jos asiat eivät etene. Kaikille tiimiläisille tieto asioista</a:t>
            </a:r>
          </a:p>
          <a:p>
            <a:pPr marL="342900" lvl="0" indent="-342900">
              <a:lnSpc>
                <a:spcPct val="120000"/>
              </a:lnSpc>
              <a:buFont typeface="Arial" panose="020B0604020202020204" pitchFamily="34" charset="0"/>
              <a:buChar char="-"/>
            </a:pPr>
            <a:r>
              <a:rPr lang="fi-FI" sz="1800" b="1" dirty="0">
                <a:solidFill>
                  <a:srgbClr val="3F3F3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TILAT &amp; TARJOILUT: </a:t>
            </a:r>
            <a:r>
              <a:rPr lang="fi-FI" sz="1800" dirty="0">
                <a:solidFill>
                  <a:srgbClr val="3F3F3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seuraaville kerroille varataan aamukahvit osallistujille, jotta virta riittää, sillä aika on pitkä</a:t>
            </a:r>
          </a:p>
          <a:p>
            <a:pPr>
              <a:lnSpc>
                <a:spcPct val="120000"/>
              </a:lnSpc>
            </a:pPr>
            <a:r>
              <a:rPr lang="en-US" sz="1800" dirty="0" err="1"/>
              <a:t>Oikea</a:t>
            </a:r>
            <a:r>
              <a:rPr lang="en-US" sz="1800" dirty="0"/>
              <a:t> </a:t>
            </a:r>
            <a:r>
              <a:rPr lang="en-US" sz="1800" dirty="0" err="1"/>
              <a:t>asiakas</a:t>
            </a:r>
            <a:r>
              <a:rPr lang="en-US" sz="1800" dirty="0"/>
              <a:t> – </a:t>
            </a:r>
            <a:r>
              <a:rPr lang="en-US" sz="1800" dirty="0" err="1"/>
              <a:t>asiakasvalinta</a:t>
            </a:r>
            <a:r>
              <a:rPr lang="en-US" sz="1800" dirty="0"/>
              <a:t> ! </a:t>
            </a:r>
            <a:r>
              <a:rPr lang="en-US" sz="1800" b="1" dirty="0">
                <a:sym typeface="Wingdings" panose="05000000000000000000" pitchFamily="2" charset="2"/>
              </a:rPr>
              <a:t> </a:t>
            </a:r>
            <a:r>
              <a:rPr lang="en-US" sz="1800" b="1" dirty="0" err="1">
                <a:sym typeface="Wingdings" panose="05000000000000000000" pitchFamily="2" charset="2"/>
              </a:rPr>
              <a:t>tätä</a:t>
            </a:r>
            <a:r>
              <a:rPr lang="en-US" sz="1800" b="1" dirty="0">
                <a:sym typeface="Wingdings" panose="05000000000000000000" pitchFamily="2" charset="2"/>
              </a:rPr>
              <a:t> </a:t>
            </a:r>
            <a:r>
              <a:rPr lang="en-US" sz="1800" b="1" dirty="0" err="1">
                <a:sym typeface="Wingdings" panose="05000000000000000000" pitchFamily="2" charset="2"/>
              </a:rPr>
              <a:t>tulee</a:t>
            </a:r>
            <a:r>
              <a:rPr lang="en-US" sz="1800" b="1" dirty="0">
                <a:sym typeface="Wingdings" panose="05000000000000000000" pitchFamily="2" charset="2"/>
              </a:rPr>
              <a:t> </a:t>
            </a:r>
            <a:r>
              <a:rPr lang="en-US" sz="1800" b="1" dirty="0" err="1">
                <a:sym typeface="Wingdings" panose="05000000000000000000" pitchFamily="2" charset="2"/>
              </a:rPr>
              <a:t>edelleen</a:t>
            </a:r>
            <a:r>
              <a:rPr lang="en-US" sz="1800" b="1" dirty="0">
                <a:sym typeface="Wingdings" panose="05000000000000000000" pitchFamily="2" charset="2"/>
              </a:rPr>
              <a:t> </a:t>
            </a:r>
            <a:r>
              <a:rPr lang="en-US" sz="1800" b="1" dirty="0" err="1">
                <a:sym typeface="Wingdings" panose="05000000000000000000" pitchFamily="2" charset="2"/>
              </a:rPr>
              <a:t>tarkistella</a:t>
            </a:r>
            <a:endParaRPr lang="en-US" sz="1800" b="1" dirty="0"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</a:pPr>
            <a:r>
              <a:rPr lang="en-US" sz="1800" dirty="0" err="1">
                <a:sym typeface="Wingdings" panose="05000000000000000000" pitchFamily="2" charset="2"/>
              </a:rPr>
              <a:t>Oikeiden</a:t>
            </a: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n-US" sz="1800" dirty="0" err="1">
                <a:sym typeface="Wingdings" panose="05000000000000000000" pitchFamily="2" charset="2"/>
              </a:rPr>
              <a:t>asiantuntijoiden</a:t>
            </a: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n-US" sz="1800" dirty="0" err="1">
                <a:sym typeface="Wingdings" panose="05000000000000000000" pitchFamily="2" charset="2"/>
              </a:rPr>
              <a:t>valinta</a:t>
            </a: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n-US" sz="1800" dirty="0" err="1">
                <a:sym typeface="Wingdings" panose="05000000000000000000" pitchFamily="2" charset="2"/>
              </a:rPr>
              <a:t>tiimiin</a:t>
            </a: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n-US" sz="1800" dirty="0" err="1">
                <a:sym typeface="Wingdings" panose="05000000000000000000" pitchFamily="2" charset="2"/>
              </a:rPr>
              <a:t>asiakkaiden</a:t>
            </a: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n-US" sz="1800" dirty="0" err="1">
                <a:sym typeface="Wingdings" panose="05000000000000000000" pitchFamily="2" charset="2"/>
              </a:rPr>
              <a:t>tarpeiden</a:t>
            </a: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n-US" sz="1800" dirty="0" err="1">
                <a:sym typeface="Wingdings" panose="05000000000000000000" pitchFamily="2" charset="2"/>
              </a:rPr>
              <a:t>mukaan</a:t>
            </a:r>
            <a:r>
              <a:rPr lang="en-US" sz="1800" dirty="0">
                <a:sym typeface="Wingdings" panose="05000000000000000000" pitchFamily="2" charset="2"/>
              </a:rPr>
              <a:t>  </a:t>
            </a:r>
            <a:r>
              <a:rPr lang="en-US" sz="1800" b="1" dirty="0" err="1">
                <a:sym typeface="Wingdings" panose="05000000000000000000" pitchFamily="2" charset="2"/>
              </a:rPr>
              <a:t>Tähän</a:t>
            </a:r>
            <a:r>
              <a:rPr lang="en-US" sz="1800" b="1" dirty="0">
                <a:sym typeface="Wingdings" panose="05000000000000000000" pitchFamily="2" charset="2"/>
              </a:rPr>
              <a:t> </a:t>
            </a:r>
            <a:r>
              <a:rPr lang="en-US" sz="1800" b="1" dirty="0" err="1">
                <a:sym typeface="Wingdings" panose="05000000000000000000" pitchFamily="2" charset="2"/>
              </a:rPr>
              <a:t>tulee</a:t>
            </a:r>
            <a:r>
              <a:rPr lang="en-US" sz="1800" b="1" dirty="0">
                <a:sym typeface="Wingdings" panose="05000000000000000000" pitchFamily="2" charset="2"/>
              </a:rPr>
              <a:t> </a:t>
            </a:r>
            <a:r>
              <a:rPr lang="en-US" sz="1800" b="1" dirty="0" err="1">
                <a:sym typeface="Wingdings" panose="05000000000000000000" pitchFamily="2" charset="2"/>
              </a:rPr>
              <a:t>jatkossakin</a:t>
            </a:r>
            <a:r>
              <a:rPr lang="en-US" sz="1800" b="1" dirty="0">
                <a:sym typeface="Wingdings" panose="05000000000000000000" pitchFamily="2" charset="2"/>
              </a:rPr>
              <a:t> </a:t>
            </a:r>
            <a:r>
              <a:rPr lang="en-US" sz="1800" b="1" dirty="0" err="1">
                <a:sym typeface="Wingdings" panose="05000000000000000000" pitchFamily="2" charset="2"/>
              </a:rPr>
              <a:t>kiinnittää</a:t>
            </a:r>
            <a:r>
              <a:rPr lang="en-US" sz="1800" b="1" dirty="0">
                <a:sym typeface="Wingdings" panose="05000000000000000000" pitchFamily="2" charset="2"/>
              </a:rPr>
              <a:t> </a:t>
            </a:r>
            <a:r>
              <a:rPr lang="en-US" sz="1800" b="1" dirty="0" err="1">
                <a:sym typeface="Wingdings" panose="05000000000000000000" pitchFamily="2" charset="2"/>
              </a:rPr>
              <a:t>huomioita</a:t>
            </a:r>
            <a:endParaRPr lang="en-US" sz="1800" b="1" dirty="0"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</a:pPr>
            <a:r>
              <a:rPr lang="en-US" dirty="0" err="1"/>
              <a:t>Palautteiden</a:t>
            </a:r>
            <a:r>
              <a:rPr lang="en-US" dirty="0"/>
              <a:t> </a:t>
            </a:r>
            <a:r>
              <a:rPr lang="en-US" dirty="0" err="1"/>
              <a:t>kerääminen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uusia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menetelmiä</a:t>
            </a:r>
            <a:r>
              <a:rPr lang="en-US" dirty="0">
                <a:sym typeface="Wingdings" panose="05000000000000000000" pitchFamily="2" charset="2"/>
              </a:rPr>
              <a:t> &amp; </a:t>
            </a:r>
            <a:r>
              <a:rPr lang="en-US" dirty="0" err="1">
                <a:sym typeface="Wingdings" panose="05000000000000000000" pitchFamily="2" charset="2"/>
              </a:rPr>
              <a:t>tapoja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otettiin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käyttöön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vanhojen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rinnalle</a:t>
            </a:r>
            <a:endParaRPr lang="en-US" dirty="0">
              <a:sym typeface="Wingdings" panose="05000000000000000000" pitchFamily="2" charset="2"/>
            </a:endParaRPr>
          </a:p>
          <a:p>
            <a:pPr lvl="1">
              <a:lnSpc>
                <a:spcPct val="120000"/>
              </a:lnSpc>
            </a:pPr>
            <a:r>
              <a:rPr lang="en-US" dirty="0" err="1"/>
              <a:t>Sähköinen</a:t>
            </a:r>
            <a:r>
              <a:rPr lang="en-US" dirty="0"/>
              <a:t> </a:t>
            </a:r>
            <a:r>
              <a:rPr lang="en-US" dirty="0" err="1"/>
              <a:t>lomake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 err="1"/>
              <a:t>Paperinen</a:t>
            </a:r>
            <a:r>
              <a:rPr lang="en-US" dirty="0"/>
              <a:t> </a:t>
            </a:r>
            <a:r>
              <a:rPr lang="en-US" dirty="0" err="1"/>
              <a:t>lomake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 err="1"/>
              <a:t>Soitto</a:t>
            </a:r>
            <a:endParaRPr lang="en-US" sz="1800" b="1" dirty="0"/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-"/>
            </a:pPr>
            <a:endParaRPr lang="fi-FI" sz="1800" dirty="0">
              <a:solidFill>
                <a:srgbClr val="3F3F3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4F1E944A-55D6-4DD2-9A52-AE6227A7B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785" y="235340"/>
            <a:ext cx="7739615" cy="392194"/>
          </a:xfrm>
        </p:spPr>
        <p:txBody>
          <a:bodyPr/>
          <a:lstStyle/>
          <a:p>
            <a:r>
              <a:rPr lang="en-US" dirty="0" err="1"/>
              <a:t>Jatko-kehitysehdotuksia</a:t>
            </a:r>
            <a:r>
              <a:rPr lang="en-US" dirty="0"/>
              <a:t> &amp; </a:t>
            </a:r>
            <a:r>
              <a:rPr lang="en-US" dirty="0" err="1"/>
              <a:t>ajatuksia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24045515"/>
      </p:ext>
    </p:extLst>
  </p:cSld>
  <p:clrMapOvr>
    <a:masterClrMapping/>
  </p:clrMapOvr>
</p:sld>
</file>

<file path=ppt/theme/theme1.xml><?xml version="1.0" encoding="utf-8"?>
<a:theme xmlns:a="http://schemas.openxmlformats.org/drawingml/2006/main" name="VN-uudistukset-ppt_01/2020">
  <a:themeElements>
    <a:clrScheme name="VN-tyollisyys">
      <a:dk1>
        <a:sysClr val="windowText" lastClr="000000"/>
      </a:dk1>
      <a:lt1>
        <a:srgbClr val="FFFFFF"/>
      </a:lt1>
      <a:dk2>
        <a:srgbClr val="365ABD"/>
      </a:dk2>
      <a:lt2>
        <a:srgbClr val="9B9183"/>
      </a:lt2>
      <a:accent1>
        <a:srgbClr val="F18700"/>
      </a:accent1>
      <a:accent2>
        <a:srgbClr val="00A79F"/>
      </a:accent2>
      <a:accent3>
        <a:srgbClr val="2699D6"/>
      </a:accent3>
      <a:accent4>
        <a:srgbClr val="D90066"/>
      </a:accent4>
      <a:accent5>
        <a:srgbClr val="8C4091"/>
      </a:accent5>
      <a:accent6>
        <a:srgbClr val="76B82A"/>
      </a:accent6>
      <a:hlink>
        <a:srgbClr val="00A9E0"/>
      </a:hlink>
      <a:folHlink>
        <a:srgbClr val="002F6C"/>
      </a:folHlink>
    </a:clrScheme>
    <a:fontScheme name="V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N-tyollisyys.potx" id="{5A4FD749-049F-4662-B84B-9278351C808F}" vid="{43428384-F227-48C4-92C5-42AE54B5AC71}"/>
    </a:ext>
  </a:extLst>
</a:theme>
</file>

<file path=ppt/theme/theme2.xml><?xml version="1.0" encoding="utf-8"?>
<a:theme xmlns:a="http://schemas.openxmlformats.org/drawingml/2006/main" name="1_VN-uudistukset-ppt_01/2020">
  <a:themeElements>
    <a:clrScheme name="VN-tyollisyys">
      <a:dk1>
        <a:sysClr val="windowText" lastClr="000000"/>
      </a:dk1>
      <a:lt1>
        <a:srgbClr val="FFFFFF"/>
      </a:lt1>
      <a:dk2>
        <a:srgbClr val="365ABD"/>
      </a:dk2>
      <a:lt2>
        <a:srgbClr val="9B9183"/>
      </a:lt2>
      <a:accent1>
        <a:srgbClr val="F18700"/>
      </a:accent1>
      <a:accent2>
        <a:srgbClr val="00A79F"/>
      </a:accent2>
      <a:accent3>
        <a:srgbClr val="2699D6"/>
      </a:accent3>
      <a:accent4>
        <a:srgbClr val="D90066"/>
      </a:accent4>
      <a:accent5>
        <a:srgbClr val="8C4091"/>
      </a:accent5>
      <a:accent6>
        <a:srgbClr val="76B82A"/>
      </a:accent6>
      <a:hlink>
        <a:srgbClr val="00A9E0"/>
      </a:hlink>
      <a:folHlink>
        <a:srgbClr val="002F6C"/>
      </a:folHlink>
    </a:clrScheme>
    <a:fontScheme name="V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N-tyollisyys.potx" id="{5A4FD749-049F-4662-B84B-9278351C808F}" vid="{43428384-F227-48C4-92C5-42AE54B5AC71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VN esityspohja, työllisyys (1)</Template>
  <TotalTime>0</TotalTime>
  <Words>1489</Words>
  <Application>Microsoft Office PowerPoint</Application>
  <PresentationFormat>Näytössä katseltava esitys (16:9)</PresentationFormat>
  <Paragraphs>264</Paragraphs>
  <Slides>21</Slides>
  <Notes>1</Notes>
  <HiddenSlides>2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21</vt:i4>
      </vt:variant>
    </vt:vector>
  </HeadingPairs>
  <TitlesOfParts>
    <vt:vector size="28" baseType="lpstr">
      <vt:lpstr>Arial</vt:lpstr>
      <vt:lpstr>Arial Narrow</vt:lpstr>
      <vt:lpstr>Calibri</vt:lpstr>
      <vt:lpstr>Courier New</vt:lpstr>
      <vt:lpstr>Symbol</vt:lpstr>
      <vt:lpstr>VN-uudistukset-ppt_01/2020</vt:lpstr>
      <vt:lpstr>1_VN-uudistukset-ppt_01/2020</vt:lpstr>
      <vt:lpstr>Työkykytiimi konseptikuvaus</vt:lpstr>
      <vt:lpstr>PowerPoint-esitys</vt:lpstr>
      <vt:lpstr>Tästä se ajatus lähti rakentumaan</vt:lpstr>
      <vt:lpstr>Toive: Asiakas: Kynnyksetön, asiakaslähtöinen, tavoitteellinen ja toimiva palvelu, jossa asiakas tulee kohdatuksi arvostavasti ja voimavaralähtöisesti.  Tilaaja:  Padasjoen työllisyyspalvelut Löydettäisiin tapa auttaa pitkään työttömänä olleita, joiden asiat asiat / tilanne ei edisty (syystä tai toisesta)  Tuottaja: Hanke / TP1 Tavoitteena kokeilla miten kiinteä, ennalta määritelty moniammatillinen asiantuntijatiimi pystyy vastaamaan pienen paikkakunnan tarpeisiin työkyvyn tuen tarpeen tunnistamisessa ja arvioinnissa.   Yhteiset toiveet:  Mallintaa palvelu pienen kunnan palvelutarjoomaan.</vt:lpstr>
      <vt:lpstr>PowerPoint-esitys</vt:lpstr>
      <vt:lpstr>PowerPoint-esitys</vt:lpstr>
      <vt:lpstr>Pilotin prosessijana</vt:lpstr>
      <vt:lpstr>Työkyky-tiimin kokoonpano </vt:lpstr>
      <vt:lpstr>Jatko-kehitysehdotuksia &amp; ajatuksia</vt:lpstr>
      <vt:lpstr>Yhden työkykytiimin tapaamisen läpivienti</vt:lpstr>
      <vt:lpstr>PowerPoint-esitys</vt:lpstr>
      <vt:lpstr>Työkykytiimin vahvuudet</vt:lpstr>
      <vt:lpstr>Työkykytiiminen kehityskohteet</vt:lpstr>
      <vt:lpstr>Jatkokehityksessä tulee vahvistaa</vt:lpstr>
      <vt:lpstr>Jatkokehitysideat</vt:lpstr>
      <vt:lpstr>PowerPoint-esitys</vt:lpstr>
      <vt:lpstr>PowerPoint-esitys</vt:lpstr>
      <vt:lpstr>PowerPoint-esitys</vt:lpstr>
      <vt:lpstr>PowerPoint-esitys</vt:lpstr>
      <vt:lpstr>Työkykytiimin edut – hyödyt – merkitys asiakkaalle</vt:lpstr>
      <vt:lpstr>Kiitos!  Lisäkysymyksiä palvelupilotista ja / tai konseptista voi esittää:  Niina Tanhuanpää Marjut Suokas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2020-10-06T11:24:12Z</dcterms:created>
  <dcterms:modified xsi:type="dcterms:W3CDTF">2022-04-05T09:09:22Z</dcterms:modified>
</cp:coreProperties>
</file>