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0" r:id="rId4"/>
  </p:sldMasterIdLst>
  <p:sldIdLst>
    <p:sldId id="256" r:id="rId5"/>
    <p:sldId id="257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B85E3B-490E-495D-A206-F39ADB03B85A}" v="14" dt="2022-04-20T05:31:25.486"/>
    <p1510:client id="{30A06352-5227-4139-B0D7-AC74FE68F867}" v="1" dt="2022-04-13T13:49:33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eliina Heinonen" userId="S::eveliina.heinonen@pirkanmaa.fi::f98c47bf-22f3-4396-969d-d813f28f6a06" providerId="AD" clId="Web-{30A06352-5227-4139-B0D7-AC74FE68F867}"/>
    <pc:docChg chg="modSld">
      <pc:chgData name="Eveliina Heinonen" userId="S::eveliina.heinonen@pirkanmaa.fi::f98c47bf-22f3-4396-969d-d813f28f6a06" providerId="AD" clId="Web-{30A06352-5227-4139-B0D7-AC74FE68F867}" dt="2022-04-13T13:49:33.905" v="0" actId="20577"/>
      <pc:docMkLst>
        <pc:docMk/>
      </pc:docMkLst>
      <pc:sldChg chg="modSp">
        <pc:chgData name="Eveliina Heinonen" userId="S::eveliina.heinonen@pirkanmaa.fi::f98c47bf-22f3-4396-969d-d813f28f6a06" providerId="AD" clId="Web-{30A06352-5227-4139-B0D7-AC74FE68F867}" dt="2022-04-13T13:49:33.905" v="0" actId="20577"/>
        <pc:sldMkLst>
          <pc:docMk/>
          <pc:sldMk cId="363904951" sldId="257"/>
        </pc:sldMkLst>
        <pc:spChg chg="mod">
          <ac:chgData name="Eveliina Heinonen" userId="S::eveliina.heinonen@pirkanmaa.fi::f98c47bf-22f3-4396-969d-d813f28f6a06" providerId="AD" clId="Web-{30A06352-5227-4139-B0D7-AC74FE68F867}" dt="2022-04-13T13:49:33.905" v="0" actId="20577"/>
          <ac:spMkLst>
            <pc:docMk/>
            <pc:sldMk cId="363904951" sldId="257"/>
            <ac:spMk id="2" creationId="{4A6491D6-366B-4BC6-967B-2E74236881ED}"/>
          </ac:spMkLst>
        </pc:spChg>
      </pc:sldChg>
    </pc:docChg>
  </pc:docChgLst>
  <pc:docChgLst>
    <pc:chgData name="Eveliina Heinonen" userId="S::eveliina.heinonen@pirkanmaa.fi::f98c47bf-22f3-4396-969d-d813f28f6a06" providerId="AD" clId="Web-{18B85E3B-490E-495D-A206-F39ADB03B85A}"/>
    <pc:docChg chg="modSld">
      <pc:chgData name="Eveliina Heinonen" userId="S::eveliina.heinonen@pirkanmaa.fi::f98c47bf-22f3-4396-969d-d813f28f6a06" providerId="AD" clId="Web-{18B85E3B-490E-495D-A206-F39ADB03B85A}" dt="2022-04-20T05:31:25.486" v="14" actId="20577"/>
      <pc:docMkLst>
        <pc:docMk/>
      </pc:docMkLst>
      <pc:sldChg chg="modSp">
        <pc:chgData name="Eveliina Heinonen" userId="S::eveliina.heinonen@pirkanmaa.fi::f98c47bf-22f3-4396-969d-d813f28f6a06" providerId="AD" clId="Web-{18B85E3B-490E-495D-A206-F39ADB03B85A}" dt="2022-04-20T05:31:25.486" v="14" actId="20577"/>
        <pc:sldMkLst>
          <pc:docMk/>
          <pc:sldMk cId="363904951" sldId="257"/>
        </pc:sldMkLst>
        <pc:spChg chg="mod">
          <ac:chgData name="Eveliina Heinonen" userId="S::eveliina.heinonen@pirkanmaa.fi::f98c47bf-22f3-4396-969d-d813f28f6a06" providerId="AD" clId="Web-{18B85E3B-490E-495D-A206-F39ADB03B85A}" dt="2022-04-20T05:31:25.486" v="14" actId="20577"/>
          <ac:spMkLst>
            <pc:docMk/>
            <pc:sldMk cId="363904951" sldId="257"/>
            <ac:spMk id="3" creationId="{15E6B9D0-DCAB-4DFB-A565-C33CF4CDF62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Logo">
            <a:extLst>
              <a:ext uri="{FF2B5EF4-FFF2-40B4-BE49-F238E27FC236}">
                <a16:creationId xmlns:a16="http://schemas.microsoft.com/office/drawing/2014/main" id="{4734AEAC-BDFF-4A4B-AB00-A89CBD216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5346" y="6074806"/>
            <a:ext cx="2485747" cy="565200"/>
          </a:xfrm>
          <a:prstGeom prst="rect">
            <a:avLst/>
          </a:prstGeom>
        </p:spPr>
      </p:pic>
      <p:pic>
        <p:nvPicPr>
          <p:cNvPr id="9" name="Kuva 8">
            <a:extLst>
              <a:ext uri="{FF2B5EF4-FFF2-40B4-BE49-F238E27FC236}">
                <a16:creationId xmlns:a16="http://schemas.microsoft.com/office/drawing/2014/main" id="{013E1711-F2E2-4474-B191-D43DD8C88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" r="21"/>
          <a:stretch/>
        </p:blipFill>
        <p:spPr bwMode="hidden">
          <a:xfrm>
            <a:off x="838800" y="0"/>
            <a:ext cx="10519200" cy="4493607"/>
          </a:xfrm>
          <a:prstGeom prst="rect">
            <a:avLst/>
          </a:prstGeom>
        </p:spPr>
      </p:pic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5B4F55-4287-4AA4-8502-E07CA129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800" y="4484650"/>
            <a:ext cx="10518368" cy="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487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Kuvan paikkamerkki 4">
            <a:extLst>
              <a:ext uri="{FF2B5EF4-FFF2-40B4-BE49-F238E27FC236}">
                <a16:creationId xmlns:a16="http://schemas.microsoft.com/office/drawing/2014/main" id="{0B0DA780-D4A0-4E04-8330-A81D7456573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468000"/>
            <a:ext cx="10512000" cy="550800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1794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F55A6D-F39B-44F0-825C-5C18084F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2430000"/>
            <a:ext cx="10512000" cy="144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773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in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89F55A6D-F39B-44F0-825C-5C18084F7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000" y="2430000"/>
            <a:ext cx="10512000" cy="144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2136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5817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01585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AC1C979E-78A7-43ED-A257-7D46D602CB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25200" y="288000"/>
            <a:ext cx="4942800" cy="2250000"/>
          </a:xfrm>
        </p:spPr>
        <p:txBody>
          <a:bodyPr/>
          <a:lstStyle>
            <a:lvl1pPr algn="ctr">
              <a:defRPr sz="2800" b="0">
                <a:latin typeface="+mn-lt"/>
              </a:defRPr>
            </a:lvl1pPr>
          </a:lstStyle>
          <a:p>
            <a:r>
              <a:rPr lang="fi-FI" dirty="0"/>
              <a:t>Lisää kiitosteksti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EB0DE771-7B10-449D-9C7E-96C017784F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6088201"/>
            <a:ext cx="10518368" cy="88762"/>
          </a:xfrm>
          <a:prstGeom prst="rect">
            <a:avLst/>
          </a:prstGeom>
        </p:spPr>
      </p:pic>
      <p:pic>
        <p:nvPicPr>
          <p:cNvPr id="6" name="Logo">
            <a:extLst>
              <a:ext uri="{FF2B5EF4-FFF2-40B4-BE49-F238E27FC236}">
                <a16:creationId xmlns:a16="http://schemas.microsoft.com/office/drawing/2014/main" id="{D65FF5D4-B4DB-475F-A99B-18C2C492C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855346" y="4176781"/>
            <a:ext cx="2485747" cy="56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46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5207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B9F05DB3-87F3-4CD5-B203-F0DE1D45E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1988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Logo">
            <a:extLst>
              <a:ext uri="{FF2B5EF4-FFF2-40B4-BE49-F238E27FC236}">
                <a16:creationId xmlns:a16="http://schemas.microsoft.com/office/drawing/2014/main" id="{2C69ED6D-401F-4B93-84D9-9EE03256B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55346" y="6074806"/>
            <a:ext cx="2485747" cy="565200"/>
          </a:xfrm>
          <a:prstGeom prst="rect">
            <a:avLst/>
          </a:prstGeom>
        </p:spPr>
      </p:pic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C7110A8A-57C0-4831-A2C8-A1CF33FA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0"/>
            <a:ext cx="10519200" cy="4484688"/>
          </a:xfrm>
          <a:solidFill>
            <a:srgbClr val="595959"/>
          </a:solidFill>
        </p:spPr>
        <p:txBody>
          <a:bodyPr anchor="ctr"/>
          <a:lstStyle>
            <a:lvl1pPr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18" name="Alatunnisteen paikkamerkki 17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  <p:pic>
        <p:nvPicPr>
          <p:cNvPr id="20" name="Kuva 19">
            <a:extLst>
              <a:ext uri="{FF2B5EF4-FFF2-40B4-BE49-F238E27FC236}">
                <a16:creationId xmlns:a16="http://schemas.microsoft.com/office/drawing/2014/main" id="{1E5B4F55-4287-4AA4-8502-E07CA1296E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800" y="4484650"/>
            <a:ext cx="10518368" cy="88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14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C7110A8A-57C0-4831-A2C8-A1CF33FADBC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38800" y="0"/>
            <a:ext cx="10519200" cy="4484688"/>
          </a:xfrm>
          <a:solidFill>
            <a:srgbClr val="595959"/>
          </a:solidFill>
        </p:spPr>
        <p:txBody>
          <a:bodyPr anchor="ctr"/>
          <a:lstStyle>
            <a:lvl1pPr algn="ctr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14" name="Otsikko 13">
            <a:extLst>
              <a:ext uri="{FF2B5EF4-FFF2-40B4-BE49-F238E27FC236}">
                <a16:creationId xmlns:a16="http://schemas.microsoft.com/office/drawing/2014/main" id="{D0047F42-CE8B-4E39-86D9-99EE6990ECC2}"/>
              </a:ext>
            </a:extLst>
          </p:cNvPr>
          <p:cNvSpPr>
            <a:spLocks noGrp="1"/>
          </p:cNvSpPr>
          <p:nvPr>
            <p:ph type="title"/>
          </p:nvPr>
        </p:nvSpPr>
        <p:spPr bwMode="white">
          <a:xfrm>
            <a:off x="1306800" y="864000"/>
            <a:ext cx="9648000" cy="1440000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 bwMode="gray">
          <a:xfrm>
            <a:off x="838800" y="4716000"/>
            <a:ext cx="10512000" cy="11520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1">
                <a:solidFill>
                  <a:srgbClr val="1F417E"/>
                </a:solidFill>
                <a:effectLst/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17" name="Päivämäärän paikkamerkki 16" hidden="1">
            <a:extLst>
              <a:ext uri="{FF2B5EF4-FFF2-40B4-BE49-F238E27FC236}">
                <a16:creationId xmlns:a16="http://schemas.microsoft.com/office/drawing/2014/main" id="{B216F8BA-DBFD-4FA2-BEE2-ED94EF3D1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18" name="Alatunnisteen paikkamerkki 17" hidden="1">
            <a:extLst>
              <a:ext uri="{FF2B5EF4-FFF2-40B4-BE49-F238E27FC236}">
                <a16:creationId xmlns:a16="http://schemas.microsoft.com/office/drawing/2014/main" id="{F8499C74-8ADA-40FB-A171-8562E31C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7444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838800" y="2905200"/>
            <a:ext cx="10488000" cy="1362075"/>
          </a:xfrm>
        </p:spPr>
        <p:txBody>
          <a:bodyPr anchor="b"/>
          <a:lstStyle>
            <a:lvl1pPr algn="l">
              <a:defRPr sz="4000" b="1" cap="none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4406401"/>
            <a:ext cx="10488000" cy="1500187"/>
          </a:xfr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6007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993DE25-9A5C-4AEC-9CB8-57E426111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800" y="1825200"/>
            <a:ext cx="5184000" cy="414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59888" y="1825200"/>
            <a:ext cx="5184000" cy="414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431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1692000"/>
            <a:ext cx="5184000" cy="8100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1F417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8800" y="2520000"/>
            <a:ext cx="5184000" cy="3456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59600" y="1692000"/>
            <a:ext cx="5184000" cy="810000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3200" b="1">
                <a:solidFill>
                  <a:srgbClr val="1F417E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59600" y="2520000"/>
            <a:ext cx="5184000" cy="3456000"/>
          </a:xfrm>
        </p:spPr>
        <p:txBody>
          <a:bodyPr/>
          <a:lstStyle>
            <a:lvl1pPr>
              <a:spcBef>
                <a:spcPts val="1000"/>
              </a:spcBef>
              <a:defRPr sz="2800"/>
            </a:lvl1pPr>
            <a:lvl2pPr>
              <a:spcBef>
                <a:spcPts val="1000"/>
              </a:spcBef>
              <a:defRPr sz="2800"/>
            </a:lvl2pPr>
            <a:lvl3pPr>
              <a:spcBef>
                <a:spcPts val="1000"/>
              </a:spcBef>
              <a:defRPr sz="2800"/>
            </a:lvl3pPr>
            <a:lvl4pPr>
              <a:spcBef>
                <a:spcPts val="1000"/>
              </a:spcBef>
              <a:defRPr sz="2800"/>
            </a:lvl4pPr>
            <a:lvl5pPr>
              <a:spcBef>
                <a:spcPts val="1000"/>
              </a:spcBef>
              <a:defRPr sz="2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65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993DE25-9A5C-4AEC-9CB8-57E42611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800" y="360000"/>
            <a:ext cx="3934800" cy="2196000"/>
          </a:xfr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800" y="2556000"/>
            <a:ext cx="3934800" cy="34200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154972" y="972000"/>
            <a:ext cx="6174000" cy="5014800"/>
          </a:xfrm>
        </p:spPr>
        <p:txBody>
          <a:bodyPr/>
          <a:lstStyle>
            <a:lvl1pPr>
              <a:spcBef>
                <a:spcPts val="1000"/>
              </a:spcBef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defRPr sz="2800">
                <a:solidFill>
                  <a:schemeClr val="tx1"/>
                </a:solidFill>
              </a:defRPr>
            </a:lvl2pPr>
            <a:lvl3pPr>
              <a:spcBef>
                <a:spcPts val="1000"/>
              </a:spcBef>
              <a:defRPr sz="2800">
                <a:solidFill>
                  <a:schemeClr val="tx1"/>
                </a:solidFill>
              </a:defRPr>
            </a:lvl3pPr>
            <a:lvl4pPr>
              <a:spcBef>
                <a:spcPts val="1000"/>
              </a:spcBef>
              <a:defRPr sz="2800">
                <a:solidFill>
                  <a:schemeClr val="tx1"/>
                </a:solidFill>
              </a:defRPr>
            </a:lvl4pPr>
            <a:lvl5pPr>
              <a:spcBef>
                <a:spcPts val="1000"/>
              </a:spcBef>
              <a:defRPr sz="2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77704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800" y="360000"/>
            <a:ext cx="10512000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800" y="1825200"/>
            <a:ext cx="10512000" cy="41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800" y="6356351"/>
            <a:ext cx="108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DEF1DE5-3153-41DC-9029-A8E0F7729D62}" type="datetimeFigureOut">
              <a:rPr lang="fi-FI" smtClean="0"/>
              <a:t>19.4.2022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1926000" y="6356351"/>
            <a:ext cx="350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7E3BA52F-62CE-4DBA-AEA5-6EF28B6B0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38200" y="6088201"/>
            <a:ext cx="10518368" cy="88762"/>
          </a:xfrm>
          <a:prstGeom prst="rect">
            <a:avLst/>
          </a:prstGeom>
        </p:spPr>
      </p:pic>
      <p:pic>
        <p:nvPicPr>
          <p:cNvPr id="9" name="Logo">
            <a:extLst>
              <a:ext uri="{FF2B5EF4-FFF2-40B4-BE49-F238E27FC236}">
                <a16:creationId xmlns:a16="http://schemas.microsoft.com/office/drawing/2014/main" id="{27066CC5-7409-45A3-AAF2-5E5CA4359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119730" y="6416157"/>
            <a:ext cx="1155793" cy="26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669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1F417E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Microsoft Sans Serif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512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1764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2016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2268000" indent="-252000" algn="l" defTabSz="914400" rtl="0" eaLnBrk="1" latinLnBrk="0" hangingPunct="1">
        <a:spcBef>
          <a:spcPts val="1000"/>
        </a:spcBef>
        <a:buClr>
          <a:schemeClr val="accent2"/>
        </a:buClr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-hjhk3VXKc" TargetMode="External"/><Relationship Id="rId2" Type="http://schemas.openxmlformats.org/officeDocument/2006/relationships/hyperlink" Target="https://www.youtube.com/watch?v=4OyU6iLMFIo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OO1Ew4Eg2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E8303C-1CC9-46C0-877C-D1FBF9F51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Millaista muutosta perheet toivovat perhekeskukselta? </a:t>
            </a:r>
            <a:br>
              <a:rPr lang="fi-FI" dirty="0"/>
            </a:b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02A6AD0-97BC-47CD-AD50-FAE00B90EE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Linkit kokemusasiantuntijoiden videoihin</a:t>
            </a:r>
          </a:p>
        </p:txBody>
      </p:sp>
    </p:spTree>
    <p:extLst>
      <p:ext uri="{BB962C8B-B14F-4D97-AF65-F5344CB8AC3E}">
        <p14:creationId xmlns:p14="http://schemas.microsoft.com/office/powerpoint/2010/main" val="2900088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A6491D6-366B-4BC6-967B-2E7423688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Linkit </a:t>
            </a:r>
            <a:r>
              <a:rPr lang="fi-FI"/>
              <a:t>YouTube</a:t>
            </a:r>
            <a:r>
              <a:rPr lang="fi-FI" dirty="0"/>
              <a:t>-kanavalle videoihin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5E6B9D0-DCAB-4DFB-A565-C33CF4CDF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fi-FI" dirty="0"/>
              <a:t>1.Työpaja:</a:t>
            </a:r>
            <a:endParaRPr lang="fi-FI" dirty="0">
              <a:hlinkClick r:id="rId2"/>
            </a:endParaRPr>
          </a:p>
          <a:p>
            <a:pPr marL="0" indent="0">
              <a:buNone/>
            </a:pPr>
            <a:r>
              <a:rPr lang="fi-FI" dirty="0">
                <a:hlinkClick r:id="rId2"/>
              </a:rPr>
              <a:t>Millaista muutosta perhekeskukselta toivotaan? - YouTube</a:t>
            </a:r>
            <a:endParaRPr lang="fi-FI" dirty="0">
              <a:cs typeface="Calibri"/>
            </a:endParaRPr>
          </a:p>
          <a:p>
            <a:pPr marL="0" indent="0">
              <a:buNone/>
            </a:pPr>
            <a:r>
              <a:rPr lang="fi-FI" dirty="0">
                <a:cs typeface="Calibri"/>
              </a:rPr>
              <a:t>2. Työpaja</a:t>
            </a:r>
          </a:p>
          <a:p>
            <a:pPr marL="0" indent="0">
              <a:buNone/>
            </a:pPr>
            <a:r>
              <a:rPr lang="fi-FI" dirty="0">
                <a:ea typeface="+mn-lt"/>
                <a:cs typeface="+mn-lt"/>
                <a:hlinkClick r:id="rId3"/>
              </a:rPr>
              <a:t>Millaisella prosessilla vastataan vahvemmin perheiden tuen tarpeisiin? - YouTube</a:t>
            </a:r>
            <a:endParaRPr lang="fi-FI"/>
          </a:p>
          <a:p>
            <a:pPr marL="0" indent="0">
              <a:buNone/>
            </a:pPr>
            <a:r>
              <a:rPr lang="fi-FI" dirty="0">
                <a:cs typeface="Calibri"/>
              </a:rPr>
              <a:t>3. Työpaja</a:t>
            </a:r>
          </a:p>
          <a:p>
            <a:pPr marL="0" indent="0">
              <a:buNone/>
            </a:pPr>
            <a:r>
              <a:rPr lang="fi-FI" dirty="0">
                <a:ea typeface="+mn-lt"/>
                <a:cs typeface="+mn-lt"/>
                <a:hlinkClick r:id="rId4"/>
              </a:rPr>
              <a:t>Millaisella verkostotapaamisella vastataan vahvemmin asiakkaan tuen tarpeisiin? - YouTube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904951"/>
      </p:ext>
    </p:extLst>
  </p:cSld>
  <p:clrMapOvr>
    <a:masterClrMapping/>
  </p:clrMapOvr>
</p:sld>
</file>

<file path=ppt/theme/theme1.xml><?xml version="1.0" encoding="utf-8"?>
<a:theme xmlns:a="http://schemas.openxmlformats.org/drawingml/2006/main" name="Pirkanmaan liitto">
  <a:themeElements>
    <a:clrScheme name="Pirkanmaan liitto">
      <a:dk1>
        <a:srgbClr val="333333"/>
      </a:dk1>
      <a:lt1>
        <a:srgbClr val="FFFFFF"/>
      </a:lt1>
      <a:dk2>
        <a:srgbClr val="1F417E"/>
      </a:dk2>
      <a:lt2>
        <a:srgbClr val="F4F4F4"/>
      </a:lt2>
      <a:accent1>
        <a:srgbClr val="1F417E"/>
      </a:accent1>
      <a:accent2>
        <a:srgbClr val="908C6F"/>
      </a:accent2>
      <a:accent3>
        <a:srgbClr val="F3D790"/>
      </a:accent3>
      <a:accent4>
        <a:srgbClr val="B39453"/>
      </a:accent4>
      <a:accent5>
        <a:srgbClr val="333333"/>
      </a:accent5>
      <a:accent6>
        <a:srgbClr val="A7D1EA"/>
      </a:accent6>
      <a:hlink>
        <a:srgbClr val="B4BF3B"/>
      </a:hlink>
      <a:folHlink>
        <a:srgbClr val="FCC917"/>
      </a:folHlink>
    </a:clrScheme>
    <a:fontScheme name="Pirkanmaan liitto">
      <a:majorFont>
        <a:latin typeface="Cambr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irkanmaan liitto PowerPoint-malli.potx" id="{9F19B184-7626-4564-BCBC-DCD79A88880C}" vid="{108313FB-472C-48C3-8205-D2CB8C2FB90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B4E9917F4FBD247AAD48BE2FEA934C9" ma:contentTypeVersion="12" ma:contentTypeDescription="Luo uusi asiakirja." ma:contentTypeScope="" ma:versionID="aa3c8446bff003ebea4df6f7a83c6636">
  <xsd:schema xmlns:xsd="http://www.w3.org/2001/XMLSchema" xmlns:xs="http://www.w3.org/2001/XMLSchema" xmlns:p="http://schemas.microsoft.com/office/2006/metadata/properties" xmlns:ns2="762f85c7-3111-4e39-9ded-b16b64502d81" xmlns:ns3="853661e9-06bb-413a-b13d-e124d221ff43" targetNamespace="http://schemas.microsoft.com/office/2006/metadata/properties" ma:root="true" ma:fieldsID="890a37f1c3cfca58d13c8196ff7b4827" ns2:_="" ns3:_="">
    <xsd:import namespace="762f85c7-3111-4e39-9ded-b16b64502d81"/>
    <xsd:import namespace="853661e9-06bb-413a-b13d-e124d221ff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2f85c7-3111-4e39-9ded-b16b64502d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3661e9-06bb-413a-b13d-e124d221ff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DF371B-EA36-4CC0-97D4-E81854C0A06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C4FB3FB-2A9C-40B4-BF96-CCEB937FBE8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AAB0A72-04B3-46F0-A886-EC35ADB068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2f85c7-3111-4e39-9ded-b16b64502d81"/>
    <ds:schemaRef ds:uri="853661e9-06bb-413a-b13d-e124d221ff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Pirkanmaan liitto PowerPoint-malli</Template>
  <TotalTime>10</TotalTime>
  <Words>24</Words>
  <Application>Microsoft Office PowerPoint</Application>
  <PresentationFormat>Laajakuva</PresentationFormat>
  <Paragraphs>5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Pirkanmaan liitto</vt:lpstr>
      <vt:lpstr>Millaista muutosta perheet toivovat perhekeskukselta?  </vt:lpstr>
      <vt:lpstr>Linkit YouTube-kanavalle videoihin</vt:lpstr>
    </vt:vector>
  </TitlesOfParts>
  <Company>Pirkanmaan 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Millaista muutosta perheet toivovvat perhekeskukselta?  Linkit kokemusasiantuntijoiden videoihin </dc:title>
  <dc:creator>Eveliina Heinonen</dc:creator>
  <cp:lastModifiedBy>Eveliina Heinonen</cp:lastModifiedBy>
  <cp:revision>9</cp:revision>
  <dcterms:created xsi:type="dcterms:W3CDTF">2022-04-13T13:33:58Z</dcterms:created>
  <dcterms:modified xsi:type="dcterms:W3CDTF">2022-04-20T05:31:25Z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0x010100FB4E9917F4FBD247AAD48BE2FEA934C9</vt:lpwstr>
  </property>
</Properties>
</file>