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51BCD5-99F7-46DB-97C9-5C35F3469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E2D99DF-9836-4A40-B787-5227207C6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8728C3-EA3C-4A9E-A55F-F5243C10F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BE95CE1-D429-49E8-8BC0-B195D54B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524AFE-0F4E-49A4-9018-03F434BC2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399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73D856-9688-41DB-9659-52564559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284F0A-2903-4F5A-B10F-E33C0BE3E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786A33-B8C6-4CB9-ADF5-2CC09973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F4798B-9854-4797-8B77-7053EF5BF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A04D82-45B3-4DD6-8EC5-068812A7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065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276F91-94ED-4187-8E39-9D9994066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FBCED73-C9E8-4B4B-9CA2-23CD82227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5D2AAA-82A5-41FF-9E17-19AEE148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DC1C15-F4A1-40D1-A408-72CB9942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F45BEA-9021-4D9D-8CBF-76741DB8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061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5">
            <a:extLst>
              <a:ext uri="{FF2B5EF4-FFF2-40B4-BE49-F238E27FC236}">
                <a16:creationId xmlns:a16="http://schemas.microsoft.com/office/drawing/2014/main" id="{1C4FDF74-5FDF-8D49-AAAB-825DAE790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394" y="6553200"/>
            <a:ext cx="10972800" cy="304800"/>
          </a:xfrm>
          <a:custGeom>
            <a:avLst/>
            <a:gdLst/>
            <a:ahLst/>
            <a:cxnLst/>
            <a:rect l="l" t="t" r="r" b="b"/>
            <a:pathLst>
              <a:path w="14630400" h="406400">
                <a:moveTo>
                  <a:pt x="14630400" y="0"/>
                </a:moveTo>
                <a:lnTo>
                  <a:pt x="0" y="0"/>
                </a:lnTo>
                <a:lnTo>
                  <a:pt x="0" y="406400"/>
                </a:lnTo>
                <a:lnTo>
                  <a:pt x="14630400" y="406400"/>
                </a:lnTo>
                <a:lnTo>
                  <a:pt x="14630400" y="0"/>
                </a:lnTo>
                <a:close/>
              </a:path>
            </a:pathLst>
          </a:custGeom>
          <a:solidFill>
            <a:srgbClr val="63B4EC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10" name="Suorakulmio 8">
            <a:extLst>
              <a:ext uri="{FF2B5EF4-FFF2-40B4-BE49-F238E27FC236}">
                <a16:creationId xmlns:a16="http://schemas.microsoft.com/office/drawing/2014/main" id="{354260DE-ED5E-9A4F-B857-E0A2EA385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553199"/>
            <a:ext cx="605912" cy="304800"/>
          </a:xfrm>
          <a:prstGeom prst="rect">
            <a:avLst/>
          </a:prstGeom>
          <a:solidFill>
            <a:srgbClr val="FFF2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9">
            <a:extLst>
              <a:ext uri="{FF2B5EF4-FFF2-40B4-BE49-F238E27FC236}">
                <a16:creationId xmlns:a16="http://schemas.microsoft.com/office/drawing/2014/main" id="{5E9DD932-93A3-1243-8223-5EF7E2DDC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581606" y="6553199"/>
            <a:ext cx="614877" cy="304800"/>
          </a:xfrm>
          <a:prstGeom prst="rect">
            <a:avLst/>
          </a:prstGeom>
          <a:solidFill>
            <a:srgbClr val="FFF2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8D5-C0FA-4947-BA0B-2722B40A723F}" type="datetime1">
              <a:rPr lang="fi-FI" smtClean="0"/>
              <a:t>27.4.2022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16593F-3851-4098-9C47-5C117FEC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tsikko 1">
            <a:extLst>
              <a:ext uri="{FF2B5EF4-FFF2-40B4-BE49-F238E27FC236}">
                <a16:creationId xmlns:a16="http://schemas.microsoft.com/office/drawing/2014/main" id="{83852FAA-2E75-F447-9C3F-7F8E96F35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874" y="960796"/>
            <a:ext cx="9955306" cy="1035424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EAAD239C-788A-7345-B157-76D898FA6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1339" y="71675"/>
            <a:ext cx="926924" cy="93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DD3D60-B5B0-4B32-B7F4-1A1BE2A3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603C26-8A9B-4ECF-8D8F-457E61272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417DF1-EF97-4B1C-8730-9C775776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6DCA63-E3D8-4D0A-8E74-EA89850D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1763E6-6662-4BA3-AB87-FC75A9E5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669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EAA688-688D-4A35-9079-FBA1B48F5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EA98BB-32B0-4671-8DE7-C31142ED0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B60B29-B337-4964-8D5A-488A2A0E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384538C-3A0A-46EA-8416-CB2FADE8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CDFC3D-DFB0-4D8B-BCC3-569BF883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673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F0B6E4-F240-4750-88F9-8C8A2D4C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7C60FF-2577-43B0-A9B3-34EBF62B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E4560E-A5A8-4A57-86B8-39A3D5475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D86FCF9-9B2C-462D-99E2-D5A1157CF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619ABA5-F6D1-47C7-BAF2-3546A79D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186B61D-4921-4085-90BB-FE023545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1038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D6C509-4C19-4729-A178-BF12FF9D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500F605-11D3-46AB-B1D5-0F2D92163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9F2CC8B-0A60-4D9F-9BB5-1AD041BBC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30DCD9B-1238-4292-A3EB-0954140CB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AE5946F-06EB-4646-9717-A14ECCF3F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DB59F76-A76B-46E2-B1F3-21F0E0D0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C802F70-2F52-4796-B7A3-62A7C797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0B2264C-9D98-4008-BF6E-F134FE1D3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709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ABAF79-4F58-4F13-875B-805C4F848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702488-F5AF-413E-B702-1BD26873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2FB83E-161C-4B73-9124-2BE69951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6D7EA22-8DC0-4B6F-BFB3-FA05ADB9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05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D20B900-1876-4344-B6E6-0B702FD2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DB339CD-F21E-4FD0-A0DA-AB26D3FC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F56E5CC-4671-4980-9C93-36965E6B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99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721FB9-940F-437F-9796-A855EBE9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A3BB5E-4E43-4425-8004-10F6B3AA0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E3AFBF-A735-49DE-B88C-420D06D88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CF2CE6F-5C75-4005-BB5C-B3A4F437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FB7551-0342-42BE-99E0-F2DD2D13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81952B3-BBC2-4ACE-8FDC-5274B072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434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61CF83-6C53-4790-AF0F-4FA91CDA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E5DBEF0-E773-4167-8B76-B276F9003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7C9D134-A203-42C2-961F-9476B6A4F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E30DA9-604C-45B8-A6A3-47C275A05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FB07FC5-088C-4BE8-93B8-289A8DB9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9BCA21A-210A-4BC8-8A21-BEB80666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73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35B7A03-AAD1-45B4-9024-46674CA4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38E1AB-1549-4E06-8B48-B646439E1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9277C3-0732-43DD-9593-1FD962D5EE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BE30F-40EE-48A1-8ED1-D16F74D31633}" type="datetimeFigureOut">
              <a:rPr lang="fi-FI" smtClean="0"/>
              <a:t>27.4.2022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8FCDE2-9999-4519-8C4E-85B43DF46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1AC042A-0F7B-473A-B05C-D50E7447B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420E-76EF-4946-994D-A593BA0955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9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2F472-190A-4AEB-8ADE-F8921476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280076"/>
            <a:ext cx="11104880" cy="1035424"/>
          </a:xfrm>
        </p:spPr>
        <p:txBody>
          <a:bodyPr/>
          <a:lstStyle/>
          <a:p>
            <a:r>
              <a:rPr lang="fi-FI" sz="2400"/>
              <a:t>Koordinaatiomalli: </a:t>
            </a:r>
            <a:r>
              <a:rPr lang="fi-FI" sz="1800"/>
              <a:t>tavoitteena perhekeskuksen kohtaamispaikkatoiminnan laadun ja jatkuvuuden varmistaminen eri toimijoiden välisellä vuoropuhelulla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775E089E-051F-4C49-AB39-CBDB42052ECD}"/>
              </a:ext>
            </a:extLst>
          </p:cNvPr>
          <p:cNvSpPr/>
          <p:nvPr/>
        </p:nvSpPr>
        <p:spPr>
          <a:xfrm>
            <a:off x="121920" y="5377594"/>
            <a:ext cx="7685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Hyvinvointialueen/kunnan Strateginen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lanupe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–johtoryhmä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Kohtaamispaikkatoiminta vakioidusti  agendalla 1-2 x / vuosi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Kohtaamispaikkatoiminta kytkeytyy alueen hyvinvointisuunnitelmaan. Toimijat mukana suunnitelman laatimisessa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Ohjaa, tukee ja linjaa kohtaamispaikkatoimintaa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2D7D24B-C43B-4BA2-8877-97C7FE095BC3}"/>
              </a:ext>
            </a:extLst>
          </p:cNvPr>
          <p:cNvSpPr txBox="1"/>
          <p:nvPr/>
        </p:nvSpPr>
        <p:spPr>
          <a:xfrm>
            <a:off x="121920" y="4284988"/>
            <a:ext cx="74231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Perhekeskuksen operatiivinen johtoryhmä 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(vakioidusti johtoryhmän agendalla  vähintään 2 x / vuosi)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Varmistaa toiminnan edellytykset sote-palvelujen osalta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Huolehtii kahdensuuntaisesta palveluohjuksesta perhekeskuksen ja kohtaamispaikkatoiminnan välillä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B41C695-80A7-4C7A-86A7-BFEFEF2E864A}"/>
              </a:ext>
            </a:extLst>
          </p:cNvPr>
          <p:cNvSpPr txBox="1"/>
          <p:nvPr/>
        </p:nvSpPr>
        <p:spPr>
          <a:xfrm>
            <a:off x="121920" y="1060508"/>
            <a:ext cx="7685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Kohtaamispaikka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Alueen asukkaat / kävijät mukana suunnittelemassa, toteuttamassa ja  arvioimassa toimintaa yhdessä eri toimijoiden kanssa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Eri toimijat toteuttavat jokapäiväistä toimintaa ja ovat tietoisia sovituista toimintamalleista, ohjeista ja kohtaamispaikan käytänteistä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84177FB9-CFA5-4D3B-8117-D779FE90A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036" y="1002665"/>
            <a:ext cx="4646964" cy="5515014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98F9B856-04B9-4FDC-AA32-9683B4DE0D1D}"/>
              </a:ext>
            </a:extLst>
          </p:cNvPr>
          <p:cNvSpPr txBox="1"/>
          <p:nvPr/>
        </p:nvSpPr>
        <p:spPr>
          <a:xfrm>
            <a:off x="121920" y="2229373"/>
            <a:ext cx="96936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Alueellinen kohtaamispaikkatiimi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(Kokoontuu n. 4 x / vuosi)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Edustajat alueen keskeisistä kohtaamispaikkatoiminnan päätoimijoista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(sote-palvelut, sivistystoimi, järjestöt, srk, nuorisotoimi, asukas/kävijäedustus)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Tiimivastaava / pj voi olla myös srk tai järjestötoimija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Ohjeiden ja sääntöjen luominen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Toiminnan suunnittelu ja yhteensovittaminen alueen eri toimipisteiden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ja toimijoiden osalta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Toiminnan käynnistäminen ja koordinointi sekä sisäinen ja ulkoinen viestintä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Käytännön järjestelyistä sopiminen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69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Laajakuva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Office-teema</vt:lpstr>
      <vt:lpstr>Koordinaatiomalli: tavoitteena perhekeskuksen kohtaamispaikkatoiminnan laadun ja jatkuvuuden varmistaminen eri toimijoiden välisellä vuoropuhelulla</vt:lpstr>
    </vt:vector>
  </TitlesOfParts>
  <Company>Espoo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Koordinaatiomalli: tavoitteena perhekeskuksen kohtaamispaikkatoiminnan laadun ja jatkuvuuden varmistaminen eri toimijoiden välisellä vuoropuhelulla</dc:title>
  <dc:creator>Metsähuone Pia</dc:creator>
  <cp:lastModifiedBy>Hytönen Heta</cp:lastModifiedBy>
  <cp:revision>1</cp:revision>
  <dcterms:created xsi:type="dcterms:W3CDTF">2022-04-21T11:24:27Z</dcterms:created>
  <dcterms:modified xsi:type="dcterms:W3CDTF">2022-04-27T07:54:55Z</dcterms:modified>
</cp:coreProperties>
</file>