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Vaalea tyyli 3 - Korostus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2" autoAdjust="0"/>
  </p:normalViewPr>
  <p:slideViewPr>
    <p:cSldViewPr snapToGrid="0" snapToObjects="1">
      <p:cViewPr varScale="1">
        <p:scale>
          <a:sx n="123" d="100"/>
          <a:sy n="123" d="100"/>
        </p:scale>
        <p:origin x="29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5423B-AB38-4FD1-8342-F61C9B3EBCA3}" type="doc">
      <dgm:prSet loTypeId="urn:microsoft.com/office/officeart/2005/8/layout/hProcess11" loCatId="process" qsTypeId="urn:microsoft.com/office/officeart/2005/8/quickstyle/simple1" qsCatId="simple" csTypeId="urn:microsoft.com/office/officeart/2005/8/colors/accent6_5" csCatId="accent6" phldr="1"/>
      <dgm:spPr/>
    </dgm:pt>
    <dgm:pt modelId="{EA272255-BD58-406E-A98E-4C8AEB098138}">
      <dgm:prSet phldrT="[Teksti]"/>
      <dgm:spPr/>
      <dgm:t>
        <a:bodyPr/>
        <a:lstStyle/>
        <a:p>
          <a:r>
            <a:rPr lang="fi-FI" dirty="0"/>
            <a:t>Organisoituminen</a:t>
          </a:r>
        </a:p>
      </dgm:t>
    </dgm:pt>
    <dgm:pt modelId="{9D815A7F-9D77-48EC-A55E-510F20F9B131}" type="parTrans" cxnId="{A3DF7503-9953-44C3-A16C-10E035CD8B58}">
      <dgm:prSet/>
      <dgm:spPr/>
      <dgm:t>
        <a:bodyPr/>
        <a:lstStyle/>
        <a:p>
          <a:endParaRPr lang="fi-FI"/>
        </a:p>
      </dgm:t>
    </dgm:pt>
    <dgm:pt modelId="{5816D23F-1068-43B7-BD54-8C6C1D2B0361}" type="sibTrans" cxnId="{A3DF7503-9953-44C3-A16C-10E035CD8B58}">
      <dgm:prSet/>
      <dgm:spPr/>
      <dgm:t>
        <a:bodyPr/>
        <a:lstStyle/>
        <a:p>
          <a:endParaRPr lang="fi-FI"/>
        </a:p>
      </dgm:t>
    </dgm:pt>
    <dgm:pt modelId="{644DFA21-5721-40D9-B384-C731B6B4A0A3}">
      <dgm:prSet phldrT="[Teksti]"/>
      <dgm:spPr/>
      <dgm:t>
        <a:bodyPr/>
        <a:lstStyle/>
        <a:p>
          <a:r>
            <a:rPr lang="fi-FI" dirty="0"/>
            <a:t>Orientoituminen</a:t>
          </a:r>
        </a:p>
      </dgm:t>
    </dgm:pt>
    <dgm:pt modelId="{8B28C5DF-C1FF-435E-87F1-D0263DED6824}" type="parTrans" cxnId="{CA627AA4-73B4-4295-8542-68FA44F89F9A}">
      <dgm:prSet/>
      <dgm:spPr/>
      <dgm:t>
        <a:bodyPr/>
        <a:lstStyle/>
        <a:p>
          <a:endParaRPr lang="fi-FI"/>
        </a:p>
      </dgm:t>
    </dgm:pt>
    <dgm:pt modelId="{5F249C7C-2F01-4DA0-93DC-1AD25F5D6CE2}" type="sibTrans" cxnId="{CA627AA4-73B4-4295-8542-68FA44F89F9A}">
      <dgm:prSet/>
      <dgm:spPr/>
      <dgm:t>
        <a:bodyPr/>
        <a:lstStyle/>
        <a:p>
          <a:endParaRPr lang="fi-FI"/>
        </a:p>
      </dgm:t>
    </dgm:pt>
    <dgm:pt modelId="{59BA4C63-7681-44A1-9E1A-B107A871CB6B}">
      <dgm:prSet phldrT="[Teksti]"/>
      <dgm:spPr/>
      <dgm:t>
        <a:bodyPr/>
        <a:lstStyle/>
        <a:p>
          <a:r>
            <a:rPr lang="fi-FI" dirty="0"/>
            <a:t>RAI- osaamisen varmistaminen</a:t>
          </a:r>
        </a:p>
      </dgm:t>
    </dgm:pt>
    <dgm:pt modelId="{406B1713-B670-4B5B-B716-DC37AA542B86}" type="parTrans" cxnId="{7839B769-9FF1-40FF-B420-3B042E4CFB6A}">
      <dgm:prSet/>
      <dgm:spPr/>
      <dgm:t>
        <a:bodyPr/>
        <a:lstStyle/>
        <a:p>
          <a:endParaRPr lang="fi-FI"/>
        </a:p>
      </dgm:t>
    </dgm:pt>
    <dgm:pt modelId="{C924F611-CB45-4F8F-886C-9A8EED8DCFE9}" type="sibTrans" cxnId="{7839B769-9FF1-40FF-B420-3B042E4CFB6A}">
      <dgm:prSet/>
      <dgm:spPr/>
      <dgm:t>
        <a:bodyPr/>
        <a:lstStyle/>
        <a:p>
          <a:endParaRPr lang="fi-FI"/>
        </a:p>
      </dgm:t>
    </dgm:pt>
    <dgm:pt modelId="{EDAC708E-6B21-44E4-AD52-F79BCE336D3A}">
      <dgm:prSet phldrT="[Teksti]"/>
      <dgm:spPr/>
      <dgm:t>
        <a:bodyPr/>
        <a:lstStyle/>
        <a:p>
          <a:r>
            <a:rPr lang="fi-FI" dirty="0"/>
            <a:t>Asiakkaan RAI- arviointi ja arviointitiedon käyttö</a:t>
          </a:r>
        </a:p>
      </dgm:t>
    </dgm:pt>
    <dgm:pt modelId="{1EF69A33-1C7D-4F36-BA00-BB544D732A4E}" type="parTrans" cxnId="{AB893CDC-455D-4292-BF15-621AA9A2100B}">
      <dgm:prSet/>
      <dgm:spPr/>
      <dgm:t>
        <a:bodyPr/>
        <a:lstStyle/>
        <a:p>
          <a:endParaRPr lang="fi-FI"/>
        </a:p>
      </dgm:t>
    </dgm:pt>
    <dgm:pt modelId="{F4367BE5-4810-49C7-90B8-331D8378C5E9}" type="sibTrans" cxnId="{AB893CDC-455D-4292-BF15-621AA9A2100B}">
      <dgm:prSet/>
      <dgm:spPr/>
      <dgm:t>
        <a:bodyPr/>
        <a:lstStyle/>
        <a:p>
          <a:endParaRPr lang="fi-FI"/>
        </a:p>
      </dgm:t>
    </dgm:pt>
    <dgm:pt modelId="{382CCCEB-A52F-4D5F-846B-272D6AE96933}">
      <dgm:prSet phldrT="[Teksti]"/>
      <dgm:spPr/>
      <dgm:t>
        <a:bodyPr/>
        <a:lstStyle/>
        <a:p>
          <a:r>
            <a:rPr lang="fi-FI" dirty="0"/>
            <a:t>RAI- vertailutiedon käyttö ja tiedolla johtamisen prosessit</a:t>
          </a:r>
        </a:p>
      </dgm:t>
    </dgm:pt>
    <dgm:pt modelId="{8CE80731-3DD7-4E62-AB52-8FA722C7B513}" type="parTrans" cxnId="{5A7E9A01-501E-4148-A3B6-DA4EB9F8AB12}">
      <dgm:prSet/>
      <dgm:spPr/>
      <dgm:t>
        <a:bodyPr/>
        <a:lstStyle/>
        <a:p>
          <a:endParaRPr lang="fi-FI"/>
        </a:p>
      </dgm:t>
    </dgm:pt>
    <dgm:pt modelId="{9A7E4293-EDA7-4CD0-9115-65B6263A2924}" type="sibTrans" cxnId="{5A7E9A01-501E-4148-A3B6-DA4EB9F8AB12}">
      <dgm:prSet/>
      <dgm:spPr/>
      <dgm:t>
        <a:bodyPr/>
        <a:lstStyle/>
        <a:p>
          <a:endParaRPr lang="fi-FI"/>
        </a:p>
      </dgm:t>
    </dgm:pt>
    <dgm:pt modelId="{B45043DD-1D61-4B99-A01A-DB62EA7498E5}" type="pres">
      <dgm:prSet presAssocID="{3EC5423B-AB38-4FD1-8342-F61C9B3EBCA3}" presName="Name0" presStyleCnt="0">
        <dgm:presLayoutVars>
          <dgm:dir/>
          <dgm:resizeHandles val="exact"/>
        </dgm:presLayoutVars>
      </dgm:prSet>
      <dgm:spPr/>
    </dgm:pt>
    <dgm:pt modelId="{98E95499-134B-4166-AE14-C0A6C615EB20}" type="pres">
      <dgm:prSet presAssocID="{3EC5423B-AB38-4FD1-8342-F61C9B3EBCA3}" presName="arrow" presStyleLbl="bgShp" presStyleIdx="0" presStyleCnt="1" custScaleX="98956" custLinFactNeighborX="-581" custLinFactNeighborY="-75000"/>
      <dgm:spPr/>
    </dgm:pt>
    <dgm:pt modelId="{D457113B-7541-436F-B6AF-79F28CD0E281}" type="pres">
      <dgm:prSet presAssocID="{3EC5423B-AB38-4FD1-8342-F61C9B3EBCA3}" presName="points" presStyleCnt="0"/>
      <dgm:spPr/>
    </dgm:pt>
    <dgm:pt modelId="{4B54ECDE-BB34-45BD-AA80-F8DF53314BFC}" type="pres">
      <dgm:prSet presAssocID="{EA272255-BD58-406E-A98E-4C8AEB098138}" presName="compositeA" presStyleCnt="0"/>
      <dgm:spPr/>
    </dgm:pt>
    <dgm:pt modelId="{B5881B5D-3DEC-4BB3-9683-DC36427BEB5D}" type="pres">
      <dgm:prSet presAssocID="{EA272255-BD58-406E-A98E-4C8AEB098138}" presName="textA" presStyleLbl="revTx" presStyleIdx="0" presStyleCnt="5" custScaleX="102437" custScaleY="97752" custLinFactNeighborX="-1757" custLinFactNeighborY="3201">
        <dgm:presLayoutVars>
          <dgm:bulletEnabled val="1"/>
        </dgm:presLayoutVars>
      </dgm:prSet>
      <dgm:spPr/>
    </dgm:pt>
    <dgm:pt modelId="{8E096A41-D916-46EA-9A8B-E652A24050A7}" type="pres">
      <dgm:prSet presAssocID="{EA272255-BD58-406E-A98E-4C8AEB098138}" presName="circleA" presStyleLbl="node1" presStyleIdx="0" presStyleCnt="5" custLinFactY="-104047" custLinFactNeighborX="2815" custLinFactNeighborY="-200000"/>
      <dgm:spPr/>
    </dgm:pt>
    <dgm:pt modelId="{BC310D7E-E22F-4142-A3FE-CFC4535F977B}" type="pres">
      <dgm:prSet presAssocID="{EA272255-BD58-406E-A98E-4C8AEB098138}" presName="spaceA" presStyleCnt="0"/>
      <dgm:spPr/>
    </dgm:pt>
    <dgm:pt modelId="{D3EFCECE-DAC6-486F-832D-F5480E875F24}" type="pres">
      <dgm:prSet presAssocID="{5816D23F-1068-43B7-BD54-8C6C1D2B0361}" presName="space" presStyleCnt="0"/>
      <dgm:spPr/>
    </dgm:pt>
    <dgm:pt modelId="{DB439498-E855-402F-A328-10BADD20182E}" type="pres">
      <dgm:prSet presAssocID="{644DFA21-5721-40D9-B384-C731B6B4A0A3}" presName="compositeB" presStyleCnt="0"/>
      <dgm:spPr/>
    </dgm:pt>
    <dgm:pt modelId="{EB99F9E2-63E8-41B6-8C49-4A60256D36B8}" type="pres">
      <dgm:prSet presAssocID="{644DFA21-5721-40D9-B384-C731B6B4A0A3}" presName="textB" presStyleLbl="revTx" presStyleIdx="1" presStyleCnt="5" custLinFactNeighborX="-2722" custLinFactNeighborY="-70587">
        <dgm:presLayoutVars>
          <dgm:bulletEnabled val="1"/>
        </dgm:presLayoutVars>
      </dgm:prSet>
      <dgm:spPr/>
    </dgm:pt>
    <dgm:pt modelId="{A424BBBC-F882-481B-9C37-70A11AA505BB}" type="pres">
      <dgm:prSet presAssocID="{644DFA21-5721-40D9-B384-C731B6B4A0A3}" presName="circleB" presStyleLbl="node1" presStyleIdx="1" presStyleCnt="5" custLinFactY="-101924" custLinFactNeighborX="8790" custLinFactNeighborY="-200000"/>
      <dgm:spPr/>
    </dgm:pt>
    <dgm:pt modelId="{08B50E33-D29B-41E9-AE97-864E2FB288BE}" type="pres">
      <dgm:prSet presAssocID="{644DFA21-5721-40D9-B384-C731B6B4A0A3}" presName="spaceB" presStyleCnt="0"/>
      <dgm:spPr/>
    </dgm:pt>
    <dgm:pt modelId="{618E9D49-4EE2-45B7-B034-FB72B2FB7DA8}" type="pres">
      <dgm:prSet presAssocID="{5F249C7C-2F01-4DA0-93DC-1AD25F5D6CE2}" presName="space" presStyleCnt="0"/>
      <dgm:spPr/>
    </dgm:pt>
    <dgm:pt modelId="{0CEC6784-3573-43AF-9905-986AC532488C}" type="pres">
      <dgm:prSet presAssocID="{59BA4C63-7681-44A1-9E1A-B107A871CB6B}" presName="compositeA" presStyleCnt="0"/>
      <dgm:spPr/>
    </dgm:pt>
    <dgm:pt modelId="{A55809B7-FC40-4050-B674-58E3378833A0}" type="pres">
      <dgm:prSet presAssocID="{59BA4C63-7681-44A1-9E1A-B107A871CB6B}" presName="textA" presStyleLbl="revTx" presStyleIdx="2" presStyleCnt="5" custScaleY="94166" custLinFactNeighborX="-5302" custLinFactNeighborY="20410">
        <dgm:presLayoutVars>
          <dgm:bulletEnabled val="1"/>
        </dgm:presLayoutVars>
      </dgm:prSet>
      <dgm:spPr/>
    </dgm:pt>
    <dgm:pt modelId="{91D8BE59-004B-4C9C-B933-70A36123E03A}" type="pres">
      <dgm:prSet presAssocID="{59BA4C63-7681-44A1-9E1A-B107A871CB6B}" presName="circleA" presStyleLbl="node1" presStyleIdx="2" presStyleCnt="5" custLinFactY="-100000" custLinFactNeighborX="33783" custLinFactNeighborY="-194400"/>
      <dgm:spPr/>
    </dgm:pt>
    <dgm:pt modelId="{239F46EE-40EB-48CB-8390-781EB48251E6}" type="pres">
      <dgm:prSet presAssocID="{59BA4C63-7681-44A1-9E1A-B107A871CB6B}" presName="spaceA" presStyleCnt="0"/>
      <dgm:spPr/>
    </dgm:pt>
    <dgm:pt modelId="{D4923CA0-2D56-4C75-A66C-16FE1DE973C3}" type="pres">
      <dgm:prSet presAssocID="{C924F611-CB45-4F8F-886C-9A8EED8DCFE9}" presName="space" presStyleCnt="0"/>
      <dgm:spPr/>
    </dgm:pt>
    <dgm:pt modelId="{D808DDCA-2C1E-4085-8A95-78C2373A1F39}" type="pres">
      <dgm:prSet presAssocID="{EDAC708E-6B21-44E4-AD52-F79BCE336D3A}" presName="compositeB" presStyleCnt="0"/>
      <dgm:spPr/>
    </dgm:pt>
    <dgm:pt modelId="{E8CDE54F-7E6B-4796-9CF9-3CB02CA4FD88}" type="pres">
      <dgm:prSet presAssocID="{EDAC708E-6B21-44E4-AD52-F79BCE336D3A}" presName="textB" presStyleLbl="revTx" presStyleIdx="3" presStyleCnt="5" custScaleX="136855" custLinFactNeighborX="-5454" custLinFactNeighborY="-71868">
        <dgm:presLayoutVars>
          <dgm:bulletEnabled val="1"/>
        </dgm:presLayoutVars>
      </dgm:prSet>
      <dgm:spPr/>
    </dgm:pt>
    <dgm:pt modelId="{CF4BACB6-E6D6-4311-ACF6-61EF18E0F4B2}" type="pres">
      <dgm:prSet presAssocID="{EDAC708E-6B21-44E4-AD52-F79BCE336D3A}" presName="circleB" presStyleLbl="node1" presStyleIdx="3" presStyleCnt="5" custLinFactY="-100234" custLinFactNeighborX="45172" custLinFactNeighborY="-200000"/>
      <dgm:spPr/>
    </dgm:pt>
    <dgm:pt modelId="{52563CFD-E87B-4280-A51D-58B7936F6D5A}" type="pres">
      <dgm:prSet presAssocID="{EDAC708E-6B21-44E4-AD52-F79BCE336D3A}" presName="spaceB" presStyleCnt="0"/>
      <dgm:spPr/>
    </dgm:pt>
    <dgm:pt modelId="{68141780-2A32-4FF6-82F0-4A95F838174B}" type="pres">
      <dgm:prSet presAssocID="{F4367BE5-4810-49C7-90B8-331D8378C5E9}" presName="space" presStyleCnt="0"/>
      <dgm:spPr/>
    </dgm:pt>
    <dgm:pt modelId="{4F90034E-0D38-4C76-8080-42F819311EBC}" type="pres">
      <dgm:prSet presAssocID="{382CCCEB-A52F-4D5F-846B-272D6AE96933}" presName="compositeA" presStyleCnt="0"/>
      <dgm:spPr/>
    </dgm:pt>
    <dgm:pt modelId="{543DA83A-D4D9-4BDD-923D-147CBB00EAF4}" type="pres">
      <dgm:prSet presAssocID="{382CCCEB-A52F-4D5F-846B-272D6AE96933}" presName="textA" presStyleLbl="revTx" presStyleIdx="4" presStyleCnt="5" custScaleX="142124" custScaleY="47712" custLinFactNeighborX="2335" custLinFactNeighborY="60411">
        <dgm:presLayoutVars>
          <dgm:bulletEnabled val="1"/>
        </dgm:presLayoutVars>
      </dgm:prSet>
      <dgm:spPr/>
    </dgm:pt>
    <dgm:pt modelId="{94D2A5CD-C407-4506-B46E-5032A56F4A2D}" type="pres">
      <dgm:prSet presAssocID="{382CCCEB-A52F-4D5F-846B-272D6AE96933}" presName="circleA" presStyleLbl="node1" presStyleIdx="4" presStyleCnt="5" custLinFactY="-100000" custLinFactNeighborX="-19706" custLinFactNeighborY="-147946"/>
      <dgm:spPr/>
    </dgm:pt>
    <dgm:pt modelId="{175E7E07-3E6D-4BCA-A995-539EBCC33F34}" type="pres">
      <dgm:prSet presAssocID="{382CCCEB-A52F-4D5F-846B-272D6AE96933}" presName="spaceA" presStyleCnt="0"/>
      <dgm:spPr/>
    </dgm:pt>
  </dgm:ptLst>
  <dgm:cxnLst>
    <dgm:cxn modelId="{5A7E9A01-501E-4148-A3B6-DA4EB9F8AB12}" srcId="{3EC5423B-AB38-4FD1-8342-F61C9B3EBCA3}" destId="{382CCCEB-A52F-4D5F-846B-272D6AE96933}" srcOrd="4" destOrd="0" parTransId="{8CE80731-3DD7-4E62-AB52-8FA722C7B513}" sibTransId="{9A7E4293-EDA7-4CD0-9115-65B6263A2924}"/>
    <dgm:cxn modelId="{A3DF7503-9953-44C3-A16C-10E035CD8B58}" srcId="{3EC5423B-AB38-4FD1-8342-F61C9B3EBCA3}" destId="{EA272255-BD58-406E-A98E-4C8AEB098138}" srcOrd="0" destOrd="0" parTransId="{9D815A7F-9D77-48EC-A55E-510F20F9B131}" sibTransId="{5816D23F-1068-43B7-BD54-8C6C1D2B0361}"/>
    <dgm:cxn modelId="{7839B769-9FF1-40FF-B420-3B042E4CFB6A}" srcId="{3EC5423B-AB38-4FD1-8342-F61C9B3EBCA3}" destId="{59BA4C63-7681-44A1-9E1A-B107A871CB6B}" srcOrd="2" destOrd="0" parTransId="{406B1713-B670-4B5B-B716-DC37AA542B86}" sibTransId="{C924F611-CB45-4F8F-886C-9A8EED8DCFE9}"/>
    <dgm:cxn modelId="{577EEC92-9F2E-406C-A4B4-BF59FAD30728}" type="presOf" srcId="{382CCCEB-A52F-4D5F-846B-272D6AE96933}" destId="{543DA83A-D4D9-4BDD-923D-147CBB00EAF4}" srcOrd="0" destOrd="0" presId="urn:microsoft.com/office/officeart/2005/8/layout/hProcess11"/>
    <dgm:cxn modelId="{9AD3789D-E342-4280-8B20-31E027C2FC3A}" type="presOf" srcId="{644DFA21-5721-40D9-B384-C731B6B4A0A3}" destId="{EB99F9E2-63E8-41B6-8C49-4A60256D36B8}" srcOrd="0" destOrd="0" presId="urn:microsoft.com/office/officeart/2005/8/layout/hProcess11"/>
    <dgm:cxn modelId="{CA627AA4-73B4-4295-8542-68FA44F89F9A}" srcId="{3EC5423B-AB38-4FD1-8342-F61C9B3EBCA3}" destId="{644DFA21-5721-40D9-B384-C731B6B4A0A3}" srcOrd="1" destOrd="0" parTransId="{8B28C5DF-C1FF-435E-87F1-D0263DED6824}" sibTransId="{5F249C7C-2F01-4DA0-93DC-1AD25F5D6CE2}"/>
    <dgm:cxn modelId="{3BFE54B4-D802-4EFC-963C-A6E24F00A5DC}" type="presOf" srcId="{59BA4C63-7681-44A1-9E1A-B107A871CB6B}" destId="{A55809B7-FC40-4050-B674-58E3378833A0}" srcOrd="0" destOrd="0" presId="urn:microsoft.com/office/officeart/2005/8/layout/hProcess11"/>
    <dgm:cxn modelId="{5BB499B8-AAD0-48A4-A0F0-182F9D3E4D98}" type="presOf" srcId="{EDAC708E-6B21-44E4-AD52-F79BCE336D3A}" destId="{E8CDE54F-7E6B-4796-9CF9-3CB02CA4FD88}" srcOrd="0" destOrd="0" presId="urn:microsoft.com/office/officeart/2005/8/layout/hProcess11"/>
    <dgm:cxn modelId="{AB893CDC-455D-4292-BF15-621AA9A2100B}" srcId="{3EC5423B-AB38-4FD1-8342-F61C9B3EBCA3}" destId="{EDAC708E-6B21-44E4-AD52-F79BCE336D3A}" srcOrd="3" destOrd="0" parTransId="{1EF69A33-1C7D-4F36-BA00-BB544D732A4E}" sibTransId="{F4367BE5-4810-49C7-90B8-331D8378C5E9}"/>
    <dgm:cxn modelId="{970C28DD-E45A-4332-82A1-B0F52AE777A9}" type="presOf" srcId="{3EC5423B-AB38-4FD1-8342-F61C9B3EBCA3}" destId="{B45043DD-1D61-4B99-A01A-DB62EA7498E5}" srcOrd="0" destOrd="0" presId="urn:microsoft.com/office/officeart/2005/8/layout/hProcess11"/>
    <dgm:cxn modelId="{006457F8-F724-43F9-8BCB-65DB805D2B7F}" type="presOf" srcId="{EA272255-BD58-406E-A98E-4C8AEB098138}" destId="{B5881B5D-3DEC-4BB3-9683-DC36427BEB5D}" srcOrd="0" destOrd="0" presId="urn:microsoft.com/office/officeart/2005/8/layout/hProcess11"/>
    <dgm:cxn modelId="{0C686FED-F4EE-46BA-A857-B37A67EE990B}" type="presParOf" srcId="{B45043DD-1D61-4B99-A01A-DB62EA7498E5}" destId="{98E95499-134B-4166-AE14-C0A6C615EB20}" srcOrd="0" destOrd="0" presId="urn:microsoft.com/office/officeart/2005/8/layout/hProcess11"/>
    <dgm:cxn modelId="{C9392231-6CEE-4F5E-8FEC-A47C356FA112}" type="presParOf" srcId="{B45043DD-1D61-4B99-A01A-DB62EA7498E5}" destId="{D457113B-7541-436F-B6AF-79F28CD0E281}" srcOrd="1" destOrd="0" presId="urn:microsoft.com/office/officeart/2005/8/layout/hProcess11"/>
    <dgm:cxn modelId="{B2342897-DC3C-4CC2-8A6A-C5AC0A4ACB51}" type="presParOf" srcId="{D457113B-7541-436F-B6AF-79F28CD0E281}" destId="{4B54ECDE-BB34-45BD-AA80-F8DF53314BFC}" srcOrd="0" destOrd="0" presId="urn:microsoft.com/office/officeart/2005/8/layout/hProcess11"/>
    <dgm:cxn modelId="{75668C3F-07A2-44D6-B4DF-676B91CA3443}" type="presParOf" srcId="{4B54ECDE-BB34-45BD-AA80-F8DF53314BFC}" destId="{B5881B5D-3DEC-4BB3-9683-DC36427BEB5D}" srcOrd="0" destOrd="0" presId="urn:microsoft.com/office/officeart/2005/8/layout/hProcess11"/>
    <dgm:cxn modelId="{9DCC36BC-7D3E-49E6-99C0-362E2DF41BC5}" type="presParOf" srcId="{4B54ECDE-BB34-45BD-AA80-F8DF53314BFC}" destId="{8E096A41-D916-46EA-9A8B-E652A24050A7}" srcOrd="1" destOrd="0" presId="urn:microsoft.com/office/officeart/2005/8/layout/hProcess11"/>
    <dgm:cxn modelId="{FC0D3BA6-19EC-44A8-AF62-737A399AC586}" type="presParOf" srcId="{4B54ECDE-BB34-45BD-AA80-F8DF53314BFC}" destId="{BC310D7E-E22F-4142-A3FE-CFC4535F977B}" srcOrd="2" destOrd="0" presId="urn:microsoft.com/office/officeart/2005/8/layout/hProcess11"/>
    <dgm:cxn modelId="{5E9A51EF-49B0-4768-BBCA-FD0AC10AC862}" type="presParOf" srcId="{D457113B-7541-436F-B6AF-79F28CD0E281}" destId="{D3EFCECE-DAC6-486F-832D-F5480E875F24}" srcOrd="1" destOrd="0" presId="urn:microsoft.com/office/officeart/2005/8/layout/hProcess11"/>
    <dgm:cxn modelId="{9FB80D6A-C6F4-4187-95B1-E7141EF5FF6A}" type="presParOf" srcId="{D457113B-7541-436F-B6AF-79F28CD0E281}" destId="{DB439498-E855-402F-A328-10BADD20182E}" srcOrd="2" destOrd="0" presId="urn:microsoft.com/office/officeart/2005/8/layout/hProcess11"/>
    <dgm:cxn modelId="{14D965A8-300A-4F95-897C-D47648395E52}" type="presParOf" srcId="{DB439498-E855-402F-A328-10BADD20182E}" destId="{EB99F9E2-63E8-41B6-8C49-4A60256D36B8}" srcOrd="0" destOrd="0" presId="urn:microsoft.com/office/officeart/2005/8/layout/hProcess11"/>
    <dgm:cxn modelId="{3FB54BAD-E882-4DEA-BFA2-AE8FA26654B0}" type="presParOf" srcId="{DB439498-E855-402F-A328-10BADD20182E}" destId="{A424BBBC-F882-481B-9C37-70A11AA505BB}" srcOrd="1" destOrd="0" presId="urn:microsoft.com/office/officeart/2005/8/layout/hProcess11"/>
    <dgm:cxn modelId="{94184792-C924-48D4-8AA8-0F16A5D4EA2B}" type="presParOf" srcId="{DB439498-E855-402F-A328-10BADD20182E}" destId="{08B50E33-D29B-41E9-AE97-864E2FB288BE}" srcOrd="2" destOrd="0" presId="urn:microsoft.com/office/officeart/2005/8/layout/hProcess11"/>
    <dgm:cxn modelId="{1FFFCC32-4C51-474F-9468-929E56256398}" type="presParOf" srcId="{D457113B-7541-436F-B6AF-79F28CD0E281}" destId="{618E9D49-4EE2-45B7-B034-FB72B2FB7DA8}" srcOrd="3" destOrd="0" presId="urn:microsoft.com/office/officeart/2005/8/layout/hProcess11"/>
    <dgm:cxn modelId="{5D2E7585-4D9F-41BF-A658-2D9C08270C71}" type="presParOf" srcId="{D457113B-7541-436F-B6AF-79F28CD0E281}" destId="{0CEC6784-3573-43AF-9905-986AC532488C}" srcOrd="4" destOrd="0" presId="urn:microsoft.com/office/officeart/2005/8/layout/hProcess11"/>
    <dgm:cxn modelId="{37A71564-F165-45C4-A56E-477AFE9A106B}" type="presParOf" srcId="{0CEC6784-3573-43AF-9905-986AC532488C}" destId="{A55809B7-FC40-4050-B674-58E3378833A0}" srcOrd="0" destOrd="0" presId="urn:microsoft.com/office/officeart/2005/8/layout/hProcess11"/>
    <dgm:cxn modelId="{92941E21-8F2D-4C89-95BC-DF531D7B6868}" type="presParOf" srcId="{0CEC6784-3573-43AF-9905-986AC532488C}" destId="{91D8BE59-004B-4C9C-B933-70A36123E03A}" srcOrd="1" destOrd="0" presId="urn:microsoft.com/office/officeart/2005/8/layout/hProcess11"/>
    <dgm:cxn modelId="{D315CEFD-EB00-4205-8C74-4DB030969A6B}" type="presParOf" srcId="{0CEC6784-3573-43AF-9905-986AC532488C}" destId="{239F46EE-40EB-48CB-8390-781EB48251E6}" srcOrd="2" destOrd="0" presId="urn:microsoft.com/office/officeart/2005/8/layout/hProcess11"/>
    <dgm:cxn modelId="{B3E8DF9E-3EBF-4550-A045-64EEA9A5A74C}" type="presParOf" srcId="{D457113B-7541-436F-B6AF-79F28CD0E281}" destId="{D4923CA0-2D56-4C75-A66C-16FE1DE973C3}" srcOrd="5" destOrd="0" presId="urn:microsoft.com/office/officeart/2005/8/layout/hProcess11"/>
    <dgm:cxn modelId="{A1E487EC-58C5-4EDE-B0A0-E6770AA310D9}" type="presParOf" srcId="{D457113B-7541-436F-B6AF-79F28CD0E281}" destId="{D808DDCA-2C1E-4085-8A95-78C2373A1F39}" srcOrd="6" destOrd="0" presId="urn:microsoft.com/office/officeart/2005/8/layout/hProcess11"/>
    <dgm:cxn modelId="{AAE56156-C53B-4F4C-8687-5EB5F1543609}" type="presParOf" srcId="{D808DDCA-2C1E-4085-8A95-78C2373A1F39}" destId="{E8CDE54F-7E6B-4796-9CF9-3CB02CA4FD88}" srcOrd="0" destOrd="0" presId="urn:microsoft.com/office/officeart/2005/8/layout/hProcess11"/>
    <dgm:cxn modelId="{4D82C8D0-F81D-46E3-A878-5D1A7F0E6A7B}" type="presParOf" srcId="{D808DDCA-2C1E-4085-8A95-78C2373A1F39}" destId="{CF4BACB6-E6D6-4311-ACF6-61EF18E0F4B2}" srcOrd="1" destOrd="0" presId="urn:microsoft.com/office/officeart/2005/8/layout/hProcess11"/>
    <dgm:cxn modelId="{B695E440-542D-4421-8FC0-9212A0F63320}" type="presParOf" srcId="{D808DDCA-2C1E-4085-8A95-78C2373A1F39}" destId="{52563CFD-E87B-4280-A51D-58B7936F6D5A}" srcOrd="2" destOrd="0" presId="urn:microsoft.com/office/officeart/2005/8/layout/hProcess11"/>
    <dgm:cxn modelId="{84747EE3-1BE7-474A-9680-9A5A7410FF8B}" type="presParOf" srcId="{D457113B-7541-436F-B6AF-79F28CD0E281}" destId="{68141780-2A32-4FF6-82F0-4A95F838174B}" srcOrd="7" destOrd="0" presId="urn:microsoft.com/office/officeart/2005/8/layout/hProcess11"/>
    <dgm:cxn modelId="{C1687915-8433-4925-AE44-0A5486E3A668}" type="presParOf" srcId="{D457113B-7541-436F-B6AF-79F28CD0E281}" destId="{4F90034E-0D38-4C76-8080-42F819311EBC}" srcOrd="8" destOrd="0" presId="urn:microsoft.com/office/officeart/2005/8/layout/hProcess11"/>
    <dgm:cxn modelId="{3307993B-2E8C-417B-A626-3AC6C3507C59}" type="presParOf" srcId="{4F90034E-0D38-4C76-8080-42F819311EBC}" destId="{543DA83A-D4D9-4BDD-923D-147CBB00EAF4}" srcOrd="0" destOrd="0" presId="urn:microsoft.com/office/officeart/2005/8/layout/hProcess11"/>
    <dgm:cxn modelId="{1D20D110-943C-4E26-A8BE-729260F2BE73}" type="presParOf" srcId="{4F90034E-0D38-4C76-8080-42F819311EBC}" destId="{94D2A5CD-C407-4506-B46E-5032A56F4A2D}" srcOrd="1" destOrd="0" presId="urn:microsoft.com/office/officeart/2005/8/layout/hProcess11"/>
    <dgm:cxn modelId="{03F379E5-5906-4676-BEF7-77A56E702ECA}" type="presParOf" srcId="{4F90034E-0D38-4C76-8080-42F819311EBC}" destId="{175E7E07-3E6D-4BCA-A995-539EBCC33F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95499-134B-4166-AE14-C0A6C615EB20}">
      <dsp:nvSpPr>
        <dsp:cNvPr id="0" name=""/>
        <dsp:cNvSpPr/>
      </dsp:nvSpPr>
      <dsp:spPr>
        <a:xfrm>
          <a:off x="16332" y="0"/>
          <a:ext cx="8079274" cy="1299209"/>
        </a:xfrm>
        <a:prstGeom prst="notched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81B5D-3DEC-4BB3-9683-DC36427BEB5D}">
      <dsp:nvSpPr>
        <dsp:cNvPr id="0" name=""/>
        <dsp:cNvSpPr/>
      </dsp:nvSpPr>
      <dsp:spPr>
        <a:xfrm>
          <a:off x="4" y="48889"/>
          <a:ext cx="1251459" cy="127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Organisoituminen</a:t>
          </a:r>
        </a:p>
      </dsp:txBody>
      <dsp:txXfrm>
        <a:off x="4" y="48889"/>
        <a:ext cx="1251459" cy="1270003"/>
      </dsp:txXfrm>
    </dsp:sp>
    <dsp:sp modelId="{8E096A41-D916-46EA-9A8B-E652A24050A7}">
      <dsp:nvSpPr>
        <dsp:cNvPr id="0" name=""/>
        <dsp:cNvSpPr/>
      </dsp:nvSpPr>
      <dsp:spPr>
        <a:xfrm>
          <a:off x="493941" y="466757"/>
          <a:ext cx="324802" cy="32480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9F9E2-63E8-41B6-8C49-4A60256D36B8}">
      <dsp:nvSpPr>
        <dsp:cNvPr id="0" name=""/>
        <dsp:cNvSpPr/>
      </dsp:nvSpPr>
      <dsp:spPr>
        <a:xfrm>
          <a:off x="1300758" y="1031741"/>
          <a:ext cx="1221686" cy="1299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Orientoituminen</a:t>
          </a:r>
        </a:p>
      </dsp:txBody>
      <dsp:txXfrm>
        <a:off x="1300758" y="1031741"/>
        <a:ext cx="1221686" cy="1299209"/>
      </dsp:txXfrm>
    </dsp:sp>
    <dsp:sp modelId="{A424BBBC-F882-481B-9C37-70A11AA505BB}">
      <dsp:nvSpPr>
        <dsp:cNvPr id="0" name=""/>
        <dsp:cNvSpPr/>
      </dsp:nvSpPr>
      <dsp:spPr>
        <a:xfrm>
          <a:off x="1811005" y="480954"/>
          <a:ext cx="324802" cy="32480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809B7-FC40-4050-B674-58E3378833A0}">
      <dsp:nvSpPr>
        <dsp:cNvPr id="0" name=""/>
        <dsp:cNvSpPr/>
      </dsp:nvSpPr>
      <dsp:spPr>
        <a:xfrm>
          <a:off x="2552010" y="284117"/>
          <a:ext cx="1221686" cy="122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RAI- osaamisen varmistaminen</a:t>
          </a:r>
        </a:p>
      </dsp:txBody>
      <dsp:txXfrm>
        <a:off x="2552010" y="284117"/>
        <a:ext cx="1221686" cy="1223414"/>
      </dsp:txXfrm>
    </dsp:sp>
    <dsp:sp modelId="{91D8BE59-004B-4C9C-B933-70A36123E03A}">
      <dsp:nvSpPr>
        <dsp:cNvPr id="0" name=""/>
        <dsp:cNvSpPr/>
      </dsp:nvSpPr>
      <dsp:spPr>
        <a:xfrm>
          <a:off x="3174954" y="486443"/>
          <a:ext cx="324802" cy="32480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DE54F-7E6B-4796-9CF9-3CB02CA4FD88}">
      <dsp:nvSpPr>
        <dsp:cNvPr id="0" name=""/>
        <dsp:cNvSpPr/>
      </dsp:nvSpPr>
      <dsp:spPr>
        <a:xfrm>
          <a:off x="3832924" y="1015098"/>
          <a:ext cx="1671939" cy="1299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Asiakkaan RAI- arviointi ja arviointitiedon käyttö</a:t>
          </a:r>
        </a:p>
      </dsp:txBody>
      <dsp:txXfrm>
        <a:off x="3832924" y="1015098"/>
        <a:ext cx="1671939" cy="1299209"/>
      </dsp:txXfrm>
    </dsp:sp>
    <dsp:sp modelId="{CF4BACB6-E6D6-4311-ACF6-61EF18E0F4B2}">
      <dsp:nvSpPr>
        <dsp:cNvPr id="0" name=""/>
        <dsp:cNvSpPr/>
      </dsp:nvSpPr>
      <dsp:spPr>
        <a:xfrm>
          <a:off x="4719843" y="486443"/>
          <a:ext cx="324802" cy="32480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DA83A-D4D9-4BDD-923D-147CBB00EAF4}">
      <dsp:nvSpPr>
        <dsp:cNvPr id="0" name=""/>
        <dsp:cNvSpPr/>
      </dsp:nvSpPr>
      <dsp:spPr>
        <a:xfrm>
          <a:off x="5661105" y="954698"/>
          <a:ext cx="1736310" cy="619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RAI- vertailutiedon käyttö ja tiedolla johtamisen prosessit</a:t>
          </a:r>
        </a:p>
      </dsp:txBody>
      <dsp:txXfrm>
        <a:off x="5661105" y="954698"/>
        <a:ext cx="1736310" cy="619879"/>
      </dsp:txXfrm>
    </dsp:sp>
    <dsp:sp modelId="{94D2A5CD-C407-4506-B46E-5032A56F4A2D}">
      <dsp:nvSpPr>
        <dsp:cNvPr id="0" name=""/>
        <dsp:cNvSpPr/>
      </dsp:nvSpPr>
      <dsp:spPr>
        <a:xfrm>
          <a:off x="6274327" y="486443"/>
          <a:ext cx="324802" cy="32480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yksi log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unSote_Esityspohja_kansipohj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3" name="Picture 2" descr="Siun_sote-1_väri_tummall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E6368A09-E967-495F-B772-E059891C6EE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1595" y="4708139"/>
            <a:ext cx="1811777" cy="2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1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ihtuvat log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66" y="1154866"/>
            <a:ext cx="4269242" cy="2383810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293" y="1316989"/>
            <a:ext cx="4497415" cy="2221687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0" y="1262948"/>
            <a:ext cx="4263238" cy="2275728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156" y="884660"/>
            <a:ext cx="4677552" cy="2654016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7" y="1142857"/>
            <a:ext cx="5031821" cy="2395819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379" y="1016761"/>
            <a:ext cx="4383329" cy="2521915"/>
          </a:xfrm>
          <a:prstGeom prst="rect">
            <a:avLst/>
          </a:prstGeom>
        </p:spPr>
      </p:pic>
      <p:pic>
        <p:nvPicPr>
          <p:cNvPr id="15" name="Picture 14" descr="Siun_sote-8_väri_tummalle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15" y="1178884"/>
            <a:ext cx="4467393" cy="2359792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9D728EC9-562B-42EF-AE46-6011A403021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201595" y="4708139"/>
            <a:ext cx="1811777" cy="2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7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sityksen aihe tai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accent5"/>
                </a:solidFill>
              </a:defRPr>
            </a:lvl1pPr>
          </a:lstStyle>
          <a:p>
            <a:r>
              <a:rPr lang="fi-FI" dirty="0"/>
              <a:t>Esityksen aihe tai väliotsikko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0" y="4399427"/>
            <a:ext cx="949723" cy="53886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</p:pic>
      <p:sp>
        <p:nvSpPr>
          <p:cNvPr id="2" name="TextBox 1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 err="1">
                <a:solidFill>
                  <a:schemeClr val="bg1"/>
                </a:solidFill>
              </a:rPr>
              <a:t>Pohjois-Karjalan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sosiaali</a:t>
            </a:r>
            <a:r>
              <a:rPr lang="en-US" sz="1200" baseline="0" dirty="0">
                <a:solidFill>
                  <a:schemeClr val="bg1"/>
                </a:solidFill>
              </a:rPr>
              <a:t>- </a:t>
            </a:r>
            <a:r>
              <a:rPr lang="en-US" sz="1200" baseline="0" dirty="0" err="1">
                <a:solidFill>
                  <a:schemeClr val="bg1"/>
                </a:solidFill>
              </a:rPr>
              <a:t>ja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terveyspalvelujen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kuntayhtymä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accent1"/>
                </a:solidFill>
              </a:rPr>
              <a:t>www.siunsote.fi</a:t>
            </a:r>
            <a:endParaRPr lang="en-US" sz="1200" baseline="0" dirty="0">
              <a:solidFill>
                <a:schemeClr val="accent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pitäjä</a:t>
            </a:r>
            <a:r>
              <a:rPr lang="en-US" dirty="0"/>
              <a:t>, </a:t>
            </a:r>
            <a:r>
              <a:rPr lang="en-US" dirty="0" err="1"/>
              <a:t>päivämäärä</a:t>
            </a:r>
            <a:r>
              <a:rPr lang="en-US" dirty="0"/>
              <a:t> tai </a:t>
            </a:r>
            <a:r>
              <a:rPr lang="en-US" dirty="0" err="1"/>
              <a:t>lisäotsikko</a:t>
            </a:r>
            <a:endParaRPr lang="en-US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ABB2858-C521-495A-81CC-0D32E88336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74563" y="4708139"/>
            <a:ext cx="1811777" cy="2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1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sityksen aihe tai väliotsikko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aihe tai väliotsikko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pitäjä</a:t>
            </a:r>
            <a:r>
              <a:rPr lang="en-US" dirty="0"/>
              <a:t>, </a:t>
            </a:r>
            <a:r>
              <a:rPr lang="en-US" dirty="0" err="1"/>
              <a:t>päivämäärä</a:t>
            </a:r>
            <a:r>
              <a:rPr lang="en-US" dirty="0"/>
              <a:t> tai </a:t>
            </a:r>
            <a:r>
              <a:rPr lang="en-US" dirty="0" err="1"/>
              <a:t>lisäotsikko</a:t>
            </a:r>
            <a:endParaRPr lang="en-US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9" name="TextBox 5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 err="1">
                <a:solidFill>
                  <a:schemeClr val="tx1"/>
                </a:solidFill>
              </a:rPr>
              <a:t>Pohjois-Karjalan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sosiaali</a:t>
            </a:r>
            <a:r>
              <a:rPr lang="en-US" sz="1200" baseline="0" dirty="0">
                <a:solidFill>
                  <a:schemeClr val="tx1"/>
                </a:solidFill>
              </a:rPr>
              <a:t>- </a:t>
            </a:r>
            <a:r>
              <a:rPr lang="en-US" sz="1200" baseline="0" dirty="0" err="1">
                <a:solidFill>
                  <a:schemeClr val="tx1"/>
                </a:solidFill>
              </a:rPr>
              <a:t>ja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terveyspalvelujen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kuntayhtymä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www.siunsote.fi</a:t>
            </a:r>
            <a:endParaRPr lang="en-US" sz="1200" b="1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2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erusdia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6599605" y="4684237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baseline="0" dirty="0">
                <a:solidFill>
                  <a:schemeClr val="tx1"/>
                </a:solidFill>
              </a:rPr>
              <a:t>www.siunsote.fi</a:t>
            </a:r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6" y="4442474"/>
            <a:ext cx="969612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7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putervehd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Lopputervehdys!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 err="1">
                <a:solidFill>
                  <a:schemeClr val="bg1"/>
                </a:solidFill>
              </a:rPr>
              <a:t>Pohjois-Karjalan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sosiaali</a:t>
            </a:r>
            <a:r>
              <a:rPr lang="en-US" sz="1200" baseline="0" dirty="0">
                <a:solidFill>
                  <a:schemeClr val="bg1"/>
                </a:solidFill>
              </a:rPr>
              <a:t>- </a:t>
            </a:r>
            <a:r>
              <a:rPr lang="en-US" sz="1200" baseline="0" dirty="0" err="1">
                <a:solidFill>
                  <a:schemeClr val="bg1"/>
                </a:solidFill>
              </a:rPr>
              <a:t>ja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terveyspalvelujen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bg1"/>
                </a:solidFill>
              </a:rPr>
              <a:t>kuntayhtymä</a:t>
            </a:r>
            <a:r>
              <a:rPr lang="en-US" sz="1200" baseline="0" dirty="0">
                <a:solidFill>
                  <a:schemeClr val="bg1"/>
                </a:solidFill>
              </a:rPr>
              <a:t> </a:t>
            </a:r>
            <a:r>
              <a:rPr lang="en-US" sz="1200" baseline="0" dirty="0" err="1">
                <a:solidFill>
                  <a:schemeClr val="accent1"/>
                </a:solidFill>
              </a:rPr>
              <a:t>www.siunsote.fi</a:t>
            </a:r>
            <a:endParaRPr lang="en-US" sz="1200" baseline="0" dirty="0">
              <a:solidFill>
                <a:schemeClr val="accent1"/>
              </a:solidFill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CFBAF521-5093-4B48-980C-3780B98DA5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74563" y="4708139"/>
            <a:ext cx="1811777" cy="2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5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opputervehdys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Lopputervehdys!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 err="1">
                <a:solidFill>
                  <a:schemeClr val="tx1"/>
                </a:solidFill>
              </a:rPr>
              <a:t>Pohjois-Karjalan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sosiaali</a:t>
            </a:r>
            <a:r>
              <a:rPr lang="en-US" sz="1200" baseline="0" dirty="0">
                <a:solidFill>
                  <a:schemeClr val="tx1"/>
                </a:solidFill>
              </a:rPr>
              <a:t>- </a:t>
            </a:r>
            <a:r>
              <a:rPr lang="en-US" sz="1200" baseline="0" dirty="0" err="1">
                <a:solidFill>
                  <a:schemeClr val="tx1"/>
                </a:solidFill>
              </a:rPr>
              <a:t>ja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terveyspalvelujen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err="1">
                <a:solidFill>
                  <a:schemeClr val="tx1"/>
                </a:solidFill>
              </a:rPr>
              <a:t>kuntayhtymä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www.siunsote.fi</a:t>
            </a:r>
            <a:endParaRPr lang="en-US" sz="1200" b="1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5729" y="1295863"/>
            <a:ext cx="8164481" cy="323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99605" y="4737023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 err="1">
                <a:solidFill>
                  <a:schemeClr val="accent1"/>
                </a:solidFill>
              </a:rPr>
              <a:t>www.siunsote.fi</a:t>
            </a:r>
            <a:endParaRPr lang="en-US" sz="1200" baseline="0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8" y="4459148"/>
            <a:ext cx="907085" cy="479146"/>
          </a:xfrm>
          <a:prstGeom prst="rect">
            <a:avLst/>
          </a:prstGeom>
        </p:spPr>
      </p:pic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725728" y="206375"/>
            <a:ext cx="8164482" cy="98374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Click to edit Master title style</a:t>
            </a:r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22CAE4D-6363-496C-A06B-8D6A78BE018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474563" y="4708139"/>
            <a:ext cx="1811777" cy="2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0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0" r:id="rId3"/>
    <p:sldLayoutId id="2147483656" r:id="rId4"/>
    <p:sldLayoutId id="2147483665" r:id="rId5"/>
    <p:sldLayoutId id="2147483661" r:id="rId6"/>
    <p:sldLayoutId id="2147483666" r:id="rId7"/>
    <p:sldLayoutId id="2147483659" r:id="rId8"/>
    <p:sldLayoutId id="2147483664" r:id="rId9"/>
  </p:sldLayoutIdLst>
  <p:txStyles>
    <p:titleStyle>
      <a:lvl1pPr algn="l" defTabSz="457200" rtl="0" eaLnBrk="1" latinLnBrk="0" hangingPunct="1">
        <a:lnSpc>
          <a:spcPts val="3400"/>
        </a:lnSpc>
        <a:spcBef>
          <a:spcPct val="0"/>
        </a:spcBef>
        <a:buNone/>
        <a:defRPr sz="3400" b="1" i="0" kern="120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42B818A-E941-468F-98A3-1FCF5C74ED9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1236742"/>
              </p:ext>
            </p:extLst>
          </p:nvPr>
        </p:nvGraphicFramePr>
        <p:xfrm>
          <a:off x="770652" y="233743"/>
          <a:ext cx="8164512" cy="3248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34EB3FC2-BC3A-4900-848E-E105740DE9EB}"/>
              </a:ext>
            </a:extLst>
          </p:cNvPr>
          <p:cNvSpPr/>
          <p:nvPr/>
        </p:nvSpPr>
        <p:spPr>
          <a:xfrm>
            <a:off x="55132" y="1654630"/>
            <a:ext cx="1593820" cy="25258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Implementointihanke (THL)-&gt; koordinaatioryhmä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Ohjelmiston hankinta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-&gt; </a:t>
            </a:r>
            <a:r>
              <a:rPr lang="fi-FI" sz="900" dirty="0">
                <a:solidFill>
                  <a:prstClr val="black"/>
                </a:solidFill>
                <a:latin typeface="Calibri"/>
              </a:rPr>
              <a:t>O</a:t>
            </a:r>
            <a:r>
              <a:rPr kumimoji="0" lang="fi-FI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hjelmiston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käyttöönottoprojekti ja tekniset valmistelut, RAI- välineiden valinta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-&gt; Ohjausryhmän ja  projektiryhmän työskentely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9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RAI-roolit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Koulutuspolku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Viestintä etupainotteisesti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Verkostoituminen</a:t>
            </a:r>
            <a:endParaRPr lang="fi-FI" sz="900" dirty="0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89EB9823-F27C-40B5-99BE-8EA9339AA145}"/>
              </a:ext>
            </a:extLst>
          </p:cNvPr>
          <p:cNvSpPr/>
          <p:nvPr/>
        </p:nvSpPr>
        <p:spPr>
          <a:xfrm>
            <a:off x="1720880" y="1654629"/>
            <a:ext cx="1593820" cy="2606285"/>
          </a:xfrm>
          <a:prstGeom prst="roundRect">
            <a:avLst>
              <a:gd name="adj" fmla="val 1541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 dirty="0">
              <a:solidFill>
                <a:schemeClr val="tx1"/>
              </a:solidFill>
            </a:endParaRP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Käyttöönoton projektisuunnitelman tarkennukset, aikatauluttaminen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RAI- tietopohjan rakentaminen eri tasoisesti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Vertaiskehittäminen </a:t>
            </a:r>
            <a:r>
              <a:rPr lang="fi-FI" sz="900" dirty="0" err="1">
                <a:solidFill>
                  <a:schemeClr val="tx1"/>
                </a:solidFill>
              </a:rPr>
              <a:t>Bentchmarking</a:t>
            </a:r>
            <a:endParaRPr lang="fi-FI" sz="900" dirty="0">
              <a:solidFill>
                <a:schemeClr val="tx1"/>
              </a:solidFill>
            </a:endParaRP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Laatutyöryhmän perustaminen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Viestintä laaja-alaisesti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Käyttösuunnitelma</a:t>
            </a:r>
          </a:p>
          <a:p>
            <a:pPr algn="ctr"/>
            <a:r>
              <a:rPr lang="fi-FI" sz="900" dirty="0" err="1">
                <a:solidFill>
                  <a:schemeClr val="tx1"/>
                </a:solidFill>
              </a:rPr>
              <a:t>THL:n</a:t>
            </a:r>
            <a:r>
              <a:rPr lang="fi-FI" sz="900" dirty="0">
                <a:solidFill>
                  <a:schemeClr val="tx1"/>
                </a:solidFill>
              </a:rPr>
              <a:t> kouluttajakoulutus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Muutosjohtaminen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Arjen tukipalveluiden arviointivälineestä päättäminen</a:t>
            </a:r>
          </a:p>
          <a:p>
            <a:pPr algn="ctr"/>
            <a:endParaRPr lang="fi-FI" sz="1000" dirty="0">
              <a:solidFill>
                <a:schemeClr val="tx1"/>
              </a:solidFill>
            </a:endParaRP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3A26308F-8750-4186-8B46-0BDB50429016}"/>
              </a:ext>
            </a:extLst>
          </p:cNvPr>
          <p:cNvSpPr/>
          <p:nvPr/>
        </p:nvSpPr>
        <p:spPr>
          <a:xfrm>
            <a:off x="3400744" y="1654630"/>
            <a:ext cx="1500709" cy="2606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1"/>
                </a:solidFill>
              </a:rPr>
              <a:t>Koulutukset 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Organisaation laadittu RAI- osaamisen koulutusmalli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Osaamisen kirjaaminen HR- järjestelmään 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RAI osaaminen kehityskeskusteluissa</a:t>
            </a:r>
          </a:p>
          <a:p>
            <a:pPr algn="ctr"/>
            <a:endParaRPr lang="fi-FI" sz="900" dirty="0">
              <a:solidFill>
                <a:schemeClr val="tx1"/>
              </a:solidFill>
            </a:endParaRP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Asiakasrajapinnassa työskentelevien RAI kouluttaminen -&gt; RAI arviointitulosten hyödyntäminen</a:t>
            </a:r>
          </a:p>
          <a:p>
            <a:pPr algn="ctr"/>
            <a:endParaRPr lang="fi-FI" sz="900" dirty="0">
              <a:solidFill>
                <a:schemeClr val="tx1"/>
              </a:solidFill>
            </a:endParaRP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RAI- vastaavien ja RAI- kouluttajien verkosto</a:t>
            </a:r>
          </a:p>
          <a:p>
            <a:pPr algn="ctr"/>
            <a:endParaRPr lang="fi-FI" sz="900" dirty="0">
              <a:solidFill>
                <a:schemeClr val="tx1"/>
              </a:solidFill>
            </a:endParaRP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A549C582-D07D-48F4-92C2-E02D5A4EEC9B}"/>
              </a:ext>
            </a:extLst>
          </p:cNvPr>
          <p:cNvSpPr/>
          <p:nvPr/>
        </p:nvSpPr>
        <p:spPr>
          <a:xfrm>
            <a:off x="4987497" y="1654630"/>
            <a:ext cx="1501393" cy="26685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1"/>
                </a:solidFill>
              </a:rPr>
              <a:t>RAI-arviointi on yhtenäinen prosessi ja jatkuvaa toimintaa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Arviointitietoa käytetään asiakas, yksikkö ja organisaatiotasolla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Kirjaamiskäytännöt, APTJ integraatio</a:t>
            </a:r>
          </a:p>
          <a:p>
            <a:pPr algn="ctr"/>
            <a:r>
              <a:rPr lang="fi-FI" sz="900" dirty="0" err="1">
                <a:solidFill>
                  <a:schemeClr val="tx1"/>
                </a:solidFill>
              </a:rPr>
              <a:t>THL:n</a:t>
            </a:r>
            <a:r>
              <a:rPr lang="fi-FI" sz="900" dirty="0">
                <a:solidFill>
                  <a:schemeClr val="tx1"/>
                </a:solidFill>
              </a:rPr>
              <a:t> raporttitietokannat, laatumoduuli, laatuindikaattorit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Työohjeet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Arviointien laadun varmistus</a:t>
            </a:r>
          </a:p>
          <a:p>
            <a:pPr algn="ctr"/>
            <a:endParaRPr lang="fi-FI" sz="900" dirty="0">
              <a:solidFill>
                <a:schemeClr val="tx1"/>
              </a:solidFill>
            </a:endParaRPr>
          </a:p>
          <a:p>
            <a:pPr algn="ctr"/>
            <a:endParaRPr lang="fi-FI" sz="1000" dirty="0">
              <a:solidFill>
                <a:schemeClr val="tx1"/>
              </a:solidFill>
            </a:endParaRPr>
          </a:p>
          <a:p>
            <a:pPr algn="ctr"/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DA26F2CA-891F-48B6-BD16-1CA13F66259C}"/>
              </a:ext>
            </a:extLst>
          </p:cNvPr>
          <p:cNvSpPr/>
          <p:nvPr/>
        </p:nvSpPr>
        <p:spPr>
          <a:xfrm>
            <a:off x="6636327" y="1755648"/>
            <a:ext cx="1488545" cy="250526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1"/>
                </a:solidFill>
              </a:rPr>
              <a:t>Tiedolla johtaminen ja laatutyö, toiminnan seuranta, arviointi, kehittäminen, ja valvonta</a:t>
            </a: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-&gt; tiedon hyödyntäminen</a:t>
            </a:r>
          </a:p>
          <a:p>
            <a:pPr algn="ctr"/>
            <a:endParaRPr lang="fi-FI" sz="900" dirty="0">
              <a:solidFill>
                <a:schemeClr val="tx1"/>
              </a:solidFill>
            </a:endParaRPr>
          </a:p>
          <a:p>
            <a:pPr algn="ctr"/>
            <a:r>
              <a:rPr lang="fi-FI" sz="900" dirty="0">
                <a:solidFill>
                  <a:schemeClr val="tx1"/>
                </a:solidFill>
              </a:rPr>
              <a:t>Raporttitiedon hyödyntäminen eri tasoisesti (asiakastasolta organisaation ylimmälle tasolle)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02EDBD62-7275-4AE6-979B-7C18F52FF00C}"/>
              </a:ext>
            </a:extLst>
          </p:cNvPr>
          <p:cNvSpPr txBox="1"/>
          <p:nvPr/>
        </p:nvSpPr>
        <p:spPr>
          <a:xfrm>
            <a:off x="1375144" y="386143"/>
            <a:ext cx="596912" cy="372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77182A4D-A58C-46F1-82B5-A07D9E2985D9}"/>
              </a:ext>
            </a:extLst>
          </p:cNvPr>
          <p:cNvSpPr txBox="1"/>
          <p:nvPr/>
        </p:nvSpPr>
        <p:spPr>
          <a:xfrm>
            <a:off x="345783" y="144965"/>
            <a:ext cx="7575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RAI- arviointijärjestelmän käyttöönotto </a:t>
            </a:r>
            <a:r>
              <a:rPr lang="fi-FI" dirty="0" err="1">
                <a:solidFill>
                  <a:schemeClr val="accent6">
                    <a:lumMod val="75000"/>
                  </a:schemeClr>
                </a:solidFill>
              </a:rPr>
              <a:t>THL:n</a:t>
            </a:r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 käyttöönottomallin mukaisesti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EDB7AD6A-8717-4EE4-BAC1-C7648D62390E}"/>
              </a:ext>
            </a:extLst>
          </p:cNvPr>
          <p:cNvSpPr txBox="1"/>
          <p:nvPr/>
        </p:nvSpPr>
        <p:spPr>
          <a:xfrm>
            <a:off x="1679944" y="733598"/>
            <a:ext cx="596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1/2021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692F09F-3B87-4EE7-B617-6A8161170E6A}"/>
              </a:ext>
            </a:extLst>
          </p:cNvPr>
          <p:cNvSpPr txBox="1"/>
          <p:nvPr/>
        </p:nvSpPr>
        <p:spPr>
          <a:xfrm>
            <a:off x="8074892" y="730281"/>
            <a:ext cx="596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3/2023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ECBCDAC-771E-41AA-9542-53379F7FD9C8}"/>
              </a:ext>
            </a:extLst>
          </p:cNvPr>
          <p:cNvSpPr txBox="1"/>
          <p:nvPr/>
        </p:nvSpPr>
        <p:spPr>
          <a:xfrm>
            <a:off x="4511488" y="758456"/>
            <a:ext cx="6302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2/2022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80B25F8-F4B6-4CF8-9C9C-79935F82FC24}"/>
              </a:ext>
            </a:extLst>
          </p:cNvPr>
          <p:cNvSpPr txBox="1"/>
          <p:nvPr/>
        </p:nvSpPr>
        <p:spPr>
          <a:xfrm>
            <a:off x="3053965" y="758456"/>
            <a:ext cx="6302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10/2021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4D7C2F32-E1FE-423A-8060-949A663CA039}"/>
              </a:ext>
            </a:extLst>
          </p:cNvPr>
          <p:cNvSpPr txBox="1"/>
          <p:nvPr/>
        </p:nvSpPr>
        <p:spPr>
          <a:xfrm>
            <a:off x="6064625" y="758456"/>
            <a:ext cx="713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3-9/2022</a:t>
            </a:r>
          </a:p>
        </p:txBody>
      </p:sp>
    </p:spTree>
    <p:extLst>
      <p:ext uri="{BB962C8B-B14F-4D97-AF65-F5344CB8AC3E}">
        <p14:creationId xmlns:p14="http://schemas.microsoft.com/office/powerpoint/2010/main" val="1072242769"/>
      </p:ext>
    </p:extLst>
  </p:cSld>
  <p:clrMapOvr>
    <a:masterClrMapping/>
  </p:clrMapOvr>
</p:sld>
</file>

<file path=ppt/theme/theme1.xml><?xml version="1.0" encoding="utf-8"?>
<a:theme xmlns:a="http://schemas.openxmlformats.org/drawingml/2006/main" name="SiunSote_esityspohja_test2">
  <a:themeElements>
    <a:clrScheme name="siun_sote">
      <a:dk1>
        <a:sysClr val="windowText" lastClr="000000"/>
      </a:dk1>
      <a:lt1>
        <a:sysClr val="window" lastClr="FFFFFF"/>
      </a:lt1>
      <a:dk2>
        <a:srgbClr val="042E5E"/>
      </a:dk2>
      <a:lt2>
        <a:srgbClr val="F1EEE1"/>
      </a:lt2>
      <a:accent1>
        <a:srgbClr val="00B0BD"/>
      </a:accent1>
      <a:accent2>
        <a:srgbClr val="DD4814"/>
      </a:accent2>
      <a:accent3>
        <a:srgbClr val="84CF06"/>
      </a:accent3>
      <a:accent4>
        <a:srgbClr val="8064A2"/>
      </a:accent4>
      <a:accent5>
        <a:srgbClr val="44C0A6"/>
      </a:accent5>
      <a:accent6>
        <a:srgbClr val="F0AB00"/>
      </a:accent6>
      <a:hlink>
        <a:srgbClr val="00B0CA"/>
      </a:hlink>
      <a:folHlink>
        <a:srgbClr val="00B0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unSote_esityspohja [Vain luku]" id="{237CD6CF-0B5B-4777-8E23-F08F45B115DE}" vid="{1E239064-288F-427C-A420-E7814ADA641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506C0BBCB1B4FA8CBAD62EE883486" ma:contentTypeVersion="4" ma:contentTypeDescription="Create a new document." ma:contentTypeScope="" ma:versionID="d1cdd36929a305e470831f1646851a13">
  <xsd:schema xmlns:xsd="http://www.w3.org/2001/XMLSchema" xmlns:xs="http://www.w3.org/2001/XMLSchema" xmlns:p="http://schemas.microsoft.com/office/2006/metadata/properties" xmlns:ns2="527005bd-b558-482d-b79a-68e1b414eaf8" targetNamespace="http://schemas.microsoft.com/office/2006/metadata/properties" ma:root="true" ma:fieldsID="91dac007b1f04519b3ff80f23f2054a1" ns2:_="">
    <xsd:import namespace="527005bd-b558-482d-b79a-68e1b414e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7005bd-b558-482d-b79a-68e1b414e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F5E892-4BD1-4FC1-9210-155E4BE9EA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7005bd-b558-482d-b79a-68e1b414ea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46D819-E8C5-45F9-AA40-9EBA79B5E1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49A0E1-4049-4DD4-A840-C9F9C61E3268}">
  <ds:schemaRefs>
    <ds:schemaRef ds:uri="527005bd-b558-482d-b79a-68e1b414eaf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</TotalTime>
  <Words>170</Words>
  <Application>Microsoft Office PowerPoint</Application>
  <PresentationFormat>Näytössä katseltava esitys (16:9)</PresentationFormat>
  <Paragraphs>52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SiunSote_esityspohja_test2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Ppt-esityspohja</dc:title>
  <dc:creator>Patrik</dc:creator>
  <cp:lastModifiedBy>Mutanen Tellervo</cp:lastModifiedBy>
  <cp:revision>99</cp:revision>
  <dcterms:created xsi:type="dcterms:W3CDTF">2016-08-26T09:40:02Z</dcterms:created>
  <dcterms:modified xsi:type="dcterms:W3CDTF">2022-03-11T06:21:49Z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0x010100000506C0BBCB1B4FA8CBAD62EE883486</vt:lpwstr>
  </property>
</Properties>
</file>