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12192000" cy="6858000"/>
  <p:notesSz cx="6858000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5E2"/>
    <a:srgbClr val="FFFFCC"/>
    <a:srgbClr val="9BE5FF"/>
    <a:srgbClr val="DC8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268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27553D-FD69-4B28-BF89-D4970FC69F7D}" type="doc">
      <dgm:prSet loTypeId="urn:microsoft.com/office/officeart/2005/8/layout/hProcess7" loCatId="process" qsTypeId="urn:microsoft.com/office/officeart/2005/8/quickstyle/3d2" qsCatId="3D" csTypeId="urn:microsoft.com/office/officeart/2005/8/colors/accent4_1" csCatId="accent4" phldr="1"/>
      <dgm:spPr/>
      <dgm:t>
        <a:bodyPr/>
        <a:lstStyle/>
        <a:p>
          <a:endParaRPr lang="fi-FI"/>
        </a:p>
      </dgm:t>
    </dgm:pt>
    <dgm:pt modelId="{9E10E4A1-EDEC-40EB-AB69-7283B706AEA0}">
      <dgm:prSet phldrT="[Teksti]" custT="1"/>
      <dgm:spPr>
        <a:solidFill>
          <a:srgbClr val="FFFF99"/>
        </a:solidFill>
      </dgm:spPr>
      <dgm:t>
        <a:bodyPr/>
        <a:lstStyle/>
        <a:p>
          <a:r>
            <a:rPr lang="fi-FI" sz="1200" b="1" dirty="0" smtClean="0"/>
            <a:t>Asiakkaan tavoite</a:t>
          </a:r>
          <a:endParaRPr lang="fi-FI" sz="1200" b="1" dirty="0"/>
        </a:p>
      </dgm:t>
    </dgm:pt>
    <dgm:pt modelId="{0BDE94F0-4B7C-48B3-BD4D-3DA182A09E55}" type="parTrans" cxnId="{5F976151-0705-4ABF-984C-712F082DCC32}">
      <dgm:prSet/>
      <dgm:spPr/>
      <dgm:t>
        <a:bodyPr/>
        <a:lstStyle/>
        <a:p>
          <a:endParaRPr lang="fi-FI"/>
        </a:p>
      </dgm:t>
    </dgm:pt>
    <dgm:pt modelId="{C8B3EB12-DA3E-49AB-8B9B-D069424BF8B7}" type="sibTrans" cxnId="{5F976151-0705-4ABF-984C-712F082DCC32}">
      <dgm:prSet/>
      <dgm:spPr/>
      <dgm:t>
        <a:bodyPr/>
        <a:lstStyle/>
        <a:p>
          <a:endParaRPr lang="fi-FI"/>
        </a:p>
      </dgm:t>
    </dgm:pt>
    <dgm:pt modelId="{BC384D77-FCEB-447A-ABE1-59D65007FE93}">
      <dgm:prSet phldrT="[Teksti]" custT="1"/>
      <dgm:spPr>
        <a:solidFill>
          <a:srgbClr val="FFFF99"/>
        </a:solidFill>
      </dgm:spPr>
      <dgm:t>
        <a:bodyPr/>
        <a:lstStyle/>
        <a:p>
          <a:r>
            <a:rPr lang="fi-FI" sz="1200" b="1" dirty="0" smtClean="0"/>
            <a:t>Asiakkaan tavoite</a:t>
          </a:r>
          <a:endParaRPr lang="fi-FI" sz="1200" b="1" dirty="0"/>
        </a:p>
      </dgm:t>
    </dgm:pt>
    <dgm:pt modelId="{7A9D54B1-62F2-464F-B120-9DC3687E2C4E}" type="parTrans" cxnId="{DE345998-DDFA-4C9D-91A0-232192056ACD}">
      <dgm:prSet/>
      <dgm:spPr/>
      <dgm:t>
        <a:bodyPr/>
        <a:lstStyle/>
        <a:p>
          <a:endParaRPr lang="fi-FI"/>
        </a:p>
      </dgm:t>
    </dgm:pt>
    <dgm:pt modelId="{BBE778EA-77B7-4D0D-940E-C420CD455A89}" type="sibTrans" cxnId="{DE345998-DDFA-4C9D-91A0-232192056ACD}">
      <dgm:prSet/>
      <dgm:spPr/>
      <dgm:t>
        <a:bodyPr/>
        <a:lstStyle/>
        <a:p>
          <a:endParaRPr lang="fi-FI"/>
        </a:p>
      </dgm:t>
    </dgm:pt>
    <dgm:pt modelId="{0F94AA12-C22F-4437-A79A-6DC25CD9F06F}">
      <dgm:prSet custT="1"/>
      <dgm:spPr/>
      <dgm:t>
        <a:bodyPr/>
        <a:lstStyle/>
        <a:p>
          <a:endParaRPr lang="fi-FI" sz="1000" dirty="0"/>
        </a:p>
      </dgm:t>
    </dgm:pt>
    <dgm:pt modelId="{BB0C0A4B-29EE-4466-8946-390860AA92FD}" type="parTrans" cxnId="{0227FB26-0249-4D99-BF12-13E626D9FF5A}">
      <dgm:prSet/>
      <dgm:spPr/>
      <dgm:t>
        <a:bodyPr/>
        <a:lstStyle/>
        <a:p>
          <a:endParaRPr lang="fi-FI"/>
        </a:p>
      </dgm:t>
    </dgm:pt>
    <dgm:pt modelId="{35AD7457-9C87-45DE-B246-826714E84792}" type="sibTrans" cxnId="{0227FB26-0249-4D99-BF12-13E626D9FF5A}">
      <dgm:prSet/>
      <dgm:spPr/>
      <dgm:t>
        <a:bodyPr/>
        <a:lstStyle/>
        <a:p>
          <a:endParaRPr lang="fi-FI"/>
        </a:p>
      </dgm:t>
    </dgm:pt>
    <dgm:pt modelId="{832BBC5B-C1BC-4714-AE45-2634621643A8}">
      <dgm:prSet custT="1"/>
      <dgm:spPr/>
      <dgm:t>
        <a:bodyPr/>
        <a:lstStyle/>
        <a:p>
          <a:endParaRPr lang="fi-FI" sz="1000" dirty="0" smtClean="0"/>
        </a:p>
        <a:p>
          <a:r>
            <a:rPr lang="fi-FI" sz="1000" dirty="0" smtClean="0"/>
            <a:t>Tiedän mitä tukea ja ohjausta saan, mitä itse teen</a:t>
          </a:r>
          <a:endParaRPr lang="fi-FI" sz="1000" dirty="0"/>
        </a:p>
      </dgm:t>
    </dgm:pt>
    <dgm:pt modelId="{65A3413E-8793-429B-9310-E7D9D8B0A0E1}" type="parTrans" cxnId="{19086024-9032-4BFE-97EB-38F7875F5A62}">
      <dgm:prSet/>
      <dgm:spPr/>
      <dgm:t>
        <a:bodyPr/>
        <a:lstStyle/>
        <a:p>
          <a:endParaRPr lang="fi-FI"/>
        </a:p>
      </dgm:t>
    </dgm:pt>
    <dgm:pt modelId="{F4292CD1-5A31-4614-81DA-D9739E270149}" type="sibTrans" cxnId="{19086024-9032-4BFE-97EB-38F7875F5A62}">
      <dgm:prSet/>
      <dgm:spPr/>
      <dgm:t>
        <a:bodyPr/>
        <a:lstStyle/>
        <a:p>
          <a:endParaRPr lang="fi-FI"/>
        </a:p>
      </dgm:t>
    </dgm:pt>
    <dgm:pt modelId="{F1BDD82E-8CE3-47AF-A25F-BF009D387EB3}">
      <dgm:prSet custT="1"/>
      <dgm:spPr/>
      <dgm:t>
        <a:bodyPr/>
        <a:lstStyle/>
        <a:p>
          <a:r>
            <a:rPr lang="fi-FI" sz="1000" dirty="0" smtClean="0"/>
            <a:t>Saan hoitajan kautta asiantuntevaa apua ja osaamista eri tarpeisiini ja kuntoutumiseen, silloin ja niin kauan kun sitä tarvitsen</a:t>
          </a:r>
          <a:endParaRPr lang="fi-FI" sz="1000" dirty="0"/>
        </a:p>
      </dgm:t>
    </dgm:pt>
    <dgm:pt modelId="{8EE45044-DD45-4E42-BCEE-089FD8917DBD}" type="parTrans" cxnId="{EDAD6B3F-4BA6-4924-9A87-347EEB9679CD}">
      <dgm:prSet/>
      <dgm:spPr/>
      <dgm:t>
        <a:bodyPr/>
        <a:lstStyle/>
        <a:p>
          <a:endParaRPr lang="fi-FI"/>
        </a:p>
      </dgm:t>
    </dgm:pt>
    <dgm:pt modelId="{DE17A82F-5F93-4344-9856-EF5A4D7F2E1B}" type="sibTrans" cxnId="{EDAD6B3F-4BA6-4924-9A87-347EEB9679CD}">
      <dgm:prSet/>
      <dgm:spPr/>
      <dgm:t>
        <a:bodyPr/>
        <a:lstStyle/>
        <a:p>
          <a:endParaRPr lang="fi-FI"/>
        </a:p>
      </dgm:t>
    </dgm:pt>
    <dgm:pt modelId="{CA0884BA-113A-49B0-AB3C-9A09ADED323E}">
      <dgm:prSet custT="1"/>
      <dgm:spPr/>
      <dgm:t>
        <a:bodyPr/>
        <a:lstStyle/>
        <a:p>
          <a:r>
            <a:rPr lang="fi-FI" sz="1000" dirty="0" smtClean="0"/>
            <a:t>Saan kannustusta, rohkaisua ja tukea muutokseen/ tavoitteideni saavuttamiseen</a:t>
          </a:r>
          <a:endParaRPr lang="fi-FI" sz="1000" dirty="0"/>
        </a:p>
      </dgm:t>
    </dgm:pt>
    <dgm:pt modelId="{07A57FF6-DECB-4CB5-8D28-DAA8240CB015}" type="parTrans" cxnId="{332DEF8B-B7FE-4F62-8C56-106B1F438A84}">
      <dgm:prSet/>
      <dgm:spPr/>
      <dgm:t>
        <a:bodyPr/>
        <a:lstStyle/>
        <a:p>
          <a:endParaRPr lang="fi-FI"/>
        </a:p>
      </dgm:t>
    </dgm:pt>
    <dgm:pt modelId="{E268B4C6-4983-4808-A040-CB5A2E83C11F}" type="sibTrans" cxnId="{332DEF8B-B7FE-4F62-8C56-106B1F438A84}">
      <dgm:prSet/>
      <dgm:spPr/>
      <dgm:t>
        <a:bodyPr/>
        <a:lstStyle/>
        <a:p>
          <a:endParaRPr lang="fi-FI"/>
        </a:p>
      </dgm:t>
    </dgm:pt>
    <dgm:pt modelId="{3B654ECA-560D-44C1-8869-A29C0D6AED3E}">
      <dgm:prSet custT="1"/>
      <dgm:spPr/>
      <dgm:t>
        <a:bodyPr/>
        <a:lstStyle/>
        <a:p>
          <a:endParaRPr lang="fi-FI" sz="1200" dirty="0"/>
        </a:p>
      </dgm:t>
    </dgm:pt>
    <dgm:pt modelId="{4A19EB88-887D-43F0-A245-A230B3823A50}" type="parTrans" cxnId="{F0461049-D816-458E-AF9E-7265CD3C834F}">
      <dgm:prSet/>
      <dgm:spPr/>
      <dgm:t>
        <a:bodyPr/>
        <a:lstStyle/>
        <a:p>
          <a:endParaRPr lang="fi-FI"/>
        </a:p>
      </dgm:t>
    </dgm:pt>
    <dgm:pt modelId="{B26E7EE6-405B-47E8-91B0-463EA7C852D6}" type="sibTrans" cxnId="{F0461049-D816-458E-AF9E-7265CD3C834F}">
      <dgm:prSet/>
      <dgm:spPr/>
      <dgm:t>
        <a:bodyPr/>
        <a:lstStyle/>
        <a:p>
          <a:endParaRPr lang="fi-FI"/>
        </a:p>
      </dgm:t>
    </dgm:pt>
    <dgm:pt modelId="{60410BAF-8505-4AD4-A0B7-F76727FE6CB1}">
      <dgm:prSet phldrT="[Teksti]" custT="1"/>
      <dgm:spPr>
        <a:solidFill>
          <a:srgbClr val="FFFF99"/>
        </a:solidFill>
      </dgm:spPr>
      <dgm:t>
        <a:bodyPr/>
        <a:lstStyle/>
        <a:p>
          <a:r>
            <a:rPr lang="fi-FI" sz="1200" b="1" dirty="0" smtClean="0"/>
            <a:t>Kuntoutuksen edellytykset</a:t>
          </a:r>
          <a:endParaRPr lang="fi-FI" sz="1200" b="1" dirty="0"/>
        </a:p>
      </dgm:t>
    </dgm:pt>
    <dgm:pt modelId="{D5276FDB-B8AE-4341-8B52-E81CC2F5E6F7}" type="parTrans" cxnId="{4F33CA26-8D6C-4DD5-B384-71FCD6F31EA0}">
      <dgm:prSet/>
      <dgm:spPr/>
      <dgm:t>
        <a:bodyPr/>
        <a:lstStyle/>
        <a:p>
          <a:endParaRPr lang="fi-FI"/>
        </a:p>
      </dgm:t>
    </dgm:pt>
    <dgm:pt modelId="{7E431E93-B9E2-4BDE-A788-3766DCF05AE6}" type="sibTrans" cxnId="{4F33CA26-8D6C-4DD5-B384-71FCD6F31EA0}">
      <dgm:prSet/>
      <dgm:spPr/>
      <dgm:t>
        <a:bodyPr/>
        <a:lstStyle/>
        <a:p>
          <a:endParaRPr lang="fi-FI"/>
        </a:p>
      </dgm:t>
    </dgm:pt>
    <dgm:pt modelId="{F5300A32-CA99-4B09-845D-F49676FBECB6}">
      <dgm:prSet phldrT="[Teksti]" custT="1"/>
      <dgm:spPr/>
      <dgm:t>
        <a:bodyPr/>
        <a:lstStyle/>
        <a:p>
          <a:endParaRPr lang="fi-FI" sz="1000" dirty="0" smtClean="0"/>
        </a:p>
        <a:p>
          <a:r>
            <a:rPr lang="fi-FI" sz="1000" dirty="0" smtClean="0"/>
            <a:t>Arkikuntoutumisen kestoon liittyvät tarpeet (3-4 vko)</a:t>
          </a:r>
          <a:endParaRPr lang="fi-FI" sz="1000" dirty="0"/>
        </a:p>
      </dgm:t>
    </dgm:pt>
    <dgm:pt modelId="{26E31886-0DE0-4774-8E9A-9DE8D094AA06}" type="parTrans" cxnId="{8365A2FA-2917-48E2-9D3F-FCDE9A4861C7}">
      <dgm:prSet/>
      <dgm:spPr/>
      <dgm:t>
        <a:bodyPr/>
        <a:lstStyle/>
        <a:p>
          <a:endParaRPr lang="fi-FI"/>
        </a:p>
      </dgm:t>
    </dgm:pt>
    <dgm:pt modelId="{7B0710BC-33BA-40C6-B333-B1BA2EB5F408}" type="sibTrans" cxnId="{8365A2FA-2917-48E2-9D3F-FCDE9A4861C7}">
      <dgm:prSet/>
      <dgm:spPr/>
      <dgm:t>
        <a:bodyPr/>
        <a:lstStyle/>
        <a:p>
          <a:endParaRPr lang="fi-FI"/>
        </a:p>
      </dgm:t>
    </dgm:pt>
    <dgm:pt modelId="{78353273-63CD-4AB7-A5AD-D11767184EF4}">
      <dgm:prSet custT="1"/>
      <dgm:spPr/>
      <dgm:t>
        <a:bodyPr/>
        <a:lstStyle/>
        <a:p>
          <a:r>
            <a:rPr lang="fi-FI" sz="1000" dirty="0" smtClean="0"/>
            <a:t>Määrälliset tarpeet</a:t>
          </a:r>
          <a:endParaRPr lang="fi-FI" sz="1000" dirty="0"/>
        </a:p>
      </dgm:t>
    </dgm:pt>
    <dgm:pt modelId="{460238C3-23AF-4B03-85A0-EA3B44E4B56C}" type="parTrans" cxnId="{25F31CE9-CA09-4FE6-BC30-B52118BF47F7}">
      <dgm:prSet/>
      <dgm:spPr/>
      <dgm:t>
        <a:bodyPr/>
        <a:lstStyle/>
        <a:p>
          <a:endParaRPr lang="fi-FI"/>
        </a:p>
      </dgm:t>
    </dgm:pt>
    <dgm:pt modelId="{FAD84CF0-C920-4DD6-935B-E7F63E633CF8}" type="sibTrans" cxnId="{25F31CE9-CA09-4FE6-BC30-B52118BF47F7}">
      <dgm:prSet/>
      <dgm:spPr/>
      <dgm:t>
        <a:bodyPr/>
        <a:lstStyle/>
        <a:p>
          <a:endParaRPr lang="fi-FI"/>
        </a:p>
      </dgm:t>
    </dgm:pt>
    <dgm:pt modelId="{A808319F-6445-4100-8DB4-C8C89B2D9B95}">
      <dgm:prSet custT="1"/>
      <dgm:spPr/>
      <dgm:t>
        <a:bodyPr/>
        <a:lstStyle/>
        <a:p>
          <a:r>
            <a:rPr lang="fi-FI" sz="1000" dirty="0" smtClean="0"/>
            <a:t>Sitoutuminen kuntoutumiseen</a:t>
          </a:r>
          <a:endParaRPr lang="fi-FI" sz="1000" dirty="0"/>
        </a:p>
      </dgm:t>
    </dgm:pt>
    <dgm:pt modelId="{693B4B2E-7E8C-4124-A14F-7D135649985A}" type="parTrans" cxnId="{5EE4CDC8-D8AE-47CC-8B6E-1D3CBB5A4CDB}">
      <dgm:prSet/>
      <dgm:spPr/>
      <dgm:t>
        <a:bodyPr/>
        <a:lstStyle/>
        <a:p>
          <a:endParaRPr lang="fi-FI"/>
        </a:p>
      </dgm:t>
    </dgm:pt>
    <dgm:pt modelId="{3A56C664-F5EC-401E-AFC4-DBDF12FF2509}" type="sibTrans" cxnId="{5EE4CDC8-D8AE-47CC-8B6E-1D3CBB5A4CDB}">
      <dgm:prSet/>
      <dgm:spPr/>
      <dgm:t>
        <a:bodyPr/>
        <a:lstStyle/>
        <a:p>
          <a:endParaRPr lang="fi-FI"/>
        </a:p>
      </dgm:t>
    </dgm:pt>
    <dgm:pt modelId="{1EC9112C-4945-4861-B93A-1CF4DBDE1313}">
      <dgm:prSet custT="1"/>
      <dgm:spPr/>
      <dgm:t>
        <a:bodyPr/>
        <a:lstStyle/>
        <a:p>
          <a:r>
            <a:rPr lang="fi-FI" sz="1000" dirty="0" smtClean="0"/>
            <a:t>Hoidon- ja arkikuntoutuksen laatu</a:t>
          </a:r>
          <a:endParaRPr lang="fi-FI" sz="1000" dirty="0"/>
        </a:p>
      </dgm:t>
    </dgm:pt>
    <dgm:pt modelId="{59F74433-4C60-43C5-BC2D-940F2A397FB1}" type="parTrans" cxnId="{BF266845-334E-4F31-BAB4-CA2E5490DB6E}">
      <dgm:prSet/>
      <dgm:spPr/>
      <dgm:t>
        <a:bodyPr/>
        <a:lstStyle/>
        <a:p>
          <a:endParaRPr lang="fi-FI"/>
        </a:p>
      </dgm:t>
    </dgm:pt>
    <dgm:pt modelId="{28DBB9BE-1DE6-41A6-B8FB-3D70DFE6C34C}" type="sibTrans" cxnId="{BF266845-334E-4F31-BAB4-CA2E5490DB6E}">
      <dgm:prSet/>
      <dgm:spPr/>
      <dgm:t>
        <a:bodyPr/>
        <a:lstStyle/>
        <a:p>
          <a:endParaRPr lang="fi-FI"/>
        </a:p>
      </dgm:t>
    </dgm:pt>
    <dgm:pt modelId="{61604BF5-E49E-4866-B068-74E45651F2BD}">
      <dgm:prSet custT="1"/>
      <dgm:spPr/>
      <dgm:t>
        <a:bodyPr/>
        <a:lstStyle/>
        <a:p>
          <a:r>
            <a:rPr lang="fi-FI" sz="1000" dirty="0" smtClean="0"/>
            <a:t>Lainsäädännölliset oikeudet</a:t>
          </a:r>
        </a:p>
        <a:p>
          <a:r>
            <a:rPr lang="fi-FI" sz="1000" dirty="0" smtClean="0"/>
            <a:t>Moniammatillinen yhteistyö</a:t>
          </a:r>
          <a:endParaRPr lang="fi-FI" sz="1000" dirty="0"/>
        </a:p>
      </dgm:t>
    </dgm:pt>
    <dgm:pt modelId="{ECDC1EC0-2587-4855-9EFD-12E21803753A}" type="parTrans" cxnId="{1FCD137C-2556-4550-A521-EB8900D7506A}">
      <dgm:prSet/>
      <dgm:spPr/>
      <dgm:t>
        <a:bodyPr/>
        <a:lstStyle/>
        <a:p>
          <a:endParaRPr lang="fi-FI"/>
        </a:p>
      </dgm:t>
    </dgm:pt>
    <dgm:pt modelId="{8C1F6592-F953-493D-BFD7-3A0A480693C9}" type="sibTrans" cxnId="{1FCD137C-2556-4550-A521-EB8900D7506A}">
      <dgm:prSet/>
      <dgm:spPr/>
      <dgm:t>
        <a:bodyPr/>
        <a:lstStyle/>
        <a:p>
          <a:endParaRPr lang="fi-FI"/>
        </a:p>
      </dgm:t>
    </dgm:pt>
    <dgm:pt modelId="{5312E8A2-2463-4F48-8FC9-2442CF9B46FE}">
      <dgm:prSet custT="1"/>
      <dgm:spPr/>
      <dgm:t>
        <a:bodyPr/>
        <a:lstStyle/>
        <a:p>
          <a:endParaRPr lang="fi-FI" sz="1200" dirty="0"/>
        </a:p>
      </dgm:t>
    </dgm:pt>
    <dgm:pt modelId="{1DEC1724-A3F2-4710-A864-F8A90A233CBD}" type="parTrans" cxnId="{ECDDF2C5-9408-4391-A4A2-85025FD34C56}">
      <dgm:prSet/>
      <dgm:spPr/>
      <dgm:t>
        <a:bodyPr/>
        <a:lstStyle/>
        <a:p>
          <a:endParaRPr lang="fi-FI"/>
        </a:p>
      </dgm:t>
    </dgm:pt>
    <dgm:pt modelId="{DD98B0DF-B93E-4524-BFC2-49C15278F0FA}" type="sibTrans" cxnId="{ECDDF2C5-9408-4391-A4A2-85025FD34C56}">
      <dgm:prSet/>
      <dgm:spPr/>
      <dgm:t>
        <a:bodyPr/>
        <a:lstStyle/>
        <a:p>
          <a:endParaRPr lang="fi-FI"/>
        </a:p>
      </dgm:t>
    </dgm:pt>
    <dgm:pt modelId="{3C236521-85D0-47AD-9E22-94D695016915}">
      <dgm:prSet custT="1"/>
      <dgm:spPr/>
      <dgm:t>
        <a:bodyPr/>
        <a:lstStyle/>
        <a:p>
          <a:pPr algn="l"/>
          <a:endParaRPr lang="fi-FI" sz="1000" dirty="0" smtClean="0"/>
        </a:p>
        <a:p>
          <a:pPr algn="l"/>
          <a:r>
            <a:rPr lang="fi-FI" sz="1000" dirty="0" smtClean="0"/>
            <a:t>Tulen kuulluksi ja saan itse määritellä tarpeeni ja tavoitteeni yhdessä ammattilaisen kanssa.</a:t>
          </a:r>
        </a:p>
        <a:p>
          <a:pPr algn="l"/>
          <a:r>
            <a:rPr lang="fi-FI" sz="1000" dirty="0" smtClean="0"/>
            <a:t>Suunnittelen yhdessä hoitajan kanssa arkikuntoutus/kuntoutu-</a:t>
          </a:r>
          <a:r>
            <a:rPr lang="fi-FI" sz="1000" dirty="0" err="1" smtClean="0"/>
            <a:t>mis</a:t>
          </a:r>
          <a:r>
            <a:rPr lang="fi-FI" sz="1000" dirty="0" smtClean="0"/>
            <a:t>-suunnitelman, jota toteutetaan minun kodissani yhdessä ammattilaisen kanssa</a:t>
          </a:r>
          <a:endParaRPr lang="fi-FI" sz="1000" dirty="0"/>
        </a:p>
      </dgm:t>
    </dgm:pt>
    <dgm:pt modelId="{CBFD7127-754F-4036-BE05-28221490BB4B}" type="parTrans" cxnId="{B7DC43B2-3BEC-4CF2-B3CA-ACA819BA55CE}">
      <dgm:prSet/>
      <dgm:spPr/>
      <dgm:t>
        <a:bodyPr/>
        <a:lstStyle/>
        <a:p>
          <a:endParaRPr lang="fi-FI"/>
        </a:p>
      </dgm:t>
    </dgm:pt>
    <dgm:pt modelId="{6BCFDA3F-C83A-4F40-9205-2E6FA95DBC1C}" type="sibTrans" cxnId="{B7DC43B2-3BEC-4CF2-B3CA-ACA819BA55CE}">
      <dgm:prSet/>
      <dgm:spPr/>
      <dgm:t>
        <a:bodyPr/>
        <a:lstStyle/>
        <a:p>
          <a:endParaRPr lang="fi-FI"/>
        </a:p>
      </dgm:t>
    </dgm:pt>
    <dgm:pt modelId="{4F4A770D-3113-4787-9605-8A4AF4CB8195}">
      <dgm:prSet phldrT="[Teksti]" custT="1"/>
      <dgm:spPr>
        <a:solidFill>
          <a:srgbClr val="FFFF99"/>
        </a:solidFill>
      </dgm:spPr>
      <dgm:t>
        <a:bodyPr/>
        <a:lstStyle/>
        <a:p>
          <a:r>
            <a:rPr lang="fi-FI" sz="1200" b="1" dirty="0" smtClean="0"/>
            <a:t>Asiakkaan tavoite</a:t>
          </a:r>
          <a:endParaRPr lang="fi-FI" sz="1200" b="1" dirty="0"/>
        </a:p>
      </dgm:t>
    </dgm:pt>
    <dgm:pt modelId="{CB42AD9C-77B8-44BB-86F7-E717A04922A4}" type="sibTrans" cxnId="{32762C59-488C-4CD6-8E4C-0ED171794C17}">
      <dgm:prSet/>
      <dgm:spPr/>
      <dgm:t>
        <a:bodyPr/>
        <a:lstStyle/>
        <a:p>
          <a:endParaRPr lang="fi-FI"/>
        </a:p>
      </dgm:t>
    </dgm:pt>
    <dgm:pt modelId="{67061C64-086F-4DCE-8184-74538A44FB54}" type="parTrans" cxnId="{32762C59-488C-4CD6-8E4C-0ED171794C17}">
      <dgm:prSet/>
      <dgm:spPr/>
      <dgm:t>
        <a:bodyPr/>
        <a:lstStyle/>
        <a:p>
          <a:endParaRPr lang="fi-FI"/>
        </a:p>
      </dgm:t>
    </dgm:pt>
    <dgm:pt modelId="{E7A6CAE6-2F2E-4A51-A0BD-B65177A82CE7}">
      <dgm:prSet phldrT="[Teksti]" custT="1"/>
      <dgm:spPr/>
      <dgm:t>
        <a:bodyPr/>
        <a:lstStyle/>
        <a:p>
          <a:r>
            <a:rPr lang="fi-FI" sz="1000" dirty="0" smtClean="0"/>
            <a:t>Saan valita itselleni mieluisat ja itseäni motivoivat menetelmät kuntoutumiseen </a:t>
          </a:r>
        </a:p>
        <a:p>
          <a:r>
            <a:rPr lang="fi-FI" sz="1000" dirty="0" smtClean="0"/>
            <a:t>Kuntoutumistani mitataan,  nähdään arkikuntoutuksen/kuntoutu-</a:t>
          </a:r>
          <a:r>
            <a:rPr lang="fi-FI" sz="1000" dirty="0" err="1" smtClean="0"/>
            <a:t>miseni</a:t>
          </a:r>
          <a:r>
            <a:rPr lang="fi-FI" sz="1000" dirty="0" smtClean="0"/>
            <a:t> edistyminen tavoitteeseeni nähden.</a:t>
          </a:r>
        </a:p>
        <a:p>
          <a:r>
            <a:rPr lang="fi-FI" sz="1000" dirty="0" smtClean="0"/>
            <a:t>SPPB, Bergin tasapainotesti, GDS-15, </a:t>
          </a:r>
          <a:r>
            <a:rPr lang="fi-FI" sz="1000" dirty="0" err="1" smtClean="0"/>
            <a:t>Rai</a:t>
          </a:r>
          <a:r>
            <a:rPr lang="fi-FI" sz="1000" dirty="0" smtClean="0"/>
            <a:t>-HC, </a:t>
          </a:r>
          <a:r>
            <a:rPr lang="fi-FI" sz="1000" dirty="0" err="1" smtClean="0"/>
            <a:t>havannointi</a:t>
          </a:r>
          <a:endParaRPr lang="fi-FI" sz="1000" dirty="0"/>
        </a:p>
      </dgm:t>
    </dgm:pt>
    <dgm:pt modelId="{961679E5-7034-4CDE-AA33-3F932D926644}" type="parTrans" cxnId="{A83988C3-3D07-4594-9B4A-F908BACB096C}">
      <dgm:prSet/>
      <dgm:spPr/>
      <dgm:t>
        <a:bodyPr/>
        <a:lstStyle/>
        <a:p>
          <a:endParaRPr lang="fi-FI"/>
        </a:p>
      </dgm:t>
    </dgm:pt>
    <dgm:pt modelId="{77B7698F-23AF-4BC2-AE38-DD5958F52E16}" type="sibTrans" cxnId="{A83988C3-3D07-4594-9B4A-F908BACB096C}">
      <dgm:prSet/>
      <dgm:spPr/>
      <dgm:t>
        <a:bodyPr/>
        <a:lstStyle/>
        <a:p>
          <a:endParaRPr lang="fi-FI"/>
        </a:p>
      </dgm:t>
    </dgm:pt>
    <dgm:pt modelId="{99634C77-FCA4-4EBD-A90C-63891B8C3735}" type="pres">
      <dgm:prSet presAssocID="{CF27553D-FD69-4B28-BF89-D4970FC69F7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F4CA5F30-E09B-4C6F-B1A1-FBA396ED9E3F}" type="pres">
      <dgm:prSet presAssocID="{60410BAF-8505-4AD4-A0B7-F76727FE6CB1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1F05C99-2E1D-420B-BFB6-7E0AC163BDBC}" type="pres">
      <dgm:prSet presAssocID="{60410BAF-8505-4AD4-A0B7-F76727FE6CB1}" presName="bgRect" presStyleLbl="node1" presStyleIdx="0" presStyleCnt="4" custScaleX="47831" custLinFactNeighborX="253" custLinFactNeighborY="11196"/>
      <dgm:spPr/>
      <dgm:t>
        <a:bodyPr/>
        <a:lstStyle/>
        <a:p>
          <a:endParaRPr lang="fi-FI"/>
        </a:p>
      </dgm:t>
    </dgm:pt>
    <dgm:pt modelId="{9ECC5353-BE98-4A78-92CC-E3E7EC643FBD}" type="pres">
      <dgm:prSet presAssocID="{60410BAF-8505-4AD4-A0B7-F76727FE6CB1}" presName="parentNode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606B70C1-2BB9-4DBC-80FB-4D21DC318238}" type="pres">
      <dgm:prSet presAssocID="{60410BAF-8505-4AD4-A0B7-F76727FE6CB1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B4FBEA5-DC72-45CD-820D-78440ACFAB02}" type="pres">
      <dgm:prSet presAssocID="{7E431E93-B9E2-4BDE-A788-3766DCF05AE6}" presName="hSp" presStyleCnt="0"/>
      <dgm:spPr/>
      <dgm:t>
        <a:bodyPr/>
        <a:lstStyle/>
        <a:p>
          <a:endParaRPr lang="fi-FI"/>
        </a:p>
      </dgm:t>
    </dgm:pt>
    <dgm:pt modelId="{C316F366-013E-4BA6-BCB6-4F31487DAB32}" type="pres">
      <dgm:prSet presAssocID="{7E431E93-B9E2-4BDE-A788-3766DCF05AE6}" presName="vProcSp" presStyleCnt="0"/>
      <dgm:spPr/>
      <dgm:t>
        <a:bodyPr/>
        <a:lstStyle/>
        <a:p>
          <a:endParaRPr lang="fi-FI"/>
        </a:p>
      </dgm:t>
    </dgm:pt>
    <dgm:pt modelId="{60EB2F7E-4911-4D71-80CF-82A38329BDA0}" type="pres">
      <dgm:prSet presAssocID="{7E431E93-B9E2-4BDE-A788-3766DCF05AE6}" presName="vSp1" presStyleCnt="0"/>
      <dgm:spPr/>
      <dgm:t>
        <a:bodyPr/>
        <a:lstStyle/>
        <a:p>
          <a:endParaRPr lang="fi-FI"/>
        </a:p>
      </dgm:t>
    </dgm:pt>
    <dgm:pt modelId="{59674FEB-B3CE-4B3E-98C0-3CB05AF1D7E1}" type="pres">
      <dgm:prSet presAssocID="{7E431E93-B9E2-4BDE-A788-3766DCF05AE6}" presName="simulatedConn" presStyleLbl="solidFgAcc1" presStyleIdx="0" presStyleCnt="3" custLinFactNeighborX="5397" custLinFactNeighborY="79157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fi-FI"/>
        </a:p>
      </dgm:t>
    </dgm:pt>
    <dgm:pt modelId="{5DF808BD-6515-4AD2-ADE1-0557D7BEB137}" type="pres">
      <dgm:prSet presAssocID="{7E431E93-B9E2-4BDE-A788-3766DCF05AE6}" presName="vSp2" presStyleCnt="0"/>
      <dgm:spPr/>
      <dgm:t>
        <a:bodyPr/>
        <a:lstStyle/>
        <a:p>
          <a:endParaRPr lang="fi-FI"/>
        </a:p>
      </dgm:t>
    </dgm:pt>
    <dgm:pt modelId="{0083B793-0673-4C56-9952-B58B28C5A3E6}" type="pres">
      <dgm:prSet presAssocID="{7E431E93-B9E2-4BDE-A788-3766DCF05AE6}" presName="sibTrans" presStyleCnt="0"/>
      <dgm:spPr/>
      <dgm:t>
        <a:bodyPr/>
        <a:lstStyle/>
        <a:p>
          <a:endParaRPr lang="fi-FI"/>
        </a:p>
      </dgm:t>
    </dgm:pt>
    <dgm:pt modelId="{B17B91E1-CE12-495B-9C4B-C343457A57DA}" type="pres">
      <dgm:prSet presAssocID="{9E10E4A1-EDEC-40EB-AB69-7283B706AEA0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0CE62BB4-ED6A-477C-BF88-7AB8E55CD2C6}" type="pres">
      <dgm:prSet presAssocID="{9E10E4A1-EDEC-40EB-AB69-7283B706AEA0}" presName="bgRect" presStyleLbl="node1" presStyleIdx="1" presStyleCnt="4" custScaleX="42023" custLinFactNeighborX="854"/>
      <dgm:spPr/>
      <dgm:t>
        <a:bodyPr/>
        <a:lstStyle/>
        <a:p>
          <a:endParaRPr lang="fi-FI"/>
        </a:p>
      </dgm:t>
    </dgm:pt>
    <dgm:pt modelId="{A715B41C-525B-4B1F-B8D0-A102A113D827}" type="pres">
      <dgm:prSet presAssocID="{9E10E4A1-EDEC-40EB-AB69-7283B706AEA0}" presName="parentNode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67FA3D7B-C29B-4751-990B-A31FBA29C82E}" type="pres">
      <dgm:prSet presAssocID="{9E10E4A1-EDEC-40EB-AB69-7283B706AEA0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67C8AC8-855E-4098-BB5D-8B7F6D7C6722}" type="pres">
      <dgm:prSet presAssocID="{C8B3EB12-DA3E-49AB-8B9B-D069424BF8B7}" presName="hSp" presStyleCnt="0"/>
      <dgm:spPr/>
      <dgm:t>
        <a:bodyPr/>
        <a:lstStyle/>
        <a:p>
          <a:endParaRPr lang="fi-FI"/>
        </a:p>
      </dgm:t>
    </dgm:pt>
    <dgm:pt modelId="{9D735871-C2CB-4093-B62E-998D882A7226}" type="pres">
      <dgm:prSet presAssocID="{C8B3EB12-DA3E-49AB-8B9B-D069424BF8B7}" presName="vProcSp" presStyleCnt="0"/>
      <dgm:spPr/>
      <dgm:t>
        <a:bodyPr/>
        <a:lstStyle/>
        <a:p>
          <a:endParaRPr lang="fi-FI"/>
        </a:p>
      </dgm:t>
    </dgm:pt>
    <dgm:pt modelId="{63AE771E-82FB-4E82-A4D3-4FDF13771E58}" type="pres">
      <dgm:prSet presAssocID="{C8B3EB12-DA3E-49AB-8B9B-D069424BF8B7}" presName="vSp1" presStyleCnt="0"/>
      <dgm:spPr/>
      <dgm:t>
        <a:bodyPr/>
        <a:lstStyle/>
        <a:p>
          <a:endParaRPr lang="fi-FI"/>
        </a:p>
      </dgm:t>
    </dgm:pt>
    <dgm:pt modelId="{36FCBAFB-D4CE-418F-8F1C-02BD5A9E6EB3}" type="pres">
      <dgm:prSet presAssocID="{C8B3EB12-DA3E-49AB-8B9B-D069424BF8B7}" presName="simulatedConn" presStyleLbl="solidFgAcc1" presStyleIdx="1" presStyleCnt="3" custLinFactNeighborX="7695" custLinFactNeighborY="7092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fi-FI"/>
        </a:p>
      </dgm:t>
    </dgm:pt>
    <dgm:pt modelId="{A815A801-3ECD-4D0F-90D6-0E8197813DDF}" type="pres">
      <dgm:prSet presAssocID="{C8B3EB12-DA3E-49AB-8B9B-D069424BF8B7}" presName="vSp2" presStyleCnt="0"/>
      <dgm:spPr/>
      <dgm:t>
        <a:bodyPr/>
        <a:lstStyle/>
        <a:p>
          <a:endParaRPr lang="fi-FI"/>
        </a:p>
      </dgm:t>
    </dgm:pt>
    <dgm:pt modelId="{5BCAB5C1-33C6-4870-84BC-F96F5AC889D3}" type="pres">
      <dgm:prSet presAssocID="{C8B3EB12-DA3E-49AB-8B9B-D069424BF8B7}" presName="sibTrans" presStyleCnt="0"/>
      <dgm:spPr/>
      <dgm:t>
        <a:bodyPr/>
        <a:lstStyle/>
        <a:p>
          <a:endParaRPr lang="fi-FI"/>
        </a:p>
      </dgm:t>
    </dgm:pt>
    <dgm:pt modelId="{8F187683-25A2-4FE8-AD7B-A81E335C46DC}" type="pres">
      <dgm:prSet presAssocID="{4F4A770D-3113-4787-9605-8A4AF4CB8195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8116090-5DAB-4230-AED9-0CE070D7B46E}" type="pres">
      <dgm:prSet presAssocID="{4F4A770D-3113-4787-9605-8A4AF4CB8195}" presName="bgRect" presStyleLbl="node1" presStyleIdx="2" presStyleCnt="4" custScaleX="48780" custLinFactNeighborX="-86" custLinFactNeighborY="-3327"/>
      <dgm:spPr/>
      <dgm:t>
        <a:bodyPr/>
        <a:lstStyle/>
        <a:p>
          <a:endParaRPr lang="fi-FI"/>
        </a:p>
      </dgm:t>
    </dgm:pt>
    <dgm:pt modelId="{2392A820-2227-465A-9C3D-2D591ED28990}" type="pres">
      <dgm:prSet presAssocID="{4F4A770D-3113-4787-9605-8A4AF4CB8195}" presName="parentNode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0B483FCC-03A5-4488-8B1B-D775E7ED36C8}" type="pres">
      <dgm:prSet presAssocID="{4F4A770D-3113-4787-9605-8A4AF4CB8195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187103F9-EA98-4703-A26A-D4220991E04E}" type="pres">
      <dgm:prSet presAssocID="{CB42AD9C-77B8-44BB-86F7-E717A04922A4}" presName="hSp" presStyleCnt="0"/>
      <dgm:spPr/>
      <dgm:t>
        <a:bodyPr/>
        <a:lstStyle/>
        <a:p>
          <a:endParaRPr lang="fi-FI"/>
        </a:p>
      </dgm:t>
    </dgm:pt>
    <dgm:pt modelId="{5B0D3FD1-343D-46EC-BF00-FD030A759505}" type="pres">
      <dgm:prSet presAssocID="{CB42AD9C-77B8-44BB-86F7-E717A04922A4}" presName="vProcSp" presStyleCnt="0"/>
      <dgm:spPr/>
      <dgm:t>
        <a:bodyPr/>
        <a:lstStyle/>
        <a:p>
          <a:endParaRPr lang="fi-FI"/>
        </a:p>
      </dgm:t>
    </dgm:pt>
    <dgm:pt modelId="{20A9E58D-C6DB-4448-985E-7DA57A5B456C}" type="pres">
      <dgm:prSet presAssocID="{CB42AD9C-77B8-44BB-86F7-E717A04922A4}" presName="vSp1" presStyleCnt="0"/>
      <dgm:spPr/>
      <dgm:t>
        <a:bodyPr/>
        <a:lstStyle/>
        <a:p>
          <a:endParaRPr lang="fi-FI"/>
        </a:p>
      </dgm:t>
    </dgm:pt>
    <dgm:pt modelId="{1E3BEFA2-F735-4F53-A6D4-161C3AB7322F}" type="pres">
      <dgm:prSet presAssocID="{CB42AD9C-77B8-44BB-86F7-E717A04922A4}" presName="simulatedConn" presStyleLbl="solidFgAcc1" presStyleIdx="2" presStyleCnt="3" custLinFactNeighborX="9501" custLinFactNeighborY="6106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fi-FI"/>
        </a:p>
      </dgm:t>
    </dgm:pt>
    <dgm:pt modelId="{9BE6D339-7389-45C8-9EA1-0EE5131FFF9D}" type="pres">
      <dgm:prSet presAssocID="{CB42AD9C-77B8-44BB-86F7-E717A04922A4}" presName="vSp2" presStyleCnt="0"/>
      <dgm:spPr/>
      <dgm:t>
        <a:bodyPr/>
        <a:lstStyle/>
        <a:p>
          <a:endParaRPr lang="fi-FI"/>
        </a:p>
      </dgm:t>
    </dgm:pt>
    <dgm:pt modelId="{3C4442FD-82BE-48E7-BE9F-8E8DF67AB12D}" type="pres">
      <dgm:prSet presAssocID="{CB42AD9C-77B8-44BB-86F7-E717A04922A4}" presName="sibTrans" presStyleCnt="0"/>
      <dgm:spPr/>
      <dgm:t>
        <a:bodyPr/>
        <a:lstStyle/>
        <a:p>
          <a:endParaRPr lang="fi-FI"/>
        </a:p>
      </dgm:t>
    </dgm:pt>
    <dgm:pt modelId="{63D3DA63-785C-477C-9BEF-77148ED945EE}" type="pres">
      <dgm:prSet presAssocID="{BC384D77-FCEB-447A-ABE1-59D65007FE93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8E23EA45-82CE-4BF3-B1B5-1A21B233FC5E}" type="pres">
      <dgm:prSet presAssocID="{BC384D77-FCEB-447A-ABE1-59D65007FE93}" presName="bgRect" presStyleLbl="node1" presStyleIdx="3" presStyleCnt="4" custScaleX="60781" custLinFactNeighborX="124"/>
      <dgm:spPr/>
      <dgm:t>
        <a:bodyPr/>
        <a:lstStyle/>
        <a:p>
          <a:endParaRPr lang="fi-FI"/>
        </a:p>
      </dgm:t>
    </dgm:pt>
    <dgm:pt modelId="{1E1EDCE9-2D0F-4795-87B2-1EB2C3CA583C}" type="pres">
      <dgm:prSet presAssocID="{BC384D77-FCEB-447A-ABE1-59D65007FE93}" presName="parentNode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B6EDD8B1-338D-43F0-B556-E97385FDFD32}" type="pres">
      <dgm:prSet presAssocID="{BC384D77-FCEB-447A-ABE1-59D65007FE93}" presName="child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32762C59-488C-4CD6-8E4C-0ED171794C17}" srcId="{CF27553D-FD69-4B28-BF89-D4970FC69F7D}" destId="{4F4A770D-3113-4787-9605-8A4AF4CB8195}" srcOrd="2" destOrd="0" parTransId="{67061C64-086F-4DCE-8184-74538A44FB54}" sibTransId="{CB42AD9C-77B8-44BB-86F7-E717A04922A4}"/>
    <dgm:cxn modelId="{6A08950A-513E-4A88-89F2-23F89733B840}" type="presOf" srcId="{3C236521-85D0-47AD-9E22-94D695016915}" destId="{67FA3D7B-C29B-4751-990B-A31FBA29C82E}" srcOrd="0" destOrd="0" presId="urn:microsoft.com/office/officeart/2005/8/layout/hProcess7"/>
    <dgm:cxn modelId="{4D226B5D-93B7-472A-9FD6-0186FFFB88BD}" type="presOf" srcId="{BC384D77-FCEB-447A-ABE1-59D65007FE93}" destId="{1E1EDCE9-2D0F-4795-87B2-1EB2C3CA583C}" srcOrd="1" destOrd="0" presId="urn:microsoft.com/office/officeart/2005/8/layout/hProcess7"/>
    <dgm:cxn modelId="{C97BF8F7-CD2B-4927-94C9-7F99925CC991}" type="presOf" srcId="{9E10E4A1-EDEC-40EB-AB69-7283B706AEA0}" destId="{A715B41C-525B-4B1F-B8D0-A102A113D827}" srcOrd="1" destOrd="0" presId="urn:microsoft.com/office/officeart/2005/8/layout/hProcess7"/>
    <dgm:cxn modelId="{5B874211-4262-47AB-8F5D-B053276C362F}" type="presOf" srcId="{F5300A32-CA99-4B09-845D-F49676FBECB6}" destId="{606B70C1-2BB9-4DBC-80FB-4D21DC318238}" srcOrd="0" destOrd="0" presId="urn:microsoft.com/office/officeart/2005/8/layout/hProcess7"/>
    <dgm:cxn modelId="{60F95B61-1685-4075-98D9-4F00DD593B99}" type="presOf" srcId="{4F4A770D-3113-4787-9605-8A4AF4CB8195}" destId="{2392A820-2227-465A-9C3D-2D591ED28990}" srcOrd="1" destOrd="0" presId="urn:microsoft.com/office/officeart/2005/8/layout/hProcess7"/>
    <dgm:cxn modelId="{EDAD6B3F-4BA6-4924-9A87-347EEB9679CD}" srcId="{BC384D77-FCEB-447A-ABE1-59D65007FE93}" destId="{F1BDD82E-8CE3-47AF-A25F-BF009D387EB3}" srcOrd="1" destOrd="0" parTransId="{8EE45044-DD45-4E42-BCEE-089FD8917DBD}" sibTransId="{DE17A82F-5F93-4344-9856-EF5A4D7F2E1B}"/>
    <dgm:cxn modelId="{B7DC43B2-3BEC-4CF2-B3CA-ACA819BA55CE}" srcId="{9E10E4A1-EDEC-40EB-AB69-7283B706AEA0}" destId="{3C236521-85D0-47AD-9E22-94D695016915}" srcOrd="0" destOrd="0" parTransId="{CBFD7127-754F-4036-BE05-28221490BB4B}" sibTransId="{6BCFDA3F-C83A-4F40-9205-2E6FA95DBC1C}"/>
    <dgm:cxn modelId="{30A56C5B-F3F6-4992-B7EB-A58BBC7B813D}" type="presOf" srcId="{832BBC5B-C1BC-4714-AE45-2634621643A8}" destId="{B6EDD8B1-338D-43F0-B556-E97385FDFD32}" srcOrd="0" destOrd="0" presId="urn:microsoft.com/office/officeart/2005/8/layout/hProcess7"/>
    <dgm:cxn modelId="{3949D405-D93E-4FF4-8BE5-0E59BCEFE2DD}" type="presOf" srcId="{CF27553D-FD69-4B28-BF89-D4970FC69F7D}" destId="{99634C77-FCA4-4EBD-A90C-63891B8C3735}" srcOrd="0" destOrd="0" presId="urn:microsoft.com/office/officeart/2005/8/layout/hProcess7"/>
    <dgm:cxn modelId="{19086024-9032-4BFE-97EB-38F7875F5A62}" srcId="{BC384D77-FCEB-447A-ABE1-59D65007FE93}" destId="{832BBC5B-C1BC-4714-AE45-2634621643A8}" srcOrd="0" destOrd="0" parTransId="{65A3413E-8793-429B-9310-E7D9D8B0A0E1}" sibTransId="{F4292CD1-5A31-4614-81DA-D9739E270149}"/>
    <dgm:cxn modelId="{16C99DC5-3DCE-4014-AB52-BDE86577D863}" type="presOf" srcId="{5312E8A2-2463-4F48-8FC9-2442CF9B46FE}" destId="{B6EDD8B1-338D-43F0-B556-E97385FDFD32}" srcOrd="0" destOrd="3" presId="urn:microsoft.com/office/officeart/2005/8/layout/hProcess7"/>
    <dgm:cxn modelId="{256EFDED-4A10-4329-BA63-0756EC1F104A}" type="presOf" srcId="{0F94AA12-C22F-4437-A79A-6DC25CD9F06F}" destId="{0B483FCC-03A5-4488-8B1B-D775E7ED36C8}" srcOrd="0" destOrd="0" presId="urn:microsoft.com/office/officeart/2005/8/layout/hProcess7"/>
    <dgm:cxn modelId="{ECDDF2C5-9408-4391-A4A2-85025FD34C56}" srcId="{BC384D77-FCEB-447A-ABE1-59D65007FE93}" destId="{5312E8A2-2463-4F48-8FC9-2442CF9B46FE}" srcOrd="3" destOrd="0" parTransId="{1DEC1724-A3F2-4710-A864-F8A90A233CBD}" sibTransId="{DD98B0DF-B93E-4524-BFC2-49C15278F0FA}"/>
    <dgm:cxn modelId="{5F976151-0705-4ABF-984C-712F082DCC32}" srcId="{CF27553D-FD69-4B28-BF89-D4970FC69F7D}" destId="{9E10E4A1-EDEC-40EB-AB69-7283B706AEA0}" srcOrd="1" destOrd="0" parTransId="{0BDE94F0-4B7C-48B3-BD4D-3DA182A09E55}" sibTransId="{C8B3EB12-DA3E-49AB-8B9B-D069424BF8B7}"/>
    <dgm:cxn modelId="{06E85C66-C586-4BE2-8789-296C0E79DDD5}" type="presOf" srcId="{1EC9112C-4945-4861-B93A-1CF4DBDE1313}" destId="{606B70C1-2BB9-4DBC-80FB-4D21DC318238}" srcOrd="0" destOrd="3" presId="urn:microsoft.com/office/officeart/2005/8/layout/hProcess7"/>
    <dgm:cxn modelId="{26044F4E-8F79-4CD1-B4C2-F09E327BB404}" type="presOf" srcId="{60410BAF-8505-4AD4-A0B7-F76727FE6CB1}" destId="{51F05C99-2E1D-420B-BFB6-7E0AC163BDBC}" srcOrd="0" destOrd="0" presId="urn:microsoft.com/office/officeart/2005/8/layout/hProcess7"/>
    <dgm:cxn modelId="{379046F0-5D3C-42A9-A01B-572A8DA3C94B}" type="presOf" srcId="{E7A6CAE6-2F2E-4A51-A0BD-B65177A82CE7}" destId="{0B483FCC-03A5-4488-8B1B-D775E7ED36C8}" srcOrd="0" destOrd="1" presId="urn:microsoft.com/office/officeart/2005/8/layout/hProcess7"/>
    <dgm:cxn modelId="{BF266845-334E-4F31-BAB4-CA2E5490DB6E}" srcId="{60410BAF-8505-4AD4-A0B7-F76727FE6CB1}" destId="{1EC9112C-4945-4861-B93A-1CF4DBDE1313}" srcOrd="3" destOrd="0" parTransId="{59F74433-4C60-43C5-BC2D-940F2A397FB1}" sibTransId="{28DBB9BE-1DE6-41A6-B8FB-3D70DFE6C34C}"/>
    <dgm:cxn modelId="{25F31CE9-CA09-4FE6-BC30-B52118BF47F7}" srcId="{60410BAF-8505-4AD4-A0B7-F76727FE6CB1}" destId="{78353273-63CD-4AB7-A5AD-D11767184EF4}" srcOrd="1" destOrd="0" parTransId="{460238C3-23AF-4B03-85A0-EA3B44E4B56C}" sibTransId="{FAD84CF0-C920-4DD6-935B-E7F63E633CF8}"/>
    <dgm:cxn modelId="{C8276839-E5A5-4635-AE56-23A15BC6D7C0}" type="presOf" srcId="{F1BDD82E-8CE3-47AF-A25F-BF009D387EB3}" destId="{B6EDD8B1-338D-43F0-B556-E97385FDFD32}" srcOrd="0" destOrd="1" presId="urn:microsoft.com/office/officeart/2005/8/layout/hProcess7"/>
    <dgm:cxn modelId="{9031BB10-3002-4DCB-94FF-6F42F7C73772}" type="presOf" srcId="{60410BAF-8505-4AD4-A0B7-F76727FE6CB1}" destId="{9ECC5353-BE98-4A78-92CC-E3E7EC643FBD}" srcOrd="1" destOrd="0" presId="urn:microsoft.com/office/officeart/2005/8/layout/hProcess7"/>
    <dgm:cxn modelId="{67595AB1-DA59-46D0-8D7F-39AAEF34CDE0}" type="presOf" srcId="{61604BF5-E49E-4866-B068-74E45651F2BD}" destId="{606B70C1-2BB9-4DBC-80FB-4D21DC318238}" srcOrd="0" destOrd="4" presId="urn:microsoft.com/office/officeart/2005/8/layout/hProcess7"/>
    <dgm:cxn modelId="{34C1205F-70E1-453A-8F9B-A98A392E8F44}" type="presOf" srcId="{BC384D77-FCEB-447A-ABE1-59D65007FE93}" destId="{8E23EA45-82CE-4BF3-B1B5-1A21B233FC5E}" srcOrd="0" destOrd="0" presId="urn:microsoft.com/office/officeart/2005/8/layout/hProcess7"/>
    <dgm:cxn modelId="{56E5B0CB-1CFD-41E3-8A46-5B148A04C50D}" type="presOf" srcId="{78353273-63CD-4AB7-A5AD-D11767184EF4}" destId="{606B70C1-2BB9-4DBC-80FB-4D21DC318238}" srcOrd="0" destOrd="1" presId="urn:microsoft.com/office/officeart/2005/8/layout/hProcess7"/>
    <dgm:cxn modelId="{0227FB26-0249-4D99-BF12-13E626D9FF5A}" srcId="{4F4A770D-3113-4787-9605-8A4AF4CB8195}" destId="{0F94AA12-C22F-4437-A79A-6DC25CD9F06F}" srcOrd="0" destOrd="0" parTransId="{BB0C0A4B-29EE-4466-8946-390860AA92FD}" sibTransId="{35AD7457-9C87-45DE-B246-826714E84792}"/>
    <dgm:cxn modelId="{F0461049-D816-458E-AF9E-7265CD3C834F}" srcId="{BC384D77-FCEB-447A-ABE1-59D65007FE93}" destId="{3B654ECA-560D-44C1-8869-A29C0D6AED3E}" srcOrd="4" destOrd="0" parTransId="{4A19EB88-887D-43F0-A245-A230B3823A50}" sibTransId="{B26E7EE6-405B-47E8-91B0-463EA7C852D6}"/>
    <dgm:cxn modelId="{EFA7F50E-5063-4DA1-8AC7-8C47F43D16C0}" type="presOf" srcId="{3B654ECA-560D-44C1-8869-A29C0D6AED3E}" destId="{B6EDD8B1-338D-43F0-B556-E97385FDFD32}" srcOrd="0" destOrd="4" presId="urn:microsoft.com/office/officeart/2005/8/layout/hProcess7"/>
    <dgm:cxn modelId="{5EE4CDC8-D8AE-47CC-8B6E-1D3CBB5A4CDB}" srcId="{60410BAF-8505-4AD4-A0B7-F76727FE6CB1}" destId="{A808319F-6445-4100-8DB4-C8C89B2D9B95}" srcOrd="2" destOrd="0" parTransId="{693B4B2E-7E8C-4124-A14F-7D135649985A}" sibTransId="{3A56C664-F5EC-401E-AFC4-DBDF12FF2509}"/>
    <dgm:cxn modelId="{BAF61E6D-BB74-4E92-90FB-D525B4356B20}" type="presOf" srcId="{4F4A770D-3113-4787-9605-8A4AF4CB8195}" destId="{78116090-5DAB-4230-AED9-0CE070D7B46E}" srcOrd="0" destOrd="0" presId="urn:microsoft.com/office/officeart/2005/8/layout/hProcess7"/>
    <dgm:cxn modelId="{2C25AB49-D72C-4343-84AD-538CE108213C}" type="presOf" srcId="{9E10E4A1-EDEC-40EB-AB69-7283B706AEA0}" destId="{0CE62BB4-ED6A-477C-BF88-7AB8E55CD2C6}" srcOrd="0" destOrd="0" presId="urn:microsoft.com/office/officeart/2005/8/layout/hProcess7"/>
    <dgm:cxn modelId="{8365A2FA-2917-48E2-9D3F-FCDE9A4861C7}" srcId="{60410BAF-8505-4AD4-A0B7-F76727FE6CB1}" destId="{F5300A32-CA99-4B09-845D-F49676FBECB6}" srcOrd="0" destOrd="0" parTransId="{26E31886-0DE0-4774-8E9A-9DE8D094AA06}" sibTransId="{7B0710BC-33BA-40C6-B333-B1BA2EB5F408}"/>
    <dgm:cxn modelId="{A06C3DB2-18A9-4E88-814A-033CD9478FE7}" type="presOf" srcId="{CA0884BA-113A-49B0-AB3C-9A09ADED323E}" destId="{B6EDD8B1-338D-43F0-B556-E97385FDFD32}" srcOrd="0" destOrd="2" presId="urn:microsoft.com/office/officeart/2005/8/layout/hProcess7"/>
    <dgm:cxn modelId="{1B03066A-D32E-4208-9E97-3C3BFDF3A44F}" type="presOf" srcId="{A808319F-6445-4100-8DB4-C8C89B2D9B95}" destId="{606B70C1-2BB9-4DBC-80FB-4D21DC318238}" srcOrd="0" destOrd="2" presId="urn:microsoft.com/office/officeart/2005/8/layout/hProcess7"/>
    <dgm:cxn modelId="{4F33CA26-8D6C-4DD5-B384-71FCD6F31EA0}" srcId="{CF27553D-FD69-4B28-BF89-D4970FC69F7D}" destId="{60410BAF-8505-4AD4-A0B7-F76727FE6CB1}" srcOrd="0" destOrd="0" parTransId="{D5276FDB-B8AE-4341-8B52-E81CC2F5E6F7}" sibTransId="{7E431E93-B9E2-4BDE-A788-3766DCF05AE6}"/>
    <dgm:cxn modelId="{DE345998-DDFA-4C9D-91A0-232192056ACD}" srcId="{CF27553D-FD69-4B28-BF89-D4970FC69F7D}" destId="{BC384D77-FCEB-447A-ABE1-59D65007FE93}" srcOrd="3" destOrd="0" parTransId="{7A9D54B1-62F2-464F-B120-9DC3687E2C4E}" sibTransId="{BBE778EA-77B7-4D0D-940E-C420CD455A89}"/>
    <dgm:cxn modelId="{332DEF8B-B7FE-4F62-8C56-106B1F438A84}" srcId="{BC384D77-FCEB-447A-ABE1-59D65007FE93}" destId="{CA0884BA-113A-49B0-AB3C-9A09ADED323E}" srcOrd="2" destOrd="0" parTransId="{07A57FF6-DECB-4CB5-8D28-DAA8240CB015}" sibTransId="{E268B4C6-4983-4808-A040-CB5A2E83C11F}"/>
    <dgm:cxn modelId="{A83988C3-3D07-4594-9B4A-F908BACB096C}" srcId="{4F4A770D-3113-4787-9605-8A4AF4CB8195}" destId="{E7A6CAE6-2F2E-4A51-A0BD-B65177A82CE7}" srcOrd="1" destOrd="0" parTransId="{961679E5-7034-4CDE-AA33-3F932D926644}" sibTransId="{77B7698F-23AF-4BC2-AE38-DD5958F52E16}"/>
    <dgm:cxn modelId="{1FCD137C-2556-4550-A521-EB8900D7506A}" srcId="{60410BAF-8505-4AD4-A0B7-F76727FE6CB1}" destId="{61604BF5-E49E-4866-B068-74E45651F2BD}" srcOrd="4" destOrd="0" parTransId="{ECDC1EC0-2587-4855-9EFD-12E21803753A}" sibTransId="{8C1F6592-F953-493D-BFD7-3A0A480693C9}"/>
    <dgm:cxn modelId="{17C099C4-6653-4E2F-9147-A1EC71A18201}" type="presParOf" srcId="{99634C77-FCA4-4EBD-A90C-63891B8C3735}" destId="{F4CA5F30-E09B-4C6F-B1A1-FBA396ED9E3F}" srcOrd="0" destOrd="0" presId="urn:microsoft.com/office/officeart/2005/8/layout/hProcess7"/>
    <dgm:cxn modelId="{4923CFC3-6348-46C3-8E1B-48BBC6FA2589}" type="presParOf" srcId="{F4CA5F30-E09B-4C6F-B1A1-FBA396ED9E3F}" destId="{51F05C99-2E1D-420B-BFB6-7E0AC163BDBC}" srcOrd="0" destOrd="0" presId="urn:microsoft.com/office/officeart/2005/8/layout/hProcess7"/>
    <dgm:cxn modelId="{82927AD8-1377-4707-8D0C-8B7BA98B5DA6}" type="presParOf" srcId="{F4CA5F30-E09B-4C6F-B1A1-FBA396ED9E3F}" destId="{9ECC5353-BE98-4A78-92CC-E3E7EC643FBD}" srcOrd="1" destOrd="0" presId="urn:microsoft.com/office/officeart/2005/8/layout/hProcess7"/>
    <dgm:cxn modelId="{79CB27E0-BE32-46BB-A762-2DB79435AB27}" type="presParOf" srcId="{F4CA5F30-E09B-4C6F-B1A1-FBA396ED9E3F}" destId="{606B70C1-2BB9-4DBC-80FB-4D21DC318238}" srcOrd="2" destOrd="0" presId="urn:microsoft.com/office/officeart/2005/8/layout/hProcess7"/>
    <dgm:cxn modelId="{72CCE042-7C99-42D3-836B-D68F7241F5EF}" type="presParOf" srcId="{99634C77-FCA4-4EBD-A90C-63891B8C3735}" destId="{5B4FBEA5-DC72-45CD-820D-78440ACFAB02}" srcOrd="1" destOrd="0" presId="urn:microsoft.com/office/officeart/2005/8/layout/hProcess7"/>
    <dgm:cxn modelId="{611568A2-63B3-42AD-ABF0-62E75F4B9EA8}" type="presParOf" srcId="{99634C77-FCA4-4EBD-A90C-63891B8C3735}" destId="{C316F366-013E-4BA6-BCB6-4F31487DAB32}" srcOrd="2" destOrd="0" presId="urn:microsoft.com/office/officeart/2005/8/layout/hProcess7"/>
    <dgm:cxn modelId="{CC90C23A-2774-4488-86FA-E627A84F878E}" type="presParOf" srcId="{C316F366-013E-4BA6-BCB6-4F31487DAB32}" destId="{60EB2F7E-4911-4D71-80CF-82A38329BDA0}" srcOrd="0" destOrd="0" presId="urn:microsoft.com/office/officeart/2005/8/layout/hProcess7"/>
    <dgm:cxn modelId="{03D51757-3858-4E78-ACFA-F7B6330A797C}" type="presParOf" srcId="{C316F366-013E-4BA6-BCB6-4F31487DAB32}" destId="{59674FEB-B3CE-4B3E-98C0-3CB05AF1D7E1}" srcOrd="1" destOrd="0" presId="urn:microsoft.com/office/officeart/2005/8/layout/hProcess7"/>
    <dgm:cxn modelId="{518FB284-D3F4-4786-81D4-9C67C1E4D765}" type="presParOf" srcId="{C316F366-013E-4BA6-BCB6-4F31487DAB32}" destId="{5DF808BD-6515-4AD2-ADE1-0557D7BEB137}" srcOrd="2" destOrd="0" presId="urn:microsoft.com/office/officeart/2005/8/layout/hProcess7"/>
    <dgm:cxn modelId="{55221E4F-E5F2-4722-BF60-7B8663DB26B9}" type="presParOf" srcId="{99634C77-FCA4-4EBD-A90C-63891B8C3735}" destId="{0083B793-0673-4C56-9952-B58B28C5A3E6}" srcOrd="3" destOrd="0" presId="urn:microsoft.com/office/officeart/2005/8/layout/hProcess7"/>
    <dgm:cxn modelId="{AFFA48F3-7E4B-405B-BF8C-4E65A72FF4D2}" type="presParOf" srcId="{99634C77-FCA4-4EBD-A90C-63891B8C3735}" destId="{B17B91E1-CE12-495B-9C4B-C343457A57DA}" srcOrd="4" destOrd="0" presId="urn:microsoft.com/office/officeart/2005/8/layout/hProcess7"/>
    <dgm:cxn modelId="{0B9BE352-2039-42FB-A77C-E91751298675}" type="presParOf" srcId="{B17B91E1-CE12-495B-9C4B-C343457A57DA}" destId="{0CE62BB4-ED6A-477C-BF88-7AB8E55CD2C6}" srcOrd="0" destOrd="0" presId="urn:microsoft.com/office/officeart/2005/8/layout/hProcess7"/>
    <dgm:cxn modelId="{8F44F8A2-6751-4030-AD1D-678A9F111438}" type="presParOf" srcId="{B17B91E1-CE12-495B-9C4B-C343457A57DA}" destId="{A715B41C-525B-4B1F-B8D0-A102A113D827}" srcOrd="1" destOrd="0" presId="urn:microsoft.com/office/officeart/2005/8/layout/hProcess7"/>
    <dgm:cxn modelId="{3D880D6D-C23D-4498-9E04-B6526C34543F}" type="presParOf" srcId="{B17B91E1-CE12-495B-9C4B-C343457A57DA}" destId="{67FA3D7B-C29B-4751-990B-A31FBA29C82E}" srcOrd="2" destOrd="0" presId="urn:microsoft.com/office/officeart/2005/8/layout/hProcess7"/>
    <dgm:cxn modelId="{B38AEB85-5D02-47A9-B9AB-DC490F197761}" type="presParOf" srcId="{99634C77-FCA4-4EBD-A90C-63891B8C3735}" destId="{567C8AC8-855E-4098-BB5D-8B7F6D7C6722}" srcOrd="5" destOrd="0" presId="urn:microsoft.com/office/officeart/2005/8/layout/hProcess7"/>
    <dgm:cxn modelId="{6ABE8738-31F2-4AC8-8181-9414B2E06D9D}" type="presParOf" srcId="{99634C77-FCA4-4EBD-A90C-63891B8C3735}" destId="{9D735871-C2CB-4093-B62E-998D882A7226}" srcOrd="6" destOrd="0" presId="urn:microsoft.com/office/officeart/2005/8/layout/hProcess7"/>
    <dgm:cxn modelId="{1BF70EF8-07A5-4028-9019-92D83ECA3A6A}" type="presParOf" srcId="{9D735871-C2CB-4093-B62E-998D882A7226}" destId="{63AE771E-82FB-4E82-A4D3-4FDF13771E58}" srcOrd="0" destOrd="0" presId="urn:microsoft.com/office/officeart/2005/8/layout/hProcess7"/>
    <dgm:cxn modelId="{6809D585-5D94-4CEE-BBEE-B2A0665BAA79}" type="presParOf" srcId="{9D735871-C2CB-4093-B62E-998D882A7226}" destId="{36FCBAFB-D4CE-418F-8F1C-02BD5A9E6EB3}" srcOrd="1" destOrd="0" presId="urn:microsoft.com/office/officeart/2005/8/layout/hProcess7"/>
    <dgm:cxn modelId="{76704279-4B2D-4A2A-ACA6-46118559C1B2}" type="presParOf" srcId="{9D735871-C2CB-4093-B62E-998D882A7226}" destId="{A815A801-3ECD-4D0F-90D6-0E8197813DDF}" srcOrd="2" destOrd="0" presId="urn:microsoft.com/office/officeart/2005/8/layout/hProcess7"/>
    <dgm:cxn modelId="{754A2D28-7B04-4B43-B8CB-5DC0CDD5D086}" type="presParOf" srcId="{99634C77-FCA4-4EBD-A90C-63891B8C3735}" destId="{5BCAB5C1-33C6-4870-84BC-F96F5AC889D3}" srcOrd="7" destOrd="0" presId="urn:microsoft.com/office/officeart/2005/8/layout/hProcess7"/>
    <dgm:cxn modelId="{36E57EE9-FC41-4B7E-A27B-48098FD03424}" type="presParOf" srcId="{99634C77-FCA4-4EBD-A90C-63891B8C3735}" destId="{8F187683-25A2-4FE8-AD7B-A81E335C46DC}" srcOrd="8" destOrd="0" presId="urn:microsoft.com/office/officeart/2005/8/layout/hProcess7"/>
    <dgm:cxn modelId="{AD55FB22-EF55-4BD5-BE8C-A4248DCEA0F9}" type="presParOf" srcId="{8F187683-25A2-4FE8-AD7B-A81E335C46DC}" destId="{78116090-5DAB-4230-AED9-0CE070D7B46E}" srcOrd="0" destOrd="0" presId="urn:microsoft.com/office/officeart/2005/8/layout/hProcess7"/>
    <dgm:cxn modelId="{8AA9514E-D626-4506-98EA-6DD673BA09BB}" type="presParOf" srcId="{8F187683-25A2-4FE8-AD7B-A81E335C46DC}" destId="{2392A820-2227-465A-9C3D-2D591ED28990}" srcOrd="1" destOrd="0" presId="urn:microsoft.com/office/officeart/2005/8/layout/hProcess7"/>
    <dgm:cxn modelId="{3B0E6E22-BEA1-40A3-B259-CEE257B55F38}" type="presParOf" srcId="{8F187683-25A2-4FE8-AD7B-A81E335C46DC}" destId="{0B483FCC-03A5-4488-8B1B-D775E7ED36C8}" srcOrd="2" destOrd="0" presId="urn:microsoft.com/office/officeart/2005/8/layout/hProcess7"/>
    <dgm:cxn modelId="{27DDBA25-C934-4ED6-8E4C-2789483CEED8}" type="presParOf" srcId="{99634C77-FCA4-4EBD-A90C-63891B8C3735}" destId="{187103F9-EA98-4703-A26A-D4220991E04E}" srcOrd="9" destOrd="0" presId="urn:microsoft.com/office/officeart/2005/8/layout/hProcess7"/>
    <dgm:cxn modelId="{EF59DD0C-C196-4841-B39D-2772DDEEDBB6}" type="presParOf" srcId="{99634C77-FCA4-4EBD-A90C-63891B8C3735}" destId="{5B0D3FD1-343D-46EC-BF00-FD030A759505}" srcOrd="10" destOrd="0" presId="urn:microsoft.com/office/officeart/2005/8/layout/hProcess7"/>
    <dgm:cxn modelId="{07221EC1-48F4-48E7-B560-B69FEE05EC51}" type="presParOf" srcId="{5B0D3FD1-343D-46EC-BF00-FD030A759505}" destId="{20A9E58D-C6DB-4448-985E-7DA57A5B456C}" srcOrd="0" destOrd="0" presId="urn:microsoft.com/office/officeart/2005/8/layout/hProcess7"/>
    <dgm:cxn modelId="{673FFC31-5A4B-4EF4-A225-3DF5FBDE55DD}" type="presParOf" srcId="{5B0D3FD1-343D-46EC-BF00-FD030A759505}" destId="{1E3BEFA2-F735-4F53-A6D4-161C3AB7322F}" srcOrd="1" destOrd="0" presId="urn:microsoft.com/office/officeart/2005/8/layout/hProcess7"/>
    <dgm:cxn modelId="{2A892563-0DD9-40D6-8E03-F947296F9CEA}" type="presParOf" srcId="{5B0D3FD1-343D-46EC-BF00-FD030A759505}" destId="{9BE6D339-7389-45C8-9EA1-0EE5131FFF9D}" srcOrd="2" destOrd="0" presId="urn:microsoft.com/office/officeart/2005/8/layout/hProcess7"/>
    <dgm:cxn modelId="{94A336FE-A597-458A-8AFD-08645ACEFB42}" type="presParOf" srcId="{99634C77-FCA4-4EBD-A90C-63891B8C3735}" destId="{3C4442FD-82BE-48E7-BE9F-8E8DF67AB12D}" srcOrd="11" destOrd="0" presId="urn:microsoft.com/office/officeart/2005/8/layout/hProcess7"/>
    <dgm:cxn modelId="{ACC4C941-1583-49B6-80CF-6A1BE35297B7}" type="presParOf" srcId="{99634C77-FCA4-4EBD-A90C-63891B8C3735}" destId="{63D3DA63-785C-477C-9BEF-77148ED945EE}" srcOrd="12" destOrd="0" presId="urn:microsoft.com/office/officeart/2005/8/layout/hProcess7"/>
    <dgm:cxn modelId="{97FD17EC-8276-4E2C-BFDB-1E3F4A0B0A17}" type="presParOf" srcId="{63D3DA63-785C-477C-9BEF-77148ED945EE}" destId="{8E23EA45-82CE-4BF3-B1B5-1A21B233FC5E}" srcOrd="0" destOrd="0" presId="urn:microsoft.com/office/officeart/2005/8/layout/hProcess7"/>
    <dgm:cxn modelId="{15067999-A458-4E9E-97E3-74C8767FF48E}" type="presParOf" srcId="{63D3DA63-785C-477C-9BEF-77148ED945EE}" destId="{1E1EDCE9-2D0F-4795-87B2-1EB2C3CA583C}" srcOrd="1" destOrd="0" presId="urn:microsoft.com/office/officeart/2005/8/layout/hProcess7"/>
    <dgm:cxn modelId="{75FAE567-9660-41F7-A19E-1D960D278F19}" type="presParOf" srcId="{63D3DA63-785C-477C-9BEF-77148ED945EE}" destId="{B6EDD8B1-338D-43F0-B556-E97385FDFD32}" srcOrd="2" destOrd="0" presId="urn:microsoft.com/office/officeart/2005/8/layout/hProcess7"/>
  </dgm:cxnLst>
  <dgm:bg>
    <a:solidFill>
      <a:srgbClr val="9BE5FF"/>
    </a:solidFill>
    <a:effectLst>
      <a:glow rad="101600">
        <a:schemeClr val="accent1">
          <a:lumMod val="75000"/>
          <a:alpha val="60000"/>
        </a:schemeClr>
      </a:glow>
    </a:effectLst>
  </dgm:bg>
  <dgm:whole>
    <a:ln w="57150">
      <a:solidFill>
        <a:schemeClr val="accent1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6763824-75C5-4D48-AC8A-8E1AC95276D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730388B-0405-4D12-8C1F-18558BC1920E}">
      <dgm:prSet phldrT="[Teksti]" custT="1"/>
      <dgm:spPr>
        <a:solidFill>
          <a:srgbClr val="9BE5FF"/>
        </a:solidFill>
      </dgm:spPr>
      <dgm:t>
        <a:bodyPr/>
        <a:lstStyle/>
        <a:p>
          <a:r>
            <a:rPr lang="fi-FI" sz="1400" dirty="0" smtClean="0">
              <a:solidFill>
                <a:schemeClr val="tx1"/>
              </a:solidFill>
            </a:rPr>
            <a:t>Kuntoutus jatkuu</a:t>
          </a:r>
          <a:endParaRPr lang="fi-FI" sz="1400" dirty="0">
            <a:solidFill>
              <a:schemeClr val="tx1"/>
            </a:solidFill>
          </a:endParaRPr>
        </a:p>
      </dgm:t>
    </dgm:pt>
    <dgm:pt modelId="{FC85EDAD-EB5B-404E-B56B-6153F26A5EFE}" type="parTrans" cxnId="{48B062C0-ACFA-4E79-AFE1-E9277670DC79}">
      <dgm:prSet/>
      <dgm:spPr/>
      <dgm:t>
        <a:bodyPr/>
        <a:lstStyle/>
        <a:p>
          <a:endParaRPr lang="fi-FI">
            <a:solidFill>
              <a:schemeClr val="tx1"/>
            </a:solidFill>
          </a:endParaRPr>
        </a:p>
      </dgm:t>
    </dgm:pt>
    <dgm:pt modelId="{5FB2877A-EC18-4C75-9DFF-3E695B75CD6C}" type="sibTrans" cxnId="{48B062C0-ACFA-4E79-AFE1-E9277670DC79}">
      <dgm:prSet/>
      <dgm:spPr/>
      <dgm:t>
        <a:bodyPr/>
        <a:lstStyle/>
        <a:p>
          <a:endParaRPr lang="fi-FI">
            <a:solidFill>
              <a:schemeClr val="tx1"/>
            </a:solidFill>
          </a:endParaRPr>
        </a:p>
      </dgm:t>
    </dgm:pt>
    <dgm:pt modelId="{E9A15340-7A65-4902-9F57-F38341FA4EE1}" type="pres">
      <dgm:prSet presAssocID="{D6763824-75C5-4D48-AC8A-8E1AC95276D9}" presName="CompostProcess" presStyleCnt="0">
        <dgm:presLayoutVars>
          <dgm:dir/>
          <dgm:resizeHandles val="exact"/>
        </dgm:presLayoutVars>
      </dgm:prSet>
      <dgm:spPr/>
    </dgm:pt>
    <dgm:pt modelId="{CC85553B-44F4-45B0-8D34-4E4D2AC2362E}" type="pres">
      <dgm:prSet presAssocID="{D6763824-75C5-4D48-AC8A-8E1AC95276D9}" presName="arrow" presStyleLbl="bgShp" presStyleIdx="0" presStyleCnt="1"/>
      <dgm:spPr>
        <a:solidFill>
          <a:srgbClr val="00B0F0"/>
        </a:solidFill>
      </dgm:spPr>
    </dgm:pt>
    <dgm:pt modelId="{16C71A1D-A97C-4C28-9BB2-0E8C9EF630E7}" type="pres">
      <dgm:prSet presAssocID="{D6763824-75C5-4D48-AC8A-8E1AC95276D9}" presName="linearProcess" presStyleCnt="0"/>
      <dgm:spPr/>
    </dgm:pt>
    <dgm:pt modelId="{53C1EA09-AD06-4ED1-A6D3-C148C1159307}" type="pres">
      <dgm:prSet presAssocID="{6730388B-0405-4D12-8C1F-18558BC1920E}" presName="text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48B062C0-ACFA-4E79-AFE1-E9277670DC79}" srcId="{D6763824-75C5-4D48-AC8A-8E1AC95276D9}" destId="{6730388B-0405-4D12-8C1F-18558BC1920E}" srcOrd="0" destOrd="0" parTransId="{FC85EDAD-EB5B-404E-B56B-6153F26A5EFE}" sibTransId="{5FB2877A-EC18-4C75-9DFF-3E695B75CD6C}"/>
    <dgm:cxn modelId="{6F82B0B3-C02F-4BF2-A012-E6B2DFDFDE1C}" type="presOf" srcId="{6730388B-0405-4D12-8C1F-18558BC1920E}" destId="{53C1EA09-AD06-4ED1-A6D3-C148C1159307}" srcOrd="0" destOrd="0" presId="urn:microsoft.com/office/officeart/2005/8/layout/hProcess9"/>
    <dgm:cxn modelId="{5B9A8AEC-E636-40E4-BF6D-F802642A1536}" type="presOf" srcId="{D6763824-75C5-4D48-AC8A-8E1AC95276D9}" destId="{E9A15340-7A65-4902-9F57-F38341FA4EE1}" srcOrd="0" destOrd="0" presId="urn:microsoft.com/office/officeart/2005/8/layout/hProcess9"/>
    <dgm:cxn modelId="{64BA7490-2E8D-432E-A9E0-223D79F8EAAB}" type="presParOf" srcId="{E9A15340-7A65-4902-9F57-F38341FA4EE1}" destId="{CC85553B-44F4-45B0-8D34-4E4D2AC2362E}" srcOrd="0" destOrd="0" presId="urn:microsoft.com/office/officeart/2005/8/layout/hProcess9"/>
    <dgm:cxn modelId="{EFF6E2C6-DC66-4940-829A-B57BC020FF67}" type="presParOf" srcId="{E9A15340-7A65-4902-9F57-F38341FA4EE1}" destId="{16C71A1D-A97C-4C28-9BB2-0E8C9EF630E7}" srcOrd="1" destOrd="0" presId="urn:microsoft.com/office/officeart/2005/8/layout/hProcess9"/>
    <dgm:cxn modelId="{2639CCB0-D647-493B-8633-878DF24F2CC8}" type="presParOf" srcId="{16C71A1D-A97C-4C28-9BB2-0E8C9EF630E7}" destId="{53C1EA09-AD06-4ED1-A6D3-C148C1159307}" srcOrd="0" destOrd="0" presId="urn:microsoft.com/office/officeart/2005/8/layout/hProcess9"/>
  </dgm:cxnLst>
  <dgm:bg>
    <a:solidFill>
      <a:srgbClr val="FFFFCC"/>
    </a:solidFill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6763824-75C5-4D48-AC8A-8E1AC95276D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730388B-0405-4D12-8C1F-18558BC1920E}">
      <dgm:prSet phldrT="[Teksti]" custT="1"/>
      <dgm:spPr>
        <a:solidFill>
          <a:srgbClr val="9BE5FF"/>
        </a:solidFill>
      </dgm:spPr>
      <dgm:t>
        <a:bodyPr/>
        <a:lstStyle/>
        <a:p>
          <a:r>
            <a:rPr lang="fi-FI" sz="1400" dirty="0" smtClean="0">
              <a:solidFill>
                <a:schemeClr val="tx1"/>
              </a:solidFill>
            </a:rPr>
            <a:t>Kuntoutus päättyy</a:t>
          </a:r>
          <a:endParaRPr lang="fi-FI" sz="1400" dirty="0">
            <a:solidFill>
              <a:schemeClr val="tx1"/>
            </a:solidFill>
          </a:endParaRPr>
        </a:p>
      </dgm:t>
    </dgm:pt>
    <dgm:pt modelId="{FC85EDAD-EB5B-404E-B56B-6153F26A5EFE}" type="parTrans" cxnId="{48B062C0-ACFA-4E79-AFE1-E9277670DC79}">
      <dgm:prSet/>
      <dgm:spPr/>
      <dgm:t>
        <a:bodyPr/>
        <a:lstStyle/>
        <a:p>
          <a:endParaRPr lang="fi-FI">
            <a:solidFill>
              <a:schemeClr val="tx1"/>
            </a:solidFill>
          </a:endParaRPr>
        </a:p>
      </dgm:t>
    </dgm:pt>
    <dgm:pt modelId="{5FB2877A-EC18-4C75-9DFF-3E695B75CD6C}" type="sibTrans" cxnId="{48B062C0-ACFA-4E79-AFE1-E9277670DC79}">
      <dgm:prSet/>
      <dgm:spPr/>
      <dgm:t>
        <a:bodyPr/>
        <a:lstStyle/>
        <a:p>
          <a:endParaRPr lang="fi-FI">
            <a:solidFill>
              <a:schemeClr val="tx1"/>
            </a:solidFill>
          </a:endParaRPr>
        </a:p>
      </dgm:t>
    </dgm:pt>
    <dgm:pt modelId="{E9A15340-7A65-4902-9F57-F38341FA4EE1}" type="pres">
      <dgm:prSet presAssocID="{D6763824-75C5-4D48-AC8A-8E1AC95276D9}" presName="CompostProcess" presStyleCnt="0">
        <dgm:presLayoutVars>
          <dgm:dir/>
          <dgm:resizeHandles val="exact"/>
        </dgm:presLayoutVars>
      </dgm:prSet>
      <dgm:spPr/>
    </dgm:pt>
    <dgm:pt modelId="{CC85553B-44F4-45B0-8D34-4E4D2AC2362E}" type="pres">
      <dgm:prSet presAssocID="{D6763824-75C5-4D48-AC8A-8E1AC95276D9}" presName="arrow" presStyleLbl="bgShp" presStyleIdx="0" presStyleCnt="1"/>
      <dgm:spPr>
        <a:solidFill>
          <a:srgbClr val="00B0F0"/>
        </a:solidFill>
      </dgm:spPr>
    </dgm:pt>
    <dgm:pt modelId="{16C71A1D-A97C-4C28-9BB2-0E8C9EF630E7}" type="pres">
      <dgm:prSet presAssocID="{D6763824-75C5-4D48-AC8A-8E1AC95276D9}" presName="linearProcess" presStyleCnt="0"/>
      <dgm:spPr/>
    </dgm:pt>
    <dgm:pt modelId="{53C1EA09-AD06-4ED1-A6D3-C148C1159307}" type="pres">
      <dgm:prSet presAssocID="{6730388B-0405-4D12-8C1F-18558BC1920E}" presName="text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48B062C0-ACFA-4E79-AFE1-E9277670DC79}" srcId="{D6763824-75C5-4D48-AC8A-8E1AC95276D9}" destId="{6730388B-0405-4D12-8C1F-18558BC1920E}" srcOrd="0" destOrd="0" parTransId="{FC85EDAD-EB5B-404E-B56B-6153F26A5EFE}" sibTransId="{5FB2877A-EC18-4C75-9DFF-3E695B75CD6C}"/>
    <dgm:cxn modelId="{6F82B0B3-C02F-4BF2-A012-E6B2DFDFDE1C}" type="presOf" srcId="{6730388B-0405-4D12-8C1F-18558BC1920E}" destId="{53C1EA09-AD06-4ED1-A6D3-C148C1159307}" srcOrd="0" destOrd="0" presId="urn:microsoft.com/office/officeart/2005/8/layout/hProcess9"/>
    <dgm:cxn modelId="{5B9A8AEC-E636-40E4-BF6D-F802642A1536}" type="presOf" srcId="{D6763824-75C5-4D48-AC8A-8E1AC95276D9}" destId="{E9A15340-7A65-4902-9F57-F38341FA4EE1}" srcOrd="0" destOrd="0" presId="urn:microsoft.com/office/officeart/2005/8/layout/hProcess9"/>
    <dgm:cxn modelId="{64BA7490-2E8D-432E-A9E0-223D79F8EAAB}" type="presParOf" srcId="{E9A15340-7A65-4902-9F57-F38341FA4EE1}" destId="{CC85553B-44F4-45B0-8D34-4E4D2AC2362E}" srcOrd="0" destOrd="0" presId="urn:microsoft.com/office/officeart/2005/8/layout/hProcess9"/>
    <dgm:cxn modelId="{EFF6E2C6-DC66-4940-829A-B57BC020FF67}" type="presParOf" srcId="{E9A15340-7A65-4902-9F57-F38341FA4EE1}" destId="{16C71A1D-A97C-4C28-9BB2-0E8C9EF630E7}" srcOrd="1" destOrd="0" presId="urn:microsoft.com/office/officeart/2005/8/layout/hProcess9"/>
    <dgm:cxn modelId="{2639CCB0-D647-493B-8633-878DF24F2CC8}" type="presParOf" srcId="{16C71A1D-A97C-4C28-9BB2-0E8C9EF630E7}" destId="{53C1EA09-AD06-4ED1-A6D3-C148C1159307}" srcOrd="0" destOrd="0" presId="urn:microsoft.com/office/officeart/2005/8/layout/hProcess9"/>
  </dgm:cxnLst>
  <dgm:bg>
    <a:solidFill>
      <a:srgbClr val="FFFFCC"/>
    </a:solidFill>
  </dgm:bg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F05C99-2E1D-420B-BFB6-7E0AC163BDBC}">
      <dsp:nvSpPr>
        <dsp:cNvPr id="0" name=""/>
        <dsp:cNvSpPr/>
      </dsp:nvSpPr>
      <dsp:spPr>
        <a:xfrm>
          <a:off x="10656" y="0"/>
          <a:ext cx="1964513" cy="2237341"/>
        </a:xfrm>
        <a:prstGeom prst="roundRect">
          <a:avLst>
            <a:gd name="adj" fmla="val 5000"/>
          </a:avLst>
        </a:prstGeom>
        <a:solidFill>
          <a:srgbClr val="FFFF99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53340" bIns="0" numCol="1" spcCol="1270" anchor="t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b="1" kern="1200" dirty="0" smtClean="0"/>
            <a:t>Kuntoutuksen edellytykset</a:t>
          </a:r>
          <a:endParaRPr lang="fi-FI" sz="1200" b="1" kern="1200" dirty="0"/>
        </a:p>
      </dsp:txBody>
      <dsp:txXfrm rot="16200000">
        <a:off x="-710201" y="720858"/>
        <a:ext cx="1834619" cy="392902"/>
      </dsp:txXfrm>
    </dsp:sp>
    <dsp:sp modelId="{606B70C1-2BB9-4DBC-80FB-4D21DC318238}">
      <dsp:nvSpPr>
        <dsp:cNvPr id="0" name=""/>
        <dsp:cNvSpPr/>
      </dsp:nvSpPr>
      <dsp:spPr>
        <a:xfrm>
          <a:off x="558903" y="0"/>
          <a:ext cx="1463562" cy="2237341"/>
        </a:xfrm>
        <a:prstGeom prst="rect">
          <a:avLst/>
        </a:prstGeom>
        <a:noFill/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34290" rIns="0" bIns="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000" kern="1200" dirty="0" smtClean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Arkikuntoutumisen kestoon liittyvät tarpeet (3-4 vko)</a:t>
          </a:r>
          <a:endParaRPr lang="fi-FI" sz="1000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Määrälliset tarpeet</a:t>
          </a:r>
          <a:endParaRPr lang="fi-FI" sz="1000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Sitoutuminen kuntoutumiseen</a:t>
          </a:r>
          <a:endParaRPr lang="fi-FI" sz="1000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Hoidon- ja arkikuntoutuksen laatu</a:t>
          </a:r>
          <a:endParaRPr lang="fi-FI" sz="1000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Lainsäädännölliset oikeudet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Moniammatillinen yhteistyö</a:t>
          </a:r>
          <a:endParaRPr lang="fi-FI" sz="1000" kern="1200" dirty="0"/>
        </a:p>
      </dsp:txBody>
      <dsp:txXfrm>
        <a:off x="558903" y="0"/>
        <a:ext cx="1463562" cy="2237341"/>
      </dsp:txXfrm>
    </dsp:sp>
    <dsp:sp modelId="{0CE62BB4-ED6A-477C-BF88-7AB8E55CD2C6}">
      <dsp:nvSpPr>
        <dsp:cNvPr id="0" name=""/>
        <dsp:cNvSpPr/>
      </dsp:nvSpPr>
      <dsp:spPr>
        <a:xfrm>
          <a:off x="2190902" y="0"/>
          <a:ext cx="1725967" cy="2237341"/>
        </a:xfrm>
        <a:prstGeom prst="roundRect">
          <a:avLst>
            <a:gd name="adj" fmla="val 5000"/>
          </a:avLst>
        </a:prstGeom>
        <a:solidFill>
          <a:srgbClr val="FFFF99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53340" bIns="0" numCol="1" spcCol="1270" anchor="t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b="1" kern="1200" dirty="0" smtClean="0"/>
            <a:t>Asiakkaan tavoite</a:t>
          </a:r>
          <a:endParaRPr lang="fi-FI" sz="1200" b="1" kern="1200" dirty="0"/>
        </a:p>
      </dsp:txBody>
      <dsp:txXfrm rot="16200000">
        <a:off x="1446189" y="744713"/>
        <a:ext cx="1834619" cy="345193"/>
      </dsp:txXfrm>
    </dsp:sp>
    <dsp:sp modelId="{59674FEB-B3CE-4B3E-98C0-3CB05AF1D7E1}">
      <dsp:nvSpPr>
        <dsp:cNvPr id="0" name=""/>
        <dsp:cNvSpPr/>
      </dsp:nvSpPr>
      <dsp:spPr>
        <a:xfrm rot="5400000">
          <a:off x="2045131" y="1732423"/>
          <a:ext cx="328961" cy="616079"/>
        </a:xfrm>
        <a:prstGeom prst="flowChartExtract">
          <a:avLst/>
        </a:prstGeom>
        <a:solidFill>
          <a:schemeClr val="accent1">
            <a:lumMod val="60000"/>
            <a:lumOff val="4000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7FA3D7B-C29B-4751-990B-A31FBA29C82E}">
      <dsp:nvSpPr>
        <dsp:cNvPr id="0" name=""/>
        <dsp:cNvSpPr/>
      </dsp:nvSpPr>
      <dsp:spPr>
        <a:xfrm>
          <a:off x="2708734" y="0"/>
          <a:ext cx="1285845" cy="2237341"/>
        </a:xfrm>
        <a:prstGeom prst="rect">
          <a:avLst/>
        </a:prstGeom>
        <a:noFill/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34290" rIns="0" bIns="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000" kern="1200" dirty="0" smtClean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Tulen kuulluksi ja saan itse määritellä tarpeeni ja tavoitteeni yhdessä ammattilaisen kanssa.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Suunnittelen yhdessä hoitajan kanssa arkikuntoutus/kuntoutu-</a:t>
          </a:r>
          <a:r>
            <a:rPr lang="fi-FI" sz="1000" kern="1200" dirty="0" err="1" smtClean="0"/>
            <a:t>mis</a:t>
          </a:r>
          <a:r>
            <a:rPr lang="fi-FI" sz="1000" kern="1200" dirty="0" smtClean="0"/>
            <a:t>-suunnitelman, jota toteutetaan minun kodissani yhdessä ammattilaisen kanssa</a:t>
          </a:r>
          <a:endParaRPr lang="fi-FI" sz="1000" kern="1200" dirty="0"/>
        </a:p>
      </dsp:txBody>
      <dsp:txXfrm>
        <a:off x="2708734" y="0"/>
        <a:ext cx="1285845" cy="2237341"/>
      </dsp:txXfrm>
    </dsp:sp>
    <dsp:sp modelId="{78116090-5DAB-4230-AED9-0CE070D7B46E}">
      <dsp:nvSpPr>
        <dsp:cNvPr id="0" name=""/>
        <dsp:cNvSpPr/>
      </dsp:nvSpPr>
      <dsp:spPr>
        <a:xfrm>
          <a:off x="4099724" y="0"/>
          <a:ext cx="2003490" cy="2237341"/>
        </a:xfrm>
        <a:prstGeom prst="roundRect">
          <a:avLst>
            <a:gd name="adj" fmla="val 5000"/>
          </a:avLst>
        </a:prstGeom>
        <a:solidFill>
          <a:srgbClr val="FFFF99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53340" bIns="0" numCol="1" spcCol="1270" anchor="t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b="1" kern="1200" dirty="0" smtClean="0"/>
            <a:t>Asiakkaan tavoite</a:t>
          </a:r>
          <a:endParaRPr lang="fi-FI" sz="1200" b="1" kern="1200" dirty="0"/>
        </a:p>
      </dsp:txBody>
      <dsp:txXfrm rot="16200000">
        <a:off x="3382763" y="716960"/>
        <a:ext cx="1834619" cy="400698"/>
      </dsp:txXfrm>
    </dsp:sp>
    <dsp:sp modelId="{36FCBAFB-D4CE-418F-8F1C-02BD5A9E6EB3}">
      <dsp:nvSpPr>
        <dsp:cNvPr id="0" name=""/>
        <dsp:cNvSpPr/>
      </dsp:nvSpPr>
      <dsp:spPr>
        <a:xfrm rot="5400000">
          <a:off x="4006718" y="1719779"/>
          <a:ext cx="328961" cy="616079"/>
        </a:xfrm>
        <a:prstGeom prst="flowChartExtract">
          <a:avLst/>
        </a:prstGeom>
        <a:solidFill>
          <a:schemeClr val="accent1">
            <a:lumMod val="60000"/>
            <a:lumOff val="4000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B483FCC-03A5-4488-8B1B-D775E7ED36C8}">
      <dsp:nvSpPr>
        <dsp:cNvPr id="0" name=""/>
        <dsp:cNvSpPr/>
      </dsp:nvSpPr>
      <dsp:spPr>
        <a:xfrm>
          <a:off x="4652941" y="0"/>
          <a:ext cx="1492600" cy="2237341"/>
        </a:xfrm>
        <a:prstGeom prst="rect">
          <a:avLst/>
        </a:prstGeom>
        <a:noFill/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34290" rIns="0" bIns="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000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Saan valita itselleni mieluisat ja itseäni motivoivat menetelmät kuntoutumiseen 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Kuntoutumistani mitataan,  nähdään arkikuntoutuksen/kuntoutu-</a:t>
          </a:r>
          <a:r>
            <a:rPr lang="fi-FI" sz="1000" kern="1200" dirty="0" err="1" smtClean="0"/>
            <a:t>miseni</a:t>
          </a:r>
          <a:r>
            <a:rPr lang="fi-FI" sz="1000" kern="1200" dirty="0" smtClean="0"/>
            <a:t> edistyminen tavoitteeseeni nähden.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SPPB, Bergin tasapainotesti, GDS-15, </a:t>
          </a:r>
          <a:r>
            <a:rPr lang="fi-FI" sz="1000" kern="1200" dirty="0" err="1" smtClean="0"/>
            <a:t>Rai</a:t>
          </a:r>
          <a:r>
            <a:rPr lang="fi-FI" sz="1000" kern="1200" dirty="0" smtClean="0"/>
            <a:t>-HC, </a:t>
          </a:r>
          <a:r>
            <a:rPr lang="fi-FI" sz="1000" kern="1200" dirty="0" err="1" smtClean="0"/>
            <a:t>havannointi</a:t>
          </a:r>
          <a:endParaRPr lang="fi-FI" sz="1000" kern="1200" dirty="0"/>
        </a:p>
      </dsp:txBody>
      <dsp:txXfrm>
        <a:off x="4652941" y="0"/>
        <a:ext cx="1492600" cy="2237341"/>
      </dsp:txXfrm>
    </dsp:sp>
    <dsp:sp modelId="{8E23EA45-82CE-4BF3-B1B5-1A21B233FC5E}">
      <dsp:nvSpPr>
        <dsp:cNvPr id="0" name=""/>
        <dsp:cNvSpPr/>
      </dsp:nvSpPr>
      <dsp:spPr>
        <a:xfrm>
          <a:off x="6293090" y="0"/>
          <a:ext cx="2496395" cy="2237341"/>
        </a:xfrm>
        <a:prstGeom prst="roundRect">
          <a:avLst>
            <a:gd name="adj" fmla="val 5000"/>
          </a:avLst>
        </a:prstGeom>
        <a:solidFill>
          <a:srgbClr val="FFFF99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53340" bIns="0" numCol="1" spcCol="1270" anchor="t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b="1" kern="1200" dirty="0" smtClean="0"/>
            <a:t>Asiakkaan tavoite</a:t>
          </a:r>
          <a:endParaRPr lang="fi-FI" sz="1200" b="1" kern="1200" dirty="0"/>
        </a:p>
      </dsp:txBody>
      <dsp:txXfrm rot="16200000">
        <a:off x="5625420" y="667670"/>
        <a:ext cx="1834619" cy="499279"/>
      </dsp:txXfrm>
    </dsp:sp>
    <dsp:sp modelId="{1E3BEFA2-F735-4F53-A6D4-161C3AB7322F}">
      <dsp:nvSpPr>
        <dsp:cNvPr id="0" name=""/>
        <dsp:cNvSpPr/>
      </dsp:nvSpPr>
      <dsp:spPr>
        <a:xfrm rot="5400000">
          <a:off x="6207414" y="1704643"/>
          <a:ext cx="328961" cy="616079"/>
        </a:xfrm>
        <a:prstGeom prst="flowChartExtract">
          <a:avLst/>
        </a:prstGeom>
        <a:solidFill>
          <a:schemeClr val="accent1">
            <a:lumMod val="60000"/>
            <a:lumOff val="4000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6EDD8B1-338D-43F0-B556-E97385FDFD32}">
      <dsp:nvSpPr>
        <dsp:cNvPr id="0" name=""/>
        <dsp:cNvSpPr/>
      </dsp:nvSpPr>
      <dsp:spPr>
        <a:xfrm>
          <a:off x="6909153" y="0"/>
          <a:ext cx="1859814" cy="2237341"/>
        </a:xfrm>
        <a:prstGeom prst="rect">
          <a:avLst/>
        </a:prstGeom>
        <a:noFill/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34290" rIns="0" bIns="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000" kern="1200" dirty="0" smtClean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Tiedän mitä tukea ja ohjausta saan, mitä itse teen</a:t>
          </a:r>
          <a:endParaRPr lang="fi-FI" sz="1000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Saan hoitajan kautta asiantuntevaa apua ja osaamista eri tarpeisiini ja kuntoutumiseen, silloin ja niin kauan kun sitä tarvitsen</a:t>
          </a:r>
          <a:endParaRPr lang="fi-FI" sz="1000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Saan kannustusta, rohkaisua ja tukea muutokseen/ tavoitteideni saavuttamiseen</a:t>
          </a:r>
          <a:endParaRPr lang="fi-FI" sz="1000" kern="1200" dirty="0"/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200" kern="1200" dirty="0"/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200" kern="1200" dirty="0"/>
        </a:p>
      </dsp:txBody>
      <dsp:txXfrm>
        <a:off x="6909153" y="0"/>
        <a:ext cx="1859814" cy="22373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85553B-44F4-45B0-8D34-4E4D2AC2362E}">
      <dsp:nvSpPr>
        <dsp:cNvPr id="0" name=""/>
        <dsp:cNvSpPr/>
      </dsp:nvSpPr>
      <dsp:spPr>
        <a:xfrm>
          <a:off x="111073" y="0"/>
          <a:ext cx="1258830" cy="908817"/>
        </a:xfrm>
        <a:prstGeom prst="rightArrow">
          <a:avLst/>
        </a:prstGeom>
        <a:solidFill>
          <a:srgbClr val="00B0F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C1EA09-AD06-4ED1-A6D3-C148C1159307}">
      <dsp:nvSpPr>
        <dsp:cNvPr id="0" name=""/>
        <dsp:cNvSpPr/>
      </dsp:nvSpPr>
      <dsp:spPr>
        <a:xfrm>
          <a:off x="48594" y="272645"/>
          <a:ext cx="1383787" cy="363526"/>
        </a:xfrm>
        <a:prstGeom prst="roundRect">
          <a:avLst/>
        </a:prstGeom>
        <a:solidFill>
          <a:srgbClr val="9BE5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>
              <a:solidFill>
                <a:schemeClr val="tx1"/>
              </a:solidFill>
            </a:rPr>
            <a:t>Kuntoutus jatkuu</a:t>
          </a:r>
          <a:endParaRPr lang="fi-FI" sz="1400" kern="1200" dirty="0">
            <a:solidFill>
              <a:schemeClr val="tx1"/>
            </a:solidFill>
          </a:endParaRPr>
        </a:p>
      </dsp:txBody>
      <dsp:txXfrm>
        <a:off x="66340" y="290391"/>
        <a:ext cx="1348295" cy="3280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85553B-44F4-45B0-8D34-4E4D2AC2362E}">
      <dsp:nvSpPr>
        <dsp:cNvPr id="0" name=""/>
        <dsp:cNvSpPr/>
      </dsp:nvSpPr>
      <dsp:spPr>
        <a:xfrm>
          <a:off x="111104" y="0"/>
          <a:ext cx="1259184" cy="918665"/>
        </a:xfrm>
        <a:prstGeom prst="rightArrow">
          <a:avLst/>
        </a:prstGeom>
        <a:solidFill>
          <a:srgbClr val="00B0F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C1EA09-AD06-4ED1-A6D3-C148C1159307}">
      <dsp:nvSpPr>
        <dsp:cNvPr id="0" name=""/>
        <dsp:cNvSpPr/>
      </dsp:nvSpPr>
      <dsp:spPr>
        <a:xfrm>
          <a:off x="16202" y="275599"/>
          <a:ext cx="1448988" cy="367466"/>
        </a:xfrm>
        <a:prstGeom prst="roundRect">
          <a:avLst/>
        </a:prstGeom>
        <a:solidFill>
          <a:srgbClr val="9BE5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>
              <a:solidFill>
                <a:schemeClr val="tx1"/>
              </a:solidFill>
            </a:rPr>
            <a:t>Kuntoutus päättyy</a:t>
          </a:r>
          <a:endParaRPr lang="fi-FI" sz="1400" kern="1200" dirty="0">
            <a:solidFill>
              <a:schemeClr val="tx1"/>
            </a:solidFill>
          </a:endParaRPr>
        </a:p>
      </dsp:txBody>
      <dsp:txXfrm>
        <a:off x="34140" y="293537"/>
        <a:ext cx="1413112" cy="3315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2373" tIns="46186" rIns="92373" bIns="46186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2373" tIns="46186" rIns="92373" bIns="46186" rtlCol="0"/>
          <a:lstStyle>
            <a:lvl1pPr algn="r">
              <a:defRPr sz="1200"/>
            </a:lvl1pPr>
          </a:lstStyle>
          <a:p>
            <a:fld id="{ABABB894-6F0A-4260-8EA6-72C111E3A10E}" type="datetimeFigureOut">
              <a:rPr lang="fi-FI" smtClean="0"/>
              <a:t>21.3.2022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2373" tIns="46186" rIns="92373" bIns="46186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2373" tIns="46186" rIns="92373" bIns="46186" rtlCol="0" anchor="b"/>
          <a:lstStyle>
            <a:lvl1pPr algn="r">
              <a:defRPr sz="1200"/>
            </a:lvl1pPr>
          </a:lstStyle>
          <a:p>
            <a:fld id="{BCE5DFD3-7B81-4700-A122-EFFC3603368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67921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2373" tIns="46186" rIns="92373" bIns="46186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2373" tIns="46186" rIns="92373" bIns="46186" rtlCol="0"/>
          <a:lstStyle>
            <a:lvl1pPr algn="r">
              <a:defRPr sz="1200"/>
            </a:lvl1pPr>
          </a:lstStyle>
          <a:p>
            <a:fld id="{651408D9-6F1A-481A-9A8B-2C9DC31B22C3}" type="datetimeFigureOut">
              <a:rPr lang="fi-FI" smtClean="0"/>
              <a:t>21.3.2022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50850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73" tIns="46186" rIns="92373" bIns="46186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1" y="4777195"/>
            <a:ext cx="5486400" cy="3908614"/>
          </a:xfrm>
          <a:prstGeom prst="rect">
            <a:avLst/>
          </a:prstGeom>
        </p:spPr>
        <p:txBody>
          <a:bodyPr vert="horz" lIns="92373" tIns="46186" rIns="92373" bIns="46186" rtlCol="0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2373" tIns="46186" rIns="92373" bIns="46186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2373" tIns="46186" rIns="92373" bIns="46186" rtlCol="0" anchor="b"/>
          <a:lstStyle>
            <a:lvl1pPr algn="r">
              <a:defRPr sz="1200"/>
            </a:lvl1pPr>
          </a:lstStyle>
          <a:p>
            <a:fld id="{41EA96E4-977E-48FA-886F-47174D14A9B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9450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5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5885" y="5442028"/>
            <a:ext cx="9228201" cy="86579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en-US" dirty="0"/>
          </a:p>
        </p:txBody>
      </p:sp>
      <p:pic>
        <p:nvPicPr>
          <p:cNvPr id="6" name="Kuva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653901"/>
            <a:ext cx="10058400" cy="2472617"/>
          </a:xfrm>
          <a:prstGeom prst="rect">
            <a:avLst/>
          </a:prstGeom>
        </p:spPr>
      </p:pic>
      <p:pic>
        <p:nvPicPr>
          <p:cNvPr id="10" name="Kuv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18" y="306699"/>
            <a:ext cx="1498335" cy="1795922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11525" y="4292298"/>
            <a:ext cx="10782300" cy="988512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lnSpc>
                <a:spcPct val="80000"/>
              </a:lnSpc>
              <a:defRPr sz="6000" spc="-120" baseline="0">
                <a:solidFill>
                  <a:srgbClr val="FFFFFF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en-US" dirty="0"/>
          </a:p>
        </p:txBody>
      </p:sp>
      <p:sp>
        <p:nvSpPr>
          <p:cNvPr id="16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966550" y="6412447"/>
            <a:ext cx="1121767" cy="370850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680D50AB-F83C-4E2B-B0AF-3CA1ED4EDFE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12447"/>
            <a:ext cx="1215189" cy="22823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0B549DF8-3256-43A3-9CF8-F9C88E76832E}" type="datetime1">
              <a:rPr lang="fi-FI" smtClean="0"/>
              <a:pPr/>
              <a:t>21.3.2022</a:t>
            </a:fld>
            <a:endParaRPr lang="fi-FI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989" y="6412082"/>
            <a:ext cx="5029200" cy="228600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624574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242"/>
          <a:stretch/>
        </p:blipFill>
        <p:spPr>
          <a:xfrm>
            <a:off x="0" y="4986853"/>
            <a:ext cx="7620000" cy="158202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75982" y="545041"/>
            <a:ext cx="3383280" cy="1754068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429433"/>
            <a:ext cx="3398520" cy="3126987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 smtClean="0"/>
              <a:t>Muokkaa tekstin perustyylejä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97476" y="542282"/>
            <a:ext cx="6159843" cy="3766185"/>
          </a:xfrm>
          <a:prstGeom prst="rect">
            <a:avLst/>
          </a:prstGeom>
        </p:spPr>
        <p:txBody>
          <a:bodyPr/>
          <a:lstStyle>
            <a:lvl1pPr marL="265113" indent="-265113">
              <a:buFont typeface="Arial" panose="020B0604020202020204" pitchFamily="34" charset="0"/>
              <a:buChar char="•"/>
              <a:defRPr>
                <a:solidFill>
                  <a:schemeClr val="accent1"/>
                </a:solidFill>
              </a:defRPr>
            </a:lvl1pPr>
            <a:lvl2pPr marL="346075" indent="-165100"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2pPr>
            <a:lvl3pPr marL="547688" indent="-185738"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3pPr>
            <a:lvl4pPr marL="822325" indent="-196850"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4pPr>
            <a:lvl5pPr marL="1096963" indent="-198438"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fi-FI" dirty="0" smtClean="0"/>
              <a:t>Muokkaa tekstin perustyylejä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en-US" dirty="0"/>
          </a:p>
        </p:txBody>
      </p:sp>
      <p:pic>
        <p:nvPicPr>
          <p:cNvPr id="13" name="Kuva 12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863"/>
          <a:stretch/>
        </p:blipFill>
        <p:spPr>
          <a:xfrm>
            <a:off x="9210638" y="6097147"/>
            <a:ext cx="1390723" cy="629869"/>
          </a:xfrm>
          <a:prstGeom prst="rect">
            <a:avLst/>
          </a:prstGeom>
        </p:spPr>
      </p:pic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12447"/>
            <a:ext cx="1215189" cy="22823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accent1"/>
                </a:solidFill>
              </a:defRPr>
            </a:lvl1pPr>
          </a:lstStyle>
          <a:p>
            <a:fld id="{0B549DF8-3256-43A3-9CF8-F9C88E76832E}" type="datetime1">
              <a:rPr lang="fi-FI" smtClean="0"/>
              <a:pPr/>
              <a:t>21.3.2022</a:t>
            </a:fld>
            <a:endParaRPr lang="fi-FI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989" y="6412082"/>
            <a:ext cx="5029200" cy="228600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accent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75431" y="6412081"/>
            <a:ext cx="416569" cy="256550"/>
          </a:xfrm>
          <a:prstGeom prst="rect">
            <a:avLst/>
          </a:prstGeom>
        </p:spPr>
        <p:txBody>
          <a:bodyPr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fld id="{680D50AB-F83C-4E2B-B0AF-3CA1ED4EDFE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75054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sion 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427038"/>
            <a:ext cx="10782300" cy="33528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956702"/>
            <a:ext cx="9228201" cy="108051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13" name="Kuva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32660"/>
            <a:ext cx="10058400" cy="1582024"/>
          </a:xfrm>
          <a:prstGeom prst="rect">
            <a:avLst/>
          </a:prstGeom>
        </p:spPr>
      </p:pic>
      <p:pic>
        <p:nvPicPr>
          <p:cNvPr id="14" name="Kuva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8908" y="5803882"/>
            <a:ext cx="1390723" cy="911040"/>
          </a:xfrm>
          <a:prstGeom prst="rect">
            <a:avLst/>
          </a:prstGeom>
        </p:spPr>
      </p:pic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12447"/>
            <a:ext cx="1215189" cy="22823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0B549DF8-3256-43A3-9CF8-F9C88E76832E}" type="datetime1">
              <a:rPr lang="fi-FI" smtClean="0"/>
              <a:pPr/>
              <a:t>21.3.2022</a:t>
            </a:fld>
            <a:endParaRPr lang="fi-FI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989" y="6412082"/>
            <a:ext cx="5029200" cy="228600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75431" y="6412447"/>
            <a:ext cx="416569" cy="256550"/>
          </a:xfrm>
          <a:prstGeom prst="rect">
            <a:avLst/>
          </a:prstGeom>
        </p:spPr>
        <p:txBody>
          <a:bodyPr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fld id="{680D50AB-F83C-4E2B-B0AF-3CA1ED4EDFE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184716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sion 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427038"/>
            <a:ext cx="10782300" cy="33528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956702"/>
            <a:ext cx="9228201" cy="108051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13" name="Kuva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32660"/>
            <a:ext cx="10058400" cy="1582024"/>
          </a:xfrm>
          <a:prstGeom prst="rect">
            <a:avLst/>
          </a:prstGeom>
        </p:spPr>
      </p:pic>
      <p:pic>
        <p:nvPicPr>
          <p:cNvPr id="14" name="Kuva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8908" y="5803882"/>
            <a:ext cx="1390723" cy="911040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12447"/>
            <a:ext cx="1215189" cy="22823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0B549DF8-3256-43A3-9CF8-F9C88E76832E}" type="datetime1">
              <a:rPr lang="fi-FI" smtClean="0"/>
              <a:pPr/>
              <a:t>21.3.2022</a:t>
            </a:fld>
            <a:endParaRPr lang="fi-FI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989" y="6412082"/>
            <a:ext cx="5029200" cy="228600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75431" y="6412447"/>
            <a:ext cx="416569" cy="256550"/>
          </a:xfrm>
          <a:prstGeom prst="rect">
            <a:avLst/>
          </a:prstGeom>
        </p:spPr>
        <p:txBody>
          <a:bodyPr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fld id="{680D50AB-F83C-4E2B-B0AF-3CA1ED4EDFE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5509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Osion 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427038"/>
            <a:ext cx="10782300" cy="33528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956702"/>
            <a:ext cx="9228201" cy="108051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13" name="Kuva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32660"/>
            <a:ext cx="10058400" cy="1582024"/>
          </a:xfrm>
          <a:prstGeom prst="rect">
            <a:avLst/>
          </a:prstGeom>
        </p:spPr>
      </p:pic>
      <p:pic>
        <p:nvPicPr>
          <p:cNvPr id="14" name="Kuva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8908" y="5803882"/>
            <a:ext cx="1390723" cy="911040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12447"/>
            <a:ext cx="1215189" cy="22823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0B549DF8-3256-43A3-9CF8-F9C88E76832E}" type="datetime1">
              <a:rPr lang="fi-FI" smtClean="0"/>
              <a:pPr/>
              <a:t>21.3.2022</a:t>
            </a:fld>
            <a:endParaRPr lang="fi-FI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989" y="6412082"/>
            <a:ext cx="5029200" cy="228600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75431" y="6412447"/>
            <a:ext cx="416569" cy="256550"/>
          </a:xfrm>
          <a:prstGeom prst="rect">
            <a:avLst/>
          </a:prstGeom>
        </p:spPr>
        <p:txBody>
          <a:bodyPr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fld id="{680D50AB-F83C-4E2B-B0AF-3CA1ED4EDFE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650051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Osion 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427038"/>
            <a:ext cx="10782300" cy="33528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956702"/>
            <a:ext cx="9228201" cy="108051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13" name="Kuva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32660"/>
            <a:ext cx="10058400" cy="1582024"/>
          </a:xfrm>
          <a:prstGeom prst="rect">
            <a:avLst/>
          </a:prstGeom>
        </p:spPr>
      </p:pic>
      <p:pic>
        <p:nvPicPr>
          <p:cNvPr id="14" name="Kuva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8908" y="5803882"/>
            <a:ext cx="1390723" cy="911040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12447"/>
            <a:ext cx="1215189" cy="22823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0B549DF8-3256-43A3-9CF8-F9C88E76832E}" type="datetime1">
              <a:rPr lang="fi-FI" smtClean="0"/>
              <a:pPr/>
              <a:t>21.3.2022</a:t>
            </a:fld>
            <a:endParaRPr lang="fi-FI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989" y="6412082"/>
            <a:ext cx="5029200" cy="228600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75431" y="6412447"/>
            <a:ext cx="416569" cy="256550"/>
          </a:xfrm>
          <a:prstGeom prst="rect">
            <a:avLst/>
          </a:prstGeom>
        </p:spPr>
        <p:txBody>
          <a:bodyPr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fld id="{680D50AB-F83C-4E2B-B0AF-3CA1ED4EDFE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27764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Osion 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DC8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427038"/>
            <a:ext cx="10782300" cy="33528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956702"/>
            <a:ext cx="9228201" cy="108051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13" name="Kuva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32660"/>
            <a:ext cx="10058400" cy="1582024"/>
          </a:xfrm>
          <a:prstGeom prst="rect">
            <a:avLst/>
          </a:prstGeom>
        </p:spPr>
      </p:pic>
      <p:pic>
        <p:nvPicPr>
          <p:cNvPr id="14" name="Kuva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8908" y="5803882"/>
            <a:ext cx="1390723" cy="911040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12447"/>
            <a:ext cx="1215189" cy="22823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0B549DF8-3256-43A3-9CF8-F9C88E76832E}" type="datetime1">
              <a:rPr lang="fi-FI" smtClean="0"/>
              <a:pPr/>
              <a:t>21.3.2022</a:t>
            </a:fld>
            <a:endParaRPr lang="fi-FI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989" y="6412082"/>
            <a:ext cx="5029200" cy="228600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75431" y="6412447"/>
            <a:ext cx="416569" cy="256550"/>
          </a:xfrm>
          <a:prstGeom prst="rect">
            <a:avLst/>
          </a:prstGeom>
        </p:spPr>
        <p:txBody>
          <a:bodyPr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fld id="{680D50AB-F83C-4E2B-B0AF-3CA1ED4EDFE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716566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Osion 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427038"/>
            <a:ext cx="10782300" cy="33528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956702"/>
            <a:ext cx="9228201" cy="108051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13" name="Kuva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32660"/>
            <a:ext cx="10058400" cy="1582024"/>
          </a:xfrm>
          <a:prstGeom prst="rect">
            <a:avLst/>
          </a:prstGeom>
        </p:spPr>
      </p:pic>
      <p:pic>
        <p:nvPicPr>
          <p:cNvPr id="14" name="Kuva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8908" y="5803882"/>
            <a:ext cx="1390723" cy="911040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12447"/>
            <a:ext cx="1215189" cy="22823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0B549DF8-3256-43A3-9CF8-F9C88E76832E}" type="datetime1">
              <a:rPr lang="fi-FI" smtClean="0"/>
              <a:pPr/>
              <a:t>21.3.2022</a:t>
            </a:fld>
            <a:endParaRPr lang="fi-FI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989" y="6412082"/>
            <a:ext cx="5029200" cy="228600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75431" y="6412447"/>
            <a:ext cx="416569" cy="256550"/>
          </a:xfrm>
          <a:prstGeom prst="rect">
            <a:avLst/>
          </a:prstGeom>
        </p:spPr>
        <p:txBody>
          <a:bodyPr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fld id="{680D50AB-F83C-4E2B-B0AF-3CA1ED4EDFE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94641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dirty="0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pic>
        <p:nvPicPr>
          <p:cNvPr id="9" name="Kuva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863"/>
          <a:stretch/>
        </p:blipFill>
        <p:spPr>
          <a:xfrm>
            <a:off x="10278908" y="6141632"/>
            <a:ext cx="1390723" cy="629869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12447"/>
            <a:ext cx="1215189" cy="22823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0B549DF8-3256-43A3-9CF8-F9C88E76832E}" type="datetime1">
              <a:rPr lang="fi-FI" smtClean="0"/>
              <a:pPr/>
              <a:t>21.3.2022</a:t>
            </a:fld>
            <a:endParaRPr lang="fi-FI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989" y="6412082"/>
            <a:ext cx="5029200" cy="228600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75431" y="6412447"/>
            <a:ext cx="416569" cy="256550"/>
          </a:xfrm>
          <a:prstGeom prst="rect">
            <a:avLst/>
          </a:prstGeom>
        </p:spPr>
        <p:txBody>
          <a:bodyPr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fld id="{680D50AB-F83C-4E2B-B0AF-3CA1ED4EDFE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676035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imeinen 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5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6" name="Kuva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67"/>
          <a:stretch/>
        </p:blipFill>
        <p:spPr>
          <a:xfrm>
            <a:off x="-12033" y="3043988"/>
            <a:ext cx="8351769" cy="2472617"/>
          </a:xfrm>
          <a:prstGeom prst="rect">
            <a:avLst/>
          </a:prstGeom>
        </p:spPr>
      </p:pic>
      <p:pic>
        <p:nvPicPr>
          <p:cNvPr id="10" name="Kuva 9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646"/>
          <a:stretch/>
        </p:blipFill>
        <p:spPr>
          <a:xfrm>
            <a:off x="8539878" y="3166251"/>
            <a:ext cx="2426672" cy="2308109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489436" y="1070177"/>
            <a:ext cx="10782300" cy="988512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6000" spc="-120" baseline="0">
                <a:solidFill>
                  <a:srgbClr val="FFFFFF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en-US" dirty="0"/>
          </a:p>
        </p:txBody>
      </p:sp>
      <p:sp>
        <p:nvSpPr>
          <p:cNvPr id="2" name="Tekstiruutu 1"/>
          <p:cNvSpPr txBox="1"/>
          <p:nvPr userDrawn="1"/>
        </p:nvSpPr>
        <p:spPr>
          <a:xfrm>
            <a:off x="0" y="5931568"/>
            <a:ext cx="12191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800" b="0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Keski</a:t>
            </a:r>
            <a:r>
              <a:rPr lang="fi-FI" sz="1800" b="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-Pohjanmaan</a:t>
            </a:r>
            <a:r>
              <a:rPr lang="fi-FI" sz="1800" b="0" baseline="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1800" b="0" baseline="0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sosiaali</a:t>
            </a:r>
            <a:r>
              <a:rPr lang="fi-FI" sz="1800" b="0" baseline="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ja terveyspalvelukuntayhtymä | </a:t>
            </a:r>
            <a:r>
              <a:rPr lang="fi-FI" sz="1800" b="0" baseline="0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Mellersta</a:t>
            </a:r>
            <a:r>
              <a:rPr lang="fi-FI" sz="1800" b="0" baseline="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Österbottens </a:t>
            </a:r>
            <a:r>
              <a:rPr lang="fi-FI" sz="1800" b="0" baseline="0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social</a:t>
            </a:r>
            <a:r>
              <a:rPr lang="fi-FI" sz="1800" b="0" baseline="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fi-FI" sz="1800" b="0" baseline="0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och</a:t>
            </a:r>
            <a:r>
              <a:rPr lang="fi-FI" sz="1800" b="0" baseline="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1800" b="0" baseline="0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hälsovårdssamkommun</a:t>
            </a:r>
            <a:endParaRPr lang="fi-FI" sz="1800" b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2455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86853"/>
            <a:ext cx="10058400" cy="15820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606" y="210096"/>
            <a:ext cx="10772775" cy="908842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87867"/>
            <a:ext cx="10753725" cy="3766185"/>
          </a:xfrm>
          <a:prstGeom prst="rect">
            <a:avLst/>
          </a:prstGeom>
        </p:spPr>
        <p:txBody>
          <a:bodyPr/>
          <a:lstStyle>
            <a:lvl1pPr marL="180975" indent="-180975"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1pPr>
            <a:lvl2pPr marL="346075" indent="-165100"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2pPr>
            <a:lvl3pPr marL="547688" indent="-185738"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3pPr>
            <a:lvl4pPr marL="822325" indent="-196850"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4pPr>
            <a:lvl5pPr marL="1096963" indent="-198438"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fi-FI" dirty="0" smtClean="0"/>
              <a:t>Muokkaa tekstin perustyylejä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12447"/>
            <a:ext cx="1215189" cy="22823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accent1"/>
                </a:solidFill>
              </a:defRPr>
            </a:lvl1pPr>
          </a:lstStyle>
          <a:p>
            <a:fld id="{0B549DF8-3256-43A3-9CF8-F9C88E76832E}" type="datetime1">
              <a:rPr lang="fi-FI" smtClean="0"/>
              <a:pPr/>
              <a:t>21.3.2022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989" y="6412082"/>
            <a:ext cx="5029200" cy="228600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accent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75431" y="6412447"/>
            <a:ext cx="416569" cy="256550"/>
          </a:xfrm>
          <a:prstGeom prst="rect">
            <a:avLst/>
          </a:prstGeom>
        </p:spPr>
        <p:txBody>
          <a:bodyPr/>
          <a:lstStyle>
            <a:lvl1pPr algn="l">
              <a:defRPr sz="1400" b="1">
                <a:solidFill>
                  <a:schemeClr val="accent1"/>
                </a:solidFill>
              </a:defRPr>
            </a:lvl1pPr>
          </a:lstStyle>
          <a:p>
            <a:fld id="{680D50AB-F83C-4E2B-B0AF-3CA1ED4EDFEC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9" name="Kuva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0834" y="6075932"/>
            <a:ext cx="1578121" cy="593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994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llinen dia vas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1"/>
          <p:cNvSpPr>
            <a:spLocks noGrp="1"/>
          </p:cNvSpPr>
          <p:nvPr>
            <p:ph type="pic" sz="quarter" idx="23"/>
          </p:nvPr>
        </p:nvSpPr>
        <p:spPr>
          <a:xfrm>
            <a:off x="-16476" y="0"/>
            <a:ext cx="5863823" cy="6858000"/>
          </a:xfrm>
          <a:custGeom>
            <a:avLst/>
            <a:gdLst>
              <a:gd name="connsiteX0" fmla="*/ 0 w 19393999"/>
              <a:gd name="connsiteY0" fmla="*/ 0 h 13715999"/>
              <a:gd name="connsiteX1" fmla="*/ 19393999 w 19393999"/>
              <a:gd name="connsiteY1" fmla="*/ 0 h 13715999"/>
              <a:gd name="connsiteX2" fmla="*/ 13782907 w 19393999"/>
              <a:gd name="connsiteY2" fmla="*/ 13715999 h 13715999"/>
              <a:gd name="connsiteX3" fmla="*/ 0 w 19393999"/>
              <a:gd name="connsiteY3" fmla="*/ 13715999 h 13715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393999" h="13715999">
                <a:moveTo>
                  <a:pt x="0" y="0"/>
                </a:moveTo>
                <a:lnTo>
                  <a:pt x="19393999" y="0"/>
                </a:lnTo>
                <a:lnTo>
                  <a:pt x="13782907" y="13715999"/>
                </a:lnTo>
                <a:lnTo>
                  <a:pt x="0" y="1371599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effectLst/>
        </p:spPr>
        <p:txBody>
          <a:bodyPr wrap="square">
            <a:noAutofit/>
          </a:bodyPr>
          <a:lstStyle>
            <a:lvl1pPr marL="0" indent="0">
              <a:buNone/>
              <a:defRPr sz="2800" b="0" i="0">
                <a:ln>
                  <a:noFill/>
                </a:ln>
                <a:solidFill>
                  <a:schemeClr val="tx1"/>
                </a:solidFill>
                <a:latin typeface="Montserrat Light" charset="0"/>
                <a:ea typeface="Montserrat Light" charset="0"/>
                <a:cs typeface="Montserrat Light" charset="0"/>
              </a:defRPr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7347" y="210095"/>
            <a:ext cx="5928084" cy="122685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7222" y="1579200"/>
            <a:ext cx="6188334" cy="3766185"/>
          </a:xfrm>
          <a:prstGeom prst="rect">
            <a:avLst/>
          </a:prstGeom>
        </p:spPr>
        <p:txBody>
          <a:bodyPr/>
          <a:lstStyle>
            <a:lvl1pPr marL="265113" indent="-265113"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1pPr>
            <a:lvl2pPr marL="346075" indent="-165100"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2pPr>
            <a:lvl3pPr marL="547688" indent="-185738"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3pPr>
            <a:lvl4pPr marL="822325" indent="-196850"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4pPr>
            <a:lvl5pPr marL="1096963" indent="-198438"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fi-FI" dirty="0" smtClean="0"/>
              <a:t>Muokkaa tekstin perustyylejä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en-US" dirty="0"/>
          </a:p>
        </p:txBody>
      </p:sp>
      <p:pic>
        <p:nvPicPr>
          <p:cNvPr id="9" name="Kuv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0834" y="6075932"/>
            <a:ext cx="1578121" cy="593065"/>
          </a:xfrm>
          <a:prstGeom prst="rect">
            <a:avLst/>
          </a:prstGeom>
        </p:spPr>
      </p:pic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12447"/>
            <a:ext cx="1215189" cy="22823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accent1"/>
                </a:solidFill>
              </a:defRPr>
            </a:lvl1pPr>
          </a:lstStyle>
          <a:p>
            <a:fld id="{0B549DF8-3256-43A3-9CF8-F9C88E76832E}" type="datetime1">
              <a:rPr lang="fi-FI" smtClean="0"/>
              <a:pPr/>
              <a:t>21.3.2022</a:t>
            </a:fld>
            <a:endParaRPr lang="fi-FI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989" y="6412082"/>
            <a:ext cx="5029200" cy="228600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accent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75431" y="6412447"/>
            <a:ext cx="416569" cy="256550"/>
          </a:xfrm>
          <a:prstGeom prst="rect">
            <a:avLst/>
          </a:prstGeom>
        </p:spPr>
        <p:txBody>
          <a:bodyPr/>
          <a:lstStyle>
            <a:lvl1pPr algn="l">
              <a:defRPr sz="1400" b="1">
                <a:solidFill>
                  <a:schemeClr val="accent1"/>
                </a:solidFill>
              </a:defRPr>
            </a:lvl1pPr>
          </a:lstStyle>
          <a:p>
            <a:fld id="{680D50AB-F83C-4E2B-B0AF-3CA1ED4EDFE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06816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llinen dia oik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1"/>
          <p:cNvSpPr>
            <a:spLocks noGrp="1"/>
          </p:cNvSpPr>
          <p:nvPr>
            <p:ph type="pic" sz="quarter" idx="23"/>
          </p:nvPr>
        </p:nvSpPr>
        <p:spPr>
          <a:xfrm flipH="1">
            <a:off x="6433410" y="0"/>
            <a:ext cx="5811253" cy="6858000"/>
          </a:xfrm>
          <a:custGeom>
            <a:avLst/>
            <a:gdLst>
              <a:gd name="connsiteX0" fmla="*/ 0 w 19393999"/>
              <a:gd name="connsiteY0" fmla="*/ 0 h 13715999"/>
              <a:gd name="connsiteX1" fmla="*/ 19393999 w 19393999"/>
              <a:gd name="connsiteY1" fmla="*/ 0 h 13715999"/>
              <a:gd name="connsiteX2" fmla="*/ 13782907 w 19393999"/>
              <a:gd name="connsiteY2" fmla="*/ 13715999 h 13715999"/>
              <a:gd name="connsiteX3" fmla="*/ 0 w 19393999"/>
              <a:gd name="connsiteY3" fmla="*/ 13715999 h 13715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393999" h="13715999">
                <a:moveTo>
                  <a:pt x="0" y="0"/>
                </a:moveTo>
                <a:lnTo>
                  <a:pt x="19393999" y="0"/>
                </a:lnTo>
                <a:lnTo>
                  <a:pt x="13782907" y="13715999"/>
                </a:lnTo>
                <a:lnTo>
                  <a:pt x="0" y="1371599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effectLst/>
        </p:spPr>
        <p:txBody>
          <a:bodyPr wrap="square">
            <a:noAutofit/>
          </a:bodyPr>
          <a:lstStyle>
            <a:lvl1pPr marL="0" indent="0">
              <a:buNone/>
              <a:defRPr sz="2800" b="0" i="0">
                <a:ln>
                  <a:noFill/>
                </a:ln>
                <a:solidFill>
                  <a:schemeClr val="tx1"/>
                </a:solidFill>
                <a:latin typeface="Montserrat Light" charset="0"/>
                <a:ea typeface="Montserrat Light" charset="0"/>
                <a:cs typeface="Montserrat Light" charset="0"/>
              </a:defRPr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326" y="235225"/>
            <a:ext cx="5928084" cy="122685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26" y="1783737"/>
            <a:ext cx="6188334" cy="3766185"/>
          </a:xfrm>
          <a:prstGeom prst="rect">
            <a:avLst/>
          </a:prstGeom>
        </p:spPr>
        <p:txBody>
          <a:bodyPr/>
          <a:lstStyle>
            <a:lvl1pPr marL="265113" indent="-265113"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1pPr>
            <a:lvl2pPr marL="346075" indent="-165100"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2pPr>
            <a:lvl3pPr marL="547688" indent="-185738"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3pPr>
            <a:lvl4pPr marL="822325" indent="-196850"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4pPr>
            <a:lvl5pPr marL="1096963" indent="-198438"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fi-FI" dirty="0" smtClean="0"/>
              <a:t>Muokkaa tekstin perustyylejä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en-US" dirty="0"/>
          </a:p>
        </p:txBody>
      </p:sp>
      <p:pic>
        <p:nvPicPr>
          <p:cNvPr id="9" name="Kuv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0834" y="6075932"/>
            <a:ext cx="1578121" cy="593065"/>
          </a:xfrm>
          <a:prstGeom prst="rect">
            <a:avLst/>
          </a:prstGeom>
        </p:spPr>
      </p:pic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12447"/>
            <a:ext cx="1215189" cy="22823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accent1"/>
                </a:solidFill>
              </a:defRPr>
            </a:lvl1pPr>
          </a:lstStyle>
          <a:p>
            <a:fld id="{0B549DF8-3256-43A3-9CF8-F9C88E76832E}" type="datetime1">
              <a:rPr lang="fi-FI" smtClean="0"/>
              <a:pPr/>
              <a:t>21.3.2022</a:t>
            </a:fld>
            <a:endParaRPr lang="fi-FI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989" y="6412082"/>
            <a:ext cx="5029200" cy="228600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accent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75431" y="6412447"/>
            <a:ext cx="416569" cy="256550"/>
          </a:xfrm>
          <a:prstGeom prst="rect">
            <a:avLst/>
          </a:prstGeom>
        </p:spPr>
        <p:txBody>
          <a:bodyPr/>
          <a:lstStyle>
            <a:lvl1pPr algn="l">
              <a:defRPr sz="1400" b="1">
                <a:solidFill>
                  <a:schemeClr val="accent1"/>
                </a:solidFill>
              </a:defRPr>
            </a:lvl1pPr>
          </a:lstStyle>
          <a:p>
            <a:fld id="{680D50AB-F83C-4E2B-B0AF-3CA1ED4EDFE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26797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ulu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86853"/>
            <a:ext cx="10058400" cy="15820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606" y="210095"/>
            <a:ext cx="10772775" cy="122685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en-US" dirty="0"/>
          </a:p>
        </p:txBody>
      </p:sp>
      <p:pic>
        <p:nvPicPr>
          <p:cNvPr id="9" name="Kuva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0834" y="6075932"/>
            <a:ext cx="1578121" cy="593065"/>
          </a:xfrm>
          <a:prstGeom prst="rect">
            <a:avLst/>
          </a:prstGeom>
        </p:spPr>
      </p:pic>
      <p:sp>
        <p:nvSpPr>
          <p:cNvPr id="10" name="Taulukon paikkamerkki 9"/>
          <p:cNvSpPr>
            <a:spLocks noGrp="1"/>
          </p:cNvSpPr>
          <p:nvPr>
            <p:ph type="tbl" sz="quarter" idx="13"/>
          </p:nvPr>
        </p:nvSpPr>
        <p:spPr>
          <a:xfrm>
            <a:off x="657606" y="1560977"/>
            <a:ext cx="10744200" cy="4252912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12447"/>
            <a:ext cx="1215189" cy="22823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accent1"/>
                </a:solidFill>
              </a:defRPr>
            </a:lvl1pPr>
          </a:lstStyle>
          <a:p>
            <a:fld id="{0B549DF8-3256-43A3-9CF8-F9C88E76832E}" type="datetime1">
              <a:rPr lang="fi-FI" smtClean="0"/>
              <a:pPr/>
              <a:t>21.3.2022</a:t>
            </a:fld>
            <a:endParaRPr lang="fi-FI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989" y="6412082"/>
            <a:ext cx="5029200" cy="228600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accent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75431" y="6412447"/>
            <a:ext cx="416569" cy="256550"/>
          </a:xfrm>
          <a:prstGeom prst="rect">
            <a:avLst/>
          </a:prstGeom>
        </p:spPr>
        <p:txBody>
          <a:bodyPr/>
          <a:lstStyle>
            <a:lvl1pPr algn="l">
              <a:defRPr sz="1400" b="1">
                <a:solidFill>
                  <a:schemeClr val="accent1"/>
                </a:solidFill>
              </a:defRPr>
            </a:lvl1pPr>
          </a:lstStyle>
          <a:p>
            <a:fld id="{680D50AB-F83C-4E2B-B0AF-3CA1ED4EDFE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5201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ulukkodia-matala-alao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02304"/>
            <a:ext cx="6602181" cy="10384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606" y="210095"/>
            <a:ext cx="10772775" cy="122685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en-US" dirty="0"/>
          </a:p>
        </p:txBody>
      </p:sp>
      <p:pic>
        <p:nvPicPr>
          <p:cNvPr id="9" name="Kuva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0834" y="6075932"/>
            <a:ext cx="1578121" cy="593065"/>
          </a:xfrm>
          <a:prstGeom prst="rect">
            <a:avLst/>
          </a:prstGeom>
        </p:spPr>
      </p:pic>
      <p:sp>
        <p:nvSpPr>
          <p:cNvPr id="10" name="Taulukon paikkamerkki 9"/>
          <p:cNvSpPr>
            <a:spLocks noGrp="1"/>
          </p:cNvSpPr>
          <p:nvPr>
            <p:ph type="tbl" sz="quarter" idx="13"/>
          </p:nvPr>
        </p:nvSpPr>
        <p:spPr>
          <a:xfrm>
            <a:off x="657606" y="1560977"/>
            <a:ext cx="10744200" cy="4252912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12447"/>
            <a:ext cx="1215189" cy="22823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accent1"/>
                </a:solidFill>
              </a:defRPr>
            </a:lvl1pPr>
          </a:lstStyle>
          <a:p>
            <a:fld id="{0B549DF8-3256-43A3-9CF8-F9C88E76832E}" type="datetime1">
              <a:rPr lang="fi-FI" smtClean="0"/>
              <a:pPr/>
              <a:t>21.3.2022</a:t>
            </a:fld>
            <a:endParaRPr lang="fi-FI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989" y="6412082"/>
            <a:ext cx="5029200" cy="228600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accent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75431" y="6412447"/>
            <a:ext cx="416569" cy="256550"/>
          </a:xfrm>
          <a:prstGeom prst="rect">
            <a:avLst/>
          </a:prstGeom>
        </p:spPr>
        <p:txBody>
          <a:bodyPr/>
          <a:lstStyle>
            <a:lvl1pPr algn="l">
              <a:defRPr sz="1400" b="1">
                <a:solidFill>
                  <a:schemeClr val="accent1"/>
                </a:solidFill>
              </a:defRPr>
            </a:lvl1pPr>
          </a:lstStyle>
          <a:p>
            <a:fld id="{680D50AB-F83C-4E2B-B0AF-3CA1ED4EDFEC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4" name="Kuva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90"/>
          <a:stretch/>
        </p:blipFill>
        <p:spPr>
          <a:xfrm flipH="1">
            <a:off x="6597418" y="5504061"/>
            <a:ext cx="3275351" cy="1038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235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ikajana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86853"/>
            <a:ext cx="10058400" cy="15820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606" y="210095"/>
            <a:ext cx="10772775" cy="122685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en-US" dirty="0"/>
          </a:p>
        </p:txBody>
      </p:sp>
      <p:pic>
        <p:nvPicPr>
          <p:cNvPr id="9" name="Kuva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0834" y="6075932"/>
            <a:ext cx="1578121" cy="593065"/>
          </a:xfrm>
          <a:prstGeom prst="rect">
            <a:avLst/>
          </a:prstGeom>
        </p:spPr>
      </p:pic>
      <p:cxnSp>
        <p:nvCxnSpPr>
          <p:cNvPr id="88" name="Straight Connector 11"/>
          <p:cNvCxnSpPr>
            <a:cxnSpLocks noChangeAspect="1"/>
          </p:cNvCxnSpPr>
          <p:nvPr userDrawn="1"/>
        </p:nvCxnSpPr>
        <p:spPr>
          <a:xfrm flipV="1">
            <a:off x="6079473" y="2265528"/>
            <a:ext cx="0" cy="1000277"/>
          </a:xfrm>
          <a:prstGeom prst="line">
            <a:avLst/>
          </a:prstGeom>
          <a:ln w="28575">
            <a:solidFill>
              <a:schemeClr val="accent3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20"/>
          <p:cNvCxnSpPr>
            <a:cxnSpLocks noChangeAspect="1"/>
          </p:cNvCxnSpPr>
          <p:nvPr userDrawn="1"/>
        </p:nvCxnSpPr>
        <p:spPr>
          <a:xfrm flipH="1">
            <a:off x="8340830" y="3841887"/>
            <a:ext cx="1" cy="930546"/>
          </a:xfrm>
          <a:prstGeom prst="line">
            <a:avLst/>
          </a:prstGeom>
          <a:ln w="28575">
            <a:solidFill>
              <a:schemeClr val="accent4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24"/>
          <p:cNvCxnSpPr>
            <a:cxnSpLocks noChangeAspect="1"/>
          </p:cNvCxnSpPr>
          <p:nvPr userDrawn="1"/>
        </p:nvCxnSpPr>
        <p:spPr>
          <a:xfrm flipV="1">
            <a:off x="10559026" y="2265528"/>
            <a:ext cx="0" cy="1000277"/>
          </a:xfrm>
          <a:prstGeom prst="line">
            <a:avLst/>
          </a:prstGeom>
          <a:ln w="28575">
            <a:solidFill>
              <a:schemeClr val="accent5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27"/>
          <p:cNvCxnSpPr>
            <a:cxnSpLocks noChangeAspect="1"/>
          </p:cNvCxnSpPr>
          <p:nvPr userDrawn="1"/>
        </p:nvCxnSpPr>
        <p:spPr>
          <a:xfrm flipV="1">
            <a:off x="1619698" y="2265528"/>
            <a:ext cx="0" cy="1000277"/>
          </a:xfrm>
          <a:prstGeom prst="line">
            <a:avLst/>
          </a:prstGeom>
          <a:ln w="28575"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30"/>
          <p:cNvCxnSpPr>
            <a:cxnSpLocks noChangeAspect="1"/>
          </p:cNvCxnSpPr>
          <p:nvPr userDrawn="1"/>
        </p:nvCxnSpPr>
        <p:spPr>
          <a:xfrm flipH="1">
            <a:off x="3876496" y="3894511"/>
            <a:ext cx="1" cy="919580"/>
          </a:xfrm>
          <a:prstGeom prst="line">
            <a:avLst/>
          </a:prstGeom>
          <a:ln w="28575">
            <a:solidFill>
              <a:schemeClr val="accent2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Diagonal Stripe 5"/>
          <p:cNvSpPr>
            <a:spLocks noChangeAspect="1"/>
          </p:cNvSpPr>
          <p:nvPr userDrawn="1"/>
        </p:nvSpPr>
        <p:spPr>
          <a:xfrm rot="2699999">
            <a:off x="717245" y="2899211"/>
            <a:ext cx="1804906" cy="1818327"/>
          </a:xfrm>
          <a:prstGeom prst="diagStripe">
            <a:avLst>
              <a:gd name="adj" fmla="val 63445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0" dirty="0">
              <a:solidFill>
                <a:schemeClr val="tx1"/>
              </a:solidFill>
              <a:latin typeface="Open Sans Regular" charset="0"/>
            </a:endParaRPr>
          </a:p>
        </p:txBody>
      </p:sp>
      <p:sp>
        <p:nvSpPr>
          <p:cNvPr id="120" name="Diagonal Stripe 5"/>
          <p:cNvSpPr>
            <a:spLocks noChangeAspect="1"/>
          </p:cNvSpPr>
          <p:nvPr userDrawn="1"/>
        </p:nvSpPr>
        <p:spPr>
          <a:xfrm rot="13491721">
            <a:off x="2950556" y="2409493"/>
            <a:ext cx="1804906" cy="1818327"/>
          </a:xfrm>
          <a:prstGeom prst="diagStripe">
            <a:avLst>
              <a:gd name="adj" fmla="val 6344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0" dirty="0">
              <a:solidFill>
                <a:schemeClr val="tx1"/>
              </a:solidFill>
              <a:latin typeface="Open Sans Regular" charset="0"/>
            </a:endParaRPr>
          </a:p>
        </p:txBody>
      </p:sp>
      <p:sp>
        <p:nvSpPr>
          <p:cNvPr id="121" name="Diagonal Stripe 5"/>
          <p:cNvSpPr>
            <a:spLocks noChangeAspect="1"/>
          </p:cNvSpPr>
          <p:nvPr userDrawn="1"/>
        </p:nvSpPr>
        <p:spPr>
          <a:xfrm rot="2699999">
            <a:off x="5171659" y="2872385"/>
            <a:ext cx="1804906" cy="1818327"/>
          </a:xfrm>
          <a:prstGeom prst="diagStripe">
            <a:avLst>
              <a:gd name="adj" fmla="val 63445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0" dirty="0">
              <a:solidFill>
                <a:schemeClr val="tx1"/>
              </a:solidFill>
              <a:latin typeface="Open Sans Regular" charset="0"/>
            </a:endParaRPr>
          </a:p>
        </p:txBody>
      </p:sp>
      <p:sp>
        <p:nvSpPr>
          <p:cNvPr id="122" name="Diagonal Stripe 5"/>
          <p:cNvSpPr>
            <a:spLocks noChangeAspect="1"/>
          </p:cNvSpPr>
          <p:nvPr userDrawn="1"/>
        </p:nvSpPr>
        <p:spPr>
          <a:xfrm rot="13491721">
            <a:off x="7432011" y="2391908"/>
            <a:ext cx="1804906" cy="1818327"/>
          </a:xfrm>
          <a:prstGeom prst="diagStripe">
            <a:avLst>
              <a:gd name="adj" fmla="val 63445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0" dirty="0">
              <a:solidFill>
                <a:schemeClr val="tx1"/>
              </a:solidFill>
              <a:latin typeface="Open Sans Regular" charset="0"/>
            </a:endParaRPr>
          </a:p>
        </p:txBody>
      </p:sp>
      <p:sp>
        <p:nvSpPr>
          <p:cNvPr id="123" name="Diagonal Stripe 5"/>
          <p:cNvSpPr>
            <a:spLocks noChangeAspect="1"/>
          </p:cNvSpPr>
          <p:nvPr userDrawn="1"/>
        </p:nvSpPr>
        <p:spPr>
          <a:xfrm rot="2699999">
            <a:off x="9656573" y="2862984"/>
            <a:ext cx="1804906" cy="1818327"/>
          </a:xfrm>
          <a:prstGeom prst="diagStripe">
            <a:avLst>
              <a:gd name="adj" fmla="val 63445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0" dirty="0">
              <a:solidFill>
                <a:schemeClr val="tx1"/>
              </a:solidFill>
              <a:latin typeface="Open Sans Regular" charset="0"/>
            </a:endParaRPr>
          </a:p>
        </p:txBody>
      </p:sp>
      <p:sp>
        <p:nvSpPr>
          <p:cNvPr id="143" name="Tekstin paikkamerkki 142"/>
          <p:cNvSpPr>
            <a:spLocks noGrp="1"/>
          </p:cNvSpPr>
          <p:nvPr>
            <p:ph type="body" sz="quarter" idx="13"/>
          </p:nvPr>
        </p:nvSpPr>
        <p:spPr>
          <a:xfrm>
            <a:off x="829340" y="1549565"/>
            <a:ext cx="1453382" cy="71596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fi-FI" dirty="0"/>
          </a:p>
        </p:txBody>
      </p:sp>
      <p:sp>
        <p:nvSpPr>
          <p:cNvPr id="146" name="Tekstin paikkamerkki 142"/>
          <p:cNvSpPr>
            <a:spLocks noGrp="1"/>
          </p:cNvSpPr>
          <p:nvPr>
            <p:ph type="body" sz="quarter" idx="15"/>
          </p:nvPr>
        </p:nvSpPr>
        <p:spPr>
          <a:xfrm>
            <a:off x="5367045" y="1549462"/>
            <a:ext cx="1453382" cy="71596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fi-FI" dirty="0"/>
          </a:p>
        </p:txBody>
      </p:sp>
      <p:sp>
        <p:nvSpPr>
          <p:cNvPr id="147" name="Tekstin paikkamerkki 142"/>
          <p:cNvSpPr>
            <a:spLocks noGrp="1"/>
          </p:cNvSpPr>
          <p:nvPr>
            <p:ph type="body" sz="quarter" idx="16"/>
          </p:nvPr>
        </p:nvSpPr>
        <p:spPr>
          <a:xfrm>
            <a:off x="9749931" y="1554019"/>
            <a:ext cx="1453382" cy="71596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fi-FI" dirty="0"/>
          </a:p>
        </p:txBody>
      </p:sp>
      <p:sp>
        <p:nvSpPr>
          <p:cNvPr id="148" name="Tekstin paikkamerkki 142"/>
          <p:cNvSpPr>
            <a:spLocks noGrp="1"/>
          </p:cNvSpPr>
          <p:nvPr>
            <p:ph type="body" sz="quarter" idx="17"/>
          </p:nvPr>
        </p:nvSpPr>
        <p:spPr>
          <a:xfrm>
            <a:off x="3135464" y="5053154"/>
            <a:ext cx="1453382" cy="71596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fi-FI" dirty="0"/>
          </a:p>
        </p:txBody>
      </p:sp>
      <p:sp>
        <p:nvSpPr>
          <p:cNvPr id="149" name="Tekstin paikkamerkki 142"/>
          <p:cNvSpPr>
            <a:spLocks noGrp="1"/>
          </p:cNvSpPr>
          <p:nvPr>
            <p:ph type="body" sz="quarter" idx="18"/>
          </p:nvPr>
        </p:nvSpPr>
        <p:spPr>
          <a:xfrm>
            <a:off x="7669410" y="5050735"/>
            <a:ext cx="1453382" cy="71596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fi-FI" dirty="0"/>
          </a:p>
        </p:txBody>
      </p:sp>
      <p:sp>
        <p:nvSpPr>
          <p:cNvPr id="150" name="Tekstin paikkamerkki 142"/>
          <p:cNvSpPr>
            <a:spLocks noGrp="1"/>
          </p:cNvSpPr>
          <p:nvPr>
            <p:ph type="body" sz="quarter" idx="19"/>
          </p:nvPr>
        </p:nvSpPr>
        <p:spPr>
          <a:xfrm>
            <a:off x="899854" y="3399130"/>
            <a:ext cx="1453382" cy="352492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fi-FI" dirty="0"/>
          </a:p>
        </p:txBody>
      </p:sp>
      <p:sp>
        <p:nvSpPr>
          <p:cNvPr id="151" name="Tekstin paikkamerkki 142"/>
          <p:cNvSpPr>
            <a:spLocks noGrp="1"/>
          </p:cNvSpPr>
          <p:nvPr>
            <p:ph type="body" sz="quarter" idx="20"/>
          </p:nvPr>
        </p:nvSpPr>
        <p:spPr>
          <a:xfrm>
            <a:off x="3123282" y="3395213"/>
            <a:ext cx="1453382" cy="352492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fi-FI" dirty="0"/>
          </a:p>
        </p:txBody>
      </p:sp>
      <p:sp>
        <p:nvSpPr>
          <p:cNvPr id="152" name="Tekstin paikkamerkki 142"/>
          <p:cNvSpPr>
            <a:spLocks noGrp="1"/>
          </p:cNvSpPr>
          <p:nvPr>
            <p:ph type="body" sz="quarter" idx="21"/>
          </p:nvPr>
        </p:nvSpPr>
        <p:spPr>
          <a:xfrm>
            <a:off x="5317302" y="3403014"/>
            <a:ext cx="1453382" cy="352492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fi-FI" dirty="0"/>
          </a:p>
        </p:txBody>
      </p:sp>
      <p:sp>
        <p:nvSpPr>
          <p:cNvPr id="153" name="Tekstin paikkamerkki 142"/>
          <p:cNvSpPr>
            <a:spLocks noGrp="1"/>
          </p:cNvSpPr>
          <p:nvPr>
            <p:ph type="body" sz="quarter" idx="22"/>
          </p:nvPr>
        </p:nvSpPr>
        <p:spPr>
          <a:xfrm>
            <a:off x="7637907" y="3391206"/>
            <a:ext cx="1453382" cy="352492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fi-FI" dirty="0"/>
          </a:p>
        </p:txBody>
      </p:sp>
      <p:sp>
        <p:nvSpPr>
          <p:cNvPr id="154" name="Tekstin paikkamerkki 142"/>
          <p:cNvSpPr>
            <a:spLocks noGrp="1"/>
          </p:cNvSpPr>
          <p:nvPr>
            <p:ph type="body" sz="quarter" idx="23"/>
          </p:nvPr>
        </p:nvSpPr>
        <p:spPr>
          <a:xfrm>
            <a:off x="9795147" y="3384397"/>
            <a:ext cx="1453382" cy="352492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fi-FI" dirty="0"/>
          </a:p>
        </p:txBody>
      </p:sp>
      <p:sp>
        <p:nvSpPr>
          <p:cNvPr id="155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12447"/>
            <a:ext cx="1215189" cy="22823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accent1"/>
                </a:solidFill>
              </a:defRPr>
            </a:lvl1pPr>
          </a:lstStyle>
          <a:p>
            <a:fld id="{0B549DF8-3256-43A3-9CF8-F9C88E76832E}" type="datetime1">
              <a:rPr lang="fi-FI" smtClean="0"/>
              <a:pPr/>
              <a:t>21.3.2022</a:t>
            </a:fld>
            <a:endParaRPr lang="fi-FI" dirty="0"/>
          </a:p>
        </p:txBody>
      </p:sp>
      <p:sp>
        <p:nvSpPr>
          <p:cNvPr id="15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989" y="6412082"/>
            <a:ext cx="5029200" cy="228600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accent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5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75431" y="6412447"/>
            <a:ext cx="416569" cy="256550"/>
          </a:xfrm>
          <a:prstGeom prst="rect">
            <a:avLst/>
          </a:prstGeom>
        </p:spPr>
        <p:txBody>
          <a:bodyPr/>
          <a:lstStyle>
            <a:lvl1pPr algn="l">
              <a:defRPr sz="1400" b="1">
                <a:solidFill>
                  <a:schemeClr val="accent1"/>
                </a:solidFill>
              </a:defRPr>
            </a:lvl1pPr>
          </a:lstStyle>
          <a:p>
            <a:fld id="{680D50AB-F83C-4E2B-B0AF-3CA1ED4EDFE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41927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sess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86853"/>
            <a:ext cx="10058400" cy="15820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606" y="210095"/>
            <a:ext cx="10772775" cy="122685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en-US" dirty="0"/>
          </a:p>
        </p:txBody>
      </p:sp>
      <p:pic>
        <p:nvPicPr>
          <p:cNvPr id="9" name="Kuva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0834" y="6075932"/>
            <a:ext cx="1578121" cy="593065"/>
          </a:xfrm>
          <a:prstGeom prst="rect">
            <a:avLst/>
          </a:prstGeom>
        </p:spPr>
      </p:pic>
      <p:sp>
        <p:nvSpPr>
          <p:cNvPr id="28" name="Freeform 21"/>
          <p:cNvSpPr/>
          <p:nvPr userDrawn="1"/>
        </p:nvSpPr>
        <p:spPr>
          <a:xfrm>
            <a:off x="718040" y="3230402"/>
            <a:ext cx="2388233" cy="837095"/>
          </a:xfrm>
          <a:custGeom>
            <a:avLst/>
            <a:gdLst>
              <a:gd name="connsiteX0" fmla="*/ 0 w 4388294"/>
              <a:gd name="connsiteY0" fmla="*/ 0 h 1755317"/>
              <a:gd name="connsiteX1" fmla="*/ 3510636 w 4388294"/>
              <a:gd name="connsiteY1" fmla="*/ 0 h 1755317"/>
              <a:gd name="connsiteX2" fmla="*/ 4388294 w 4388294"/>
              <a:gd name="connsiteY2" fmla="*/ 877659 h 1755317"/>
              <a:gd name="connsiteX3" fmla="*/ 3510636 w 4388294"/>
              <a:gd name="connsiteY3" fmla="*/ 1755317 h 1755317"/>
              <a:gd name="connsiteX4" fmla="*/ 0 w 4388294"/>
              <a:gd name="connsiteY4" fmla="*/ 1755317 h 1755317"/>
              <a:gd name="connsiteX5" fmla="*/ 877659 w 4388294"/>
              <a:gd name="connsiteY5" fmla="*/ 877659 h 1755317"/>
              <a:gd name="connsiteX6" fmla="*/ 0 w 4388294"/>
              <a:gd name="connsiteY6" fmla="*/ 0 h 1755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8294" h="1755317">
                <a:moveTo>
                  <a:pt x="0" y="0"/>
                </a:moveTo>
                <a:lnTo>
                  <a:pt x="3510636" y="0"/>
                </a:lnTo>
                <a:lnTo>
                  <a:pt x="4388294" y="877659"/>
                </a:lnTo>
                <a:lnTo>
                  <a:pt x="3510636" y="1755317"/>
                </a:lnTo>
                <a:lnTo>
                  <a:pt x="0" y="1755317"/>
                </a:lnTo>
                <a:lnTo>
                  <a:pt x="877659" y="87765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37692" tIns="86678" rIns="964336" bIns="86678" numCol="1" spcCol="1270" anchor="ctr" anchorCtr="0">
            <a:noAutofit/>
          </a:bodyPr>
          <a:lstStyle/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6500" kern="1200" dirty="0">
              <a:latin typeface="Open Sans Regular" charset="0"/>
            </a:endParaRPr>
          </a:p>
        </p:txBody>
      </p:sp>
      <p:sp>
        <p:nvSpPr>
          <p:cNvPr id="29" name="Freeform 23"/>
          <p:cNvSpPr/>
          <p:nvPr userDrawn="1"/>
        </p:nvSpPr>
        <p:spPr>
          <a:xfrm>
            <a:off x="2799067" y="3230402"/>
            <a:ext cx="2388233" cy="837095"/>
          </a:xfrm>
          <a:custGeom>
            <a:avLst/>
            <a:gdLst>
              <a:gd name="connsiteX0" fmla="*/ 0 w 4388294"/>
              <a:gd name="connsiteY0" fmla="*/ 0 h 1755317"/>
              <a:gd name="connsiteX1" fmla="*/ 3510636 w 4388294"/>
              <a:gd name="connsiteY1" fmla="*/ 0 h 1755317"/>
              <a:gd name="connsiteX2" fmla="*/ 4388294 w 4388294"/>
              <a:gd name="connsiteY2" fmla="*/ 877659 h 1755317"/>
              <a:gd name="connsiteX3" fmla="*/ 3510636 w 4388294"/>
              <a:gd name="connsiteY3" fmla="*/ 1755317 h 1755317"/>
              <a:gd name="connsiteX4" fmla="*/ 0 w 4388294"/>
              <a:gd name="connsiteY4" fmla="*/ 1755317 h 1755317"/>
              <a:gd name="connsiteX5" fmla="*/ 877659 w 4388294"/>
              <a:gd name="connsiteY5" fmla="*/ 877659 h 1755317"/>
              <a:gd name="connsiteX6" fmla="*/ 0 w 4388294"/>
              <a:gd name="connsiteY6" fmla="*/ 0 h 1755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8294" h="1755317">
                <a:moveTo>
                  <a:pt x="0" y="0"/>
                </a:moveTo>
                <a:lnTo>
                  <a:pt x="3510636" y="0"/>
                </a:lnTo>
                <a:lnTo>
                  <a:pt x="4388294" y="877659"/>
                </a:lnTo>
                <a:lnTo>
                  <a:pt x="3510636" y="1755317"/>
                </a:lnTo>
                <a:lnTo>
                  <a:pt x="0" y="1755317"/>
                </a:lnTo>
                <a:lnTo>
                  <a:pt x="877659" y="87765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37692" tIns="86678" rIns="964336" bIns="86678" numCol="1" spcCol="1270" anchor="ctr" anchorCtr="0">
            <a:noAutofit/>
          </a:bodyPr>
          <a:lstStyle/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6500" kern="1200" dirty="0">
              <a:latin typeface="Open Sans Regular" charset="0"/>
            </a:endParaRPr>
          </a:p>
        </p:txBody>
      </p:sp>
      <p:sp>
        <p:nvSpPr>
          <p:cNvPr id="30" name="Freeform 25"/>
          <p:cNvSpPr/>
          <p:nvPr userDrawn="1"/>
        </p:nvSpPr>
        <p:spPr>
          <a:xfrm>
            <a:off x="4880094" y="3230402"/>
            <a:ext cx="2388233" cy="837095"/>
          </a:xfrm>
          <a:custGeom>
            <a:avLst/>
            <a:gdLst>
              <a:gd name="connsiteX0" fmla="*/ 0 w 4388294"/>
              <a:gd name="connsiteY0" fmla="*/ 0 h 1755317"/>
              <a:gd name="connsiteX1" fmla="*/ 3510636 w 4388294"/>
              <a:gd name="connsiteY1" fmla="*/ 0 h 1755317"/>
              <a:gd name="connsiteX2" fmla="*/ 4388294 w 4388294"/>
              <a:gd name="connsiteY2" fmla="*/ 877659 h 1755317"/>
              <a:gd name="connsiteX3" fmla="*/ 3510636 w 4388294"/>
              <a:gd name="connsiteY3" fmla="*/ 1755317 h 1755317"/>
              <a:gd name="connsiteX4" fmla="*/ 0 w 4388294"/>
              <a:gd name="connsiteY4" fmla="*/ 1755317 h 1755317"/>
              <a:gd name="connsiteX5" fmla="*/ 877659 w 4388294"/>
              <a:gd name="connsiteY5" fmla="*/ 877659 h 1755317"/>
              <a:gd name="connsiteX6" fmla="*/ 0 w 4388294"/>
              <a:gd name="connsiteY6" fmla="*/ 0 h 1755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8294" h="1755317">
                <a:moveTo>
                  <a:pt x="0" y="0"/>
                </a:moveTo>
                <a:lnTo>
                  <a:pt x="3510636" y="0"/>
                </a:lnTo>
                <a:lnTo>
                  <a:pt x="4388294" y="877659"/>
                </a:lnTo>
                <a:lnTo>
                  <a:pt x="3510636" y="1755317"/>
                </a:lnTo>
                <a:lnTo>
                  <a:pt x="0" y="1755317"/>
                </a:lnTo>
                <a:lnTo>
                  <a:pt x="877659" y="87765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37692" tIns="86678" rIns="964336" bIns="86678" numCol="1" spcCol="1270" anchor="ctr" anchorCtr="0">
            <a:noAutofit/>
          </a:bodyPr>
          <a:lstStyle/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6500" kern="1200" dirty="0">
              <a:latin typeface="Open Sans Regular" charset="0"/>
            </a:endParaRPr>
          </a:p>
        </p:txBody>
      </p:sp>
      <p:sp>
        <p:nvSpPr>
          <p:cNvPr id="31" name="Freeform 26"/>
          <p:cNvSpPr/>
          <p:nvPr userDrawn="1"/>
        </p:nvSpPr>
        <p:spPr>
          <a:xfrm>
            <a:off x="6961121" y="3230402"/>
            <a:ext cx="2388233" cy="837095"/>
          </a:xfrm>
          <a:custGeom>
            <a:avLst/>
            <a:gdLst>
              <a:gd name="connsiteX0" fmla="*/ 0 w 4388294"/>
              <a:gd name="connsiteY0" fmla="*/ 0 h 1755317"/>
              <a:gd name="connsiteX1" fmla="*/ 3510636 w 4388294"/>
              <a:gd name="connsiteY1" fmla="*/ 0 h 1755317"/>
              <a:gd name="connsiteX2" fmla="*/ 4388294 w 4388294"/>
              <a:gd name="connsiteY2" fmla="*/ 877659 h 1755317"/>
              <a:gd name="connsiteX3" fmla="*/ 3510636 w 4388294"/>
              <a:gd name="connsiteY3" fmla="*/ 1755317 h 1755317"/>
              <a:gd name="connsiteX4" fmla="*/ 0 w 4388294"/>
              <a:gd name="connsiteY4" fmla="*/ 1755317 h 1755317"/>
              <a:gd name="connsiteX5" fmla="*/ 877659 w 4388294"/>
              <a:gd name="connsiteY5" fmla="*/ 877659 h 1755317"/>
              <a:gd name="connsiteX6" fmla="*/ 0 w 4388294"/>
              <a:gd name="connsiteY6" fmla="*/ 0 h 1755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8294" h="1755317">
                <a:moveTo>
                  <a:pt x="0" y="0"/>
                </a:moveTo>
                <a:lnTo>
                  <a:pt x="3510636" y="0"/>
                </a:lnTo>
                <a:lnTo>
                  <a:pt x="4388294" y="877659"/>
                </a:lnTo>
                <a:lnTo>
                  <a:pt x="3510636" y="1755317"/>
                </a:lnTo>
                <a:lnTo>
                  <a:pt x="0" y="1755317"/>
                </a:lnTo>
                <a:lnTo>
                  <a:pt x="877659" y="87765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37692" tIns="86678" rIns="964336" bIns="86678" numCol="1" spcCol="1270" anchor="ctr" anchorCtr="0">
            <a:noAutofit/>
          </a:bodyPr>
          <a:lstStyle/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6500" kern="1200" dirty="0">
              <a:latin typeface="Open Sans Regular" charset="0"/>
            </a:endParaRPr>
          </a:p>
        </p:txBody>
      </p:sp>
      <p:sp>
        <p:nvSpPr>
          <p:cNvPr id="32" name="Freeform 26"/>
          <p:cNvSpPr/>
          <p:nvPr userDrawn="1"/>
        </p:nvSpPr>
        <p:spPr>
          <a:xfrm>
            <a:off x="9042148" y="3237913"/>
            <a:ext cx="2388233" cy="837095"/>
          </a:xfrm>
          <a:custGeom>
            <a:avLst/>
            <a:gdLst>
              <a:gd name="connsiteX0" fmla="*/ 0 w 4388294"/>
              <a:gd name="connsiteY0" fmla="*/ 0 h 1755317"/>
              <a:gd name="connsiteX1" fmla="*/ 3510636 w 4388294"/>
              <a:gd name="connsiteY1" fmla="*/ 0 h 1755317"/>
              <a:gd name="connsiteX2" fmla="*/ 4388294 w 4388294"/>
              <a:gd name="connsiteY2" fmla="*/ 877659 h 1755317"/>
              <a:gd name="connsiteX3" fmla="*/ 3510636 w 4388294"/>
              <a:gd name="connsiteY3" fmla="*/ 1755317 h 1755317"/>
              <a:gd name="connsiteX4" fmla="*/ 0 w 4388294"/>
              <a:gd name="connsiteY4" fmla="*/ 1755317 h 1755317"/>
              <a:gd name="connsiteX5" fmla="*/ 877659 w 4388294"/>
              <a:gd name="connsiteY5" fmla="*/ 877659 h 1755317"/>
              <a:gd name="connsiteX6" fmla="*/ 0 w 4388294"/>
              <a:gd name="connsiteY6" fmla="*/ 0 h 1755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8294" h="1755317">
                <a:moveTo>
                  <a:pt x="0" y="0"/>
                </a:moveTo>
                <a:lnTo>
                  <a:pt x="3510636" y="0"/>
                </a:lnTo>
                <a:lnTo>
                  <a:pt x="4388294" y="877659"/>
                </a:lnTo>
                <a:lnTo>
                  <a:pt x="3510636" y="1755317"/>
                </a:lnTo>
                <a:lnTo>
                  <a:pt x="0" y="1755317"/>
                </a:lnTo>
                <a:lnTo>
                  <a:pt x="877659" y="87765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37692" tIns="86678" rIns="964336" bIns="86678" numCol="1" spcCol="1270" anchor="ctr" anchorCtr="0">
            <a:noAutofit/>
          </a:bodyPr>
          <a:lstStyle/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6500" kern="1200" dirty="0">
              <a:latin typeface="Open Sans Regular" charset="0"/>
            </a:endParaRPr>
          </a:p>
        </p:txBody>
      </p:sp>
      <p:cxnSp>
        <p:nvCxnSpPr>
          <p:cNvPr id="33" name="Straight Connector 30"/>
          <p:cNvCxnSpPr>
            <a:cxnSpLocks noChangeAspect="1"/>
          </p:cNvCxnSpPr>
          <p:nvPr userDrawn="1"/>
        </p:nvCxnSpPr>
        <p:spPr>
          <a:xfrm flipH="1">
            <a:off x="3876496" y="4199309"/>
            <a:ext cx="1" cy="919580"/>
          </a:xfrm>
          <a:prstGeom prst="line">
            <a:avLst/>
          </a:prstGeom>
          <a:ln w="28575">
            <a:solidFill>
              <a:schemeClr val="accent2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0"/>
          <p:cNvCxnSpPr>
            <a:cxnSpLocks noChangeAspect="1"/>
          </p:cNvCxnSpPr>
          <p:nvPr userDrawn="1"/>
        </p:nvCxnSpPr>
        <p:spPr>
          <a:xfrm flipH="1">
            <a:off x="8155236" y="4208175"/>
            <a:ext cx="1" cy="919580"/>
          </a:xfrm>
          <a:prstGeom prst="line">
            <a:avLst/>
          </a:prstGeom>
          <a:ln w="28575">
            <a:solidFill>
              <a:schemeClr val="accent4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27"/>
          <p:cNvCxnSpPr>
            <a:cxnSpLocks noChangeAspect="1"/>
          </p:cNvCxnSpPr>
          <p:nvPr userDrawn="1"/>
        </p:nvCxnSpPr>
        <p:spPr>
          <a:xfrm flipV="1">
            <a:off x="1812203" y="2223356"/>
            <a:ext cx="0" cy="930216"/>
          </a:xfrm>
          <a:prstGeom prst="line">
            <a:avLst/>
          </a:prstGeom>
          <a:ln w="28575"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27"/>
          <p:cNvCxnSpPr>
            <a:cxnSpLocks noChangeAspect="1"/>
          </p:cNvCxnSpPr>
          <p:nvPr userDrawn="1"/>
        </p:nvCxnSpPr>
        <p:spPr>
          <a:xfrm flipV="1">
            <a:off x="5927003" y="2223356"/>
            <a:ext cx="0" cy="930216"/>
          </a:xfrm>
          <a:prstGeom prst="line">
            <a:avLst/>
          </a:prstGeom>
          <a:ln w="28575">
            <a:solidFill>
              <a:schemeClr val="accent3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27"/>
          <p:cNvCxnSpPr>
            <a:cxnSpLocks noChangeAspect="1"/>
          </p:cNvCxnSpPr>
          <p:nvPr userDrawn="1"/>
        </p:nvCxnSpPr>
        <p:spPr>
          <a:xfrm flipV="1">
            <a:off x="10156216" y="2223356"/>
            <a:ext cx="0" cy="930216"/>
          </a:xfrm>
          <a:prstGeom prst="line">
            <a:avLst/>
          </a:prstGeom>
          <a:ln w="28575">
            <a:solidFill>
              <a:schemeClr val="accent6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kstin paikkamerkki 142"/>
          <p:cNvSpPr>
            <a:spLocks noGrp="1"/>
          </p:cNvSpPr>
          <p:nvPr>
            <p:ph type="body" sz="quarter" idx="13"/>
          </p:nvPr>
        </p:nvSpPr>
        <p:spPr>
          <a:xfrm>
            <a:off x="5187300" y="1574402"/>
            <a:ext cx="1453382" cy="71596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fi-FI" dirty="0"/>
          </a:p>
        </p:txBody>
      </p:sp>
      <p:sp>
        <p:nvSpPr>
          <p:cNvPr id="47" name="Tekstin paikkamerkki 142"/>
          <p:cNvSpPr>
            <a:spLocks noGrp="1"/>
          </p:cNvSpPr>
          <p:nvPr>
            <p:ph type="body" sz="quarter" idx="14"/>
          </p:nvPr>
        </p:nvSpPr>
        <p:spPr>
          <a:xfrm>
            <a:off x="829340" y="1549565"/>
            <a:ext cx="1453382" cy="71596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fi-FI" dirty="0"/>
          </a:p>
        </p:txBody>
      </p:sp>
      <p:sp>
        <p:nvSpPr>
          <p:cNvPr id="48" name="Tekstin paikkamerkki 142"/>
          <p:cNvSpPr>
            <a:spLocks noGrp="1"/>
          </p:cNvSpPr>
          <p:nvPr>
            <p:ph type="body" sz="quarter" idx="15"/>
          </p:nvPr>
        </p:nvSpPr>
        <p:spPr>
          <a:xfrm>
            <a:off x="9429525" y="1574401"/>
            <a:ext cx="1453382" cy="71596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fi-FI" dirty="0"/>
          </a:p>
        </p:txBody>
      </p:sp>
      <p:sp>
        <p:nvSpPr>
          <p:cNvPr id="49" name="Tekstin paikkamerkki 142"/>
          <p:cNvSpPr>
            <a:spLocks noGrp="1"/>
          </p:cNvSpPr>
          <p:nvPr>
            <p:ph type="body" sz="quarter" idx="16"/>
          </p:nvPr>
        </p:nvSpPr>
        <p:spPr>
          <a:xfrm>
            <a:off x="7428545" y="5419883"/>
            <a:ext cx="1453382" cy="71596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fi-FI" dirty="0"/>
          </a:p>
        </p:txBody>
      </p:sp>
      <p:sp>
        <p:nvSpPr>
          <p:cNvPr id="50" name="Tekstin paikkamerkki 142"/>
          <p:cNvSpPr>
            <a:spLocks noGrp="1"/>
          </p:cNvSpPr>
          <p:nvPr>
            <p:ph type="body" sz="quarter" idx="17"/>
          </p:nvPr>
        </p:nvSpPr>
        <p:spPr>
          <a:xfrm>
            <a:off x="3149805" y="5382945"/>
            <a:ext cx="1453382" cy="71596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fi-FI" dirty="0"/>
          </a:p>
        </p:txBody>
      </p:sp>
      <p:sp>
        <p:nvSpPr>
          <p:cNvPr id="51" name="Tekstin paikkamerkki 142"/>
          <p:cNvSpPr>
            <a:spLocks noGrp="1"/>
          </p:cNvSpPr>
          <p:nvPr>
            <p:ph type="body" sz="quarter" idx="19"/>
          </p:nvPr>
        </p:nvSpPr>
        <p:spPr>
          <a:xfrm>
            <a:off x="1185466" y="3464287"/>
            <a:ext cx="1453382" cy="352492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fi-FI" dirty="0"/>
          </a:p>
        </p:txBody>
      </p:sp>
      <p:sp>
        <p:nvSpPr>
          <p:cNvPr id="52" name="Tekstin paikkamerkki 142"/>
          <p:cNvSpPr>
            <a:spLocks noGrp="1"/>
          </p:cNvSpPr>
          <p:nvPr>
            <p:ph type="body" sz="quarter" idx="20"/>
          </p:nvPr>
        </p:nvSpPr>
        <p:spPr>
          <a:xfrm>
            <a:off x="3321629" y="3464287"/>
            <a:ext cx="1453382" cy="352492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fi-FI" dirty="0"/>
          </a:p>
        </p:txBody>
      </p:sp>
      <p:sp>
        <p:nvSpPr>
          <p:cNvPr id="53" name="Tekstin paikkamerkki 142"/>
          <p:cNvSpPr>
            <a:spLocks noGrp="1"/>
          </p:cNvSpPr>
          <p:nvPr>
            <p:ph type="body" sz="quarter" idx="21"/>
          </p:nvPr>
        </p:nvSpPr>
        <p:spPr>
          <a:xfrm>
            <a:off x="5349493" y="3464287"/>
            <a:ext cx="1453382" cy="352492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fi-FI" dirty="0"/>
          </a:p>
        </p:txBody>
      </p:sp>
      <p:sp>
        <p:nvSpPr>
          <p:cNvPr id="54" name="Tekstin paikkamerkki 142"/>
          <p:cNvSpPr>
            <a:spLocks noGrp="1"/>
          </p:cNvSpPr>
          <p:nvPr>
            <p:ph type="body" sz="quarter" idx="22"/>
          </p:nvPr>
        </p:nvSpPr>
        <p:spPr>
          <a:xfrm>
            <a:off x="7428545" y="3464287"/>
            <a:ext cx="1453382" cy="352492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fi-FI" dirty="0"/>
          </a:p>
        </p:txBody>
      </p:sp>
      <p:sp>
        <p:nvSpPr>
          <p:cNvPr id="55" name="Tekstin paikkamerkki 142"/>
          <p:cNvSpPr>
            <a:spLocks noGrp="1"/>
          </p:cNvSpPr>
          <p:nvPr>
            <p:ph type="body" sz="quarter" idx="23"/>
          </p:nvPr>
        </p:nvSpPr>
        <p:spPr>
          <a:xfrm>
            <a:off x="9516512" y="3464287"/>
            <a:ext cx="1453382" cy="352492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fi-FI" dirty="0"/>
          </a:p>
        </p:txBody>
      </p:sp>
      <p:sp>
        <p:nvSpPr>
          <p:cNvPr id="56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12447"/>
            <a:ext cx="1215189" cy="22823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accent1"/>
                </a:solidFill>
              </a:defRPr>
            </a:lvl1pPr>
          </a:lstStyle>
          <a:p>
            <a:fld id="{0B549DF8-3256-43A3-9CF8-F9C88E76832E}" type="datetime1">
              <a:rPr lang="fi-FI" smtClean="0"/>
              <a:pPr/>
              <a:t>21.3.2022</a:t>
            </a:fld>
            <a:endParaRPr lang="fi-FI" dirty="0"/>
          </a:p>
        </p:txBody>
      </p:sp>
      <p:sp>
        <p:nvSpPr>
          <p:cNvPr id="5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989" y="6412082"/>
            <a:ext cx="5029200" cy="228600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accent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5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75431" y="6412447"/>
            <a:ext cx="416569" cy="256550"/>
          </a:xfrm>
          <a:prstGeom prst="rect">
            <a:avLst/>
          </a:prstGeom>
        </p:spPr>
        <p:txBody>
          <a:bodyPr/>
          <a:lstStyle>
            <a:lvl1pPr algn="l">
              <a:defRPr sz="1400" b="1">
                <a:solidFill>
                  <a:schemeClr val="accent1"/>
                </a:solidFill>
              </a:defRPr>
            </a:lvl1pPr>
          </a:lstStyle>
          <a:p>
            <a:fld id="{680D50AB-F83C-4E2B-B0AF-3CA1ED4EDFE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90127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86853"/>
            <a:ext cx="10058400" cy="1582024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553290"/>
            <a:ext cx="4663440" cy="3767328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anose="020B0604020202020204" pitchFamily="34" charset="0"/>
              <a:buChar char="•"/>
              <a:defRPr sz="2400">
                <a:solidFill>
                  <a:schemeClr val="accent1"/>
                </a:solidFill>
              </a:defRPr>
            </a:lvl1pPr>
            <a:lvl2pPr marL="346075" indent="-165100">
              <a:buClr>
                <a:schemeClr val="accent1"/>
              </a:buClr>
              <a:buFont typeface="Arial" panose="020B0604020202020204" pitchFamily="34" charset="0"/>
              <a:buChar char="•"/>
              <a:defRPr sz="2000"/>
            </a:lvl2pPr>
            <a:lvl3pPr marL="547688" indent="-185738">
              <a:buClr>
                <a:schemeClr val="accent1"/>
              </a:buClr>
              <a:buFont typeface="Arial" panose="020B0604020202020204" pitchFamily="34" charset="0"/>
              <a:buChar char="•"/>
              <a:defRPr sz="1800"/>
            </a:lvl3pPr>
            <a:lvl4pPr marL="822325" indent="-196850">
              <a:buClr>
                <a:schemeClr val="accent1"/>
              </a:buClr>
              <a:buFont typeface="Arial" panose="020B0604020202020204" pitchFamily="34" charset="0"/>
              <a:buChar char="•"/>
              <a:defRPr sz="1600"/>
            </a:lvl4pPr>
            <a:lvl5pPr marL="1096963" indent="-198438">
              <a:buClr>
                <a:schemeClr val="accent1"/>
              </a:buClr>
              <a:buFont typeface="Arial" panose="020B0604020202020204" pitchFamily="34" charset="0"/>
              <a:buChar char="•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en-US" dirty="0"/>
          </a:p>
        </p:txBody>
      </p:sp>
      <p:pic>
        <p:nvPicPr>
          <p:cNvPr id="10" name="Kuv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0834" y="6075932"/>
            <a:ext cx="1578121" cy="593065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57606" y="210095"/>
            <a:ext cx="10772775" cy="122685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12447"/>
            <a:ext cx="1215189" cy="22823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accent1"/>
                </a:solidFill>
              </a:defRPr>
            </a:lvl1pPr>
          </a:lstStyle>
          <a:p>
            <a:fld id="{0B549DF8-3256-43A3-9CF8-F9C88E76832E}" type="datetime1">
              <a:rPr lang="fi-FI" smtClean="0"/>
              <a:pPr/>
              <a:t>21.3.2022</a:t>
            </a:fld>
            <a:endParaRPr lang="fi-FI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989" y="6412082"/>
            <a:ext cx="5029200" cy="228600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accent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2"/>
          </p:nvPr>
        </p:nvSpPr>
        <p:spPr>
          <a:xfrm>
            <a:off x="6043993" y="1553290"/>
            <a:ext cx="4663440" cy="3767328"/>
          </a:xfrm>
          <a:prstGeom prst="rect">
            <a:avLst/>
          </a:prstGeom>
        </p:spPr>
        <p:txBody>
          <a:bodyPr/>
          <a:lstStyle>
            <a:lvl1pPr marL="180975" indent="-180975">
              <a:buFont typeface="Arial" panose="020B0604020202020204" pitchFamily="34" charset="0"/>
              <a:buChar char="•"/>
              <a:defRPr sz="2400">
                <a:solidFill>
                  <a:schemeClr val="accent1"/>
                </a:solidFill>
              </a:defRPr>
            </a:lvl1pPr>
            <a:lvl2pPr marL="346075" indent="-165100">
              <a:buClr>
                <a:schemeClr val="accent1"/>
              </a:buClr>
              <a:buFont typeface="Arial" panose="020B0604020202020204" pitchFamily="34" charset="0"/>
              <a:buChar char="•"/>
              <a:defRPr sz="2000"/>
            </a:lvl2pPr>
            <a:lvl3pPr marL="547688" indent="-185738">
              <a:buClr>
                <a:schemeClr val="accent1"/>
              </a:buClr>
              <a:buFont typeface="Arial" panose="020B0604020202020204" pitchFamily="34" charset="0"/>
              <a:buChar char="•"/>
              <a:defRPr sz="1800"/>
            </a:lvl3pPr>
            <a:lvl4pPr marL="822325" indent="-196850">
              <a:buClr>
                <a:schemeClr val="accent1"/>
              </a:buClr>
              <a:buFont typeface="Arial" panose="020B0604020202020204" pitchFamily="34" charset="0"/>
              <a:buChar char="•"/>
              <a:defRPr sz="1600"/>
            </a:lvl4pPr>
            <a:lvl5pPr marL="1096963" indent="-198438">
              <a:buClr>
                <a:schemeClr val="accent1"/>
              </a:buClr>
              <a:buFont typeface="Arial" panose="020B0604020202020204" pitchFamily="34" charset="0"/>
              <a:buChar char="•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11775431" y="6412447"/>
            <a:ext cx="416569" cy="256550"/>
          </a:xfrm>
          <a:prstGeom prst="rect">
            <a:avLst/>
          </a:prstGeom>
        </p:spPr>
        <p:txBody>
          <a:bodyPr/>
          <a:lstStyle>
            <a:lvl1pPr algn="l">
              <a:defRPr sz="1400" b="1">
                <a:solidFill>
                  <a:schemeClr val="accent1"/>
                </a:solidFill>
              </a:defRPr>
            </a:lvl1pPr>
          </a:lstStyle>
          <a:p>
            <a:fld id="{680D50AB-F83C-4E2B-B0AF-3CA1ED4EDFE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43797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3134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93" r:id="rId3"/>
    <p:sldLayoutId id="2147483694" r:id="rId4"/>
    <p:sldLayoutId id="2147483688" r:id="rId5"/>
    <p:sldLayoutId id="2147483695" r:id="rId6"/>
    <p:sldLayoutId id="2147483686" r:id="rId7"/>
    <p:sldLayoutId id="2147483687" r:id="rId8"/>
    <p:sldLayoutId id="2147483676" r:id="rId9"/>
    <p:sldLayoutId id="2147483680" r:id="rId10"/>
    <p:sldLayoutId id="2147483673" r:id="rId11"/>
    <p:sldLayoutId id="2147483685" r:id="rId12"/>
    <p:sldLayoutId id="2147483690" r:id="rId13"/>
    <p:sldLayoutId id="2147483689" r:id="rId14"/>
    <p:sldLayoutId id="2147483691" r:id="rId15"/>
    <p:sldLayoutId id="2147483696" r:id="rId16"/>
    <p:sldLayoutId id="2147483681" r:id="rId17"/>
    <p:sldLayoutId id="2147483692" r:id="rId18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5800" y="401406"/>
            <a:ext cx="10772775" cy="691624"/>
          </a:xfrm>
        </p:spPr>
        <p:txBody>
          <a:bodyPr/>
          <a:lstStyle/>
          <a:p>
            <a:pPr algn="ctr"/>
            <a:r>
              <a:rPr lang="fi-FI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KOTIHOIDON ASIAKKAAN </a:t>
            </a:r>
            <a:r>
              <a:rPr lang="fi-FI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ARKIKUNTOUTUTUMISPROSESSI</a:t>
            </a:r>
            <a:endParaRPr lang="fi-FI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77735" y="1299535"/>
            <a:ext cx="10753725" cy="3766185"/>
          </a:xfrm>
        </p:spPr>
        <p:txBody>
          <a:bodyPr/>
          <a:lstStyle/>
          <a:p>
            <a:endParaRPr lang="fi-FI" dirty="0" smtClean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49DF8-3256-43A3-9CF8-F9C88E76832E}" type="datetime1">
              <a:rPr lang="fi-FI" smtClean="0"/>
              <a:pPr/>
              <a:t>21.3.2022</a:t>
            </a:fld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50AB-F83C-4E2B-B0AF-3CA1ED4EDFEC}" type="slidenum">
              <a:rPr lang="fi-FI" smtClean="0"/>
              <a:pPr/>
              <a:t>1</a:t>
            </a:fld>
            <a:endParaRPr lang="fi-FI" dirty="0"/>
          </a:p>
        </p:txBody>
      </p:sp>
      <p:graphicFrame>
        <p:nvGraphicFramePr>
          <p:cNvPr id="6" name="Sisällön paikkamerkki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4202817"/>
              </p:ext>
            </p:extLst>
          </p:nvPr>
        </p:nvGraphicFramePr>
        <p:xfrm>
          <a:off x="1900989" y="3806553"/>
          <a:ext cx="8789486" cy="22373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Nuoli oikealle 6"/>
          <p:cNvSpPr/>
          <p:nvPr/>
        </p:nvSpPr>
        <p:spPr>
          <a:xfrm>
            <a:off x="1900989" y="3026452"/>
            <a:ext cx="8740740" cy="653238"/>
          </a:xfrm>
          <a:prstGeom prst="rightArrow">
            <a:avLst/>
          </a:prstGeom>
          <a:solidFill>
            <a:srgbClr val="9BE5FF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i-FI" sz="1400" b="1" dirty="0" smtClean="0">
                <a:solidFill>
                  <a:srgbClr val="000000"/>
                </a:solidFill>
              </a:rPr>
              <a:t>Kuntoutumisen </a:t>
            </a:r>
            <a:r>
              <a:rPr lang="fi-FI" sz="1400" b="1" dirty="0">
                <a:solidFill>
                  <a:srgbClr val="000000"/>
                </a:solidFill>
              </a:rPr>
              <a:t>tarve/riskiryhmien etsiminen ja tunnistaminen. </a:t>
            </a:r>
            <a:r>
              <a:rPr lang="fi-FI" sz="1400" b="1" dirty="0" smtClean="0">
                <a:solidFill>
                  <a:srgbClr val="000000"/>
                </a:solidFill>
              </a:rPr>
              <a:t>Kuntoutuminen, </a:t>
            </a:r>
            <a:r>
              <a:rPr lang="fi-FI" sz="1400" b="1" dirty="0" smtClean="0">
                <a:solidFill>
                  <a:srgbClr val="000000"/>
                </a:solidFill>
              </a:rPr>
              <a:t>ennaltaehkäisevä hoitotyö, </a:t>
            </a:r>
            <a:r>
              <a:rPr lang="fi-FI" sz="1400" b="1" dirty="0">
                <a:solidFill>
                  <a:srgbClr val="000000"/>
                </a:solidFill>
              </a:rPr>
              <a:t>ohjaus ja neuvonta.</a:t>
            </a:r>
          </a:p>
        </p:txBody>
      </p:sp>
      <p:grpSp>
        <p:nvGrpSpPr>
          <p:cNvPr id="8" name="Ryhmä 18"/>
          <p:cNvGrpSpPr>
            <a:grpSpLocks noChangeAspect="1"/>
          </p:cNvGrpSpPr>
          <p:nvPr/>
        </p:nvGrpSpPr>
        <p:grpSpPr bwMode="auto">
          <a:xfrm>
            <a:off x="1931408" y="1422340"/>
            <a:ext cx="1368000" cy="1468742"/>
            <a:chOff x="9915" y="1075646"/>
            <a:chExt cx="1600997" cy="1346575"/>
          </a:xfrm>
        </p:grpSpPr>
        <p:sp>
          <p:nvSpPr>
            <p:cNvPr id="9" name="Pyöristetty suorakulmio 8"/>
            <p:cNvSpPr/>
            <p:nvPr/>
          </p:nvSpPr>
          <p:spPr>
            <a:xfrm>
              <a:off x="9915" y="1176561"/>
              <a:ext cx="1600997" cy="1245660"/>
            </a:xfrm>
            <a:prstGeom prst="roundRect">
              <a:avLst>
                <a:gd name="adj" fmla="val 10000"/>
              </a:avLst>
            </a:prstGeom>
            <a:solidFill>
              <a:srgbClr val="FFFFCC">
                <a:alpha val="89804"/>
              </a:srgbClr>
            </a:solidFill>
            <a:effectLst>
              <a:glow rad="101600">
                <a:srgbClr val="CCFFFF">
                  <a:alpha val="60000"/>
                </a:srgbClr>
              </a:glo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Pyöristetty suorakulmio 4"/>
            <p:cNvSpPr txBox="1"/>
            <p:nvPr/>
          </p:nvSpPr>
          <p:spPr>
            <a:xfrm>
              <a:off x="39023" y="1075646"/>
              <a:ext cx="1542779" cy="9221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23825" tIns="123825" rIns="123825" bIns="123825" spcCol="1270"/>
            <a:lstStyle/>
            <a:p>
              <a:pPr marL="0" lvl="1" defTabSz="488950" eaLnBrk="1" hangingPunct="1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fi-FI" sz="1000" dirty="0"/>
                <a:t> </a:t>
              </a:r>
            </a:p>
            <a:p>
              <a:pPr marL="0" lvl="1" defTabSz="488950" eaLnBrk="1" hangingPunct="1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fi-FI" sz="1000" dirty="0" smtClean="0"/>
                <a:t>- </a:t>
              </a:r>
              <a:r>
                <a:rPr lang="fi-FI" sz="1000" dirty="0" smtClean="0"/>
                <a:t>Arkikuntoutumisen </a:t>
              </a:r>
              <a:r>
                <a:rPr lang="fi-FI" sz="1000" dirty="0"/>
                <a:t>tarve, fyysinen, psyykkinen, </a:t>
              </a:r>
              <a:r>
                <a:rPr lang="fi-FI" sz="1000" dirty="0" smtClean="0"/>
                <a:t>kognitiivinen, sosiaalinen </a:t>
              </a:r>
              <a:r>
                <a:rPr lang="fi-FI" sz="1000" dirty="0"/>
                <a:t>kuntoutus</a:t>
              </a:r>
            </a:p>
            <a:p>
              <a:pPr marL="0" lvl="1" defTabSz="488950" eaLnBrk="1" hangingPunct="1">
                <a:lnSpc>
                  <a:spcPct val="90000"/>
                </a:lnSpc>
                <a:spcAft>
                  <a:spcPct val="15000"/>
                </a:spcAft>
                <a:defRPr/>
              </a:pPr>
              <a:endParaRPr lang="fi-FI" sz="1100" dirty="0"/>
            </a:p>
          </p:txBody>
        </p:sp>
      </p:grpSp>
      <p:sp>
        <p:nvSpPr>
          <p:cNvPr id="11" name="Pyöristetty suorakulmio 10"/>
          <p:cNvSpPr>
            <a:spLocks noChangeAspect="1"/>
          </p:cNvSpPr>
          <p:nvPr/>
        </p:nvSpPr>
        <p:spPr>
          <a:xfrm>
            <a:off x="3596408" y="1478111"/>
            <a:ext cx="1368000" cy="1423215"/>
          </a:xfrm>
          <a:prstGeom prst="roundRect">
            <a:avLst>
              <a:gd name="adj" fmla="val 10000"/>
            </a:avLst>
          </a:prstGeom>
          <a:solidFill>
            <a:srgbClr val="FFFFCC">
              <a:alpha val="89804"/>
            </a:srgbClr>
          </a:solidFill>
          <a:effectLst>
            <a:glow rad="101600">
              <a:srgbClr val="CCFFCC">
                <a:alpha val="60000"/>
              </a:srgb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marL="171450" indent="-171450" eaLnBrk="1" hangingPunct="1">
              <a:buFont typeface="Wingdings" panose="05000000000000000000" pitchFamily="2" charset="2"/>
              <a:buChar char="Ø"/>
              <a:defRPr/>
            </a:pPr>
            <a:endParaRPr lang="fi-FI" sz="1000" dirty="0"/>
          </a:p>
          <a:p>
            <a:pPr eaLnBrk="1" hangingPunct="1">
              <a:defRPr/>
            </a:pPr>
            <a:r>
              <a:rPr lang="fi-FI" sz="1000" dirty="0" smtClean="0"/>
              <a:t>- </a:t>
            </a:r>
            <a:r>
              <a:rPr lang="fi-FI" sz="1000" dirty="0" smtClean="0"/>
              <a:t>Arkikuntoutumisen </a:t>
            </a:r>
            <a:r>
              <a:rPr lang="fi-FI" sz="1000" dirty="0"/>
              <a:t>tarpeen arviointi</a:t>
            </a:r>
          </a:p>
          <a:p>
            <a:pPr eaLnBrk="1" hangingPunct="1">
              <a:defRPr/>
            </a:pPr>
            <a:r>
              <a:rPr lang="fi-FI" sz="1000" dirty="0" smtClean="0"/>
              <a:t>- Asiakas </a:t>
            </a:r>
            <a:r>
              <a:rPr lang="fi-FI" sz="1000" dirty="0"/>
              <a:t>itse osallinen, aktiivinen toimija</a:t>
            </a:r>
          </a:p>
        </p:txBody>
      </p:sp>
      <p:sp>
        <p:nvSpPr>
          <p:cNvPr id="12" name="Pyöristetty suorakulmio 11"/>
          <p:cNvSpPr>
            <a:spLocks noChangeAspect="1"/>
          </p:cNvSpPr>
          <p:nvPr/>
        </p:nvSpPr>
        <p:spPr>
          <a:xfrm>
            <a:off x="5276436" y="1511217"/>
            <a:ext cx="1407222" cy="1368000"/>
          </a:xfrm>
          <a:prstGeom prst="roundRect">
            <a:avLst>
              <a:gd name="adj" fmla="val 10000"/>
            </a:avLst>
          </a:prstGeom>
          <a:solidFill>
            <a:srgbClr val="FFFFCC">
              <a:alpha val="90000"/>
            </a:srgbClr>
          </a:solidFill>
          <a:effectLst>
            <a:glow rad="101600">
              <a:srgbClr val="CCFFCC">
                <a:alpha val="60000"/>
              </a:srgb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marL="0" lvl="1" defTabSz="488950" eaLnBrk="1" hangingPunct="1">
              <a:lnSpc>
                <a:spcPct val="90000"/>
              </a:lnSpc>
              <a:spcAft>
                <a:spcPct val="15000"/>
              </a:spcAft>
              <a:defRPr/>
            </a:pPr>
            <a:r>
              <a:rPr lang="fi-FI" sz="1000" dirty="0" smtClean="0"/>
              <a:t>-Asiakkaan</a:t>
            </a:r>
            <a:r>
              <a:rPr lang="fi-FI" sz="1000" dirty="0"/>
              <a:t>, hoito- ja </a:t>
            </a:r>
            <a:r>
              <a:rPr lang="fi-FI" sz="1000" dirty="0" err="1" smtClean="0"/>
              <a:t>kuntoutumis</a:t>
            </a:r>
            <a:r>
              <a:rPr lang="fi-FI" sz="1000" dirty="0" smtClean="0"/>
              <a:t>-suunnitelma</a:t>
            </a:r>
            <a:r>
              <a:rPr lang="fi-FI" sz="1000" dirty="0" smtClean="0"/>
              <a:t>, yhdessä asiakkaan/ja omaisen kanssa</a:t>
            </a:r>
            <a:endParaRPr lang="fi-FI" sz="1000" dirty="0"/>
          </a:p>
          <a:p>
            <a:pPr marL="0" lvl="1" defTabSz="488950" eaLnBrk="1" hangingPunct="1">
              <a:lnSpc>
                <a:spcPct val="90000"/>
              </a:lnSpc>
              <a:spcAft>
                <a:spcPct val="15000"/>
              </a:spcAft>
              <a:defRPr/>
            </a:pPr>
            <a:r>
              <a:rPr lang="fi-FI" sz="1000" dirty="0" smtClean="0"/>
              <a:t>-Valitaan käytettävät mittarit, SPPB, Bergin-tasapaino-testi GDS-15, </a:t>
            </a:r>
            <a:r>
              <a:rPr lang="fi-FI" sz="1000" dirty="0" err="1" smtClean="0"/>
              <a:t>Rai</a:t>
            </a:r>
            <a:r>
              <a:rPr lang="fi-FI" sz="1000" dirty="0"/>
              <a:t>-</a:t>
            </a:r>
            <a:r>
              <a:rPr lang="fi-FI" sz="1000" dirty="0" smtClean="0"/>
              <a:t>HC, ADL </a:t>
            </a:r>
            <a:endParaRPr lang="fi-FI" sz="1000" dirty="0"/>
          </a:p>
        </p:txBody>
      </p:sp>
      <p:grpSp>
        <p:nvGrpSpPr>
          <p:cNvPr id="13" name="Ryhmä 12"/>
          <p:cNvGrpSpPr>
            <a:grpSpLocks noChangeAspect="1"/>
          </p:cNvGrpSpPr>
          <p:nvPr/>
        </p:nvGrpSpPr>
        <p:grpSpPr>
          <a:xfrm>
            <a:off x="6892831" y="1488577"/>
            <a:ext cx="1368000" cy="1416672"/>
            <a:chOff x="6204209" y="1227700"/>
            <a:chExt cx="1404354" cy="1139768"/>
          </a:xfrm>
          <a:solidFill>
            <a:srgbClr val="FFFFCC"/>
          </a:solidFill>
          <a:effectLst>
            <a:glow rad="101600">
              <a:srgbClr val="CCFFCC">
                <a:alpha val="60000"/>
              </a:srgbClr>
            </a:glow>
          </a:effectLst>
        </p:grpSpPr>
        <p:sp>
          <p:nvSpPr>
            <p:cNvPr id="14" name="Pyöristetty suorakulmio 13"/>
            <p:cNvSpPr/>
            <p:nvPr/>
          </p:nvSpPr>
          <p:spPr>
            <a:xfrm>
              <a:off x="6204209" y="1227700"/>
              <a:ext cx="1404354" cy="1139768"/>
            </a:xfrm>
            <a:prstGeom prst="roundRect">
              <a:avLst>
                <a:gd name="adj" fmla="val 10000"/>
              </a:avLst>
            </a:prstGeom>
            <a:solidFill>
              <a:srgbClr val="FFFFCC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Pyöristetty suorakulmio 4"/>
            <p:cNvSpPr txBox="1"/>
            <p:nvPr/>
          </p:nvSpPr>
          <p:spPr>
            <a:xfrm>
              <a:off x="6278663" y="1359222"/>
              <a:ext cx="1234716" cy="90528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23825" tIns="123825" rIns="123825" bIns="123825" spcCol="1270"/>
            <a:lstStyle/>
            <a:p>
              <a:pPr marL="0" lvl="1" defTabSz="488950" eaLnBrk="1" hangingPunct="1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fi-FI" sz="1000" dirty="0" smtClean="0"/>
                <a:t>-Hoitoa </a:t>
              </a:r>
              <a:endParaRPr lang="fi-FI" sz="1000" dirty="0"/>
            </a:p>
            <a:p>
              <a:pPr marL="0" lvl="1" defTabSz="488950" eaLnBrk="1" hangingPunct="1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fi-FI" sz="1000" dirty="0" smtClean="0"/>
                <a:t>-Kuntoutusta päivittäin</a:t>
              </a:r>
              <a:endParaRPr lang="fi-FI" sz="1000" dirty="0"/>
            </a:p>
            <a:p>
              <a:pPr marL="0" lvl="1" defTabSz="488950" eaLnBrk="1" hangingPunct="1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fi-FI" sz="1000" dirty="0" smtClean="0"/>
                <a:t>-Tukea</a:t>
              </a:r>
              <a:r>
                <a:rPr lang="fi-FI" sz="1000" dirty="0"/>
                <a:t>,  ohjausta, </a:t>
              </a:r>
              <a:r>
                <a:rPr lang="fi-FI" sz="1000" dirty="0" smtClean="0"/>
                <a:t>neuvontaa, kannustusta</a:t>
              </a:r>
              <a:endParaRPr lang="fi-FI" sz="1000" dirty="0"/>
            </a:p>
          </p:txBody>
        </p:sp>
      </p:grpSp>
      <p:grpSp>
        <p:nvGrpSpPr>
          <p:cNvPr id="16" name="Ryhmä 15"/>
          <p:cNvGrpSpPr>
            <a:grpSpLocks noChangeAspect="1"/>
          </p:cNvGrpSpPr>
          <p:nvPr/>
        </p:nvGrpSpPr>
        <p:grpSpPr>
          <a:xfrm>
            <a:off x="8561462" y="1513185"/>
            <a:ext cx="1383102" cy="1368000"/>
            <a:chOff x="7919490" y="1179780"/>
            <a:chExt cx="2017205" cy="1239177"/>
          </a:xfrm>
          <a:solidFill>
            <a:srgbClr val="FFFFCC"/>
          </a:solidFill>
          <a:effectLst>
            <a:glow rad="101600">
              <a:srgbClr val="CCFFCC">
                <a:alpha val="60000"/>
              </a:srgbClr>
            </a:glow>
          </a:effectLst>
        </p:grpSpPr>
        <p:sp>
          <p:nvSpPr>
            <p:cNvPr id="17" name="Pyöristetty suorakulmio 16"/>
            <p:cNvSpPr/>
            <p:nvPr/>
          </p:nvSpPr>
          <p:spPr>
            <a:xfrm>
              <a:off x="7919490" y="1179780"/>
              <a:ext cx="2017205" cy="1239177"/>
            </a:xfrm>
            <a:prstGeom prst="roundRect">
              <a:avLst>
                <a:gd name="adj" fmla="val 10000"/>
              </a:avLst>
            </a:prstGeom>
            <a:solidFill>
              <a:srgbClr val="FFFFCC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Pyöristetty suorakulmio 4"/>
            <p:cNvSpPr txBox="1"/>
            <p:nvPr/>
          </p:nvSpPr>
          <p:spPr>
            <a:xfrm>
              <a:off x="8084133" y="1252182"/>
              <a:ext cx="1705130" cy="81624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23825" tIns="123825" rIns="123825" bIns="123825" spcCol="1270"/>
            <a:lstStyle/>
            <a:p>
              <a:pPr marL="0" lvl="1" defTabSz="488950" eaLnBrk="1" hangingPunct="1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fi-FI" sz="1000" dirty="0" smtClean="0"/>
                <a:t>- Mittaus ja arviointi valituilla mittareilla</a:t>
              </a:r>
            </a:p>
            <a:p>
              <a:pPr marL="0" lvl="1" defTabSz="488950" eaLnBrk="1" hangingPunct="1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fi-FI" sz="1000" dirty="0" smtClean="0"/>
                <a:t>- Tavoitteiden </a:t>
              </a:r>
              <a:r>
                <a:rPr lang="fi-FI" sz="1000" dirty="0"/>
                <a:t>arviointi ja </a:t>
              </a:r>
              <a:r>
                <a:rPr lang="fi-FI" sz="1000" dirty="0" smtClean="0"/>
                <a:t>tarvittaessa </a:t>
              </a:r>
              <a:r>
                <a:rPr lang="fi-FI" sz="1000" dirty="0"/>
                <a:t>muuttaminen</a:t>
              </a:r>
            </a:p>
          </p:txBody>
        </p:sp>
      </p:grpSp>
      <p:sp>
        <p:nvSpPr>
          <p:cNvPr id="19" name="Pyöristetty suorakulmio 4"/>
          <p:cNvSpPr txBox="1">
            <a:spLocks noChangeAspect="1"/>
          </p:cNvSpPr>
          <p:nvPr/>
        </p:nvSpPr>
        <p:spPr>
          <a:xfrm>
            <a:off x="1949970" y="1219058"/>
            <a:ext cx="1374797" cy="379130"/>
          </a:xfrm>
          <a:prstGeom prst="rect">
            <a:avLst/>
          </a:prstGeom>
          <a:solidFill>
            <a:srgbClr val="9BE5FF"/>
          </a:solidFill>
          <a:ln>
            <a:solidFill>
              <a:schemeClr val="accent3">
                <a:lumMod val="75000"/>
              </a:schemeClr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flat" dir="t"/>
          </a:scene3d>
          <a:sp3d>
            <a:bevelT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lIns="20955" tIns="13970" rIns="20955" bIns="13970" spcCol="1270" anchor="ctr"/>
          <a:lstStyle/>
          <a:p>
            <a:pPr algn="ctr" defTabSz="48895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fi-FI" sz="1000" b="1" dirty="0"/>
              <a:t>Asiakkaan tarve tunnistetaan</a:t>
            </a:r>
          </a:p>
        </p:txBody>
      </p:sp>
      <p:sp>
        <p:nvSpPr>
          <p:cNvPr id="20" name="Pyöristetty suorakulmio 4"/>
          <p:cNvSpPr txBox="1">
            <a:spLocks noChangeAspect="1"/>
          </p:cNvSpPr>
          <p:nvPr/>
        </p:nvSpPr>
        <p:spPr>
          <a:xfrm>
            <a:off x="3631612" y="1224599"/>
            <a:ext cx="1312216" cy="391588"/>
          </a:xfrm>
          <a:prstGeom prst="rect">
            <a:avLst/>
          </a:prstGeom>
          <a:solidFill>
            <a:srgbClr val="9BE5FF"/>
          </a:solidFill>
          <a:ln>
            <a:solidFill>
              <a:schemeClr val="accent3">
                <a:lumMod val="75000"/>
              </a:schemeClr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flat" dir="t"/>
          </a:scene3d>
          <a:sp3d>
            <a:bevelT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lIns="20955" tIns="13970" rIns="20955" bIns="13970" spcCol="1270" anchor="ctr"/>
          <a:lstStyle/>
          <a:p>
            <a:pPr algn="ctr" defTabSz="48895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fi-FI" sz="1000" b="1" dirty="0"/>
              <a:t>Asiakkaan kuntoutumisen tarve arvioidaan </a:t>
            </a:r>
          </a:p>
        </p:txBody>
      </p:sp>
      <p:sp>
        <p:nvSpPr>
          <p:cNvPr id="21" name="Pyöristetty suorakulmio 4"/>
          <p:cNvSpPr txBox="1">
            <a:spLocks noChangeAspect="1"/>
          </p:cNvSpPr>
          <p:nvPr/>
        </p:nvSpPr>
        <p:spPr>
          <a:xfrm>
            <a:off x="5316468" y="1215210"/>
            <a:ext cx="1323284" cy="379130"/>
          </a:xfrm>
          <a:prstGeom prst="rect">
            <a:avLst/>
          </a:prstGeom>
          <a:solidFill>
            <a:srgbClr val="9BE5FF"/>
          </a:solidFill>
          <a:ln>
            <a:solidFill>
              <a:schemeClr val="accent3">
                <a:lumMod val="75000"/>
              </a:schemeClr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flat" dir="t"/>
          </a:scene3d>
          <a:sp3d>
            <a:bevelT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lIns="20955" tIns="13970" rIns="20955" bIns="13970" spcCol="1270" anchor="ctr"/>
          <a:lstStyle/>
          <a:p>
            <a:pPr algn="ctr" defTabSz="48895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fi-FI" sz="1000" b="1" dirty="0"/>
              <a:t>Laaditaan suunnitelma </a:t>
            </a:r>
          </a:p>
        </p:txBody>
      </p:sp>
      <p:sp>
        <p:nvSpPr>
          <p:cNvPr id="22" name="Pyöristetty suorakulmio 4"/>
          <p:cNvSpPr txBox="1">
            <a:spLocks noChangeAspect="1"/>
          </p:cNvSpPr>
          <p:nvPr/>
        </p:nvSpPr>
        <p:spPr>
          <a:xfrm>
            <a:off x="6941282" y="1213121"/>
            <a:ext cx="1297015" cy="466603"/>
          </a:xfrm>
          <a:prstGeom prst="rect">
            <a:avLst/>
          </a:prstGeom>
          <a:solidFill>
            <a:srgbClr val="9BE5FF"/>
          </a:solidFill>
          <a:ln>
            <a:solidFill>
              <a:schemeClr val="accent3">
                <a:lumMod val="75000"/>
              </a:schemeClr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flat" dir="t"/>
          </a:scene3d>
          <a:sp3d>
            <a:bevelT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lIns="20955" tIns="13970" rIns="20955" bIns="13970" spcCol="1270" anchor="ctr"/>
          <a:lstStyle/>
          <a:p>
            <a:pPr algn="ctr" defTabSz="48895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fi-FI" sz="1000" b="1" dirty="0"/>
              <a:t>Asiakas saa suunnitelman </a:t>
            </a:r>
            <a:r>
              <a:rPr lang="fi-FI" sz="1000" b="1" dirty="0" smtClean="0"/>
              <a:t>mukaista kuntoutusta</a:t>
            </a:r>
            <a:endParaRPr lang="fi-FI" sz="1000" b="1" dirty="0"/>
          </a:p>
        </p:txBody>
      </p:sp>
      <p:sp>
        <p:nvSpPr>
          <p:cNvPr id="23" name="Pyöristetty suorakulmio 4"/>
          <p:cNvSpPr txBox="1">
            <a:spLocks noChangeAspect="1"/>
          </p:cNvSpPr>
          <p:nvPr/>
        </p:nvSpPr>
        <p:spPr>
          <a:xfrm>
            <a:off x="8580922" y="1219058"/>
            <a:ext cx="1315303" cy="379130"/>
          </a:xfrm>
          <a:prstGeom prst="rect">
            <a:avLst/>
          </a:prstGeom>
          <a:solidFill>
            <a:srgbClr val="9BE5FF"/>
          </a:solidFill>
          <a:ln>
            <a:solidFill>
              <a:schemeClr val="accent3">
                <a:lumMod val="75000"/>
              </a:schemeClr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flat" dir="t"/>
          </a:scene3d>
          <a:sp3d>
            <a:bevelT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lIns="20955" tIns="13970" rIns="20955" bIns="13970" spcCol="1270" anchor="ctr"/>
          <a:lstStyle/>
          <a:p>
            <a:pPr algn="ctr" defTabSz="48895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fi-FI" sz="1000" b="1" dirty="0"/>
              <a:t>Arviointi</a:t>
            </a:r>
          </a:p>
        </p:txBody>
      </p:sp>
      <p:sp>
        <p:nvSpPr>
          <p:cNvPr id="24" name="Kaarinuoli alas 23"/>
          <p:cNvSpPr/>
          <p:nvPr/>
        </p:nvSpPr>
        <p:spPr>
          <a:xfrm>
            <a:off x="2119156" y="947754"/>
            <a:ext cx="1919766" cy="25561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>
              <a:solidFill>
                <a:schemeClr val="tx1"/>
              </a:solidFill>
            </a:endParaRPr>
          </a:p>
        </p:txBody>
      </p:sp>
      <p:sp>
        <p:nvSpPr>
          <p:cNvPr id="25" name="Kaarinuoli alas 24"/>
          <p:cNvSpPr/>
          <p:nvPr/>
        </p:nvSpPr>
        <p:spPr>
          <a:xfrm>
            <a:off x="7691140" y="956063"/>
            <a:ext cx="1706272" cy="24556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>
              <a:solidFill>
                <a:schemeClr val="tx1"/>
              </a:solidFill>
            </a:endParaRPr>
          </a:p>
        </p:txBody>
      </p:sp>
      <p:graphicFrame>
        <p:nvGraphicFramePr>
          <p:cNvPr id="26" name="Kaaviokuva 25"/>
          <p:cNvGraphicFramePr/>
          <p:nvPr>
            <p:extLst>
              <p:ext uri="{D42A27DB-BD31-4B8C-83A1-F6EECF244321}">
                <p14:modId xmlns:p14="http://schemas.microsoft.com/office/powerpoint/2010/main" val="337976447"/>
              </p:ext>
            </p:extLst>
          </p:nvPr>
        </p:nvGraphicFramePr>
        <p:xfrm>
          <a:off x="10162512" y="1988352"/>
          <a:ext cx="1480977" cy="9088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27" name="Kaaviokuva 26"/>
          <p:cNvGraphicFramePr/>
          <p:nvPr>
            <p:extLst>
              <p:ext uri="{D42A27DB-BD31-4B8C-83A1-F6EECF244321}">
                <p14:modId xmlns:p14="http://schemas.microsoft.com/office/powerpoint/2010/main" val="4205957963"/>
              </p:ext>
            </p:extLst>
          </p:nvPr>
        </p:nvGraphicFramePr>
        <p:xfrm>
          <a:off x="10175433" y="1069686"/>
          <a:ext cx="1481394" cy="9186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28" name="Tekstiruutu 27"/>
          <p:cNvSpPr txBox="1"/>
          <p:nvPr/>
        </p:nvSpPr>
        <p:spPr>
          <a:xfrm>
            <a:off x="8804934" y="6011496"/>
            <a:ext cx="2049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smtClean="0"/>
              <a:t>Tunkkari Anne 7.12.2021</a:t>
            </a:r>
            <a:endParaRPr lang="fi-FI" sz="1200" dirty="0"/>
          </a:p>
        </p:txBody>
      </p:sp>
      <p:sp>
        <p:nvSpPr>
          <p:cNvPr id="29" name="Tekstiruutu 28"/>
          <p:cNvSpPr txBox="1"/>
          <p:nvPr/>
        </p:nvSpPr>
        <p:spPr>
          <a:xfrm>
            <a:off x="1497161" y="3719928"/>
            <a:ext cx="403828" cy="1931209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fi-FI" sz="1200" dirty="0" smtClean="0">
                <a:solidFill>
                  <a:srgbClr val="00B5E2"/>
                </a:solidFill>
              </a:rPr>
              <a:t>ASIAKAS</a:t>
            </a:r>
            <a:endParaRPr lang="fi-FI" sz="1200" dirty="0">
              <a:solidFill>
                <a:srgbClr val="00B5E2"/>
              </a:solidFill>
            </a:endParaRPr>
          </a:p>
        </p:txBody>
      </p:sp>
      <p:sp>
        <p:nvSpPr>
          <p:cNvPr id="30" name="Tekstiruutu 29"/>
          <p:cNvSpPr txBox="1"/>
          <p:nvPr/>
        </p:nvSpPr>
        <p:spPr>
          <a:xfrm>
            <a:off x="1551551" y="915076"/>
            <a:ext cx="23495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smtClean="0">
                <a:solidFill>
                  <a:srgbClr val="00B5E2"/>
                </a:solidFill>
              </a:rPr>
              <a:t>AMMATTILAINEN</a:t>
            </a:r>
            <a:endParaRPr lang="fi-FI" sz="1200" dirty="0">
              <a:solidFill>
                <a:srgbClr val="00B5E2"/>
              </a:solidFill>
            </a:endParaRPr>
          </a:p>
        </p:txBody>
      </p:sp>
      <p:sp>
        <p:nvSpPr>
          <p:cNvPr id="32" name="Kaarinuoli alas 31"/>
          <p:cNvSpPr/>
          <p:nvPr/>
        </p:nvSpPr>
        <p:spPr>
          <a:xfrm>
            <a:off x="4180319" y="946021"/>
            <a:ext cx="1713881" cy="25561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>
              <a:solidFill>
                <a:schemeClr val="tx1"/>
              </a:solidFill>
            </a:endParaRPr>
          </a:p>
        </p:txBody>
      </p:sp>
      <p:sp>
        <p:nvSpPr>
          <p:cNvPr id="33" name="Kaarinuoli alas 32"/>
          <p:cNvSpPr/>
          <p:nvPr/>
        </p:nvSpPr>
        <p:spPr>
          <a:xfrm>
            <a:off x="6081492" y="947754"/>
            <a:ext cx="1543954" cy="25561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94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oite-2019">
  <a:themeElements>
    <a:clrScheme name="Soite 2019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00B5E2"/>
      </a:accent1>
      <a:accent2>
        <a:srgbClr val="DC8633"/>
      </a:accent2>
      <a:accent3>
        <a:srgbClr val="40C1AC"/>
      </a:accent3>
      <a:accent4>
        <a:srgbClr val="7A7774"/>
      </a:accent4>
      <a:accent5>
        <a:srgbClr val="8E8BAF"/>
      </a:accent5>
      <a:accent6>
        <a:srgbClr val="AE5385"/>
      </a:accent6>
      <a:hlink>
        <a:srgbClr val="C45A88"/>
      </a:hlink>
      <a:folHlink>
        <a:srgbClr val="DC8633"/>
      </a:folHlink>
    </a:clrScheme>
    <a:fontScheme name="Suurkaupunki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Suurkaupunki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ite_pohja FI 2019 - widescreen" id="{04FF561A-E01E-4B2D-854B-812D11ACCC35}" vid="{FE308F6B-F6A4-40C0-AD71-0D2D338E2CC5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2AB5FCF4CED15C49AAD0E95453FA0211" ma:contentTypeVersion="" ma:contentTypeDescription="Luo uusi asiakirja." ma:contentTypeScope="" ma:versionID="d9d83827e62060b8d85f9ef227d3ea6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e011e493bd6b6237c82b58b0553ba1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47557B1-2D31-406A-BA77-592A087C1A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9EEF85F-CFB6-4464-99D7-9E4978B260F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9DAF0A-1DAB-48EB-85C4-B330E8E8E087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6664</TotalTime>
  <Words>238</Words>
  <Application>Microsoft Office PowerPoint</Application>
  <PresentationFormat>Laajakuva</PresentationFormat>
  <Paragraphs>47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7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Montserrat Light</vt:lpstr>
      <vt:lpstr>Open Sans Regular</vt:lpstr>
      <vt:lpstr>Times New Roman</vt:lpstr>
      <vt:lpstr>Wingdings</vt:lpstr>
      <vt:lpstr>Soite-2019</vt:lpstr>
      <vt:lpstr>KOTIHOIDON ASIAKKAAN ARKIKUNTOUTUTUMISPROSESSI</vt:lpstr>
    </vt:vector>
  </TitlesOfParts>
  <Company>Soite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Melender-Lågland Suvi</dc:creator>
  <cp:lastModifiedBy>Tunkkari Anne-Maria</cp:lastModifiedBy>
  <cp:revision>85</cp:revision>
  <cp:lastPrinted>2021-12-09T07:00:50Z</cp:lastPrinted>
  <dcterms:created xsi:type="dcterms:W3CDTF">2019-08-01T12:42:37Z</dcterms:created>
  <dcterms:modified xsi:type="dcterms:W3CDTF">2022-03-21T08:25:55Z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0x0101002AB5FCF4CED15C49AAD0E95453FA0211</vt:lpwstr>
  </property>
</Properties>
</file>