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uutiiir\Desktop\Loppuraportin%20tauluk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Sähköinen asiointi Siun sotessa 2019-2021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1315417256011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02-43F2-9CCE-0666E8B89D67}"/>
                </c:ext>
              </c:extLst>
            </c:dLbl>
            <c:dLbl>
              <c:idx val="4"/>
              <c:layout>
                <c:manualLayout>
                  <c:x val="-2.263083451202277E-2"/>
                  <c:y val="6.1799915231926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02-43F2-9CCE-0666E8B89D67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Omaolo</c:v>
                </c:pt>
                <c:pt idx="1">
                  <c:v>Etäkäynnit</c:v>
                </c:pt>
                <c:pt idx="2">
                  <c:v>suomi.fi-viestit</c:v>
                </c:pt>
                <c:pt idx="3">
                  <c:v>Sähköinen ajanvaraus</c:v>
                </c:pt>
                <c:pt idx="4">
                  <c:v>Sähköiset lomakkeet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1209</c:v>
                </c:pt>
                <c:pt idx="1">
                  <c:v>460</c:v>
                </c:pt>
                <c:pt idx="2">
                  <c:v>1968</c:v>
                </c:pt>
                <c:pt idx="4">
                  <c:v>13721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02-43F2-9CCE-0666E8B89D67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Omaolo</c:v>
                </c:pt>
                <c:pt idx="1">
                  <c:v>Etäkäynnit</c:v>
                </c:pt>
                <c:pt idx="2">
                  <c:v>suomi.fi-viestit</c:v>
                </c:pt>
                <c:pt idx="3">
                  <c:v>Sähköinen ajanvaraus</c:v>
                </c:pt>
                <c:pt idx="4">
                  <c:v>Sähköiset lomakkeet</c:v>
                </c:pt>
              </c:strCache>
            </c:strRef>
          </c:cat>
          <c:val>
            <c:numRef>
              <c:f>Taul1!$C$2:$C$6</c:f>
              <c:numCache>
                <c:formatCode>General</c:formatCode>
                <c:ptCount val="5"/>
                <c:pt idx="0">
                  <c:v>70294</c:v>
                </c:pt>
                <c:pt idx="1">
                  <c:v>2051</c:v>
                </c:pt>
                <c:pt idx="2">
                  <c:v>15523</c:v>
                </c:pt>
                <c:pt idx="3">
                  <c:v>25819</c:v>
                </c:pt>
                <c:pt idx="4">
                  <c:v>19223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02-43F2-9CCE-0666E8B89D67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6973125884016973E-2"/>
                  <c:y val="-1.13298535757513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02-43F2-9CCE-0666E8B89D67}"/>
                </c:ext>
              </c:extLst>
            </c:dLbl>
            <c:dLbl>
              <c:idx val="4"/>
              <c:layout>
                <c:manualLayout>
                  <c:x val="2.263083451202263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02-43F2-9CCE-0666E8B89D67}"/>
                </c:ext>
              </c:extLst>
            </c:dLbl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Taul1!$A$2:$A$6</c:f>
              <c:strCache>
                <c:ptCount val="5"/>
                <c:pt idx="0">
                  <c:v>Omaolo</c:v>
                </c:pt>
                <c:pt idx="1">
                  <c:v>Etäkäynnit</c:v>
                </c:pt>
                <c:pt idx="2">
                  <c:v>suomi.fi-viestit</c:v>
                </c:pt>
                <c:pt idx="3">
                  <c:v>Sähköinen ajanvaraus</c:v>
                </c:pt>
                <c:pt idx="4">
                  <c:v>Sähköiset lomakkeet</c:v>
                </c:pt>
              </c:strCache>
            </c:strRef>
          </c:cat>
          <c:val>
            <c:numRef>
              <c:f>Taul1!$D$2:$D$6</c:f>
              <c:numCache>
                <c:formatCode>General</c:formatCode>
                <c:ptCount val="5"/>
                <c:pt idx="0">
                  <c:v>109490</c:v>
                </c:pt>
                <c:pt idx="1">
                  <c:v>6000</c:v>
                </c:pt>
                <c:pt idx="2">
                  <c:v>44829</c:v>
                </c:pt>
                <c:pt idx="3">
                  <c:v>187896</c:v>
                </c:pt>
                <c:pt idx="4">
                  <c:v>29764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02-43F2-9CCE-0666E8B89D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958152"/>
        <c:axId val="415957168"/>
      </c:barChart>
      <c:catAx>
        <c:axId val="41595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5957168"/>
        <c:crosses val="autoZero"/>
        <c:auto val="1"/>
        <c:lblAlgn val="ctr"/>
        <c:lblOffset val="100"/>
        <c:noMultiLvlLbl val="0"/>
      </c:catAx>
      <c:valAx>
        <c:axId val="41595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595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1FCF21-3034-4E86-B923-3833F2986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5402CA7-E0DE-4BEC-B9EF-B1241401B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57AA8AA-ED45-4E1A-B975-3ED47B13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2F9929-7652-454F-96FF-53EE82A8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B74396-84A4-4DE6-8C11-6B2D0425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018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39C658-CFC9-4BCC-BF69-7688B4D02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9B5A1C2-20B8-410C-A803-A6BC1B2F0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7DC2E0-86E5-4F33-8EDE-95C7EF5A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0F4799-433F-4D46-9127-BEB4F091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BC33A5-FCB9-4AB5-90B6-5A3B5970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28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278E37B-FDCD-4CBC-9741-CCB1B8559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CDF966A-5B86-40CC-B94C-A3D7DD90D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4E2A2D-5751-444C-9225-90FD5B96B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6AE9DC-FED6-4D57-9E1E-6FEC8748E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5CE72F-CF53-4DD7-8CC4-F92A6B9B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277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2177A8-FF20-4B50-A37B-AD82D1F5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AB1F28-098A-44A7-AB49-4C3A6DEA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DA28BD-AB75-4587-9C9C-01F30833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F7422B-297C-4394-A183-E00BAD26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5A949D-153E-4B67-8836-C838F9AD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979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FDE311-4D5F-4926-9FD8-0991885A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ADF789-3474-4202-9D7E-008266C4F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5B7D8B-C5E6-481C-A9C2-39ABFA46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181ADE2-5AD2-45AA-B571-51A04CA3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B7BC31-F82E-4837-ABEE-A40687C6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05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99118F-0195-416E-A679-B4C1843B2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8D8CC1-6D8E-4FDE-9BD6-CDD5F80DE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6F04FE-C4CE-4F3E-A3AD-EA82949B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7891A2-F03E-42AE-B53D-97360A88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841136-5910-41C9-9913-104F36B8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89DEE56-2859-4AF2-9315-D9CBF1C1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03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572D8B-3129-4622-861D-18998BC2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82A748E-A961-47C7-8245-D7D139699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3D189A-4139-4577-821D-DEA3C7BC4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23C9FD9-E0A4-4D0A-9963-185C20CD4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763E461-8EE8-4D76-AD68-AB8CCE15F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96C14B3-3091-4FC3-9E3E-2E292323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FEA44E0-4999-423E-A74A-FE9AE826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A8F108E-4D52-446E-9017-0D4FA637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92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AF67D8-AF57-4BD2-898B-191F962D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6F4810F-4229-4C26-8E3E-C96FC993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605B9D0-03D2-4819-9038-178FD7A1F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54EA085-CCDC-4A3F-9D1F-BE457AE3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623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D1A024-6BB3-4A8C-A93D-D45C73991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C3AC8DC-2B3C-4234-8F9B-392B02F3A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DE2CF1-266B-4F50-8B92-5673A5D2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43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D6A8F9-7B55-4F5D-8624-CB2D0D62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F9467E-1BCE-4FB7-BB56-AA4F7F78F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AB8D09D-120E-450E-940D-42E3AEDB0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E936A8B-2B69-46FE-84AF-0C428A5F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0B1ED5F-1490-4273-B525-17B161E8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10B951-85D1-47C3-8F4C-32703F59A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12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12E065-D304-4A1D-B645-08E14CF7C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ED56E02-36B7-4279-B5FA-A3F972A4A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A9F853C-1D3C-4EC8-9350-2A8F3F0B8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C23596A-ED5D-45FC-A95A-8984D8E3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D04390F-2E76-4278-9283-583D5153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FFB278A-20AA-437D-ABF6-A38261255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027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C27FEC-01F3-46A8-B181-6D8E329B5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2C0339C-208B-42EA-89A4-2BB917029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60488A-3123-4A38-895B-A59D3D52F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BDE4-DCB2-4B7E-B9BF-307C7762D1E8}" type="datetimeFigureOut">
              <a:rPr lang="fi-FI" smtClean="0"/>
              <a:t>15.2.2022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946AB0-E497-4167-AA09-E8F40939D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23CC63-7309-4933-9E31-432011E7C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718D5-6AF5-45B5-B581-BD428D168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3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620E9B21-2BDE-406C-8E53-AC6BD881D0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151109"/>
              </p:ext>
            </p:extLst>
          </p:nvPr>
        </p:nvGraphicFramePr>
        <p:xfrm>
          <a:off x="1436914" y="410548"/>
          <a:ext cx="9433249" cy="586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6232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Nuutinen Iira</dc:creator>
  <cp:lastModifiedBy>Nuutinen Iira</cp:lastModifiedBy>
  <cp:revision>1</cp:revision>
  <dcterms:created xsi:type="dcterms:W3CDTF">2022-02-15T06:56:15Z</dcterms:created>
  <dcterms:modified xsi:type="dcterms:W3CDTF">2022-02-15T06:56:55Z</dcterms:modified>
</cp:coreProperties>
</file>