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0" r:id="rId1"/>
  </p:sldMasterIdLst>
  <p:notesMasterIdLst>
    <p:notesMasterId r:id="rId15"/>
  </p:notesMasterIdLst>
  <p:sldIdLst>
    <p:sldId id="256" r:id="rId2"/>
    <p:sldId id="269" r:id="rId3"/>
    <p:sldId id="272" r:id="rId4"/>
    <p:sldId id="261" r:id="rId5"/>
    <p:sldId id="271" r:id="rId6"/>
    <p:sldId id="265" r:id="rId7"/>
    <p:sldId id="262" r:id="rId8"/>
    <p:sldId id="267" r:id="rId9"/>
    <p:sldId id="263" r:id="rId10"/>
    <p:sldId id="268" r:id="rId11"/>
    <p:sldId id="274" r:id="rId12"/>
    <p:sldId id="264" r:id="rId13"/>
    <p:sldId id="273" r:id="rId14"/>
  </p:sldIdLst>
  <p:sldSz cx="12192000" cy="6858000"/>
  <p:notesSz cx="6858000" cy="9144000"/>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60531D5-01B9-431A-8A52-8B5053BB3CFF}" v="2" dt="2022-02-25T07:45:12.321"/>
    <p1510:client id="{876F645A-0BB3-4E30-8211-F9C7403D4C4E}" v="33" dt="2022-02-28T06:30:36.754"/>
    <p1510:client id="{A74A0800-4EFA-04FA-A9C6-A7A2A0FAB4E3}" v="16" dt="2022-02-25T12:36:38.668"/>
  </p1510:revLst>
</p1510:revInfo>
</file>

<file path=ppt/tableStyles.xml><?xml version="1.0" encoding="utf-8"?>
<a:tblStyleLst xmlns:a="http://schemas.openxmlformats.org/drawingml/2006/main" def="{5C22544A-7EE6-4342-B048-85BDC9FD1C3A}">
  <a:tblStyle styleId="{5C22544A-7EE6-4342-B048-85BDC9FD1C3A}" styleName="Normaali tyyli 2 - Korostu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79" autoAdjust="0"/>
    <p:restoredTop sz="94660"/>
  </p:normalViewPr>
  <p:slideViewPr>
    <p:cSldViewPr>
      <p:cViewPr varScale="1">
        <p:scale>
          <a:sx n="104" d="100"/>
          <a:sy n="104" d="100"/>
        </p:scale>
        <p:origin x="792" y="12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oponen Mikko" userId="54886d82-12b6-4ef3-b8f3-e0d4830fd2a6" providerId="ADAL" clId="{160531D5-01B9-431A-8A52-8B5053BB3CFF}"/>
    <pc:docChg chg="undo custSel addSld modSld">
      <pc:chgData name="Koponen Mikko" userId="54886d82-12b6-4ef3-b8f3-e0d4830fd2a6" providerId="ADAL" clId="{160531D5-01B9-431A-8A52-8B5053BB3CFF}" dt="2022-02-25T08:42:54.231" v="2425"/>
      <pc:docMkLst>
        <pc:docMk/>
      </pc:docMkLst>
      <pc:sldChg chg="modSp mod">
        <pc:chgData name="Koponen Mikko" userId="54886d82-12b6-4ef3-b8f3-e0d4830fd2a6" providerId="ADAL" clId="{160531D5-01B9-431A-8A52-8B5053BB3CFF}" dt="2022-02-15T06:34:42.899" v="491" actId="20577"/>
        <pc:sldMkLst>
          <pc:docMk/>
          <pc:sldMk cId="290008871" sldId="256"/>
        </pc:sldMkLst>
        <pc:spChg chg="mod">
          <ac:chgData name="Koponen Mikko" userId="54886d82-12b6-4ef3-b8f3-e0d4830fd2a6" providerId="ADAL" clId="{160531D5-01B9-431A-8A52-8B5053BB3CFF}" dt="2022-02-15T06:34:42.899" v="491" actId="20577"/>
          <ac:spMkLst>
            <pc:docMk/>
            <pc:sldMk cId="290008871" sldId="256"/>
            <ac:spMk id="2" creationId="{4DE8303C-1CC9-46C0-877C-D1FBF9F51AC7}"/>
          </ac:spMkLst>
        </pc:spChg>
      </pc:sldChg>
      <pc:sldChg chg="modSp mod">
        <pc:chgData name="Koponen Mikko" userId="54886d82-12b6-4ef3-b8f3-e0d4830fd2a6" providerId="ADAL" clId="{160531D5-01B9-431A-8A52-8B5053BB3CFF}" dt="2022-02-25T07:41:01.346" v="1978" actId="404"/>
        <pc:sldMkLst>
          <pc:docMk/>
          <pc:sldMk cId="4098826588" sldId="261"/>
        </pc:sldMkLst>
        <pc:spChg chg="mod">
          <ac:chgData name="Koponen Mikko" userId="54886d82-12b6-4ef3-b8f3-e0d4830fd2a6" providerId="ADAL" clId="{160531D5-01B9-431A-8A52-8B5053BB3CFF}" dt="2022-02-25T07:41:01.346" v="1978" actId="404"/>
          <ac:spMkLst>
            <pc:docMk/>
            <pc:sldMk cId="4098826588" sldId="261"/>
            <ac:spMk id="3" creationId="{00000000-0000-0000-0000-000000000000}"/>
          </ac:spMkLst>
        </pc:spChg>
      </pc:sldChg>
      <pc:sldChg chg="delSp modSp mod">
        <pc:chgData name="Koponen Mikko" userId="54886d82-12b6-4ef3-b8f3-e0d4830fd2a6" providerId="ADAL" clId="{160531D5-01B9-431A-8A52-8B5053BB3CFF}" dt="2022-02-25T08:42:38.123" v="2419"/>
        <pc:sldMkLst>
          <pc:docMk/>
          <pc:sldMk cId="3848117634" sldId="262"/>
        </pc:sldMkLst>
        <pc:spChg chg="mod">
          <ac:chgData name="Koponen Mikko" userId="54886d82-12b6-4ef3-b8f3-e0d4830fd2a6" providerId="ADAL" clId="{160531D5-01B9-431A-8A52-8B5053BB3CFF}" dt="2022-02-25T08:42:38.123" v="2419"/>
          <ac:spMkLst>
            <pc:docMk/>
            <pc:sldMk cId="3848117634" sldId="262"/>
            <ac:spMk id="4" creationId="{00000000-0000-0000-0000-000000000000}"/>
          </ac:spMkLst>
        </pc:spChg>
        <pc:picChg chg="del">
          <ac:chgData name="Koponen Mikko" userId="54886d82-12b6-4ef3-b8f3-e0d4830fd2a6" providerId="ADAL" clId="{160531D5-01B9-431A-8A52-8B5053BB3CFF}" dt="2022-02-25T07:45:02.354" v="1979" actId="478"/>
          <ac:picMkLst>
            <pc:docMk/>
            <pc:sldMk cId="3848117634" sldId="262"/>
            <ac:picMk id="2" creationId="{00000000-0000-0000-0000-000000000000}"/>
          </ac:picMkLst>
        </pc:picChg>
      </pc:sldChg>
      <pc:sldChg chg="modSp mod">
        <pc:chgData name="Koponen Mikko" userId="54886d82-12b6-4ef3-b8f3-e0d4830fd2a6" providerId="ADAL" clId="{160531D5-01B9-431A-8A52-8B5053BB3CFF}" dt="2022-02-25T08:42:45.671" v="2422"/>
        <pc:sldMkLst>
          <pc:docMk/>
          <pc:sldMk cId="1961601087" sldId="263"/>
        </pc:sldMkLst>
        <pc:spChg chg="mod">
          <ac:chgData name="Koponen Mikko" userId="54886d82-12b6-4ef3-b8f3-e0d4830fd2a6" providerId="ADAL" clId="{160531D5-01B9-431A-8A52-8B5053BB3CFF}" dt="2022-02-25T08:42:45.671" v="2422"/>
          <ac:spMkLst>
            <pc:docMk/>
            <pc:sldMk cId="1961601087" sldId="263"/>
            <ac:spMk id="3" creationId="{00000000-0000-0000-0000-000000000000}"/>
          </ac:spMkLst>
        </pc:spChg>
      </pc:sldChg>
      <pc:sldChg chg="modSp mod">
        <pc:chgData name="Koponen Mikko" userId="54886d82-12b6-4ef3-b8f3-e0d4830fd2a6" providerId="ADAL" clId="{160531D5-01B9-431A-8A52-8B5053BB3CFF}" dt="2022-02-25T08:42:54.231" v="2425"/>
        <pc:sldMkLst>
          <pc:docMk/>
          <pc:sldMk cId="3386223162" sldId="264"/>
        </pc:sldMkLst>
        <pc:spChg chg="mod">
          <ac:chgData name="Koponen Mikko" userId="54886d82-12b6-4ef3-b8f3-e0d4830fd2a6" providerId="ADAL" clId="{160531D5-01B9-431A-8A52-8B5053BB3CFF}" dt="2022-02-25T08:42:54.231" v="2425"/>
          <ac:spMkLst>
            <pc:docMk/>
            <pc:sldMk cId="3386223162" sldId="264"/>
            <ac:spMk id="3" creationId="{00000000-0000-0000-0000-000000000000}"/>
          </ac:spMkLst>
        </pc:spChg>
      </pc:sldChg>
      <pc:sldChg chg="modSp mod">
        <pc:chgData name="Koponen Mikko" userId="54886d82-12b6-4ef3-b8f3-e0d4830fd2a6" providerId="ADAL" clId="{160531D5-01B9-431A-8A52-8B5053BB3CFF}" dt="2022-02-25T08:18:52.220" v="2340" actId="20577"/>
        <pc:sldMkLst>
          <pc:docMk/>
          <pc:sldMk cId="3545550421" sldId="265"/>
        </pc:sldMkLst>
        <pc:spChg chg="mod">
          <ac:chgData name="Koponen Mikko" userId="54886d82-12b6-4ef3-b8f3-e0d4830fd2a6" providerId="ADAL" clId="{160531D5-01B9-431A-8A52-8B5053BB3CFF}" dt="2022-02-25T08:18:52.220" v="2340" actId="20577"/>
          <ac:spMkLst>
            <pc:docMk/>
            <pc:sldMk cId="3545550421" sldId="265"/>
            <ac:spMk id="3" creationId="{00000000-0000-0000-0000-000000000000}"/>
          </ac:spMkLst>
        </pc:spChg>
      </pc:sldChg>
      <pc:sldChg chg="modSp mod">
        <pc:chgData name="Koponen Mikko" userId="54886d82-12b6-4ef3-b8f3-e0d4830fd2a6" providerId="ADAL" clId="{160531D5-01B9-431A-8A52-8B5053BB3CFF}" dt="2022-02-25T08:33:16.514" v="2409" actId="20577"/>
        <pc:sldMkLst>
          <pc:docMk/>
          <pc:sldMk cId="1045763540" sldId="267"/>
        </pc:sldMkLst>
        <pc:spChg chg="mod">
          <ac:chgData name="Koponen Mikko" userId="54886d82-12b6-4ef3-b8f3-e0d4830fd2a6" providerId="ADAL" clId="{160531D5-01B9-431A-8A52-8B5053BB3CFF}" dt="2022-02-25T08:33:16.514" v="2409" actId="20577"/>
          <ac:spMkLst>
            <pc:docMk/>
            <pc:sldMk cId="1045763540" sldId="267"/>
            <ac:spMk id="3" creationId="{00000000-0000-0000-0000-000000000000}"/>
          </ac:spMkLst>
        </pc:spChg>
      </pc:sldChg>
      <pc:sldChg chg="modSp mod">
        <pc:chgData name="Koponen Mikko" userId="54886d82-12b6-4ef3-b8f3-e0d4830fd2a6" providerId="ADAL" clId="{160531D5-01B9-431A-8A52-8B5053BB3CFF}" dt="2022-02-25T08:22:21.930" v="2349" actId="5793"/>
        <pc:sldMkLst>
          <pc:docMk/>
          <pc:sldMk cId="2654887256" sldId="268"/>
        </pc:sldMkLst>
        <pc:spChg chg="mod">
          <ac:chgData name="Koponen Mikko" userId="54886d82-12b6-4ef3-b8f3-e0d4830fd2a6" providerId="ADAL" clId="{160531D5-01B9-431A-8A52-8B5053BB3CFF}" dt="2022-02-25T07:34:39.137" v="1927" actId="20577"/>
          <ac:spMkLst>
            <pc:docMk/>
            <pc:sldMk cId="2654887256" sldId="268"/>
            <ac:spMk id="2" creationId="{00000000-0000-0000-0000-000000000000}"/>
          </ac:spMkLst>
        </pc:spChg>
        <pc:spChg chg="mod">
          <ac:chgData name="Koponen Mikko" userId="54886d82-12b6-4ef3-b8f3-e0d4830fd2a6" providerId="ADAL" clId="{160531D5-01B9-431A-8A52-8B5053BB3CFF}" dt="2022-02-25T08:22:21.930" v="2349" actId="5793"/>
          <ac:spMkLst>
            <pc:docMk/>
            <pc:sldMk cId="2654887256" sldId="268"/>
            <ac:spMk id="3" creationId="{00000000-0000-0000-0000-000000000000}"/>
          </ac:spMkLst>
        </pc:spChg>
      </pc:sldChg>
      <pc:sldChg chg="modSp mod">
        <pc:chgData name="Koponen Mikko" userId="54886d82-12b6-4ef3-b8f3-e0d4830fd2a6" providerId="ADAL" clId="{160531D5-01B9-431A-8A52-8B5053BB3CFF}" dt="2022-02-25T08:36:11.237" v="2416" actId="12"/>
        <pc:sldMkLst>
          <pc:docMk/>
          <pc:sldMk cId="2303156334" sldId="269"/>
        </pc:sldMkLst>
        <pc:spChg chg="mod">
          <ac:chgData name="Koponen Mikko" userId="54886d82-12b6-4ef3-b8f3-e0d4830fd2a6" providerId="ADAL" clId="{160531D5-01B9-431A-8A52-8B5053BB3CFF}" dt="2022-02-25T08:36:11.237" v="2416" actId="12"/>
          <ac:spMkLst>
            <pc:docMk/>
            <pc:sldMk cId="2303156334" sldId="269"/>
            <ac:spMk id="3" creationId="{00000000-0000-0000-0000-000000000000}"/>
          </ac:spMkLst>
        </pc:spChg>
      </pc:sldChg>
      <pc:sldChg chg="modSp mod">
        <pc:chgData name="Koponen Mikko" userId="54886d82-12b6-4ef3-b8f3-e0d4830fd2a6" providerId="ADAL" clId="{160531D5-01B9-431A-8A52-8B5053BB3CFF}" dt="2022-02-25T08:15:36.291" v="2311" actId="20577"/>
        <pc:sldMkLst>
          <pc:docMk/>
          <pc:sldMk cId="3592856789" sldId="271"/>
        </pc:sldMkLst>
        <pc:spChg chg="mod">
          <ac:chgData name="Koponen Mikko" userId="54886d82-12b6-4ef3-b8f3-e0d4830fd2a6" providerId="ADAL" clId="{160531D5-01B9-431A-8A52-8B5053BB3CFF}" dt="2022-02-15T06:27:57.118" v="233" actId="20577"/>
          <ac:spMkLst>
            <pc:docMk/>
            <pc:sldMk cId="3592856789" sldId="271"/>
            <ac:spMk id="2" creationId="{00000000-0000-0000-0000-000000000000}"/>
          </ac:spMkLst>
        </pc:spChg>
        <pc:spChg chg="mod">
          <ac:chgData name="Koponen Mikko" userId="54886d82-12b6-4ef3-b8f3-e0d4830fd2a6" providerId="ADAL" clId="{160531D5-01B9-431A-8A52-8B5053BB3CFF}" dt="2022-02-25T08:15:36.291" v="2311" actId="20577"/>
          <ac:spMkLst>
            <pc:docMk/>
            <pc:sldMk cId="3592856789" sldId="271"/>
            <ac:spMk id="3" creationId="{00000000-0000-0000-0000-000000000000}"/>
          </ac:spMkLst>
        </pc:spChg>
      </pc:sldChg>
      <pc:sldChg chg="modSp mod">
        <pc:chgData name="Koponen Mikko" userId="54886d82-12b6-4ef3-b8f3-e0d4830fd2a6" providerId="ADAL" clId="{160531D5-01B9-431A-8A52-8B5053BB3CFF}" dt="2022-02-25T08:10:34.244" v="2299" actId="113"/>
        <pc:sldMkLst>
          <pc:docMk/>
          <pc:sldMk cId="2962397186" sldId="272"/>
        </pc:sldMkLst>
        <pc:spChg chg="mod">
          <ac:chgData name="Koponen Mikko" userId="54886d82-12b6-4ef3-b8f3-e0d4830fd2a6" providerId="ADAL" clId="{160531D5-01B9-431A-8A52-8B5053BB3CFF}" dt="2022-02-25T08:10:34.244" v="2299" actId="113"/>
          <ac:spMkLst>
            <pc:docMk/>
            <pc:sldMk cId="2962397186" sldId="272"/>
            <ac:spMk id="3" creationId="{00000000-0000-0000-0000-000000000000}"/>
          </ac:spMkLst>
        </pc:spChg>
      </pc:sldChg>
      <pc:sldChg chg="modSp mod">
        <pc:chgData name="Koponen Mikko" userId="54886d82-12b6-4ef3-b8f3-e0d4830fd2a6" providerId="ADAL" clId="{160531D5-01B9-431A-8A52-8B5053BB3CFF}" dt="2022-02-25T08:27:41.939" v="2397" actId="20577"/>
        <pc:sldMkLst>
          <pc:docMk/>
          <pc:sldMk cId="2304018238" sldId="273"/>
        </pc:sldMkLst>
        <pc:spChg chg="mod">
          <ac:chgData name="Koponen Mikko" userId="54886d82-12b6-4ef3-b8f3-e0d4830fd2a6" providerId="ADAL" clId="{160531D5-01B9-431A-8A52-8B5053BB3CFF}" dt="2022-02-25T08:27:41.939" v="2397" actId="20577"/>
          <ac:spMkLst>
            <pc:docMk/>
            <pc:sldMk cId="2304018238" sldId="273"/>
            <ac:spMk id="2" creationId="{00000000-0000-0000-0000-000000000000}"/>
          </ac:spMkLst>
        </pc:spChg>
      </pc:sldChg>
      <pc:sldChg chg="modSp add mod">
        <pc:chgData name="Koponen Mikko" userId="54886d82-12b6-4ef3-b8f3-e0d4830fd2a6" providerId="ADAL" clId="{160531D5-01B9-431A-8A52-8B5053BB3CFF}" dt="2022-02-25T08:35:04.027" v="2410" actId="20577"/>
        <pc:sldMkLst>
          <pc:docMk/>
          <pc:sldMk cId="1683858331" sldId="274"/>
        </pc:sldMkLst>
        <pc:spChg chg="mod">
          <ac:chgData name="Koponen Mikko" userId="54886d82-12b6-4ef3-b8f3-e0d4830fd2a6" providerId="ADAL" clId="{160531D5-01B9-431A-8A52-8B5053BB3CFF}" dt="2022-02-25T07:34:48.430" v="1932" actId="20577"/>
          <ac:spMkLst>
            <pc:docMk/>
            <pc:sldMk cId="1683858331" sldId="274"/>
            <ac:spMk id="2" creationId="{00000000-0000-0000-0000-000000000000}"/>
          </ac:spMkLst>
        </pc:spChg>
        <pc:spChg chg="mod">
          <ac:chgData name="Koponen Mikko" userId="54886d82-12b6-4ef3-b8f3-e0d4830fd2a6" providerId="ADAL" clId="{160531D5-01B9-431A-8A52-8B5053BB3CFF}" dt="2022-02-25T08:35:04.027" v="2410" actId="20577"/>
          <ac:spMkLst>
            <pc:docMk/>
            <pc:sldMk cId="1683858331" sldId="274"/>
            <ac:spMk id="3" creationId="{00000000-0000-0000-0000-000000000000}"/>
          </ac:spMkLst>
        </pc:spChg>
      </pc:sldChg>
    </pc:docChg>
  </pc:docChgLst>
  <pc:docChgLst>
    <pc:chgData name="Koponen Mikko" userId="S::mikko.koponen@pirkanmaa.fi::54886d82-12b6-4ef3-b8f3-e0d4830fd2a6" providerId="AD" clId="Web-{7179A6A8-0635-B8A8-6346-52B703FD8690}"/>
    <pc:docChg chg="addSld delSld modSld sldOrd">
      <pc:chgData name="Koponen Mikko" userId="S::mikko.koponen@pirkanmaa.fi::54886d82-12b6-4ef3-b8f3-e0d4830fd2a6" providerId="AD" clId="Web-{7179A6A8-0635-B8A8-6346-52B703FD8690}" dt="2022-02-11T13:14:25.841" v="471" actId="20577"/>
      <pc:docMkLst>
        <pc:docMk/>
      </pc:docMkLst>
      <pc:sldChg chg="modSp">
        <pc:chgData name="Koponen Mikko" userId="S::mikko.koponen@pirkanmaa.fi::54886d82-12b6-4ef3-b8f3-e0d4830fd2a6" providerId="AD" clId="Web-{7179A6A8-0635-B8A8-6346-52B703FD8690}" dt="2022-02-11T13:14:25.841" v="471" actId="20577"/>
        <pc:sldMkLst>
          <pc:docMk/>
          <pc:sldMk cId="290008871" sldId="256"/>
        </pc:sldMkLst>
        <pc:spChg chg="mod">
          <ac:chgData name="Koponen Mikko" userId="S::mikko.koponen@pirkanmaa.fi::54886d82-12b6-4ef3-b8f3-e0d4830fd2a6" providerId="AD" clId="Web-{7179A6A8-0635-B8A8-6346-52B703FD8690}" dt="2022-02-11T13:14:06.200" v="454" actId="20577"/>
          <ac:spMkLst>
            <pc:docMk/>
            <pc:sldMk cId="290008871" sldId="256"/>
            <ac:spMk id="2" creationId="{4DE8303C-1CC9-46C0-877C-D1FBF9F51AC7}"/>
          </ac:spMkLst>
        </pc:spChg>
        <pc:spChg chg="mod">
          <ac:chgData name="Koponen Mikko" userId="S::mikko.koponen@pirkanmaa.fi::54886d82-12b6-4ef3-b8f3-e0d4830fd2a6" providerId="AD" clId="Web-{7179A6A8-0635-B8A8-6346-52B703FD8690}" dt="2022-02-11T13:14:25.841" v="471" actId="20577"/>
          <ac:spMkLst>
            <pc:docMk/>
            <pc:sldMk cId="290008871" sldId="256"/>
            <ac:spMk id="3" creationId="{602A6AD0-97BC-47CD-AD50-FAE00B90EE6E}"/>
          </ac:spMkLst>
        </pc:spChg>
      </pc:sldChg>
      <pc:sldChg chg="ord">
        <pc:chgData name="Koponen Mikko" userId="S::mikko.koponen@pirkanmaa.fi::54886d82-12b6-4ef3-b8f3-e0d4830fd2a6" providerId="AD" clId="Web-{7179A6A8-0635-B8A8-6346-52B703FD8690}" dt="2022-02-11T12:57:55.353" v="396"/>
        <pc:sldMkLst>
          <pc:docMk/>
          <pc:sldMk cId="4098826588" sldId="261"/>
        </pc:sldMkLst>
      </pc:sldChg>
      <pc:sldChg chg="modSp">
        <pc:chgData name="Koponen Mikko" userId="S::mikko.koponen@pirkanmaa.fi::54886d82-12b6-4ef3-b8f3-e0d4830fd2a6" providerId="AD" clId="Web-{7179A6A8-0635-B8A8-6346-52B703FD8690}" dt="2022-02-11T13:12:21.913" v="429" actId="20577"/>
        <pc:sldMkLst>
          <pc:docMk/>
          <pc:sldMk cId="3545550421" sldId="265"/>
        </pc:sldMkLst>
        <pc:spChg chg="mod">
          <ac:chgData name="Koponen Mikko" userId="S::mikko.koponen@pirkanmaa.fi::54886d82-12b6-4ef3-b8f3-e0d4830fd2a6" providerId="AD" clId="Web-{7179A6A8-0635-B8A8-6346-52B703FD8690}" dt="2022-02-11T13:11:42.630" v="427" actId="20577"/>
          <ac:spMkLst>
            <pc:docMk/>
            <pc:sldMk cId="3545550421" sldId="265"/>
            <ac:spMk id="2" creationId="{00000000-0000-0000-0000-000000000000}"/>
          </ac:spMkLst>
        </pc:spChg>
        <pc:spChg chg="mod">
          <ac:chgData name="Koponen Mikko" userId="S::mikko.koponen@pirkanmaa.fi::54886d82-12b6-4ef3-b8f3-e0d4830fd2a6" providerId="AD" clId="Web-{7179A6A8-0635-B8A8-6346-52B703FD8690}" dt="2022-02-11T13:12:21.913" v="429" actId="20577"/>
          <ac:spMkLst>
            <pc:docMk/>
            <pc:sldMk cId="3545550421" sldId="265"/>
            <ac:spMk id="3" creationId="{00000000-0000-0000-0000-000000000000}"/>
          </ac:spMkLst>
        </pc:spChg>
      </pc:sldChg>
      <pc:sldChg chg="modSp del">
        <pc:chgData name="Koponen Mikko" userId="S::mikko.koponen@pirkanmaa.fi::54886d82-12b6-4ef3-b8f3-e0d4830fd2a6" providerId="AD" clId="Web-{7179A6A8-0635-B8A8-6346-52B703FD8690}" dt="2022-02-11T12:31:36.164" v="282"/>
        <pc:sldMkLst>
          <pc:docMk/>
          <pc:sldMk cId="3512732415" sldId="266"/>
        </pc:sldMkLst>
        <pc:spChg chg="mod">
          <ac:chgData name="Koponen Mikko" userId="S::mikko.koponen@pirkanmaa.fi::54886d82-12b6-4ef3-b8f3-e0d4830fd2a6" providerId="AD" clId="Web-{7179A6A8-0635-B8A8-6346-52B703FD8690}" dt="2022-02-11T12:29:15.063" v="269" actId="20577"/>
          <ac:spMkLst>
            <pc:docMk/>
            <pc:sldMk cId="3512732415" sldId="266"/>
            <ac:spMk id="3" creationId="{00000000-0000-0000-0000-000000000000}"/>
          </ac:spMkLst>
        </pc:spChg>
      </pc:sldChg>
      <pc:sldChg chg="modSp">
        <pc:chgData name="Koponen Mikko" userId="S::mikko.koponen@pirkanmaa.fi::54886d82-12b6-4ef3-b8f3-e0d4830fd2a6" providerId="AD" clId="Web-{7179A6A8-0635-B8A8-6346-52B703FD8690}" dt="2022-02-11T12:43:33.419" v="390" actId="20577"/>
        <pc:sldMkLst>
          <pc:docMk/>
          <pc:sldMk cId="1045763540" sldId="267"/>
        </pc:sldMkLst>
        <pc:spChg chg="mod">
          <ac:chgData name="Koponen Mikko" userId="S::mikko.koponen@pirkanmaa.fi::54886d82-12b6-4ef3-b8f3-e0d4830fd2a6" providerId="AD" clId="Web-{7179A6A8-0635-B8A8-6346-52B703FD8690}" dt="2022-02-11T12:43:33.419" v="390" actId="20577"/>
          <ac:spMkLst>
            <pc:docMk/>
            <pc:sldMk cId="1045763540" sldId="267"/>
            <ac:spMk id="3" creationId="{00000000-0000-0000-0000-000000000000}"/>
          </ac:spMkLst>
        </pc:spChg>
      </pc:sldChg>
      <pc:sldChg chg="modSp">
        <pc:chgData name="Koponen Mikko" userId="S::mikko.koponen@pirkanmaa.fi::54886d82-12b6-4ef3-b8f3-e0d4830fd2a6" providerId="AD" clId="Web-{7179A6A8-0635-B8A8-6346-52B703FD8690}" dt="2022-02-11T12:45:06.096" v="394" actId="20577"/>
        <pc:sldMkLst>
          <pc:docMk/>
          <pc:sldMk cId="2303156334" sldId="269"/>
        </pc:sldMkLst>
        <pc:spChg chg="mod">
          <ac:chgData name="Koponen Mikko" userId="S::mikko.koponen@pirkanmaa.fi::54886d82-12b6-4ef3-b8f3-e0d4830fd2a6" providerId="AD" clId="Web-{7179A6A8-0635-B8A8-6346-52B703FD8690}" dt="2022-02-11T12:19:36.424" v="82" actId="20577"/>
          <ac:spMkLst>
            <pc:docMk/>
            <pc:sldMk cId="2303156334" sldId="269"/>
            <ac:spMk id="2" creationId="{00000000-0000-0000-0000-000000000000}"/>
          </ac:spMkLst>
        </pc:spChg>
        <pc:spChg chg="mod">
          <ac:chgData name="Koponen Mikko" userId="S::mikko.koponen@pirkanmaa.fi::54886d82-12b6-4ef3-b8f3-e0d4830fd2a6" providerId="AD" clId="Web-{7179A6A8-0635-B8A8-6346-52B703FD8690}" dt="2022-02-11T12:45:06.096" v="394" actId="20577"/>
          <ac:spMkLst>
            <pc:docMk/>
            <pc:sldMk cId="2303156334" sldId="269"/>
            <ac:spMk id="3" creationId="{00000000-0000-0000-0000-000000000000}"/>
          </ac:spMkLst>
        </pc:spChg>
      </pc:sldChg>
      <pc:sldChg chg="del">
        <pc:chgData name="Koponen Mikko" userId="S::mikko.koponen@pirkanmaa.fi::54886d82-12b6-4ef3-b8f3-e0d4830fd2a6" providerId="AD" clId="Web-{7179A6A8-0635-B8A8-6346-52B703FD8690}" dt="2022-02-11T12:33:35.326" v="284"/>
        <pc:sldMkLst>
          <pc:docMk/>
          <pc:sldMk cId="1265670389" sldId="270"/>
        </pc:sldMkLst>
      </pc:sldChg>
      <pc:sldChg chg="modSp">
        <pc:chgData name="Koponen Mikko" userId="S::mikko.koponen@pirkanmaa.fi::54886d82-12b6-4ef3-b8f3-e0d4830fd2a6" providerId="AD" clId="Web-{7179A6A8-0635-B8A8-6346-52B703FD8690}" dt="2022-02-11T13:12:34.883" v="430" actId="20577"/>
        <pc:sldMkLst>
          <pc:docMk/>
          <pc:sldMk cId="3592856789" sldId="271"/>
        </pc:sldMkLst>
        <pc:spChg chg="mod">
          <ac:chgData name="Koponen Mikko" userId="S::mikko.koponen@pirkanmaa.fi::54886d82-12b6-4ef3-b8f3-e0d4830fd2a6" providerId="AD" clId="Web-{7179A6A8-0635-B8A8-6346-52B703FD8690}" dt="2022-02-11T13:12:34.883" v="430" actId="20577"/>
          <ac:spMkLst>
            <pc:docMk/>
            <pc:sldMk cId="3592856789" sldId="271"/>
            <ac:spMk id="2" creationId="{00000000-0000-0000-0000-000000000000}"/>
          </ac:spMkLst>
        </pc:spChg>
      </pc:sldChg>
      <pc:sldChg chg="modSp add replId">
        <pc:chgData name="Koponen Mikko" userId="S::mikko.koponen@pirkanmaa.fi::54886d82-12b6-4ef3-b8f3-e0d4830fd2a6" providerId="AD" clId="Web-{7179A6A8-0635-B8A8-6346-52B703FD8690}" dt="2022-02-11T12:47:41.978" v="395" actId="20577"/>
        <pc:sldMkLst>
          <pc:docMk/>
          <pc:sldMk cId="2962397186" sldId="272"/>
        </pc:sldMkLst>
        <pc:spChg chg="mod">
          <ac:chgData name="Koponen Mikko" userId="S::mikko.koponen@pirkanmaa.fi::54886d82-12b6-4ef3-b8f3-e0d4830fd2a6" providerId="AD" clId="Web-{7179A6A8-0635-B8A8-6346-52B703FD8690}" dt="2022-02-11T12:17:45.996" v="74" actId="20577"/>
          <ac:spMkLst>
            <pc:docMk/>
            <pc:sldMk cId="2962397186" sldId="272"/>
            <ac:spMk id="2" creationId="{00000000-0000-0000-0000-000000000000}"/>
          </ac:spMkLst>
        </pc:spChg>
        <pc:spChg chg="mod">
          <ac:chgData name="Koponen Mikko" userId="S::mikko.koponen@pirkanmaa.fi::54886d82-12b6-4ef3-b8f3-e0d4830fd2a6" providerId="AD" clId="Web-{7179A6A8-0635-B8A8-6346-52B703FD8690}" dt="2022-02-11T12:47:41.978" v="395" actId="20577"/>
          <ac:spMkLst>
            <pc:docMk/>
            <pc:sldMk cId="2962397186" sldId="272"/>
            <ac:spMk id="3" creationId="{00000000-0000-0000-0000-000000000000}"/>
          </ac:spMkLst>
        </pc:spChg>
      </pc:sldChg>
    </pc:docChg>
  </pc:docChgLst>
  <pc:docChgLst>
    <pc:chgData name="Mikko Koponen" userId="S::mikko.koponen@pirkanmaa.fi::54886d82-12b6-4ef3-b8f3-e0d4830fd2a6" providerId="AD" clId="Web-{A74A0800-4EFA-04FA-A9C6-A7A2A0FAB4E3}"/>
    <pc:docChg chg="modSld">
      <pc:chgData name="Mikko Koponen" userId="S::mikko.koponen@pirkanmaa.fi::54886d82-12b6-4ef3-b8f3-e0d4830fd2a6" providerId="AD" clId="Web-{A74A0800-4EFA-04FA-A9C6-A7A2A0FAB4E3}" dt="2022-02-25T12:36:36.527" v="13" actId="20577"/>
      <pc:docMkLst>
        <pc:docMk/>
      </pc:docMkLst>
      <pc:sldChg chg="modSp">
        <pc:chgData name="Mikko Koponen" userId="S::mikko.koponen@pirkanmaa.fi::54886d82-12b6-4ef3-b8f3-e0d4830fd2a6" providerId="AD" clId="Web-{A74A0800-4EFA-04FA-A9C6-A7A2A0FAB4E3}" dt="2022-02-25T12:35:42.322" v="4" actId="20577"/>
        <pc:sldMkLst>
          <pc:docMk/>
          <pc:sldMk cId="4098826588" sldId="261"/>
        </pc:sldMkLst>
        <pc:spChg chg="mod">
          <ac:chgData name="Mikko Koponen" userId="S::mikko.koponen@pirkanmaa.fi::54886d82-12b6-4ef3-b8f3-e0d4830fd2a6" providerId="AD" clId="Web-{A74A0800-4EFA-04FA-A9C6-A7A2A0FAB4E3}" dt="2022-02-25T12:35:42.322" v="4" actId="20577"/>
          <ac:spMkLst>
            <pc:docMk/>
            <pc:sldMk cId="4098826588" sldId="261"/>
            <ac:spMk id="3" creationId="{00000000-0000-0000-0000-000000000000}"/>
          </ac:spMkLst>
        </pc:spChg>
      </pc:sldChg>
      <pc:sldChg chg="modSp">
        <pc:chgData name="Mikko Koponen" userId="S::mikko.koponen@pirkanmaa.fi::54886d82-12b6-4ef3-b8f3-e0d4830fd2a6" providerId="AD" clId="Web-{A74A0800-4EFA-04FA-A9C6-A7A2A0FAB4E3}" dt="2022-02-25T12:36:36.527" v="13" actId="20577"/>
        <pc:sldMkLst>
          <pc:docMk/>
          <pc:sldMk cId="3592856789" sldId="271"/>
        </pc:sldMkLst>
        <pc:spChg chg="mod">
          <ac:chgData name="Mikko Koponen" userId="S::mikko.koponen@pirkanmaa.fi::54886d82-12b6-4ef3-b8f3-e0d4830fd2a6" providerId="AD" clId="Web-{A74A0800-4EFA-04FA-A9C6-A7A2A0FAB4E3}" dt="2022-02-25T12:36:36.527" v="13" actId="20577"/>
          <ac:spMkLst>
            <pc:docMk/>
            <pc:sldMk cId="3592856789" sldId="271"/>
            <ac:spMk id="2" creationId="{00000000-0000-0000-0000-000000000000}"/>
          </ac:spMkLst>
        </pc:spChg>
      </pc:sldChg>
    </pc:docChg>
  </pc:docChgLst>
  <pc:docChgLst>
    <pc:chgData name="Koponen Mikko" userId="S::mikko.koponen@pirkanmaa.fi::54886d82-12b6-4ef3-b8f3-e0d4830fd2a6" providerId="AD" clId="Web-{A52A8087-6900-45B2-9F06-ABC5D931E8AC}"/>
    <pc:docChg chg="addSld modSld sldOrd">
      <pc:chgData name="Koponen Mikko" userId="S::mikko.koponen@pirkanmaa.fi::54886d82-12b6-4ef3-b8f3-e0d4830fd2a6" providerId="AD" clId="Web-{A52A8087-6900-45B2-9F06-ABC5D931E8AC}" dt="2022-02-11T08:31:18.688" v="53" actId="20577"/>
      <pc:docMkLst>
        <pc:docMk/>
      </pc:docMkLst>
      <pc:sldChg chg="modSp">
        <pc:chgData name="Koponen Mikko" userId="S::mikko.koponen@pirkanmaa.fi::54886d82-12b6-4ef3-b8f3-e0d4830fd2a6" providerId="AD" clId="Web-{A52A8087-6900-45B2-9F06-ABC5D931E8AC}" dt="2022-02-11T08:23:27.254" v="1" actId="20577"/>
        <pc:sldMkLst>
          <pc:docMk/>
          <pc:sldMk cId="290008871" sldId="256"/>
        </pc:sldMkLst>
        <pc:spChg chg="mod">
          <ac:chgData name="Koponen Mikko" userId="S::mikko.koponen@pirkanmaa.fi::54886d82-12b6-4ef3-b8f3-e0d4830fd2a6" providerId="AD" clId="Web-{A52A8087-6900-45B2-9F06-ABC5D931E8AC}" dt="2022-02-11T08:23:27.254" v="1" actId="20577"/>
          <ac:spMkLst>
            <pc:docMk/>
            <pc:sldMk cId="290008871" sldId="256"/>
            <ac:spMk id="2" creationId="{4DE8303C-1CC9-46C0-877C-D1FBF9F51AC7}"/>
          </ac:spMkLst>
        </pc:spChg>
      </pc:sldChg>
      <pc:sldChg chg="modSp">
        <pc:chgData name="Koponen Mikko" userId="S::mikko.koponen@pirkanmaa.fi::54886d82-12b6-4ef3-b8f3-e0d4830fd2a6" providerId="AD" clId="Web-{A52A8087-6900-45B2-9F06-ABC5D931E8AC}" dt="2022-02-11T08:31:06.203" v="48" actId="20577"/>
        <pc:sldMkLst>
          <pc:docMk/>
          <pc:sldMk cId="2303156334" sldId="269"/>
        </pc:sldMkLst>
        <pc:spChg chg="mod">
          <ac:chgData name="Koponen Mikko" userId="S::mikko.koponen@pirkanmaa.fi::54886d82-12b6-4ef3-b8f3-e0d4830fd2a6" providerId="AD" clId="Web-{A52A8087-6900-45B2-9F06-ABC5D931E8AC}" dt="2022-02-11T08:29:28.904" v="5" actId="20577"/>
          <ac:spMkLst>
            <pc:docMk/>
            <pc:sldMk cId="2303156334" sldId="269"/>
            <ac:spMk id="2" creationId="{00000000-0000-0000-0000-000000000000}"/>
          </ac:spMkLst>
        </pc:spChg>
        <pc:spChg chg="mod">
          <ac:chgData name="Koponen Mikko" userId="S::mikko.koponen@pirkanmaa.fi::54886d82-12b6-4ef3-b8f3-e0d4830fd2a6" providerId="AD" clId="Web-{A52A8087-6900-45B2-9F06-ABC5D931E8AC}" dt="2022-02-11T08:31:06.203" v="48" actId="20577"/>
          <ac:spMkLst>
            <pc:docMk/>
            <pc:sldMk cId="2303156334" sldId="269"/>
            <ac:spMk id="3" creationId="{00000000-0000-0000-0000-000000000000}"/>
          </ac:spMkLst>
        </pc:spChg>
      </pc:sldChg>
      <pc:sldChg chg="modSp add replId">
        <pc:chgData name="Koponen Mikko" userId="S::mikko.koponen@pirkanmaa.fi::54886d82-12b6-4ef3-b8f3-e0d4830fd2a6" providerId="AD" clId="Web-{A52A8087-6900-45B2-9F06-ABC5D931E8AC}" dt="2022-02-11T08:31:18.688" v="53" actId="20577"/>
        <pc:sldMkLst>
          <pc:docMk/>
          <pc:sldMk cId="1265670389" sldId="270"/>
        </pc:sldMkLst>
        <pc:spChg chg="mod">
          <ac:chgData name="Koponen Mikko" userId="S::mikko.koponen@pirkanmaa.fi::54886d82-12b6-4ef3-b8f3-e0d4830fd2a6" providerId="AD" clId="Web-{A52A8087-6900-45B2-9F06-ABC5D931E8AC}" dt="2022-02-11T08:29:56.951" v="21" actId="20577"/>
          <ac:spMkLst>
            <pc:docMk/>
            <pc:sldMk cId="1265670389" sldId="270"/>
            <ac:spMk id="2" creationId="{00000000-0000-0000-0000-000000000000}"/>
          </ac:spMkLst>
        </pc:spChg>
        <pc:spChg chg="mod">
          <ac:chgData name="Koponen Mikko" userId="S::mikko.koponen@pirkanmaa.fi::54886d82-12b6-4ef3-b8f3-e0d4830fd2a6" providerId="AD" clId="Web-{A52A8087-6900-45B2-9F06-ABC5D931E8AC}" dt="2022-02-11T08:31:18.688" v="53" actId="20577"/>
          <ac:spMkLst>
            <pc:docMk/>
            <pc:sldMk cId="1265670389" sldId="270"/>
            <ac:spMk id="3" creationId="{00000000-0000-0000-0000-000000000000}"/>
          </ac:spMkLst>
        </pc:spChg>
      </pc:sldChg>
      <pc:sldChg chg="modSp add ord replId">
        <pc:chgData name="Koponen Mikko" userId="S::mikko.koponen@pirkanmaa.fi::54886d82-12b6-4ef3-b8f3-e0d4830fd2a6" providerId="AD" clId="Web-{A52A8087-6900-45B2-9F06-ABC5D931E8AC}" dt="2022-02-11T08:30:52.265" v="42"/>
        <pc:sldMkLst>
          <pc:docMk/>
          <pc:sldMk cId="3592856789" sldId="271"/>
        </pc:sldMkLst>
        <pc:spChg chg="mod">
          <ac:chgData name="Koponen Mikko" userId="S::mikko.koponen@pirkanmaa.fi::54886d82-12b6-4ef3-b8f3-e0d4830fd2a6" providerId="AD" clId="Web-{A52A8087-6900-45B2-9F06-ABC5D931E8AC}" dt="2022-02-11T08:30:34.280" v="38" actId="20577"/>
          <ac:spMkLst>
            <pc:docMk/>
            <pc:sldMk cId="3592856789" sldId="271"/>
            <ac:spMk id="2" creationId="{00000000-0000-0000-0000-000000000000}"/>
          </ac:spMkLst>
        </pc:spChg>
        <pc:spChg chg="mod">
          <ac:chgData name="Koponen Mikko" userId="S::mikko.koponen@pirkanmaa.fi::54886d82-12b6-4ef3-b8f3-e0d4830fd2a6" providerId="AD" clId="Web-{A52A8087-6900-45B2-9F06-ABC5D931E8AC}" dt="2022-02-11T08:30:40.718" v="41" actId="20577"/>
          <ac:spMkLst>
            <pc:docMk/>
            <pc:sldMk cId="3592856789" sldId="271"/>
            <ac:spMk id="3" creationId="{00000000-0000-0000-0000-000000000000}"/>
          </ac:spMkLst>
        </pc:spChg>
      </pc:sldChg>
    </pc:docChg>
  </pc:docChgLst>
  <pc:docChgLst>
    <pc:chgData name="Koponen Mikko" userId="S::mikko.koponen@pirkanmaa.fi::54886d82-12b6-4ef3-b8f3-e0d4830fd2a6" providerId="AD" clId="Web-{EAF5B3C3-4EF9-92B4-42F8-4F0FC9753D8D}"/>
    <pc:docChg chg="modSld">
      <pc:chgData name="Koponen Mikko" userId="S::mikko.koponen@pirkanmaa.fi::54886d82-12b6-4ef3-b8f3-e0d4830fd2a6" providerId="AD" clId="Web-{EAF5B3C3-4EF9-92B4-42F8-4F0FC9753D8D}" dt="2022-02-18T09:52:40.941" v="31" actId="20577"/>
      <pc:docMkLst>
        <pc:docMk/>
      </pc:docMkLst>
      <pc:sldChg chg="modSp">
        <pc:chgData name="Koponen Mikko" userId="S::mikko.koponen@pirkanmaa.fi::54886d82-12b6-4ef3-b8f3-e0d4830fd2a6" providerId="AD" clId="Web-{EAF5B3C3-4EF9-92B4-42F8-4F0FC9753D8D}" dt="2022-02-18T09:52:40.941" v="31" actId="20577"/>
        <pc:sldMkLst>
          <pc:docMk/>
          <pc:sldMk cId="290008871" sldId="256"/>
        </pc:sldMkLst>
        <pc:spChg chg="mod">
          <ac:chgData name="Koponen Mikko" userId="S::mikko.koponen@pirkanmaa.fi::54886d82-12b6-4ef3-b8f3-e0d4830fd2a6" providerId="AD" clId="Web-{EAF5B3C3-4EF9-92B4-42F8-4F0FC9753D8D}" dt="2022-02-18T09:52:40.941" v="31" actId="20577"/>
          <ac:spMkLst>
            <pc:docMk/>
            <pc:sldMk cId="290008871" sldId="256"/>
            <ac:spMk id="2" creationId="{4DE8303C-1CC9-46C0-877C-D1FBF9F51AC7}"/>
          </ac:spMkLst>
        </pc:spChg>
      </pc:sldChg>
      <pc:sldChg chg="modSp">
        <pc:chgData name="Koponen Mikko" userId="S::mikko.koponen@pirkanmaa.fi::54886d82-12b6-4ef3-b8f3-e0d4830fd2a6" providerId="AD" clId="Web-{EAF5B3C3-4EF9-92B4-42F8-4F0FC9753D8D}" dt="2022-02-18T09:51:58.831" v="29" actId="20577"/>
        <pc:sldMkLst>
          <pc:docMk/>
          <pc:sldMk cId="1045763540" sldId="267"/>
        </pc:sldMkLst>
        <pc:spChg chg="mod">
          <ac:chgData name="Koponen Mikko" userId="S::mikko.koponen@pirkanmaa.fi::54886d82-12b6-4ef3-b8f3-e0d4830fd2a6" providerId="AD" clId="Web-{EAF5B3C3-4EF9-92B4-42F8-4F0FC9753D8D}" dt="2022-02-18T09:51:58.831" v="29" actId="20577"/>
          <ac:spMkLst>
            <pc:docMk/>
            <pc:sldMk cId="1045763540" sldId="267"/>
            <ac:spMk id="3" creationId="{00000000-0000-0000-0000-000000000000}"/>
          </ac:spMkLst>
        </pc:spChg>
      </pc:sldChg>
    </pc:docChg>
  </pc:docChgLst>
  <pc:docChgLst>
    <pc:chgData name="Koponen Mikko" userId="54886d82-12b6-4ef3-b8f3-e0d4830fd2a6" providerId="ADAL" clId="{45DAAD4E-D78C-4935-AF52-D700E1DE1435}"/>
    <pc:docChg chg="undo custSel addSld delSld modSld">
      <pc:chgData name="Koponen Mikko" userId="54886d82-12b6-4ef3-b8f3-e0d4830fd2a6" providerId="ADAL" clId="{45DAAD4E-D78C-4935-AF52-D700E1DE1435}" dt="2022-02-09T08:13:33.139" v="34" actId="478"/>
      <pc:docMkLst>
        <pc:docMk/>
      </pc:docMkLst>
      <pc:sldChg chg="modSp mod">
        <pc:chgData name="Koponen Mikko" userId="54886d82-12b6-4ef3-b8f3-e0d4830fd2a6" providerId="ADAL" clId="{45DAAD4E-D78C-4935-AF52-D700E1DE1435}" dt="2022-02-09T08:06:31.611" v="23" actId="20577"/>
        <pc:sldMkLst>
          <pc:docMk/>
          <pc:sldMk cId="290008871" sldId="256"/>
        </pc:sldMkLst>
        <pc:spChg chg="mod">
          <ac:chgData name="Koponen Mikko" userId="54886d82-12b6-4ef3-b8f3-e0d4830fd2a6" providerId="ADAL" clId="{45DAAD4E-D78C-4935-AF52-D700E1DE1435}" dt="2022-02-09T08:06:31.611" v="23" actId="20577"/>
          <ac:spMkLst>
            <pc:docMk/>
            <pc:sldMk cId="290008871" sldId="256"/>
            <ac:spMk id="3" creationId="{602A6AD0-97BC-47CD-AD50-FAE00B90EE6E}"/>
          </ac:spMkLst>
        </pc:spChg>
      </pc:sldChg>
      <pc:sldChg chg="del">
        <pc:chgData name="Koponen Mikko" userId="54886d82-12b6-4ef3-b8f3-e0d4830fd2a6" providerId="ADAL" clId="{45DAAD4E-D78C-4935-AF52-D700E1DE1435}" dt="2022-02-09T08:05:54.374" v="3" actId="47"/>
        <pc:sldMkLst>
          <pc:docMk/>
          <pc:sldMk cId="3831408339" sldId="260"/>
        </pc:sldMkLst>
      </pc:sldChg>
      <pc:sldChg chg="addSp delSp modSp mod">
        <pc:chgData name="Koponen Mikko" userId="54886d82-12b6-4ef3-b8f3-e0d4830fd2a6" providerId="ADAL" clId="{45DAAD4E-D78C-4935-AF52-D700E1DE1435}" dt="2022-02-09T08:11:59.948" v="33" actId="478"/>
        <pc:sldMkLst>
          <pc:docMk/>
          <pc:sldMk cId="4098826588" sldId="261"/>
        </pc:sldMkLst>
        <pc:spChg chg="del">
          <ac:chgData name="Koponen Mikko" userId="54886d82-12b6-4ef3-b8f3-e0d4830fd2a6" providerId="ADAL" clId="{45DAAD4E-D78C-4935-AF52-D700E1DE1435}" dt="2022-02-09T08:05:52.028" v="2" actId="478"/>
          <ac:spMkLst>
            <pc:docMk/>
            <pc:sldMk cId="4098826588" sldId="261"/>
            <ac:spMk id="2" creationId="{89930FAC-400D-49F1-B121-BE9205B5528B}"/>
          </ac:spMkLst>
        </pc:spChg>
        <pc:spChg chg="add del mod">
          <ac:chgData name="Koponen Mikko" userId="54886d82-12b6-4ef3-b8f3-e0d4830fd2a6" providerId="ADAL" clId="{45DAAD4E-D78C-4935-AF52-D700E1DE1435}" dt="2022-02-09T08:05:57.385" v="5" actId="478"/>
          <ac:spMkLst>
            <pc:docMk/>
            <pc:sldMk cId="4098826588" sldId="261"/>
            <ac:spMk id="4" creationId="{73F8FA75-018F-4420-B709-56EAFB5D8A6E}"/>
          </ac:spMkLst>
        </pc:spChg>
        <pc:spChg chg="add del mod">
          <ac:chgData name="Koponen Mikko" userId="54886d82-12b6-4ef3-b8f3-e0d4830fd2a6" providerId="ADAL" clId="{45DAAD4E-D78C-4935-AF52-D700E1DE1435}" dt="2022-02-09T08:05:56.401" v="4" actId="478"/>
          <ac:spMkLst>
            <pc:docMk/>
            <pc:sldMk cId="4098826588" sldId="261"/>
            <ac:spMk id="7" creationId="{7FB05D2E-B3B2-46A5-8D0C-9E000C896D6B}"/>
          </ac:spMkLst>
        </pc:spChg>
        <pc:picChg chg="del mod">
          <ac:chgData name="Koponen Mikko" userId="54886d82-12b6-4ef3-b8f3-e0d4830fd2a6" providerId="ADAL" clId="{45DAAD4E-D78C-4935-AF52-D700E1DE1435}" dt="2022-02-09T08:10:17.149" v="28" actId="478"/>
          <ac:picMkLst>
            <pc:docMk/>
            <pc:sldMk cId="4098826588" sldId="261"/>
            <ac:picMk id="2" creationId="{23FF9129-657C-4E45-A573-4DDA60D19D46}"/>
          </ac:picMkLst>
        </pc:picChg>
        <pc:picChg chg="del mod">
          <ac:chgData name="Koponen Mikko" userId="54886d82-12b6-4ef3-b8f3-e0d4830fd2a6" providerId="ADAL" clId="{45DAAD4E-D78C-4935-AF52-D700E1DE1435}" dt="2022-02-09T08:11:17.795" v="31" actId="478"/>
          <ac:picMkLst>
            <pc:docMk/>
            <pc:sldMk cId="4098826588" sldId="261"/>
            <ac:picMk id="3" creationId="{0576A1F0-08D8-476A-AC73-67BC551BEB1E}"/>
          </ac:picMkLst>
        </pc:picChg>
        <pc:picChg chg="del mod">
          <ac:chgData name="Koponen Mikko" userId="54886d82-12b6-4ef3-b8f3-e0d4830fd2a6" providerId="ADAL" clId="{45DAAD4E-D78C-4935-AF52-D700E1DE1435}" dt="2022-02-09T08:11:59.948" v="33" actId="478"/>
          <ac:picMkLst>
            <pc:docMk/>
            <pc:sldMk cId="4098826588" sldId="261"/>
            <ac:picMk id="4" creationId="{22A52D07-D212-4084-84E5-F7B64501E5AC}"/>
          </ac:picMkLst>
        </pc:picChg>
        <pc:picChg chg="del">
          <ac:chgData name="Koponen Mikko" userId="54886d82-12b6-4ef3-b8f3-e0d4830fd2a6" providerId="ADAL" clId="{45DAAD4E-D78C-4935-AF52-D700E1DE1435}" dt="2022-02-09T08:05:49.711" v="1" actId="478"/>
          <ac:picMkLst>
            <pc:docMk/>
            <pc:sldMk cId="4098826588" sldId="261"/>
            <ac:picMk id="6" creationId="{45D28DFE-CEF5-4651-9118-951FAD3803F3}"/>
          </ac:picMkLst>
        </pc:picChg>
      </pc:sldChg>
      <pc:sldChg chg="addSp delSp modSp add mod">
        <pc:chgData name="Koponen Mikko" userId="54886d82-12b6-4ef3-b8f3-e0d4830fd2a6" providerId="ADAL" clId="{45DAAD4E-D78C-4935-AF52-D700E1DE1435}" dt="2022-02-09T08:13:33.139" v="34" actId="478"/>
        <pc:sldMkLst>
          <pc:docMk/>
          <pc:sldMk cId="3848117634" sldId="262"/>
        </pc:sldMkLst>
        <pc:spChg chg="add del mod">
          <ac:chgData name="Koponen Mikko" userId="54886d82-12b6-4ef3-b8f3-e0d4830fd2a6" providerId="ADAL" clId="{45DAAD4E-D78C-4935-AF52-D700E1DE1435}" dt="2022-02-09T08:09:56.475" v="27"/>
          <ac:spMkLst>
            <pc:docMk/>
            <pc:sldMk cId="3848117634" sldId="262"/>
            <ac:spMk id="7" creationId="{79068C41-7C6E-4EE9-8A8A-3207BEC909C1}"/>
          </ac:spMkLst>
        </pc:spChg>
        <pc:graphicFrameChg chg="add del mod">
          <ac:chgData name="Koponen Mikko" userId="54886d82-12b6-4ef3-b8f3-e0d4830fd2a6" providerId="ADAL" clId="{45DAAD4E-D78C-4935-AF52-D700E1DE1435}" dt="2022-02-09T08:09:56.475" v="27"/>
          <ac:graphicFrameMkLst>
            <pc:docMk/>
            <pc:sldMk cId="3848117634" sldId="262"/>
            <ac:graphicFrameMk id="2" creationId="{646B1903-D452-4A2C-9020-E2F6BF9F3D95}"/>
          </ac:graphicFrameMkLst>
        </pc:graphicFrameChg>
        <pc:picChg chg="del">
          <ac:chgData name="Koponen Mikko" userId="54886d82-12b6-4ef3-b8f3-e0d4830fd2a6" providerId="ADAL" clId="{45DAAD4E-D78C-4935-AF52-D700E1DE1435}" dt="2022-02-09T08:13:33.139" v="34" actId="478"/>
          <ac:picMkLst>
            <pc:docMk/>
            <pc:sldMk cId="3848117634" sldId="262"/>
            <ac:picMk id="9" creationId="{6FE168E8-E21F-4B4B-A792-29B9CE6B061B}"/>
          </ac:picMkLst>
        </pc:picChg>
        <pc:cxnChg chg="add del mod">
          <ac:chgData name="Koponen Mikko" userId="54886d82-12b6-4ef3-b8f3-e0d4830fd2a6" providerId="ADAL" clId="{45DAAD4E-D78C-4935-AF52-D700E1DE1435}" dt="2022-02-09T08:09:56.475" v="27"/>
          <ac:cxnSpMkLst>
            <pc:docMk/>
            <pc:sldMk cId="3848117634" sldId="262"/>
            <ac:cxnSpMk id="3" creationId="{C66296D2-5C56-49BE-B674-20226AA3296A}"/>
          </ac:cxnSpMkLst>
        </pc:cxnChg>
        <pc:cxnChg chg="add del mod">
          <ac:chgData name="Koponen Mikko" userId="54886d82-12b6-4ef3-b8f3-e0d4830fd2a6" providerId="ADAL" clId="{45DAAD4E-D78C-4935-AF52-D700E1DE1435}" dt="2022-02-09T08:09:56.475" v="27"/>
          <ac:cxnSpMkLst>
            <pc:docMk/>
            <pc:sldMk cId="3848117634" sldId="262"/>
            <ac:cxnSpMk id="4" creationId="{E0F00985-D013-4745-9D96-0182E33A2CB4}"/>
          </ac:cxnSpMkLst>
        </pc:cxnChg>
        <pc:cxnChg chg="add del mod">
          <ac:chgData name="Koponen Mikko" userId="54886d82-12b6-4ef3-b8f3-e0d4830fd2a6" providerId="ADAL" clId="{45DAAD4E-D78C-4935-AF52-D700E1DE1435}" dt="2022-02-09T08:09:56.475" v="27"/>
          <ac:cxnSpMkLst>
            <pc:docMk/>
            <pc:sldMk cId="3848117634" sldId="262"/>
            <ac:cxnSpMk id="5" creationId="{8B3160D0-3A64-4431-9991-9E71D95FF2FB}"/>
          </ac:cxnSpMkLst>
        </pc:cxnChg>
        <pc:cxnChg chg="add del mod">
          <ac:chgData name="Koponen Mikko" userId="54886d82-12b6-4ef3-b8f3-e0d4830fd2a6" providerId="ADAL" clId="{45DAAD4E-D78C-4935-AF52-D700E1DE1435}" dt="2022-02-09T08:09:56.475" v="27"/>
          <ac:cxnSpMkLst>
            <pc:docMk/>
            <pc:sldMk cId="3848117634" sldId="262"/>
            <ac:cxnSpMk id="6" creationId="{575007DD-3F24-4894-ACC6-EBC99CBC0329}"/>
          </ac:cxnSpMkLst>
        </pc:cxnChg>
        <pc:cxnChg chg="add del mod">
          <ac:chgData name="Koponen Mikko" userId="54886d82-12b6-4ef3-b8f3-e0d4830fd2a6" providerId="ADAL" clId="{45DAAD4E-D78C-4935-AF52-D700E1DE1435}" dt="2022-02-09T08:09:56.475" v="27"/>
          <ac:cxnSpMkLst>
            <pc:docMk/>
            <pc:sldMk cId="3848117634" sldId="262"/>
            <ac:cxnSpMk id="8" creationId="{6AD20CAD-684A-4E21-B0C5-86DD9D80462C}"/>
          </ac:cxnSpMkLst>
        </pc:cxnChg>
      </pc:sldChg>
      <pc:sldChg chg="add">
        <pc:chgData name="Koponen Mikko" userId="54886d82-12b6-4ef3-b8f3-e0d4830fd2a6" providerId="ADAL" clId="{45DAAD4E-D78C-4935-AF52-D700E1DE1435}" dt="2022-02-09T08:06:06.881" v="9"/>
        <pc:sldMkLst>
          <pc:docMk/>
          <pc:sldMk cId="1961601087" sldId="263"/>
        </pc:sldMkLst>
      </pc:sldChg>
      <pc:sldChg chg="del">
        <pc:chgData name="Koponen Mikko" userId="54886d82-12b6-4ef3-b8f3-e0d4830fd2a6" providerId="ADAL" clId="{45DAAD4E-D78C-4935-AF52-D700E1DE1435}" dt="2022-02-09T08:05:47.937" v="0" actId="47"/>
        <pc:sldMkLst>
          <pc:docMk/>
          <pc:sldMk cId="1779020391" sldId="264"/>
        </pc:sldMkLst>
      </pc:sldChg>
      <pc:sldChg chg="add">
        <pc:chgData name="Koponen Mikko" userId="54886d82-12b6-4ef3-b8f3-e0d4830fd2a6" providerId="ADAL" clId="{45DAAD4E-D78C-4935-AF52-D700E1DE1435}" dt="2022-02-09T08:06:07.997" v="10"/>
        <pc:sldMkLst>
          <pc:docMk/>
          <pc:sldMk cId="3386223162" sldId="264"/>
        </pc:sldMkLst>
      </pc:sldChg>
      <pc:sldChg chg="del">
        <pc:chgData name="Koponen Mikko" userId="54886d82-12b6-4ef3-b8f3-e0d4830fd2a6" providerId="ADAL" clId="{45DAAD4E-D78C-4935-AF52-D700E1DE1435}" dt="2022-02-09T08:06:01.094" v="6" actId="47"/>
        <pc:sldMkLst>
          <pc:docMk/>
          <pc:sldMk cId="2862858066" sldId="265"/>
        </pc:sldMkLst>
      </pc:sldChg>
      <pc:sldChg chg="del">
        <pc:chgData name="Koponen Mikko" userId="54886d82-12b6-4ef3-b8f3-e0d4830fd2a6" providerId="ADAL" clId="{45DAAD4E-D78C-4935-AF52-D700E1DE1435}" dt="2022-02-09T08:06:01.745" v="7" actId="47"/>
        <pc:sldMkLst>
          <pc:docMk/>
          <pc:sldMk cId="4184115512" sldId="266"/>
        </pc:sldMkLst>
      </pc:sldChg>
    </pc:docChg>
  </pc:docChgLst>
  <pc:docChgLst>
    <pc:chgData name="Mikko Koponen" userId="S::mikko.koponen@pirkanmaa.fi::54886d82-12b6-4ef3-b8f3-e0d4830fd2a6" providerId="AD" clId="Web-{876F645A-0BB3-4E30-8211-F9C7403D4C4E}"/>
    <pc:docChg chg="modSld">
      <pc:chgData name="Mikko Koponen" userId="S::mikko.koponen@pirkanmaa.fi::54886d82-12b6-4ef3-b8f3-e0d4830fd2a6" providerId="AD" clId="Web-{876F645A-0BB3-4E30-8211-F9C7403D4C4E}" dt="2022-02-28T06:30:36.754" v="31" actId="20577"/>
      <pc:docMkLst>
        <pc:docMk/>
      </pc:docMkLst>
      <pc:sldChg chg="modSp">
        <pc:chgData name="Mikko Koponen" userId="S::mikko.koponen@pirkanmaa.fi::54886d82-12b6-4ef3-b8f3-e0d4830fd2a6" providerId="AD" clId="Web-{876F645A-0BB3-4E30-8211-F9C7403D4C4E}" dt="2022-02-28T06:30:36.754" v="31" actId="20577"/>
        <pc:sldMkLst>
          <pc:docMk/>
          <pc:sldMk cId="1045763540" sldId="267"/>
        </pc:sldMkLst>
        <pc:spChg chg="mod">
          <ac:chgData name="Mikko Koponen" userId="S::mikko.koponen@pirkanmaa.fi::54886d82-12b6-4ef3-b8f3-e0d4830fd2a6" providerId="AD" clId="Web-{876F645A-0BB3-4E30-8211-F9C7403D4C4E}" dt="2022-02-28T06:30:36.754" v="31" actId="20577"/>
          <ac:spMkLst>
            <pc:docMk/>
            <pc:sldMk cId="1045763540" sldId="267"/>
            <ac:spMk id="3" creationId="{00000000-0000-0000-0000-000000000000}"/>
          </ac:spMkLst>
        </pc:spChg>
      </pc:sldChg>
      <pc:sldChg chg="modSp">
        <pc:chgData name="Mikko Koponen" userId="S::mikko.koponen@pirkanmaa.fi::54886d82-12b6-4ef3-b8f3-e0d4830fd2a6" providerId="AD" clId="Web-{876F645A-0BB3-4E30-8211-F9C7403D4C4E}" dt="2022-02-28T06:27:25.963" v="1" actId="20577"/>
        <pc:sldMkLst>
          <pc:docMk/>
          <pc:sldMk cId="2962397186" sldId="272"/>
        </pc:sldMkLst>
        <pc:spChg chg="mod">
          <ac:chgData name="Mikko Koponen" userId="S::mikko.koponen@pirkanmaa.fi::54886d82-12b6-4ef3-b8f3-e0d4830fd2a6" providerId="AD" clId="Web-{876F645A-0BB3-4E30-8211-F9C7403D4C4E}" dt="2022-02-28T06:27:25.963" v="1" actId="20577"/>
          <ac:spMkLst>
            <pc:docMk/>
            <pc:sldMk cId="2962397186" sldId="272"/>
            <ac:spMk id="3" creationId="{00000000-0000-0000-0000-000000000000}"/>
          </ac:spMkLst>
        </pc:spChg>
      </pc:sldChg>
    </pc:docChg>
  </pc:docChgLst>
  <pc:docChgLst>
    <pc:chgData name="Koponen Mikko" userId="S::mikko.koponen@pirkanmaa.fi::54886d82-12b6-4ef3-b8f3-e0d4830fd2a6" providerId="AD" clId="Web-{0CF9BE12-B70A-0B9B-DB98-88F773A701BE}"/>
    <pc:docChg chg="modSld">
      <pc:chgData name="Koponen Mikko" userId="S::mikko.koponen@pirkanmaa.fi::54886d82-12b6-4ef3-b8f3-e0d4830fd2a6" providerId="AD" clId="Web-{0CF9BE12-B70A-0B9B-DB98-88F773A701BE}" dt="2022-02-23T09:02:59.446" v="4"/>
      <pc:docMkLst>
        <pc:docMk/>
      </pc:docMkLst>
      <pc:sldChg chg="addSp delSp modSp">
        <pc:chgData name="Koponen Mikko" userId="S::mikko.koponen@pirkanmaa.fi::54886d82-12b6-4ef3-b8f3-e0d4830fd2a6" providerId="AD" clId="Web-{0CF9BE12-B70A-0B9B-DB98-88F773A701BE}" dt="2022-02-23T09:02:59.446" v="4"/>
        <pc:sldMkLst>
          <pc:docMk/>
          <pc:sldMk cId="4098826588" sldId="261"/>
        </pc:sldMkLst>
        <pc:spChg chg="mod">
          <ac:chgData name="Koponen Mikko" userId="S::mikko.koponen@pirkanmaa.fi::54886d82-12b6-4ef3-b8f3-e0d4830fd2a6" providerId="AD" clId="Web-{0CF9BE12-B70A-0B9B-DB98-88F773A701BE}" dt="2022-02-23T09:02:12.367" v="2" actId="20577"/>
          <ac:spMkLst>
            <pc:docMk/>
            <pc:sldMk cId="4098826588" sldId="261"/>
            <ac:spMk id="3" creationId="{00000000-0000-0000-0000-000000000000}"/>
          </ac:spMkLst>
        </pc:spChg>
        <pc:graphicFrameChg chg="add del mod">
          <ac:chgData name="Koponen Mikko" userId="S::mikko.koponen@pirkanmaa.fi::54886d82-12b6-4ef3-b8f3-e0d4830fd2a6" providerId="AD" clId="Web-{0CF9BE12-B70A-0B9B-DB98-88F773A701BE}" dt="2022-02-23T09:02:59.446" v="4"/>
          <ac:graphicFrameMkLst>
            <pc:docMk/>
            <pc:sldMk cId="4098826588" sldId="261"/>
            <ac:graphicFrameMk id="4" creationId="{6A65058B-107E-49B8-95AE-B2E8E935B178}"/>
          </ac:graphicFrameMkLst>
        </pc:graphicFrameChg>
        <pc:picChg chg="del">
          <ac:chgData name="Koponen Mikko" userId="S::mikko.koponen@pirkanmaa.fi::54886d82-12b6-4ef3-b8f3-e0d4830fd2a6" providerId="AD" clId="Web-{0CF9BE12-B70A-0B9B-DB98-88F773A701BE}" dt="2022-02-23T09:01:15.257" v="0"/>
          <ac:picMkLst>
            <pc:docMk/>
            <pc:sldMk cId="4098826588" sldId="261"/>
            <ac:picMk id="5" creationId="{A7CBFCAF-C2A7-4A7E-AC39-33934BC00285}"/>
          </ac:picMkLst>
        </pc:picChg>
      </pc:sldChg>
    </pc:docChg>
  </pc:docChgLst>
  <pc:docChgLst>
    <pc:chgData name="Koponen Mikko" userId="S::mikko.koponen@pirkanmaa.fi::54886d82-12b6-4ef3-b8f3-e0d4830fd2a6" providerId="AD" clId="Web-{179AA678-ECC0-DD67-90BD-2AED45495C01}"/>
    <pc:docChg chg="addSld modSld sldOrd">
      <pc:chgData name="Koponen Mikko" userId="S::mikko.koponen@pirkanmaa.fi::54886d82-12b6-4ef3-b8f3-e0d4830fd2a6" providerId="AD" clId="Web-{179AA678-ECC0-DD67-90BD-2AED45495C01}" dt="2022-02-23T11:49:11.655" v="320" actId="20577"/>
      <pc:docMkLst>
        <pc:docMk/>
      </pc:docMkLst>
      <pc:sldChg chg="addSp delSp modSp">
        <pc:chgData name="Koponen Mikko" userId="S::mikko.koponen@pirkanmaa.fi::54886d82-12b6-4ef3-b8f3-e0d4830fd2a6" providerId="AD" clId="Web-{179AA678-ECC0-DD67-90BD-2AED45495C01}" dt="2022-02-23T11:37:50.475" v="260"/>
        <pc:sldMkLst>
          <pc:docMk/>
          <pc:sldMk cId="4098826588" sldId="261"/>
        </pc:sldMkLst>
        <pc:spChg chg="mod">
          <ac:chgData name="Koponen Mikko" userId="S::mikko.koponen@pirkanmaa.fi::54886d82-12b6-4ef3-b8f3-e0d4830fd2a6" providerId="AD" clId="Web-{179AA678-ECC0-DD67-90BD-2AED45495C01}" dt="2022-02-23T11:37:45.537" v="257" actId="20577"/>
          <ac:spMkLst>
            <pc:docMk/>
            <pc:sldMk cId="4098826588" sldId="261"/>
            <ac:spMk id="3" creationId="{00000000-0000-0000-0000-000000000000}"/>
          </ac:spMkLst>
        </pc:spChg>
        <pc:spChg chg="add del mod">
          <ac:chgData name="Koponen Mikko" userId="S::mikko.koponen@pirkanmaa.fi::54886d82-12b6-4ef3-b8f3-e0d4830fd2a6" providerId="AD" clId="Web-{179AA678-ECC0-DD67-90BD-2AED45495C01}" dt="2022-02-23T11:37:50.475" v="260"/>
          <ac:spMkLst>
            <pc:docMk/>
            <pc:sldMk cId="4098826588" sldId="261"/>
            <ac:spMk id="4" creationId="{E6D471F8-C38D-4458-87F9-C158A0AA7646}"/>
          </ac:spMkLst>
        </pc:spChg>
      </pc:sldChg>
      <pc:sldChg chg="modSp">
        <pc:chgData name="Koponen Mikko" userId="S::mikko.koponen@pirkanmaa.fi::54886d82-12b6-4ef3-b8f3-e0d4830fd2a6" providerId="AD" clId="Web-{179AA678-ECC0-DD67-90BD-2AED45495C01}" dt="2022-02-23T11:11:12.570" v="44" actId="20577"/>
        <pc:sldMkLst>
          <pc:docMk/>
          <pc:sldMk cId="3545550421" sldId="265"/>
        </pc:sldMkLst>
        <pc:spChg chg="mod">
          <ac:chgData name="Koponen Mikko" userId="S::mikko.koponen@pirkanmaa.fi::54886d82-12b6-4ef3-b8f3-e0d4830fd2a6" providerId="AD" clId="Web-{179AA678-ECC0-DD67-90BD-2AED45495C01}" dt="2022-02-23T11:11:12.570" v="44" actId="20577"/>
          <ac:spMkLst>
            <pc:docMk/>
            <pc:sldMk cId="3545550421" sldId="265"/>
            <ac:spMk id="3" creationId="{00000000-0000-0000-0000-000000000000}"/>
          </ac:spMkLst>
        </pc:spChg>
      </pc:sldChg>
      <pc:sldChg chg="modSp">
        <pc:chgData name="Koponen Mikko" userId="S::mikko.koponen@pirkanmaa.fi::54886d82-12b6-4ef3-b8f3-e0d4830fd2a6" providerId="AD" clId="Web-{179AA678-ECC0-DD67-90BD-2AED45495C01}" dt="2022-02-23T11:18:43.643" v="238" actId="20577"/>
        <pc:sldMkLst>
          <pc:docMk/>
          <pc:sldMk cId="1045763540" sldId="267"/>
        </pc:sldMkLst>
        <pc:spChg chg="mod">
          <ac:chgData name="Koponen Mikko" userId="S::mikko.koponen@pirkanmaa.fi::54886d82-12b6-4ef3-b8f3-e0d4830fd2a6" providerId="AD" clId="Web-{179AA678-ECC0-DD67-90BD-2AED45495C01}" dt="2022-02-23T11:18:43.643" v="238" actId="20577"/>
          <ac:spMkLst>
            <pc:docMk/>
            <pc:sldMk cId="1045763540" sldId="267"/>
            <ac:spMk id="3" creationId="{00000000-0000-0000-0000-000000000000}"/>
          </ac:spMkLst>
        </pc:spChg>
      </pc:sldChg>
      <pc:sldChg chg="modSp">
        <pc:chgData name="Koponen Mikko" userId="S::mikko.koponen@pirkanmaa.fi::54886d82-12b6-4ef3-b8f3-e0d4830fd2a6" providerId="AD" clId="Web-{179AA678-ECC0-DD67-90BD-2AED45495C01}" dt="2022-02-23T11:47:56.400" v="317" actId="20577"/>
        <pc:sldMkLst>
          <pc:docMk/>
          <pc:sldMk cId="2654887256" sldId="268"/>
        </pc:sldMkLst>
        <pc:spChg chg="mod">
          <ac:chgData name="Koponen Mikko" userId="S::mikko.koponen@pirkanmaa.fi::54886d82-12b6-4ef3-b8f3-e0d4830fd2a6" providerId="AD" clId="Web-{179AA678-ECC0-DD67-90BD-2AED45495C01}" dt="2022-02-23T11:47:56.400" v="317" actId="20577"/>
          <ac:spMkLst>
            <pc:docMk/>
            <pc:sldMk cId="2654887256" sldId="268"/>
            <ac:spMk id="3" creationId="{00000000-0000-0000-0000-000000000000}"/>
          </ac:spMkLst>
        </pc:spChg>
      </pc:sldChg>
      <pc:sldChg chg="modSp">
        <pc:chgData name="Koponen Mikko" userId="S::mikko.koponen@pirkanmaa.fi::54886d82-12b6-4ef3-b8f3-e0d4830fd2a6" providerId="AD" clId="Web-{179AA678-ECC0-DD67-90BD-2AED45495C01}" dt="2022-02-23T11:49:11.655" v="320" actId="20577"/>
        <pc:sldMkLst>
          <pc:docMk/>
          <pc:sldMk cId="2962397186" sldId="272"/>
        </pc:sldMkLst>
        <pc:spChg chg="mod">
          <ac:chgData name="Koponen Mikko" userId="S::mikko.koponen@pirkanmaa.fi::54886d82-12b6-4ef3-b8f3-e0d4830fd2a6" providerId="AD" clId="Web-{179AA678-ECC0-DD67-90BD-2AED45495C01}" dt="2022-02-23T11:49:11.655" v="320" actId="20577"/>
          <ac:spMkLst>
            <pc:docMk/>
            <pc:sldMk cId="2962397186" sldId="272"/>
            <ac:spMk id="3" creationId="{00000000-0000-0000-0000-000000000000}"/>
          </ac:spMkLst>
        </pc:spChg>
      </pc:sldChg>
      <pc:sldChg chg="modSp add ord replId">
        <pc:chgData name="Koponen Mikko" userId="S::mikko.koponen@pirkanmaa.fi::54886d82-12b6-4ef3-b8f3-e0d4830fd2a6" providerId="AD" clId="Web-{179AA678-ECC0-DD67-90BD-2AED45495C01}" dt="2022-02-23T11:45:43.846" v="316"/>
        <pc:sldMkLst>
          <pc:docMk/>
          <pc:sldMk cId="2304018238" sldId="273"/>
        </pc:sldMkLst>
        <pc:spChg chg="mod">
          <ac:chgData name="Koponen Mikko" userId="S::mikko.koponen@pirkanmaa.fi::54886d82-12b6-4ef3-b8f3-e0d4830fd2a6" providerId="AD" clId="Web-{179AA678-ECC0-DD67-90BD-2AED45495C01}" dt="2022-02-23T11:45:43.846" v="316"/>
          <ac:spMkLst>
            <pc:docMk/>
            <pc:sldMk cId="2304018238" sldId="273"/>
            <ac:spMk id="2" creationId="{00000000-0000-0000-0000-000000000000}"/>
          </ac:spMkLst>
        </pc:spChg>
        <pc:spChg chg="mod">
          <ac:chgData name="Koponen Mikko" userId="S::mikko.koponen@pirkanmaa.fi::54886d82-12b6-4ef3-b8f3-e0d4830fd2a6" providerId="AD" clId="Web-{179AA678-ECC0-DD67-90BD-2AED45495C01}" dt="2022-02-23T11:45:16.469" v="298" actId="20577"/>
          <ac:spMkLst>
            <pc:docMk/>
            <pc:sldMk cId="2304018238" sldId="273"/>
            <ac:spMk id="3"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Ylätunnisteen paikkamerkki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i-FI"/>
          </a:p>
        </p:txBody>
      </p:sp>
      <p:sp>
        <p:nvSpPr>
          <p:cNvPr id="3" name="Päivämäärän paikkamerkki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0826AFE-02D1-47E5-80E0-F06F87189E45}" type="datetimeFigureOut">
              <a:rPr lang="fi-FI" smtClean="0"/>
              <a:t>27.2.2022</a:t>
            </a:fld>
            <a:endParaRPr lang="fi-FI"/>
          </a:p>
        </p:txBody>
      </p:sp>
      <p:sp>
        <p:nvSpPr>
          <p:cNvPr id="4" name="Dian kuvan paikkamerkki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i-FI"/>
          </a:p>
        </p:txBody>
      </p:sp>
      <p:sp>
        <p:nvSpPr>
          <p:cNvPr id="5" name="Huomautusten paikkamerkki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6" name="Alatunnisteen paikkamerk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i-FI"/>
          </a:p>
        </p:txBody>
      </p:sp>
      <p:sp>
        <p:nvSpPr>
          <p:cNvPr id="7" name="Dian numeron paikkamerkki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90F60B0-89F2-44B9-86B2-E04D358FB6CF}" type="slidenum">
              <a:rPr lang="fi-FI" smtClean="0"/>
              <a:t>‹#›</a:t>
            </a:fld>
            <a:endParaRPr lang="fi-FI"/>
          </a:p>
        </p:txBody>
      </p:sp>
    </p:spTree>
    <p:extLst>
      <p:ext uri="{BB962C8B-B14F-4D97-AF65-F5344CB8AC3E}">
        <p14:creationId xmlns:p14="http://schemas.microsoft.com/office/powerpoint/2010/main" val="21828060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4.png"/><Relationship Id="rId1" Type="http://schemas.openxmlformats.org/officeDocument/2006/relationships/slideMaster" Target="../slideMasters/slideMaster1.xml"/><Relationship Id="rId5" Type="http://schemas.openxmlformats.org/officeDocument/2006/relationships/image" Target="../media/image1.png"/><Relationship Id="rId4" Type="http://schemas.openxmlformats.org/officeDocument/2006/relationships/image" Target="../media/image5.jp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sv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1.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Otsikkodia">
    <p:spTree>
      <p:nvGrpSpPr>
        <p:cNvPr id="1" name=""/>
        <p:cNvGrpSpPr/>
        <p:nvPr/>
      </p:nvGrpSpPr>
      <p:grpSpPr>
        <a:xfrm>
          <a:off x="0" y="0"/>
          <a:ext cx="0" cy="0"/>
          <a:chOff x="0" y="0"/>
          <a:chExt cx="0" cy="0"/>
        </a:xfrm>
      </p:grpSpPr>
      <p:pic>
        <p:nvPicPr>
          <p:cNvPr id="4" name="Logo">
            <a:extLst>
              <a:ext uri="{FF2B5EF4-FFF2-40B4-BE49-F238E27FC236}">
                <a16:creationId xmlns:a16="http://schemas.microsoft.com/office/drawing/2014/main" id="{4734AEAC-BDFF-4A4B-AB00-A89CBD216133}"/>
              </a:ext>
              <a:ext uri="{C183D7F6-B498-43B3-948B-1728B52AA6E4}">
                <adec:decorative xmlns:adec="http://schemas.microsoft.com/office/drawing/2017/decorative" val="1"/>
              </a:ext>
            </a:extLst>
          </p:cNvPr>
          <p:cNvPicPr>
            <a:picLocks noChangeAspect="1"/>
          </p:cNvPicPr>
          <p:nvPr/>
        </p:nvPicPr>
        <p:blipFill>
          <a:blip r:embed="rId2" cstate="hq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855346" y="6074806"/>
            <a:ext cx="2485747" cy="565200"/>
          </a:xfrm>
          <a:prstGeom prst="rect">
            <a:avLst/>
          </a:prstGeom>
        </p:spPr>
      </p:pic>
      <p:pic>
        <p:nvPicPr>
          <p:cNvPr id="9" name="Kuva 8">
            <a:extLst>
              <a:ext uri="{FF2B5EF4-FFF2-40B4-BE49-F238E27FC236}">
                <a16:creationId xmlns:a16="http://schemas.microsoft.com/office/drawing/2014/main" id="{013E1711-F2E2-4474-B191-D43DD8C88459}"/>
              </a:ext>
              <a:ext uri="{C183D7F6-B498-43B3-948B-1728B52AA6E4}">
                <adec:decorative xmlns:adec="http://schemas.microsoft.com/office/drawing/2017/decorative" val="1"/>
              </a:ext>
            </a:extLst>
          </p:cNvPr>
          <p:cNvPicPr>
            <a:picLocks noChangeAspect="1"/>
          </p:cNvPicPr>
          <p:nvPr/>
        </p:nvPicPr>
        <p:blipFill>
          <a:blip r:embed="rId4">
            <a:extLst>
              <a:ext uri="{28A0092B-C50C-407E-A947-70E740481C1C}">
                <a14:useLocalDpi xmlns:a14="http://schemas.microsoft.com/office/drawing/2010/main" val="0"/>
              </a:ext>
            </a:extLst>
          </a:blip>
          <a:srcRect l="21" r="21"/>
          <a:stretch/>
        </p:blipFill>
        <p:spPr bwMode="hidden">
          <a:xfrm>
            <a:off x="838800" y="0"/>
            <a:ext cx="10519200" cy="4493607"/>
          </a:xfrm>
          <a:prstGeom prst="rect">
            <a:avLst/>
          </a:prstGeom>
        </p:spPr>
      </p:pic>
      <p:sp>
        <p:nvSpPr>
          <p:cNvPr id="14" name="Otsikko 13">
            <a:extLst>
              <a:ext uri="{FF2B5EF4-FFF2-40B4-BE49-F238E27FC236}">
                <a16:creationId xmlns:a16="http://schemas.microsoft.com/office/drawing/2014/main" id="{D0047F42-CE8B-4E39-86D9-99EE6990ECC2}"/>
              </a:ext>
            </a:extLst>
          </p:cNvPr>
          <p:cNvSpPr>
            <a:spLocks noGrp="1"/>
          </p:cNvSpPr>
          <p:nvPr>
            <p:ph type="title"/>
          </p:nvPr>
        </p:nvSpPr>
        <p:spPr>
          <a:xfrm>
            <a:off x="1306800" y="864000"/>
            <a:ext cx="9648000" cy="1440000"/>
          </a:xfrm>
        </p:spPr>
        <p:txBody>
          <a:bodyPr/>
          <a:lstStyle>
            <a:lvl1pPr algn="ctr">
              <a:defRPr>
                <a:solidFill>
                  <a:schemeClr val="bg1"/>
                </a:solidFill>
              </a:defRPr>
            </a:lvl1pPr>
          </a:lstStyle>
          <a:p>
            <a:r>
              <a:rPr lang="fi-FI"/>
              <a:t>Muokkaa ots. perustyyl. napsautt.</a:t>
            </a:r>
            <a:endParaRPr lang="fi-FI" dirty="0"/>
          </a:p>
        </p:txBody>
      </p:sp>
      <p:sp>
        <p:nvSpPr>
          <p:cNvPr id="3" name="Alaotsikko 2"/>
          <p:cNvSpPr>
            <a:spLocks noGrp="1"/>
          </p:cNvSpPr>
          <p:nvPr>
            <p:ph type="subTitle" idx="1"/>
          </p:nvPr>
        </p:nvSpPr>
        <p:spPr bwMode="gray">
          <a:xfrm>
            <a:off x="838800" y="4716000"/>
            <a:ext cx="10512000" cy="1152000"/>
          </a:xfrm>
        </p:spPr>
        <p:txBody>
          <a:bodyPr anchor="ctr">
            <a:normAutofit/>
          </a:bodyPr>
          <a:lstStyle>
            <a:lvl1pPr marL="0" indent="0" algn="ctr">
              <a:buNone/>
              <a:defRPr sz="2800" b="1">
                <a:solidFill>
                  <a:srgbClr val="1F417E"/>
                </a:solidFill>
                <a:effectLst/>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a:t>Muokkaa alaotsikon perustyyliä napsautt.</a:t>
            </a:r>
            <a:endParaRPr lang="fi-FI" dirty="0"/>
          </a:p>
        </p:txBody>
      </p:sp>
      <p:sp>
        <p:nvSpPr>
          <p:cNvPr id="17" name="Päivämäärän paikkamerkki 16">
            <a:extLst>
              <a:ext uri="{FF2B5EF4-FFF2-40B4-BE49-F238E27FC236}">
                <a16:creationId xmlns:a16="http://schemas.microsoft.com/office/drawing/2014/main" id="{B216F8BA-DBFD-4FA2-BEE2-ED94EF3D1279}"/>
              </a:ext>
            </a:extLst>
          </p:cNvPr>
          <p:cNvSpPr>
            <a:spLocks noGrp="1"/>
          </p:cNvSpPr>
          <p:nvPr>
            <p:ph type="dt" sz="half" idx="10"/>
          </p:nvPr>
        </p:nvSpPr>
        <p:spPr/>
        <p:txBody>
          <a:bodyPr/>
          <a:lstStyle>
            <a:lvl1pPr>
              <a:defRPr>
                <a:noFill/>
              </a:defRPr>
            </a:lvl1pPr>
          </a:lstStyle>
          <a:p>
            <a:fld id="{4DEF1DE5-3153-41DC-9029-A8E0F7729D62}" type="datetimeFigureOut">
              <a:rPr lang="fi-FI" smtClean="0"/>
              <a:t>27.2.2022</a:t>
            </a:fld>
            <a:endParaRPr lang="fi-FI"/>
          </a:p>
        </p:txBody>
      </p:sp>
      <p:sp>
        <p:nvSpPr>
          <p:cNvPr id="18" name="Alatunnisteen paikkamerkki 17">
            <a:extLst>
              <a:ext uri="{FF2B5EF4-FFF2-40B4-BE49-F238E27FC236}">
                <a16:creationId xmlns:a16="http://schemas.microsoft.com/office/drawing/2014/main" id="{F8499C74-8ADA-40FB-A171-8562E31CDD71}"/>
              </a:ext>
            </a:extLst>
          </p:cNvPr>
          <p:cNvSpPr>
            <a:spLocks noGrp="1"/>
          </p:cNvSpPr>
          <p:nvPr>
            <p:ph type="ftr" sz="quarter" idx="11"/>
          </p:nvPr>
        </p:nvSpPr>
        <p:spPr/>
        <p:txBody>
          <a:bodyPr/>
          <a:lstStyle>
            <a:lvl1pPr>
              <a:defRPr>
                <a:noFill/>
              </a:defRPr>
            </a:lvl1pPr>
          </a:lstStyle>
          <a:p>
            <a:endParaRPr lang="fi-FI"/>
          </a:p>
        </p:txBody>
      </p:sp>
      <p:pic>
        <p:nvPicPr>
          <p:cNvPr id="20" name="Kuva 19">
            <a:extLst>
              <a:ext uri="{FF2B5EF4-FFF2-40B4-BE49-F238E27FC236}">
                <a16:creationId xmlns:a16="http://schemas.microsoft.com/office/drawing/2014/main" id="{1E5B4F55-4287-4AA4-8502-E07CA1296E65}"/>
              </a:ext>
              <a:ext uri="{C183D7F6-B498-43B3-948B-1728B52AA6E4}">
                <adec:decorative xmlns:adec="http://schemas.microsoft.com/office/drawing/2017/decorative" val="1"/>
              </a:ext>
            </a:extLst>
          </p:cNvPr>
          <p:cNvPicPr>
            <a:picLocks noChangeAspect="1"/>
          </p:cNvPicPr>
          <p:nvPr/>
        </p:nvPicPr>
        <p:blipFill>
          <a:blip r:embed="rId5"/>
          <a:stretch>
            <a:fillRect/>
          </a:stretch>
        </p:blipFill>
        <p:spPr>
          <a:xfrm>
            <a:off x="838800" y="4484650"/>
            <a:ext cx="10518368" cy="88762"/>
          </a:xfrm>
          <a:prstGeom prst="rect">
            <a:avLst/>
          </a:prstGeom>
        </p:spPr>
      </p:pic>
    </p:spTree>
    <p:extLst>
      <p:ext uri="{BB962C8B-B14F-4D97-AF65-F5344CB8AC3E}">
        <p14:creationId xmlns:p14="http://schemas.microsoft.com/office/powerpoint/2010/main" val="24964877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Vain kuva">
    <p:spTree>
      <p:nvGrpSpPr>
        <p:cNvPr id="1" name=""/>
        <p:cNvGrpSpPr/>
        <p:nvPr/>
      </p:nvGrpSpPr>
      <p:grpSpPr>
        <a:xfrm>
          <a:off x="0" y="0"/>
          <a:ext cx="0" cy="0"/>
          <a:chOff x="0" y="0"/>
          <a:chExt cx="0" cy="0"/>
        </a:xfrm>
      </p:grpSpPr>
      <p:sp>
        <p:nvSpPr>
          <p:cNvPr id="5" name="Kuvan paikkamerkki 4">
            <a:extLst>
              <a:ext uri="{FF2B5EF4-FFF2-40B4-BE49-F238E27FC236}">
                <a16:creationId xmlns:a16="http://schemas.microsoft.com/office/drawing/2014/main" id="{0B0DA780-D4A0-4E04-8330-A81D74565735}"/>
              </a:ext>
            </a:extLst>
          </p:cNvPr>
          <p:cNvSpPr>
            <a:spLocks noGrp="1"/>
          </p:cNvSpPr>
          <p:nvPr>
            <p:ph type="pic" sz="quarter" idx="12"/>
          </p:nvPr>
        </p:nvSpPr>
        <p:spPr>
          <a:xfrm>
            <a:off x="838800" y="468000"/>
            <a:ext cx="10512000" cy="5508000"/>
          </a:xfrm>
        </p:spPr>
        <p:txBody>
          <a:bodyPr/>
          <a:lstStyle>
            <a:lvl1pPr>
              <a:buNone/>
              <a:defRPr/>
            </a:lvl1pPr>
          </a:lstStyle>
          <a:p>
            <a:r>
              <a:rPr lang="fi-FI"/>
              <a:t>Lisää kuva napsauttamalla kuvaketta</a:t>
            </a:r>
          </a:p>
        </p:txBody>
      </p:sp>
      <p:sp>
        <p:nvSpPr>
          <p:cNvPr id="2" name="Päivämäärän paikkamerkki 1"/>
          <p:cNvSpPr>
            <a:spLocks noGrp="1"/>
          </p:cNvSpPr>
          <p:nvPr>
            <p:ph type="dt" sz="half" idx="10"/>
          </p:nvPr>
        </p:nvSpPr>
        <p:spPr/>
        <p:txBody>
          <a:bodyPr/>
          <a:lstStyle/>
          <a:p>
            <a:fld id="{4DEF1DE5-3153-41DC-9029-A8E0F7729D62}" type="datetimeFigureOut">
              <a:rPr lang="fi-FI" smtClean="0"/>
              <a:t>27.2.2022</a:t>
            </a:fld>
            <a:endParaRPr lang="fi-FI"/>
          </a:p>
        </p:txBody>
      </p:sp>
      <p:sp>
        <p:nvSpPr>
          <p:cNvPr id="3" name="Alatunnisteen paikkamerkki 2"/>
          <p:cNvSpPr>
            <a:spLocks noGrp="1"/>
          </p:cNvSpPr>
          <p:nvPr>
            <p:ph type="ftr" sz="quarter" idx="11"/>
          </p:nvPr>
        </p:nvSpPr>
        <p:spPr/>
        <p:txBody>
          <a:bodyPr/>
          <a:lstStyle/>
          <a:p>
            <a:endParaRPr lang="fi-FI"/>
          </a:p>
        </p:txBody>
      </p:sp>
    </p:spTree>
    <p:extLst>
      <p:ext uri="{BB962C8B-B14F-4D97-AF65-F5344CB8AC3E}">
        <p14:creationId xmlns:p14="http://schemas.microsoft.com/office/powerpoint/2010/main" val="5179474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Vain otsikko">
    <p:spTree>
      <p:nvGrpSpPr>
        <p:cNvPr id="1" name=""/>
        <p:cNvGrpSpPr/>
        <p:nvPr/>
      </p:nvGrpSpPr>
      <p:grpSpPr>
        <a:xfrm>
          <a:off x="0" y="0"/>
          <a:ext cx="0" cy="0"/>
          <a:chOff x="0" y="0"/>
          <a:chExt cx="0" cy="0"/>
        </a:xfrm>
      </p:grpSpPr>
      <p:sp>
        <p:nvSpPr>
          <p:cNvPr id="5" name="Otsikko 4">
            <a:extLst>
              <a:ext uri="{FF2B5EF4-FFF2-40B4-BE49-F238E27FC236}">
                <a16:creationId xmlns:a16="http://schemas.microsoft.com/office/drawing/2014/main" id="{89F55A6D-F39B-44F0-825C-5C18084F782C}"/>
              </a:ext>
            </a:extLst>
          </p:cNvPr>
          <p:cNvSpPr>
            <a:spLocks noGrp="1"/>
          </p:cNvSpPr>
          <p:nvPr>
            <p:ph type="title"/>
          </p:nvPr>
        </p:nvSpPr>
        <p:spPr>
          <a:xfrm>
            <a:off x="840000" y="2430000"/>
            <a:ext cx="10512000" cy="1440000"/>
          </a:xfrm>
        </p:spPr>
        <p:txBody>
          <a:bodyPr/>
          <a:lstStyle>
            <a:lvl1pPr algn="ctr">
              <a:defRPr/>
            </a:lvl1pPr>
          </a:lstStyle>
          <a:p>
            <a:r>
              <a:rPr lang="fi-FI"/>
              <a:t>Muokkaa ots. perustyyl. napsautt.</a:t>
            </a:r>
            <a:endParaRPr lang="fi-FI" dirty="0"/>
          </a:p>
        </p:txBody>
      </p:sp>
      <p:sp>
        <p:nvSpPr>
          <p:cNvPr id="3" name="Päivämäärän paikkamerkki 2"/>
          <p:cNvSpPr>
            <a:spLocks noGrp="1"/>
          </p:cNvSpPr>
          <p:nvPr>
            <p:ph type="dt" sz="half" idx="10"/>
          </p:nvPr>
        </p:nvSpPr>
        <p:spPr/>
        <p:txBody>
          <a:bodyPr/>
          <a:lstStyle/>
          <a:p>
            <a:fld id="{4DEF1DE5-3153-41DC-9029-A8E0F7729D62}" type="datetimeFigureOut">
              <a:rPr lang="fi-FI" smtClean="0"/>
              <a:t>27.2.2022</a:t>
            </a:fld>
            <a:endParaRPr lang="fi-FI"/>
          </a:p>
        </p:txBody>
      </p:sp>
      <p:sp>
        <p:nvSpPr>
          <p:cNvPr id="4" name="Alatunnisteen paikkamerkki 3"/>
          <p:cNvSpPr>
            <a:spLocks noGrp="1"/>
          </p:cNvSpPr>
          <p:nvPr>
            <p:ph type="ftr" sz="quarter" idx="11"/>
          </p:nvPr>
        </p:nvSpPr>
        <p:spPr/>
        <p:txBody>
          <a:bodyPr/>
          <a:lstStyle/>
          <a:p>
            <a:endParaRPr lang="fi-FI"/>
          </a:p>
        </p:txBody>
      </p:sp>
    </p:spTree>
    <p:extLst>
      <p:ext uri="{BB962C8B-B14F-4D97-AF65-F5344CB8AC3E}">
        <p14:creationId xmlns:p14="http://schemas.microsoft.com/office/powerpoint/2010/main" val="6477368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Vain otsikko 2">
    <p:spTree>
      <p:nvGrpSpPr>
        <p:cNvPr id="1" name=""/>
        <p:cNvGrpSpPr/>
        <p:nvPr/>
      </p:nvGrpSpPr>
      <p:grpSpPr>
        <a:xfrm>
          <a:off x="0" y="0"/>
          <a:ext cx="0" cy="0"/>
          <a:chOff x="0" y="0"/>
          <a:chExt cx="0" cy="0"/>
        </a:xfrm>
      </p:grpSpPr>
      <p:sp>
        <p:nvSpPr>
          <p:cNvPr id="5" name="Otsikko 4">
            <a:extLst>
              <a:ext uri="{FF2B5EF4-FFF2-40B4-BE49-F238E27FC236}">
                <a16:creationId xmlns:a16="http://schemas.microsoft.com/office/drawing/2014/main" id="{89F55A6D-F39B-44F0-825C-5C18084F782C}"/>
              </a:ext>
            </a:extLst>
          </p:cNvPr>
          <p:cNvSpPr>
            <a:spLocks noGrp="1"/>
          </p:cNvSpPr>
          <p:nvPr>
            <p:ph type="title"/>
          </p:nvPr>
        </p:nvSpPr>
        <p:spPr>
          <a:xfrm>
            <a:off x="840000" y="2430000"/>
            <a:ext cx="10512000" cy="1440000"/>
          </a:xfrm>
        </p:spPr>
        <p:txBody>
          <a:bodyPr/>
          <a:lstStyle>
            <a:lvl1pPr algn="ctr">
              <a:defRPr/>
            </a:lvl1pPr>
          </a:lstStyle>
          <a:p>
            <a:r>
              <a:rPr lang="fi-FI"/>
              <a:t>Muokkaa ots. perustyyl. napsautt.</a:t>
            </a:r>
            <a:endParaRPr lang="fi-FI" dirty="0"/>
          </a:p>
        </p:txBody>
      </p:sp>
      <p:sp>
        <p:nvSpPr>
          <p:cNvPr id="3" name="Päivämäärän paikkamerkki 2"/>
          <p:cNvSpPr>
            <a:spLocks noGrp="1"/>
          </p:cNvSpPr>
          <p:nvPr>
            <p:ph type="dt" sz="half" idx="10"/>
          </p:nvPr>
        </p:nvSpPr>
        <p:spPr/>
        <p:txBody>
          <a:bodyPr/>
          <a:lstStyle/>
          <a:p>
            <a:fld id="{4DEF1DE5-3153-41DC-9029-A8E0F7729D62}" type="datetimeFigureOut">
              <a:rPr lang="fi-FI" smtClean="0"/>
              <a:t>27.2.2022</a:t>
            </a:fld>
            <a:endParaRPr lang="fi-FI"/>
          </a:p>
        </p:txBody>
      </p:sp>
      <p:sp>
        <p:nvSpPr>
          <p:cNvPr id="4" name="Alatunnisteen paikkamerkki 3"/>
          <p:cNvSpPr>
            <a:spLocks noGrp="1"/>
          </p:cNvSpPr>
          <p:nvPr>
            <p:ph type="ftr" sz="quarter" idx="11"/>
          </p:nvPr>
        </p:nvSpPr>
        <p:spPr/>
        <p:txBody>
          <a:bodyPr/>
          <a:lstStyle/>
          <a:p>
            <a:endParaRPr lang="fi-FI"/>
          </a:p>
        </p:txBody>
      </p:sp>
    </p:spTree>
    <p:extLst>
      <p:ext uri="{BB962C8B-B14F-4D97-AF65-F5344CB8AC3E}">
        <p14:creationId xmlns:p14="http://schemas.microsoft.com/office/powerpoint/2010/main" val="111213654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2" name="Päivämäärän paikkamerkki 1"/>
          <p:cNvSpPr>
            <a:spLocks noGrp="1"/>
          </p:cNvSpPr>
          <p:nvPr>
            <p:ph type="dt" sz="half" idx="10"/>
          </p:nvPr>
        </p:nvSpPr>
        <p:spPr/>
        <p:txBody>
          <a:bodyPr/>
          <a:lstStyle/>
          <a:p>
            <a:fld id="{4DEF1DE5-3153-41DC-9029-A8E0F7729D62}" type="datetimeFigureOut">
              <a:rPr lang="fi-FI" smtClean="0"/>
              <a:t>27.2.2022</a:t>
            </a:fld>
            <a:endParaRPr lang="fi-FI"/>
          </a:p>
        </p:txBody>
      </p:sp>
      <p:sp>
        <p:nvSpPr>
          <p:cNvPr id="3" name="Alatunnisteen paikkamerkki 2"/>
          <p:cNvSpPr>
            <a:spLocks noGrp="1"/>
          </p:cNvSpPr>
          <p:nvPr>
            <p:ph type="ftr" sz="quarter" idx="11"/>
          </p:nvPr>
        </p:nvSpPr>
        <p:spPr/>
        <p:txBody>
          <a:bodyPr/>
          <a:lstStyle/>
          <a:p>
            <a:endParaRPr lang="fi-FI"/>
          </a:p>
        </p:txBody>
      </p:sp>
    </p:spTree>
    <p:extLst>
      <p:ext uri="{BB962C8B-B14F-4D97-AF65-F5344CB8AC3E}">
        <p14:creationId xmlns:p14="http://schemas.microsoft.com/office/powerpoint/2010/main" val="86581776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blank" preserve="1">
  <p:cSld name="Valkoinen">
    <p:spTree>
      <p:nvGrpSpPr>
        <p:cNvPr id="1" name=""/>
        <p:cNvGrpSpPr/>
        <p:nvPr/>
      </p:nvGrpSpPr>
      <p:grpSpPr>
        <a:xfrm>
          <a:off x="0" y="0"/>
          <a:ext cx="0" cy="0"/>
          <a:chOff x="0" y="0"/>
          <a:chExt cx="0" cy="0"/>
        </a:xfrm>
      </p:grpSpPr>
      <p:sp>
        <p:nvSpPr>
          <p:cNvPr id="2" name="Päivämäärän paikkamerkki 1"/>
          <p:cNvSpPr>
            <a:spLocks noGrp="1"/>
          </p:cNvSpPr>
          <p:nvPr>
            <p:ph type="dt" sz="half" idx="10"/>
          </p:nvPr>
        </p:nvSpPr>
        <p:spPr/>
        <p:txBody>
          <a:bodyPr/>
          <a:lstStyle/>
          <a:p>
            <a:fld id="{4DEF1DE5-3153-41DC-9029-A8E0F7729D62}" type="datetimeFigureOut">
              <a:rPr lang="fi-FI" smtClean="0"/>
              <a:t>27.2.2022</a:t>
            </a:fld>
            <a:endParaRPr lang="fi-FI"/>
          </a:p>
        </p:txBody>
      </p:sp>
      <p:sp>
        <p:nvSpPr>
          <p:cNvPr id="3" name="Alatunnisteen paikkamerkki 2"/>
          <p:cNvSpPr>
            <a:spLocks noGrp="1"/>
          </p:cNvSpPr>
          <p:nvPr>
            <p:ph type="ftr" sz="quarter" idx="11"/>
          </p:nvPr>
        </p:nvSpPr>
        <p:spPr/>
        <p:txBody>
          <a:bodyPr/>
          <a:lstStyle/>
          <a:p>
            <a:endParaRPr lang="fi-FI"/>
          </a:p>
        </p:txBody>
      </p:sp>
    </p:spTree>
    <p:extLst>
      <p:ext uri="{BB962C8B-B14F-4D97-AF65-F5344CB8AC3E}">
        <p14:creationId xmlns:p14="http://schemas.microsoft.com/office/powerpoint/2010/main" val="200158519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p:cSld name="Lopetusdia">
    <p:bg>
      <p:bgPr>
        <a:solidFill>
          <a:schemeClr val="bg1"/>
        </a:solidFill>
        <a:effectLst/>
      </p:bgPr>
    </p:bg>
    <p:spTree>
      <p:nvGrpSpPr>
        <p:cNvPr id="1" name=""/>
        <p:cNvGrpSpPr/>
        <p:nvPr/>
      </p:nvGrpSpPr>
      <p:grpSpPr>
        <a:xfrm>
          <a:off x="0" y="0"/>
          <a:ext cx="0" cy="0"/>
          <a:chOff x="0" y="0"/>
          <a:chExt cx="0" cy="0"/>
        </a:xfrm>
      </p:grpSpPr>
      <p:sp>
        <p:nvSpPr>
          <p:cNvPr id="4" name="Otsikko 3">
            <a:extLst>
              <a:ext uri="{FF2B5EF4-FFF2-40B4-BE49-F238E27FC236}">
                <a16:creationId xmlns:a16="http://schemas.microsoft.com/office/drawing/2014/main" id="{AC1C979E-78A7-43ED-A257-7D46D602CBBC}"/>
              </a:ext>
            </a:extLst>
          </p:cNvPr>
          <p:cNvSpPr>
            <a:spLocks noGrp="1"/>
          </p:cNvSpPr>
          <p:nvPr>
            <p:ph type="title" hasCustomPrompt="1"/>
          </p:nvPr>
        </p:nvSpPr>
        <p:spPr>
          <a:xfrm>
            <a:off x="3625200" y="288000"/>
            <a:ext cx="4942800" cy="2250000"/>
          </a:xfrm>
        </p:spPr>
        <p:txBody>
          <a:bodyPr/>
          <a:lstStyle>
            <a:lvl1pPr algn="ctr">
              <a:defRPr sz="2800" b="0">
                <a:latin typeface="+mn-lt"/>
              </a:defRPr>
            </a:lvl1pPr>
          </a:lstStyle>
          <a:p>
            <a:r>
              <a:rPr lang="fi-FI" dirty="0"/>
              <a:t>Lisää kiitosteksti</a:t>
            </a:r>
          </a:p>
        </p:txBody>
      </p:sp>
      <p:sp>
        <p:nvSpPr>
          <p:cNvPr id="2" name="Päivämäärän paikkamerkki 1"/>
          <p:cNvSpPr>
            <a:spLocks noGrp="1"/>
          </p:cNvSpPr>
          <p:nvPr>
            <p:ph type="dt" sz="half" idx="10"/>
          </p:nvPr>
        </p:nvSpPr>
        <p:spPr/>
        <p:txBody>
          <a:bodyPr/>
          <a:lstStyle>
            <a:lvl1pPr>
              <a:defRPr>
                <a:noFill/>
              </a:defRPr>
            </a:lvl1pPr>
          </a:lstStyle>
          <a:p>
            <a:fld id="{4DEF1DE5-3153-41DC-9029-A8E0F7729D62}" type="datetimeFigureOut">
              <a:rPr lang="fi-FI" smtClean="0"/>
              <a:t>27.2.2022</a:t>
            </a:fld>
            <a:endParaRPr lang="fi-FI"/>
          </a:p>
        </p:txBody>
      </p:sp>
      <p:sp>
        <p:nvSpPr>
          <p:cNvPr id="3" name="Alatunnisteen paikkamerkki 2"/>
          <p:cNvSpPr>
            <a:spLocks noGrp="1"/>
          </p:cNvSpPr>
          <p:nvPr>
            <p:ph type="ftr" sz="quarter" idx="11"/>
          </p:nvPr>
        </p:nvSpPr>
        <p:spPr/>
        <p:txBody>
          <a:bodyPr/>
          <a:lstStyle>
            <a:lvl1pPr>
              <a:defRPr>
                <a:noFill/>
              </a:defRPr>
            </a:lvl1pPr>
          </a:lstStyle>
          <a:p>
            <a:endParaRPr lang="fi-FI"/>
          </a:p>
        </p:txBody>
      </p:sp>
      <p:pic>
        <p:nvPicPr>
          <p:cNvPr id="5" name="Kuva 4">
            <a:extLst>
              <a:ext uri="{FF2B5EF4-FFF2-40B4-BE49-F238E27FC236}">
                <a16:creationId xmlns:a16="http://schemas.microsoft.com/office/drawing/2014/main" id="{EB0DE771-7B10-449D-9C7E-96C017784FA6}"/>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838200" y="6088201"/>
            <a:ext cx="10518368" cy="88762"/>
          </a:xfrm>
          <a:prstGeom prst="rect">
            <a:avLst/>
          </a:prstGeom>
        </p:spPr>
      </p:pic>
      <p:pic>
        <p:nvPicPr>
          <p:cNvPr id="6" name="Logo">
            <a:extLst>
              <a:ext uri="{FF2B5EF4-FFF2-40B4-BE49-F238E27FC236}">
                <a16:creationId xmlns:a16="http://schemas.microsoft.com/office/drawing/2014/main" id="{D65FF5D4-B4DB-475F-A99B-18C2C492CBA6}"/>
              </a:ext>
              <a:ext uri="{C183D7F6-B498-43B3-948B-1728B52AA6E4}">
                <adec:decorative xmlns:adec="http://schemas.microsoft.com/office/drawing/2017/decorative" val="1"/>
              </a:ext>
            </a:extLst>
          </p:cNvPr>
          <p:cNvPicPr>
            <a:picLocks noChangeAspect="1"/>
          </p:cNvPicPr>
          <p:nvPr/>
        </p:nvPicPr>
        <p:blipFill>
          <a:blip r:embed="rId3" cstate="hq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855346" y="4176781"/>
            <a:ext cx="2485747" cy="565200"/>
          </a:xfrm>
          <a:prstGeom prst="rect">
            <a:avLst/>
          </a:prstGeom>
        </p:spPr>
      </p:pic>
    </p:spTree>
    <p:extLst>
      <p:ext uri="{BB962C8B-B14F-4D97-AF65-F5344CB8AC3E}">
        <p14:creationId xmlns:p14="http://schemas.microsoft.com/office/powerpoint/2010/main" val="29149464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Otsikko ja sisältö">
    <p:spTree>
      <p:nvGrpSpPr>
        <p:cNvPr id="1" name=""/>
        <p:cNvGrpSpPr/>
        <p:nvPr/>
      </p:nvGrpSpPr>
      <p:grpSpPr>
        <a:xfrm>
          <a:off x="0" y="0"/>
          <a:ext cx="0" cy="0"/>
          <a:chOff x="0" y="0"/>
          <a:chExt cx="0" cy="0"/>
        </a:xfrm>
      </p:grpSpPr>
      <p:sp>
        <p:nvSpPr>
          <p:cNvPr id="6" name="Otsikko 5">
            <a:extLst>
              <a:ext uri="{FF2B5EF4-FFF2-40B4-BE49-F238E27FC236}">
                <a16:creationId xmlns:a16="http://schemas.microsoft.com/office/drawing/2014/main" id="{B9F05DB3-87F3-4CD5-B203-F0DE1D45E3B4}"/>
              </a:ext>
            </a:extLst>
          </p:cNvPr>
          <p:cNvSpPr>
            <a:spLocks noGrp="1"/>
          </p:cNvSpPr>
          <p:nvPr>
            <p:ph type="title"/>
          </p:nvPr>
        </p:nvSpPr>
        <p:spPr/>
        <p:txBody>
          <a:bodyPr/>
          <a:lstStyle/>
          <a:p>
            <a:r>
              <a:rPr lang="fi-FI"/>
              <a:t>Muokkaa ots. perustyyl. napsautt.</a:t>
            </a:r>
          </a:p>
        </p:txBody>
      </p:sp>
      <p:sp>
        <p:nvSpPr>
          <p:cNvPr id="3" name="Sisällön paikkamerkki 2"/>
          <p:cNvSpPr>
            <a:spLocks noGrp="1"/>
          </p:cNvSpPr>
          <p:nvPr>
            <p:ph idx="1"/>
          </p:nvPr>
        </p:nvSpPr>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
        <p:nvSpPr>
          <p:cNvPr id="4" name="Päivämäärän paikkamerkki 3"/>
          <p:cNvSpPr>
            <a:spLocks noGrp="1"/>
          </p:cNvSpPr>
          <p:nvPr>
            <p:ph type="dt" sz="half" idx="10"/>
          </p:nvPr>
        </p:nvSpPr>
        <p:spPr/>
        <p:txBody>
          <a:bodyPr/>
          <a:lstStyle/>
          <a:p>
            <a:fld id="{4DEF1DE5-3153-41DC-9029-A8E0F7729D62}" type="datetimeFigureOut">
              <a:rPr lang="fi-FI" smtClean="0"/>
              <a:t>27.2.2022</a:t>
            </a:fld>
            <a:endParaRPr lang="fi-FI"/>
          </a:p>
        </p:txBody>
      </p:sp>
      <p:sp>
        <p:nvSpPr>
          <p:cNvPr id="5" name="Alatunnisteen paikkamerkki 4"/>
          <p:cNvSpPr>
            <a:spLocks noGrp="1"/>
          </p:cNvSpPr>
          <p:nvPr>
            <p:ph type="ftr" sz="quarter" idx="11"/>
          </p:nvPr>
        </p:nvSpPr>
        <p:spPr/>
        <p:txBody>
          <a:bodyPr/>
          <a:lstStyle/>
          <a:p>
            <a:endParaRPr lang="fi-FI"/>
          </a:p>
        </p:txBody>
      </p:sp>
    </p:spTree>
    <p:extLst>
      <p:ext uri="{BB962C8B-B14F-4D97-AF65-F5344CB8AC3E}">
        <p14:creationId xmlns:p14="http://schemas.microsoft.com/office/powerpoint/2010/main" val="38520708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Otsikko ja sisältö 2">
    <p:spTree>
      <p:nvGrpSpPr>
        <p:cNvPr id="1" name=""/>
        <p:cNvGrpSpPr/>
        <p:nvPr/>
      </p:nvGrpSpPr>
      <p:grpSpPr>
        <a:xfrm>
          <a:off x="0" y="0"/>
          <a:ext cx="0" cy="0"/>
          <a:chOff x="0" y="0"/>
          <a:chExt cx="0" cy="0"/>
        </a:xfrm>
      </p:grpSpPr>
      <p:sp>
        <p:nvSpPr>
          <p:cNvPr id="6" name="Otsikko 5">
            <a:extLst>
              <a:ext uri="{FF2B5EF4-FFF2-40B4-BE49-F238E27FC236}">
                <a16:creationId xmlns:a16="http://schemas.microsoft.com/office/drawing/2014/main" id="{B9F05DB3-87F3-4CD5-B203-F0DE1D45E3B4}"/>
              </a:ext>
            </a:extLst>
          </p:cNvPr>
          <p:cNvSpPr>
            <a:spLocks noGrp="1"/>
          </p:cNvSpPr>
          <p:nvPr>
            <p:ph type="title"/>
          </p:nvPr>
        </p:nvSpPr>
        <p:spPr/>
        <p:txBody>
          <a:bodyPr/>
          <a:lstStyle/>
          <a:p>
            <a:r>
              <a:rPr lang="fi-FI"/>
              <a:t>Muokkaa ots. perustyyl. napsautt.</a:t>
            </a:r>
          </a:p>
        </p:txBody>
      </p:sp>
      <p:sp>
        <p:nvSpPr>
          <p:cNvPr id="3" name="Sisällön paikkamerkki 2"/>
          <p:cNvSpPr>
            <a:spLocks noGrp="1"/>
          </p:cNvSpPr>
          <p:nvPr>
            <p:ph idx="1"/>
          </p:nvPr>
        </p:nvSpPr>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
        <p:nvSpPr>
          <p:cNvPr id="4" name="Päivämäärän paikkamerkki 3"/>
          <p:cNvSpPr>
            <a:spLocks noGrp="1"/>
          </p:cNvSpPr>
          <p:nvPr>
            <p:ph type="dt" sz="half" idx="10"/>
          </p:nvPr>
        </p:nvSpPr>
        <p:spPr/>
        <p:txBody>
          <a:bodyPr/>
          <a:lstStyle/>
          <a:p>
            <a:fld id="{4DEF1DE5-3153-41DC-9029-A8E0F7729D62}" type="datetimeFigureOut">
              <a:rPr lang="fi-FI" smtClean="0"/>
              <a:t>27.2.2022</a:t>
            </a:fld>
            <a:endParaRPr lang="fi-FI"/>
          </a:p>
        </p:txBody>
      </p:sp>
      <p:sp>
        <p:nvSpPr>
          <p:cNvPr id="5" name="Alatunnisteen paikkamerkki 4"/>
          <p:cNvSpPr>
            <a:spLocks noGrp="1"/>
          </p:cNvSpPr>
          <p:nvPr>
            <p:ph type="ftr" sz="quarter" idx="11"/>
          </p:nvPr>
        </p:nvSpPr>
        <p:spPr/>
        <p:txBody>
          <a:bodyPr/>
          <a:lstStyle/>
          <a:p>
            <a:endParaRPr lang="fi-FI"/>
          </a:p>
        </p:txBody>
      </p:sp>
    </p:spTree>
    <p:extLst>
      <p:ext uri="{BB962C8B-B14F-4D97-AF65-F5344CB8AC3E}">
        <p14:creationId xmlns:p14="http://schemas.microsoft.com/office/powerpoint/2010/main" val="35319886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p:cSld name="Otsikkodia 2">
    <p:spTree>
      <p:nvGrpSpPr>
        <p:cNvPr id="1" name=""/>
        <p:cNvGrpSpPr/>
        <p:nvPr/>
      </p:nvGrpSpPr>
      <p:grpSpPr>
        <a:xfrm>
          <a:off x="0" y="0"/>
          <a:ext cx="0" cy="0"/>
          <a:chOff x="0" y="0"/>
          <a:chExt cx="0" cy="0"/>
        </a:xfrm>
      </p:grpSpPr>
      <p:pic>
        <p:nvPicPr>
          <p:cNvPr id="5" name="Logo">
            <a:extLst>
              <a:ext uri="{FF2B5EF4-FFF2-40B4-BE49-F238E27FC236}">
                <a16:creationId xmlns:a16="http://schemas.microsoft.com/office/drawing/2014/main" id="{2C69ED6D-401F-4B93-84D9-9EE03256B6D6}"/>
              </a:ext>
              <a:ext uri="{C183D7F6-B498-43B3-948B-1728B52AA6E4}">
                <adec:decorative xmlns:adec="http://schemas.microsoft.com/office/drawing/2017/decorative" val="1"/>
              </a:ext>
            </a:extLst>
          </p:cNvPr>
          <p:cNvPicPr>
            <a:picLocks noChangeAspect="1"/>
          </p:cNvPicPr>
          <p:nvPr/>
        </p:nvPicPr>
        <p:blipFill>
          <a:blip r:embed="rId2" cstate="hq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855346" y="6074806"/>
            <a:ext cx="2485747" cy="565200"/>
          </a:xfrm>
          <a:prstGeom prst="rect">
            <a:avLst/>
          </a:prstGeom>
        </p:spPr>
      </p:pic>
      <p:sp>
        <p:nvSpPr>
          <p:cNvPr id="4" name="Kuvan paikkamerkki 3">
            <a:extLst>
              <a:ext uri="{FF2B5EF4-FFF2-40B4-BE49-F238E27FC236}">
                <a16:creationId xmlns:a16="http://schemas.microsoft.com/office/drawing/2014/main" id="{C7110A8A-57C0-4831-A2C8-A1CF33FADBCA}"/>
              </a:ext>
            </a:extLst>
          </p:cNvPr>
          <p:cNvSpPr>
            <a:spLocks noGrp="1"/>
          </p:cNvSpPr>
          <p:nvPr>
            <p:ph type="pic" sz="quarter" idx="12"/>
          </p:nvPr>
        </p:nvSpPr>
        <p:spPr>
          <a:xfrm>
            <a:off x="838800" y="0"/>
            <a:ext cx="10519200" cy="4484688"/>
          </a:xfrm>
          <a:solidFill>
            <a:srgbClr val="595959"/>
          </a:solidFill>
        </p:spPr>
        <p:txBody>
          <a:bodyPr anchor="ctr"/>
          <a:lstStyle>
            <a:lvl1pPr algn="ctr">
              <a:buNone/>
              <a:defRPr>
                <a:solidFill>
                  <a:schemeClr val="bg1">
                    <a:lumMod val="95000"/>
                  </a:schemeClr>
                </a:solidFill>
              </a:defRPr>
            </a:lvl1pPr>
          </a:lstStyle>
          <a:p>
            <a:r>
              <a:rPr lang="fi-FI"/>
              <a:t>Lisää kuva napsauttamalla kuvaketta</a:t>
            </a:r>
            <a:endParaRPr lang="fi-FI" dirty="0"/>
          </a:p>
        </p:txBody>
      </p:sp>
      <p:sp>
        <p:nvSpPr>
          <p:cNvPr id="14" name="Otsikko 13">
            <a:extLst>
              <a:ext uri="{FF2B5EF4-FFF2-40B4-BE49-F238E27FC236}">
                <a16:creationId xmlns:a16="http://schemas.microsoft.com/office/drawing/2014/main" id="{D0047F42-CE8B-4E39-86D9-99EE6990ECC2}"/>
              </a:ext>
            </a:extLst>
          </p:cNvPr>
          <p:cNvSpPr>
            <a:spLocks noGrp="1"/>
          </p:cNvSpPr>
          <p:nvPr>
            <p:ph type="title"/>
          </p:nvPr>
        </p:nvSpPr>
        <p:spPr bwMode="white">
          <a:xfrm>
            <a:off x="1306800" y="864000"/>
            <a:ext cx="9648000" cy="1440000"/>
          </a:xfrm>
        </p:spPr>
        <p:txBody>
          <a:bodyPr/>
          <a:lstStyle>
            <a:lvl1pPr algn="ctr">
              <a:defRPr>
                <a:solidFill>
                  <a:schemeClr val="bg1"/>
                </a:solidFill>
              </a:defRPr>
            </a:lvl1pPr>
          </a:lstStyle>
          <a:p>
            <a:r>
              <a:rPr lang="fi-FI"/>
              <a:t>Muokkaa ots. perustyyl. napsautt.</a:t>
            </a:r>
            <a:endParaRPr lang="fi-FI" dirty="0"/>
          </a:p>
        </p:txBody>
      </p:sp>
      <p:sp>
        <p:nvSpPr>
          <p:cNvPr id="3" name="Alaotsikko 2"/>
          <p:cNvSpPr>
            <a:spLocks noGrp="1"/>
          </p:cNvSpPr>
          <p:nvPr>
            <p:ph type="subTitle" idx="1"/>
          </p:nvPr>
        </p:nvSpPr>
        <p:spPr bwMode="gray">
          <a:xfrm>
            <a:off x="838800" y="4716000"/>
            <a:ext cx="10512000" cy="1152000"/>
          </a:xfrm>
        </p:spPr>
        <p:txBody>
          <a:bodyPr anchor="ctr">
            <a:normAutofit/>
          </a:bodyPr>
          <a:lstStyle>
            <a:lvl1pPr marL="0" indent="0" algn="ctr">
              <a:buNone/>
              <a:defRPr sz="2800" b="1">
                <a:solidFill>
                  <a:srgbClr val="1F417E"/>
                </a:solidFill>
                <a:effectLst/>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a:t>Muokkaa alaotsikon perustyyliä napsautt.</a:t>
            </a:r>
            <a:endParaRPr lang="fi-FI" dirty="0"/>
          </a:p>
        </p:txBody>
      </p:sp>
      <p:sp>
        <p:nvSpPr>
          <p:cNvPr id="17" name="Päivämäärän paikkamerkki 16">
            <a:extLst>
              <a:ext uri="{FF2B5EF4-FFF2-40B4-BE49-F238E27FC236}">
                <a16:creationId xmlns:a16="http://schemas.microsoft.com/office/drawing/2014/main" id="{B216F8BA-DBFD-4FA2-BEE2-ED94EF3D1279}"/>
              </a:ext>
            </a:extLst>
          </p:cNvPr>
          <p:cNvSpPr>
            <a:spLocks noGrp="1"/>
          </p:cNvSpPr>
          <p:nvPr>
            <p:ph type="dt" sz="half" idx="10"/>
          </p:nvPr>
        </p:nvSpPr>
        <p:spPr/>
        <p:txBody>
          <a:bodyPr/>
          <a:lstStyle>
            <a:lvl1pPr>
              <a:defRPr>
                <a:noFill/>
              </a:defRPr>
            </a:lvl1pPr>
          </a:lstStyle>
          <a:p>
            <a:fld id="{4DEF1DE5-3153-41DC-9029-A8E0F7729D62}" type="datetimeFigureOut">
              <a:rPr lang="fi-FI" smtClean="0"/>
              <a:t>27.2.2022</a:t>
            </a:fld>
            <a:endParaRPr lang="fi-FI"/>
          </a:p>
        </p:txBody>
      </p:sp>
      <p:sp>
        <p:nvSpPr>
          <p:cNvPr id="18" name="Alatunnisteen paikkamerkki 17">
            <a:extLst>
              <a:ext uri="{FF2B5EF4-FFF2-40B4-BE49-F238E27FC236}">
                <a16:creationId xmlns:a16="http://schemas.microsoft.com/office/drawing/2014/main" id="{F8499C74-8ADA-40FB-A171-8562E31CDD71}"/>
              </a:ext>
            </a:extLst>
          </p:cNvPr>
          <p:cNvSpPr>
            <a:spLocks noGrp="1"/>
          </p:cNvSpPr>
          <p:nvPr>
            <p:ph type="ftr" sz="quarter" idx="11"/>
          </p:nvPr>
        </p:nvSpPr>
        <p:spPr/>
        <p:txBody>
          <a:bodyPr/>
          <a:lstStyle>
            <a:lvl1pPr>
              <a:defRPr>
                <a:noFill/>
              </a:defRPr>
            </a:lvl1pPr>
          </a:lstStyle>
          <a:p>
            <a:endParaRPr lang="fi-FI"/>
          </a:p>
        </p:txBody>
      </p:sp>
      <p:pic>
        <p:nvPicPr>
          <p:cNvPr id="20" name="Kuva 19">
            <a:extLst>
              <a:ext uri="{FF2B5EF4-FFF2-40B4-BE49-F238E27FC236}">
                <a16:creationId xmlns:a16="http://schemas.microsoft.com/office/drawing/2014/main" id="{1E5B4F55-4287-4AA4-8502-E07CA1296E65}"/>
              </a:ext>
              <a:ext uri="{C183D7F6-B498-43B3-948B-1728B52AA6E4}">
                <adec:decorative xmlns:adec="http://schemas.microsoft.com/office/drawing/2017/decorative" val="1"/>
              </a:ext>
            </a:extLst>
          </p:cNvPr>
          <p:cNvPicPr>
            <a:picLocks noChangeAspect="1"/>
          </p:cNvPicPr>
          <p:nvPr/>
        </p:nvPicPr>
        <p:blipFill>
          <a:blip r:embed="rId4"/>
          <a:stretch>
            <a:fillRect/>
          </a:stretch>
        </p:blipFill>
        <p:spPr>
          <a:xfrm>
            <a:off x="838800" y="4484650"/>
            <a:ext cx="10518368" cy="88762"/>
          </a:xfrm>
          <a:prstGeom prst="rect">
            <a:avLst/>
          </a:prstGeom>
        </p:spPr>
      </p:pic>
    </p:spTree>
    <p:extLst>
      <p:ext uri="{BB962C8B-B14F-4D97-AF65-F5344CB8AC3E}">
        <p14:creationId xmlns:p14="http://schemas.microsoft.com/office/powerpoint/2010/main" val="19301442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p:cSld name="Otsikkodia 3">
    <p:spTree>
      <p:nvGrpSpPr>
        <p:cNvPr id="1" name=""/>
        <p:cNvGrpSpPr/>
        <p:nvPr/>
      </p:nvGrpSpPr>
      <p:grpSpPr>
        <a:xfrm>
          <a:off x="0" y="0"/>
          <a:ext cx="0" cy="0"/>
          <a:chOff x="0" y="0"/>
          <a:chExt cx="0" cy="0"/>
        </a:xfrm>
      </p:grpSpPr>
      <p:sp>
        <p:nvSpPr>
          <p:cNvPr id="4" name="Kuvan paikkamerkki 3">
            <a:extLst>
              <a:ext uri="{FF2B5EF4-FFF2-40B4-BE49-F238E27FC236}">
                <a16:creationId xmlns:a16="http://schemas.microsoft.com/office/drawing/2014/main" id="{C7110A8A-57C0-4831-A2C8-A1CF33FADBCA}"/>
              </a:ext>
            </a:extLst>
          </p:cNvPr>
          <p:cNvSpPr>
            <a:spLocks noGrp="1"/>
          </p:cNvSpPr>
          <p:nvPr>
            <p:ph type="pic" sz="quarter" idx="12"/>
          </p:nvPr>
        </p:nvSpPr>
        <p:spPr>
          <a:xfrm>
            <a:off x="838800" y="0"/>
            <a:ext cx="10519200" cy="4484688"/>
          </a:xfrm>
          <a:solidFill>
            <a:srgbClr val="595959"/>
          </a:solidFill>
        </p:spPr>
        <p:txBody>
          <a:bodyPr anchor="ctr"/>
          <a:lstStyle>
            <a:lvl1pPr algn="ctr">
              <a:buNone/>
              <a:defRPr>
                <a:solidFill>
                  <a:schemeClr val="bg1">
                    <a:lumMod val="95000"/>
                  </a:schemeClr>
                </a:solidFill>
              </a:defRPr>
            </a:lvl1pPr>
          </a:lstStyle>
          <a:p>
            <a:r>
              <a:rPr lang="fi-FI"/>
              <a:t>Lisää kuva napsauttamalla kuvaketta</a:t>
            </a:r>
            <a:endParaRPr lang="fi-FI" dirty="0"/>
          </a:p>
        </p:txBody>
      </p:sp>
      <p:sp>
        <p:nvSpPr>
          <p:cNvPr id="14" name="Otsikko 13">
            <a:extLst>
              <a:ext uri="{FF2B5EF4-FFF2-40B4-BE49-F238E27FC236}">
                <a16:creationId xmlns:a16="http://schemas.microsoft.com/office/drawing/2014/main" id="{D0047F42-CE8B-4E39-86D9-99EE6990ECC2}"/>
              </a:ext>
            </a:extLst>
          </p:cNvPr>
          <p:cNvSpPr>
            <a:spLocks noGrp="1"/>
          </p:cNvSpPr>
          <p:nvPr>
            <p:ph type="title"/>
          </p:nvPr>
        </p:nvSpPr>
        <p:spPr bwMode="white">
          <a:xfrm>
            <a:off x="1306800" y="864000"/>
            <a:ext cx="9648000" cy="1440000"/>
          </a:xfrm>
        </p:spPr>
        <p:txBody>
          <a:bodyPr/>
          <a:lstStyle>
            <a:lvl1pPr algn="ctr">
              <a:defRPr>
                <a:solidFill>
                  <a:schemeClr val="bg1"/>
                </a:solidFill>
              </a:defRPr>
            </a:lvl1pPr>
          </a:lstStyle>
          <a:p>
            <a:r>
              <a:rPr lang="fi-FI"/>
              <a:t>Muokkaa ots. perustyyl. napsautt.</a:t>
            </a:r>
            <a:endParaRPr lang="fi-FI" dirty="0"/>
          </a:p>
        </p:txBody>
      </p:sp>
      <p:sp>
        <p:nvSpPr>
          <p:cNvPr id="3" name="Alaotsikko 2"/>
          <p:cNvSpPr>
            <a:spLocks noGrp="1"/>
          </p:cNvSpPr>
          <p:nvPr>
            <p:ph type="subTitle" idx="1"/>
          </p:nvPr>
        </p:nvSpPr>
        <p:spPr bwMode="gray">
          <a:xfrm>
            <a:off x="838800" y="4716000"/>
            <a:ext cx="10512000" cy="1152000"/>
          </a:xfrm>
        </p:spPr>
        <p:txBody>
          <a:bodyPr anchor="ctr">
            <a:normAutofit/>
          </a:bodyPr>
          <a:lstStyle>
            <a:lvl1pPr marL="0" indent="0" algn="ctr">
              <a:buNone/>
              <a:defRPr sz="2800" b="1">
                <a:solidFill>
                  <a:srgbClr val="1F417E"/>
                </a:solidFill>
                <a:effectLst/>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a:t>Muokkaa alaotsikon perustyyliä napsautt.</a:t>
            </a:r>
            <a:endParaRPr lang="fi-FI" dirty="0"/>
          </a:p>
        </p:txBody>
      </p:sp>
      <p:sp>
        <p:nvSpPr>
          <p:cNvPr id="17" name="Päivämäärän paikkamerkki 16" hidden="1">
            <a:extLst>
              <a:ext uri="{FF2B5EF4-FFF2-40B4-BE49-F238E27FC236}">
                <a16:creationId xmlns:a16="http://schemas.microsoft.com/office/drawing/2014/main" id="{B216F8BA-DBFD-4FA2-BEE2-ED94EF3D1279}"/>
              </a:ext>
            </a:extLst>
          </p:cNvPr>
          <p:cNvSpPr>
            <a:spLocks noGrp="1"/>
          </p:cNvSpPr>
          <p:nvPr>
            <p:ph type="dt" sz="half" idx="10"/>
          </p:nvPr>
        </p:nvSpPr>
        <p:spPr/>
        <p:txBody>
          <a:bodyPr/>
          <a:lstStyle>
            <a:lvl1pPr>
              <a:defRPr>
                <a:noFill/>
              </a:defRPr>
            </a:lvl1pPr>
          </a:lstStyle>
          <a:p>
            <a:fld id="{4DEF1DE5-3153-41DC-9029-A8E0F7729D62}" type="datetimeFigureOut">
              <a:rPr lang="fi-FI" smtClean="0"/>
              <a:t>27.2.2022</a:t>
            </a:fld>
            <a:endParaRPr lang="fi-FI"/>
          </a:p>
        </p:txBody>
      </p:sp>
      <p:sp>
        <p:nvSpPr>
          <p:cNvPr id="18" name="Alatunnisteen paikkamerkki 17" hidden="1">
            <a:extLst>
              <a:ext uri="{FF2B5EF4-FFF2-40B4-BE49-F238E27FC236}">
                <a16:creationId xmlns:a16="http://schemas.microsoft.com/office/drawing/2014/main" id="{F8499C74-8ADA-40FB-A171-8562E31CDD71}"/>
              </a:ext>
            </a:extLst>
          </p:cNvPr>
          <p:cNvSpPr>
            <a:spLocks noGrp="1"/>
          </p:cNvSpPr>
          <p:nvPr>
            <p:ph type="ftr" sz="quarter" idx="11"/>
          </p:nvPr>
        </p:nvSpPr>
        <p:spPr/>
        <p:txBody>
          <a:bodyPr/>
          <a:lstStyle>
            <a:lvl1pPr>
              <a:defRPr>
                <a:noFill/>
              </a:defRPr>
            </a:lvl1pPr>
          </a:lstStyle>
          <a:p>
            <a:endParaRPr lang="fi-FI"/>
          </a:p>
        </p:txBody>
      </p:sp>
    </p:spTree>
    <p:extLst>
      <p:ext uri="{BB962C8B-B14F-4D97-AF65-F5344CB8AC3E}">
        <p14:creationId xmlns:p14="http://schemas.microsoft.com/office/powerpoint/2010/main" val="34774449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Osan ylätunniste">
    <p:spTree>
      <p:nvGrpSpPr>
        <p:cNvPr id="1" name=""/>
        <p:cNvGrpSpPr/>
        <p:nvPr/>
      </p:nvGrpSpPr>
      <p:grpSpPr>
        <a:xfrm>
          <a:off x="0" y="0"/>
          <a:ext cx="0" cy="0"/>
          <a:chOff x="0" y="0"/>
          <a:chExt cx="0" cy="0"/>
        </a:xfrm>
      </p:grpSpPr>
      <p:sp>
        <p:nvSpPr>
          <p:cNvPr id="2" name="Otsikko 1"/>
          <p:cNvSpPr>
            <a:spLocks noGrp="1"/>
          </p:cNvSpPr>
          <p:nvPr>
            <p:ph type="title" hasCustomPrompt="1"/>
          </p:nvPr>
        </p:nvSpPr>
        <p:spPr>
          <a:xfrm>
            <a:off x="838800" y="2905200"/>
            <a:ext cx="10488000" cy="1362075"/>
          </a:xfrm>
        </p:spPr>
        <p:txBody>
          <a:bodyPr anchor="b"/>
          <a:lstStyle>
            <a:lvl1pPr algn="l">
              <a:defRPr sz="4000" b="1" cap="none"/>
            </a:lvl1pPr>
          </a:lstStyle>
          <a:p>
            <a:r>
              <a:rPr lang="fi-FI" dirty="0"/>
              <a:t>Muokkaa </a:t>
            </a:r>
            <a:r>
              <a:rPr lang="fi-FI" dirty="0" err="1"/>
              <a:t>Perustyyl</a:t>
            </a:r>
            <a:r>
              <a:rPr lang="fi-FI" dirty="0"/>
              <a:t>. </a:t>
            </a:r>
            <a:r>
              <a:rPr lang="fi-FI" dirty="0" err="1"/>
              <a:t>Napsautt</a:t>
            </a:r>
            <a:r>
              <a:rPr lang="fi-FI" dirty="0"/>
              <a:t>.</a:t>
            </a:r>
          </a:p>
        </p:txBody>
      </p:sp>
      <p:sp>
        <p:nvSpPr>
          <p:cNvPr id="3" name="Tekstin paikkamerkki 2"/>
          <p:cNvSpPr>
            <a:spLocks noGrp="1"/>
          </p:cNvSpPr>
          <p:nvPr>
            <p:ph type="body" idx="1"/>
          </p:nvPr>
        </p:nvSpPr>
        <p:spPr>
          <a:xfrm>
            <a:off x="838800" y="4406401"/>
            <a:ext cx="10488000" cy="1500187"/>
          </a:xfrm>
        </p:spPr>
        <p:txBody>
          <a:bodyPr anchor="t"/>
          <a:lstStyle>
            <a:lvl1pPr marL="0" indent="0" algn="l">
              <a:spcBef>
                <a:spcPts val="0"/>
              </a:spcBef>
              <a:buNone/>
              <a:defRPr sz="2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i-FI"/>
              <a:t>Muokkaa tekstin perustyylejä napsauttamalla</a:t>
            </a:r>
          </a:p>
        </p:txBody>
      </p:sp>
      <p:sp>
        <p:nvSpPr>
          <p:cNvPr id="4" name="Päivämäärän paikkamerkki 3"/>
          <p:cNvSpPr>
            <a:spLocks noGrp="1"/>
          </p:cNvSpPr>
          <p:nvPr>
            <p:ph type="dt" sz="half" idx="10"/>
          </p:nvPr>
        </p:nvSpPr>
        <p:spPr/>
        <p:txBody>
          <a:bodyPr/>
          <a:lstStyle/>
          <a:p>
            <a:fld id="{4DEF1DE5-3153-41DC-9029-A8E0F7729D62}" type="datetimeFigureOut">
              <a:rPr lang="fi-FI" smtClean="0"/>
              <a:t>27.2.2022</a:t>
            </a:fld>
            <a:endParaRPr lang="fi-FI"/>
          </a:p>
        </p:txBody>
      </p:sp>
      <p:sp>
        <p:nvSpPr>
          <p:cNvPr id="5" name="Alatunnisteen paikkamerkki 4"/>
          <p:cNvSpPr>
            <a:spLocks noGrp="1"/>
          </p:cNvSpPr>
          <p:nvPr>
            <p:ph type="ftr" sz="quarter" idx="11"/>
          </p:nvPr>
        </p:nvSpPr>
        <p:spPr/>
        <p:txBody>
          <a:bodyPr/>
          <a:lstStyle/>
          <a:p>
            <a:endParaRPr lang="fi-FI"/>
          </a:p>
        </p:txBody>
      </p:sp>
    </p:spTree>
    <p:extLst>
      <p:ext uri="{BB962C8B-B14F-4D97-AF65-F5344CB8AC3E}">
        <p14:creationId xmlns:p14="http://schemas.microsoft.com/office/powerpoint/2010/main" val="3860071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Kaksi sisältökohdetta">
    <p:spTree>
      <p:nvGrpSpPr>
        <p:cNvPr id="1" name=""/>
        <p:cNvGrpSpPr/>
        <p:nvPr/>
      </p:nvGrpSpPr>
      <p:grpSpPr>
        <a:xfrm>
          <a:off x="0" y="0"/>
          <a:ext cx="0" cy="0"/>
          <a:chOff x="0" y="0"/>
          <a:chExt cx="0" cy="0"/>
        </a:xfrm>
      </p:grpSpPr>
      <p:sp>
        <p:nvSpPr>
          <p:cNvPr id="7" name="Otsikko 6">
            <a:extLst>
              <a:ext uri="{FF2B5EF4-FFF2-40B4-BE49-F238E27FC236}">
                <a16:creationId xmlns:a16="http://schemas.microsoft.com/office/drawing/2014/main" id="{1993DE25-9A5C-4AEC-9CB8-57E426111284}"/>
              </a:ext>
            </a:extLst>
          </p:cNvPr>
          <p:cNvSpPr>
            <a:spLocks noGrp="1"/>
          </p:cNvSpPr>
          <p:nvPr>
            <p:ph type="title"/>
          </p:nvPr>
        </p:nvSpPr>
        <p:spPr/>
        <p:txBody>
          <a:bodyPr/>
          <a:lstStyle/>
          <a:p>
            <a:r>
              <a:rPr lang="fi-FI"/>
              <a:t>Muokkaa ots. perustyyl. napsautt.</a:t>
            </a:r>
            <a:endParaRPr lang="fi-FI" dirty="0"/>
          </a:p>
        </p:txBody>
      </p:sp>
      <p:sp>
        <p:nvSpPr>
          <p:cNvPr id="3" name="Sisällön paikkamerkki 2"/>
          <p:cNvSpPr>
            <a:spLocks noGrp="1"/>
          </p:cNvSpPr>
          <p:nvPr>
            <p:ph sz="half" idx="1"/>
          </p:nvPr>
        </p:nvSpPr>
        <p:spPr>
          <a:xfrm>
            <a:off x="838800" y="1825200"/>
            <a:ext cx="5184000" cy="4140000"/>
          </a:xfrm>
        </p:spPr>
        <p:txBody>
          <a:bodyPr/>
          <a:lstStyle>
            <a:lvl1pPr>
              <a:spcBef>
                <a:spcPts val="1000"/>
              </a:spcBef>
              <a:defRPr sz="2800">
                <a:solidFill>
                  <a:schemeClr val="tx1"/>
                </a:solidFill>
              </a:defRPr>
            </a:lvl1pPr>
            <a:lvl2pPr>
              <a:spcBef>
                <a:spcPts val="1000"/>
              </a:spcBef>
              <a:defRPr sz="2800">
                <a:solidFill>
                  <a:schemeClr val="tx1"/>
                </a:solidFill>
              </a:defRPr>
            </a:lvl2pPr>
            <a:lvl3pPr>
              <a:spcBef>
                <a:spcPts val="1000"/>
              </a:spcBef>
              <a:defRPr sz="2800">
                <a:solidFill>
                  <a:schemeClr val="tx1"/>
                </a:solidFill>
              </a:defRPr>
            </a:lvl3pPr>
            <a:lvl4pPr>
              <a:spcBef>
                <a:spcPts val="1000"/>
              </a:spcBef>
              <a:defRPr sz="2800">
                <a:solidFill>
                  <a:schemeClr val="tx1"/>
                </a:solidFill>
              </a:defRPr>
            </a:lvl4pPr>
            <a:lvl5pPr>
              <a:spcBef>
                <a:spcPts val="1000"/>
              </a:spcBef>
              <a:defRPr sz="2800">
                <a:solidFill>
                  <a:schemeClr val="tx1"/>
                </a:solidFill>
              </a:defRPr>
            </a:lvl5pPr>
            <a:lvl6pPr>
              <a:defRPr sz="1800"/>
            </a:lvl6pPr>
            <a:lvl7pPr>
              <a:defRPr sz="1800"/>
            </a:lvl7pPr>
            <a:lvl8pPr>
              <a:defRPr sz="1800"/>
            </a:lvl8pPr>
            <a:lvl9pPr>
              <a:defRPr sz="1800"/>
            </a:lvl9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
        <p:nvSpPr>
          <p:cNvPr id="4" name="Sisällön paikkamerkki 3"/>
          <p:cNvSpPr>
            <a:spLocks noGrp="1"/>
          </p:cNvSpPr>
          <p:nvPr>
            <p:ph sz="half" idx="2"/>
          </p:nvPr>
        </p:nvSpPr>
        <p:spPr>
          <a:xfrm>
            <a:off x="6159888" y="1825200"/>
            <a:ext cx="5184000" cy="4140000"/>
          </a:xfrm>
        </p:spPr>
        <p:txBody>
          <a:bodyPr/>
          <a:lstStyle>
            <a:lvl1pPr>
              <a:spcBef>
                <a:spcPts val="1000"/>
              </a:spcBef>
              <a:defRPr sz="2800">
                <a:solidFill>
                  <a:schemeClr val="tx1"/>
                </a:solidFill>
              </a:defRPr>
            </a:lvl1pPr>
            <a:lvl2pPr>
              <a:spcBef>
                <a:spcPts val="1000"/>
              </a:spcBef>
              <a:defRPr sz="2800">
                <a:solidFill>
                  <a:schemeClr val="tx1"/>
                </a:solidFill>
              </a:defRPr>
            </a:lvl2pPr>
            <a:lvl3pPr>
              <a:spcBef>
                <a:spcPts val="1000"/>
              </a:spcBef>
              <a:defRPr sz="2800">
                <a:solidFill>
                  <a:schemeClr val="tx1"/>
                </a:solidFill>
              </a:defRPr>
            </a:lvl3pPr>
            <a:lvl4pPr>
              <a:spcBef>
                <a:spcPts val="1000"/>
              </a:spcBef>
              <a:defRPr sz="2800">
                <a:solidFill>
                  <a:schemeClr val="tx1"/>
                </a:solidFill>
              </a:defRPr>
            </a:lvl4pPr>
            <a:lvl5pPr>
              <a:spcBef>
                <a:spcPts val="1000"/>
              </a:spcBef>
              <a:defRPr sz="2800">
                <a:solidFill>
                  <a:schemeClr val="tx1"/>
                </a:solidFill>
              </a:defRPr>
            </a:lvl5pPr>
            <a:lvl6pPr>
              <a:defRPr sz="1800"/>
            </a:lvl6pPr>
            <a:lvl7pPr>
              <a:defRPr sz="1800"/>
            </a:lvl7pPr>
            <a:lvl8pPr>
              <a:defRPr sz="1800"/>
            </a:lvl8pPr>
            <a:lvl9pPr>
              <a:defRPr sz="1800"/>
            </a:lvl9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
        <p:nvSpPr>
          <p:cNvPr id="5" name="Päivämäärän paikkamerkki 4"/>
          <p:cNvSpPr>
            <a:spLocks noGrp="1"/>
          </p:cNvSpPr>
          <p:nvPr>
            <p:ph type="dt" sz="half" idx="10"/>
          </p:nvPr>
        </p:nvSpPr>
        <p:spPr/>
        <p:txBody>
          <a:bodyPr/>
          <a:lstStyle/>
          <a:p>
            <a:fld id="{4DEF1DE5-3153-41DC-9029-A8E0F7729D62}" type="datetimeFigureOut">
              <a:rPr lang="fi-FI" smtClean="0"/>
              <a:t>27.2.2022</a:t>
            </a:fld>
            <a:endParaRPr lang="fi-FI"/>
          </a:p>
        </p:txBody>
      </p:sp>
      <p:sp>
        <p:nvSpPr>
          <p:cNvPr id="6" name="Alatunnisteen paikkamerkki 5"/>
          <p:cNvSpPr>
            <a:spLocks noGrp="1"/>
          </p:cNvSpPr>
          <p:nvPr>
            <p:ph type="ftr" sz="quarter" idx="11"/>
          </p:nvPr>
        </p:nvSpPr>
        <p:spPr/>
        <p:txBody>
          <a:bodyPr/>
          <a:lstStyle/>
          <a:p>
            <a:endParaRPr lang="fi-FI"/>
          </a:p>
        </p:txBody>
      </p:sp>
    </p:spTree>
    <p:extLst>
      <p:ext uri="{BB962C8B-B14F-4D97-AF65-F5344CB8AC3E}">
        <p14:creationId xmlns:p14="http://schemas.microsoft.com/office/powerpoint/2010/main" val="40143103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Vertailu">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lvl1pPr>
              <a:defRPr/>
            </a:lvl1pPr>
          </a:lstStyle>
          <a:p>
            <a:r>
              <a:rPr lang="fi-FI"/>
              <a:t>Muokkaa ots. perustyyl. napsautt.</a:t>
            </a:r>
            <a:endParaRPr lang="fi-FI" dirty="0"/>
          </a:p>
        </p:txBody>
      </p:sp>
      <p:sp>
        <p:nvSpPr>
          <p:cNvPr id="3" name="Tekstin paikkamerkki 2"/>
          <p:cNvSpPr>
            <a:spLocks noGrp="1"/>
          </p:cNvSpPr>
          <p:nvPr>
            <p:ph type="body" idx="1"/>
          </p:nvPr>
        </p:nvSpPr>
        <p:spPr>
          <a:xfrm>
            <a:off x="838800" y="1692000"/>
            <a:ext cx="5184000" cy="810000"/>
          </a:xfrm>
        </p:spPr>
        <p:txBody>
          <a:bodyPr anchor="b"/>
          <a:lstStyle>
            <a:lvl1pPr marL="0" indent="0">
              <a:spcBef>
                <a:spcPts val="0"/>
              </a:spcBef>
              <a:buNone/>
              <a:defRPr sz="3200" b="1">
                <a:solidFill>
                  <a:srgbClr val="1F417E"/>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 napsauttamalla</a:t>
            </a:r>
          </a:p>
        </p:txBody>
      </p:sp>
      <p:sp>
        <p:nvSpPr>
          <p:cNvPr id="4" name="Sisällön paikkamerkki 3"/>
          <p:cNvSpPr>
            <a:spLocks noGrp="1"/>
          </p:cNvSpPr>
          <p:nvPr>
            <p:ph sz="half" idx="2"/>
          </p:nvPr>
        </p:nvSpPr>
        <p:spPr>
          <a:xfrm>
            <a:off x="838800" y="2520000"/>
            <a:ext cx="5184000" cy="3456000"/>
          </a:xfrm>
        </p:spPr>
        <p:txBody>
          <a:bodyPr/>
          <a:lstStyle>
            <a:lvl1pPr>
              <a:spcBef>
                <a:spcPts val="1000"/>
              </a:spcBef>
              <a:defRPr sz="2800"/>
            </a:lvl1pPr>
            <a:lvl2pPr>
              <a:spcBef>
                <a:spcPts val="1000"/>
              </a:spcBef>
              <a:defRPr sz="2800"/>
            </a:lvl2pPr>
            <a:lvl3pPr>
              <a:spcBef>
                <a:spcPts val="1000"/>
              </a:spcBef>
              <a:defRPr sz="2800"/>
            </a:lvl3pPr>
            <a:lvl4pPr>
              <a:spcBef>
                <a:spcPts val="1000"/>
              </a:spcBef>
              <a:defRPr sz="2800"/>
            </a:lvl4pPr>
            <a:lvl5pPr>
              <a:spcBef>
                <a:spcPts val="1000"/>
              </a:spcBef>
              <a:defRPr sz="2800"/>
            </a:lvl5pPr>
            <a:lvl6pPr>
              <a:defRPr sz="1600"/>
            </a:lvl6pPr>
            <a:lvl7pPr>
              <a:defRPr sz="1600"/>
            </a:lvl7pPr>
            <a:lvl8pPr>
              <a:defRPr sz="1600"/>
            </a:lvl8pPr>
            <a:lvl9pPr>
              <a:defRPr sz="1600"/>
            </a:lvl9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
        <p:nvSpPr>
          <p:cNvPr id="5" name="Tekstin paikkamerkki 4"/>
          <p:cNvSpPr>
            <a:spLocks noGrp="1"/>
          </p:cNvSpPr>
          <p:nvPr>
            <p:ph type="body" sz="quarter" idx="3"/>
          </p:nvPr>
        </p:nvSpPr>
        <p:spPr>
          <a:xfrm>
            <a:off x="6159600" y="1692000"/>
            <a:ext cx="5184000" cy="810000"/>
          </a:xfrm>
        </p:spPr>
        <p:txBody>
          <a:bodyPr anchor="b"/>
          <a:lstStyle>
            <a:lvl1pPr marL="0" indent="0">
              <a:spcBef>
                <a:spcPts val="0"/>
              </a:spcBef>
              <a:buNone/>
              <a:defRPr sz="3200" b="1">
                <a:solidFill>
                  <a:srgbClr val="1F417E"/>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 napsauttamalla</a:t>
            </a:r>
          </a:p>
        </p:txBody>
      </p:sp>
      <p:sp>
        <p:nvSpPr>
          <p:cNvPr id="6" name="Sisällön paikkamerkki 5"/>
          <p:cNvSpPr>
            <a:spLocks noGrp="1"/>
          </p:cNvSpPr>
          <p:nvPr>
            <p:ph sz="quarter" idx="4"/>
          </p:nvPr>
        </p:nvSpPr>
        <p:spPr>
          <a:xfrm>
            <a:off x="6159600" y="2520000"/>
            <a:ext cx="5184000" cy="3456000"/>
          </a:xfrm>
        </p:spPr>
        <p:txBody>
          <a:bodyPr/>
          <a:lstStyle>
            <a:lvl1pPr>
              <a:spcBef>
                <a:spcPts val="1000"/>
              </a:spcBef>
              <a:defRPr sz="2800"/>
            </a:lvl1pPr>
            <a:lvl2pPr>
              <a:spcBef>
                <a:spcPts val="1000"/>
              </a:spcBef>
              <a:defRPr sz="2800"/>
            </a:lvl2pPr>
            <a:lvl3pPr>
              <a:spcBef>
                <a:spcPts val="1000"/>
              </a:spcBef>
              <a:defRPr sz="2800"/>
            </a:lvl3pPr>
            <a:lvl4pPr>
              <a:spcBef>
                <a:spcPts val="1000"/>
              </a:spcBef>
              <a:defRPr sz="2800"/>
            </a:lvl4pPr>
            <a:lvl5pPr>
              <a:spcBef>
                <a:spcPts val="1000"/>
              </a:spcBef>
              <a:defRPr sz="2800"/>
            </a:lvl5pPr>
            <a:lvl6pPr>
              <a:defRPr sz="1600"/>
            </a:lvl6pPr>
            <a:lvl7pPr>
              <a:defRPr sz="1600"/>
            </a:lvl7pPr>
            <a:lvl8pPr>
              <a:defRPr sz="1600"/>
            </a:lvl8pPr>
            <a:lvl9pPr>
              <a:defRPr sz="1600"/>
            </a:lvl9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
        <p:nvSpPr>
          <p:cNvPr id="7" name="Päivämäärän paikkamerkki 6"/>
          <p:cNvSpPr>
            <a:spLocks noGrp="1"/>
          </p:cNvSpPr>
          <p:nvPr>
            <p:ph type="dt" sz="half" idx="10"/>
          </p:nvPr>
        </p:nvSpPr>
        <p:spPr/>
        <p:txBody>
          <a:bodyPr/>
          <a:lstStyle/>
          <a:p>
            <a:fld id="{4DEF1DE5-3153-41DC-9029-A8E0F7729D62}" type="datetimeFigureOut">
              <a:rPr lang="fi-FI" smtClean="0"/>
              <a:t>27.2.2022</a:t>
            </a:fld>
            <a:endParaRPr lang="fi-FI"/>
          </a:p>
        </p:txBody>
      </p:sp>
      <p:sp>
        <p:nvSpPr>
          <p:cNvPr id="8" name="Alatunnisteen paikkamerkki 7"/>
          <p:cNvSpPr>
            <a:spLocks noGrp="1"/>
          </p:cNvSpPr>
          <p:nvPr>
            <p:ph type="ftr" sz="quarter" idx="11"/>
          </p:nvPr>
        </p:nvSpPr>
        <p:spPr/>
        <p:txBody>
          <a:bodyPr/>
          <a:lstStyle/>
          <a:p>
            <a:endParaRPr lang="fi-FI"/>
          </a:p>
        </p:txBody>
      </p:sp>
    </p:spTree>
    <p:extLst>
      <p:ext uri="{BB962C8B-B14F-4D97-AF65-F5344CB8AC3E}">
        <p14:creationId xmlns:p14="http://schemas.microsoft.com/office/powerpoint/2010/main" val="3446597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Kuvatekstillinen sisältö">
    <p:spTree>
      <p:nvGrpSpPr>
        <p:cNvPr id="1" name=""/>
        <p:cNvGrpSpPr/>
        <p:nvPr/>
      </p:nvGrpSpPr>
      <p:grpSpPr>
        <a:xfrm>
          <a:off x="0" y="0"/>
          <a:ext cx="0" cy="0"/>
          <a:chOff x="0" y="0"/>
          <a:chExt cx="0" cy="0"/>
        </a:xfrm>
      </p:grpSpPr>
      <p:sp>
        <p:nvSpPr>
          <p:cNvPr id="7" name="Otsikko 6">
            <a:extLst>
              <a:ext uri="{FF2B5EF4-FFF2-40B4-BE49-F238E27FC236}">
                <a16:creationId xmlns:a16="http://schemas.microsoft.com/office/drawing/2014/main" id="{1993DE25-9A5C-4AEC-9CB8-57E426111284}"/>
              </a:ext>
            </a:extLst>
          </p:cNvPr>
          <p:cNvSpPr>
            <a:spLocks noGrp="1"/>
          </p:cNvSpPr>
          <p:nvPr>
            <p:ph type="title"/>
          </p:nvPr>
        </p:nvSpPr>
        <p:spPr>
          <a:xfrm>
            <a:off x="838800" y="360000"/>
            <a:ext cx="3934800" cy="2196000"/>
          </a:xfrm>
        </p:spPr>
        <p:txBody>
          <a:bodyPr/>
          <a:lstStyle>
            <a:lvl1pPr>
              <a:defRPr sz="3200"/>
            </a:lvl1pPr>
          </a:lstStyle>
          <a:p>
            <a:r>
              <a:rPr lang="fi-FI"/>
              <a:t>Muokkaa ots. perustyyl. napsautt.</a:t>
            </a:r>
            <a:endParaRPr lang="fi-FI" dirty="0"/>
          </a:p>
        </p:txBody>
      </p:sp>
      <p:sp>
        <p:nvSpPr>
          <p:cNvPr id="3" name="Sisällön paikkamerkki 2"/>
          <p:cNvSpPr>
            <a:spLocks noGrp="1"/>
          </p:cNvSpPr>
          <p:nvPr>
            <p:ph sz="half" idx="1"/>
          </p:nvPr>
        </p:nvSpPr>
        <p:spPr>
          <a:xfrm>
            <a:off x="838800" y="2556000"/>
            <a:ext cx="3934800" cy="3420000"/>
          </a:xfrm>
        </p:spPr>
        <p:txBody>
          <a:bodyPr/>
          <a:lstStyle>
            <a:lvl1pPr>
              <a:spcBef>
                <a:spcPts val="1000"/>
              </a:spcBef>
              <a:defRPr sz="2800">
                <a:solidFill>
                  <a:schemeClr val="tx1"/>
                </a:solidFill>
              </a:defRPr>
            </a:lvl1pPr>
            <a:lvl2pPr>
              <a:spcBef>
                <a:spcPts val="1000"/>
              </a:spcBef>
              <a:defRPr sz="2800">
                <a:solidFill>
                  <a:schemeClr val="tx1"/>
                </a:solidFill>
              </a:defRPr>
            </a:lvl2pPr>
            <a:lvl3pPr>
              <a:spcBef>
                <a:spcPts val="1000"/>
              </a:spcBef>
              <a:defRPr sz="2800">
                <a:solidFill>
                  <a:schemeClr val="tx1"/>
                </a:solidFill>
              </a:defRPr>
            </a:lvl3pPr>
            <a:lvl4pPr>
              <a:spcBef>
                <a:spcPts val="1000"/>
              </a:spcBef>
              <a:defRPr sz="2800">
                <a:solidFill>
                  <a:schemeClr val="tx1"/>
                </a:solidFill>
              </a:defRPr>
            </a:lvl4pPr>
            <a:lvl5pPr>
              <a:spcBef>
                <a:spcPts val="1000"/>
              </a:spcBef>
              <a:defRPr sz="2800">
                <a:solidFill>
                  <a:schemeClr val="tx1"/>
                </a:solidFill>
              </a:defRPr>
            </a:lvl5pPr>
            <a:lvl6pPr>
              <a:defRPr sz="1800"/>
            </a:lvl6pPr>
            <a:lvl7pPr>
              <a:defRPr sz="1800"/>
            </a:lvl7pPr>
            <a:lvl8pPr>
              <a:defRPr sz="1800"/>
            </a:lvl8pPr>
            <a:lvl9pPr>
              <a:defRPr sz="1800"/>
            </a:lvl9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
        <p:nvSpPr>
          <p:cNvPr id="4" name="Sisällön paikkamerkki 3"/>
          <p:cNvSpPr>
            <a:spLocks noGrp="1"/>
          </p:cNvSpPr>
          <p:nvPr>
            <p:ph sz="half" idx="2"/>
          </p:nvPr>
        </p:nvSpPr>
        <p:spPr>
          <a:xfrm>
            <a:off x="5154972" y="972000"/>
            <a:ext cx="6174000" cy="5014800"/>
          </a:xfrm>
        </p:spPr>
        <p:txBody>
          <a:bodyPr/>
          <a:lstStyle>
            <a:lvl1pPr>
              <a:spcBef>
                <a:spcPts val="1000"/>
              </a:spcBef>
              <a:defRPr sz="2800">
                <a:solidFill>
                  <a:schemeClr val="tx1"/>
                </a:solidFill>
              </a:defRPr>
            </a:lvl1pPr>
            <a:lvl2pPr>
              <a:spcBef>
                <a:spcPts val="1000"/>
              </a:spcBef>
              <a:defRPr sz="2800">
                <a:solidFill>
                  <a:schemeClr val="tx1"/>
                </a:solidFill>
              </a:defRPr>
            </a:lvl2pPr>
            <a:lvl3pPr>
              <a:spcBef>
                <a:spcPts val="1000"/>
              </a:spcBef>
              <a:defRPr sz="2800">
                <a:solidFill>
                  <a:schemeClr val="tx1"/>
                </a:solidFill>
              </a:defRPr>
            </a:lvl3pPr>
            <a:lvl4pPr>
              <a:spcBef>
                <a:spcPts val="1000"/>
              </a:spcBef>
              <a:defRPr sz="2800">
                <a:solidFill>
                  <a:schemeClr val="tx1"/>
                </a:solidFill>
              </a:defRPr>
            </a:lvl4pPr>
            <a:lvl5pPr>
              <a:spcBef>
                <a:spcPts val="1000"/>
              </a:spcBef>
              <a:defRPr sz="2800">
                <a:solidFill>
                  <a:schemeClr val="tx1"/>
                </a:solidFill>
              </a:defRPr>
            </a:lvl5pPr>
            <a:lvl6pPr>
              <a:defRPr sz="1800"/>
            </a:lvl6pPr>
            <a:lvl7pPr>
              <a:defRPr sz="1800"/>
            </a:lvl7pPr>
            <a:lvl8pPr>
              <a:defRPr sz="1800"/>
            </a:lvl8pPr>
            <a:lvl9pPr>
              <a:defRPr sz="1800"/>
            </a:lvl9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
        <p:nvSpPr>
          <p:cNvPr id="5" name="Päivämäärän paikkamerkki 4"/>
          <p:cNvSpPr>
            <a:spLocks noGrp="1"/>
          </p:cNvSpPr>
          <p:nvPr>
            <p:ph type="dt" sz="half" idx="10"/>
          </p:nvPr>
        </p:nvSpPr>
        <p:spPr/>
        <p:txBody>
          <a:bodyPr/>
          <a:lstStyle/>
          <a:p>
            <a:fld id="{4DEF1DE5-3153-41DC-9029-A8E0F7729D62}" type="datetimeFigureOut">
              <a:rPr lang="fi-FI" smtClean="0"/>
              <a:t>27.2.2022</a:t>
            </a:fld>
            <a:endParaRPr lang="fi-FI"/>
          </a:p>
        </p:txBody>
      </p:sp>
      <p:sp>
        <p:nvSpPr>
          <p:cNvPr id="6" name="Alatunnisteen paikkamerkki 5"/>
          <p:cNvSpPr>
            <a:spLocks noGrp="1"/>
          </p:cNvSpPr>
          <p:nvPr>
            <p:ph type="ftr" sz="quarter" idx="11"/>
          </p:nvPr>
        </p:nvSpPr>
        <p:spPr/>
        <p:txBody>
          <a:bodyPr/>
          <a:lstStyle/>
          <a:p>
            <a:endParaRPr lang="fi-FI"/>
          </a:p>
        </p:txBody>
      </p:sp>
    </p:spTree>
    <p:extLst>
      <p:ext uri="{BB962C8B-B14F-4D97-AF65-F5344CB8AC3E}">
        <p14:creationId xmlns:p14="http://schemas.microsoft.com/office/powerpoint/2010/main" val="17777048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pn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3.sv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tsikon paikkamerkki 1"/>
          <p:cNvSpPr>
            <a:spLocks noGrp="1"/>
          </p:cNvSpPr>
          <p:nvPr>
            <p:ph type="title"/>
          </p:nvPr>
        </p:nvSpPr>
        <p:spPr>
          <a:xfrm>
            <a:off x="838800" y="360000"/>
            <a:ext cx="10512000" cy="1440000"/>
          </a:xfrm>
          <a:prstGeom prst="rect">
            <a:avLst/>
          </a:prstGeom>
        </p:spPr>
        <p:txBody>
          <a:bodyPr vert="horz" lIns="91440" tIns="45720" rIns="91440" bIns="45720" rtlCol="0" anchor="ctr">
            <a:normAutofit/>
          </a:bodyPr>
          <a:lstStyle/>
          <a:p>
            <a:r>
              <a:rPr lang="fi-FI" dirty="0"/>
              <a:t>Muokkaa </a:t>
            </a:r>
            <a:r>
              <a:rPr lang="fi-FI" dirty="0" err="1"/>
              <a:t>perustyyl</a:t>
            </a:r>
            <a:r>
              <a:rPr lang="fi-FI" dirty="0"/>
              <a:t>. </a:t>
            </a:r>
            <a:r>
              <a:rPr lang="fi-FI" dirty="0" err="1"/>
              <a:t>napsautt</a:t>
            </a:r>
            <a:r>
              <a:rPr lang="fi-FI" dirty="0"/>
              <a:t>.</a:t>
            </a:r>
          </a:p>
        </p:txBody>
      </p:sp>
      <p:sp>
        <p:nvSpPr>
          <p:cNvPr id="3" name="Tekstin paikkamerkki 2"/>
          <p:cNvSpPr>
            <a:spLocks noGrp="1"/>
          </p:cNvSpPr>
          <p:nvPr>
            <p:ph type="body" idx="1"/>
          </p:nvPr>
        </p:nvSpPr>
        <p:spPr>
          <a:xfrm>
            <a:off x="838800" y="1825200"/>
            <a:ext cx="10512000" cy="4140000"/>
          </a:xfrm>
          <a:prstGeom prst="rect">
            <a:avLst/>
          </a:prstGeom>
        </p:spPr>
        <p:txBody>
          <a:bodyPr vert="horz" lIns="91440" tIns="45720" rIns="91440" bIns="45720" rtlCol="0">
            <a:normAutofit/>
          </a:bodyPr>
          <a:lstStyle/>
          <a:p>
            <a:pPr lvl="0"/>
            <a:r>
              <a:rPr lang="fi-FI" dirty="0"/>
              <a:t>Muokkaa tekstin perustyylejä napsauttamalla</a:t>
            </a:r>
          </a:p>
          <a:p>
            <a:pPr lvl="1"/>
            <a:r>
              <a:rPr lang="fi-FI" dirty="0"/>
              <a:t>toinen taso</a:t>
            </a:r>
          </a:p>
          <a:p>
            <a:pPr lvl="2"/>
            <a:r>
              <a:rPr lang="fi-FI" dirty="0"/>
              <a:t>kolmas taso</a:t>
            </a:r>
          </a:p>
          <a:p>
            <a:pPr lvl="3"/>
            <a:r>
              <a:rPr lang="fi-FI" dirty="0"/>
              <a:t>neljäs taso</a:t>
            </a:r>
          </a:p>
          <a:p>
            <a:pPr lvl="4"/>
            <a:r>
              <a:rPr lang="fi-FI" dirty="0"/>
              <a:t>viides taso</a:t>
            </a:r>
          </a:p>
          <a:p>
            <a:pPr lvl="5"/>
            <a:r>
              <a:rPr lang="fi-FI" dirty="0"/>
              <a:t>6</a:t>
            </a:r>
          </a:p>
          <a:p>
            <a:pPr lvl="6"/>
            <a:r>
              <a:rPr lang="fi-FI" dirty="0"/>
              <a:t>7</a:t>
            </a:r>
          </a:p>
          <a:p>
            <a:pPr lvl="7"/>
            <a:r>
              <a:rPr lang="fi-FI" dirty="0"/>
              <a:t>8</a:t>
            </a:r>
          </a:p>
          <a:p>
            <a:pPr lvl="8"/>
            <a:r>
              <a:rPr lang="fi-FI" dirty="0"/>
              <a:t>9</a:t>
            </a:r>
          </a:p>
        </p:txBody>
      </p:sp>
      <p:sp>
        <p:nvSpPr>
          <p:cNvPr id="4" name="Päivämäärän paikkamerkki 3"/>
          <p:cNvSpPr>
            <a:spLocks noGrp="1"/>
          </p:cNvSpPr>
          <p:nvPr>
            <p:ph type="dt" sz="half" idx="2"/>
          </p:nvPr>
        </p:nvSpPr>
        <p:spPr>
          <a:xfrm>
            <a:off x="838800" y="6356351"/>
            <a:ext cx="1080000" cy="365125"/>
          </a:xfrm>
          <a:prstGeom prst="rect">
            <a:avLst/>
          </a:prstGeom>
        </p:spPr>
        <p:txBody>
          <a:bodyPr vert="horz" lIns="91440" tIns="45720" rIns="91440" bIns="45720" rtlCol="0" anchor="ctr"/>
          <a:lstStyle>
            <a:lvl1pPr algn="l">
              <a:defRPr sz="1200">
                <a:solidFill>
                  <a:schemeClr val="tx2"/>
                </a:solidFill>
              </a:defRPr>
            </a:lvl1pPr>
          </a:lstStyle>
          <a:p>
            <a:fld id="{4DEF1DE5-3153-41DC-9029-A8E0F7729D62}" type="datetimeFigureOut">
              <a:rPr lang="fi-FI" smtClean="0"/>
              <a:t>27.2.2022</a:t>
            </a:fld>
            <a:endParaRPr lang="fi-FI"/>
          </a:p>
        </p:txBody>
      </p:sp>
      <p:sp>
        <p:nvSpPr>
          <p:cNvPr id="5" name="Alatunnisteen paikkamerkki 4"/>
          <p:cNvSpPr>
            <a:spLocks noGrp="1"/>
          </p:cNvSpPr>
          <p:nvPr>
            <p:ph type="ftr" sz="quarter" idx="3"/>
          </p:nvPr>
        </p:nvSpPr>
        <p:spPr>
          <a:xfrm>
            <a:off x="1926000" y="6356351"/>
            <a:ext cx="3508800" cy="365125"/>
          </a:xfrm>
          <a:prstGeom prst="rect">
            <a:avLst/>
          </a:prstGeom>
        </p:spPr>
        <p:txBody>
          <a:bodyPr vert="horz" lIns="91440" tIns="45720" rIns="91440" bIns="45720" rtlCol="0" anchor="ctr"/>
          <a:lstStyle>
            <a:lvl1pPr algn="l">
              <a:defRPr sz="1200">
                <a:solidFill>
                  <a:schemeClr val="tx2"/>
                </a:solidFill>
              </a:defRPr>
            </a:lvl1pPr>
          </a:lstStyle>
          <a:p>
            <a:endParaRPr lang="fi-FI"/>
          </a:p>
        </p:txBody>
      </p:sp>
      <p:pic>
        <p:nvPicPr>
          <p:cNvPr id="6" name="Kuva 5">
            <a:extLst>
              <a:ext uri="{FF2B5EF4-FFF2-40B4-BE49-F238E27FC236}">
                <a16:creationId xmlns:a16="http://schemas.microsoft.com/office/drawing/2014/main" id="{7E3BA52F-62CE-4DBA-AEA5-6EF28B6B037A}"/>
              </a:ext>
              <a:ext uri="{C183D7F6-B498-43B3-948B-1728B52AA6E4}">
                <adec:decorative xmlns:adec="http://schemas.microsoft.com/office/drawing/2017/decorative" val="1"/>
              </a:ext>
            </a:extLst>
          </p:cNvPr>
          <p:cNvPicPr>
            <a:picLocks noChangeAspect="1"/>
          </p:cNvPicPr>
          <p:nvPr/>
        </p:nvPicPr>
        <p:blipFill>
          <a:blip r:embed="rId17"/>
          <a:stretch>
            <a:fillRect/>
          </a:stretch>
        </p:blipFill>
        <p:spPr>
          <a:xfrm>
            <a:off x="838200" y="6088201"/>
            <a:ext cx="10518368" cy="88762"/>
          </a:xfrm>
          <a:prstGeom prst="rect">
            <a:avLst/>
          </a:prstGeom>
        </p:spPr>
      </p:pic>
      <p:pic>
        <p:nvPicPr>
          <p:cNvPr id="9" name="Logo">
            <a:extLst>
              <a:ext uri="{FF2B5EF4-FFF2-40B4-BE49-F238E27FC236}">
                <a16:creationId xmlns:a16="http://schemas.microsoft.com/office/drawing/2014/main" id="{27066CC5-7409-45A3-AAF2-5E5CA4359094}"/>
              </a:ext>
              <a:ext uri="{C183D7F6-B498-43B3-948B-1728B52AA6E4}">
                <adec:decorative xmlns:adec="http://schemas.microsoft.com/office/drawing/2017/decorative" val="1"/>
              </a:ext>
            </a:extLst>
          </p:cNvPr>
          <p:cNvPicPr>
            <a:picLocks noChangeAspect="1"/>
          </p:cNvPicPr>
          <p:nvPr/>
        </p:nvPicPr>
        <p:blipFill>
          <a:blip r:embed="rId18" cstate="hqprint">
            <a:extLst>
              <a:ext uri="{28A0092B-C50C-407E-A947-70E740481C1C}">
                <a14:useLocalDpi xmlns:a14="http://schemas.microsoft.com/office/drawing/2010/main" val="0"/>
              </a:ext>
              <a:ext uri="{96DAC541-7B7A-43D3-8B79-37D633B846F1}">
                <asvg:svgBlip xmlns:asvg="http://schemas.microsoft.com/office/drawing/2016/SVG/main" r:embed="rId19"/>
              </a:ext>
            </a:extLst>
          </a:blip>
          <a:stretch>
            <a:fillRect/>
          </a:stretch>
        </p:blipFill>
        <p:spPr>
          <a:xfrm>
            <a:off x="10119730" y="6416157"/>
            <a:ext cx="1155793" cy="262800"/>
          </a:xfrm>
          <a:prstGeom prst="rect">
            <a:avLst/>
          </a:prstGeom>
        </p:spPr>
      </p:pic>
    </p:spTree>
    <p:extLst>
      <p:ext uri="{BB962C8B-B14F-4D97-AF65-F5344CB8AC3E}">
        <p14:creationId xmlns:p14="http://schemas.microsoft.com/office/powerpoint/2010/main" val="3683669181"/>
      </p:ext>
    </p:extLst>
  </p:cSld>
  <p:clrMap bg1="lt1" tx1="dk1" bg2="lt2" tx2="dk2" accent1="accent1" accent2="accent2" accent3="accent3" accent4="accent4" accent5="accent5" accent6="accent6" hlink="hlink" folHlink="folHlink"/>
  <p:sldLayoutIdLst>
    <p:sldLayoutId id="2147483741" r:id="rId1"/>
    <p:sldLayoutId id="2147483742" r:id="rId2"/>
    <p:sldLayoutId id="2147483743" r:id="rId3"/>
    <p:sldLayoutId id="2147483744" r:id="rId4"/>
    <p:sldLayoutId id="2147483745" r:id="rId5"/>
    <p:sldLayoutId id="2147483746" r:id="rId6"/>
    <p:sldLayoutId id="2147483747" r:id="rId7"/>
    <p:sldLayoutId id="2147483748" r:id="rId8"/>
    <p:sldLayoutId id="2147483749" r:id="rId9"/>
    <p:sldLayoutId id="2147483750" r:id="rId10"/>
    <p:sldLayoutId id="2147483751" r:id="rId11"/>
    <p:sldLayoutId id="2147483752" r:id="rId12"/>
    <p:sldLayoutId id="2147483753" r:id="rId13"/>
    <p:sldLayoutId id="2147483754" r:id="rId14"/>
    <p:sldLayoutId id="2147483755" r:id="rId15"/>
  </p:sldLayoutIdLst>
  <p:txStyles>
    <p:titleStyle>
      <a:lvl1pPr algn="l" defTabSz="914400" rtl="0" eaLnBrk="1" latinLnBrk="0" hangingPunct="1">
        <a:lnSpc>
          <a:spcPct val="90000"/>
        </a:lnSpc>
        <a:spcBef>
          <a:spcPct val="0"/>
        </a:spcBef>
        <a:buNone/>
        <a:defRPr sz="4800" b="1" kern="1200">
          <a:solidFill>
            <a:srgbClr val="1F417E"/>
          </a:solidFill>
          <a:latin typeface="+mj-lt"/>
          <a:ea typeface="+mj-ea"/>
          <a:cs typeface="+mj-cs"/>
        </a:defRPr>
      </a:lvl1pPr>
    </p:titleStyle>
    <p:bodyStyle>
      <a:lvl1pPr marL="252000" indent="-252000" algn="l" defTabSz="914400" rtl="0" eaLnBrk="1" latinLnBrk="0" hangingPunct="1">
        <a:spcBef>
          <a:spcPts val="1000"/>
        </a:spcBef>
        <a:buClr>
          <a:schemeClr val="accent2"/>
        </a:buClr>
        <a:buSzPct val="80000"/>
        <a:buFont typeface="Microsoft Sans Serif" pitchFamily="34" charset="0"/>
        <a:buChar char="•"/>
        <a:defRPr sz="2800" kern="1200">
          <a:solidFill>
            <a:schemeClr val="tx1"/>
          </a:solidFill>
          <a:latin typeface="+mn-lt"/>
          <a:ea typeface="+mn-ea"/>
          <a:cs typeface="+mn-cs"/>
        </a:defRPr>
      </a:lvl1pPr>
      <a:lvl2pPr marL="504000" indent="-252000" algn="l" defTabSz="914400" rtl="0" eaLnBrk="1" latinLnBrk="0" hangingPunct="1">
        <a:spcBef>
          <a:spcPts val="1000"/>
        </a:spcBef>
        <a:buClr>
          <a:schemeClr val="accent2"/>
        </a:buClr>
        <a:buSzPct val="80000"/>
        <a:buFont typeface="Arial" pitchFamily="34" charset="0"/>
        <a:buChar char="•"/>
        <a:defRPr sz="2800" kern="1200">
          <a:solidFill>
            <a:schemeClr val="tx1"/>
          </a:solidFill>
          <a:latin typeface="+mn-lt"/>
          <a:ea typeface="+mn-ea"/>
          <a:cs typeface="+mn-cs"/>
        </a:defRPr>
      </a:lvl2pPr>
      <a:lvl3pPr marL="756000" indent="-252000" algn="l" defTabSz="914400" rtl="0" eaLnBrk="1" latinLnBrk="0" hangingPunct="1">
        <a:spcBef>
          <a:spcPts val="1000"/>
        </a:spcBef>
        <a:buClr>
          <a:schemeClr val="accent2"/>
        </a:buClr>
        <a:buSzPct val="80000"/>
        <a:buFont typeface="Arial" pitchFamily="34" charset="0"/>
        <a:buChar char="•"/>
        <a:defRPr sz="2800" kern="1200">
          <a:solidFill>
            <a:schemeClr val="tx1"/>
          </a:solidFill>
          <a:latin typeface="+mn-lt"/>
          <a:ea typeface="+mn-ea"/>
          <a:cs typeface="+mn-cs"/>
        </a:defRPr>
      </a:lvl3pPr>
      <a:lvl4pPr marL="1008000" indent="-252000" algn="l" defTabSz="914400" rtl="0" eaLnBrk="1" latinLnBrk="0" hangingPunct="1">
        <a:spcBef>
          <a:spcPts val="1000"/>
        </a:spcBef>
        <a:buClr>
          <a:schemeClr val="accent2"/>
        </a:buClr>
        <a:buSzPct val="80000"/>
        <a:buFont typeface="Arial" pitchFamily="34" charset="0"/>
        <a:buChar char="•"/>
        <a:defRPr sz="2800" kern="1200">
          <a:solidFill>
            <a:schemeClr val="tx1"/>
          </a:solidFill>
          <a:latin typeface="+mn-lt"/>
          <a:ea typeface="+mn-ea"/>
          <a:cs typeface="+mn-cs"/>
        </a:defRPr>
      </a:lvl4pPr>
      <a:lvl5pPr marL="1260000" indent="-252000" algn="l" defTabSz="914400" rtl="0" eaLnBrk="1" latinLnBrk="0" hangingPunct="1">
        <a:spcBef>
          <a:spcPts val="1000"/>
        </a:spcBef>
        <a:buClr>
          <a:schemeClr val="accent2"/>
        </a:buClr>
        <a:buSzPct val="80000"/>
        <a:buFont typeface="Arial" pitchFamily="34" charset="0"/>
        <a:buChar char="•"/>
        <a:defRPr sz="2800" kern="1200">
          <a:solidFill>
            <a:schemeClr val="tx1"/>
          </a:solidFill>
          <a:latin typeface="+mn-lt"/>
          <a:ea typeface="+mn-ea"/>
          <a:cs typeface="+mn-cs"/>
        </a:defRPr>
      </a:lvl5pPr>
      <a:lvl6pPr marL="1512000" indent="-252000" algn="l" defTabSz="914400" rtl="0" eaLnBrk="1" latinLnBrk="0" hangingPunct="1">
        <a:spcBef>
          <a:spcPts val="1000"/>
        </a:spcBef>
        <a:buClr>
          <a:schemeClr val="accent2"/>
        </a:buClr>
        <a:buSzPct val="80000"/>
        <a:buFont typeface="Arial" pitchFamily="34" charset="0"/>
        <a:buChar char="•"/>
        <a:defRPr sz="2800" kern="1200">
          <a:solidFill>
            <a:schemeClr val="tx1"/>
          </a:solidFill>
          <a:latin typeface="+mn-lt"/>
          <a:ea typeface="+mn-ea"/>
          <a:cs typeface="+mn-cs"/>
        </a:defRPr>
      </a:lvl6pPr>
      <a:lvl7pPr marL="1764000" indent="-252000" algn="l" defTabSz="914400" rtl="0" eaLnBrk="1" latinLnBrk="0" hangingPunct="1">
        <a:spcBef>
          <a:spcPts val="1000"/>
        </a:spcBef>
        <a:buClr>
          <a:schemeClr val="accent2"/>
        </a:buClr>
        <a:buSzPct val="80000"/>
        <a:buFont typeface="Arial" pitchFamily="34" charset="0"/>
        <a:buChar char="•"/>
        <a:defRPr sz="2800" kern="1200">
          <a:solidFill>
            <a:schemeClr val="tx1"/>
          </a:solidFill>
          <a:latin typeface="+mn-lt"/>
          <a:ea typeface="+mn-ea"/>
          <a:cs typeface="+mn-cs"/>
        </a:defRPr>
      </a:lvl7pPr>
      <a:lvl8pPr marL="2016000" indent="-252000" algn="l" defTabSz="914400" rtl="0" eaLnBrk="1" latinLnBrk="0" hangingPunct="1">
        <a:spcBef>
          <a:spcPts val="1000"/>
        </a:spcBef>
        <a:buClr>
          <a:schemeClr val="accent2"/>
        </a:buClr>
        <a:buSzPct val="80000"/>
        <a:buFont typeface="Arial" pitchFamily="34" charset="0"/>
        <a:buChar char="•"/>
        <a:defRPr sz="2800" kern="1200">
          <a:solidFill>
            <a:schemeClr val="tx1"/>
          </a:solidFill>
          <a:latin typeface="+mn-lt"/>
          <a:ea typeface="+mn-ea"/>
          <a:cs typeface="+mn-cs"/>
        </a:defRPr>
      </a:lvl8pPr>
      <a:lvl9pPr marL="2268000" indent="-252000" algn="l" defTabSz="914400" rtl="0" eaLnBrk="1" latinLnBrk="0" hangingPunct="1">
        <a:spcBef>
          <a:spcPts val="1000"/>
        </a:spcBef>
        <a:buClr>
          <a:schemeClr val="accent2"/>
        </a:buClr>
        <a:buSzPct val="80000"/>
        <a:buFont typeface="Arial" pitchFamily="34" charset="0"/>
        <a:buChar char="•"/>
        <a:defRPr sz="28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4DE8303C-1CC9-46C0-877C-D1FBF9F51AC7}"/>
              </a:ext>
            </a:extLst>
          </p:cNvPr>
          <p:cNvSpPr>
            <a:spLocks noGrp="1"/>
          </p:cNvSpPr>
          <p:nvPr>
            <p:ph type="title"/>
          </p:nvPr>
        </p:nvSpPr>
        <p:spPr/>
        <p:txBody>
          <a:bodyPr>
            <a:normAutofit fontScale="90000"/>
          </a:bodyPr>
          <a:lstStyle/>
          <a:p>
            <a:r>
              <a:rPr lang="fi-FI" dirty="0"/>
              <a:t>Kohti maakunnallista sotea (KOMAS)</a:t>
            </a:r>
            <a:br>
              <a:rPr lang="fi-FI" dirty="0"/>
            </a:br>
            <a:r>
              <a:rPr lang="fi-FI" dirty="0"/>
              <a:t>1.6.2020-31.12.2021</a:t>
            </a:r>
          </a:p>
        </p:txBody>
      </p:sp>
      <p:sp>
        <p:nvSpPr>
          <p:cNvPr id="3" name="Alaotsikko 2">
            <a:extLst>
              <a:ext uri="{FF2B5EF4-FFF2-40B4-BE49-F238E27FC236}">
                <a16:creationId xmlns:a16="http://schemas.microsoft.com/office/drawing/2014/main" id="{602A6AD0-97BC-47CD-AD50-FAE00B90EE6E}"/>
              </a:ext>
            </a:extLst>
          </p:cNvPr>
          <p:cNvSpPr>
            <a:spLocks noGrp="1"/>
          </p:cNvSpPr>
          <p:nvPr>
            <p:ph type="subTitle" idx="1"/>
          </p:nvPr>
        </p:nvSpPr>
        <p:spPr/>
        <p:txBody>
          <a:bodyPr/>
          <a:lstStyle/>
          <a:p>
            <a:r>
              <a:rPr lang="fi-FI" dirty="0"/>
              <a:t>Loppuraportointi – keskeisiä nostoja ohjausryhmälle 10.3.2022</a:t>
            </a:r>
            <a:endParaRPr lang="fi-FI" sz="1600" dirty="0"/>
          </a:p>
        </p:txBody>
      </p:sp>
    </p:spTree>
    <p:extLst>
      <p:ext uri="{BB962C8B-B14F-4D97-AF65-F5344CB8AC3E}">
        <p14:creationId xmlns:p14="http://schemas.microsoft.com/office/powerpoint/2010/main" val="2900088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normAutofit/>
          </a:bodyPr>
          <a:lstStyle/>
          <a:p>
            <a:r>
              <a:rPr lang="fi-FI" sz="2400" dirty="0"/>
              <a:t>KOMAS 3: Toimintatapojen ja -prosessien uudistaminen ja yhtenäistäminen digitaalisten välineiden avulla (1/2)</a:t>
            </a:r>
          </a:p>
        </p:txBody>
      </p:sp>
      <p:sp>
        <p:nvSpPr>
          <p:cNvPr id="3" name="Sisällön paikkamerkki 2"/>
          <p:cNvSpPr>
            <a:spLocks noGrp="1"/>
          </p:cNvSpPr>
          <p:nvPr>
            <p:ph idx="1"/>
          </p:nvPr>
        </p:nvSpPr>
        <p:spPr>
          <a:xfrm>
            <a:off x="838800" y="1484784"/>
            <a:ext cx="10512000" cy="4752528"/>
          </a:xfrm>
        </p:spPr>
        <p:txBody>
          <a:bodyPr vert="horz" lIns="91440" tIns="45720" rIns="91440" bIns="45720" rtlCol="0" anchor="t">
            <a:noAutofit/>
          </a:bodyPr>
          <a:lstStyle/>
          <a:p>
            <a:pPr marL="251460" indent="-251460"/>
            <a:r>
              <a:rPr lang="fi-FI" sz="1600" dirty="0"/>
              <a:t>Osa-alue rakentui pitkälti kuntatoteutuksen ympärille, jossa päätavoitteina olivat 1) asukkaan digitaalisten palveluiden kehittäminen, 2) alueellisten toimintamallien yhtenäistäminen, 3) valtakunnallisten toimintamallien ja määrittelyiden käyttöönotto sekä 4) tietojärjestelmien konsolidointien ja hankintojen valmistelu.</a:t>
            </a:r>
            <a:endParaRPr lang="en-US" dirty="0"/>
          </a:p>
          <a:p>
            <a:pPr marL="251460" indent="-251460"/>
            <a:r>
              <a:rPr lang="fi-FI" sz="1600" dirty="0"/>
              <a:t>Toteutuksen tavoitteissa onnistuminen: </a:t>
            </a:r>
          </a:p>
          <a:p>
            <a:pPr marL="252000" lvl="1" indent="0">
              <a:buNone/>
            </a:pPr>
            <a:r>
              <a:rPr lang="fi-FI" sz="1600" dirty="0"/>
              <a:t>Omaolo tuotiin kaikkien Pirkanmaan kuntien käyttöön. Myös erilaisia digitaalisia etäpalveluita otettiin kunnissa käyttöön ja niiden jalkauttaminen ja kehittäminen jatkuu muun muassa </a:t>
            </a:r>
            <a:r>
              <a:rPr lang="fi-FI" sz="1600" dirty="0" err="1"/>
              <a:t>PirSote</a:t>
            </a:r>
            <a:r>
              <a:rPr lang="fi-FI" sz="1600" dirty="0"/>
              <a:t>-hankkeessa. Myös sosiaalipalveluiden Kanta-liittymiset on toteutettu suunnitelman mukaisesti </a:t>
            </a:r>
            <a:r>
              <a:rPr lang="fi-FI" sz="1600" dirty="0" err="1"/>
              <a:t>Efficaa</a:t>
            </a:r>
            <a:r>
              <a:rPr lang="fi-FI" sz="1600" dirty="0"/>
              <a:t> käyttävissä kunnissa, </a:t>
            </a:r>
            <a:r>
              <a:rPr lang="fi-FI" sz="1600" dirty="0" err="1"/>
              <a:t>ProConsonaa</a:t>
            </a:r>
            <a:r>
              <a:rPr lang="fi-FI" sz="1600" dirty="0"/>
              <a:t> käyttävien kuntien osalta tehtiin palvelutehtäväluokituksen edellyttämät muutokset. Myös kuvantamisen arkiston käyttöönotot toteutuivat pääosin suunnitelmien mukaisesti, AluePegasos otettiin käyttöön ja sosiaalipalveluiden asiakastietojärjestelmän määrittelytyöt valmistuivat ajallaan. </a:t>
            </a:r>
            <a:endParaRPr lang="fi-FI" sz="1600" dirty="0">
              <a:cs typeface="Calibri"/>
            </a:endParaRPr>
          </a:p>
          <a:p>
            <a:pPr marL="251460" indent="-251460"/>
            <a:r>
              <a:rPr lang="fi-FI" sz="1600" dirty="0"/>
              <a:t>Pidemmän aikavälin hyödyt:</a:t>
            </a:r>
          </a:p>
          <a:p>
            <a:pPr marL="252000" lvl="1" indent="0">
              <a:buNone/>
            </a:pPr>
            <a:r>
              <a:rPr lang="fi-FI" sz="1600" dirty="0"/>
              <a:t>Pirkanmaalaisten lisääntyneet digitaaliset asiointimahdollisuudet. Kasvanut valmius yhdenmukaistaa Pirkanmaan alueella tuotettavia sosiaali- ja terveyspalveluita. Asiakkaiden omatoimisuuden tukeminen ja palvelujen parempi saatavuus/saavutettavuus. Otettu askel kohti maakunnallisia toimintatapoja ja yhdenmukaisia matalan kynnyksen digitaalisia palveluratkaisuja. Hanke on osaltaan edistänyt palvelujen tarjoamista siten, että henkilöstön lisäämisen paine ei kasva samalla tavalla kuin ilman kehittämistoimenpiteitä.</a:t>
            </a:r>
            <a:endParaRPr lang="fi-FI" sz="1600" dirty="0">
              <a:cs typeface="Calibri"/>
            </a:endParaRPr>
          </a:p>
        </p:txBody>
      </p:sp>
    </p:spTree>
    <p:extLst>
      <p:ext uri="{BB962C8B-B14F-4D97-AF65-F5344CB8AC3E}">
        <p14:creationId xmlns:p14="http://schemas.microsoft.com/office/powerpoint/2010/main" val="26548872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normAutofit/>
          </a:bodyPr>
          <a:lstStyle/>
          <a:p>
            <a:r>
              <a:rPr lang="fi-FI" sz="2400" dirty="0"/>
              <a:t>KOMAS 3: Toimintatapojen ja -prosessien uudistaminen ja yhtenäistäminen digitaalisten välineiden avulla (2/2)</a:t>
            </a:r>
          </a:p>
        </p:txBody>
      </p:sp>
      <p:sp>
        <p:nvSpPr>
          <p:cNvPr id="3" name="Sisällön paikkamerkki 2"/>
          <p:cNvSpPr>
            <a:spLocks noGrp="1"/>
          </p:cNvSpPr>
          <p:nvPr>
            <p:ph idx="1"/>
          </p:nvPr>
        </p:nvSpPr>
        <p:spPr>
          <a:xfrm>
            <a:off x="838800" y="1484784"/>
            <a:ext cx="10512000" cy="4752528"/>
          </a:xfrm>
        </p:spPr>
        <p:txBody>
          <a:bodyPr vert="horz" lIns="91440" tIns="45720" rIns="91440" bIns="45720" rtlCol="0" anchor="t">
            <a:noAutofit/>
          </a:bodyPr>
          <a:lstStyle/>
          <a:p>
            <a:endParaRPr lang="fi-FI" sz="1800" dirty="0"/>
          </a:p>
          <a:p>
            <a:r>
              <a:rPr lang="fi-FI" sz="1800" dirty="0"/>
              <a:t>Kuntatoteutusta haastoivat erityisesti kireä aikataulu, henkilöresurssien saatavuus, laajasti oman työn ohessa tekeminen ja hankkeen täysimääräisen hyödyntämisen jääminen suunniteltua vajaammaksi. </a:t>
            </a:r>
          </a:p>
          <a:p>
            <a:pPr marL="251460" indent="-251460"/>
            <a:r>
              <a:rPr lang="fi-FI" sz="1800" dirty="0"/>
              <a:t>Kuntien näkökulmasta vauhtiin päästyään hanke loppui liian aikaisin. </a:t>
            </a:r>
          </a:p>
          <a:p>
            <a:pPr marL="251460" indent="-251460"/>
            <a:r>
              <a:rPr lang="fi-FI" sz="1800" dirty="0"/>
              <a:t>Epäselvyyttä kunnissa aiheutti alkuun myös KOMAS-hankkeen tukikelpoisten kustannusten suhde </a:t>
            </a:r>
            <a:r>
              <a:rPr lang="fi-FI" sz="1800" dirty="0" err="1"/>
              <a:t>PirSote</a:t>
            </a:r>
            <a:r>
              <a:rPr lang="fi-FI" sz="1800" dirty="0"/>
              <a:t>-sisarhankkeeseen.  </a:t>
            </a:r>
            <a:endParaRPr lang="fi-FI" sz="1800" dirty="0">
              <a:cs typeface="Calibri"/>
            </a:endParaRPr>
          </a:p>
          <a:p>
            <a:pPr marL="251460" indent="-251460"/>
            <a:r>
              <a:rPr lang="fi-FI" sz="1800" dirty="0">
                <a:ea typeface="+mn-lt"/>
                <a:cs typeface="+mn-lt"/>
              </a:rPr>
              <a:t>KOMAS 3 budjetti oli yhteensä 6,875 M€. Talouden toteuma oli noin 4,154 M€ eli 60%. Talouden toteumien osalta KOMAS 3 epäonnistui ja </a:t>
            </a:r>
            <a:r>
              <a:rPr lang="fi-FI" sz="1800" b="1" dirty="0">
                <a:ea typeface="+mn-lt"/>
                <a:cs typeface="+mn-lt"/>
              </a:rPr>
              <a:t>hyödyntämättä jäänyt rahoitus oli huomattava, 2,721 M€</a:t>
            </a:r>
            <a:r>
              <a:rPr lang="fi-FI" sz="1800" dirty="0">
                <a:ea typeface="+mn-lt"/>
                <a:cs typeface="+mn-lt"/>
              </a:rPr>
              <a:t>. </a:t>
            </a:r>
          </a:p>
          <a:p>
            <a:pPr marL="251460" indent="-251460"/>
            <a:r>
              <a:rPr lang="fi-FI" sz="1800" dirty="0">
                <a:ea typeface="+mn-lt"/>
                <a:cs typeface="+mn-lt"/>
              </a:rPr>
              <a:t>Talouden matalat toteumat voidaan osaltaan nähdä myöhemmin hyvinvointialueelle kumuloituvana tekemisenä ja tekemättä jääneenä hyvinvointialuetta palvelevana työmääränä.</a:t>
            </a:r>
            <a:endParaRPr lang="fi-FI" sz="1800" dirty="0">
              <a:cs typeface="Calibri"/>
            </a:endParaRPr>
          </a:p>
        </p:txBody>
      </p:sp>
    </p:spTree>
    <p:extLst>
      <p:ext uri="{BB962C8B-B14F-4D97-AF65-F5344CB8AC3E}">
        <p14:creationId xmlns:p14="http://schemas.microsoft.com/office/powerpoint/2010/main" val="16838583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tsikko 1"/>
          <p:cNvSpPr>
            <a:spLocks noGrp="1"/>
          </p:cNvSpPr>
          <p:nvPr>
            <p:ph type="title"/>
          </p:nvPr>
        </p:nvSpPr>
        <p:spPr>
          <a:xfrm>
            <a:off x="838800" y="360000"/>
            <a:ext cx="10512000" cy="1440000"/>
          </a:xfrm>
        </p:spPr>
        <p:txBody>
          <a:bodyPr>
            <a:normAutofit/>
          </a:bodyPr>
          <a:lstStyle/>
          <a:p>
            <a:r>
              <a:rPr lang="fi-FI" sz="2400" dirty="0"/>
              <a:t>KOMAS 3, talouden toteuma </a:t>
            </a:r>
            <a:r>
              <a:rPr lang="fi-FI" sz="2400"/>
              <a:t>60% </a:t>
            </a:r>
            <a:r>
              <a:rPr lang="fi-FI" sz="2400" b="0"/>
              <a:t>(tilanne 23.2.2022)</a:t>
            </a:r>
            <a:endParaRPr lang="fi-FI" sz="2400" dirty="0"/>
          </a:p>
        </p:txBody>
      </p:sp>
      <p:pic>
        <p:nvPicPr>
          <p:cNvPr id="4" name="Kuva 3"/>
          <p:cNvPicPr>
            <a:picLocks noChangeAspect="1"/>
          </p:cNvPicPr>
          <p:nvPr/>
        </p:nvPicPr>
        <p:blipFill>
          <a:blip r:embed="rId2"/>
          <a:stretch>
            <a:fillRect/>
          </a:stretch>
        </p:blipFill>
        <p:spPr>
          <a:xfrm>
            <a:off x="135325" y="2132856"/>
            <a:ext cx="11918950" cy="3143250"/>
          </a:xfrm>
          <a:prstGeom prst="rect">
            <a:avLst/>
          </a:prstGeom>
        </p:spPr>
      </p:pic>
    </p:spTree>
    <p:extLst>
      <p:ext uri="{BB962C8B-B14F-4D97-AF65-F5344CB8AC3E}">
        <p14:creationId xmlns:p14="http://schemas.microsoft.com/office/powerpoint/2010/main" val="33862231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normAutofit/>
          </a:bodyPr>
          <a:lstStyle/>
          <a:p>
            <a:pPr algn="ctr"/>
            <a:r>
              <a:rPr lang="fi-FI" sz="2400" dirty="0"/>
              <a:t>KOMAS 3 – onnistumisia ja oppeja kuntien näkökulmasta</a:t>
            </a:r>
            <a:endParaRPr lang="fi-FI" sz="2400" dirty="0">
              <a:ea typeface="Cambria"/>
            </a:endParaRPr>
          </a:p>
        </p:txBody>
      </p:sp>
      <p:sp>
        <p:nvSpPr>
          <p:cNvPr id="3" name="Sisällön paikkamerkki 2"/>
          <p:cNvSpPr>
            <a:spLocks noGrp="1"/>
          </p:cNvSpPr>
          <p:nvPr>
            <p:ph idx="1"/>
          </p:nvPr>
        </p:nvSpPr>
        <p:spPr>
          <a:xfrm>
            <a:off x="838800" y="1484784"/>
            <a:ext cx="10512000" cy="4752528"/>
          </a:xfrm>
        </p:spPr>
        <p:txBody>
          <a:bodyPr vert="horz" lIns="91440" tIns="45720" rIns="91440" bIns="45720" rtlCol="0" anchor="t">
            <a:noAutofit/>
          </a:bodyPr>
          <a:lstStyle/>
          <a:p>
            <a:pPr marL="0" lvl="1" indent="0" algn="ctr">
              <a:spcBef>
                <a:spcPts val="0"/>
              </a:spcBef>
              <a:buNone/>
            </a:pPr>
            <a:r>
              <a:rPr lang="fi-FI" sz="1600" i="1" dirty="0">
                <a:ea typeface="+mn-lt"/>
                <a:cs typeface="+mn-lt"/>
              </a:rPr>
              <a:t>"Olemme valmiimpia KOMAS 3:n ansiosta”.</a:t>
            </a:r>
            <a:br>
              <a:rPr lang="fi-FI" sz="1600" i="1" dirty="0">
                <a:ea typeface="+mn-lt"/>
                <a:cs typeface="+mn-lt"/>
              </a:rPr>
            </a:br>
            <a:endParaRPr lang="fi-FI" sz="1600" i="1">
              <a:cs typeface="Calibri"/>
            </a:endParaRPr>
          </a:p>
          <a:p>
            <a:pPr marL="0" lvl="1" indent="0" algn="ctr">
              <a:spcBef>
                <a:spcPts val="0"/>
              </a:spcBef>
              <a:buNone/>
            </a:pPr>
            <a:r>
              <a:rPr lang="fi-FI" sz="1600" i="1" dirty="0">
                <a:ea typeface="+mn-lt"/>
                <a:cs typeface="+mn-lt"/>
              </a:rPr>
              <a:t>"Tehty ns. aikamatka vanhanaikaisesta palvelurakenteesta tähän pisteeseen - ollaan kuljettu kohti maakuntakelpoisempaa palvelurakennetta".</a:t>
            </a:r>
            <a:br>
              <a:rPr lang="fi-FI" sz="1600" i="1" dirty="0">
                <a:ea typeface="+mn-lt"/>
                <a:cs typeface="+mn-lt"/>
              </a:rPr>
            </a:br>
            <a:r>
              <a:rPr lang="fi-FI" sz="1600" i="1" dirty="0">
                <a:ea typeface="+mn-lt"/>
                <a:cs typeface="+mn-lt"/>
              </a:rPr>
              <a:t> </a:t>
            </a:r>
          </a:p>
          <a:p>
            <a:pPr marL="0" lvl="1" indent="0" algn="ctr">
              <a:spcBef>
                <a:spcPts val="0"/>
              </a:spcBef>
              <a:buNone/>
            </a:pPr>
            <a:r>
              <a:rPr lang="fi-FI" sz="1600" i="1" dirty="0">
                <a:ea typeface="+mn-lt"/>
                <a:cs typeface="+mn-lt"/>
              </a:rPr>
              <a:t>"Opittiin nykyaikainen tapa tehdä työtä".</a:t>
            </a:r>
          </a:p>
          <a:p>
            <a:pPr marL="0" lvl="1" indent="0" algn="ctr">
              <a:spcBef>
                <a:spcPts val="0"/>
              </a:spcBef>
              <a:buNone/>
            </a:pPr>
            <a:endParaRPr lang="fi-FI" sz="1600" i="1" dirty="0">
              <a:ea typeface="+mn-lt"/>
              <a:cs typeface="+mn-lt"/>
            </a:endParaRPr>
          </a:p>
          <a:p>
            <a:pPr marL="0" lvl="1" indent="0" algn="ctr">
              <a:spcBef>
                <a:spcPts val="0"/>
              </a:spcBef>
              <a:buNone/>
            </a:pPr>
            <a:r>
              <a:rPr lang="fi-FI" sz="1600" i="1" dirty="0">
                <a:ea typeface="+mn-lt"/>
                <a:cs typeface="+mn-lt"/>
              </a:rPr>
              <a:t>"Tehty digitaalinen harppaus".</a:t>
            </a:r>
          </a:p>
          <a:p>
            <a:pPr marL="0" lvl="1" indent="0" algn="ctr">
              <a:spcBef>
                <a:spcPts val="0"/>
              </a:spcBef>
              <a:buNone/>
            </a:pPr>
            <a:endParaRPr lang="fi-FI" sz="1600" i="1" dirty="0">
              <a:ea typeface="+mn-lt"/>
              <a:cs typeface="+mn-lt"/>
            </a:endParaRPr>
          </a:p>
          <a:p>
            <a:pPr marL="252095" lvl="1" indent="0" algn="ctr">
              <a:spcBef>
                <a:spcPts val="0"/>
              </a:spcBef>
              <a:buNone/>
            </a:pPr>
            <a:r>
              <a:rPr lang="fi-FI" sz="1600" i="1" dirty="0">
                <a:ea typeface="+mn-lt"/>
                <a:cs typeface="+mn-lt"/>
              </a:rPr>
              <a:t>"Pienessä kunnassa merkittävämpi hyöty olisi saatu aikaiseksi, jos olisi keskitytty selkeästi muutaman kokonaisuuden läpivientiin".</a:t>
            </a:r>
            <a:endParaRPr lang="fi-FI" i="1">
              <a:cs typeface="Calibri"/>
            </a:endParaRPr>
          </a:p>
          <a:p>
            <a:pPr marL="252095" lvl="1" indent="0" algn="ctr">
              <a:spcBef>
                <a:spcPts val="0"/>
              </a:spcBef>
              <a:buNone/>
            </a:pPr>
            <a:endParaRPr lang="fi-FI" sz="1600" i="1" dirty="0">
              <a:ea typeface="+mn-lt"/>
              <a:cs typeface="+mn-lt"/>
            </a:endParaRPr>
          </a:p>
          <a:p>
            <a:pPr marL="252095" lvl="1" indent="0" algn="ctr">
              <a:spcBef>
                <a:spcPts val="0"/>
              </a:spcBef>
              <a:buNone/>
            </a:pPr>
            <a:r>
              <a:rPr lang="fi-FI" sz="1600" i="1" dirty="0">
                <a:ea typeface="+mn-lt"/>
                <a:cs typeface="+mn-lt"/>
              </a:rPr>
              <a:t>"Digitaalisia työkaluja ei voi vain pudottaa toimintaan -&gt; vaatii prosessien muuttamista ja kehittämistä".</a:t>
            </a:r>
            <a:endParaRPr lang="fi-FI" i="1">
              <a:cs typeface="Calibri"/>
            </a:endParaRPr>
          </a:p>
          <a:p>
            <a:pPr marL="252095" lvl="1" indent="0" algn="ctr">
              <a:spcBef>
                <a:spcPts val="0"/>
              </a:spcBef>
              <a:buNone/>
            </a:pPr>
            <a:endParaRPr lang="fi-FI" sz="1600" i="1" dirty="0">
              <a:ea typeface="+mn-lt"/>
              <a:cs typeface="+mn-lt"/>
            </a:endParaRPr>
          </a:p>
          <a:p>
            <a:pPr marL="252095" lvl="1" indent="0" algn="ctr">
              <a:spcBef>
                <a:spcPts val="0"/>
              </a:spcBef>
              <a:buNone/>
            </a:pPr>
            <a:r>
              <a:rPr lang="fi-FI" sz="1600" i="1" dirty="0">
                <a:ea typeface="+mn-lt"/>
                <a:cs typeface="+mn-lt"/>
              </a:rPr>
              <a:t>"Oppina ja tärkeäksi koettiin suunnitelmallinen projektinhallinta ja suunnittelun merkitys palvelun jalkauttamisessa".</a:t>
            </a:r>
            <a:endParaRPr lang="fi-FI" i="1">
              <a:ea typeface="+mn-lt"/>
              <a:cs typeface="+mn-lt"/>
            </a:endParaRPr>
          </a:p>
          <a:p>
            <a:pPr marL="252095" lvl="1" indent="0" algn="ctr">
              <a:spcBef>
                <a:spcPts val="0"/>
              </a:spcBef>
              <a:buNone/>
            </a:pPr>
            <a:endParaRPr lang="fi-FI" sz="1600" i="1" dirty="0">
              <a:cs typeface="Calibri"/>
            </a:endParaRPr>
          </a:p>
          <a:p>
            <a:pPr marL="252095" lvl="1" indent="0" algn="ctr">
              <a:spcBef>
                <a:spcPts val="0"/>
              </a:spcBef>
              <a:buNone/>
            </a:pPr>
            <a:r>
              <a:rPr lang="fi-FI" sz="1600" i="1" dirty="0">
                <a:ea typeface="+mn-lt"/>
                <a:cs typeface="+mn-lt"/>
              </a:rPr>
              <a:t>"Resurssia on mennyt paljon eri ristikkäisissä ja tavoitteita kuvailevissa Pirkanmaan tasoisissa työryhmissä</a:t>
            </a:r>
            <a:endParaRPr lang="fi-FI" b="1" i="1" dirty="0">
              <a:ea typeface="+mn-lt"/>
              <a:cs typeface="+mn-lt"/>
            </a:endParaRPr>
          </a:p>
          <a:p>
            <a:pPr marL="252095" lvl="1" indent="0" algn="ctr">
              <a:spcBef>
                <a:spcPts val="0"/>
              </a:spcBef>
              <a:buNone/>
            </a:pPr>
            <a:r>
              <a:rPr lang="fi-FI" sz="1600" i="1" dirty="0">
                <a:ea typeface="+mn-lt"/>
                <a:cs typeface="+mn-lt"/>
              </a:rPr>
              <a:t> kokoontumiseen ja tämä aika on ollut pois paikallisesta toteutuksesta".</a:t>
            </a:r>
            <a:endParaRPr lang="fi-FI" b="1" i="1">
              <a:cs typeface="Calibri"/>
            </a:endParaRPr>
          </a:p>
        </p:txBody>
      </p:sp>
    </p:spTree>
    <p:extLst>
      <p:ext uri="{BB962C8B-B14F-4D97-AF65-F5344CB8AC3E}">
        <p14:creationId xmlns:p14="http://schemas.microsoft.com/office/powerpoint/2010/main" val="23040182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normAutofit/>
          </a:bodyPr>
          <a:lstStyle/>
          <a:p>
            <a:r>
              <a:rPr lang="fi-FI" sz="2400" dirty="0"/>
              <a:t>Taustaa</a:t>
            </a:r>
            <a:endParaRPr lang="fi-FI" sz="2400" dirty="0">
              <a:ea typeface="Cambria"/>
            </a:endParaRPr>
          </a:p>
        </p:txBody>
      </p:sp>
      <p:sp>
        <p:nvSpPr>
          <p:cNvPr id="3" name="Sisällön paikkamerkki 2"/>
          <p:cNvSpPr>
            <a:spLocks noGrp="1"/>
          </p:cNvSpPr>
          <p:nvPr>
            <p:ph idx="1"/>
          </p:nvPr>
        </p:nvSpPr>
        <p:spPr>
          <a:xfrm>
            <a:off x="838800" y="1484784"/>
            <a:ext cx="10512000" cy="3573217"/>
          </a:xfrm>
        </p:spPr>
        <p:txBody>
          <a:bodyPr vert="horz" lIns="91440" tIns="45720" rIns="91440" bIns="45720" rtlCol="0" anchor="t">
            <a:normAutofit/>
          </a:bodyPr>
          <a:lstStyle/>
          <a:p>
            <a:pPr algn="just"/>
            <a:r>
              <a:rPr lang="fi-FI" sz="2000" dirty="0">
                <a:ea typeface="+mn-lt"/>
                <a:cs typeface="+mn-lt"/>
              </a:rPr>
              <a:t>KOMAS-hankekokonaisuus koostui kolmesta osa-alueesta, joita olivat </a:t>
            </a:r>
            <a:endParaRPr lang="en-US" sz="2000" dirty="0">
              <a:ea typeface="+mn-lt"/>
              <a:cs typeface="+mn-lt"/>
            </a:endParaRPr>
          </a:p>
          <a:p>
            <a:pPr marL="503555" lvl="1" indent="-251460" algn="just"/>
            <a:r>
              <a:rPr lang="fi-FI" sz="2000" dirty="0">
                <a:ea typeface="+mn-lt"/>
                <a:cs typeface="+mn-lt"/>
              </a:rPr>
              <a:t>KOMAS 1 – hankehallinto ja koordinaatio </a:t>
            </a:r>
            <a:endParaRPr lang="en-US" sz="2000" dirty="0">
              <a:ea typeface="+mn-lt"/>
              <a:cs typeface="+mn-lt"/>
            </a:endParaRPr>
          </a:p>
          <a:p>
            <a:pPr marL="503555" lvl="1" indent="-251460" algn="just"/>
            <a:r>
              <a:rPr lang="fi-FI" sz="2000" dirty="0">
                <a:ea typeface="+mn-lt"/>
                <a:cs typeface="+mn-lt"/>
              </a:rPr>
              <a:t>KOMAS 2 – johtamisen ja ohjauksen kehittäminen sekä </a:t>
            </a:r>
            <a:endParaRPr lang="en-US" sz="2000" dirty="0">
              <a:ea typeface="+mn-lt"/>
              <a:cs typeface="+mn-lt"/>
            </a:endParaRPr>
          </a:p>
          <a:p>
            <a:pPr marL="503555" lvl="1" indent="-251460" algn="just"/>
            <a:r>
              <a:rPr lang="fi-FI" sz="2000" dirty="0">
                <a:ea typeface="+mn-lt"/>
                <a:cs typeface="+mn-lt"/>
              </a:rPr>
              <a:t>KOMAS 3 – Toimintatapojen ja -prosessien uudistaminen ja yhtenäistäminen digitaalisten välineiden avulla </a:t>
            </a:r>
            <a:endParaRPr lang="en-US" sz="2000" dirty="0">
              <a:ea typeface="+mn-lt"/>
              <a:cs typeface="+mn-lt"/>
            </a:endParaRPr>
          </a:p>
          <a:p>
            <a:pPr marL="251460" indent="-251460" algn="just"/>
            <a:r>
              <a:rPr lang="fi-FI" sz="2000" dirty="0">
                <a:ea typeface="+mn-lt"/>
                <a:cs typeface="+mn-lt"/>
              </a:rPr>
              <a:t>Hanketta toteutti hyvin laaja osatoteuttajakenttä, joka koostui Pirkanmaan 23 kunnasta ja niiden muodostamista 15 yhteistoiminta-alueesta, Pirkanmaan liitosta ja Pirkanmaan sairaanhoitopiiristä sekä laajasta, noin kolmenkymmenen vastuuvalmistelijan verkostosta. </a:t>
            </a:r>
          </a:p>
          <a:p>
            <a:pPr marL="251460" indent="-251460" algn="just"/>
            <a:r>
              <a:rPr lang="fi-FI" sz="2000" dirty="0">
                <a:ea typeface="+mn-lt"/>
                <a:cs typeface="+mn-lt"/>
              </a:rPr>
              <a:t>Valmistelussa oli tiiviisti mukana myös maakunnan poliittinen ohjaus.</a:t>
            </a:r>
            <a:endParaRPr lang="fi-FI" sz="2000" dirty="0">
              <a:cs typeface="Calibri"/>
            </a:endParaRPr>
          </a:p>
        </p:txBody>
      </p:sp>
    </p:spTree>
    <p:extLst>
      <p:ext uri="{BB962C8B-B14F-4D97-AF65-F5344CB8AC3E}">
        <p14:creationId xmlns:p14="http://schemas.microsoft.com/office/powerpoint/2010/main" val="23031563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normAutofit/>
          </a:bodyPr>
          <a:lstStyle/>
          <a:p>
            <a:r>
              <a:rPr lang="fi-FI" sz="2400" dirty="0"/>
              <a:t>Tavoitteet ja niiden saavuttaminen</a:t>
            </a:r>
            <a:endParaRPr lang="fi-FI" sz="2400" dirty="0">
              <a:ea typeface="Cambria"/>
            </a:endParaRPr>
          </a:p>
        </p:txBody>
      </p:sp>
      <p:sp>
        <p:nvSpPr>
          <p:cNvPr id="3" name="Sisällön paikkamerkki 2"/>
          <p:cNvSpPr>
            <a:spLocks noGrp="1"/>
          </p:cNvSpPr>
          <p:nvPr>
            <p:ph idx="1"/>
          </p:nvPr>
        </p:nvSpPr>
        <p:spPr>
          <a:xfrm>
            <a:off x="838800" y="1484784"/>
            <a:ext cx="10512000" cy="4480416"/>
          </a:xfrm>
        </p:spPr>
        <p:txBody>
          <a:bodyPr vert="horz" lIns="91440" tIns="45720" rIns="91440" bIns="45720" rtlCol="0" anchor="t">
            <a:noAutofit/>
          </a:bodyPr>
          <a:lstStyle/>
          <a:p>
            <a:pPr marL="251460" indent="-251460"/>
            <a:r>
              <a:rPr lang="fi-FI" sz="1600" dirty="0">
                <a:ea typeface="+mn-lt"/>
                <a:cs typeface="+mn-lt"/>
              </a:rPr>
              <a:t>Tavoitteena oli </a:t>
            </a:r>
            <a:r>
              <a:rPr lang="fi-FI" sz="1600" b="1" dirty="0">
                <a:ea typeface="+mn-lt"/>
                <a:cs typeface="+mn-lt"/>
              </a:rPr>
              <a:t>nostaa Pirkanmaan valmius tasolle</a:t>
            </a:r>
            <a:r>
              <a:rPr lang="fi-FI" sz="1600" dirty="0">
                <a:ea typeface="+mn-lt"/>
                <a:cs typeface="+mn-lt"/>
              </a:rPr>
              <a:t>, josta uudistus on mahdollista viedä läpi ja toimeenpanna valtakunnallisen aikataulun ja lakien mukaisesti.  </a:t>
            </a:r>
          </a:p>
          <a:p>
            <a:pPr marL="251460" indent="-251460"/>
            <a:r>
              <a:rPr lang="fi-FI" sz="1600" dirty="0">
                <a:ea typeface="+mn-lt"/>
                <a:cs typeface="+mn-lt"/>
              </a:rPr>
              <a:t>Lisäksi tavoitteena oli </a:t>
            </a:r>
            <a:r>
              <a:rPr lang="fi-FI" sz="1600" b="1" dirty="0">
                <a:ea typeface="+mn-lt"/>
                <a:cs typeface="+mn-lt"/>
              </a:rPr>
              <a:t>hyödyntää jo aiemmin tehtyä työtä mahdollisimman laajasti </a:t>
            </a:r>
            <a:r>
              <a:rPr lang="fi-FI" sz="1600" dirty="0">
                <a:ea typeface="+mn-lt"/>
                <a:cs typeface="+mn-lt"/>
              </a:rPr>
              <a:t>(Sipilän hallitus).</a:t>
            </a:r>
            <a:endParaRPr lang="fi-FI" sz="1600" dirty="0">
              <a:cs typeface="Calibri"/>
            </a:endParaRPr>
          </a:p>
          <a:p>
            <a:pPr marL="251460" indent="-251460"/>
            <a:r>
              <a:rPr lang="fi-FI" sz="1600" b="1" dirty="0">
                <a:ea typeface="+mn-lt"/>
                <a:cs typeface="+mn-lt"/>
              </a:rPr>
              <a:t>Edellä mainitut tavoitteet saavutettiin pääosin </a:t>
            </a:r>
            <a:r>
              <a:rPr lang="fi-FI" sz="1600" dirty="0">
                <a:ea typeface="+mn-lt"/>
                <a:cs typeface="+mn-lt"/>
              </a:rPr>
              <a:t>–</a:t>
            </a:r>
            <a:r>
              <a:rPr lang="fi-FI" sz="1600" b="1" dirty="0">
                <a:ea typeface="+mn-lt"/>
                <a:cs typeface="+mn-lt"/>
              </a:rPr>
              <a:t> </a:t>
            </a:r>
            <a:r>
              <a:rPr lang="fi-FI" sz="1600" dirty="0">
                <a:ea typeface="+mn-lt"/>
                <a:cs typeface="+mn-lt"/>
              </a:rPr>
              <a:t>erityisesti sisällöllisen ja toiminnallisen kehittämisen näkökulmista. </a:t>
            </a:r>
          </a:p>
          <a:p>
            <a:pPr marL="251460" indent="-251460"/>
            <a:r>
              <a:rPr lang="fi-FI" sz="1600" dirty="0">
                <a:ea typeface="+mn-lt"/>
                <a:cs typeface="+mn-lt"/>
              </a:rPr>
              <a:t>Kaikkia suunnitelman mukaisia sisältökokonaisuuksia ei saatu toteutettua tai rekrytoitua vastuuvalmistelijaa alun perin suunnitellussa laajuudessa.</a:t>
            </a:r>
            <a:endParaRPr lang="fi-FI" sz="1600" dirty="0"/>
          </a:p>
          <a:p>
            <a:pPr marL="251460" indent="-251460"/>
            <a:r>
              <a:rPr lang="fi-FI" sz="1600" b="1" dirty="0">
                <a:ea typeface="+mn-lt"/>
                <a:cs typeface="+mn-lt"/>
              </a:rPr>
              <a:t>Suurimpina epäonnistumisina </a:t>
            </a:r>
            <a:r>
              <a:rPr lang="fi-FI" sz="1600" dirty="0">
                <a:ea typeface="+mn-lt"/>
                <a:cs typeface="+mn-lt"/>
              </a:rPr>
              <a:t>hankkeen kaikilla osa-alueilla olivat </a:t>
            </a:r>
            <a:r>
              <a:rPr lang="fi-FI" sz="1600" b="1" dirty="0">
                <a:ea typeface="+mn-lt"/>
                <a:cs typeface="+mn-lt"/>
              </a:rPr>
              <a:t>taloudellisten resurssien hyödyntämättömyys.</a:t>
            </a:r>
            <a:r>
              <a:rPr lang="fi-FI" sz="1600" dirty="0">
                <a:ea typeface="+mn-lt"/>
                <a:cs typeface="+mn-lt"/>
              </a:rPr>
              <a:t> Pahimmassa tapauksessa tämä heijastuu suoraan tekemättömänä ja kasautuvana työmääränä hyvinvointialueella. </a:t>
            </a:r>
          </a:p>
          <a:p>
            <a:pPr marL="251460" indent="-251460"/>
            <a:r>
              <a:rPr lang="fi-FI" sz="1600" dirty="0">
                <a:ea typeface="+mn-lt"/>
                <a:cs typeface="+mn-lt"/>
              </a:rPr>
              <a:t>Hanke kirjaimellisesti käynnistyi "liian hitaasti" ja päättyi "liian aikaisin". </a:t>
            </a:r>
          </a:p>
          <a:p>
            <a:pPr marL="251460" indent="-251460"/>
            <a:r>
              <a:rPr lang="fi-FI" sz="1600" dirty="0">
                <a:ea typeface="+mn-lt"/>
                <a:cs typeface="+mn-lt"/>
              </a:rPr>
              <a:t>KOMAS-hankkeen budjetti oli yhteensä 11,662 M€. </a:t>
            </a:r>
            <a:r>
              <a:rPr lang="fi-FI" sz="1600" b="1" dirty="0">
                <a:ea typeface="+mn-lt"/>
                <a:cs typeface="+mn-lt"/>
              </a:rPr>
              <a:t>Talouden toteuma</a:t>
            </a:r>
            <a:r>
              <a:rPr lang="fi-FI" sz="1600" dirty="0">
                <a:ea typeface="+mn-lt"/>
                <a:cs typeface="+mn-lt"/>
              </a:rPr>
              <a:t> oli noin 6,499 M€ eli </a:t>
            </a:r>
            <a:r>
              <a:rPr lang="fi-FI" sz="1600" b="1" dirty="0">
                <a:ea typeface="+mn-lt"/>
                <a:cs typeface="+mn-lt"/>
              </a:rPr>
              <a:t>vain 56% alun perin suunnitellusta</a:t>
            </a:r>
            <a:r>
              <a:rPr lang="fi-FI" sz="1600" dirty="0">
                <a:ea typeface="+mn-lt"/>
                <a:cs typeface="+mn-lt"/>
              </a:rPr>
              <a:t>. </a:t>
            </a:r>
            <a:r>
              <a:rPr lang="fi-FI" sz="1600" b="1" dirty="0">
                <a:ea typeface="+mn-lt"/>
                <a:cs typeface="+mn-lt"/>
              </a:rPr>
              <a:t>Hyödyntämättä jäävä rahoitus on huomattava, noin 5 miljoona euroa</a:t>
            </a:r>
            <a:r>
              <a:rPr lang="fi-FI" sz="1600" dirty="0">
                <a:ea typeface="+mn-lt"/>
                <a:cs typeface="+mn-lt"/>
              </a:rPr>
              <a:t>.</a:t>
            </a:r>
          </a:p>
          <a:p>
            <a:pPr marL="251460" indent="-251460"/>
            <a:r>
              <a:rPr lang="fi-FI" sz="1600" dirty="0">
                <a:ea typeface="+mn-lt"/>
                <a:cs typeface="+mn-lt"/>
              </a:rPr>
              <a:t>Talouden toteumien kohdalta on kuitenkin reilua todeta, että useita suunnitelman mukaisia valmistelusisältöjä on toteutettu suoraan hyvinvointialueen valmistelussa ja budjetista 1.7.2021 alkaen.</a:t>
            </a:r>
            <a:endParaRPr lang="fi-FI" sz="1600" dirty="0">
              <a:cs typeface="Calibri"/>
            </a:endParaRPr>
          </a:p>
        </p:txBody>
      </p:sp>
    </p:spTree>
    <p:extLst>
      <p:ext uri="{BB962C8B-B14F-4D97-AF65-F5344CB8AC3E}">
        <p14:creationId xmlns:p14="http://schemas.microsoft.com/office/powerpoint/2010/main" val="29623971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tsikko 1"/>
          <p:cNvSpPr>
            <a:spLocks noGrp="1"/>
          </p:cNvSpPr>
          <p:nvPr>
            <p:ph type="title"/>
          </p:nvPr>
        </p:nvSpPr>
        <p:spPr>
          <a:xfrm>
            <a:off x="839999" y="-315416"/>
            <a:ext cx="10512000" cy="1440000"/>
          </a:xfrm>
        </p:spPr>
        <p:txBody>
          <a:bodyPr>
            <a:normAutofit/>
          </a:bodyPr>
          <a:lstStyle/>
          <a:p>
            <a:r>
              <a:rPr lang="fi-FI" sz="2400" dirty="0"/>
              <a:t>KOMAS-hankekokonaisuus, talouden toteuma 56 % </a:t>
            </a:r>
            <a:r>
              <a:rPr lang="fi-FI" sz="1800" b="0" dirty="0"/>
              <a:t>(tilanne 23.2.2022)</a:t>
            </a:r>
            <a:endParaRPr lang="fi-FI" sz="2400" b="0" dirty="0"/>
          </a:p>
        </p:txBody>
      </p:sp>
      <p:pic>
        <p:nvPicPr>
          <p:cNvPr id="2" name="Kuva 1"/>
          <p:cNvPicPr>
            <a:picLocks noChangeAspect="1"/>
          </p:cNvPicPr>
          <p:nvPr/>
        </p:nvPicPr>
        <p:blipFill>
          <a:blip r:embed="rId2"/>
          <a:stretch>
            <a:fillRect/>
          </a:stretch>
        </p:blipFill>
        <p:spPr>
          <a:xfrm>
            <a:off x="136525" y="844550"/>
            <a:ext cx="11918950" cy="5168900"/>
          </a:xfrm>
          <a:prstGeom prst="rect">
            <a:avLst/>
          </a:prstGeom>
        </p:spPr>
      </p:pic>
    </p:spTree>
    <p:extLst>
      <p:ext uri="{BB962C8B-B14F-4D97-AF65-F5344CB8AC3E}">
        <p14:creationId xmlns:p14="http://schemas.microsoft.com/office/powerpoint/2010/main" val="40988265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normAutofit/>
          </a:bodyPr>
          <a:lstStyle/>
          <a:p>
            <a:r>
              <a:rPr lang="fi-FI" sz="2400" dirty="0"/>
              <a:t>KOMAS-hankekokonaisuuden hyödyt</a:t>
            </a:r>
            <a:endParaRPr lang="fi-FI" sz="2400" dirty="0">
              <a:ea typeface="Cambria"/>
            </a:endParaRPr>
          </a:p>
        </p:txBody>
      </p:sp>
      <p:sp>
        <p:nvSpPr>
          <p:cNvPr id="3" name="Sisällön paikkamerkki 2"/>
          <p:cNvSpPr>
            <a:spLocks noGrp="1"/>
          </p:cNvSpPr>
          <p:nvPr>
            <p:ph idx="1"/>
          </p:nvPr>
        </p:nvSpPr>
        <p:spPr>
          <a:xfrm>
            <a:off x="838800" y="1484784"/>
            <a:ext cx="10512000" cy="4480416"/>
          </a:xfrm>
        </p:spPr>
        <p:txBody>
          <a:bodyPr vert="horz" lIns="91440" tIns="45720" rIns="91440" bIns="45720" rtlCol="0" anchor="t">
            <a:noAutofit/>
          </a:bodyPr>
          <a:lstStyle/>
          <a:p>
            <a:pPr marL="0" indent="0">
              <a:buNone/>
            </a:pPr>
            <a:r>
              <a:rPr lang="fi-FI" sz="1200" dirty="0"/>
              <a:t>Hankkeen hyödyt realisoituvat usein vasta hankeen päättymisen jälkeen. KOMAS-hankkeen osalta ainakin seuraavia hyötyjä on jo tunnistettavissa.</a:t>
            </a:r>
          </a:p>
          <a:p>
            <a:pPr marL="176213" indent="-176213">
              <a:buFont typeface="+mj-lt"/>
              <a:buAutoNum type="arabicPeriod"/>
            </a:pPr>
            <a:r>
              <a:rPr lang="fi-FI" sz="1200" dirty="0"/>
              <a:t>Saavutettiin </a:t>
            </a:r>
            <a:r>
              <a:rPr lang="fi-FI" sz="1200" b="1" i="1" dirty="0"/>
              <a:t>valmius aloittaa hyvinvointialueen toimeenpano </a:t>
            </a:r>
            <a:r>
              <a:rPr lang="fi-FI" sz="1200" dirty="0"/>
              <a:t>välittömästi lakien tultua voimaan kesällä 2021. Moni konsepti, toimintamalli ja ajattelu on siirtynyt suoraan valmistelijoiden mukana hyvinvointialueelle. KOMAS-kokonaisuudella on pohjustettu merkittävästi maakunnan järjestämisvastuun haltuunottoa (1.1.2023) eri valmistelusisältöjen osalta. </a:t>
            </a:r>
          </a:p>
          <a:p>
            <a:pPr marL="176213" indent="-176213">
              <a:buFont typeface="+mj-lt"/>
              <a:buAutoNum type="arabicPeriod"/>
            </a:pPr>
            <a:r>
              <a:rPr lang="fi-FI" sz="1200" b="1" i="1" dirty="0"/>
              <a:t>Edellisen valmistelukierroksen työ </a:t>
            </a:r>
            <a:r>
              <a:rPr lang="fi-FI" sz="1200" dirty="0"/>
              <a:t>(Sipilän hallitus) ei mennyt hukkaan vaan aiemmin jäsennellyt materiaalit ja kehittämisideat olivat monelta osin joko suoraan tai pienellä päivityksellä hyödynnettävissä.</a:t>
            </a:r>
          </a:p>
          <a:p>
            <a:pPr marL="176213" indent="-176213">
              <a:buFont typeface="+mj-lt"/>
              <a:buAutoNum type="arabicPeriod"/>
            </a:pPr>
            <a:r>
              <a:rPr lang="fi-FI" sz="1200" b="1" i="1" dirty="0"/>
              <a:t>Hyvinvointialuetasoisen ymmärryksen ja kehittämisnäkökulman syventyminen</a:t>
            </a:r>
            <a:r>
              <a:rPr lang="fi-FI" sz="1200" dirty="0"/>
              <a:t>. Uusien organisointi- ja järjestämismallien edistäminen yhteistyössä laajan toteuttajaverkoston kanssa. Ymmärrys hyvinvointialueen ylärakenteista ja niiden toiminnasta sekä moninaisista valmistelutarpeista kasvoivat. </a:t>
            </a:r>
          </a:p>
          <a:p>
            <a:pPr marL="176213" indent="-176213">
              <a:buFont typeface="+mj-lt"/>
              <a:buAutoNum type="arabicPeriod"/>
            </a:pPr>
            <a:r>
              <a:rPr lang="fi-FI" sz="1200" dirty="0"/>
              <a:t>Pirkanmaan valmistelun lähtökohtana on ollut nähdä </a:t>
            </a:r>
            <a:r>
              <a:rPr lang="fi-FI" sz="1200" b="1" i="1" dirty="0"/>
              <a:t>KOMAS-kehittäminen muutos- ja uudistumismahdollisuutena</a:t>
            </a:r>
            <a:r>
              <a:rPr lang="fi-FI" sz="1200" dirty="0"/>
              <a:t>, ei vain vanhojen käytäntöjen betonointina ja siirtona as is -periaatteella. Mahdollisuus on monelta osin hyödynnetty ja monia sisältöjä, kuten asukkaan ympärille rakentuva kolmitoimintoisuus, konsernin organisoituminen, jatkuva strategiaprosessi, valiokuntamalli, tietopohja ja -järjestelmäratkaisut, digitalisaation mahdollisuudet, asiakaskokemus, sote-valvonta, jatkokehitetään joko suoraan hyvinvointialueella tai sitä myöhemmin palvellen.</a:t>
            </a:r>
          </a:p>
          <a:p>
            <a:pPr marL="176213" indent="-176213">
              <a:buFont typeface="+mj-lt"/>
              <a:buAutoNum type="arabicPeriod"/>
            </a:pPr>
            <a:r>
              <a:rPr lang="fi-FI" sz="1200" b="1" i="1" dirty="0"/>
              <a:t>Valmistelusisältöjen etenemismahdollisuuksien pohjustaminen</a:t>
            </a:r>
            <a:r>
              <a:rPr lang="fi-FI" sz="1200" dirty="0"/>
              <a:t> ja ennakointi. Poliittisen ohjauksen osallistaminen valmisteluun heti alusta alkaen (ja jo viime valmistelussa), on pohjustanut uutta ajattelua ja lisännyt politiikan valmiutta toimeenpanna hyvinvointialueen puolella. Tästä viimeisimpänä esimerkkinä aluevaltuustopuolueiden helmikuussa allekirjoittama valtuustosopimus, jossa vahvistettiin useita KOMAS-hankkeessakin työstettyjä periaatteita (esimerkiksi kolmitoimintoisuus ja toimielinmalli).   </a:t>
            </a:r>
          </a:p>
          <a:p>
            <a:pPr marL="176213" indent="-176213">
              <a:buFont typeface="+mj-lt"/>
              <a:buAutoNum type="arabicPeriod"/>
            </a:pPr>
            <a:r>
              <a:rPr lang="fi-FI" sz="1200" b="1" i="1" dirty="0"/>
              <a:t>Synergiahyöty</a:t>
            </a:r>
            <a:r>
              <a:rPr lang="fi-FI" sz="1200" dirty="0"/>
              <a:t> – tiivis rinnakkaisvalmistelu sisarhanke, </a:t>
            </a:r>
            <a:r>
              <a:rPr lang="fi-FI" sz="1200" dirty="0" err="1"/>
              <a:t>PirSote</a:t>
            </a:r>
            <a:r>
              <a:rPr lang="fi-FI" sz="1200" dirty="0"/>
              <a:t>-ohjelman kanssa. Tiedon, ajatusten ja toimintamallien jakaminen.  </a:t>
            </a:r>
            <a:r>
              <a:rPr lang="fi-FI" sz="1200" dirty="0" err="1"/>
              <a:t>PirSote</a:t>
            </a:r>
            <a:r>
              <a:rPr lang="fi-FI" sz="1200" dirty="0"/>
              <a:t> jatkaa monelta osin sote-palveluiden sisällöllistä uudistamista ja kehittämistä kohti yhteisiä aluetasoisia ratkaisuja.</a:t>
            </a:r>
          </a:p>
          <a:p>
            <a:pPr marL="176213" indent="-176213">
              <a:buFont typeface="+mj-lt"/>
              <a:buAutoNum type="arabicPeriod"/>
            </a:pPr>
            <a:r>
              <a:rPr lang="fi-FI" sz="1200" b="1" i="1" dirty="0"/>
              <a:t>Kehittämisen jatkuvuus </a:t>
            </a:r>
            <a:r>
              <a:rPr lang="fi-FI" sz="1200" dirty="0"/>
              <a:t>monelta osin suoraan hyvinvointialueella, mutta myös kuntien omassa kehittämisessä sekä </a:t>
            </a:r>
            <a:r>
              <a:rPr lang="fi-FI" sz="1200" dirty="0" err="1"/>
              <a:t>PirSote</a:t>
            </a:r>
            <a:r>
              <a:rPr lang="fi-FI" sz="1200" dirty="0"/>
              <a:t>-hankekokonaisuudessa.</a:t>
            </a:r>
            <a:endParaRPr lang="en-US" sz="1200" dirty="0" err="1"/>
          </a:p>
        </p:txBody>
      </p:sp>
    </p:spTree>
    <p:extLst>
      <p:ext uri="{BB962C8B-B14F-4D97-AF65-F5344CB8AC3E}">
        <p14:creationId xmlns:p14="http://schemas.microsoft.com/office/powerpoint/2010/main" val="35928567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normAutofit/>
          </a:bodyPr>
          <a:lstStyle/>
          <a:p>
            <a:r>
              <a:rPr lang="fi-FI" sz="2400" dirty="0"/>
              <a:t>KOMAS 1: Vapaaehtoinen alueellinen valmistelu, hankehallinto ja koordinaatio </a:t>
            </a:r>
          </a:p>
        </p:txBody>
      </p:sp>
      <p:sp>
        <p:nvSpPr>
          <p:cNvPr id="3" name="Sisällön paikkamerkki 2"/>
          <p:cNvSpPr>
            <a:spLocks noGrp="1"/>
          </p:cNvSpPr>
          <p:nvPr>
            <p:ph idx="1"/>
          </p:nvPr>
        </p:nvSpPr>
        <p:spPr>
          <a:xfrm>
            <a:off x="838800" y="1628800"/>
            <a:ext cx="10512000" cy="4320480"/>
          </a:xfrm>
        </p:spPr>
        <p:txBody>
          <a:bodyPr vert="horz" lIns="91440" tIns="45720" rIns="91440" bIns="45720" rtlCol="0" anchor="t">
            <a:normAutofit lnSpcReduction="10000"/>
          </a:bodyPr>
          <a:lstStyle/>
          <a:p>
            <a:r>
              <a:rPr lang="fi-FI" sz="2000" dirty="0"/>
              <a:t>Osa-alueen tavoitteet saavutettiin pääosin.  </a:t>
            </a:r>
          </a:p>
          <a:p>
            <a:pPr marL="251460" indent="-251460"/>
            <a:r>
              <a:rPr lang="fi-FI" sz="2000" dirty="0"/>
              <a:t>Parhaiten onnistuttiin johdon ja osatoteuttajien tukemisessa, valmistelun etenemisen tilannekuvan tuottamisessa sekä hankeviestinnässä. Myös osatoteuttajia kytkettiin mukaan hyvin laajasti. </a:t>
            </a:r>
          </a:p>
          <a:p>
            <a:pPr marL="251460" indent="-251460"/>
            <a:r>
              <a:rPr lang="fi-FI" sz="2000" dirty="0">
                <a:ea typeface="+mn-lt"/>
                <a:cs typeface="+mn-lt"/>
              </a:rPr>
              <a:t>Selkeästi roolitettu hankehallinto tuotti vakaata perustaa valmistelulle ja tuki osaltaan johdon valmiutta hyvinvointialueen tehtävien vastaanottoon ja uudelleen organisointiin. </a:t>
            </a:r>
            <a:endParaRPr lang="fi-FI" sz="2000" dirty="0"/>
          </a:p>
          <a:p>
            <a:pPr marL="251460" indent="-251460"/>
            <a:r>
              <a:rPr lang="fi-FI" sz="2000" dirty="0"/>
              <a:t>Sujuvan maksatuksen tavoitteen osalta maksatusprosessi koettiin hyvin raskaaksi, moniportaiseksi ja ei sujuvaksi. </a:t>
            </a:r>
            <a:r>
              <a:rPr lang="fi-FI" sz="2000" b="1" dirty="0"/>
              <a:t>Vaivan koettiin olevan monelta osin suurempi kuin byrokratian kautta saavutetut hyödyt</a:t>
            </a:r>
            <a:r>
              <a:rPr lang="fi-FI" sz="2000" dirty="0"/>
              <a:t>. </a:t>
            </a:r>
            <a:endParaRPr lang="fi-FI" sz="2000" dirty="0">
              <a:cs typeface="Calibri"/>
            </a:endParaRPr>
          </a:p>
          <a:p>
            <a:pPr marL="251460" indent="-251460"/>
            <a:r>
              <a:rPr lang="fi-FI" sz="2000" dirty="0">
                <a:ea typeface="+mn-lt"/>
                <a:cs typeface="+mn-lt"/>
              </a:rPr>
              <a:t>Suurimpana epäonnistumisena valtionavustuksen hyödyntämättömyys – talouden toteuma reilusti alle 50% ja </a:t>
            </a:r>
            <a:r>
              <a:rPr lang="fi-FI" sz="2000" b="1" dirty="0">
                <a:ea typeface="+mn-lt"/>
                <a:cs typeface="+mn-lt"/>
              </a:rPr>
              <a:t>hyödyntämättä jäävä rahoitus on noin 600 000 euroa</a:t>
            </a:r>
            <a:r>
              <a:rPr lang="fi-FI" sz="2000" dirty="0">
                <a:ea typeface="+mn-lt"/>
                <a:cs typeface="+mn-lt"/>
              </a:rPr>
              <a:t>.</a:t>
            </a:r>
          </a:p>
          <a:p>
            <a:pPr marL="251460" indent="-251460"/>
            <a:r>
              <a:rPr lang="fi-FI" sz="2000" dirty="0">
                <a:ea typeface="+mn-lt"/>
                <a:cs typeface="+mn-lt"/>
              </a:rPr>
              <a:t>Kesään mennessä hanketoimisto tekee vielä muun muassa KOMAS-kokonaisuuden loppuselvityksen ja -maksatukset. Hankkeelle tehdään myös tilintarkastus kevään aikana.</a:t>
            </a:r>
            <a:endParaRPr lang="en-US" sz="2000" dirty="0">
              <a:ea typeface="+mn-lt"/>
              <a:cs typeface="+mn-lt"/>
            </a:endParaRPr>
          </a:p>
        </p:txBody>
      </p:sp>
    </p:spTree>
    <p:extLst>
      <p:ext uri="{BB962C8B-B14F-4D97-AF65-F5344CB8AC3E}">
        <p14:creationId xmlns:p14="http://schemas.microsoft.com/office/powerpoint/2010/main" val="35455504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tsikko 1"/>
          <p:cNvSpPr>
            <a:spLocks noGrp="1"/>
          </p:cNvSpPr>
          <p:nvPr>
            <p:ph type="title"/>
          </p:nvPr>
        </p:nvSpPr>
        <p:spPr>
          <a:xfrm>
            <a:off x="838800" y="360000"/>
            <a:ext cx="10512000" cy="1440000"/>
          </a:xfrm>
        </p:spPr>
        <p:txBody>
          <a:bodyPr>
            <a:normAutofit/>
          </a:bodyPr>
          <a:lstStyle/>
          <a:p>
            <a:r>
              <a:rPr lang="fi-FI" sz="2400" dirty="0"/>
              <a:t>KOMAS 1, talouden toteuma 41% </a:t>
            </a:r>
            <a:r>
              <a:rPr lang="fi-FI" sz="2400" b="0" dirty="0"/>
              <a:t>(tilanne 23.2.2022)</a:t>
            </a:r>
            <a:endParaRPr lang="fi-FI" sz="2400" dirty="0"/>
          </a:p>
        </p:txBody>
      </p:sp>
      <p:pic>
        <p:nvPicPr>
          <p:cNvPr id="3" name="Kuva 2">
            <a:extLst>
              <a:ext uri="{FF2B5EF4-FFF2-40B4-BE49-F238E27FC236}">
                <a16:creationId xmlns:a16="http://schemas.microsoft.com/office/drawing/2014/main" id="{DAD62DF8-6997-4CB6-A4EE-3E25C219594D}"/>
              </a:ext>
            </a:extLst>
          </p:cNvPr>
          <p:cNvPicPr>
            <a:picLocks noChangeAspect="1"/>
          </p:cNvPicPr>
          <p:nvPr/>
        </p:nvPicPr>
        <p:blipFill>
          <a:blip r:embed="rId2"/>
          <a:stretch>
            <a:fillRect/>
          </a:stretch>
        </p:blipFill>
        <p:spPr>
          <a:xfrm>
            <a:off x="57150" y="1990725"/>
            <a:ext cx="12077700" cy="2876550"/>
          </a:xfrm>
          <a:prstGeom prst="rect">
            <a:avLst/>
          </a:prstGeom>
        </p:spPr>
      </p:pic>
    </p:spTree>
    <p:extLst>
      <p:ext uri="{BB962C8B-B14F-4D97-AF65-F5344CB8AC3E}">
        <p14:creationId xmlns:p14="http://schemas.microsoft.com/office/powerpoint/2010/main" val="38481176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normAutofit/>
          </a:bodyPr>
          <a:lstStyle/>
          <a:p>
            <a:r>
              <a:rPr lang="fi-FI" sz="2400" dirty="0"/>
              <a:t>KOMAS 2: Johtamisen ja ohjauksen kehittäminen</a:t>
            </a:r>
          </a:p>
        </p:txBody>
      </p:sp>
      <p:sp>
        <p:nvSpPr>
          <p:cNvPr id="3" name="Sisällön paikkamerkki 2"/>
          <p:cNvSpPr>
            <a:spLocks noGrp="1"/>
          </p:cNvSpPr>
          <p:nvPr>
            <p:ph idx="1"/>
          </p:nvPr>
        </p:nvSpPr>
        <p:spPr>
          <a:xfrm>
            <a:off x="838800" y="1484784"/>
            <a:ext cx="10512000" cy="4480416"/>
          </a:xfrm>
        </p:spPr>
        <p:txBody>
          <a:bodyPr vert="horz" lIns="91440" tIns="45720" rIns="91440" bIns="45720" rtlCol="0" anchor="t">
            <a:noAutofit/>
          </a:bodyPr>
          <a:lstStyle/>
          <a:p>
            <a:pPr marL="251460" indent="-251460"/>
            <a:r>
              <a:rPr lang="fi-FI" sz="1200" dirty="0">
                <a:ea typeface="+mn-lt"/>
                <a:cs typeface="+mn-lt"/>
              </a:rPr>
              <a:t>Yhdeksän osaprojektin muodostama kokonaisuus, joista kukin tuotti pääosin ne ydinsisällöt, jotka ne itselleen asettivat. Osa työstä on jatkunut suoraan hyvinvointialueella tai </a:t>
            </a:r>
            <a:r>
              <a:rPr lang="fi-FI" sz="1200" dirty="0" err="1">
                <a:ea typeface="+mn-lt"/>
                <a:cs typeface="+mn-lt"/>
              </a:rPr>
              <a:t>Pirsote</a:t>
            </a:r>
            <a:r>
              <a:rPr lang="fi-FI" sz="1200" dirty="0">
                <a:ea typeface="+mn-lt"/>
                <a:cs typeface="+mn-lt"/>
              </a:rPr>
              <a:t>-hankkeen puolella.</a:t>
            </a:r>
          </a:p>
          <a:p>
            <a:pPr marL="251460" indent="-251460"/>
            <a:r>
              <a:rPr lang="fi-FI" sz="1200" dirty="0">
                <a:ea typeface="+mn-lt"/>
                <a:cs typeface="+mn-lt"/>
              </a:rPr>
              <a:t>Toteutetut osaprojektit: Rakenne ja johtamisjärjestelmä, SOTE-valvontapilotti, Henkilöstöpolitiikan hankekokonaisuus, TKIO, Tiedolla johtaminen ja tietoallas, Järjestäjän tiedolla johtaminen, Palvelutuotannon organisointi ja siirtosuunnitelmat, Asiakaskokemuksen johtaminen sekä Talous- ja henkilöstöhallinnon järjestelmät. </a:t>
            </a:r>
          </a:p>
          <a:p>
            <a:pPr marL="251460" indent="-251460" algn="just"/>
            <a:r>
              <a:rPr lang="fi-FI" sz="1200" dirty="0">
                <a:ea typeface="+mn-lt"/>
                <a:cs typeface="+mn-lt"/>
              </a:rPr>
              <a:t>Aikataulu oli tiukka ja ehdoton, mutta siinä pysyttiin. </a:t>
            </a:r>
          </a:p>
          <a:p>
            <a:pPr marL="251460" indent="-251460" algn="just"/>
            <a:r>
              <a:rPr lang="fi-FI" sz="1200" dirty="0">
                <a:ea typeface="+mn-lt"/>
                <a:cs typeface="+mn-lt"/>
              </a:rPr>
              <a:t>Jonkin verran on jouduttu tinkimään suunnitelluista valmistelusisällöistä ja tavoitteista tuotosten laajuuden osalta. Muutamia alun perin suunniteltuja valmistelukokonaisuuksia ei saatu edistettyä juuri lainkaan. Näitä olivat muun muassa palveluverkko, turvallisuusjohtaminen (kokonaisturvallisuus), kokonaisarkkitehtuuri ja strategisten hankintojen järjestäminen. </a:t>
            </a:r>
          </a:p>
          <a:p>
            <a:pPr marL="251460" indent="-251460" algn="just"/>
            <a:r>
              <a:rPr lang="fi-FI" sz="1200" dirty="0">
                <a:ea typeface="+mn-lt"/>
                <a:cs typeface="+mn-lt"/>
              </a:rPr>
              <a:t>Myös talouden matala toteuma ja hyödyntämättä jääneet resurssit synnyttivät poikkeamia osa-alueen tuotostavoitteisiin. </a:t>
            </a:r>
          </a:p>
          <a:p>
            <a:pPr marL="251460" indent="-251460" algn="just"/>
            <a:r>
              <a:rPr lang="fi-FI" sz="1200" dirty="0">
                <a:ea typeface="+mn-lt"/>
                <a:cs typeface="+mn-lt"/>
              </a:rPr>
              <a:t>KOMAS 2 budjetti oli yhteensä 3,746 M€. Talouden toteuma oli noin 1,921 M€ eli 51%. Talouden toteumien osalta KOMAS 2 epäonnistui ja </a:t>
            </a:r>
            <a:r>
              <a:rPr lang="fi-FI" sz="1200" b="1" dirty="0">
                <a:ea typeface="+mn-lt"/>
                <a:cs typeface="+mn-lt"/>
              </a:rPr>
              <a:t>hyödyntämättä jäänyt rahoitus oli huomattava,</a:t>
            </a:r>
            <a:r>
              <a:rPr lang="fi-FI" sz="1200" dirty="0">
                <a:ea typeface="+mn-lt"/>
                <a:cs typeface="+mn-lt"/>
              </a:rPr>
              <a:t> </a:t>
            </a:r>
            <a:r>
              <a:rPr lang="fi-FI" sz="1200" b="1" dirty="0">
                <a:ea typeface="+mn-lt"/>
                <a:cs typeface="+mn-lt"/>
              </a:rPr>
              <a:t>1,825 M€</a:t>
            </a:r>
            <a:r>
              <a:rPr lang="fi-FI" sz="1200" dirty="0">
                <a:ea typeface="+mn-lt"/>
                <a:cs typeface="+mn-lt"/>
              </a:rPr>
              <a:t>.</a:t>
            </a:r>
          </a:p>
          <a:p>
            <a:pPr marL="251460" indent="-251460" algn="just"/>
            <a:r>
              <a:rPr lang="fi-FI" sz="1200" dirty="0">
                <a:ea typeface="+mn-lt"/>
                <a:cs typeface="+mn-lt"/>
              </a:rPr>
              <a:t>Talouden matalat toteumat voidaan osaltaan nähdä myöhemmin hyvinvointialueelle kumuloituvana tekemisenä ja tekemättä jääneenä hyvinvointialuetta palvelevana työmääränä.</a:t>
            </a:r>
          </a:p>
          <a:p>
            <a:pPr marL="251460" indent="-251460" algn="just"/>
            <a:r>
              <a:rPr lang="fi-FI" sz="1200" dirty="0">
                <a:ea typeface="+mn-lt"/>
                <a:cs typeface="+mn-lt"/>
              </a:rPr>
              <a:t>Sisällöllisten ja taloudellisten toteumien osalta on todettava, että suunnitelma ja budjetti on laadittu aikana, jolloin uudistuslainsäädäntö ei ollut vielä edes voimassa. </a:t>
            </a:r>
          </a:p>
          <a:p>
            <a:pPr marL="251460" indent="-251460" algn="just"/>
            <a:r>
              <a:rPr lang="fi-FI" sz="1200" dirty="0">
                <a:ea typeface="+mn-lt"/>
                <a:cs typeface="+mn-lt"/>
              </a:rPr>
              <a:t>Lisäksi osaa KOMAS 2-kokonaisuuden tehtävistä on edistetty suoraan hyvinvointialuevalmistelussa jo syksystä 2021 alkaen – KOMAS-valmisteluhenkilöstöä on siirtynyt sinne joko kokonaan tai osa-aikaisesti. </a:t>
            </a:r>
          </a:p>
          <a:p>
            <a:pPr marL="251460" indent="-251460" algn="just"/>
            <a:endParaRPr lang="fi-FI" sz="1200" dirty="0">
              <a:cs typeface="Calibri"/>
            </a:endParaRPr>
          </a:p>
        </p:txBody>
      </p:sp>
    </p:spTree>
    <p:extLst>
      <p:ext uri="{BB962C8B-B14F-4D97-AF65-F5344CB8AC3E}">
        <p14:creationId xmlns:p14="http://schemas.microsoft.com/office/powerpoint/2010/main" val="10457635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tsikko 1"/>
          <p:cNvSpPr>
            <a:spLocks noGrp="1"/>
          </p:cNvSpPr>
          <p:nvPr>
            <p:ph type="title"/>
          </p:nvPr>
        </p:nvSpPr>
        <p:spPr>
          <a:xfrm>
            <a:off x="838800" y="360000"/>
            <a:ext cx="10512000" cy="1440000"/>
          </a:xfrm>
        </p:spPr>
        <p:txBody>
          <a:bodyPr>
            <a:normAutofit/>
          </a:bodyPr>
          <a:lstStyle/>
          <a:p>
            <a:r>
              <a:rPr lang="fi-FI" sz="2400" dirty="0"/>
              <a:t>KOMAS 2, talouden toteuma 51% </a:t>
            </a:r>
            <a:r>
              <a:rPr lang="fi-FI" sz="2400" b="0" dirty="0"/>
              <a:t>(tilanne 23.2.2022)</a:t>
            </a:r>
            <a:endParaRPr lang="fi-FI" sz="2400" dirty="0"/>
          </a:p>
        </p:txBody>
      </p:sp>
      <p:pic>
        <p:nvPicPr>
          <p:cNvPr id="4" name="Kuva 3"/>
          <p:cNvPicPr>
            <a:picLocks noChangeAspect="1"/>
          </p:cNvPicPr>
          <p:nvPr/>
        </p:nvPicPr>
        <p:blipFill>
          <a:blip r:embed="rId2"/>
          <a:stretch>
            <a:fillRect/>
          </a:stretch>
        </p:blipFill>
        <p:spPr>
          <a:xfrm>
            <a:off x="135325" y="1988840"/>
            <a:ext cx="11918950" cy="3511550"/>
          </a:xfrm>
          <a:prstGeom prst="rect">
            <a:avLst/>
          </a:prstGeom>
        </p:spPr>
      </p:pic>
    </p:spTree>
    <p:extLst>
      <p:ext uri="{BB962C8B-B14F-4D97-AF65-F5344CB8AC3E}">
        <p14:creationId xmlns:p14="http://schemas.microsoft.com/office/powerpoint/2010/main" val="1961601087"/>
      </p:ext>
    </p:extLst>
  </p:cSld>
  <p:clrMapOvr>
    <a:masterClrMapping/>
  </p:clrMapOvr>
</p:sld>
</file>

<file path=ppt/theme/theme1.xml><?xml version="1.0" encoding="utf-8"?>
<a:theme xmlns:a="http://schemas.openxmlformats.org/drawingml/2006/main" name="Pirkanmaan liitto">
  <a:themeElements>
    <a:clrScheme name="Pirkanmaan liitto">
      <a:dk1>
        <a:srgbClr val="333333"/>
      </a:dk1>
      <a:lt1>
        <a:srgbClr val="FFFFFF"/>
      </a:lt1>
      <a:dk2>
        <a:srgbClr val="1F417E"/>
      </a:dk2>
      <a:lt2>
        <a:srgbClr val="F4F4F4"/>
      </a:lt2>
      <a:accent1>
        <a:srgbClr val="1F417E"/>
      </a:accent1>
      <a:accent2>
        <a:srgbClr val="908C6F"/>
      </a:accent2>
      <a:accent3>
        <a:srgbClr val="F3D790"/>
      </a:accent3>
      <a:accent4>
        <a:srgbClr val="B39453"/>
      </a:accent4>
      <a:accent5>
        <a:srgbClr val="333333"/>
      </a:accent5>
      <a:accent6>
        <a:srgbClr val="A7D1EA"/>
      </a:accent6>
      <a:hlink>
        <a:srgbClr val="B4BF3B"/>
      </a:hlink>
      <a:folHlink>
        <a:srgbClr val="FCC917"/>
      </a:folHlink>
    </a:clrScheme>
    <a:fontScheme name="Pirkanmaan liitto">
      <a:majorFont>
        <a:latin typeface="Cambria"/>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solidFill>
            <a:schemeClr val="accent1"/>
          </a:solidFill>
        </a:ln>
      </a:spPr>
      <a:bodyPr rtlCol="0" anchor="ctr"/>
      <a:lstStyle>
        <a:defPPr algn="ctr">
          <a:defRPr sz="2800" dirty="0" err="1" smtClean="0"/>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none" rtlCol="0">
        <a:spAutoFit/>
      </a:bodyPr>
      <a:lstStyle>
        <a:defPPr algn="l">
          <a:defRPr sz="2800" dirty="0" err="1" smtClean="0"/>
        </a:defPPr>
      </a:lstStyle>
    </a:txDef>
  </a:objectDefaults>
  <a:extraClrSchemeLst/>
  <a:extLst>
    <a:ext uri="{05A4C25C-085E-4340-85A3-A5531E510DB2}">
      <thm15:themeFamily xmlns:thm15="http://schemas.microsoft.com/office/thememl/2012/main" name="Pirkanmaan liitto PowerPoint-malli.potx" id="{9F19B184-7626-4564-BCBC-DCD79A88880C}" vid="{108313FB-472C-48C3-8205-D2CB8C2FB90F}"/>
    </a:ext>
  </a:extLst>
</a:theme>
</file>

<file path=ppt/theme/theme2.xml><?xml version="1.0" encoding="utf-8"?>
<a:theme xmlns:a="http://schemas.openxmlformats.org/drawingml/2006/main" name="Office-te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597</TotalTime>
  <Words>1329</Words>
  <Application>Microsoft Office PowerPoint</Application>
  <PresentationFormat>Widescreen</PresentationFormat>
  <Paragraphs>76</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Pirkanmaan liitto</vt:lpstr>
      <vt:lpstr>Kohti maakunnallista sotea (KOMAS) 1.6.2020-31.12.2021</vt:lpstr>
      <vt:lpstr>Taustaa</vt:lpstr>
      <vt:lpstr>Tavoitteet ja niiden saavuttaminen</vt:lpstr>
      <vt:lpstr>KOMAS-hankekokonaisuus, talouden toteuma 56 % (tilanne 23.2.2022)</vt:lpstr>
      <vt:lpstr>KOMAS-hankekokonaisuuden hyödyt</vt:lpstr>
      <vt:lpstr>KOMAS 1: Vapaaehtoinen alueellinen valmistelu, hankehallinto ja koordinaatio </vt:lpstr>
      <vt:lpstr>KOMAS 1, talouden toteuma 41% (tilanne 23.2.2022)</vt:lpstr>
      <vt:lpstr>KOMAS 2: Johtamisen ja ohjauksen kehittäminen</vt:lpstr>
      <vt:lpstr>KOMAS 2, talouden toteuma 51% (tilanne 23.2.2022)</vt:lpstr>
      <vt:lpstr>KOMAS 3: Toimintatapojen ja -prosessien uudistaminen ja yhtenäistäminen digitaalisten välineiden avulla (1/2)</vt:lpstr>
      <vt:lpstr>KOMAS 3: Toimintatapojen ja -prosessien uudistaminen ja yhtenäistäminen digitaalisten välineiden avulla (2/2)</vt:lpstr>
      <vt:lpstr>KOMAS 3, talouden toteuma 60% (tilanne 23.2.2022)</vt:lpstr>
      <vt:lpstr>KOMAS 3 – onnistumisia ja oppeja kuntien näkökulmasta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PirSOTE ja Komas</dc:title>
  <dc:creator>Karman Tuomo</dc:creator>
  <cp:lastModifiedBy>Koponen Mikko</cp:lastModifiedBy>
  <cp:revision>322</cp:revision>
  <dcterms:created xsi:type="dcterms:W3CDTF">2021-02-26T12:35:28Z</dcterms:created>
  <dcterms:modified xsi:type="dcterms:W3CDTF">2022-02-28T06:30:41Z</dcterms:modified>
</cp:coreProperties>
</file>