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7099300" cy="10234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Zk81Y4V8i6AkP1v1+eLlSHPFS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83450" y="767575"/>
            <a:ext cx="4733100" cy="3837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san ylätunniste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ystysuora otsikko ja teksti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pystysuora teksti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kuva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sisältö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4" name="Google Shape;4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ain otsikk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ailu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ksi sisältökohdetta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9712" y="101600"/>
            <a:ext cx="11731625" cy="6599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Terveyspalvelut</a:t>
            </a:r>
            <a:endParaRPr sz="3600"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Perusterveydenhuolto</a:t>
            </a:r>
            <a:endParaRPr sz="1600"/>
          </a:p>
          <a:p>
            <a:pPr indent="-1778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Työttömien terveystarkastus</a:t>
            </a:r>
            <a:endParaRPr sz="1600"/>
          </a:p>
          <a:p>
            <a:pPr indent="-1778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K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untoutus</a:t>
            </a:r>
            <a:endParaRPr sz="1600"/>
          </a:p>
          <a:p>
            <a:pPr indent="-2032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kuntoutusohjaajat</a:t>
            </a:r>
            <a:endParaRPr sz="1600"/>
          </a:p>
          <a:p>
            <a:pPr indent="-2032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apuvälinepalvelut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lääkinnällinen kuntoutus</a:t>
            </a:r>
            <a:endParaRPr sz="1600"/>
          </a:p>
          <a:p>
            <a:pPr indent="-152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Erikoissairaanhoito</a:t>
            </a:r>
            <a:endParaRPr sz="1600"/>
          </a:p>
          <a:p>
            <a:pPr indent="-1778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Kuntoutuspoliklinikka</a:t>
            </a:r>
            <a:endParaRPr sz="1600"/>
          </a:p>
          <a:p>
            <a:pPr indent="-1778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Mielenterveyspalvelut</a:t>
            </a:r>
            <a:endParaRPr sz="1600"/>
          </a:p>
          <a:p>
            <a:pPr indent="-2159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IPS-työhönvalmennus</a:t>
            </a:r>
            <a:endParaRPr sz="1600"/>
          </a:p>
          <a:p>
            <a:pPr indent="-152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Työterveyshuolto</a:t>
            </a:r>
            <a:endParaRPr sz="1600"/>
          </a:p>
          <a:p>
            <a:pPr indent="-152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Opiskelijaterveydenhuolto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805525" y="181575"/>
            <a:ext cx="101502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Perhe- ja sosiaalipalvelut</a:t>
            </a:r>
            <a:endParaRPr sz="3600"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723000" y="832973"/>
            <a:ext cx="10746000" cy="556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6400"/>
              <a:t> Työikäisten ja lapsiperheiden palvelut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Kuntouttava työtoiminta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Sosiaalinen kuntoutus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Sosiaaliohjaus ja sosiaalityö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Välitystili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Talousneuvonta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Täydentävä/ehkäisevä toimeentulotuki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Päihdepalvelut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Lapsiperheiden palvelut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Sosiaalihuoltolain mukainen asumispalvelu</a:t>
            </a:r>
            <a:endParaRPr sz="6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6400"/>
              <a:t> Vammaispalvelut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Sosiaaliohjaus ja sosiaalityö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Liikkumista tukeva palvelu /  Kuljetuspalvelu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Henkilökohtainen apu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Muut palvelut VPL/ esim autoavustus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Sopeutumisvalmennus/ AAC-ohjaus(kommunikaatio-ohjaus)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Vammaisten henkilöiden työtoiminta/ Kehitysvammaisten työtoiminta, SHL 27e§ työtoiminta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Erityishuolto-ohjelman mukainen asumispalvelu</a:t>
            </a:r>
            <a:endParaRPr sz="6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6400"/>
              <a:t>Asumispalveluiden erityispalvelut</a:t>
            </a:r>
            <a:endParaRPr sz="6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6400"/>
              <a:t>Lastensuojelun palvelut</a:t>
            </a:r>
            <a:endParaRPr sz="6400"/>
          </a:p>
          <a:p>
            <a:pPr indent="-330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•"/>
            </a:pPr>
            <a:r>
              <a:rPr lang="en-US" sz="6400"/>
              <a:t>Jälkihuolto</a:t>
            </a:r>
            <a:endParaRPr sz="6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/>
          </a:p>
          <a:p>
            <a:pPr indent="-152400" lvl="0" marL="2286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Työllisyyspalvelut</a:t>
            </a:r>
            <a:endParaRPr sz="3600"/>
          </a:p>
        </p:txBody>
      </p:sp>
      <p:sp>
        <p:nvSpPr>
          <p:cNvPr id="102" name="Google Shape;102;p4"/>
          <p:cNvSpPr txBox="1"/>
          <p:nvPr>
            <p:ph idx="1" type="body"/>
          </p:nvPr>
        </p:nvSpPr>
        <p:spPr>
          <a:xfrm>
            <a:off x="715575" y="14671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TE-palvelut &amp; työllisyyden kuntakokeilu:</a:t>
            </a:r>
            <a:br>
              <a:rPr lang="en-US" sz="1500"/>
            </a:br>
            <a:endParaRPr sz="15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alkupalvelut: osaamisen kartoitus, työnhakuvalmennus</a:t>
            </a:r>
            <a:br>
              <a:rPr lang="en-US" sz="1500"/>
            </a:br>
            <a:endParaRPr sz="1500"/>
          </a:p>
          <a:p>
            <a:pPr indent="-209550" lvl="0" marL="2286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työhönvalmennus, tuettu työhönvalmennus (myös työnantajan tukena!)</a:t>
            </a:r>
            <a:endParaRPr sz="15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työkokeilu, koulutuskokeilu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työkykykoordinaattori 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uravalmennukset, koulutusvalmennukset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työvoimakoulutukset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ammatinvalinnan ohjaus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liikkuvuusavustus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palkkatukityö/työnhakija &gt; edelleen sijoittaminen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yrittäjyyteen liittyvät palvelut: yrittäjyysvalmennukset, Business Rovaniemen palvelut, alkavien yrittäjien palvelut/TE</a:t>
            </a:r>
            <a:endParaRPr sz="2700"/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-US" sz="15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työnantajan palvelut: työolosuhteiden järjestelytuki, palkkatuki, rekrytointipalvelut</a:t>
            </a:r>
            <a:endParaRPr b="0" i="0" sz="15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Työkanava Oy (“tavoitetila”, valtion omistama, kytkeytyy kunnan työllisyyspalveluihin)</a:t>
            </a:r>
            <a:endParaRPr sz="1500"/>
          </a:p>
          <a:p>
            <a:pPr indent="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1270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KELA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08" name="Google Shape;108;p5"/>
          <p:cNvSpPr txBox="1"/>
          <p:nvPr>
            <p:ph idx="1" type="body"/>
          </p:nvPr>
        </p:nvSpPr>
        <p:spPr>
          <a:xfrm>
            <a:off x="838200" y="1223962"/>
            <a:ext cx="10515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Toimeentuloa turvaavia etuuksia: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Työttömyysturva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Opintotuki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Sairauspäiväraha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Kuntoutusraha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Toimeentulotuki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Asumisen tuet</a:t>
            </a:r>
            <a:endParaRPr b="0" i="0" sz="2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 </a:t>
            </a: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Kuntoutuspalveluita: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Ammatillinen kuntoutus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Lääkinnällinen kuntoutus</a:t>
            </a:r>
            <a:endParaRPr/>
          </a:p>
          <a:p>
            <a:pPr indent="-101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Kuntoutuspsykoterapia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Vammaisetuudet</a:t>
            </a:r>
            <a:b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Työn</a:t>
            </a:r>
            <a:r>
              <a:rPr lang="en-US" sz="2000"/>
              <a:t>antajien palvelut</a:t>
            </a:r>
            <a:endParaRPr/>
          </a:p>
          <a:p>
            <a: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b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  <a:p>
            <a: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2021-11-12T10:03:19Z</dcterms:created>
  <dc:creator>Nousiainen Suvi Rovaniemi</dc:creator>
</cp:coreProperties>
</file>