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59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8EB41D-8A69-4F46-8D7C-FD0433303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AAE3844-2BDA-47D6-9B15-ED11949BAF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687EDF7-8426-4D5E-86E8-5AABA6167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0930-953D-498D-BBF9-27A0F24745D7}" type="datetimeFigureOut">
              <a:rPr lang="fi-FI" smtClean="0"/>
              <a:t>24.11.2021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BCF5345-AE8D-4134-9EBF-93D2AE857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45D2993-E4E2-4927-AEC2-D60E51EFC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E01D-6A05-4C8B-82CD-13EAF91F31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8296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D85FD30-E216-445E-A8E3-9AF570232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5540E36-1FDC-417C-AD3C-FFAAFB415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D5D9647-BBB7-4759-B242-9F573683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0930-953D-498D-BBF9-27A0F24745D7}" type="datetimeFigureOut">
              <a:rPr lang="fi-FI" smtClean="0"/>
              <a:t>24.11.2021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E87B7FF-2F99-4BCC-BB94-B2C834EB8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686D8DC-F02E-4DD3-BAC7-380A80512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E01D-6A05-4C8B-82CD-13EAF91F31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3675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72089E6-862D-4653-AEFD-0732DA0D28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4E1F07B-AA54-40F4-99AD-16FE5EE65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18FD2D2-C6B1-4CFC-A64F-2F493DEF0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0930-953D-498D-BBF9-27A0F24745D7}" type="datetimeFigureOut">
              <a:rPr lang="fi-FI" smtClean="0"/>
              <a:t>24.11.2021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681CD00-F296-4035-ABEB-13F684958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2B77B01-491B-4216-BCB4-17A3C95CA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E01D-6A05-4C8B-82CD-13EAF91F31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014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F661ED-F964-439C-AAC6-1D7DD05B5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F42703-A26B-463F-AFC2-0402CF945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AE76DE5-15F3-4389-A0B2-58D704570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0930-953D-498D-BBF9-27A0F24745D7}" type="datetimeFigureOut">
              <a:rPr lang="fi-FI" smtClean="0"/>
              <a:t>24.11.2021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0D0BB1E-A42C-4073-B3B7-D1CB4CDE6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52D55E2-CA2A-41C0-A304-21D98D5BB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E01D-6A05-4C8B-82CD-13EAF91F31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081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05D08A-D087-4E38-9D67-9D96E1601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FFF9890-0E77-404A-98F1-5EF7C85BE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5D2E4B8-9256-4EBA-BCC1-7D5541F3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0930-953D-498D-BBF9-27A0F24745D7}" type="datetimeFigureOut">
              <a:rPr lang="fi-FI" smtClean="0"/>
              <a:t>24.11.2021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CFC00BD-E856-4CC5-9997-FF7CE216A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D897D8C-49B4-4F2B-ADA8-11456FB44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E01D-6A05-4C8B-82CD-13EAF91F31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1890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372DF8-FBA1-4E5B-BEB0-F954CEE66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15A7E46-673C-463F-9BD2-96A180E53F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C8E5CFB-01E3-4F12-A7AF-556512F0F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25A3CAF-49C1-4239-B06B-268F38F88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0930-953D-498D-BBF9-27A0F24745D7}" type="datetimeFigureOut">
              <a:rPr lang="fi-FI" smtClean="0"/>
              <a:t>24.11.2021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E65971E-B9E6-4EE5-858C-45A846D91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FECAB45-3225-428A-A7F2-02D438CDF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E01D-6A05-4C8B-82CD-13EAF91F31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321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EC2246-79A2-42AC-9EEB-53F9573EC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E834933-79CA-46D7-ABEE-D2FDA1500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D536787-C96C-4C7C-886D-DE2CF368C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9D5084B-BA09-4DC5-AA76-EAF84862B0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F3928C5-D421-40E3-9D90-446F625003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E2583DA-C19A-43E0-934F-DD938F68C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0930-953D-498D-BBF9-27A0F24745D7}" type="datetimeFigureOut">
              <a:rPr lang="fi-FI" smtClean="0"/>
              <a:t>24.11.2021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CE7D05B-FF81-44B9-B236-3EB27BEBA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A881FAE-0393-4300-8E85-95F7E322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E01D-6A05-4C8B-82CD-13EAF91F31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2712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C50445-4361-43E9-A14E-1AFFB7CA4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28AA868-4D92-4101-BCEB-9A0E63086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0930-953D-498D-BBF9-27A0F24745D7}" type="datetimeFigureOut">
              <a:rPr lang="fi-FI" smtClean="0"/>
              <a:t>24.11.2021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4DD8745-0F67-45CE-A131-1571CBCC6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8EBAA06-3D72-4596-9294-15B286E0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E01D-6A05-4C8B-82CD-13EAF91F31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4878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3BE0A6C-AA80-4B4C-96F8-A3EC02C15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0930-953D-498D-BBF9-27A0F24745D7}" type="datetimeFigureOut">
              <a:rPr lang="fi-FI" smtClean="0"/>
              <a:t>24.11.2021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FA39E33-B2EE-4A51-84E4-9848F0658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3B1ED9E-1C09-44E5-8E08-1EA4848E4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E01D-6A05-4C8B-82CD-13EAF91F31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0409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E8E865-E5DA-409D-A80A-45D84CB87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99A4E0D-C80E-4F72-A2DF-75CDE11E8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DB5F236-0EE7-4BE4-9247-1E29279506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E14A504-6961-45F0-AFA2-7B9AAB88A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0930-953D-498D-BBF9-27A0F24745D7}" type="datetimeFigureOut">
              <a:rPr lang="fi-FI" smtClean="0"/>
              <a:t>24.11.2021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C861461-6C23-4942-9A1B-191325732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C857659-F320-461D-99D5-7BB2DB631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E01D-6A05-4C8B-82CD-13EAF91F31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6605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7607EF2-DF08-44F5-B435-D13E0B470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77E1F4F-A01D-4584-870F-64623FCDFB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542E281-74C9-4A83-BB7F-E9AFD917E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3AE3C7B-9988-488C-B834-32A9F908D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0930-953D-498D-BBF9-27A0F24745D7}" type="datetimeFigureOut">
              <a:rPr lang="fi-FI" smtClean="0"/>
              <a:t>24.11.2021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FF0CC4C-09C1-4FCD-AD7D-623F6BAC6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0960EA2-5F44-4561-8AAA-94BD246F3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FE01D-6A05-4C8B-82CD-13EAF91F31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151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04BF2CE-6ACE-457E-A2B9-7F44FB702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92AD6F1-B96E-457A-9B29-820BFB5F0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BE027F2-A779-40C8-9B5C-80ED3932D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0930-953D-498D-BBF9-27A0F24745D7}" type="datetimeFigureOut">
              <a:rPr lang="fi-FI" smtClean="0"/>
              <a:t>24.11.2021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1E1FC3B-30CE-43AD-A455-3900E4B5D1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2948ABF-E174-488F-8EFB-70C3A476AF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FE01D-6A05-4C8B-82CD-13EAF91F31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41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06B9AC51-A1E5-4ED8-8DB7-16BA4D5BFA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370668"/>
            <a:ext cx="10905066" cy="411666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204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45DE9D47-98AB-46E8-90DD-DC291F0E8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016254"/>
            <a:ext cx="10905066" cy="4825490"/>
          </a:xfrm>
          <a:prstGeom prst="rect">
            <a:avLst/>
          </a:prstGeom>
          <a:ln>
            <a:noFill/>
          </a:ln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03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C9A50DBDE6DD49BDA831B7407B9590" ma:contentTypeVersion="13" ma:contentTypeDescription="Create a new document." ma:contentTypeScope="" ma:versionID="592de001720a78c4d1cfa25b79db5d57">
  <xsd:schema xmlns:xsd="http://www.w3.org/2001/XMLSchema" xmlns:xs="http://www.w3.org/2001/XMLSchema" xmlns:p="http://schemas.microsoft.com/office/2006/metadata/properties" xmlns:ns3="10055d64-e8dd-4dca-a261-35eeb659ac8e" xmlns:ns4="be439688-afe1-4aac-b7c7-6a5535b0c565" targetNamespace="http://schemas.microsoft.com/office/2006/metadata/properties" ma:root="true" ma:fieldsID="133f1eeceb3dacac54c83b81951f5c53" ns3:_="" ns4:_="">
    <xsd:import namespace="10055d64-e8dd-4dca-a261-35eeb659ac8e"/>
    <xsd:import namespace="be439688-afe1-4aac-b7c7-6a5535b0c5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055d64-e8dd-4dca-a261-35eeb659a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39688-afe1-4aac-b7c7-6a5535b0c56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DAF3D3-7C2B-4586-9232-27441BBED2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055d64-e8dd-4dca-a261-35eeb659ac8e"/>
    <ds:schemaRef ds:uri="be439688-afe1-4aac-b7c7-6a5535b0c5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D384E0-A882-41A5-B002-E5E4814BCE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275F9-FBB7-4DEF-BC85-B83A62B9ECCA}">
  <ds:schemaRefs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be439688-afe1-4aac-b7c7-6a5535b0c565"/>
    <ds:schemaRef ds:uri="http://schemas.microsoft.com/office/2006/documentManagement/types"/>
    <ds:schemaRef ds:uri="http://schemas.openxmlformats.org/package/2006/metadata/core-properties"/>
    <ds:schemaRef ds:uri="10055d64-e8dd-4dca-a261-35eeb659ac8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Laajakuva</PresentationFormat>
  <Paragraphs>0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Toivanen Pirjo</dc:creator>
  <cp:lastModifiedBy>Toivanen Pirjo</cp:lastModifiedBy>
  <cp:revision>1</cp:revision>
  <dcterms:created xsi:type="dcterms:W3CDTF">2021-11-24T09:00:16Z</dcterms:created>
  <dcterms:modified xsi:type="dcterms:W3CDTF">2021-11-24T09:07:53Z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0x010100CFC9A50DBDE6DD49BDA831B7407B9590</vt:lpwstr>
  </property>
</Properties>
</file>