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7" r:id="rId8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06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70C0F0-8728-49E0-BFE6-44CF2645D40E}" type="datetime1">
              <a:rPr lang="fi-FI" smtClean="0"/>
              <a:t>16.12.2021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D6CB460-A50C-45EF-83D7-20E6E3A631CB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taso</a:t>
            </a:r>
          </a:p>
          <a:p>
            <a:pPr lvl="2" rtl="0"/>
            <a:r>
              <a:rPr lang="fi-FI" noProof="0" dirty="0" smtClean="0"/>
              <a:t>Kolmas taso</a:t>
            </a:r>
          </a:p>
          <a:p>
            <a:pPr lvl="3" rtl="0"/>
            <a:r>
              <a:rPr lang="fi-FI" noProof="0" dirty="0" smtClean="0"/>
              <a:t>Neljäs taso</a:t>
            </a:r>
          </a:p>
          <a:p>
            <a:pPr lvl="4" rtl="0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i-FI" smtClean="0"/>
              <a:pPr rtl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121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i-FI" smtClean="0"/>
              <a:pPr rtl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2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B09B8A2-E4AC-48B7-AA2E-BED24C0BBB12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81FE97-63CE-4B47-A0A5-8962438F27BB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9D739E-057F-4864-AA14-FE7219509982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C90CB-2A18-4867-93E3-7EE4148C13FA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FCAEE054-90A4-4A59-9102-AA6267872BEB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A80C3F-737B-44A2-A424-7C5A964359AB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lnSpc>
                <a:spcPct val="78000"/>
              </a:lnSpc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lnSpc>
                <a:spcPct val="78000"/>
              </a:lnSpc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A6168-340F-4AC8-A023-859F7EA2E163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3B6E9A-A6DC-4DA7-8268-58424720AAC3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CA23CF-B978-40B2-99C3-44F05DB68B32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Autofit/>
          </a:bodyPr>
          <a:lstStyle>
            <a:lvl1pPr algn="l">
              <a:lnSpc>
                <a:spcPct val="78000"/>
              </a:lnSpc>
              <a:defRPr sz="27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5D913-1C31-435E-972E-50444B8D5364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Autofit/>
          </a:bodyPr>
          <a:lstStyle>
            <a:lvl1pPr algn="l">
              <a:lnSpc>
                <a:spcPct val="78000"/>
              </a:lnSpc>
              <a:defRPr sz="27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D94B7-C567-401F-BCB0-CA49482C2468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AEB72496-81E2-430B-A250-4B8472C5E304}" type="datetime1">
              <a:rPr lang="fi-FI" noProof="0" smtClean="0"/>
              <a:t>16.12.2021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29915" y="1600200"/>
            <a:ext cx="9127785" cy="2680127"/>
          </a:xfrm>
        </p:spPr>
        <p:txBody>
          <a:bodyPr rtlCol="0"/>
          <a:lstStyle/>
          <a:p>
            <a:pPr algn="ctr" rtl="0"/>
            <a:r>
              <a:rPr lang="fi-FI" dirty="0" smtClean="0"/>
              <a:t>Ryhmämuotoinen työtoiminta Merikarvialla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349996" y="4344915"/>
            <a:ext cx="9433047" cy="1748381"/>
          </a:xfrm>
        </p:spPr>
        <p:txBody>
          <a:bodyPr rtlCol="0">
            <a:normAutofit/>
          </a:bodyPr>
          <a:lstStyle/>
          <a:p>
            <a:pPr algn="ctr"/>
            <a:r>
              <a:rPr lang="fi-FI" dirty="0" smtClean="0"/>
              <a:t>Yhteistyöpilotti Työkykyä Satakuntaan-hankkeen </a:t>
            </a:r>
            <a:r>
              <a:rPr lang="fi-FI" dirty="0" smtClean="0"/>
              <a:t>kanssa</a:t>
            </a:r>
          </a:p>
          <a:p>
            <a:pPr algn="ctr"/>
            <a:r>
              <a:rPr lang="fi-FI" dirty="0" smtClean="0"/>
              <a:t>9.12.2021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Toiminnan kuvaus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lvl="0"/>
            <a:r>
              <a:rPr lang="fi-FI" dirty="0" smtClean="0"/>
              <a:t>Porin perusturvan vammaispalveluiden Merikarvian työkeskuksessa aloitettiin lokakuussa uudenlainen ryhmämuotoinen </a:t>
            </a:r>
            <a:r>
              <a:rPr lang="fi-FI" dirty="0"/>
              <a:t>työtoiminta </a:t>
            </a:r>
            <a:endParaRPr lang="fi-FI" dirty="0" smtClean="0"/>
          </a:p>
          <a:p>
            <a:pPr lvl="0"/>
            <a:r>
              <a:rPr lang="fi-FI" dirty="0" smtClean="0"/>
              <a:t>Ryhmätoiminta </a:t>
            </a:r>
            <a:r>
              <a:rPr lang="fi-FI" dirty="0"/>
              <a:t>tarkoitettu kehitysvammaisille ihmisille, </a:t>
            </a:r>
            <a:r>
              <a:rPr lang="fi-FI" dirty="0" smtClean="0"/>
              <a:t>joilta löytyy toimintakykyä, mutta ei välttämättä edellytyksiä avotyöhön. Mahdollisuus kokeilla työntekoa yrityksessä. </a:t>
            </a:r>
          </a:p>
          <a:p>
            <a:pPr lvl="0"/>
            <a:r>
              <a:rPr lang="fi-FI" dirty="0" smtClean="0"/>
              <a:t>Tällä </a:t>
            </a:r>
            <a:r>
              <a:rPr lang="fi-FI" dirty="0"/>
              <a:t>hetkellä </a:t>
            </a:r>
            <a:r>
              <a:rPr lang="fi-FI" dirty="0" smtClean="0"/>
              <a:t>toiminta on pienryhmätoimintaa, johon osallistuu 3 asiakasta + ohjaaja. </a:t>
            </a:r>
          </a:p>
          <a:p>
            <a:pPr lvl="0"/>
            <a:r>
              <a:rPr lang="fi-FI" dirty="0" smtClean="0"/>
              <a:t>Toiminnan ajankohta on torstaiaamupäivisin klo 9:00 - 11:15. Tavoitteena on lisätä aikaa työpäivän mittaiseksi ja saada uusia yhteistyökumppaneita.</a:t>
            </a:r>
            <a:endParaRPr lang="fi-FI" dirty="0"/>
          </a:p>
          <a:p>
            <a:pPr lvl="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Yhteistyökumppanina on tällä hetkellä </a:t>
            </a:r>
            <a:br>
              <a:rPr lang="fi-FI" dirty="0" smtClean="0"/>
            </a:br>
            <a:r>
              <a:rPr lang="fi-FI" dirty="0" err="1" smtClean="0"/>
              <a:t>Eumer</a:t>
            </a:r>
            <a:r>
              <a:rPr lang="fi-FI" dirty="0" smtClean="0"/>
              <a:t> Fishing center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>
          <a:xfrm>
            <a:off x="5518348" y="1600200"/>
            <a:ext cx="5857889" cy="4572000"/>
          </a:xfrm>
        </p:spPr>
        <p:txBody>
          <a:bodyPr rtlCol="0">
            <a:normAutofit/>
          </a:bodyPr>
          <a:lstStyle/>
          <a:p>
            <a:pPr rtl="0"/>
            <a:r>
              <a:rPr lang="fi-FI" dirty="0" smtClean="0"/>
              <a:t>Asiakkaat tekevät mm; perhonsitojan puuhapusseja.</a:t>
            </a:r>
          </a:p>
          <a:p>
            <a:pPr rtl="0"/>
            <a:r>
              <a:rPr lang="fi-FI" dirty="0" smtClean="0"/>
              <a:t>Ohjaaja tarkistaa ja laskee valmiiden tuotteiden määrän ja avustaa/ohjaa tarvittavissa muuttuvissa työtehtävissä. </a:t>
            </a:r>
          </a:p>
          <a:p>
            <a:r>
              <a:rPr lang="fi-FI" dirty="0"/>
              <a:t>Valmiit työt laskutetaan yritykseltä jälkikäteen. </a:t>
            </a:r>
          </a:p>
          <a:p>
            <a:pPr rtl="0"/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6448" y="21717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half" idx="4294967295"/>
          </p:nvPr>
        </p:nvSpPr>
        <p:spPr>
          <a:xfrm>
            <a:off x="1341884" y="692696"/>
            <a:ext cx="5688632" cy="5479504"/>
          </a:xfrm>
        </p:spPr>
        <p:txBody>
          <a:bodyPr>
            <a:normAutofit/>
          </a:bodyPr>
          <a:lstStyle/>
          <a:p>
            <a:r>
              <a:rPr lang="fi-FI" dirty="0"/>
              <a:t>Tavoitteena ja haaveena olisi saada yrityksiä innostumaan mukaan tähän uudenlaiseen toimintamalliin.</a:t>
            </a:r>
          </a:p>
          <a:p>
            <a:r>
              <a:rPr lang="fi-FI" dirty="0"/>
              <a:t>Asiakkailta on tullut positiivista palautetta ja odottavat innolla torstaipäiviä. </a:t>
            </a:r>
            <a:endParaRPr lang="fi-FI" dirty="0" smtClean="0"/>
          </a:p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Kuuntele tästä </a:t>
            </a:r>
            <a:r>
              <a:rPr lang="fi-FI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asiakkaan kertomus 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toiminnasta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9225" y="1192213"/>
            <a:ext cx="5689600" cy="4267200"/>
          </a:xfrm>
        </p:spPr>
      </p:pic>
      <p:pic>
        <p:nvPicPr>
          <p:cNvPr id="6" name="Markon esit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9916" y="4749689"/>
            <a:ext cx="1420924" cy="14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umihiutaleet-suunnittelumalli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64_TF03460579" id="{00C08F3E-D30F-4482-86AD-11645D99D7F6}" vid="{E3114D07-EB56-4ED5-8B07-2DD07223FC25}"/>
    </a:ext>
  </a:extLst>
</a:theme>
</file>

<file path=ppt/theme/theme2.xml><?xml version="1.0" encoding="utf-8"?>
<a:theme xmlns:a="http://schemas.openxmlformats.org/drawingml/2006/main" name="Office-te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4f35948-e619-41b3-aa29-22878b09cfd2"/>
    <ds:schemaRef ds:uri="http://purl.org/dc/terms/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Lumihiutaleet-suunnitteludiat</Template>
  <TotalTime>90</TotalTime>
  <Words>137</Words>
  <Application>Microsoft Office PowerPoint</Application>
  <PresentationFormat>Mukautettu</PresentationFormat>
  <Paragraphs>18</Paragraphs>
  <Slides>4</Slides>
  <Notes>3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Euphemia</vt:lpstr>
      <vt:lpstr>Lumihiutaleet-suunnittelumalli</vt:lpstr>
      <vt:lpstr>Ryhmämuotoinen työtoiminta Merikarvialla</vt:lpstr>
      <vt:lpstr>Toiminnan kuvaus</vt:lpstr>
      <vt:lpstr>Yhteistyökumppanina on tällä hetkellä  Eumer Fishing center</vt:lpstr>
      <vt:lpstr>PowerPoint-esitys</vt:lpstr>
    </vt:vector>
  </TitlesOfParts>
  <Company>Pori PETU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Ryhmämuotoinen työtoiminta</dc:title>
  <dc:creator>Myllykylä Mirka</dc:creator>
  <cp:lastModifiedBy>Lönnberg Mari Johanna</cp:lastModifiedBy>
  <cp:revision>12</cp:revision>
  <dcterms:created xsi:type="dcterms:W3CDTF">2021-12-07T10:21:03Z</dcterms:created>
  <dcterms:modified xsi:type="dcterms:W3CDTF">2021-12-16T13:42:10Z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