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FFFB6F-D3D2-49F5-9DAB-302DCF652CE8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D10B8C62-3CC1-4AE4-B0F9-463B8484BBA0}">
      <dgm:prSet phldrT="[Teksti]" custT="1"/>
      <dgm:spPr>
        <a:solidFill>
          <a:srgbClr val="D90066"/>
        </a:solidFill>
      </dgm:spPr>
      <dgm:t>
        <a:bodyPr/>
        <a:lstStyle/>
        <a:p>
          <a:r>
            <a:rPr lang="fi-FI" sz="1400" b="1" dirty="0">
              <a:latin typeface="Montserrat"/>
              <a:cs typeface="Arial"/>
            </a:rPr>
            <a:t>Laatutyön toimintamalli</a:t>
          </a:r>
        </a:p>
      </dgm:t>
    </dgm:pt>
    <dgm:pt modelId="{E640EF2D-27AA-4701-AF2A-94BDB00D3642}" type="parTrans" cxnId="{E53EB44D-0F17-4095-B77A-CAEE6A591167}">
      <dgm:prSet/>
      <dgm:spPr/>
      <dgm:t>
        <a:bodyPr/>
        <a:lstStyle/>
        <a:p>
          <a:endParaRPr lang="fi-FI"/>
        </a:p>
      </dgm:t>
    </dgm:pt>
    <dgm:pt modelId="{5060C8DD-D50B-4F02-8436-86DCE2D342B9}" type="sibTrans" cxnId="{E53EB44D-0F17-4095-B77A-CAEE6A591167}">
      <dgm:prSet/>
      <dgm:spPr/>
      <dgm:t>
        <a:bodyPr/>
        <a:lstStyle/>
        <a:p>
          <a:endParaRPr lang="fi-FI"/>
        </a:p>
      </dgm:t>
    </dgm:pt>
    <dgm:pt modelId="{12D63BD8-44F3-49CD-9530-9B9A45E134EB}">
      <dgm:prSet phldrT="[Teksti]" custT="1"/>
      <dgm:spPr>
        <a:solidFill>
          <a:srgbClr val="002F6C"/>
        </a:solidFill>
      </dgm:spPr>
      <dgm:t>
        <a:bodyPr/>
        <a:lstStyle/>
        <a:p>
          <a:r>
            <a:rPr lang="fi-FI" sz="1100" b="1" dirty="0">
              <a:solidFill>
                <a:schemeClr val="bg1"/>
              </a:solidFill>
              <a:latin typeface="Montserrat"/>
              <a:cs typeface="Arial"/>
            </a:rPr>
            <a:t>1. Etsitään tärkeimmät, mitatut hoito-/laatuvajeet</a:t>
          </a:r>
          <a:endParaRPr lang="fi-FI" sz="1100" b="1" dirty="0">
            <a:latin typeface="Montserrat"/>
            <a:cs typeface="Arial"/>
          </a:endParaRPr>
        </a:p>
      </dgm:t>
    </dgm:pt>
    <dgm:pt modelId="{9D37D417-58A8-4486-B9E0-F109B11CDC82}" type="parTrans" cxnId="{F38592AA-E303-4F4B-93B1-E0D3ACFF4DE6}">
      <dgm:prSet/>
      <dgm:spPr/>
      <dgm:t>
        <a:bodyPr/>
        <a:lstStyle/>
        <a:p>
          <a:endParaRPr lang="fi-FI"/>
        </a:p>
      </dgm:t>
    </dgm:pt>
    <dgm:pt modelId="{DAFC7959-D221-4D5B-A9C4-7535B9E2A3A5}" type="sibTrans" cxnId="{F38592AA-E303-4F4B-93B1-E0D3ACFF4DE6}">
      <dgm:prSet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endParaRPr lang="fi-FI"/>
        </a:p>
      </dgm:t>
    </dgm:pt>
    <dgm:pt modelId="{5AE84679-264D-4C71-AA91-805ACD864467}">
      <dgm:prSet phldrT="[Teksti]" custT="1"/>
      <dgm:spPr>
        <a:solidFill>
          <a:srgbClr val="002F6C"/>
        </a:solidFill>
      </dgm:spPr>
      <dgm:t>
        <a:bodyPr/>
        <a:lstStyle/>
        <a:p>
          <a:endParaRPr lang="fi-FI" sz="1200" b="1">
            <a:latin typeface="Montserrat" panose="00000500000000000000" pitchFamily="2" charset="0"/>
            <a:cs typeface="Arial"/>
          </a:endParaRPr>
        </a:p>
      </dgm:t>
    </dgm:pt>
    <dgm:pt modelId="{62E27D97-05C9-4668-A4C7-C54099CCF158}" type="parTrans" cxnId="{8114DC89-1AE1-42F5-9AAE-F835C3F6ED9D}">
      <dgm:prSet/>
      <dgm:spPr/>
      <dgm:t>
        <a:bodyPr/>
        <a:lstStyle/>
        <a:p>
          <a:endParaRPr lang="fi-FI"/>
        </a:p>
      </dgm:t>
    </dgm:pt>
    <dgm:pt modelId="{E340E7BA-8ADC-4545-9D34-736A1243E5FF}" type="sibTrans" cxnId="{8114DC89-1AE1-42F5-9AAE-F835C3F6ED9D}">
      <dgm:prSet/>
      <dgm:spPr>
        <a:solidFill>
          <a:schemeClr val="bg2"/>
        </a:solidFill>
      </dgm:spPr>
      <dgm:t>
        <a:bodyPr/>
        <a:lstStyle/>
        <a:p>
          <a:endParaRPr lang="fi-FI"/>
        </a:p>
      </dgm:t>
    </dgm:pt>
    <dgm:pt modelId="{B0B54896-4FC5-47B5-BF35-273A40474D73}">
      <dgm:prSet phldrT="[Teksti]" custT="1"/>
      <dgm:spPr>
        <a:solidFill>
          <a:srgbClr val="002F6C"/>
        </a:solidFill>
      </dgm:spPr>
      <dgm:t>
        <a:bodyPr/>
        <a:lstStyle/>
        <a:p>
          <a:pPr rtl="0"/>
          <a:br>
            <a:rPr lang="fi-FI" sz="900" b="1" dirty="0">
              <a:latin typeface="Montserrat"/>
              <a:cs typeface="Arial"/>
            </a:rPr>
          </a:br>
          <a:r>
            <a:rPr lang="fi-FI" sz="1050" b="1" dirty="0">
              <a:latin typeface="Montserrat"/>
              <a:cs typeface="Arial"/>
            </a:rPr>
            <a:t>4. Seurataan tavoitteiden toteutumista</a:t>
          </a:r>
          <a:endParaRPr lang="fi-FI" sz="900" dirty="0">
            <a:latin typeface="Montserrat" panose="00000500000000000000" pitchFamily="2" charset="0"/>
            <a:cs typeface="Arial" panose="020B0604020202020204" pitchFamily="34" charset="0"/>
          </a:endParaRPr>
        </a:p>
      </dgm:t>
    </dgm:pt>
    <dgm:pt modelId="{27B68E77-2B8E-4C5F-B5EA-4483932C07BE}" type="parTrans" cxnId="{43874599-3542-484A-A879-E7C39189B7E0}">
      <dgm:prSet/>
      <dgm:spPr/>
      <dgm:t>
        <a:bodyPr/>
        <a:lstStyle/>
        <a:p>
          <a:endParaRPr lang="fi-FI"/>
        </a:p>
      </dgm:t>
    </dgm:pt>
    <dgm:pt modelId="{3085A7AD-B701-4A42-9D21-9D637C800581}" type="sibTrans" cxnId="{43874599-3542-484A-A879-E7C39189B7E0}">
      <dgm:prSet/>
      <dgm:spPr>
        <a:solidFill>
          <a:schemeClr val="bg2"/>
        </a:solidFill>
      </dgm:spPr>
      <dgm:t>
        <a:bodyPr/>
        <a:lstStyle/>
        <a:p>
          <a:endParaRPr lang="fi-FI"/>
        </a:p>
      </dgm:t>
    </dgm:pt>
    <dgm:pt modelId="{1842431D-9ACB-482F-B65F-467F5C5B91E8}">
      <dgm:prSet phldrT="[Teksti]"/>
      <dgm:spPr/>
      <dgm:t>
        <a:bodyPr/>
        <a:lstStyle/>
        <a:p>
          <a:endParaRPr lang="fi-FI"/>
        </a:p>
      </dgm:t>
    </dgm:pt>
    <dgm:pt modelId="{38367140-4EFB-4E9F-A13F-4376FAC0383A}" type="parTrans" cxnId="{C8100928-0F66-4FBB-9CF5-D8255341B305}">
      <dgm:prSet/>
      <dgm:spPr/>
      <dgm:t>
        <a:bodyPr/>
        <a:lstStyle/>
        <a:p>
          <a:endParaRPr lang="fi-FI"/>
        </a:p>
      </dgm:t>
    </dgm:pt>
    <dgm:pt modelId="{BF2EA26E-3C68-4FF2-8B9A-8E7B16BEA373}" type="sibTrans" cxnId="{C8100928-0F66-4FBB-9CF5-D8255341B305}">
      <dgm:prSet/>
      <dgm:spPr/>
      <dgm:t>
        <a:bodyPr/>
        <a:lstStyle/>
        <a:p>
          <a:endParaRPr lang="fi-FI"/>
        </a:p>
      </dgm:t>
    </dgm:pt>
    <dgm:pt modelId="{121593CD-21B8-4CFF-8916-DE0FA493521E}">
      <dgm:prSet phldrT="[Teksti]"/>
      <dgm:spPr/>
      <dgm:t>
        <a:bodyPr/>
        <a:lstStyle/>
        <a:p>
          <a:endParaRPr lang="fi-FI"/>
        </a:p>
      </dgm:t>
    </dgm:pt>
    <dgm:pt modelId="{5DC83EE8-487E-45B0-AA69-0CBB76C9ED1C}" type="parTrans" cxnId="{DEFD1272-2DC1-4385-AF61-9804EF6FFCE7}">
      <dgm:prSet/>
      <dgm:spPr/>
      <dgm:t>
        <a:bodyPr/>
        <a:lstStyle/>
        <a:p>
          <a:endParaRPr lang="fi-FI"/>
        </a:p>
      </dgm:t>
    </dgm:pt>
    <dgm:pt modelId="{008ADF69-B38E-42D9-A8C1-0282B86B7B62}" type="sibTrans" cxnId="{DEFD1272-2DC1-4385-AF61-9804EF6FFCE7}">
      <dgm:prSet/>
      <dgm:spPr/>
      <dgm:t>
        <a:bodyPr/>
        <a:lstStyle/>
        <a:p>
          <a:endParaRPr lang="fi-FI"/>
        </a:p>
      </dgm:t>
    </dgm:pt>
    <dgm:pt modelId="{3D8C286E-33A5-469A-8800-473AB5DC76D9}">
      <dgm:prSet phldrT="[Teksti]"/>
      <dgm:spPr/>
      <dgm:t>
        <a:bodyPr/>
        <a:lstStyle/>
        <a:p>
          <a:endParaRPr lang="fi-FI"/>
        </a:p>
      </dgm:t>
    </dgm:pt>
    <dgm:pt modelId="{AB1A612B-CBAA-4DF4-8ED5-F839FF18413A}" type="parTrans" cxnId="{29FFB742-FFD1-4900-9366-5CA6C63A9BEF}">
      <dgm:prSet/>
      <dgm:spPr/>
      <dgm:t>
        <a:bodyPr/>
        <a:lstStyle/>
        <a:p>
          <a:endParaRPr lang="fi-FI"/>
        </a:p>
      </dgm:t>
    </dgm:pt>
    <dgm:pt modelId="{88D84507-ACAF-464F-A21B-16C87D968D82}" type="sibTrans" cxnId="{29FFB742-FFD1-4900-9366-5CA6C63A9BEF}">
      <dgm:prSet/>
      <dgm:spPr/>
      <dgm:t>
        <a:bodyPr/>
        <a:lstStyle/>
        <a:p>
          <a:endParaRPr lang="fi-FI"/>
        </a:p>
      </dgm:t>
    </dgm:pt>
    <dgm:pt modelId="{384E8D4C-555A-46BE-B5C4-219DF22180C8}">
      <dgm:prSet phldrT="[Teksti]"/>
      <dgm:spPr/>
      <dgm:t>
        <a:bodyPr/>
        <a:lstStyle/>
        <a:p>
          <a:endParaRPr lang="fi-FI"/>
        </a:p>
      </dgm:t>
    </dgm:pt>
    <dgm:pt modelId="{E68CCBBF-FAED-4428-9ADC-0611E3310E1B}" type="parTrans" cxnId="{3F415109-3368-471D-B6E7-338071CAD465}">
      <dgm:prSet/>
      <dgm:spPr/>
      <dgm:t>
        <a:bodyPr/>
        <a:lstStyle/>
        <a:p>
          <a:endParaRPr lang="fi-FI"/>
        </a:p>
      </dgm:t>
    </dgm:pt>
    <dgm:pt modelId="{DE2DE608-046B-4B5C-8FC9-94964B4A5F86}" type="sibTrans" cxnId="{3F415109-3368-471D-B6E7-338071CAD465}">
      <dgm:prSet/>
      <dgm:spPr/>
      <dgm:t>
        <a:bodyPr/>
        <a:lstStyle/>
        <a:p>
          <a:endParaRPr lang="fi-FI"/>
        </a:p>
      </dgm:t>
    </dgm:pt>
    <dgm:pt modelId="{7476ECCD-0B6F-4D47-B16F-93F4478A5452}">
      <dgm:prSet phldrT="[Teksti]"/>
      <dgm:spPr/>
      <dgm:t>
        <a:bodyPr/>
        <a:lstStyle/>
        <a:p>
          <a:endParaRPr lang="fi-FI"/>
        </a:p>
      </dgm:t>
    </dgm:pt>
    <dgm:pt modelId="{40437BB5-D486-4728-9BC5-8465803D2FEE}" type="parTrans" cxnId="{F36B0097-E4C8-49BB-AF22-D78AFBE2767F}">
      <dgm:prSet/>
      <dgm:spPr/>
      <dgm:t>
        <a:bodyPr/>
        <a:lstStyle/>
        <a:p>
          <a:endParaRPr lang="fi-FI"/>
        </a:p>
      </dgm:t>
    </dgm:pt>
    <dgm:pt modelId="{1C957197-2D9D-44D3-B58F-546E43DC0976}" type="sibTrans" cxnId="{F36B0097-E4C8-49BB-AF22-D78AFBE2767F}">
      <dgm:prSet/>
      <dgm:spPr/>
      <dgm:t>
        <a:bodyPr/>
        <a:lstStyle/>
        <a:p>
          <a:endParaRPr lang="fi-FI"/>
        </a:p>
      </dgm:t>
    </dgm:pt>
    <dgm:pt modelId="{72578C18-28FB-4654-B7E0-63E789DE5F08}">
      <dgm:prSet phldrT="[Teksti]"/>
      <dgm:spPr/>
      <dgm:t>
        <a:bodyPr/>
        <a:lstStyle/>
        <a:p>
          <a:endParaRPr lang="fi-FI"/>
        </a:p>
      </dgm:t>
    </dgm:pt>
    <dgm:pt modelId="{BF8EDE68-9273-495D-AA23-2518A10E4DA3}" type="parTrans" cxnId="{2EAFBBDF-5D66-4702-8E32-ADCFC68233F8}">
      <dgm:prSet/>
      <dgm:spPr/>
      <dgm:t>
        <a:bodyPr/>
        <a:lstStyle/>
        <a:p>
          <a:endParaRPr lang="fi-FI"/>
        </a:p>
      </dgm:t>
    </dgm:pt>
    <dgm:pt modelId="{6C762F8A-8E6A-4625-98EA-25C6AEB09FB2}" type="sibTrans" cxnId="{2EAFBBDF-5D66-4702-8E32-ADCFC68233F8}">
      <dgm:prSet/>
      <dgm:spPr/>
      <dgm:t>
        <a:bodyPr/>
        <a:lstStyle/>
        <a:p>
          <a:endParaRPr lang="fi-FI"/>
        </a:p>
      </dgm:t>
    </dgm:pt>
    <dgm:pt modelId="{6A2E25CC-31CE-4BED-A0E7-DC30B45A16C6}">
      <dgm:prSet phldrT="[Teksti]"/>
      <dgm:spPr/>
      <dgm:t>
        <a:bodyPr/>
        <a:lstStyle/>
        <a:p>
          <a:endParaRPr lang="fi-FI"/>
        </a:p>
      </dgm:t>
    </dgm:pt>
    <dgm:pt modelId="{458751AB-4DF0-44A0-91F2-98A01F023C0A}" type="parTrans" cxnId="{CE17A9A3-8763-4BAB-B4A3-6B014D888AB7}">
      <dgm:prSet/>
      <dgm:spPr/>
      <dgm:t>
        <a:bodyPr/>
        <a:lstStyle/>
        <a:p>
          <a:endParaRPr lang="fi-FI"/>
        </a:p>
      </dgm:t>
    </dgm:pt>
    <dgm:pt modelId="{2C95A2EF-DB88-4D68-8CBA-B9D97D7C93DD}" type="sibTrans" cxnId="{CE17A9A3-8763-4BAB-B4A3-6B014D888AB7}">
      <dgm:prSet/>
      <dgm:spPr/>
      <dgm:t>
        <a:bodyPr/>
        <a:lstStyle/>
        <a:p>
          <a:endParaRPr lang="fi-FI"/>
        </a:p>
      </dgm:t>
    </dgm:pt>
    <dgm:pt modelId="{AB6EB392-0F12-4805-A048-C74560378666}">
      <dgm:prSet/>
      <dgm:spPr/>
      <dgm:t>
        <a:bodyPr/>
        <a:lstStyle/>
        <a:p>
          <a:endParaRPr lang="fi-FI"/>
        </a:p>
      </dgm:t>
    </dgm:pt>
    <dgm:pt modelId="{29024DD4-DFC3-4740-865E-F5DC5DF059AE}" type="parTrans" cxnId="{5BAE6A4B-386B-4510-928B-5BB04B41A925}">
      <dgm:prSet/>
      <dgm:spPr/>
      <dgm:t>
        <a:bodyPr/>
        <a:lstStyle/>
        <a:p>
          <a:endParaRPr lang="fi-FI"/>
        </a:p>
      </dgm:t>
    </dgm:pt>
    <dgm:pt modelId="{A439CBB3-9C13-4E8E-912C-5BD39E213E99}" type="sibTrans" cxnId="{5BAE6A4B-386B-4510-928B-5BB04B41A925}">
      <dgm:prSet/>
      <dgm:spPr/>
      <dgm:t>
        <a:bodyPr/>
        <a:lstStyle/>
        <a:p>
          <a:endParaRPr lang="fi-FI"/>
        </a:p>
      </dgm:t>
    </dgm:pt>
    <dgm:pt modelId="{C14C04D6-0CAE-4978-89C8-30AF61DB55C9}">
      <dgm:prSet/>
      <dgm:spPr/>
      <dgm:t>
        <a:bodyPr/>
        <a:lstStyle/>
        <a:p>
          <a:endParaRPr lang="fi-FI"/>
        </a:p>
      </dgm:t>
    </dgm:pt>
    <dgm:pt modelId="{8966E53F-8B4F-49EC-AE47-EBBA13F53135}" type="parTrans" cxnId="{9F6AFA5E-5BDB-4E1A-B911-F38699BED52C}">
      <dgm:prSet/>
      <dgm:spPr/>
      <dgm:t>
        <a:bodyPr/>
        <a:lstStyle/>
        <a:p>
          <a:endParaRPr lang="fi-FI"/>
        </a:p>
      </dgm:t>
    </dgm:pt>
    <dgm:pt modelId="{FB020BAE-293B-4717-BF7D-749A903D45E4}" type="sibTrans" cxnId="{9F6AFA5E-5BDB-4E1A-B911-F38699BED52C}">
      <dgm:prSet/>
      <dgm:spPr/>
      <dgm:t>
        <a:bodyPr/>
        <a:lstStyle/>
        <a:p>
          <a:endParaRPr lang="fi-FI"/>
        </a:p>
      </dgm:t>
    </dgm:pt>
    <dgm:pt modelId="{79CB8A86-AEEB-4C7C-A5E4-7B28A9C9E264}">
      <dgm:prSet/>
      <dgm:spPr/>
      <dgm:t>
        <a:bodyPr/>
        <a:lstStyle/>
        <a:p>
          <a:endParaRPr lang="fi-FI"/>
        </a:p>
      </dgm:t>
    </dgm:pt>
    <dgm:pt modelId="{674E0233-57B8-41F4-AA67-2516A33E9CC4}" type="parTrans" cxnId="{3B374185-FDB6-4C8C-AB78-2B1E9D1047CA}">
      <dgm:prSet/>
      <dgm:spPr/>
      <dgm:t>
        <a:bodyPr/>
        <a:lstStyle/>
        <a:p>
          <a:endParaRPr lang="fi-FI"/>
        </a:p>
      </dgm:t>
    </dgm:pt>
    <dgm:pt modelId="{D3CD838C-2CB9-479E-8AA1-002595994D3C}" type="sibTrans" cxnId="{3B374185-FDB6-4C8C-AB78-2B1E9D1047CA}">
      <dgm:prSet/>
      <dgm:spPr/>
      <dgm:t>
        <a:bodyPr/>
        <a:lstStyle/>
        <a:p>
          <a:endParaRPr lang="fi-FI"/>
        </a:p>
      </dgm:t>
    </dgm:pt>
    <dgm:pt modelId="{2E82F804-714A-4731-AA56-FC329EEECBB1}">
      <dgm:prSet/>
      <dgm:spPr>
        <a:solidFill>
          <a:srgbClr val="002F6C"/>
        </a:solidFill>
      </dgm:spPr>
      <dgm:t>
        <a:bodyPr/>
        <a:lstStyle/>
        <a:p>
          <a:endParaRPr lang="fi-FI"/>
        </a:p>
      </dgm:t>
    </dgm:pt>
    <dgm:pt modelId="{3107546B-8BAF-4030-867A-C5FE8ED6EF95}" type="parTrans" cxnId="{D0357408-36DB-46BA-BAE9-25720F180B2A}">
      <dgm:prSet/>
      <dgm:spPr/>
      <dgm:t>
        <a:bodyPr/>
        <a:lstStyle/>
        <a:p>
          <a:endParaRPr lang="fi-FI"/>
        </a:p>
      </dgm:t>
    </dgm:pt>
    <dgm:pt modelId="{E782B0ED-BA88-41E0-B2FF-51B2A074209D}" type="sibTrans" cxnId="{D0357408-36DB-46BA-BAE9-25720F180B2A}">
      <dgm:prSet/>
      <dgm:spPr/>
      <dgm:t>
        <a:bodyPr/>
        <a:lstStyle/>
        <a:p>
          <a:endParaRPr lang="fi-FI"/>
        </a:p>
      </dgm:t>
    </dgm:pt>
    <dgm:pt modelId="{48F4FDFD-932B-42C6-821D-5B8C3DA8A37E}">
      <dgm:prSet/>
      <dgm:spPr>
        <a:solidFill>
          <a:srgbClr val="002F6C"/>
        </a:solidFill>
      </dgm:spPr>
      <dgm:t>
        <a:bodyPr/>
        <a:lstStyle/>
        <a:p>
          <a:endParaRPr lang="fi-FI"/>
        </a:p>
      </dgm:t>
    </dgm:pt>
    <dgm:pt modelId="{D5A748FD-BDEF-4AEE-8EA2-C56F432B9DA5}" type="parTrans" cxnId="{8BCB6592-47D3-48E2-8C71-5AA8AB5BECA7}">
      <dgm:prSet/>
      <dgm:spPr/>
      <dgm:t>
        <a:bodyPr/>
        <a:lstStyle/>
        <a:p>
          <a:endParaRPr lang="fi-FI"/>
        </a:p>
      </dgm:t>
    </dgm:pt>
    <dgm:pt modelId="{ED84EA17-14EE-444F-92CE-77A49D3E90FB}" type="sibTrans" cxnId="{8BCB6592-47D3-48E2-8C71-5AA8AB5BECA7}">
      <dgm:prSet/>
      <dgm:spPr/>
      <dgm:t>
        <a:bodyPr/>
        <a:lstStyle/>
        <a:p>
          <a:endParaRPr lang="fi-FI"/>
        </a:p>
      </dgm:t>
    </dgm:pt>
    <dgm:pt modelId="{933BD312-B0BE-4DDF-B39F-07C9B02A1EFA}">
      <dgm:prSet/>
      <dgm:spPr/>
      <dgm:t>
        <a:bodyPr/>
        <a:lstStyle/>
        <a:p>
          <a:endParaRPr lang="fi-FI"/>
        </a:p>
      </dgm:t>
    </dgm:pt>
    <dgm:pt modelId="{C151B25F-89CA-4A34-A090-494FF5EEAB5B}" type="parTrans" cxnId="{DD543E99-6914-452A-8A48-3D7E520A0657}">
      <dgm:prSet/>
      <dgm:spPr/>
      <dgm:t>
        <a:bodyPr/>
        <a:lstStyle/>
        <a:p>
          <a:endParaRPr lang="fi-FI"/>
        </a:p>
      </dgm:t>
    </dgm:pt>
    <dgm:pt modelId="{B36BE3E8-F6A6-470C-A3E1-5224D17988EC}" type="sibTrans" cxnId="{DD543E99-6914-452A-8A48-3D7E520A0657}">
      <dgm:prSet/>
      <dgm:spPr/>
      <dgm:t>
        <a:bodyPr/>
        <a:lstStyle/>
        <a:p>
          <a:endParaRPr lang="fi-FI"/>
        </a:p>
      </dgm:t>
    </dgm:pt>
    <dgm:pt modelId="{A33BEA40-A5E7-47EF-9205-149375644065}">
      <dgm:prSet phldrT="[Teksti]" custT="1"/>
      <dgm:spPr>
        <a:solidFill>
          <a:srgbClr val="002F6C"/>
        </a:solidFill>
      </dgm:spPr>
      <dgm:t>
        <a:bodyPr/>
        <a:lstStyle/>
        <a:p>
          <a:r>
            <a:rPr lang="fi-FI" sz="1050" b="1" dirty="0">
              <a:solidFill>
                <a:schemeClr val="bg1"/>
              </a:solidFill>
              <a:latin typeface="Montserrat"/>
              <a:cs typeface="Arial"/>
            </a:rPr>
            <a:t>2. Asetetaan selkeä tavoite</a:t>
          </a:r>
          <a:endParaRPr lang="fi-FI" sz="1100" b="1" dirty="0">
            <a:latin typeface="Montserrat"/>
            <a:cs typeface="Arial"/>
          </a:endParaRPr>
        </a:p>
      </dgm:t>
    </dgm:pt>
    <dgm:pt modelId="{2B6E8282-A4D0-4BB3-B6C8-F846621F9660}" type="parTrans" cxnId="{D438660E-9148-4125-BC28-1787420AE18D}">
      <dgm:prSet/>
      <dgm:spPr/>
      <dgm:t>
        <a:bodyPr/>
        <a:lstStyle/>
        <a:p>
          <a:endParaRPr lang="fi-FI"/>
        </a:p>
      </dgm:t>
    </dgm:pt>
    <dgm:pt modelId="{0F2C95CA-176F-4852-8A4D-DF746DE9D6CC}" type="sibTrans" cxnId="{D438660E-9148-4125-BC28-1787420AE18D}">
      <dgm:prSet/>
      <dgm:spPr/>
      <dgm:t>
        <a:bodyPr/>
        <a:lstStyle/>
        <a:p>
          <a:endParaRPr lang="fi-FI"/>
        </a:p>
      </dgm:t>
    </dgm:pt>
    <dgm:pt modelId="{26A28CCB-4081-4969-8425-587095A6FB6B}" type="pres">
      <dgm:prSet presAssocID="{52FFFB6F-D3D2-49F5-9DAB-302DCF652CE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453B8BC-9400-4015-89E6-035382FD6526}" type="pres">
      <dgm:prSet presAssocID="{D10B8C62-3CC1-4AE4-B0F9-463B8484BBA0}" presName="centerShape" presStyleLbl="node0" presStyleIdx="0" presStyleCnt="1" custScaleX="115126" custScaleY="107331"/>
      <dgm:spPr/>
    </dgm:pt>
    <dgm:pt modelId="{CB509B1C-BA71-4CF0-B8F2-74835B0EA149}" type="pres">
      <dgm:prSet presAssocID="{12D63BD8-44F3-49CD-9530-9B9A45E134EB}" presName="node" presStyleLbl="node1" presStyleIdx="0" presStyleCnt="6">
        <dgm:presLayoutVars>
          <dgm:bulletEnabled val="1"/>
        </dgm:presLayoutVars>
      </dgm:prSet>
      <dgm:spPr/>
    </dgm:pt>
    <dgm:pt modelId="{502CC082-E2B1-4394-8707-5EFC87740A69}" type="pres">
      <dgm:prSet presAssocID="{12D63BD8-44F3-49CD-9530-9B9A45E134EB}" presName="dummy" presStyleCnt="0"/>
      <dgm:spPr/>
    </dgm:pt>
    <dgm:pt modelId="{53B28DD6-5CB5-477D-8EE4-33359F2EFC17}" type="pres">
      <dgm:prSet presAssocID="{DAFC7959-D221-4D5B-A9C4-7535B9E2A3A5}" presName="sibTrans" presStyleLbl="sibTrans2D1" presStyleIdx="0" presStyleCnt="6"/>
      <dgm:spPr/>
    </dgm:pt>
    <dgm:pt modelId="{07B71C05-DA01-4702-9240-A185576F0BB1}" type="pres">
      <dgm:prSet presAssocID="{A33BEA40-A5E7-47EF-9205-149375644065}" presName="node" presStyleLbl="node1" presStyleIdx="1" presStyleCnt="6" custScaleX="103606" custScaleY="105878" custRadScaleRad="98519" custRadScaleInc="-244">
        <dgm:presLayoutVars>
          <dgm:bulletEnabled val="1"/>
        </dgm:presLayoutVars>
      </dgm:prSet>
      <dgm:spPr/>
    </dgm:pt>
    <dgm:pt modelId="{E7985DCF-BF57-4216-A76C-43A1C11177A0}" type="pres">
      <dgm:prSet presAssocID="{A33BEA40-A5E7-47EF-9205-149375644065}" presName="dummy" presStyleCnt="0"/>
      <dgm:spPr/>
    </dgm:pt>
    <dgm:pt modelId="{F2B2D55D-3942-4AB3-A201-39FEBB8F1C0F}" type="pres">
      <dgm:prSet presAssocID="{0F2C95CA-176F-4852-8A4D-DF746DE9D6CC}" presName="sibTrans" presStyleLbl="sibTrans2D1" presStyleIdx="1" presStyleCnt="6"/>
      <dgm:spPr/>
    </dgm:pt>
    <dgm:pt modelId="{59681E5C-6F4C-40E3-9DDB-CD42B245832B}" type="pres">
      <dgm:prSet presAssocID="{5AE84679-264D-4C71-AA91-805ACD864467}" presName="node" presStyleLbl="node1" presStyleIdx="2" presStyleCnt="6" custRadScaleRad="96259" custRadScaleInc="-13110">
        <dgm:presLayoutVars>
          <dgm:bulletEnabled val="1"/>
        </dgm:presLayoutVars>
      </dgm:prSet>
      <dgm:spPr/>
    </dgm:pt>
    <dgm:pt modelId="{EEE5D9F3-EF2E-4BE8-AF16-85FD73B8E48E}" type="pres">
      <dgm:prSet presAssocID="{5AE84679-264D-4C71-AA91-805ACD864467}" presName="dummy" presStyleCnt="0"/>
      <dgm:spPr/>
    </dgm:pt>
    <dgm:pt modelId="{4BC48C7E-C875-471E-8923-E76BC446574F}" type="pres">
      <dgm:prSet presAssocID="{E340E7BA-8ADC-4545-9D34-736A1243E5FF}" presName="sibTrans" presStyleLbl="sibTrans2D1" presStyleIdx="2" presStyleCnt="6"/>
      <dgm:spPr/>
    </dgm:pt>
    <dgm:pt modelId="{32C7A32E-C941-4C3B-B59D-4DAD290778B6}" type="pres">
      <dgm:prSet presAssocID="{B0B54896-4FC5-47B5-BF35-273A40474D73}" presName="node" presStyleLbl="node1" presStyleIdx="3" presStyleCnt="6" custRadScaleRad="101037" custRadScaleInc="-3433">
        <dgm:presLayoutVars>
          <dgm:bulletEnabled val="1"/>
        </dgm:presLayoutVars>
      </dgm:prSet>
      <dgm:spPr/>
    </dgm:pt>
    <dgm:pt modelId="{890483C1-296E-4541-8821-15E91CB1AC93}" type="pres">
      <dgm:prSet presAssocID="{B0B54896-4FC5-47B5-BF35-273A40474D73}" presName="dummy" presStyleCnt="0"/>
      <dgm:spPr/>
    </dgm:pt>
    <dgm:pt modelId="{D047BF52-0578-4082-920C-B97E6C785627}" type="pres">
      <dgm:prSet presAssocID="{3085A7AD-B701-4A42-9D21-9D637C800581}" presName="sibTrans" presStyleLbl="sibTrans2D1" presStyleIdx="3" presStyleCnt="6"/>
      <dgm:spPr/>
    </dgm:pt>
    <dgm:pt modelId="{05E0E910-75E5-4C9A-8CC5-DAC1E829C4E4}" type="pres">
      <dgm:prSet presAssocID="{2E82F804-714A-4731-AA56-FC329EEECBB1}" presName="node" presStyleLbl="node1" presStyleIdx="4" presStyleCnt="6">
        <dgm:presLayoutVars>
          <dgm:bulletEnabled val="1"/>
        </dgm:presLayoutVars>
      </dgm:prSet>
      <dgm:spPr/>
    </dgm:pt>
    <dgm:pt modelId="{869CCA4C-55C2-4C88-8CD9-5D1468E1036F}" type="pres">
      <dgm:prSet presAssocID="{2E82F804-714A-4731-AA56-FC329EEECBB1}" presName="dummy" presStyleCnt="0"/>
      <dgm:spPr/>
    </dgm:pt>
    <dgm:pt modelId="{C74D62D6-86C2-4B15-B1C1-A81E3A5242B6}" type="pres">
      <dgm:prSet presAssocID="{E782B0ED-BA88-41E0-B2FF-51B2A074209D}" presName="sibTrans" presStyleLbl="sibTrans2D1" presStyleIdx="4" presStyleCnt="6"/>
      <dgm:spPr/>
    </dgm:pt>
    <dgm:pt modelId="{82A88588-695C-4BD5-99AD-A58AB9BA89A2}" type="pres">
      <dgm:prSet presAssocID="{48F4FDFD-932B-42C6-821D-5B8C3DA8A37E}" presName="node" presStyleLbl="node1" presStyleIdx="5" presStyleCnt="6">
        <dgm:presLayoutVars>
          <dgm:bulletEnabled val="1"/>
        </dgm:presLayoutVars>
      </dgm:prSet>
      <dgm:spPr/>
    </dgm:pt>
    <dgm:pt modelId="{A31F5092-68C3-492F-AE1B-A2402319651A}" type="pres">
      <dgm:prSet presAssocID="{48F4FDFD-932B-42C6-821D-5B8C3DA8A37E}" presName="dummy" presStyleCnt="0"/>
      <dgm:spPr/>
    </dgm:pt>
    <dgm:pt modelId="{109A397C-3D71-4EFF-A5B0-9C2BDF407D34}" type="pres">
      <dgm:prSet presAssocID="{ED84EA17-14EE-444F-92CE-77A49D3E90FB}" presName="sibTrans" presStyleLbl="sibTrans2D1" presStyleIdx="5" presStyleCnt="6"/>
      <dgm:spPr/>
    </dgm:pt>
  </dgm:ptLst>
  <dgm:cxnLst>
    <dgm:cxn modelId="{A8D94A02-890B-4FC0-9211-C13DEDD43CA9}" type="presOf" srcId="{E782B0ED-BA88-41E0-B2FF-51B2A074209D}" destId="{C74D62D6-86C2-4B15-B1C1-A81E3A5242B6}" srcOrd="0" destOrd="0" presId="urn:microsoft.com/office/officeart/2005/8/layout/radial6"/>
    <dgm:cxn modelId="{D0357408-36DB-46BA-BAE9-25720F180B2A}" srcId="{D10B8C62-3CC1-4AE4-B0F9-463B8484BBA0}" destId="{2E82F804-714A-4731-AA56-FC329EEECBB1}" srcOrd="4" destOrd="0" parTransId="{3107546B-8BAF-4030-867A-C5FE8ED6EF95}" sibTransId="{E782B0ED-BA88-41E0-B2FF-51B2A074209D}"/>
    <dgm:cxn modelId="{3F415109-3368-471D-B6E7-338071CAD465}" srcId="{52FFFB6F-D3D2-49F5-9DAB-302DCF652CE8}" destId="{384E8D4C-555A-46BE-B5C4-219DF22180C8}" srcOrd="4" destOrd="0" parTransId="{E68CCBBF-FAED-4428-9ADC-0611E3310E1B}" sibTransId="{DE2DE608-046B-4B5C-8FC9-94964B4A5F86}"/>
    <dgm:cxn modelId="{D438660E-9148-4125-BC28-1787420AE18D}" srcId="{D10B8C62-3CC1-4AE4-B0F9-463B8484BBA0}" destId="{A33BEA40-A5E7-47EF-9205-149375644065}" srcOrd="1" destOrd="0" parTransId="{2B6E8282-A4D0-4BB3-B6C8-F846621F9660}" sibTransId="{0F2C95CA-176F-4852-8A4D-DF746DE9D6CC}"/>
    <dgm:cxn modelId="{DB849513-C5DD-425B-BEB3-3457ED52019D}" type="presOf" srcId="{A33BEA40-A5E7-47EF-9205-149375644065}" destId="{07B71C05-DA01-4702-9240-A185576F0BB1}" srcOrd="0" destOrd="0" presId="urn:microsoft.com/office/officeart/2005/8/layout/radial6"/>
    <dgm:cxn modelId="{EA6E6C19-366C-4AD4-A38C-289D7048468C}" type="presOf" srcId="{2E82F804-714A-4731-AA56-FC329EEECBB1}" destId="{05E0E910-75E5-4C9A-8CC5-DAC1E829C4E4}" srcOrd="0" destOrd="0" presId="urn:microsoft.com/office/officeart/2005/8/layout/radial6"/>
    <dgm:cxn modelId="{C8100928-0F66-4FBB-9CF5-D8255341B305}" srcId="{52FFFB6F-D3D2-49F5-9DAB-302DCF652CE8}" destId="{1842431D-9ACB-482F-B65F-467F5C5B91E8}" srcOrd="1" destOrd="0" parTransId="{38367140-4EFB-4E9F-A13F-4376FAC0383A}" sibTransId="{BF2EA26E-3C68-4FF2-8B9A-8E7B16BEA373}"/>
    <dgm:cxn modelId="{6E547D39-49DB-4772-917A-AD8BDB8E9296}" type="presOf" srcId="{3085A7AD-B701-4A42-9D21-9D637C800581}" destId="{D047BF52-0578-4082-920C-B97E6C785627}" srcOrd="0" destOrd="0" presId="urn:microsoft.com/office/officeart/2005/8/layout/radial6"/>
    <dgm:cxn modelId="{9F6AFA5E-5BDB-4E1A-B911-F38699BED52C}" srcId="{52FFFB6F-D3D2-49F5-9DAB-302DCF652CE8}" destId="{C14C04D6-0CAE-4978-89C8-30AF61DB55C9}" srcOrd="9" destOrd="0" parTransId="{8966E53F-8B4F-49EC-AE47-EBBA13F53135}" sibTransId="{FB020BAE-293B-4717-BF7D-749A903D45E4}"/>
    <dgm:cxn modelId="{29FFB742-FFD1-4900-9366-5CA6C63A9BEF}" srcId="{52FFFB6F-D3D2-49F5-9DAB-302DCF652CE8}" destId="{3D8C286E-33A5-469A-8800-473AB5DC76D9}" srcOrd="3" destOrd="0" parTransId="{AB1A612B-CBAA-4DF4-8ED5-F839FF18413A}" sibTransId="{88D84507-ACAF-464F-A21B-16C87D968D82}"/>
    <dgm:cxn modelId="{5BAE6A4B-386B-4510-928B-5BB04B41A925}" srcId="{52FFFB6F-D3D2-49F5-9DAB-302DCF652CE8}" destId="{AB6EB392-0F12-4805-A048-C74560378666}" srcOrd="8" destOrd="0" parTransId="{29024DD4-DFC3-4740-865E-F5DC5DF059AE}" sibTransId="{A439CBB3-9C13-4E8E-912C-5BD39E213E99}"/>
    <dgm:cxn modelId="{E53EB44D-0F17-4095-B77A-CAEE6A591167}" srcId="{52FFFB6F-D3D2-49F5-9DAB-302DCF652CE8}" destId="{D10B8C62-3CC1-4AE4-B0F9-463B8484BBA0}" srcOrd="0" destOrd="0" parTransId="{E640EF2D-27AA-4701-AF2A-94BDB00D3642}" sibTransId="{5060C8DD-D50B-4F02-8436-86DCE2D342B9}"/>
    <dgm:cxn modelId="{DEFD1272-2DC1-4385-AF61-9804EF6FFCE7}" srcId="{52FFFB6F-D3D2-49F5-9DAB-302DCF652CE8}" destId="{121593CD-21B8-4CFF-8916-DE0FA493521E}" srcOrd="2" destOrd="0" parTransId="{5DC83EE8-487E-45B0-AA69-0CBB76C9ED1C}" sibTransId="{008ADF69-B38E-42D9-A8C1-0282B86B7B62}"/>
    <dgm:cxn modelId="{ADD37875-8370-4F27-AC17-9E8C7B42E7CB}" type="presOf" srcId="{5AE84679-264D-4C71-AA91-805ACD864467}" destId="{59681E5C-6F4C-40E3-9DDB-CD42B245832B}" srcOrd="0" destOrd="0" presId="urn:microsoft.com/office/officeart/2005/8/layout/radial6"/>
    <dgm:cxn modelId="{EB095358-BB60-4243-9024-1E808A0A4C70}" type="presOf" srcId="{D10B8C62-3CC1-4AE4-B0F9-463B8484BBA0}" destId="{1453B8BC-9400-4015-89E6-035382FD6526}" srcOrd="0" destOrd="0" presId="urn:microsoft.com/office/officeart/2005/8/layout/radial6"/>
    <dgm:cxn modelId="{3B374185-FDB6-4C8C-AB78-2B1E9D1047CA}" srcId="{52FFFB6F-D3D2-49F5-9DAB-302DCF652CE8}" destId="{79CB8A86-AEEB-4C7C-A5E4-7B28A9C9E264}" srcOrd="10" destOrd="0" parTransId="{674E0233-57B8-41F4-AA67-2516A33E9CC4}" sibTransId="{D3CD838C-2CB9-479E-8AA1-002595994D3C}"/>
    <dgm:cxn modelId="{8114DC89-1AE1-42F5-9AAE-F835C3F6ED9D}" srcId="{D10B8C62-3CC1-4AE4-B0F9-463B8484BBA0}" destId="{5AE84679-264D-4C71-AA91-805ACD864467}" srcOrd="2" destOrd="0" parTransId="{62E27D97-05C9-4668-A4C7-C54099CCF158}" sibTransId="{E340E7BA-8ADC-4545-9D34-736A1243E5FF}"/>
    <dgm:cxn modelId="{8BCB6592-47D3-48E2-8C71-5AA8AB5BECA7}" srcId="{D10B8C62-3CC1-4AE4-B0F9-463B8484BBA0}" destId="{48F4FDFD-932B-42C6-821D-5B8C3DA8A37E}" srcOrd="5" destOrd="0" parTransId="{D5A748FD-BDEF-4AEE-8EA2-C56F432B9DA5}" sibTransId="{ED84EA17-14EE-444F-92CE-77A49D3E90FB}"/>
    <dgm:cxn modelId="{F36B0097-E4C8-49BB-AF22-D78AFBE2767F}" srcId="{52FFFB6F-D3D2-49F5-9DAB-302DCF652CE8}" destId="{7476ECCD-0B6F-4D47-B16F-93F4478A5452}" srcOrd="5" destOrd="0" parTransId="{40437BB5-D486-4728-9BC5-8465803D2FEE}" sibTransId="{1C957197-2D9D-44D3-B58F-546E43DC0976}"/>
    <dgm:cxn modelId="{DD543E99-6914-452A-8A48-3D7E520A0657}" srcId="{52FFFB6F-D3D2-49F5-9DAB-302DCF652CE8}" destId="{933BD312-B0BE-4DDF-B39F-07C9B02A1EFA}" srcOrd="11" destOrd="0" parTransId="{C151B25F-89CA-4A34-A090-494FF5EEAB5B}" sibTransId="{B36BE3E8-F6A6-470C-A3E1-5224D17988EC}"/>
    <dgm:cxn modelId="{43874599-3542-484A-A879-E7C39189B7E0}" srcId="{D10B8C62-3CC1-4AE4-B0F9-463B8484BBA0}" destId="{B0B54896-4FC5-47B5-BF35-273A40474D73}" srcOrd="3" destOrd="0" parTransId="{27B68E77-2B8E-4C5F-B5EA-4483932C07BE}" sibTransId="{3085A7AD-B701-4A42-9D21-9D637C800581}"/>
    <dgm:cxn modelId="{18C6AB9B-4681-4ED6-93C6-C98B5E62057D}" type="presOf" srcId="{52FFFB6F-D3D2-49F5-9DAB-302DCF652CE8}" destId="{26A28CCB-4081-4969-8425-587095A6FB6B}" srcOrd="0" destOrd="0" presId="urn:microsoft.com/office/officeart/2005/8/layout/radial6"/>
    <dgm:cxn modelId="{2DA19F9E-D4AD-4F81-9EBE-4F174F3FC412}" type="presOf" srcId="{ED84EA17-14EE-444F-92CE-77A49D3E90FB}" destId="{109A397C-3D71-4EFF-A5B0-9C2BDF407D34}" srcOrd="0" destOrd="0" presId="urn:microsoft.com/office/officeart/2005/8/layout/radial6"/>
    <dgm:cxn modelId="{CE17A9A3-8763-4BAB-B4A3-6B014D888AB7}" srcId="{52FFFB6F-D3D2-49F5-9DAB-302DCF652CE8}" destId="{6A2E25CC-31CE-4BED-A0E7-DC30B45A16C6}" srcOrd="7" destOrd="0" parTransId="{458751AB-4DF0-44A0-91F2-98A01F023C0A}" sibTransId="{2C95A2EF-DB88-4D68-8CBA-B9D97D7C93DD}"/>
    <dgm:cxn modelId="{31D69FA5-DD8C-4B98-9042-BF6E7E61DD7C}" type="presOf" srcId="{E340E7BA-8ADC-4545-9D34-736A1243E5FF}" destId="{4BC48C7E-C875-471E-8923-E76BC446574F}" srcOrd="0" destOrd="0" presId="urn:microsoft.com/office/officeart/2005/8/layout/radial6"/>
    <dgm:cxn modelId="{F38592AA-E303-4F4B-93B1-E0D3ACFF4DE6}" srcId="{D10B8C62-3CC1-4AE4-B0F9-463B8484BBA0}" destId="{12D63BD8-44F3-49CD-9530-9B9A45E134EB}" srcOrd="0" destOrd="0" parTransId="{9D37D417-58A8-4486-B9E0-F109B11CDC82}" sibTransId="{DAFC7959-D221-4D5B-A9C4-7535B9E2A3A5}"/>
    <dgm:cxn modelId="{648180AB-440D-411F-9D32-02AA6AB0BA38}" type="presOf" srcId="{DAFC7959-D221-4D5B-A9C4-7535B9E2A3A5}" destId="{53B28DD6-5CB5-477D-8EE4-33359F2EFC17}" srcOrd="0" destOrd="0" presId="urn:microsoft.com/office/officeart/2005/8/layout/radial6"/>
    <dgm:cxn modelId="{83893DC5-AC31-4D99-A3DE-22C8D3BA5524}" type="presOf" srcId="{48F4FDFD-932B-42C6-821D-5B8C3DA8A37E}" destId="{82A88588-695C-4BD5-99AD-A58AB9BA89A2}" srcOrd="0" destOrd="0" presId="urn:microsoft.com/office/officeart/2005/8/layout/radial6"/>
    <dgm:cxn modelId="{B1EA43CA-A824-498C-8A9E-573B7407CFA1}" type="presOf" srcId="{B0B54896-4FC5-47B5-BF35-273A40474D73}" destId="{32C7A32E-C941-4C3B-B59D-4DAD290778B6}" srcOrd="0" destOrd="0" presId="urn:microsoft.com/office/officeart/2005/8/layout/radial6"/>
    <dgm:cxn modelId="{1813B5D7-6182-4C51-A7BA-85D9FAAD508B}" type="presOf" srcId="{0F2C95CA-176F-4852-8A4D-DF746DE9D6CC}" destId="{F2B2D55D-3942-4AB3-A201-39FEBB8F1C0F}" srcOrd="0" destOrd="0" presId="urn:microsoft.com/office/officeart/2005/8/layout/radial6"/>
    <dgm:cxn modelId="{2EAFBBDF-5D66-4702-8E32-ADCFC68233F8}" srcId="{52FFFB6F-D3D2-49F5-9DAB-302DCF652CE8}" destId="{72578C18-28FB-4654-B7E0-63E789DE5F08}" srcOrd="6" destOrd="0" parTransId="{BF8EDE68-9273-495D-AA23-2518A10E4DA3}" sibTransId="{6C762F8A-8E6A-4625-98EA-25C6AEB09FB2}"/>
    <dgm:cxn modelId="{5711A7F7-D232-43FF-8296-A050F35C1CC8}" type="presOf" srcId="{12D63BD8-44F3-49CD-9530-9B9A45E134EB}" destId="{CB509B1C-BA71-4CF0-B8F2-74835B0EA149}" srcOrd="0" destOrd="0" presId="urn:microsoft.com/office/officeart/2005/8/layout/radial6"/>
    <dgm:cxn modelId="{3998663C-3C14-4A6F-8698-09C65587AE59}" type="presParOf" srcId="{26A28CCB-4081-4969-8425-587095A6FB6B}" destId="{1453B8BC-9400-4015-89E6-035382FD6526}" srcOrd="0" destOrd="0" presId="urn:microsoft.com/office/officeart/2005/8/layout/radial6"/>
    <dgm:cxn modelId="{A1330DA1-A3DF-4135-B4D8-0C6C624FA596}" type="presParOf" srcId="{26A28CCB-4081-4969-8425-587095A6FB6B}" destId="{CB509B1C-BA71-4CF0-B8F2-74835B0EA149}" srcOrd="1" destOrd="0" presId="urn:microsoft.com/office/officeart/2005/8/layout/radial6"/>
    <dgm:cxn modelId="{7DB97BEA-A436-4D06-9975-10293A21F444}" type="presParOf" srcId="{26A28CCB-4081-4969-8425-587095A6FB6B}" destId="{502CC082-E2B1-4394-8707-5EFC87740A69}" srcOrd="2" destOrd="0" presId="urn:microsoft.com/office/officeart/2005/8/layout/radial6"/>
    <dgm:cxn modelId="{18408896-3508-4ED1-AB45-94F203C7B71A}" type="presParOf" srcId="{26A28CCB-4081-4969-8425-587095A6FB6B}" destId="{53B28DD6-5CB5-477D-8EE4-33359F2EFC17}" srcOrd="3" destOrd="0" presId="urn:microsoft.com/office/officeart/2005/8/layout/radial6"/>
    <dgm:cxn modelId="{2A7527EE-0948-4A35-967F-1A5F64EC7CB9}" type="presParOf" srcId="{26A28CCB-4081-4969-8425-587095A6FB6B}" destId="{07B71C05-DA01-4702-9240-A185576F0BB1}" srcOrd="4" destOrd="0" presId="urn:microsoft.com/office/officeart/2005/8/layout/radial6"/>
    <dgm:cxn modelId="{533B48CA-2CD8-4F5B-A8AD-0C76CFC76D42}" type="presParOf" srcId="{26A28CCB-4081-4969-8425-587095A6FB6B}" destId="{E7985DCF-BF57-4216-A76C-43A1C11177A0}" srcOrd="5" destOrd="0" presId="urn:microsoft.com/office/officeart/2005/8/layout/radial6"/>
    <dgm:cxn modelId="{A348540C-551C-4F19-ADA1-E97CB101CA1D}" type="presParOf" srcId="{26A28CCB-4081-4969-8425-587095A6FB6B}" destId="{F2B2D55D-3942-4AB3-A201-39FEBB8F1C0F}" srcOrd="6" destOrd="0" presId="urn:microsoft.com/office/officeart/2005/8/layout/radial6"/>
    <dgm:cxn modelId="{C808620F-641E-4DD9-8805-88347B186818}" type="presParOf" srcId="{26A28CCB-4081-4969-8425-587095A6FB6B}" destId="{59681E5C-6F4C-40E3-9DDB-CD42B245832B}" srcOrd="7" destOrd="0" presId="urn:microsoft.com/office/officeart/2005/8/layout/radial6"/>
    <dgm:cxn modelId="{2D499A1F-367E-4F53-BE2B-CFCBC9AC2994}" type="presParOf" srcId="{26A28CCB-4081-4969-8425-587095A6FB6B}" destId="{EEE5D9F3-EF2E-4BE8-AF16-85FD73B8E48E}" srcOrd="8" destOrd="0" presId="urn:microsoft.com/office/officeart/2005/8/layout/radial6"/>
    <dgm:cxn modelId="{484606FB-1EAE-42C6-ADD5-FFFD54BAC175}" type="presParOf" srcId="{26A28CCB-4081-4969-8425-587095A6FB6B}" destId="{4BC48C7E-C875-471E-8923-E76BC446574F}" srcOrd="9" destOrd="0" presId="urn:microsoft.com/office/officeart/2005/8/layout/radial6"/>
    <dgm:cxn modelId="{81D8C3D1-962D-48DC-8895-34896536D487}" type="presParOf" srcId="{26A28CCB-4081-4969-8425-587095A6FB6B}" destId="{32C7A32E-C941-4C3B-B59D-4DAD290778B6}" srcOrd="10" destOrd="0" presId="urn:microsoft.com/office/officeart/2005/8/layout/radial6"/>
    <dgm:cxn modelId="{5D105AA1-481F-4460-AF61-764156233252}" type="presParOf" srcId="{26A28CCB-4081-4969-8425-587095A6FB6B}" destId="{890483C1-296E-4541-8821-15E91CB1AC93}" srcOrd="11" destOrd="0" presId="urn:microsoft.com/office/officeart/2005/8/layout/radial6"/>
    <dgm:cxn modelId="{F4380AF9-06A2-46F0-8CD0-B216120290E2}" type="presParOf" srcId="{26A28CCB-4081-4969-8425-587095A6FB6B}" destId="{D047BF52-0578-4082-920C-B97E6C785627}" srcOrd="12" destOrd="0" presId="urn:microsoft.com/office/officeart/2005/8/layout/radial6"/>
    <dgm:cxn modelId="{F10EDE8A-539E-4DC5-B474-79902BC4AA14}" type="presParOf" srcId="{26A28CCB-4081-4969-8425-587095A6FB6B}" destId="{05E0E910-75E5-4C9A-8CC5-DAC1E829C4E4}" srcOrd="13" destOrd="0" presId="urn:microsoft.com/office/officeart/2005/8/layout/radial6"/>
    <dgm:cxn modelId="{AB8FA7D5-AB9B-4A63-8E9B-DCE50803718C}" type="presParOf" srcId="{26A28CCB-4081-4969-8425-587095A6FB6B}" destId="{869CCA4C-55C2-4C88-8CD9-5D1468E1036F}" srcOrd="14" destOrd="0" presId="urn:microsoft.com/office/officeart/2005/8/layout/radial6"/>
    <dgm:cxn modelId="{31401E95-3066-4BBF-A843-82EBD874B56F}" type="presParOf" srcId="{26A28CCB-4081-4969-8425-587095A6FB6B}" destId="{C74D62D6-86C2-4B15-B1C1-A81E3A5242B6}" srcOrd="15" destOrd="0" presId="urn:microsoft.com/office/officeart/2005/8/layout/radial6"/>
    <dgm:cxn modelId="{95E61EC9-5E2C-462D-9F00-3283427A9878}" type="presParOf" srcId="{26A28CCB-4081-4969-8425-587095A6FB6B}" destId="{82A88588-695C-4BD5-99AD-A58AB9BA89A2}" srcOrd="16" destOrd="0" presId="urn:microsoft.com/office/officeart/2005/8/layout/radial6"/>
    <dgm:cxn modelId="{A97FC816-FF99-492F-9DFE-B1290FC6446B}" type="presParOf" srcId="{26A28CCB-4081-4969-8425-587095A6FB6B}" destId="{A31F5092-68C3-492F-AE1B-A2402319651A}" srcOrd="17" destOrd="0" presId="urn:microsoft.com/office/officeart/2005/8/layout/radial6"/>
    <dgm:cxn modelId="{F347EF94-5157-4F8D-954C-72191BCF7C7D}" type="presParOf" srcId="{26A28CCB-4081-4969-8425-587095A6FB6B}" destId="{109A397C-3D71-4EFF-A5B0-9C2BDF407D34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9A397C-3D71-4EFF-A5B0-9C2BDF407D34}">
      <dsp:nvSpPr>
        <dsp:cNvPr id="0" name=""/>
        <dsp:cNvSpPr/>
      </dsp:nvSpPr>
      <dsp:spPr>
        <a:xfrm>
          <a:off x="2171138" y="616651"/>
          <a:ext cx="4215025" cy="4215025"/>
        </a:xfrm>
        <a:prstGeom prst="blockArc">
          <a:avLst>
            <a:gd name="adj1" fmla="val 12600000"/>
            <a:gd name="adj2" fmla="val 16200000"/>
            <a:gd name="adj3" fmla="val 45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4D62D6-86C2-4B15-B1C1-A81E3A5242B6}">
      <dsp:nvSpPr>
        <dsp:cNvPr id="0" name=""/>
        <dsp:cNvSpPr/>
      </dsp:nvSpPr>
      <dsp:spPr>
        <a:xfrm>
          <a:off x="2171138" y="616651"/>
          <a:ext cx="4215025" cy="4215025"/>
        </a:xfrm>
        <a:prstGeom prst="blockArc">
          <a:avLst>
            <a:gd name="adj1" fmla="val 9000000"/>
            <a:gd name="adj2" fmla="val 12600000"/>
            <a:gd name="adj3" fmla="val 45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47BF52-0578-4082-920C-B97E6C785627}">
      <dsp:nvSpPr>
        <dsp:cNvPr id="0" name=""/>
        <dsp:cNvSpPr/>
      </dsp:nvSpPr>
      <dsp:spPr>
        <a:xfrm>
          <a:off x="2172091" y="618304"/>
          <a:ext cx="4215025" cy="4215025"/>
        </a:xfrm>
        <a:prstGeom prst="blockArc">
          <a:avLst>
            <a:gd name="adj1" fmla="val 5359968"/>
            <a:gd name="adj2" fmla="val 9003185"/>
            <a:gd name="adj3" fmla="val 4529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C48C7E-C875-471E-8923-E76BC446574F}">
      <dsp:nvSpPr>
        <dsp:cNvPr id="0" name=""/>
        <dsp:cNvSpPr/>
      </dsp:nvSpPr>
      <dsp:spPr>
        <a:xfrm>
          <a:off x="2082506" y="621298"/>
          <a:ext cx="4215025" cy="4215025"/>
        </a:xfrm>
        <a:prstGeom prst="blockArc">
          <a:avLst>
            <a:gd name="adj1" fmla="val 1567763"/>
            <a:gd name="adj2" fmla="val 5210357"/>
            <a:gd name="adj3" fmla="val 4529"/>
          </a:avLst>
        </a:prstGeom>
        <a:solidFill>
          <a:schemeClr val="bg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B2D55D-3942-4AB3-A201-39FEBB8F1C0F}">
      <dsp:nvSpPr>
        <dsp:cNvPr id="0" name=""/>
        <dsp:cNvSpPr/>
      </dsp:nvSpPr>
      <dsp:spPr>
        <a:xfrm>
          <a:off x="2109435" y="568346"/>
          <a:ext cx="4215025" cy="4215025"/>
        </a:xfrm>
        <a:prstGeom prst="blockArc">
          <a:avLst>
            <a:gd name="adj1" fmla="val 19918449"/>
            <a:gd name="adj2" fmla="val 1666914"/>
            <a:gd name="adj3" fmla="val 452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B28DD6-5CB5-477D-8EE4-33359F2EFC17}">
      <dsp:nvSpPr>
        <dsp:cNvPr id="0" name=""/>
        <dsp:cNvSpPr/>
      </dsp:nvSpPr>
      <dsp:spPr>
        <a:xfrm>
          <a:off x="2135811" y="616348"/>
          <a:ext cx="4215025" cy="4215025"/>
        </a:xfrm>
        <a:prstGeom prst="blockArc">
          <a:avLst>
            <a:gd name="adj1" fmla="val 16258963"/>
            <a:gd name="adj2" fmla="val 19827033"/>
            <a:gd name="adj3" fmla="val 4529"/>
          </a:avLst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53B8BC-9400-4015-89E6-035382FD6526}">
      <dsp:nvSpPr>
        <dsp:cNvPr id="0" name=""/>
        <dsp:cNvSpPr/>
      </dsp:nvSpPr>
      <dsp:spPr>
        <a:xfrm>
          <a:off x="3188466" y="1707794"/>
          <a:ext cx="2180369" cy="2032740"/>
        </a:xfrm>
        <a:prstGeom prst="ellipse">
          <a:avLst/>
        </a:prstGeom>
        <a:solidFill>
          <a:srgbClr val="D9006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b="1" kern="1200" dirty="0">
              <a:latin typeface="Montserrat"/>
              <a:cs typeface="Arial"/>
            </a:rPr>
            <a:t>Laatutyön toimintamalli</a:t>
          </a:r>
        </a:p>
      </dsp:txBody>
      <dsp:txXfrm>
        <a:off x="3507774" y="2005482"/>
        <a:ext cx="1541753" cy="1437364"/>
      </dsp:txXfrm>
    </dsp:sp>
    <dsp:sp modelId="{CB509B1C-BA71-4CF0-B8F2-74835B0EA149}">
      <dsp:nvSpPr>
        <dsp:cNvPr id="0" name=""/>
        <dsp:cNvSpPr/>
      </dsp:nvSpPr>
      <dsp:spPr>
        <a:xfrm>
          <a:off x="3615786" y="1513"/>
          <a:ext cx="1325729" cy="1325729"/>
        </a:xfrm>
        <a:prstGeom prst="ellipse">
          <a:avLst/>
        </a:prstGeom>
        <a:solidFill>
          <a:srgbClr val="002F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b="1" kern="1200" dirty="0">
              <a:solidFill>
                <a:schemeClr val="bg1"/>
              </a:solidFill>
              <a:latin typeface="Montserrat"/>
              <a:cs typeface="Arial"/>
            </a:rPr>
            <a:t>1. Etsitään tärkeimmät, mitatut hoito-/laatuvajeet</a:t>
          </a:r>
          <a:endParaRPr lang="fi-FI" sz="1100" b="1" kern="1200" dirty="0">
            <a:latin typeface="Montserrat"/>
            <a:cs typeface="Arial"/>
          </a:endParaRPr>
        </a:p>
      </dsp:txBody>
      <dsp:txXfrm>
        <a:off x="3809935" y="195662"/>
        <a:ext cx="937431" cy="937431"/>
      </dsp:txXfrm>
    </dsp:sp>
    <dsp:sp modelId="{07B71C05-DA01-4702-9240-A185576F0BB1}">
      <dsp:nvSpPr>
        <dsp:cNvPr id="0" name=""/>
        <dsp:cNvSpPr/>
      </dsp:nvSpPr>
      <dsp:spPr>
        <a:xfrm>
          <a:off x="5348427" y="1006199"/>
          <a:ext cx="1373534" cy="1403655"/>
        </a:xfrm>
        <a:prstGeom prst="ellipse">
          <a:avLst/>
        </a:prstGeom>
        <a:solidFill>
          <a:srgbClr val="002F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50" b="1" kern="1200" dirty="0">
              <a:solidFill>
                <a:schemeClr val="bg1"/>
              </a:solidFill>
              <a:latin typeface="Montserrat"/>
              <a:cs typeface="Arial"/>
            </a:rPr>
            <a:t>2. Asetetaan selkeä tavoite</a:t>
          </a:r>
          <a:endParaRPr lang="fi-FI" sz="1100" b="1" kern="1200" dirty="0">
            <a:latin typeface="Montserrat"/>
            <a:cs typeface="Arial"/>
          </a:endParaRPr>
        </a:p>
      </dsp:txBody>
      <dsp:txXfrm>
        <a:off x="5549576" y="1211760"/>
        <a:ext cx="971236" cy="992533"/>
      </dsp:txXfrm>
    </dsp:sp>
    <dsp:sp modelId="{59681E5C-6F4C-40E3-9DDB-CD42B245832B}">
      <dsp:nvSpPr>
        <dsp:cNvPr id="0" name=""/>
        <dsp:cNvSpPr/>
      </dsp:nvSpPr>
      <dsp:spPr>
        <a:xfrm>
          <a:off x="5376434" y="2973075"/>
          <a:ext cx="1325729" cy="1325729"/>
        </a:xfrm>
        <a:prstGeom prst="ellipse">
          <a:avLst/>
        </a:prstGeom>
        <a:solidFill>
          <a:srgbClr val="002F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1200" b="1" kern="1200">
            <a:latin typeface="Montserrat" panose="00000500000000000000" pitchFamily="2" charset="0"/>
            <a:cs typeface="Arial"/>
          </a:endParaRPr>
        </a:p>
      </dsp:txBody>
      <dsp:txXfrm>
        <a:off x="5570583" y="3167224"/>
        <a:ext cx="937431" cy="937431"/>
      </dsp:txXfrm>
    </dsp:sp>
    <dsp:sp modelId="{32C7A32E-C941-4C3B-B59D-4DAD290778B6}">
      <dsp:nvSpPr>
        <dsp:cNvPr id="0" name=""/>
        <dsp:cNvSpPr/>
      </dsp:nvSpPr>
      <dsp:spPr>
        <a:xfrm>
          <a:off x="3640725" y="4122599"/>
          <a:ext cx="1325729" cy="1325729"/>
        </a:xfrm>
        <a:prstGeom prst="ellipse">
          <a:avLst/>
        </a:prstGeom>
        <a:solidFill>
          <a:srgbClr val="002F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br>
            <a:rPr lang="fi-FI" sz="900" b="1" kern="1200" dirty="0">
              <a:latin typeface="Montserrat"/>
              <a:cs typeface="Arial"/>
            </a:rPr>
          </a:br>
          <a:r>
            <a:rPr lang="fi-FI" sz="1050" b="1" kern="1200" dirty="0">
              <a:latin typeface="Montserrat"/>
              <a:cs typeface="Arial"/>
            </a:rPr>
            <a:t>4. Seurataan tavoitteiden toteutumista</a:t>
          </a:r>
          <a:endParaRPr lang="fi-FI" sz="900" kern="1200" dirty="0">
            <a:latin typeface="Montserrat" panose="00000500000000000000" pitchFamily="2" charset="0"/>
            <a:cs typeface="Arial" panose="020B0604020202020204" pitchFamily="34" charset="0"/>
          </a:endParaRPr>
        </a:p>
      </dsp:txBody>
      <dsp:txXfrm>
        <a:off x="3834874" y="4316748"/>
        <a:ext cx="937431" cy="937431"/>
      </dsp:txXfrm>
    </dsp:sp>
    <dsp:sp modelId="{05E0E910-75E5-4C9A-8CC5-DAC1E829C4E4}">
      <dsp:nvSpPr>
        <dsp:cNvPr id="0" name=""/>
        <dsp:cNvSpPr/>
      </dsp:nvSpPr>
      <dsp:spPr>
        <a:xfrm>
          <a:off x="1831959" y="3091193"/>
          <a:ext cx="1325729" cy="1325729"/>
        </a:xfrm>
        <a:prstGeom prst="ellipse">
          <a:avLst/>
        </a:prstGeom>
        <a:solidFill>
          <a:srgbClr val="002F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100" kern="1200"/>
        </a:p>
      </dsp:txBody>
      <dsp:txXfrm>
        <a:off x="2026108" y="3285342"/>
        <a:ext cx="937431" cy="937431"/>
      </dsp:txXfrm>
    </dsp:sp>
    <dsp:sp modelId="{82A88588-695C-4BD5-99AD-A58AB9BA89A2}">
      <dsp:nvSpPr>
        <dsp:cNvPr id="0" name=""/>
        <dsp:cNvSpPr/>
      </dsp:nvSpPr>
      <dsp:spPr>
        <a:xfrm>
          <a:off x="1831959" y="1031406"/>
          <a:ext cx="1325729" cy="1325729"/>
        </a:xfrm>
        <a:prstGeom prst="ellipse">
          <a:avLst/>
        </a:prstGeom>
        <a:solidFill>
          <a:srgbClr val="002F6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i-FI" sz="5100" kern="1200"/>
        </a:p>
      </dsp:txBody>
      <dsp:txXfrm>
        <a:off x="2026108" y="1225555"/>
        <a:ext cx="937431" cy="937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9A215B-17AC-4E2B-A11D-6B5B3AA10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18BE9BA-F199-41E9-8276-C39BE9FE4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2342EAA-A953-424A-8917-CFFFBA2EF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94BA43-0F4A-48B6-83E9-6C22BE40F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42B851A-F707-48E9-A5CE-10BE314E9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32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22637-1187-4A59-804F-AD1FE0FEF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3BDEAF7-C38F-45E0-8BA5-28D13B118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FB08CDD-FF8C-4444-95BD-F7FFACD7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8168B71-579E-4D81-A4AD-105EA669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927FB08-1255-40CE-8139-6789E564F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919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7D1FF65-DA47-4B83-AAC9-BF21ADF9B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57708D-8DC3-4504-B25F-E82BBC03C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D3ED05-F69E-451B-99A4-CB394ED0A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9715CF-5608-41B7-8ECC-CCBD3CFFF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5B81C3-FE7E-474A-A64A-2DC9C43D9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44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993AD3-F05B-4277-9754-E0D2F50B9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6F380F3-A304-4D82-9B79-595BA42AF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1F6A32-A32F-45DC-BA08-9CF2E7E7A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6ECD601-2F1A-4DC2-9BF4-69369BB6A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B75012-4ED5-42F4-841E-BD6C8F713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419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7CCB1A-97E9-42C2-AC5F-EFF8EF693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EF7C26-7227-4D6D-92B1-E769DD446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DDCC82D-2CE9-486E-82F9-2CF252FDE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E0EB589-4EDB-4AC9-8548-998E4CB8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47512C8-D665-4C3D-A2F2-51703CA9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729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D839CE-2B82-4418-A4E6-5C75D0BD8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BC51D60-92C3-42BB-B903-6EB36E24E0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5EE0C7B-8891-4E0B-B1DE-855B7887C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C61EDA5-39D8-452F-AEEF-918FB8F7D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0FDB7D4-6EE0-4B35-958D-CA2FF648D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EE56C86-A66F-43AD-80AF-ABA0540D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457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BFC3B8-B0DB-4E82-8551-F2183332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66A8B6A-E2F5-4B12-B00C-DFC911857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6FEEE53-AF74-4C77-A0FF-A9D12D424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95D3ABE-D25B-41D4-A569-4BBD4E819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222FAD1-C3AF-4459-BC2A-1E1E88E886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6D5FCD9-ED63-4AE4-87FE-52859824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6EC0F90-466E-48E1-87EE-C4250B41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74A20A6-ACCD-4111-A74E-67818577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520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1D7869-CF9D-4E7A-9992-D5D4003B7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045D1D1-72A4-4940-90DE-154261E30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0C4EBD1-6342-4188-B3B9-D582D22DD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96935D1-D117-431A-9A78-5030D1878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820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1E71560-A716-4334-A1F4-E770766B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67D9ADD-CC5F-4504-A52D-1749BAE16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A4708A6-0A75-473B-9378-9B92B592C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358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B38DBE-0A6E-4341-BBB8-A796C8D2C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D865D6-6DAF-4A8A-986A-FD9CBF714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0CA2815-5BE6-4309-B193-F08C29622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7648623-F313-4D07-82E4-E5A7B3FC0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ECE0540-DEF5-4142-8310-70F40280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0B29A39-7722-4880-9E92-AD22D701A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747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4CCF22-8124-440F-89A6-13AAB49A0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199BA5A-D845-4CE5-BB32-69670E44A3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1F20C24-F65E-4B00-AA3C-CBE8EC309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B166575-7E6D-41FF-BF94-3E232495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7869C51-FF00-45CC-8BFF-EB219CBB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E1683E7-A787-4768-83B8-A98FCFD2E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68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108A87A-5ABA-4F8D-903D-1B9E46289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2277857-A8CC-4EA4-AFB2-135A6AEA6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EBA6B22-2E95-48DD-8854-F65F90A3D7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CBD2C-E6C5-4BDF-9DDA-8D3B1DFB7A74}" type="datetimeFigureOut">
              <a:rPr lang="fi-FI" smtClean="0"/>
              <a:t>12.11.2021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D52A4B-FFED-4893-B8F1-952861E150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C0410B6-300D-4181-B3D2-D90870B292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0B077-690D-4131-8C23-366B0FC7EDE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68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pixnio.com/science/medical-science/peru-hospital-waiting-room-that-had-to-be-converted-to-an-emergency-cholera-ward-during-an-epidemic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Kuva 31">
            <a:extLst>
              <a:ext uri="{FF2B5EF4-FFF2-40B4-BE49-F238E27FC236}">
                <a16:creationId xmlns:a16="http://schemas.microsoft.com/office/drawing/2014/main" id="{D6AE34A4-606A-4285-B58A-D8A0C2352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51080" y="5118074"/>
            <a:ext cx="518160" cy="518160"/>
          </a:xfrm>
          <a:prstGeom prst="rect">
            <a:avLst/>
          </a:prstGeom>
        </p:spPr>
      </p:pic>
      <p:pic>
        <p:nvPicPr>
          <p:cNvPr id="35" name="Kuva 13">
            <a:extLst>
              <a:ext uri="{FF2B5EF4-FFF2-40B4-BE49-F238E27FC236}">
                <a16:creationId xmlns:a16="http://schemas.microsoft.com/office/drawing/2014/main" id="{5D6EE46B-5483-4EDA-8209-1905D4342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14432" y="6354501"/>
            <a:ext cx="518160" cy="518160"/>
          </a:xfrm>
          <a:prstGeom prst="rect">
            <a:avLst/>
          </a:prstGeom>
        </p:spPr>
      </p:pic>
      <p:pic>
        <p:nvPicPr>
          <p:cNvPr id="34" name="Kuva 13">
            <a:extLst>
              <a:ext uri="{FF2B5EF4-FFF2-40B4-BE49-F238E27FC236}">
                <a16:creationId xmlns:a16="http://schemas.microsoft.com/office/drawing/2014/main" id="{5D6EE46B-5483-4EDA-8209-1905D4342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572126" y="3499472"/>
            <a:ext cx="518160" cy="518160"/>
          </a:xfrm>
          <a:prstGeom prst="rect">
            <a:avLst/>
          </a:prstGeom>
        </p:spPr>
      </p:pic>
      <p:pic>
        <p:nvPicPr>
          <p:cNvPr id="33" name="Kuva 13">
            <a:extLst>
              <a:ext uri="{FF2B5EF4-FFF2-40B4-BE49-F238E27FC236}">
                <a16:creationId xmlns:a16="http://schemas.microsoft.com/office/drawing/2014/main" id="{5D6EE46B-5483-4EDA-8209-1905D4342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296272" y="1355781"/>
            <a:ext cx="518160" cy="518160"/>
          </a:xfrm>
          <a:prstGeom prst="rect">
            <a:avLst/>
          </a:prstGeom>
        </p:spPr>
      </p:pic>
      <p:sp>
        <p:nvSpPr>
          <p:cNvPr id="7" name="Suorakulmio: Pyöristetyt kulmat 3">
            <a:extLst>
              <a:ext uri="{FF2B5EF4-FFF2-40B4-BE49-F238E27FC236}">
                <a16:creationId xmlns:a16="http://schemas.microsoft.com/office/drawing/2014/main" id="{B8D8E917-A000-403E-87A0-7E8F958B32FF}"/>
              </a:ext>
            </a:extLst>
          </p:cNvPr>
          <p:cNvSpPr/>
          <p:nvPr/>
        </p:nvSpPr>
        <p:spPr>
          <a:xfrm>
            <a:off x="786488" y="1163286"/>
            <a:ext cx="3061961" cy="770174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Tarvittaessa asetetaan uusi, tiukempi tavoite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Vaihdetaan tavoitetta, kun havaitaan tärkeämpi hoito-/laatuvaje tai suuremman terveyshyödyn tuottava tavoite</a:t>
            </a:r>
          </a:p>
        </p:txBody>
      </p:sp>
      <p:sp>
        <p:nvSpPr>
          <p:cNvPr id="6" name="Suorakulmio: Pyöristetyt kulmat 3">
            <a:extLst>
              <a:ext uri="{FF2B5EF4-FFF2-40B4-BE49-F238E27FC236}">
                <a16:creationId xmlns:a16="http://schemas.microsoft.com/office/drawing/2014/main" id="{D4F744DA-6B0F-4EEF-AC96-A6A005E406E0}"/>
              </a:ext>
            </a:extLst>
          </p:cNvPr>
          <p:cNvSpPr/>
          <p:nvPr/>
        </p:nvSpPr>
        <p:spPr>
          <a:xfrm>
            <a:off x="338487" y="4221277"/>
            <a:ext cx="3174674" cy="770174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Uusien keinojen etsiminen nopeasti, jos valitut eivät tuota tulosta (PDSA = Plan, </a:t>
            </a:r>
            <a:r>
              <a:rPr kumimoji="0" lang="fi-FI" sz="10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Do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fi-FI" sz="10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Study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, Act)</a:t>
            </a:r>
          </a:p>
        </p:txBody>
      </p:sp>
      <p:sp>
        <p:nvSpPr>
          <p:cNvPr id="3" name="Suorakulmio: Pyöristetyt kulmat 3">
            <a:extLst>
              <a:ext uri="{FF2B5EF4-FFF2-40B4-BE49-F238E27FC236}">
                <a16:creationId xmlns:a16="http://schemas.microsoft.com/office/drawing/2014/main" id="{6012E9B5-10F3-4C46-B9AA-2806B0F8F4BE}"/>
              </a:ext>
            </a:extLst>
          </p:cNvPr>
          <p:cNvSpPr/>
          <p:nvPr/>
        </p:nvSpPr>
        <p:spPr>
          <a:xfrm>
            <a:off x="6511817" y="5514430"/>
            <a:ext cx="3420747" cy="999253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Säännöllinen tulosten tarkastelu ja arviointi yhteisesti sovitulla tavalla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Kansalliset ja paikalliset laaturekisterit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Toteutetaan e</a:t>
            </a:r>
            <a:r>
              <a:rPr kumimoji="0" lang="fi-FI" sz="10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sim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. kansallisten laaturekisterien päivitysten yhteydessä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Tilanteen läpikäyminen organisaatioissa</a:t>
            </a:r>
          </a:p>
        </p:txBody>
      </p:sp>
      <p:sp>
        <p:nvSpPr>
          <p:cNvPr id="4" name="Suorakulmio: Pyöristetyt kulmat 3">
            <a:extLst>
              <a:ext uri="{FF2B5EF4-FFF2-40B4-BE49-F238E27FC236}">
                <a16:creationId xmlns:a16="http://schemas.microsoft.com/office/drawing/2014/main" id="{5F24F8AA-FB3D-4742-898F-996987FAD70E}"/>
              </a:ext>
            </a:extLst>
          </p:cNvPr>
          <p:cNvSpPr/>
          <p:nvPr/>
        </p:nvSpPr>
        <p:spPr>
          <a:xfrm>
            <a:off x="8233104" y="4100923"/>
            <a:ext cx="3060031" cy="900247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Toimenpiteet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Aikataulu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Vastuuhenkilöt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Suunnitelman jalkauttaminen ja toteuttaminen organisaatioissa</a:t>
            </a:r>
          </a:p>
        </p:txBody>
      </p:sp>
      <p:sp>
        <p:nvSpPr>
          <p:cNvPr id="5" name="Suorakulmio: Pyöristetyt kulmat 3">
            <a:extLst>
              <a:ext uri="{FF2B5EF4-FFF2-40B4-BE49-F238E27FC236}">
                <a16:creationId xmlns:a16="http://schemas.microsoft.com/office/drawing/2014/main" id="{319B9F33-DD74-40AB-9593-C4BD46CB6A7F}"/>
              </a:ext>
            </a:extLst>
          </p:cNvPr>
          <p:cNvSpPr/>
          <p:nvPr/>
        </p:nvSpPr>
        <p:spPr>
          <a:xfrm>
            <a:off x="8127344" y="2473387"/>
            <a:ext cx="3060030" cy="770175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S PGothic"/>
                <a:cs typeface="Arial"/>
              </a:rPr>
              <a:t>Numeraalinen, mitattava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/>
                <a:ea typeface="MS PGothic"/>
                <a:cs typeface="Arial"/>
              </a:rPr>
              <a:t>Aikataulu</a:t>
            </a: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626DE080-B6C5-4CE1-91C7-D8D518B1FC55}"/>
              </a:ext>
            </a:extLst>
          </p:cNvPr>
          <p:cNvSpPr/>
          <p:nvPr/>
        </p:nvSpPr>
        <p:spPr>
          <a:xfrm>
            <a:off x="6398457" y="524828"/>
            <a:ext cx="3060031" cy="770174"/>
          </a:xfrm>
          <a:prstGeom prst="round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Kansalliset laaturekisterit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Paikalliset laaturekisterit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0000500000000000000" pitchFamily="2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FA19922D-C72D-423D-A6B1-E0C3745B2019}"/>
              </a:ext>
            </a:extLst>
          </p:cNvPr>
          <p:cNvGraphicFramePr/>
          <p:nvPr/>
        </p:nvGraphicFramePr>
        <p:xfrm>
          <a:off x="1599579" y="704835"/>
          <a:ext cx="8581205" cy="5448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kstiruutu 8">
            <a:extLst>
              <a:ext uri="{FF2B5EF4-FFF2-40B4-BE49-F238E27FC236}">
                <a16:creationId xmlns:a16="http://schemas.microsoft.com/office/drawing/2014/main" id="{CDFF24AA-3FE9-4A76-A4B9-833C69EC141D}"/>
              </a:ext>
            </a:extLst>
          </p:cNvPr>
          <p:cNvSpPr txBox="1"/>
          <p:nvPr/>
        </p:nvSpPr>
        <p:spPr>
          <a:xfrm>
            <a:off x="3545824" y="2192440"/>
            <a:ext cx="13467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/>
              </a:rPr>
              <a:t>6. Jatketaan, kunnes tavoite saavutettu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59105A7-00A0-4E3F-94DC-158824FE1873}"/>
              </a:ext>
            </a:extLst>
          </p:cNvPr>
          <p:cNvSpPr txBox="1"/>
          <p:nvPr/>
        </p:nvSpPr>
        <p:spPr>
          <a:xfrm>
            <a:off x="3450818" y="4185213"/>
            <a:ext cx="131957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5. Tarvittaessa muutetaan toimenpiteitä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AA6C64A7-77EA-4202-A9AE-4F8CD3A68305}"/>
              </a:ext>
            </a:extLst>
          </p:cNvPr>
          <p:cNvSpPr txBox="1"/>
          <p:nvPr/>
        </p:nvSpPr>
        <p:spPr>
          <a:xfrm>
            <a:off x="7007159" y="3847571"/>
            <a:ext cx="1225945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/>
              </a:rPr>
              <a:t>3. Laaditaan konkreettinen suunnitelma tavoitteen saavuttamiseksi</a:t>
            </a:r>
          </a:p>
        </p:txBody>
      </p:sp>
      <p:sp>
        <p:nvSpPr>
          <p:cNvPr id="13" name="Suorakulmio: Pyöristetyt kulmat 12">
            <a:extLst>
              <a:ext uri="{FF2B5EF4-FFF2-40B4-BE49-F238E27FC236}">
                <a16:creationId xmlns:a16="http://schemas.microsoft.com/office/drawing/2014/main" id="{3CC1A770-C700-4368-B885-376B165B8E7A}"/>
              </a:ext>
            </a:extLst>
          </p:cNvPr>
          <p:cNvSpPr/>
          <p:nvPr/>
        </p:nvSpPr>
        <p:spPr>
          <a:xfrm>
            <a:off x="10012936" y="3090933"/>
            <a:ext cx="1946245" cy="503178"/>
          </a:xfrm>
          <a:prstGeom prst="roundRect">
            <a:avLst/>
          </a:prstGeom>
          <a:solidFill>
            <a:srgbClr val="D9006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Koordinaattorit ja paikalliset laatuvastaavat yhdessä</a:t>
            </a:r>
          </a:p>
        </p:txBody>
      </p:sp>
      <p:sp>
        <p:nvSpPr>
          <p:cNvPr id="17" name="Suorakulmio: Pyöristetyt kulmat 16">
            <a:extLst>
              <a:ext uri="{FF2B5EF4-FFF2-40B4-BE49-F238E27FC236}">
                <a16:creationId xmlns:a16="http://schemas.microsoft.com/office/drawing/2014/main" id="{A34229E7-3DBF-4BCF-A778-376CFD441273}"/>
              </a:ext>
            </a:extLst>
          </p:cNvPr>
          <p:cNvSpPr/>
          <p:nvPr/>
        </p:nvSpPr>
        <p:spPr>
          <a:xfrm>
            <a:off x="8420881" y="1185417"/>
            <a:ext cx="1946245" cy="503178"/>
          </a:xfrm>
          <a:prstGeom prst="roundRect">
            <a:avLst/>
          </a:prstGeom>
          <a:solidFill>
            <a:srgbClr val="D9006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Koordinaattorit ja paikalliset laatuvastaavat yhdessä</a:t>
            </a:r>
          </a:p>
        </p:txBody>
      </p:sp>
      <p:sp>
        <p:nvSpPr>
          <p:cNvPr id="18" name="Suorakulmio: Pyöristetyt kulmat 17">
            <a:extLst>
              <a:ext uri="{FF2B5EF4-FFF2-40B4-BE49-F238E27FC236}">
                <a16:creationId xmlns:a16="http://schemas.microsoft.com/office/drawing/2014/main" id="{F0D80981-4849-4755-AF18-E53DD1DE83CE}"/>
              </a:ext>
            </a:extLst>
          </p:cNvPr>
          <p:cNvSpPr/>
          <p:nvPr/>
        </p:nvSpPr>
        <p:spPr>
          <a:xfrm>
            <a:off x="8959442" y="6161376"/>
            <a:ext cx="1946245" cy="503178"/>
          </a:xfrm>
          <a:prstGeom prst="roundRect">
            <a:avLst/>
          </a:prstGeom>
          <a:solidFill>
            <a:srgbClr val="D9006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Koordinaattorit ja paikalliset laatuvastaavat yhdessä</a:t>
            </a:r>
          </a:p>
        </p:txBody>
      </p:sp>
      <p:sp>
        <p:nvSpPr>
          <p:cNvPr id="19" name="Suorakulmio: Pyöristetyt kulmat 18">
            <a:extLst>
              <a:ext uri="{FF2B5EF4-FFF2-40B4-BE49-F238E27FC236}">
                <a16:creationId xmlns:a16="http://schemas.microsoft.com/office/drawing/2014/main" id="{B544999C-2EFE-4327-8DDE-F9D1F7C1D494}"/>
              </a:ext>
            </a:extLst>
          </p:cNvPr>
          <p:cNvSpPr/>
          <p:nvPr/>
        </p:nvSpPr>
        <p:spPr>
          <a:xfrm>
            <a:off x="70998" y="4919869"/>
            <a:ext cx="1946245" cy="503178"/>
          </a:xfrm>
          <a:prstGeom prst="roundRect">
            <a:avLst/>
          </a:prstGeom>
          <a:solidFill>
            <a:srgbClr val="D9006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Paikalliset laatuvastaavat päävastuussa</a:t>
            </a:r>
          </a:p>
        </p:txBody>
      </p:sp>
      <p:sp>
        <p:nvSpPr>
          <p:cNvPr id="20" name="Suorakulmio: Pyöristetyt kulmat 19">
            <a:extLst>
              <a:ext uri="{FF2B5EF4-FFF2-40B4-BE49-F238E27FC236}">
                <a16:creationId xmlns:a16="http://schemas.microsoft.com/office/drawing/2014/main" id="{728FFE2C-5470-4310-9853-20EA4780F094}"/>
              </a:ext>
            </a:extLst>
          </p:cNvPr>
          <p:cNvSpPr/>
          <p:nvPr/>
        </p:nvSpPr>
        <p:spPr>
          <a:xfrm>
            <a:off x="223820" y="1922587"/>
            <a:ext cx="1946245" cy="503178"/>
          </a:xfrm>
          <a:prstGeom prst="roundRect">
            <a:avLst/>
          </a:prstGeom>
          <a:solidFill>
            <a:srgbClr val="D9006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Koordinaattorit ja paikalliset laatuvastaavat yhdessä</a:t>
            </a:r>
          </a:p>
        </p:txBody>
      </p:sp>
      <p:sp>
        <p:nvSpPr>
          <p:cNvPr id="21" name="Tekstiruutu 20">
            <a:extLst>
              <a:ext uri="{FF2B5EF4-FFF2-40B4-BE49-F238E27FC236}">
                <a16:creationId xmlns:a16="http://schemas.microsoft.com/office/drawing/2014/main" id="{B34C3A14-4735-4DFC-8F7B-9559BF474D65}"/>
              </a:ext>
            </a:extLst>
          </p:cNvPr>
          <p:cNvSpPr txBox="1"/>
          <p:nvPr/>
        </p:nvSpPr>
        <p:spPr>
          <a:xfrm>
            <a:off x="620785" y="234892"/>
            <a:ext cx="4303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0000500000000000000"/>
                <a:ea typeface="+mn-ea"/>
                <a:cs typeface="+mn-cs"/>
              </a:rPr>
              <a:t>Laatutyö pähkinänkuoressa</a:t>
            </a:r>
          </a:p>
        </p:txBody>
      </p:sp>
      <p:sp>
        <p:nvSpPr>
          <p:cNvPr id="22" name="Suorakulmio: Pyöristetyt kulmat 21">
            <a:extLst>
              <a:ext uri="{FF2B5EF4-FFF2-40B4-BE49-F238E27FC236}">
                <a16:creationId xmlns:a16="http://schemas.microsoft.com/office/drawing/2014/main" id="{E816147B-7EB6-4B13-B6FD-28F1ADD69CDE}"/>
              </a:ext>
            </a:extLst>
          </p:cNvPr>
          <p:cNvSpPr/>
          <p:nvPr/>
        </p:nvSpPr>
        <p:spPr>
          <a:xfrm>
            <a:off x="10012936" y="4891585"/>
            <a:ext cx="1946245" cy="503178"/>
          </a:xfrm>
          <a:prstGeom prst="roundRect">
            <a:avLst/>
          </a:prstGeom>
          <a:solidFill>
            <a:srgbClr val="D9006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Paikalliset laatuvastaavat päävastuussa</a:t>
            </a:r>
          </a:p>
        </p:txBody>
      </p:sp>
      <p:pic>
        <p:nvPicPr>
          <p:cNvPr id="26" name="Picture 4" descr="Three Different colored humans vector clipart image - Free ...">
            <a:extLst>
              <a:ext uri="{FF2B5EF4-FFF2-40B4-BE49-F238E27FC236}">
                <a16:creationId xmlns:a16="http://schemas.microsoft.com/office/drawing/2014/main" id="{6D2B5FA7-1E58-4CC5-8D85-AC61BC40C65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513478" y="2841374"/>
            <a:ext cx="635456" cy="442243"/>
          </a:xfrm>
          <a:prstGeom prst="rect">
            <a:avLst/>
          </a:prstGeom>
        </p:spPr>
      </p:pic>
      <p:pic>
        <p:nvPicPr>
          <p:cNvPr id="28" name="Picture 4" descr="Three Different colored humans vector clipart image - Free ...">
            <a:extLst>
              <a:ext uri="{FF2B5EF4-FFF2-40B4-BE49-F238E27FC236}">
                <a16:creationId xmlns:a16="http://schemas.microsoft.com/office/drawing/2014/main" id="{0574AAD5-1DBB-472D-AA02-D7C3B31A700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66324" y="5817528"/>
            <a:ext cx="696216" cy="484528"/>
          </a:xfrm>
          <a:prstGeom prst="rect">
            <a:avLst/>
          </a:prstGeom>
        </p:spPr>
      </p:pic>
      <p:pic>
        <p:nvPicPr>
          <p:cNvPr id="29" name="Picture 4" descr="Three Different colored humans vector clipart image - Free ...">
            <a:extLst>
              <a:ext uri="{FF2B5EF4-FFF2-40B4-BE49-F238E27FC236}">
                <a16:creationId xmlns:a16="http://schemas.microsoft.com/office/drawing/2014/main" id="{7D6E19F5-4F19-4CCA-A8E7-7EA708C7869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51717" y="903667"/>
            <a:ext cx="696216" cy="484528"/>
          </a:xfrm>
          <a:prstGeom prst="rect">
            <a:avLst/>
          </a:prstGeom>
        </p:spPr>
      </p:pic>
      <p:pic>
        <p:nvPicPr>
          <p:cNvPr id="31" name="Picture 4" descr="Three Different colored humans vector clipart image - Free ...">
            <a:extLst>
              <a:ext uri="{FF2B5EF4-FFF2-40B4-BE49-F238E27FC236}">
                <a16:creationId xmlns:a16="http://schemas.microsoft.com/office/drawing/2014/main" id="{1B999136-B735-4A94-9E48-6C257E0DC93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734433" y="2206115"/>
            <a:ext cx="696216" cy="484528"/>
          </a:xfrm>
          <a:prstGeom prst="rect">
            <a:avLst/>
          </a:prstGeom>
        </p:spPr>
      </p:pic>
      <p:sp>
        <p:nvSpPr>
          <p:cNvPr id="25" name="Puolikehys 24">
            <a:extLst>
              <a:ext uri="{FF2B5EF4-FFF2-40B4-BE49-F238E27FC236}">
                <a16:creationId xmlns:a16="http://schemas.microsoft.com/office/drawing/2014/main" id="{B8B8B36D-671E-428A-A6B2-B3515B39F2E5}"/>
              </a:ext>
            </a:extLst>
          </p:cNvPr>
          <p:cNvSpPr/>
          <p:nvPr/>
        </p:nvSpPr>
        <p:spPr>
          <a:xfrm rot="10020000">
            <a:off x="6516120" y="1375921"/>
            <a:ext cx="448734" cy="448735"/>
          </a:xfrm>
          <a:prstGeom prst="halfFram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Puolikehys 26">
            <a:extLst>
              <a:ext uri="{FF2B5EF4-FFF2-40B4-BE49-F238E27FC236}">
                <a16:creationId xmlns:a16="http://schemas.microsoft.com/office/drawing/2014/main" id="{4A1155D3-5322-4A2B-BF3C-8704A8BC058A}"/>
              </a:ext>
            </a:extLst>
          </p:cNvPr>
          <p:cNvSpPr/>
          <p:nvPr/>
        </p:nvSpPr>
        <p:spPr>
          <a:xfrm rot="16620000">
            <a:off x="6778587" y="4787987"/>
            <a:ext cx="448734" cy="448735"/>
          </a:xfrm>
          <a:prstGeom prst="halfFram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Puolikehys 29">
            <a:extLst>
              <a:ext uri="{FF2B5EF4-FFF2-40B4-BE49-F238E27FC236}">
                <a16:creationId xmlns:a16="http://schemas.microsoft.com/office/drawing/2014/main" id="{D89A6D93-FFDA-41E6-BC6E-0CDD60A4FBB0}"/>
              </a:ext>
            </a:extLst>
          </p:cNvPr>
          <p:cNvSpPr/>
          <p:nvPr/>
        </p:nvSpPr>
        <p:spPr>
          <a:xfrm rot="3000000">
            <a:off x="3603586" y="3306320"/>
            <a:ext cx="448734" cy="448735"/>
          </a:xfrm>
          <a:prstGeom prst="halfFram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Kuva 13">
            <a:extLst>
              <a:ext uri="{FF2B5EF4-FFF2-40B4-BE49-F238E27FC236}">
                <a16:creationId xmlns:a16="http://schemas.microsoft.com/office/drawing/2014/main" id="{5D6EE46B-5483-4EDA-8209-1905D4342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355354" y="4340875"/>
            <a:ext cx="518160" cy="518160"/>
          </a:xfrm>
          <a:prstGeom prst="rect">
            <a:avLst/>
          </a:prstGeom>
        </p:spPr>
      </p:pic>
      <p:pic>
        <p:nvPicPr>
          <p:cNvPr id="36" name="Kuva 13">
            <a:extLst>
              <a:ext uri="{FF2B5EF4-FFF2-40B4-BE49-F238E27FC236}">
                <a16:creationId xmlns:a16="http://schemas.microsoft.com/office/drawing/2014/main" id="{5D6EE46B-5483-4EDA-8209-1905D4342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457180" y="2166705"/>
            <a:ext cx="518160" cy="51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25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Microsoft Office PowerPoint</Application>
  <PresentationFormat>Laajakuva</PresentationFormat>
  <Paragraphs>30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Rantamäki Mari</dc:creator>
  <cp:lastModifiedBy>Rantamäki Mari</cp:lastModifiedBy>
  <cp:revision>1</cp:revision>
  <dcterms:created xsi:type="dcterms:W3CDTF">2021-11-12T13:27:03Z</dcterms:created>
  <dcterms:modified xsi:type="dcterms:W3CDTF">2021-11-12T13:27:28Z</dcterms:modified>
</cp:coreProperties>
</file>