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7" r:id="rId5"/>
    <p:sldId id="297" r:id="rId6"/>
    <p:sldId id="273" r:id="rId7"/>
    <p:sldId id="277" r:id="rId8"/>
    <p:sldId id="281" r:id="rId9"/>
    <p:sldId id="285" r:id="rId10"/>
    <p:sldId id="289" r:id="rId11"/>
    <p:sldId id="293" r:id="rId12"/>
    <p:sldId id="294" r:id="rId13"/>
    <p:sldId id="295" r:id="rId14"/>
  </p:sldIdLst>
  <p:sldSz cx="10688638" cy="7562850"/>
  <p:notesSz cx="6797675" cy="9872663"/>
  <p:defaultTextStyle>
    <a:defPPr>
      <a:defRPr lang="fi-FI"/>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33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500" y="120"/>
      </p:cViewPr>
      <p:guideLst>
        <p:guide orient="horz" pos="238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Sain riittävästi tietoa Heijastimesta etukäteen</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3EAB-4A63-8965-A75C68303AFD}"/>
              </c:ext>
            </c:extLst>
          </c:dPt>
          <c:dPt>
            <c:idx val="1"/>
            <c:invertIfNegative val="0"/>
            <c:bubble3D val="0"/>
            <c:spPr>
              <a:solidFill>
                <a:srgbClr val="9ACD32"/>
              </a:solidFill>
            </c:spPr>
            <c:extLst>
              <c:ext xmlns:c16="http://schemas.microsoft.com/office/drawing/2014/chart" uri="{C3380CC4-5D6E-409C-BE32-E72D297353CC}">
                <c16:uniqueId val="{00000003-3EAB-4A63-8965-A75C68303AFD}"/>
              </c:ext>
            </c:extLst>
          </c:dPt>
          <c:dPt>
            <c:idx val="2"/>
            <c:invertIfNegative val="0"/>
            <c:bubble3D val="0"/>
            <c:spPr>
              <a:solidFill>
                <a:srgbClr val="708090"/>
              </a:solidFill>
            </c:spPr>
            <c:extLst>
              <c:ext xmlns:c16="http://schemas.microsoft.com/office/drawing/2014/chart" uri="{C3380CC4-5D6E-409C-BE32-E72D297353CC}">
                <c16:uniqueId val="{00000005-3EAB-4A63-8965-A75C68303AFD}"/>
              </c:ext>
            </c:extLst>
          </c:dPt>
          <c:dPt>
            <c:idx val="3"/>
            <c:invertIfNegative val="0"/>
            <c:bubble3D val="0"/>
            <c:spPr>
              <a:solidFill>
                <a:srgbClr val="CD853F"/>
              </a:solidFill>
            </c:spPr>
            <c:extLst>
              <c:ext xmlns:c16="http://schemas.microsoft.com/office/drawing/2014/chart" uri="{C3380CC4-5D6E-409C-BE32-E72D297353CC}">
                <c16:uniqueId val="{00000007-3EAB-4A63-8965-A75C68303AFD}"/>
              </c:ext>
            </c:extLst>
          </c:dPt>
          <c:dPt>
            <c:idx val="4"/>
            <c:invertIfNegative val="0"/>
            <c:bubble3D val="0"/>
            <c:spPr>
              <a:solidFill>
                <a:srgbClr val="B22222"/>
              </a:solidFill>
            </c:spPr>
            <c:extLst>
              <c:ext xmlns:c16="http://schemas.microsoft.com/office/drawing/2014/chart" uri="{C3380CC4-5D6E-409C-BE32-E72D297353CC}">
                <c16:uniqueId val="{00000009-3EAB-4A63-8965-A75C68303AFD}"/>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Erittäin huonosti</c:v>
                </c:pt>
                <c:pt idx="1">
                  <c:v>Huonosti</c:v>
                </c:pt>
                <c:pt idx="2">
                  <c:v>Ei hyvin eikä huonosti</c:v>
                </c:pt>
                <c:pt idx="3">
                  <c:v>Hyvin</c:v>
                </c:pt>
                <c:pt idx="4">
                  <c:v>Erittäin hyvin</c:v>
                </c:pt>
              </c:strCache>
            </c:strRef>
          </c:cat>
          <c:val>
            <c:numRef>
              <c:f>Sheet1!$B$2:$B$6</c:f>
              <c:numCache>
                <c:formatCode>0.0%</c:formatCode>
                <c:ptCount val="5"/>
                <c:pt idx="0">
                  <c:v>0</c:v>
                </c:pt>
                <c:pt idx="1">
                  <c:v>0</c:v>
                </c:pt>
                <c:pt idx="2">
                  <c:v>0.2</c:v>
                </c:pt>
                <c:pt idx="3">
                  <c:v>0.4</c:v>
                </c:pt>
                <c:pt idx="4">
                  <c:v>0.4</c:v>
                </c:pt>
              </c:numCache>
            </c:numRef>
          </c:val>
          <c:extLst>
            <c:ext xmlns:c16="http://schemas.microsoft.com/office/drawing/2014/chart" uri="{C3380CC4-5D6E-409C-BE32-E72D297353CC}">
              <c16:uniqueId val="{0000000A-3EAB-4A63-8965-A75C68303AFD}"/>
            </c:ext>
          </c:extLst>
        </c:ser>
        <c:dLbls>
          <c:showLegendKey val="0"/>
          <c:showVal val="0"/>
          <c:showCatName val="0"/>
          <c:showSerName val="0"/>
          <c:showPercent val="0"/>
          <c:showBubbleSize val="0"/>
        </c:dLbls>
        <c:gapWidth val="40"/>
        <c:axId val="67451136"/>
        <c:axId val="66437120"/>
      </c:barChart>
      <c:catAx>
        <c:axId val="67451136"/>
        <c:scaling>
          <c:orientation val="maxMin"/>
        </c:scaling>
        <c:delete val="0"/>
        <c:axPos val="l"/>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b"/>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max"/>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Sain tiimiltä Heijastimen aikana riittävästi tietoa ja tukea</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3011-446B-8977-53BCBD40CFD7}"/>
              </c:ext>
            </c:extLst>
          </c:dPt>
          <c:dPt>
            <c:idx val="1"/>
            <c:invertIfNegative val="0"/>
            <c:bubble3D val="0"/>
            <c:spPr>
              <a:solidFill>
                <a:srgbClr val="9ACD32"/>
              </a:solidFill>
            </c:spPr>
            <c:extLst>
              <c:ext xmlns:c16="http://schemas.microsoft.com/office/drawing/2014/chart" uri="{C3380CC4-5D6E-409C-BE32-E72D297353CC}">
                <c16:uniqueId val="{00000003-3011-446B-8977-53BCBD40CFD7}"/>
              </c:ext>
            </c:extLst>
          </c:dPt>
          <c:dPt>
            <c:idx val="2"/>
            <c:invertIfNegative val="0"/>
            <c:bubble3D val="0"/>
            <c:spPr>
              <a:solidFill>
                <a:srgbClr val="708090"/>
              </a:solidFill>
            </c:spPr>
            <c:extLst>
              <c:ext xmlns:c16="http://schemas.microsoft.com/office/drawing/2014/chart" uri="{C3380CC4-5D6E-409C-BE32-E72D297353CC}">
                <c16:uniqueId val="{00000005-3011-446B-8977-53BCBD40CFD7}"/>
              </c:ext>
            </c:extLst>
          </c:dPt>
          <c:dPt>
            <c:idx val="3"/>
            <c:invertIfNegative val="0"/>
            <c:bubble3D val="0"/>
            <c:spPr>
              <a:solidFill>
                <a:srgbClr val="CD853F"/>
              </a:solidFill>
            </c:spPr>
            <c:extLst>
              <c:ext xmlns:c16="http://schemas.microsoft.com/office/drawing/2014/chart" uri="{C3380CC4-5D6E-409C-BE32-E72D297353CC}">
                <c16:uniqueId val="{00000007-3011-446B-8977-53BCBD40CFD7}"/>
              </c:ext>
            </c:extLst>
          </c:dPt>
          <c:dPt>
            <c:idx val="4"/>
            <c:invertIfNegative val="0"/>
            <c:bubble3D val="0"/>
            <c:spPr>
              <a:solidFill>
                <a:srgbClr val="B22222"/>
              </a:solidFill>
            </c:spPr>
            <c:extLst>
              <c:ext xmlns:c16="http://schemas.microsoft.com/office/drawing/2014/chart" uri="{C3380CC4-5D6E-409C-BE32-E72D297353CC}">
                <c16:uniqueId val="{00000009-3011-446B-8977-53BCBD40CFD7}"/>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Erittäin huonosti</c:v>
                </c:pt>
                <c:pt idx="1">
                  <c:v>Huonosti</c:v>
                </c:pt>
                <c:pt idx="2">
                  <c:v>Ei hyvin eikä huonosti</c:v>
                </c:pt>
                <c:pt idx="3">
                  <c:v>Hyvin</c:v>
                </c:pt>
                <c:pt idx="4">
                  <c:v>Erittäin hyvin</c:v>
                </c:pt>
              </c:strCache>
            </c:strRef>
          </c:cat>
          <c:val>
            <c:numRef>
              <c:f>Sheet1!$B$2:$B$6</c:f>
              <c:numCache>
                <c:formatCode>0.0%</c:formatCode>
                <c:ptCount val="5"/>
                <c:pt idx="0">
                  <c:v>0</c:v>
                </c:pt>
                <c:pt idx="1">
                  <c:v>0</c:v>
                </c:pt>
                <c:pt idx="2">
                  <c:v>0</c:v>
                </c:pt>
                <c:pt idx="3">
                  <c:v>0.4</c:v>
                </c:pt>
                <c:pt idx="4">
                  <c:v>0.6</c:v>
                </c:pt>
              </c:numCache>
            </c:numRef>
          </c:val>
          <c:extLst>
            <c:ext xmlns:c16="http://schemas.microsoft.com/office/drawing/2014/chart" uri="{C3380CC4-5D6E-409C-BE32-E72D297353CC}">
              <c16:uniqueId val="{0000000A-3011-446B-8977-53BCBD40CFD7}"/>
            </c:ext>
          </c:extLst>
        </c:ser>
        <c:dLbls>
          <c:showLegendKey val="0"/>
          <c:showVal val="0"/>
          <c:showCatName val="0"/>
          <c:showSerName val="0"/>
          <c:showPercent val="0"/>
          <c:showBubbleSize val="0"/>
        </c:dLbls>
        <c:gapWidth val="40"/>
        <c:axId val="67451136"/>
        <c:axId val="66437120"/>
      </c:barChart>
      <c:catAx>
        <c:axId val="67451136"/>
        <c:scaling>
          <c:orientation val="maxMin"/>
        </c:scaling>
        <c:delete val="0"/>
        <c:axPos val="l"/>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b"/>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max"/>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Tulin kuulluksi ja ymmärretyksi</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D951-46A0-9685-24C3F7056208}"/>
              </c:ext>
            </c:extLst>
          </c:dPt>
          <c:dPt>
            <c:idx val="1"/>
            <c:invertIfNegative val="0"/>
            <c:bubble3D val="0"/>
            <c:spPr>
              <a:solidFill>
                <a:srgbClr val="9ACD32"/>
              </a:solidFill>
            </c:spPr>
            <c:extLst>
              <c:ext xmlns:c16="http://schemas.microsoft.com/office/drawing/2014/chart" uri="{C3380CC4-5D6E-409C-BE32-E72D297353CC}">
                <c16:uniqueId val="{00000003-D951-46A0-9685-24C3F7056208}"/>
              </c:ext>
            </c:extLst>
          </c:dPt>
          <c:dPt>
            <c:idx val="2"/>
            <c:invertIfNegative val="0"/>
            <c:bubble3D val="0"/>
            <c:spPr>
              <a:solidFill>
                <a:srgbClr val="708090"/>
              </a:solidFill>
            </c:spPr>
            <c:extLst>
              <c:ext xmlns:c16="http://schemas.microsoft.com/office/drawing/2014/chart" uri="{C3380CC4-5D6E-409C-BE32-E72D297353CC}">
                <c16:uniqueId val="{00000005-D951-46A0-9685-24C3F7056208}"/>
              </c:ext>
            </c:extLst>
          </c:dPt>
          <c:dPt>
            <c:idx val="3"/>
            <c:invertIfNegative val="0"/>
            <c:bubble3D val="0"/>
            <c:spPr>
              <a:solidFill>
                <a:srgbClr val="CD853F"/>
              </a:solidFill>
            </c:spPr>
            <c:extLst>
              <c:ext xmlns:c16="http://schemas.microsoft.com/office/drawing/2014/chart" uri="{C3380CC4-5D6E-409C-BE32-E72D297353CC}">
                <c16:uniqueId val="{00000007-D951-46A0-9685-24C3F7056208}"/>
              </c:ext>
            </c:extLst>
          </c:dPt>
          <c:dPt>
            <c:idx val="4"/>
            <c:invertIfNegative val="0"/>
            <c:bubble3D val="0"/>
            <c:spPr>
              <a:solidFill>
                <a:srgbClr val="B22222"/>
              </a:solidFill>
            </c:spPr>
            <c:extLst>
              <c:ext xmlns:c16="http://schemas.microsoft.com/office/drawing/2014/chart" uri="{C3380CC4-5D6E-409C-BE32-E72D297353CC}">
                <c16:uniqueId val="{00000009-D951-46A0-9685-24C3F7056208}"/>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Erittäin huonosti</c:v>
                </c:pt>
                <c:pt idx="1">
                  <c:v>Huonosti</c:v>
                </c:pt>
                <c:pt idx="2">
                  <c:v>Ei hyvin eikä huonosti</c:v>
                </c:pt>
                <c:pt idx="3">
                  <c:v>Hyvin</c:v>
                </c:pt>
                <c:pt idx="4">
                  <c:v>Erittäin hyvin</c:v>
                </c:pt>
              </c:strCache>
            </c:strRef>
          </c:cat>
          <c:val>
            <c:numRef>
              <c:f>Sheet1!$B$2:$B$6</c:f>
              <c:numCache>
                <c:formatCode>0.0%</c:formatCode>
                <c:ptCount val="5"/>
                <c:pt idx="0">
                  <c:v>0</c:v>
                </c:pt>
                <c:pt idx="1">
                  <c:v>0</c:v>
                </c:pt>
                <c:pt idx="2">
                  <c:v>0</c:v>
                </c:pt>
                <c:pt idx="3">
                  <c:v>0.4</c:v>
                </c:pt>
                <c:pt idx="4">
                  <c:v>0.6</c:v>
                </c:pt>
              </c:numCache>
            </c:numRef>
          </c:val>
          <c:extLst>
            <c:ext xmlns:c16="http://schemas.microsoft.com/office/drawing/2014/chart" uri="{C3380CC4-5D6E-409C-BE32-E72D297353CC}">
              <c16:uniqueId val="{0000000A-D951-46A0-9685-24C3F7056208}"/>
            </c:ext>
          </c:extLst>
        </c:ser>
        <c:dLbls>
          <c:showLegendKey val="0"/>
          <c:showVal val="0"/>
          <c:showCatName val="0"/>
          <c:showSerName val="0"/>
          <c:showPercent val="0"/>
          <c:showBubbleSize val="0"/>
        </c:dLbls>
        <c:gapWidth val="40"/>
        <c:axId val="67451136"/>
        <c:axId val="66437120"/>
      </c:barChart>
      <c:catAx>
        <c:axId val="67451136"/>
        <c:scaling>
          <c:orientation val="maxMin"/>
        </c:scaling>
        <c:delete val="0"/>
        <c:axPos val="l"/>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b"/>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max"/>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Minun oli helppo kertoa omista ajatuksistani ja kokemuksistani</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1FDB-421C-BBFC-C5F1B154BD20}"/>
              </c:ext>
            </c:extLst>
          </c:dPt>
          <c:dPt>
            <c:idx val="1"/>
            <c:invertIfNegative val="0"/>
            <c:bubble3D val="0"/>
            <c:spPr>
              <a:solidFill>
                <a:srgbClr val="9ACD32"/>
              </a:solidFill>
            </c:spPr>
            <c:extLst>
              <c:ext xmlns:c16="http://schemas.microsoft.com/office/drawing/2014/chart" uri="{C3380CC4-5D6E-409C-BE32-E72D297353CC}">
                <c16:uniqueId val="{00000003-1FDB-421C-BBFC-C5F1B154BD20}"/>
              </c:ext>
            </c:extLst>
          </c:dPt>
          <c:dPt>
            <c:idx val="2"/>
            <c:invertIfNegative val="0"/>
            <c:bubble3D val="0"/>
            <c:spPr>
              <a:solidFill>
                <a:srgbClr val="708090"/>
              </a:solidFill>
            </c:spPr>
            <c:extLst>
              <c:ext xmlns:c16="http://schemas.microsoft.com/office/drawing/2014/chart" uri="{C3380CC4-5D6E-409C-BE32-E72D297353CC}">
                <c16:uniqueId val="{00000005-1FDB-421C-BBFC-C5F1B154BD20}"/>
              </c:ext>
            </c:extLst>
          </c:dPt>
          <c:dPt>
            <c:idx val="3"/>
            <c:invertIfNegative val="0"/>
            <c:bubble3D val="0"/>
            <c:spPr>
              <a:solidFill>
                <a:srgbClr val="CD853F"/>
              </a:solidFill>
            </c:spPr>
            <c:extLst>
              <c:ext xmlns:c16="http://schemas.microsoft.com/office/drawing/2014/chart" uri="{C3380CC4-5D6E-409C-BE32-E72D297353CC}">
                <c16:uniqueId val="{00000007-1FDB-421C-BBFC-C5F1B154BD20}"/>
              </c:ext>
            </c:extLst>
          </c:dPt>
          <c:dPt>
            <c:idx val="4"/>
            <c:invertIfNegative val="0"/>
            <c:bubble3D val="0"/>
            <c:spPr>
              <a:solidFill>
                <a:srgbClr val="B22222"/>
              </a:solidFill>
            </c:spPr>
            <c:extLst>
              <c:ext xmlns:c16="http://schemas.microsoft.com/office/drawing/2014/chart" uri="{C3380CC4-5D6E-409C-BE32-E72D297353CC}">
                <c16:uniqueId val="{00000009-1FDB-421C-BBFC-C5F1B154BD20}"/>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Erittäin huonosti</c:v>
                </c:pt>
                <c:pt idx="1">
                  <c:v>Huonosti</c:v>
                </c:pt>
                <c:pt idx="2">
                  <c:v>Ei hyvin eikä huonosti</c:v>
                </c:pt>
                <c:pt idx="3">
                  <c:v>Hyvin</c:v>
                </c:pt>
                <c:pt idx="4">
                  <c:v>Erittäin hyvin</c:v>
                </c:pt>
              </c:strCache>
            </c:strRef>
          </c:cat>
          <c:val>
            <c:numRef>
              <c:f>Sheet1!$B$2:$B$6</c:f>
              <c:numCache>
                <c:formatCode>0.0%</c:formatCode>
                <c:ptCount val="5"/>
                <c:pt idx="0">
                  <c:v>0</c:v>
                </c:pt>
                <c:pt idx="1">
                  <c:v>0</c:v>
                </c:pt>
                <c:pt idx="2">
                  <c:v>0</c:v>
                </c:pt>
                <c:pt idx="3">
                  <c:v>0.2</c:v>
                </c:pt>
                <c:pt idx="4">
                  <c:v>0.8</c:v>
                </c:pt>
              </c:numCache>
            </c:numRef>
          </c:val>
          <c:extLst>
            <c:ext xmlns:c16="http://schemas.microsoft.com/office/drawing/2014/chart" uri="{C3380CC4-5D6E-409C-BE32-E72D297353CC}">
              <c16:uniqueId val="{0000000A-1FDB-421C-BBFC-C5F1B154BD20}"/>
            </c:ext>
          </c:extLst>
        </c:ser>
        <c:dLbls>
          <c:showLegendKey val="0"/>
          <c:showVal val="0"/>
          <c:showCatName val="0"/>
          <c:showSerName val="0"/>
          <c:showPercent val="0"/>
          <c:showBubbleSize val="0"/>
        </c:dLbls>
        <c:gapWidth val="40"/>
        <c:axId val="67451136"/>
        <c:axId val="66437120"/>
      </c:barChart>
      <c:catAx>
        <c:axId val="67451136"/>
        <c:scaling>
          <c:orientation val="maxMin"/>
        </c:scaling>
        <c:delete val="0"/>
        <c:axPos val="l"/>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b"/>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max"/>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Tiedän, milloin tapaan seuraavan kerran lastensuojelun työntekijät Heijastimen jälkeen</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89AA-4ABE-909F-071D5232F296}"/>
              </c:ext>
            </c:extLst>
          </c:dPt>
          <c:dPt>
            <c:idx val="1"/>
            <c:invertIfNegative val="0"/>
            <c:bubble3D val="0"/>
            <c:spPr>
              <a:solidFill>
                <a:srgbClr val="9ACD32"/>
              </a:solidFill>
            </c:spPr>
            <c:extLst>
              <c:ext xmlns:c16="http://schemas.microsoft.com/office/drawing/2014/chart" uri="{C3380CC4-5D6E-409C-BE32-E72D297353CC}">
                <c16:uniqueId val="{00000003-89AA-4ABE-909F-071D5232F296}"/>
              </c:ext>
            </c:extLst>
          </c:dPt>
          <c:dPt>
            <c:idx val="2"/>
            <c:invertIfNegative val="0"/>
            <c:bubble3D val="0"/>
            <c:spPr>
              <a:solidFill>
                <a:srgbClr val="708090"/>
              </a:solidFill>
            </c:spPr>
            <c:extLst>
              <c:ext xmlns:c16="http://schemas.microsoft.com/office/drawing/2014/chart" uri="{C3380CC4-5D6E-409C-BE32-E72D297353CC}">
                <c16:uniqueId val="{00000005-89AA-4ABE-909F-071D5232F296}"/>
              </c:ext>
            </c:extLst>
          </c:dPt>
          <c:dPt>
            <c:idx val="3"/>
            <c:invertIfNegative val="0"/>
            <c:bubble3D val="0"/>
            <c:spPr>
              <a:solidFill>
                <a:srgbClr val="CD853F"/>
              </a:solidFill>
            </c:spPr>
            <c:extLst>
              <c:ext xmlns:c16="http://schemas.microsoft.com/office/drawing/2014/chart" uri="{C3380CC4-5D6E-409C-BE32-E72D297353CC}">
                <c16:uniqueId val="{00000007-89AA-4ABE-909F-071D5232F296}"/>
              </c:ext>
            </c:extLst>
          </c:dPt>
          <c:dPt>
            <c:idx val="4"/>
            <c:invertIfNegative val="0"/>
            <c:bubble3D val="0"/>
            <c:spPr>
              <a:solidFill>
                <a:srgbClr val="B22222"/>
              </a:solidFill>
            </c:spPr>
            <c:extLst>
              <c:ext xmlns:c16="http://schemas.microsoft.com/office/drawing/2014/chart" uri="{C3380CC4-5D6E-409C-BE32-E72D297353CC}">
                <c16:uniqueId val="{00000009-89AA-4ABE-909F-071D5232F296}"/>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Erittäin huonosti</c:v>
                </c:pt>
                <c:pt idx="1">
                  <c:v>Huonosti</c:v>
                </c:pt>
                <c:pt idx="2">
                  <c:v>Ei hyvin eikä huonosti</c:v>
                </c:pt>
                <c:pt idx="3">
                  <c:v>Hyvin</c:v>
                </c:pt>
                <c:pt idx="4">
                  <c:v>Erittäin hyvin</c:v>
                </c:pt>
              </c:strCache>
            </c:strRef>
          </c:cat>
          <c:val>
            <c:numRef>
              <c:f>Sheet1!$B$2:$B$6</c:f>
              <c:numCache>
                <c:formatCode>0.0%</c:formatCode>
                <c:ptCount val="5"/>
                <c:pt idx="0">
                  <c:v>0</c:v>
                </c:pt>
                <c:pt idx="1">
                  <c:v>0</c:v>
                </c:pt>
                <c:pt idx="2">
                  <c:v>0</c:v>
                </c:pt>
                <c:pt idx="3">
                  <c:v>0.6</c:v>
                </c:pt>
                <c:pt idx="4">
                  <c:v>0.4</c:v>
                </c:pt>
              </c:numCache>
            </c:numRef>
          </c:val>
          <c:extLst>
            <c:ext xmlns:c16="http://schemas.microsoft.com/office/drawing/2014/chart" uri="{C3380CC4-5D6E-409C-BE32-E72D297353CC}">
              <c16:uniqueId val="{0000000A-89AA-4ABE-909F-071D5232F296}"/>
            </c:ext>
          </c:extLst>
        </c:ser>
        <c:dLbls>
          <c:showLegendKey val="0"/>
          <c:showVal val="0"/>
          <c:showCatName val="0"/>
          <c:showSerName val="0"/>
          <c:showPercent val="0"/>
          <c:showBubbleSize val="0"/>
        </c:dLbls>
        <c:gapWidth val="40"/>
        <c:axId val="67451136"/>
        <c:axId val="66437120"/>
      </c:barChart>
      <c:catAx>
        <c:axId val="67451136"/>
        <c:scaling>
          <c:orientation val="maxMin"/>
        </c:scaling>
        <c:delete val="0"/>
        <c:axPos val="l"/>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b"/>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max"/>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Heijastimesta oli minulle hyötyä</c:v>
                </c:pt>
              </c:strCache>
            </c:strRef>
          </c:tx>
          <c:spPr>
            <a:solidFill>
              <a:srgbClr val="4682B4"/>
            </a:solidFill>
            <a:ln>
              <a:noFill/>
            </a:ln>
          </c:spPr>
          <c:invertIfNegative val="0"/>
          <c:dPt>
            <c:idx val="0"/>
            <c:invertIfNegative val="0"/>
            <c:bubble3D val="0"/>
            <c:spPr>
              <a:solidFill>
                <a:srgbClr val="4682B4"/>
              </a:solidFill>
            </c:spPr>
            <c:extLst>
              <c:ext xmlns:c16="http://schemas.microsoft.com/office/drawing/2014/chart" uri="{C3380CC4-5D6E-409C-BE32-E72D297353CC}">
                <c16:uniqueId val="{00000001-6388-4551-BE89-EEF8234FCAAB}"/>
              </c:ext>
            </c:extLst>
          </c:dPt>
          <c:dPt>
            <c:idx val="1"/>
            <c:invertIfNegative val="0"/>
            <c:bubble3D val="0"/>
            <c:spPr>
              <a:solidFill>
                <a:srgbClr val="9ACD32"/>
              </a:solidFill>
            </c:spPr>
            <c:extLst>
              <c:ext xmlns:c16="http://schemas.microsoft.com/office/drawing/2014/chart" uri="{C3380CC4-5D6E-409C-BE32-E72D297353CC}">
                <c16:uniqueId val="{00000003-6388-4551-BE89-EEF8234FCAAB}"/>
              </c:ext>
            </c:extLst>
          </c:dPt>
          <c:dLbls>
            <c:numFmt formatCode="0.0%" sourceLinked="0"/>
            <c:spPr>
              <a:noFill/>
              <a:ln>
                <a:noFill/>
              </a:ln>
              <a:effectLst/>
            </c:spPr>
            <c:txPr>
              <a:bodyPr/>
              <a:lstStyle/>
              <a:p>
                <a:pPr>
                  <a:defRPr sz="1000" smtId="4294967295"/>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Kyllä</c:v>
                </c:pt>
                <c:pt idx="1">
                  <c:v>Ei</c:v>
                </c:pt>
              </c:strCache>
            </c:strRef>
          </c:cat>
          <c:val>
            <c:numRef>
              <c:f>Sheet1!$B$2:$B$3</c:f>
              <c:numCache>
                <c:formatCode>0.0%</c:formatCode>
                <c:ptCount val="2"/>
                <c:pt idx="0">
                  <c:v>1</c:v>
                </c:pt>
                <c:pt idx="1">
                  <c:v>0</c:v>
                </c:pt>
              </c:numCache>
            </c:numRef>
          </c:val>
          <c:extLst>
            <c:ext xmlns:c16="http://schemas.microsoft.com/office/drawing/2014/chart" uri="{C3380CC4-5D6E-409C-BE32-E72D297353CC}">
              <c16:uniqueId val="{00000004-6388-4551-BE89-EEF8234FCAAB}"/>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fi-FI"/>
          </a:p>
        </c:txPr>
        <c:crossAx val="66437120"/>
        <c:crosses val="autoZero"/>
        <c:auto val="0"/>
        <c:lblAlgn val="ctr"/>
        <c:lblOffset val="100"/>
        <c:noMultiLvlLbl val="0"/>
      </c:catAx>
      <c:valAx>
        <c:axId val="66437120"/>
        <c:scaling>
          <c:orientation val="minMax"/>
          <c:max val="1"/>
          <c:min val="0"/>
        </c:scaling>
        <c:delete val="0"/>
        <c:axPos val="l"/>
        <c:majorGridlines>
          <c:spPr>
            <a:ln w="12700">
              <a:solidFill>
                <a:srgbClr val="D3D3D3"/>
              </a:solidFill>
            </a:ln>
          </c:spPr>
        </c:majorGridlines>
        <c:title>
          <c:tx>
            <c:rich>
              <a:bodyPr/>
              <a:lstStyle/>
              <a:p>
                <a:pPr>
                  <a:defRPr sz="1000"/>
                </a:pPr>
                <a:r>
                  <a:rPr lang="fi-FI" b="0"/>
                  <a:t>Prosentti</a:t>
                </a:r>
              </a:p>
            </c:rich>
          </c:tx>
          <c:overlay val="0"/>
        </c:title>
        <c:numFmt formatCode="0%" sourceLinked="0"/>
        <c:majorTickMark val="out"/>
        <c:minorTickMark val="none"/>
        <c:tickLblPos val="nextTo"/>
        <c:spPr>
          <a:ln>
            <a:noFill/>
          </a:ln>
        </c:spPr>
        <c:txPr>
          <a:bodyPr/>
          <a:lstStyle/>
          <a:p>
            <a:pPr>
              <a:defRPr sz="1000" smtId="4294967295"/>
            </a:pPr>
            <a:endParaRPr lang="fi-FI"/>
          </a:p>
        </c:txPr>
        <c:crossAx val="67451136"/>
        <c:crosses val="autoZero"/>
        <c:crossBetween val="between"/>
      </c:valAx>
    </c:plotArea>
    <c:plotVisOnly val="1"/>
    <c:dispBlanksAs val="zero"/>
    <c:showDLblsOverMax val="1"/>
  </c:chart>
  <c:txPr>
    <a:bodyPr/>
    <a:lstStyle/>
    <a:p>
      <a:pPr>
        <a:defRPr sz="1800" smtId="4294967295"/>
      </a:pPr>
      <a:endParaRPr lang="fi-FI"/>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A06FDCA0-40DC-4720-923E-80A63B907B30}" type="datetimeFigureOut">
              <a:rPr lang="fi-FI" smtClean="0"/>
              <a:t>30.11.2021</a:t>
            </a:fld>
            <a:endParaRPr lang="fi-FI"/>
          </a:p>
        </p:txBody>
      </p:sp>
      <p:sp>
        <p:nvSpPr>
          <p:cNvPr id="4" name="Dian kuvan paikkamerkki 3"/>
          <p:cNvSpPr>
            <a:spLocks noGrp="1" noRot="1" noChangeAspect="1"/>
          </p:cNvSpPr>
          <p:nvPr>
            <p:ph type="sldImg" idx="2"/>
          </p:nvPr>
        </p:nvSpPr>
        <p:spPr>
          <a:xfrm>
            <a:off x="1044575" y="1233488"/>
            <a:ext cx="4708525" cy="3332162"/>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A0F1C63E-B9BC-4F97-81EC-3179FCC6F859}" type="slidenum">
              <a:rPr lang="fi-FI" smtClean="0"/>
              <a:t>‹#›</a:t>
            </a:fld>
            <a:endParaRPr lang="fi-FI"/>
          </a:p>
        </p:txBody>
      </p:sp>
    </p:spTree>
    <p:extLst>
      <p:ext uri="{BB962C8B-B14F-4D97-AF65-F5344CB8AC3E}">
        <p14:creationId xmlns:p14="http://schemas.microsoft.com/office/powerpoint/2010/main" val="260847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4" name="Group 20"/>
          <p:cNvGrpSpPr>
            <a:grpSpLocks/>
          </p:cNvGrpSpPr>
          <p:nvPr/>
        </p:nvGrpSpPr>
        <p:grpSpPr bwMode="auto">
          <a:xfrm>
            <a:off x="0" y="0"/>
            <a:ext cx="10688638" cy="7562850"/>
            <a:chOff x="0" y="0"/>
            <a:chExt cx="5760" cy="4320"/>
          </a:xfrm>
        </p:grpSpPr>
        <p:sp>
          <p:nvSpPr>
            <p:cNvPr id="5" name="Freeform 18"/>
            <p:cNvSpPr>
              <a:spLocks/>
            </p:cNvSpPr>
            <p:nvPr userDrawn="1"/>
          </p:nvSpPr>
          <p:spPr bwMode="auto">
            <a:xfrm>
              <a:off x="0" y="0"/>
              <a:ext cx="5663" cy="4320"/>
            </a:xfrm>
            <a:custGeom>
              <a:avLst/>
              <a:gdLst>
                <a:gd name="T0" fmla="*/ 0 w 5663"/>
                <a:gd name="T1" fmla="*/ 3780 h 4317"/>
                <a:gd name="T2" fmla="*/ 0 w 5663"/>
                <a:gd name="T3" fmla="*/ 2699 h 4317"/>
                <a:gd name="T4" fmla="*/ 0 w 5663"/>
                <a:gd name="T5" fmla="*/ 1619 h 4317"/>
                <a:gd name="T6" fmla="*/ 0 w 5663"/>
                <a:gd name="T7" fmla="*/ 539 h 4317"/>
                <a:gd name="T8" fmla="*/ 687 w 5663"/>
                <a:gd name="T9" fmla="*/ 0 h 4317"/>
                <a:gd name="T10" fmla="*/ 2063 w 5663"/>
                <a:gd name="T11" fmla="*/ 0 h 4317"/>
                <a:gd name="T12" fmla="*/ 2792 w 5663"/>
                <a:gd name="T13" fmla="*/ 29 h 4317"/>
                <a:gd name="T14" fmla="*/ 2881 w 5663"/>
                <a:gd name="T15" fmla="*/ 93 h 4317"/>
                <a:gd name="T16" fmla="*/ 2979 w 5663"/>
                <a:gd name="T17" fmla="*/ 164 h 4317"/>
                <a:gd name="T18" fmla="*/ 3083 w 5663"/>
                <a:gd name="T19" fmla="*/ 244 h 4317"/>
                <a:gd name="T20" fmla="*/ 3193 w 5663"/>
                <a:gd name="T21" fmla="*/ 332 h 4317"/>
                <a:gd name="T22" fmla="*/ 3309 w 5663"/>
                <a:gd name="T23" fmla="*/ 427 h 4317"/>
                <a:gd name="T24" fmla="*/ 3429 w 5663"/>
                <a:gd name="T25" fmla="*/ 530 h 4317"/>
                <a:gd name="T26" fmla="*/ 3522 w 5663"/>
                <a:gd name="T27" fmla="*/ 612 h 4317"/>
                <a:gd name="T28" fmla="*/ 3616 w 5663"/>
                <a:gd name="T29" fmla="*/ 698 h 4317"/>
                <a:gd name="T30" fmla="*/ 3743 w 5663"/>
                <a:gd name="T31" fmla="*/ 821 h 4317"/>
                <a:gd name="T32" fmla="*/ 3808 w 5663"/>
                <a:gd name="T33" fmla="*/ 885 h 4317"/>
                <a:gd name="T34" fmla="*/ 3905 w 5663"/>
                <a:gd name="T35" fmla="*/ 984 h 4317"/>
                <a:gd name="T36" fmla="*/ 4002 w 5663"/>
                <a:gd name="T37" fmla="*/ 1086 h 4317"/>
                <a:gd name="T38" fmla="*/ 4131 w 5663"/>
                <a:gd name="T39" fmla="*/ 1230 h 4317"/>
                <a:gd name="T40" fmla="*/ 4259 w 5663"/>
                <a:gd name="T41" fmla="*/ 1381 h 4317"/>
                <a:gd name="T42" fmla="*/ 4322 w 5663"/>
                <a:gd name="T43" fmla="*/ 1459 h 4317"/>
                <a:gd name="T44" fmla="*/ 4385 w 5663"/>
                <a:gd name="T45" fmla="*/ 1539 h 4317"/>
                <a:gd name="T46" fmla="*/ 4446 w 5663"/>
                <a:gd name="T47" fmla="*/ 1620 h 4317"/>
                <a:gd name="T48" fmla="*/ 4538 w 5663"/>
                <a:gd name="T49" fmla="*/ 1745 h 4317"/>
                <a:gd name="T50" fmla="*/ 4626 w 5663"/>
                <a:gd name="T51" fmla="*/ 1875 h 4317"/>
                <a:gd name="T52" fmla="*/ 4686 w 5663"/>
                <a:gd name="T53" fmla="*/ 1966 h 4317"/>
                <a:gd name="T54" fmla="*/ 4743 w 5663"/>
                <a:gd name="T55" fmla="*/ 2057 h 4317"/>
                <a:gd name="T56" fmla="*/ 4799 w 5663"/>
                <a:gd name="T57" fmla="*/ 2148 h 4317"/>
                <a:gd name="T58" fmla="*/ 4852 w 5663"/>
                <a:gd name="T59" fmla="*/ 2240 h 4317"/>
                <a:gd name="T60" fmla="*/ 4904 w 5663"/>
                <a:gd name="T61" fmla="*/ 2330 h 4317"/>
                <a:gd name="T62" fmla="*/ 4977 w 5663"/>
                <a:gd name="T63" fmla="*/ 2466 h 4317"/>
                <a:gd name="T64" fmla="*/ 5023 w 5663"/>
                <a:gd name="T65" fmla="*/ 2556 h 4317"/>
                <a:gd name="T66" fmla="*/ 5090 w 5663"/>
                <a:gd name="T67" fmla="*/ 2689 h 4317"/>
                <a:gd name="T68" fmla="*/ 5172 w 5663"/>
                <a:gd name="T69" fmla="*/ 2864 h 4317"/>
                <a:gd name="T70" fmla="*/ 5247 w 5663"/>
                <a:gd name="T71" fmla="*/ 3036 h 4317"/>
                <a:gd name="T72" fmla="*/ 5299 w 5663"/>
                <a:gd name="T73" fmla="*/ 3161 h 4317"/>
                <a:gd name="T74" fmla="*/ 5347 w 5663"/>
                <a:gd name="T75" fmla="*/ 3284 h 4317"/>
                <a:gd name="T76" fmla="*/ 5406 w 5663"/>
                <a:gd name="T77" fmla="*/ 3442 h 4317"/>
                <a:gd name="T78" fmla="*/ 5459 w 5663"/>
                <a:gd name="T79" fmla="*/ 3595 h 4317"/>
                <a:gd name="T80" fmla="*/ 5506 w 5663"/>
                <a:gd name="T81" fmla="*/ 3740 h 4317"/>
                <a:gd name="T82" fmla="*/ 5547 w 5663"/>
                <a:gd name="T83" fmla="*/ 3875 h 4317"/>
                <a:gd name="T84" fmla="*/ 5583 w 5663"/>
                <a:gd name="T85" fmla="*/ 4002 h 4317"/>
                <a:gd name="T86" fmla="*/ 5614 w 5663"/>
                <a:gd name="T87" fmla="*/ 4120 h 4317"/>
                <a:gd name="T88" fmla="*/ 5641 w 5663"/>
                <a:gd name="T89" fmla="*/ 4226 h 4317"/>
                <a:gd name="T90" fmla="*/ 5663 w 5663"/>
                <a:gd name="T91" fmla="*/ 4320 h 4317"/>
                <a:gd name="T92" fmla="*/ 4247 w 5663"/>
                <a:gd name="T93" fmla="*/ 4320 h 4317"/>
                <a:gd name="T94" fmla="*/ 2831 w 5663"/>
                <a:gd name="T95" fmla="*/ 4320 h 4317"/>
                <a:gd name="T96" fmla="*/ 1415 w 5663"/>
                <a:gd name="T97" fmla="*/ 4320 h 4317"/>
                <a:gd name="T98" fmla="*/ 0 w 5663"/>
                <a:gd name="T99" fmla="*/ 4320 h 431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663" h="4317">
                  <a:moveTo>
                    <a:pt x="0" y="4317"/>
                  </a:moveTo>
                  <a:lnTo>
                    <a:pt x="0" y="3777"/>
                  </a:lnTo>
                  <a:lnTo>
                    <a:pt x="0" y="3237"/>
                  </a:lnTo>
                  <a:lnTo>
                    <a:pt x="0" y="2697"/>
                  </a:lnTo>
                  <a:lnTo>
                    <a:pt x="0" y="2158"/>
                  </a:lnTo>
                  <a:lnTo>
                    <a:pt x="0" y="1618"/>
                  </a:lnTo>
                  <a:lnTo>
                    <a:pt x="0" y="1079"/>
                  </a:lnTo>
                  <a:lnTo>
                    <a:pt x="0" y="539"/>
                  </a:lnTo>
                  <a:lnTo>
                    <a:pt x="0" y="0"/>
                  </a:lnTo>
                  <a:lnTo>
                    <a:pt x="687" y="0"/>
                  </a:lnTo>
                  <a:lnTo>
                    <a:pt x="1375" y="0"/>
                  </a:lnTo>
                  <a:lnTo>
                    <a:pt x="2063" y="0"/>
                  </a:lnTo>
                  <a:lnTo>
                    <a:pt x="2751" y="0"/>
                  </a:lnTo>
                  <a:lnTo>
                    <a:pt x="2792" y="29"/>
                  </a:lnTo>
                  <a:lnTo>
                    <a:pt x="2836" y="60"/>
                  </a:lnTo>
                  <a:lnTo>
                    <a:pt x="2881" y="93"/>
                  </a:lnTo>
                  <a:lnTo>
                    <a:pt x="2929" y="128"/>
                  </a:lnTo>
                  <a:lnTo>
                    <a:pt x="2979" y="164"/>
                  </a:lnTo>
                  <a:lnTo>
                    <a:pt x="3030" y="203"/>
                  </a:lnTo>
                  <a:lnTo>
                    <a:pt x="3083" y="244"/>
                  </a:lnTo>
                  <a:lnTo>
                    <a:pt x="3137" y="287"/>
                  </a:lnTo>
                  <a:lnTo>
                    <a:pt x="3193" y="332"/>
                  </a:lnTo>
                  <a:lnTo>
                    <a:pt x="3250" y="379"/>
                  </a:lnTo>
                  <a:lnTo>
                    <a:pt x="3309" y="427"/>
                  </a:lnTo>
                  <a:lnTo>
                    <a:pt x="3369" y="477"/>
                  </a:lnTo>
                  <a:lnTo>
                    <a:pt x="3429" y="530"/>
                  </a:lnTo>
                  <a:lnTo>
                    <a:pt x="3491" y="584"/>
                  </a:lnTo>
                  <a:lnTo>
                    <a:pt x="3522" y="612"/>
                  </a:lnTo>
                  <a:lnTo>
                    <a:pt x="3553" y="640"/>
                  </a:lnTo>
                  <a:lnTo>
                    <a:pt x="3616" y="698"/>
                  </a:lnTo>
                  <a:lnTo>
                    <a:pt x="3679" y="758"/>
                  </a:lnTo>
                  <a:lnTo>
                    <a:pt x="3743" y="820"/>
                  </a:lnTo>
                  <a:lnTo>
                    <a:pt x="3776" y="852"/>
                  </a:lnTo>
                  <a:lnTo>
                    <a:pt x="3808" y="884"/>
                  </a:lnTo>
                  <a:lnTo>
                    <a:pt x="3872" y="949"/>
                  </a:lnTo>
                  <a:lnTo>
                    <a:pt x="3905" y="983"/>
                  </a:lnTo>
                  <a:lnTo>
                    <a:pt x="3937" y="1016"/>
                  </a:lnTo>
                  <a:lnTo>
                    <a:pt x="4002" y="1085"/>
                  </a:lnTo>
                  <a:lnTo>
                    <a:pt x="4066" y="1156"/>
                  </a:lnTo>
                  <a:lnTo>
                    <a:pt x="4131" y="1229"/>
                  </a:lnTo>
                  <a:lnTo>
                    <a:pt x="4195" y="1303"/>
                  </a:lnTo>
                  <a:lnTo>
                    <a:pt x="4259" y="1380"/>
                  </a:lnTo>
                  <a:lnTo>
                    <a:pt x="4290" y="1419"/>
                  </a:lnTo>
                  <a:lnTo>
                    <a:pt x="4322" y="1458"/>
                  </a:lnTo>
                  <a:lnTo>
                    <a:pt x="4353" y="1498"/>
                  </a:lnTo>
                  <a:lnTo>
                    <a:pt x="4385" y="1538"/>
                  </a:lnTo>
                  <a:lnTo>
                    <a:pt x="4416" y="1578"/>
                  </a:lnTo>
                  <a:lnTo>
                    <a:pt x="4446" y="1619"/>
                  </a:lnTo>
                  <a:lnTo>
                    <a:pt x="4507" y="1702"/>
                  </a:lnTo>
                  <a:lnTo>
                    <a:pt x="4538" y="1744"/>
                  </a:lnTo>
                  <a:lnTo>
                    <a:pt x="4568" y="1787"/>
                  </a:lnTo>
                  <a:lnTo>
                    <a:pt x="4626" y="1874"/>
                  </a:lnTo>
                  <a:lnTo>
                    <a:pt x="4657" y="1920"/>
                  </a:lnTo>
                  <a:lnTo>
                    <a:pt x="4686" y="1965"/>
                  </a:lnTo>
                  <a:lnTo>
                    <a:pt x="4715" y="2011"/>
                  </a:lnTo>
                  <a:lnTo>
                    <a:pt x="4743" y="2056"/>
                  </a:lnTo>
                  <a:lnTo>
                    <a:pt x="4771" y="2101"/>
                  </a:lnTo>
                  <a:lnTo>
                    <a:pt x="4799" y="2147"/>
                  </a:lnTo>
                  <a:lnTo>
                    <a:pt x="4826" y="2192"/>
                  </a:lnTo>
                  <a:lnTo>
                    <a:pt x="4852" y="2238"/>
                  </a:lnTo>
                  <a:lnTo>
                    <a:pt x="4878" y="2283"/>
                  </a:lnTo>
                  <a:lnTo>
                    <a:pt x="4904" y="2328"/>
                  </a:lnTo>
                  <a:lnTo>
                    <a:pt x="4953" y="2418"/>
                  </a:lnTo>
                  <a:lnTo>
                    <a:pt x="4977" y="2464"/>
                  </a:lnTo>
                  <a:lnTo>
                    <a:pt x="5000" y="2509"/>
                  </a:lnTo>
                  <a:lnTo>
                    <a:pt x="5023" y="2554"/>
                  </a:lnTo>
                  <a:lnTo>
                    <a:pt x="5046" y="2598"/>
                  </a:lnTo>
                  <a:lnTo>
                    <a:pt x="5090" y="2687"/>
                  </a:lnTo>
                  <a:lnTo>
                    <a:pt x="5132" y="2775"/>
                  </a:lnTo>
                  <a:lnTo>
                    <a:pt x="5172" y="2862"/>
                  </a:lnTo>
                  <a:lnTo>
                    <a:pt x="5210" y="2948"/>
                  </a:lnTo>
                  <a:lnTo>
                    <a:pt x="5247" y="3034"/>
                  </a:lnTo>
                  <a:lnTo>
                    <a:pt x="5282" y="3118"/>
                  </a:lnTo>
                  <a:lnTo>
                    <a:pt x="5299" y="3159"/>
                  </a:lnTo>
                  <a:lnTo>
                    <a:pt x="5315" y="3200"/>
                  </a:lnTo>
                  <a:lnTo>
                    <a:pt x="5347" y="3282"/>
                  </a:lnTo>
                  <a:lnTo>
                    <a:pt x="5377" y="3362"/>
                  </a:lnTo>
                  <a:lnTo>
                    <a:pt x="5406" y="3440"/>
                  </a:lnTo>
                  <a:lnTo>
                    <a:pt x="5433" y="3518"/>
                  </a:lnTo>
                  <a:lnTo>
                    <a:pt x="5459" y="3593"/>
                  </a:lnTo>
                  <a:lnTo>
                    <a:pt x="5483" y="3666"/>
                  </a:lnTo>
                  <a:lnTo>
                    <a:pt x="5506" y="3737"/>
                  </a:lnTo>
                  <a:lnTo>
                    <a:pt x="5527" y="3806"/>
                  </a:lnTo>
                  <a:lnTo>
                    <a:pt x="5547" y="3872"/>
                  </a:lnTo>
                  <a:lnTo>
                    <a:pt x="5566" y="3937"/>
                  </a:lnTo>
                  <a:lnTo>
                    <a:pt x="5583" y="3999"/>
                  </a:lnTo>
                  <a:lnTo>
                    <a:pt x="5599" y="4060"/>
                  </a:lnTo>
                  <a:lnTo>
                    <a:pt x="5614" y="4117"/>
                  </a:lnTo>
                  <a:lnTo>
                    <a:pt x="5628" y="4171"/>
                  </a:lnTo>
                  <a:lnTo>
                    <a:pt x="5641" y="4223"/>
                  </a:lnTo>
                  <a:lnTo>
                    <a:pt x="5652" y="4271"/>
                  </a:lnTo>
                  <a:lnTo>
                    <a:pt x="5663" y="4317"/>
                  </a:lnTo>
                  <a:lnTo>
                    <a:pt x="4955" y="4317"/>
                  </a:lnTo>
                  <a:lnTo>
                    <a:pt x="4247" y="4317"/>
                  </a:lnTo>
                  <a:lnTo>
                    <a:pt x="3539" y="4317"/>
                  </a:lnTo>
                  <a:lnTo>
                    <a:pt x="2831" y="4317"/>
                  </a:lnTo>
                  <a:lnTo>
                    <a:pt x="2123" y="4317"/>
                  </a:lnTo>
                  <a:lnTo>
                    <a:pt x="1415" y="4317"/>
                  </a:lnTo>
                  <a:lnTo>
                    <a:pt x="707" y="4317"/>
                  </a:lnTo>
                  <a:lnTo>
                    <a:pt x="0" y="4317"/>
                  </a:lnTo>
                  <a:close/>
                </a:path>
              </a:pathLst>
            </a:custGeom>
            <a:solidFill>
              <a:srgbClr val="007D5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234D5F"/>
                </a:solidFill>
              </a:endParaRPr>
            </a:p>
          </p:txBody>
        </p:sp>
        <p:sp>
          <p:nvSpPr>
            <p:cNvPr id="6" name="Freeform 19"/>
            <p:cNvSpPr>
              <a:spLocks noEditPoints="1"/>
            </p:cNvSpPr>
            <p:nvPr userDrawn="1"/>
          </p:nvSpPr>
          <p:spPr bwMode="auto">
            <a:xfrm>
              <a:off x="0" y="0"/>
              <a:ext cx="5760" cy="4320"/>
            </a:xfrm>
            <a:custGeom>
              <a:avLst/>
              <a:gdLst>
                <a:gd name="T0" fmla="*/ 3326 w 5760"/>
                <a:gd name="T1" fmla="*/ 2127 h 4317"/>
                <a:gd name="T2" fmla="*/ 4749 w 5760"/>
                <a:gd name="T3" fmla="*/ 2704 h 4317"/>
                <a:gd name="T4" fmla="*/ 4215 w 5760"/>
                <a:gd name="T5" fmla="*/ 2228 h 4317"/>
                <a:gd name="T6" fmla="*/ 4015 w 5760"/>
                <a:gd name="T7" fmla="*/ 2111 h 4317"/>
                <a:gd name="T8" fmla="*/ 3727 w 5760"/>
                <a:gd name="T9" fmla="*/ 2127 h 4317"/>
                <a:gd name="T10" fmla="*/ 5166 w 5760"/>
                <a:gd name="T11" fmla="*/ 2875 h 4317"/>
                <a:gd name="T12" fmla="*/ 5539 w 5760"/>
                <a:gd name="T13" fmla="*/ 3872 h 4317"/>
                <a:gd name="T14" fmla="*/ 4649 w 5760"/>
                <a:gd name="T15" fmla="*/ 1999 h 4317"/>
                <a:gd name="T16" fmla="*/ 4812 w 5760"/>
                <a:gd name="T17" fmla="*/ 2344 h 4317"/>
                <a:gd name="T18" fmla="*/ 4880 w 5760"/>
                <a:gd name="T19" fmla="*/ 2531 h 4317"/>
                <a:gd name="T20" fmla="*/ 5003 w 5760"/>
                <a:gd name="T21" fmla="*/ 2781 h 4317"/>
                <a:gd name="T22" fmla="*/ 5229 w 5760"/>
                <a:gd name="T23" fmla="*/ 3234 h 4317"/>
                <a:gd name="T24" fmla="*/ 5006 w 5760"/>
                <a:gd name="T25" fmla="*/ 2882 h 4317"/>
                <a:gd name="T26" fmla="*/ 4079 w 5760"/>
                <a:gd name="T27" fmla="*/ 1931 h 4317"/>
                <a:gd name="T28" fmla="*/ 5018 w 5760"/>
                <a:gd name="T29" fmla="*/ 2940 h 4317"/>
                <a:gd name="T30" fmla="*/ 4119 w 5760"/>
                <a:gd name="T31" fmla="*/ 1998 h 4317"/>
                <a:gd name="T32" fmla="*/ 3914 w 5760"/>
                <a:gd name="T33" fmla="*/ 978 h 4317"/>
                <a:gd name="T34" fmla="*/ 5663 w 5760"/>
                <a:gd name="T35" fmla="*/ 1267 h 4317"/>
                <a:gd name="T36" fmla="*/ 5689 w 5760"/>
                <a:gd name="T37" fmla="*/ 1386 h 4317"/>
                <a:gd name="T38" fmla="*/ 4984 w 5760"/>
                <a:gd name="T39" fmla="*/ 1523 h 4317"/>
                <a:gd name="T40" fmla="*/ 5057 w 5760"/>
                <a:gd name="T41" fmla="*/ 1592 h 4317"/>
                <a:gd name="T42" fmla="*/ 5298 w 5760"/>
                <a:gd name="T43" fmla="*/ 1681 h 4317"/>
                <a:gd name="T44" fmla="*/ 5406 w 5760"/>
                <a:gd name="T45" fmla="*/ 1803 h 4317"/>
                <a:gd name="T46" fmla="*/ 5658 w 5760"/>
                <a:gd name="T47" fmla="*/ 2043 h 4317"/>
                <a:gd name="T48" fmla="*/ 5630 w 5760"/>
                <a:gd name="T49" fmla="*/ 2164 h 4317"/>
                <a:gd name="T50" fmla="*/ 5533 w 5760"/>
                <a:gd name="T51" fmla="*/ 2238 h 4317"/>
                <a:gd name="T52" fmla="*/ 5420 w 5760"/>
                <a:gd name="T53" fmla="*/ 2299 h 4317"/>
                <a:gd name="T54" fmla="*/ 5397 w 5760"/>
                <a:gd name="T55" fmla="*/ 2428 h 4317"/>
                <a:gd name="T56" fmla="*/ 5551 w 5760"/>
                <a:gd name="T57" fmla="*/ 2739 h 4317"/>
                <a:gd name="T58" fmla="*/ 5723 w 5760"/>
                <a:gd name="T59" fmla="*/ 3186 h 4317"/>
                <a:gd name="T60" fmla="*/ 5646 w 5760"/>
                <a:gd name="T61" fmla="*/ 3316 h 4317"/>
                <a:gd name="T62" fmla="*/ 5512 w 5760"/>
                <a:gd name="T63" fmla="*/ 3311 h 4317"/>
                <a:gd name="T64" fmla="*/ 5592 w 5760"/>
                <a:gd name="T65" fmla="*/ 3920 h 4317"/>
                <a:gd name="T66" fmla="*/ 3372 w 5760"/>
                <a:gd name="T67" fmla="*/ 2299 h 4317"/>
                <a:gd name="T68" fmla="*/ 29 w 5760"/>
                <a:gd name="T69" fmla="*/ 1246 h 4317"/>
                <a:gd name="T70" fmla="*/ 2110 w 5760"/>
                <a:gd name="T71" fmla="*/ 2056 h 4317"/>
                <a:gd name="T72" fmla="*/ 943 w 5760"/>
                <a:gd name="T73" fmla="*/ 1686 h 4317"/>
                <a:gd name="T74" fmla="*/ 1570 w 5760"/>
                <a:gd name="T75" fmla="*/ 1850 h 4317"/>
                <a:gd name="T76" fmla="*/ 1323 w 5760"/>
                <a:gd name="T77" fmla="*/ 1720 h 4317"/>
                <a:gd name="T78" fmla="*/ 1527 w 5760"/>
                <a:gd name="T79" fmla="*/ 1723 h 4317"/>
                <a:gd name="T80" fmla="*/ 1443 w 5760"/>
                <a:gd name="T81" fmla="*/ 1647 h 4317"/>
                <a:gd name="T82" fmla="*/ 1483 w 5760"/>
                <a:gd name="T83" fmla="*/ 1588 h 4317"/>
                <a:gd name="T84" fmla="*/ 1699 w 5760"/>
                <a:gd name="T85" fmla="*/ 1625 h 4317"/>
                <a:gd name="T86" fmla="*/ 1307 w 5760"/>
                <a:gd name="T87" fmla="*/ 1386 h 4317"/>
                <a:gd name="T88" fmla="*/ 1971 w 5760"/>
                <a:gd name="T89" fmla="*/ 1605 h 4317"/>
                <a:gd name="T90" fmla="*/ 1257 w 5760"/>
                <a:gd name="T91" fmla="*/ 1227 h 4317"/>
                <a:gd name="T92" fmla="*/ 2445 w 5760"/>
                <a:gd name="T93" fmla="*/ 1643 h 4317"/>
                <a:gd name="T94" fmla="*/ 860 w 5760"/>
                <a:gd name="T95" fmla="*/ 863 h 4317"/>
                <a:gd name="T96" fmla="*/ 3146 w 5760"/>
                <a:gd name="T97" fmla="*/ 1748 h 4317"/>
                <a:gd name="T98" fmla="*/ 151 w 5760"/>
                <a:gd name="T99" fmla="*/ 171 h 4317"/>
                <a:gd name="T100" fmla="*/ 3213 w 5760"/>
                <a:gd name="T101" fmla="*/ 1657 h 4317"/>
                <a:gd name="T102" fmla="*/ 1981 w 5760"/>
                <a:gd name="T103" fmla="*/ 1151 h 4317"/>
                <a:gd name="T104" fmla="*/ 611 w 5760"/>
                <a:gd name="T105" fmla="*/ 273 h 4317"/>
                <a:gd name="T106" fmla="*/ 2868 w 5760"/>
                <a:gd name="T107" fmla="*/ 1342 h 4317"/>
                <a:gd name="T108" fmla="*/ 3718 w 5760"/>
                <a:gd name="T109" fmla="*/ 1737 h 4317"/>
                <a:gd name="T110" fmla="*/ 3683 w 5760"/>
                <a:gd name="T111" fmla="*/ 1639 h 4317"/>
                <a:gd name="T112" fmla="*/ 4025 w 5760"/>
                <a:gd name="T113" fmla="*/ 1770 h 4317"/>
                <a:gd name="T114" fmla="*/ 1802 w 5760"/>
                <a:gd name="T115" fmla="*/ 282 h 4317"/>
                <a:gd name="T116" fmla="*/ 2713 w 5760"/>
                <a:gd name="T117" fmla="*/ 655 h 4317"/>
                <a:gd name="T118" fmla="*/ 3531 w 5760"/>
                <a:gd name="T119" fmla="*/ 1078 h 4317"/>
                <a:gd name="T120" fmla="*/ 3593 w 5760"/>
                <a:gd name="T121" fmla="*/ 1019 h 4317"/>
                <a:gd name="T122" fmla="*/ 3903 w 5760"/>
                <a:gd name="T123" fmla="*/ 1188 h 4317"/>
                <a:gd name="T124" fmla="*/ 4009 w 5760"/>
                <a:gd name="T125" fmla="*/ 1192 h 43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760" h="4317">
                  <a:moveTo>
                    <a:pt x="2627" y="2125"/>
                  </a:moveTo>
                  <a:lnTo>
                    <a:pt x="2601" y="2126"/>
                  </a:lnTo>
                  <a:lnTo>
                    <a:pt x="2613" y="2126"/>
                  </a:lnTo>
                  <a:lnTo>
                    <a:pt x="2627" y="2125"/>
                  </a:lnTo>
                  <a:close/>
                  <a:moveTo>
                    <a:pt x="3161" y="2188"/>
                  </a:moveTo>
                  <a:lnTo>
                    <a:pt x="3200" y="2198"/>
                  </a:lnTo>
                  <a:lnTo>
                    <a:pt x="3239" y="2208"/>
                  </a:lnTo>
                  <a:lnTo>
                    <a:pt x="3278" y="2218"/>
                  </a:lnTo>
                  <a:lnTo>
                    <a:pt x="3317" y="2229"/>
                  </a:lnTo>
                  <a:lnTo>
                    <a:pt x="3394" y="2253"/>
                  </a:lnTo>
                  <a:lnTo>
                    <a:pt x="3432" y="2265"/>
                  </a:lnTo>
                  <a:lnTo>
                    <a:pt x="3471" y="2278"/>
                  </a:lnTo>
                  <a:lnTo>
                    <a:pt x="3412" y="2257"/>
                  </a:lnTo>
                  <a:lnTo>
                    <a:pt x="3383" y="2248"/>
                  </a:lnTo>
                  <a:lnTo>
                    <a:pt x="3354" y="2238"/>
                  </a:lnTo>
                  <a:lnTo>
                    <a:pt x="3294" y="2220"/>
                  </a:lnTo>
                  <a:lnTo>
                    <a:pt x="3235" y="2202"/>
                  </a:lnTo>
                  <a:lnTo>
                    <a:pt x="3198" y="2195"/>
                  </a:lnTo>
                  <a:lnTo>
                    <a:pt x="3161" y="2188"/>
                  </a:lnTo>
                  <a:close/>
                  <a:moveTo>
                    <a:pt x="2949" y="2144"/>
                  </a:moveTo>
                  <a:lnTo>
                    <a:pt x="3001" y="2154"/>
                  </a:lnTo>
                  <a:lnTo>
                    <a:pt x="3060" y="2162"/>
                  </a:lnTo>
                  <a:lnTo>
                    <a:pt x="3118" y="2172"/>
                  </a:lnTo>
                  <a:lnTo>
                    <a:pt x="3076" y="2162"/>
                  </a:lnTo>
                  <a:lnTo>
                    <a:pt x="3033" y="2152"/>
                  </a:lnTo>
                  <a:lnTo>
                    <a:pt x="2991" y="2148"/>
                  </a:lnTo>
                  <a:lnTo>
                    <a:pt x="2949" y="2144"/>
                  </a:lnTo>
                  <a:close/>
                  <a:moveTo>
                    <a:pt x="3402" y="2204"/>
                  </a:moveTo>
                  <a:lnTo>
                    <a:pt x="3434" y="2215"/>
                  </a:lnTo>
                  <a:lnTo>
                    <a:pt x="3466" y="2226"/>
                  </a:lnTo>
                  <a:lnTo>
                    <a:pt x="3498" y="2238"/>
                  </a:lnTo>
                  <a:lnTo>
                    <a:pt x="3530" y="2250"/>
                  </a:lnTo>
                  <a:lnTo>
                    <a:pt x="3593" y="2275"/>
                  </a:lnTo>
                  <a:lnTo>
                    <a:pt x="3656" y="2300"/>
                  </a:lnTo>
                  <a:lnTo>
                    <a:pt x="3601" y="2277"/>
                  </a:lnTo>
                  <a:lnTo>
                    <a:pt x="3546" y="2254"/>
                  </a:lnTo>
                  <a:lnTo>
                    <a:pt x="3491" y="2232"/>
                  </a:lnTo>
                  <a:lnTo>
                    <a:pt x="3463" y="2221"/>
                  </a:lnTo>
                  <a:lnTo>
                    <a:pt x="3434" y="2211"/>
                  </a:lnTo>
                  <a:lnTo>
                    <a:pt x="3402" y="2204"/>
                  </a:lnTo>
                  <a:close/>
                  <a:moveTo>
                    <a:pt x="3240" y="2155"/>
                  </a:moveTo>
                  <a:lnTo>
                    <a:pt x="3281" y="2167"/>
                  </a:lnTo>
                  <a:lnTo>
                    <a:pt x="3322" y="2179"/>
                  </a:lnTo>
                  <a:lnTo>
                    <a:pt x="3366" y="2186"/>
                  </a:lnTo>
                  <a:lnTo>
                    <a:pt x="3324" y="2173"/>
                  </a:lnTo>
                  <a:lnTo>
                    <a:pt x="3282" y="2159"/>
                  </a:lnTo>
                  <a:lnTo>
                    <a:pt x="3240" y="2155"/>
                  </a:lnTo>
                  <a:close/>
                  <a:moveTo>
                    <a:pt x="3154" y="2132"/>
                  </a:moveTo>
                  <a:lnTo>
                    <a:pt x="3166" y="2135"/>
                  </a:lnTo>
                  <a:lnTo>
                    <a:pt x="3218" y="2140"/>
                  </a:lnTo>
                  <a:lnTo>
                    <a:pt x="3198" y="2134"/>
                  </a:lnTo>
                  <a:lnTo>
                    <a:pt x="3154" y="2132"/>
                  </a:lnTo>
                  <a:close/>
                  <a:moveTo>
                    <a:pt x="3719" y="2280"/>
                  </a:moveTo>
                  <a:lnTo>
                    <a:pt x="3773" y="2305"/>
                  </a:lnTo>
                  <a:lnTo>
                    <a:pt x="3799" y="2318"/>
                  </a:lnTo>
                  <a:lnTo>
                    <a:pt x="3826" y="2331"/>
                  </a:lnTo>
                  <a:lnTo>
                    <a:pt x="3779" y="2307"/>
                  </a:lnTo>
                  <a:lnTo>
                    <a:pt x="3732" y="2284"/>
                  </a:lnTo>
                  <a:lnTo>
                    <a:pt x="3719" y="2280"/>
                  </a:lnTo>
                  <a:close/>
                  <a:moveTo>
                    <a:pt x="3501" y="2188"/>
                  </a:moveTo>
                  <a:lnTo>
                    <a:pt x="3540" y="2203"/>
                  </a:lnTo>
                  <a:lnTo>
                    <a:pt x="3578" y="2218"/>
                  </a:lnTo>
                  <a:lnTo>
                    <a:pt x="3616" y="2234"/>
                  </a:lnTo>
                  <a:lnTo>
                    <a:pt x="3653" y="2250"/>
                  </a:lnTo>
                  <a:lnTo>
                    <a:pt x="3674" y="2256"/>
                  </a:lnTo>
                  <a:lnTo>
                    <a:pt x="3639" y="2239"/>
                  </a:lnTo>
                  <a:lnTo>
                    <a:pt x="3603" y="2223"/>
                  </a:lnTo>
                  <a:lnTo>
                    <a:pt x="3567" y="2208"/>
                  </a:lnTo>
                  <a:lnTo>
                    <a:pt x="3531" y="2193"/>
                  </a:lnTo>
                  <a:lnTo>
                    <a:pt x="3501" y="2188"/>
                  </a:lnTo>
                  <a:close/>
                  <a:moveTo>
                    <a:pt x="3384" y="2145"/>
                  </a:moveTo>
                  <a:lnTo>
                    <a:pt x="3442" y="2166"/>
                  </a:lnTo>
                  <a:lnTo>
                    <a:pt x="3478" y="2171"/>
                  </a:lnTo>
                  <a:lnTo>
                    <a:pt x="3418" y="2148"/>
                  </a:lnTo>
                  <a:lnTo>
                    <a:pt x="3384" y="2145"/>
                  </a:lnTo>
                  <a:close/>
                  <a:moveTo>
                    <a:pt x="3311" y="2121"/>
                  </a:moveTo>
                  <a:lnTo>
                    <a:pt x="3326" y="2126"/>
                  </a:lnTo>
                  <a:lnTo>
                    <a:pt x="3366" y="2129"/>
                  </a:lnTo>
                  <a:lnTo>
                    <a:pt x="3347" y="2122"/>
                  </a:lnTo>
                  <a:lnTo>
                    <a:pt x="3311" y="2121"/>
                  </a:lnTo>
                  <a:close/>
                  <a:moveTo>
                    <a:pt x="3633" y="2136"/>
                  </a:moveTo>
                  <a:lnTo>
                    <a:pt x="3662" y="2150"/>
                  </a:lnTo>
                  <a:lnTo>
                    <a:pt x="3692" y="2164"/>
                  </a:lnTo>
                  <a:lnTo>
                    <a:pt x="3724" y="2169"/>
                  </a:lnTo>
                  <a:lnTo>
                    <a:pt x="3664" y="2138"/>
                  </a:lnTo>
                  <a:lnTo>
                    <a:pt x="3633" y="2136"/>
                  </a:lnTo>
                  <a:close/>
                  <a:moveTo>
                    <a:pt x="3557" y="2146"/>
                  </a:moveTo>
                  <a:lnTo>
                    <a:pt x="3515" y="2128"/>
                  </a:lnTo>
                  <a:lnTo>
                    <a:pt x="3483" y="2127"/>
                  </a:lnTo>
                  <a:lnTo>
                    <a:pt x="3522" y="2143"/>
                  </a:lnTo>
                  <a:lnTo>
                    <a:pt x="3557" y="2146"/>
                  </a:lnTo>
                  <a:close/>
                  <a:moveTo>
                    <a:pt x="3976" y="2366"/>
                  </a:moveTo>
                  <a:lnTo>
                    <a:pt x="3979" y="2368"/>
                  </a:lnTo>
                  <a:lnTo>
                    <a:pt x="3976" y="2366"/>
                  </a:lnTo>
                  <a:close/>
                  <a:moveTo>
                    <a:pt x="3716" y="2228"/>
                  </a:moveTo>
                  <a:lnTo>
                    <a:pt x="3767" y="2253"/>
                  </a:lnTo>
                  <a:lnTo>
                    <a:pt x="3817" y="2278"/>
                  </a:lnTo>
                  <a:lnTo>
                    <a:pt x="3867" y="2305"/>
                  </a:lnTo>
                  <a:lnTo>
                    <a:pt x="3917" y="2332"/>
                  </a:lnTo>
                  <a:lnTo>
                    <a:pt x="3924" y="2335"/>
                  </a:lnTo>
                  <a:lnTo>
                    <a:pt x="3879" y="2308"/>
                  </a:lnTo>
                  <a:lnTo>
                    <a:pt x="3833" y="2283"/>
                  </a:lnTo>
                  <a:lnTo>
                    <a:pt x="3786" y="2257"/>
                  </a:lnTo>
                  <a:lnTo>
                    <a:pt x="3739" y="2233"/>
                  </a:lnTo>
                  <a:lnTo>
                    <a:pt x="3716" y="2228"/>
                  </a:lnTo>
                  <a:close/>
                  <a:moveTo>
                    <a:pt x="3572" y="2163"/>
                  </a:moveTo>
                  <a:lnTo>
                    <a:pt x="3618" y="2183"/>
                  </a:lnTo>
                  <a:lnTo>
                    <a:pt x="3664" y="2204"/>
                  </a:lnTo>
                  <a:lnTo>
                    <a:pt x="3692" y="2209"/>
                  </a:lnTo>
                  <a:lnTo>
                    <a:pt x="3648" y="2188"/>
                  </a:lnTo>
                  <a:lnTo>
                    <a:pt x="3603" y="2167"/>
                  </a:lnTo>
                  <a:lnTo>
                    <a:pt x="3572" y="2163"/>
                  </a:lnTo>
                  <a:close/>
                  <a:moveTo>
                    <a:pt x="3423" y="2104"/>
                  </a:moveTo>
                  <a:lnTo>
                    <a:pt x="3433" y="2107"/>
                  </a:lnTo>
                  <a:lnTo>
                    <a:pt x="3469" y="2109"/>
                  </a:lnTo>
                  <a:lnTo>
                    <a:pt x="3456" y="2104"/>
                  </a:lnTo>
                  <a:lnTo>
                    <a:pt x="3423" y="2104"/>
                  </a:lnTo>
                  <a:close/>
                  <a:moveTo>
                    <a:pt x="3901" y="2274"/>
                  </a:moveTo>
                  <a:lnTo>
                    <a:pt x="3930" y="2290"/>
                  </a:lnTo>
                  <a:lnTo>
                    <a:pt x="3958" y="2307"/>
                  </a:lnTo>
                  <a:lnTo>
                    <a:pt x="4014" y="2341"/>
                  </a:lnTo>
                  <a:lnTo>
                    <a:pt x="4069" y="2376"/>
                  </a:lnTo>
                  <a:lnTo>
                    <a:pt x="4097" y="2394"/>
                  </a:lnTo>
                  <a:lnTo>
                    <a:pt x="4124" y="2412"/>
                  </a:lnTo>
                  <a:lnTo>
                    <a:pt x="4074" y="2378"/>
                  </a:lnTo>
                  <a:lnTo>
                    <a:pt x="4024" y="2344"/>
                  </a:lnTo>
                  <a:lnTo>
                    <a:pt x="3972" y="2311"/>
                  </a:lnTo>
                  <a:lnTo>
                    <a:pt x="3921" y="2280"/>
                  </a:lnTo>
                  <a:lnTo>
                    <a:pt x="3901" y="2274"/>
                  </a:lnTo>
                  <a:close/>
                  <a:moveTo>
                    <a:pt x="3737" y="2186"/>
                  </a:moveTo>
                  <a:lnTo>
                    <a:pt x="3796" y="2216"/>
                  </a:lnTo>
                  <a:lnTo>
                    <a:pt x="3854" y="2248"/>
                  </a:lnTo>
                  <a:lnTo>
                    <a:pt x="3878" y="2254"/>
                  </a:lnTo>
                  <a:lnTo>
                    <a:pt x="3850" y="2238"/>
                  </a:lnTo>
                  <a:lnTo>
                    <a:pt x="3822" y="2222"/>
                  </a:lnTo>
                  <a:lnTo>
                    <a:pt x="3765" y="2191"/>
                  </a:lnTo>
                  <a:lnTo>
                    <a:pt x="3737" y="2186"/>
                  </a:lnTo>
                  <a:close/>
                  <a:moveTo>
                    <a:pt x="3562" y="2104"/>
                  </a:moveTo>
                  <a:lnTo>
                    <a:pt x="3588" y="2115"/>
                  </a:lnTo>
                  <a:lnTo>
                    <a:pt x="3622" y="2118"/>
                  </a:lnTo>
                  <a:lnTo>
                    <a:pt x="3594" y="2104"/>
                  </a:lnTo>
                  <a:lnTo>
                    <a:pt x="3562" y="2104"/>
                  </a:lnTo>
                  <a:close/>
                  <a:moveTo>
                    <a:pt x="3512" y="2082"/>
                  </a:moveTo>
                  <a:lnTo>
                    <a:pt x="3517" y="2084"/>
                  </a:lnTo>
                  <a:lnTo>
                    <a:pt x="3552" y="2085"/>
                  </a:lnTo>
                  <a:lnTo>
                    <a:pt x="3545" y="2081"/>
                  </a:lnTo>
                  <a:lnTo>
                    <a:pt x="3512" y="2082"/>
                  </a:lnTo>
                  <a:close/>
                  <a:moveTo>
                    <a:pt x="4670" y="2615"/>
                  </a:moveTo>
                  <a:lnTo>
                    <a:pt x="4707" y="2656"/>
                  </a:lnTo>
                  <a:lnTo>
                    <a:pt x="4743" y="2698"/>
                  </a:lnTo>
                  <a:lnTo>
                    <a:pt x="4778" y="2740"/>
                  </a:lnTo>
                  <a:lnTo>
                    <a:pt x="4813" y="2783"/>
                  </a:lnTo>
                  <a:lnTo>
                    <a:pt x="4781" y="2743"/>
                  </a:lnTo>
                  <a:lnTo>
                    <a:pt x="4749" y="2702"/>
                  </a:lnTo>
                  <a:lnTo>
                    <a:pt x="4716" y="2662"/>
                  </a:lnTo>
                  <a:lnTo>
                    <a:pt x="4683" y="2623"/>
                  </a:lnTo>
                  <a:lnTo>
                    <a:pt x="4670" y="2615"/>
                  </a:lnTo>
                  <a:close/>
                  <a:moveTo>
                    <a:pt x="4459" y="2391"/>
                  </a:moveTo>
                  <a:lnTo>
                    <a:pt x="4505" y="2437"/>
                  </a:lnTo>
                  <a:lnTo>
                    <a:pt x="4550" y="2483"/>
                  </a:lnTo>
                  <a:lnTo>
                    <a:pt x="4594" y="2530"/>
                  </a:lnTo>
                  <a:lnTo>
                    <a:pt x="4637" y="2578"/>
                  </a:lnTo>
                  <a:lnTo>
                    <a:pt x="4653" y="2587"/>
                  </a:lnTo>
                  <a:lnTo>
                    <a:pt x="4612" y="2540"/>
                  </a:lnTo>
                  <a:lnTo>
                    <a:pt x="4570" y="2494"/>
                  </a:lnTo>
                  <a:lnTo>
                    <a:pt x="4549" y="2471"/>
                  </a:lnTo>
                  <a:lnTo>
                    <a:pt x="4527" y="2448"/>
                  </a:lnTo>
                  <a:lnTo>
                    <a:pt x="4484" y="2402"/>
                  </a:lnTo>
                  <a:lnTo>
                    <a:pt x="4459" y="2391"/>
                  </a:lnTo>
                  <a:close/>
                  <a:moveTo>
                    <a:pt x="4310" y="2252"/>
                  </a:moveTo>
                  <a:lnTo>
                    <a:pt x="4341" y="2279"/>
                  </a:lnTo>
                  <a:lnTo>
                    <a:pt x="4371" y="2307"/>
                  </a:lnTo>
                  <a:lnTo>
                    <a:pt x="4400" y="2334"/>
                  </a:lnTo>
                  <a:lnTo>
                    <a:pt x="4430" y="2363"/>
                  </a:lnTo>
                  <a:lnTo>
                    <a:pt x="4457" y="2374"/>
                  </a:lnTo>
                  <a:lnTo>
                    <a:pt x="4429" y="2345"/>
                  </a:lnTo>
                  <a:lnTo>
                    <a:pt x="4400" y="2317"/>
                  </a:lnTo>
                  <a:lnTo>
                    <a:pt x="4342" y="2261"/>
                  </a:lnTo>
                  <a:lnTo>
                    <a:pt x="4310" y="2252"/>
                  </a:lnTo>
                  <a:close/>
                  <a:moveTo>
                    <a:pt x="4199" y="2156"/>
                  </a:moveTo>
                  <a:lnTo>
                    <a:pt x="4240" y="2191"/>
                  </a:lnTo>
                  <a:lnTo>
                    <a:pt x="4281" y="2226"/>
                  </a:lnTo>
                  <a:lnTo>
                    <a:pt x="4314" y="2235"/>
                  </a:lnTo>
                  <a:lnTo>
                    <a:pt x="4275" y="2199"/>
                  </a:lnTo>
                  <a:lnTo>
                    <a:pt x="4234" y="2163"/>
                  </a:lnTo>
                  <a:lnTo>
                    <a:pt x="4199" y="2156"/>
                  </a:lnTo>
                  <a:close/>
                  <a:moveTo>
                    <a:pt x="4116" y="2088"/>
                  </a:moveTo>
                  <a:lnTo>
                    <a:pt x="4170" y="2132"/>
                  </a:lnTo>
                  <a:lnTo>
                    <a:pt x="4207" y="2138"/>
                  </a:lnTo>
                  <a:lnTo>
                    <a:pt x="4152" y="2092"/>
                  </a:lnTo>
                  <a:lnTo>
                    <a:pt x="4116" y="2088"/>
                  </a:lnTo>
                  <a:close/>
                  <a:moveTo>
                    <a:pt x="4052" y="2039"/>
                  </a:moveTo>
                  <a:lnTo>
                    <a:pt x="4086" y="2065"/>
                  </a:lnTo>
                  <a:lnTo>
                    <a:pt x="4124" y="2068"/>
                  </a:lnTo>
                  <a:lnTo>
                    <a:pt x="4089" y="2039"/>
                  </a:lnTo>
                  <a:lnTo>
                    <a:pt x="4052" y="2039"/>
                  </a:lnTo>
                  <a:close/>
                  <a:moveTo>
                    <a:pt x="4004" y="2002"/>
                  </a:moveTo>
                  <a:lnTo>
                    <a:pt x="4022" y="2016"/>
                  </a:lnTo>
                  <a:lnTo>
                    <a:pt x="4060" y="2016"/>
                  </a:lnTo>
                  <a:lnTo>
                    <a:pt x="4040" y="2000"/>
                  </a:lnTo>
                  <a:lnTo>
                    <a:pt x="4004" y="2002"/>
                  </a:lnTo>
                  <a:close/>
                  <a:moveTo>
                    <a:pt x="3965" y="1975"/>
                  </a:moveTo>
                  <a:lnTo>
                    <a:pt x="3972" y="1979"/>
                  </a:lnTo>
                  <a:lnTo>
                    <a:pt x="4010" y="1977"/>
                  </a:lnTo>
                  <a:lnTo>
                    <a:pt x="4002" y="1970"/>
                  </a:lnTo>
                  <a:lnTo>
                    <a:pt x="3965" y="1975"/>
                  </a:lnTo>
                  <a:close/>
                  <a:moveTo>
                    <a:pt x="4566" y="2549"/>
                  </a:moveTo>
                  <a:lnTo>
                    <a:pt x="4604" y="2588"/>
                  </a:lnTo>
                  <a:lnTo>
                    <a:pt x="4640" y="2627"/>
                  </a:lnTo>
                  <a:lnTo>
                    <a:pt x="4677" y="2667"/>
                  </a:lnTo>
                  <a:lnTo>
                    <a:pt x="4713" y="2707"/>
                  </a:lnTo>
                  <a:lnTo>
                    <a:pt x="4680" y="2669"/>
                  </a:lnTo>
                  <a:lnTo>
                    <a:pt x="4647" y="2631"/>
                  </a:lnTo>
                  <a:lnTo>
                    <a:pt x="4613" y="2594"/>
                  </a:lnTo>
                  <a:lnTo>
                    <a:pt x="4579" y="2557"/>
                  </a:lnTo>
                  <a:lnTo>
                    <a:pt x="4566" y="2549"/>
                  </a:lnTo>
                  <a:close/>
                  <a:moveTo>
                    <a:pt x="4362" y="2352"/>
                  </a:moveTo>
                  <a:lnTo>
                    <a:pt x="4406" y="2392"/>
                  </a:lnTo>
                  <a:lnTo>
                    <a:pt x="4427" y="2412"/>
                  </a:lnTo>
                  <a:lnTo>
                    <a:pt x="4449" y="2433"/>
                  </a:lnTo>
                  <a:lnTo>
                    <a:pt x="4491" y="2474"/>
                  </a:lnTo>
                  <a:lnTo>
                    <a:pt x="4513" y="2495"/>
                  </a:lnTo>
                  <a:lnTo>
                    <a:pt x="4534" y="2516"/>
                  </a:lnTo>
                  <a:lnTo>
                    <a:pt x="4548" y="2524"/>
                  </a:lnTo>
                  <a:lnTo>
                    <a:pt x="4508" y="2482"/>
                  </a:lnTo>
                  <a:lnTo>
                    <a:pt x="4489" y="2462"/>
                  </a:lnTo>
                  <a:lnTo>
                    <a:pt x="4468" y="2442"/>
                  </a:lnTo>
                  <a:lnTo>
                    <a:pt x="4428" y="2401"/>
                  </a:lnTo>
                  <a:lnTo>
                    <a:pt x="4387" y="2362"/>
                  </a:lnTo>
                  <a:lnTo>
                    <a:pt x="4362" y="2352"/>
                  </a:lnTo>
                  <a:close/>
                  <a:moveTo>
                    <a:pt x="4215" y="2226"/>
                  </a:moveTo>
                  <a:lnTo>
                    <a:pt x="4273" y="2274"/>
                  </a:lnTo>
                  <a:lnTo>
                    <a:pt x="4302" y="2299"/>
                  </a:lnTo>
                  <a:lnTo>
                    <a:pt x="4330" y="2324"/>
                  </a:lnTo>
                  <a:lnTo>
                    <a:pt x="4358" y="2334"/>
                  </a:lnTo>
                  <a:lnTo>
                    <a:pt x="4303" y="2284"/>
                  </a:lnTo>
                  <a:lnTo>
                    <a:pt x="4275" y="2259"/>
                  </a:lnTo>
                  <a:lnTo>
                    <a:pt x="4247" y="2234"/>
                  </a:lnTo>
                  <a:lnTo>
                    <a:pt x="4215" y="2226"/>
                  </a:lnTo>
                  <a:close/>
                  <a:moveTo>
                    <a:pt x="4108" y="2142"/>
                  </a:moveTo>
                  <a:lnTo>
                    <a:pt x="4146" y="2171"/>
                  </a:lnTo>
                  <a:lnTo>
                    <a:pt x="4184" y="2201"/>
                  </a:lnTo>
                  <a:lnTo>
                    <a:pt x="4217" y="2209"/>
                  </a:lnTo>
                  <a:lnTo>
                    <a:pt x="4180" y="2178"/>
                  </a:lnTo>
                  <a:lnTo>
                    <a:pt x="4143" y="2147"/>
                  </a:lnTo>
                  <a:lnTo>
                    <a:pt x="4108" y="2142"/>
                  </a:lnTo>
                  <a:close/>
                  <a:moveTo>
                    <a:pt x="4029" y="2082"/>
                  </a:moveTo>
                  <a:lnTo>
                    <a:pt x="4077" y="2118"/>
                  </a:lnTo>
                  <a:lnTo>
                    <a:pt x="4113" y="2123"/>
                  </a:lnTo>
                  <a:lnTo>
                    <a:pt x="4089" y="2104"/>
                  </a:lnTo>
                  <a:lnTo>
                    <a:pt x="4064" y="2085"/>
                  </a:lnTo>
                  <a:lnTo>
                    <a:pt x="4029" y="2082"/>
                  </a:lnTo>
                  <a:close/>
                  <a:moveTo>
                    <a:pt x="3969" y="2040"/>
                  </a:moveTo>
                  <a:lnTo>
                    <a:pt x="3997" y="2060"/>
                  </a:lnTo>
                  <a:lnTo>
                    <a:pt x="4034" y="2062"/>
                  </a:lnTo>
                  <a:lnTo>
                    <a:pt x="4005" y="2039"/>
                  </a:lnTo>
                  <a:lnTo>
                    <a:pt x="3969" y="2040"/>
                  </a:lnTo>
                  <a:close/>
                  <a:moveTo>
                    <a:pt x="3923" y="2008"/>
                  </a:moveTo>
                  <a:lnTo>
                    <a:pt x="3937" y="2017"/>
                  </a:lnTo>
                  <a:lnTo>
                    <a:pt x="3974" y="2017"/>
                  </a:lnTo>
                  <a:lnTo>
                    <a:pt x="3959" y="2006"/>
                  </a:lnTo>
                  <a:lnTo>
                    <a:pt x="3923" y="2008"/>
                  </a:lnTo>
                  <a:close/>
                  <a:moveTo>
                    <a:pt x="3888" y="1984"/>
                  </a:moveTo>
                  <a:lnTo>
                    <a:pt x="3890" y="1986"/>
                  </a:lnTo>
                  <a:lnTo>
                    <a:pt x="3927" y="1983"/>
                  </a:lnTo>
                  <a:lnTo>
                    <a:pt x="3923" y="1980"/>
                  </a:lnTo>
                  <a:lnTo>
                    <a:pt x="3888" y="1984"/>
                  </a:lnTo>
                  <a:close/>
                  <a:moveTo>
                    <a:pt x="4460" y="2492"/>
                  </a:moveTo>
                  <a:lnTo>
                    <a:pt x="4498" y="2528"/>
                  </a:lnTo>
                  <a:lnTo>
                    <a:pt x="4535" y="2564"/>
                  </a:lnTo>
                  <a:lnTo>
                    <a:pt x="4571" y="2600"/>
                  </a:lnTo>
                  <a:lnTo>
                    <a:pt x="4608" y="2637"/>
                  </a:lnTo>
                  <a:lnTo>
                    <a:pt x="4574" y="2602"/>
                  </a:lnTo>
                  <a:lnTo>
                    <a:pt x="4541" y="2567"/>
                  </a:lnTo>
                  <a:lnTo>
                    <a:pt x="4507" y="2533"/>
                  </a:lnTo>
                  <a:lnTo>
                    <a:pt x="4472" y="2499"/>
                  </a:lnTo>
                  <a:lnTo>
                    <a:pt x="4460" y="2492"/>
                  </a:lnTo>
                  <a:close/>
                  <a:moveTo>
                    <a:pt x="4256" y="2314"/>
                  </a:moveTo>
                  <a:lnTo>
                    <a:pt x="4300" y="2349"/>
                  </a:lnTo>
                  <a:lnTo>
                    <a:pt x="4342" y="2385"/>
                  </a:lnTo>
                  <a:lnTo>
                    <a:pt x="4384" y="2422"/>
                  </a:lnTo>
                  <a:lnTo>
                    <a:pt x="4426" y="2461"/>
                  </a:lnTo>
                  <a:lnTo>
                    <a:pt x="4441" y="2468"/>
                  </a:lnTo>
                  <a:lnTo>
                    <a:pt x="4402" y="2431"/>
                  </a:lnTo>
                  <a:lnTo>
                    <a:pt x="4362" y="2394"/>
                  </a:lnTo>
                  <a:lnTo>
                    <a:pt x="4322" y="2358"/>
                  </a:lnTo>
                  <a:lnTo>
                    <a:pt x="4282" y="2322"/>
                  </a:lnTo>
                  <a:lnTo>
                    <a:pt x="4256" y="2314"/>
                  </a:lnTo>
                  <a:close/>
                  <a:moveTo>
                    <a:pt x="4114" y="2202"/>
                  </a:moveTo>
                  <a:lnTo>
                    <a:pt x="4142" y="2223"/>
                  </a:lnTo>
                  <a:lnTo>
                    <a:pt x="4169" y="2244"/>
                  </a:lnTo>
                  <a:lnTo>
                    <a:pt x="4223" y="2287"/>
                  </a:lnTo>
                  <a:lnTo>
                    <a:pt x="4251" y="2296"/>
                  </a:lnTo>
                  <a:lnTo>
                    <a:pt x="4224" y="2274"/>
                  </a:lnTo>
                  <a:lnTo>
                    <a:pt x="4198" y="2252"/>
                  </a:lnTo>
                  <a:lnTo>
                    <a:pt x="4172" y="2231"/>
                  </a:lnTo>
                  <a:lnTo>
                    <a:pt x="4145" y="2209"/>
                  </a:lnTo>
                  <a:lnTo>
                    <a:pt x="4114" y="2202"/>
                  </a:lnTo>
                  <a:close/>
                  <a:moveTo>
                    <a:pt x="4012" y="2129"/>
                  </a:moveTo>
                  <a:lnTo>
                    <a:pt x="4047" y="2153"/>
                  </a:lnTo>
                  <a:lnTo>
                    <a:pt x="4081" y="2178"/>
                  </a:lnTo>
                  <a:lnTo>
                    <a:pt x="4114" y="2185"/>
                  </a:lnTo>
                  <a:lnTo>
                    <a:pt x="4080" y="2159"/>
                  </a:lnTo>
                  <a:lnTo>
                    <a:pt x="4046" y="2133"/>
                  </a:lnTo>
                  <a:lnTo>
                    <a:pt x="4012" y="2129"/>
                  </a:lnTo>
                  <a:close/>
                  <a:moveTo>
                    <a:pt x="3938" y="2078"/>
                  </a:moveTo>
                  <a:lnTo>
                    <a:pt x="3979" y="2106"/>
                  </a:lnTo>
                  <a:lnTo>
                    <a:pt x="4015" y="2110"/>
                  </a:lnTo>
                  <a:lnTo>
                    <a:pt x="3972" y="2080"/>
                  </a:lnTo>
                  <a:lnTo>
                    <a:pt x="3938" y="2078"/>
                  </a:lnTo>
                  <a:close/>
                  <a:moveTo>
                    <a:pt x="3882" y="2042"/>
                  </a:moveTo>
                  <a:lnTo>
                    <a:pt x="3904" y="2056"/>
                  </a:lnTo>
                  <a:lnTo>
                    <a:pt x="3940" y="2057"/>
                  </a:lnTo>
                  <a:lnTo>
                    <a:pt x="3917" y="2041"/>
                  </a:lnTo>
                  <a:lnTo>
                    <a:pt x="3882" y="2042"/>
                  </a:lnTo>
                  <a:close/>
                  <a:moveTo>
                    <a:pt x="3839" y="2015"/>
                  </a:moveTo>
                  <a:lnTo>
                    <a:pt x="3847" y="2020"/>
                  </a:lnTo>
                  <a:lnTo>
                    <a:pt x="3884" y="2019"/>
                  </a:lnTo>
                  <a:lnTo>
                    <a:pt x="3874" y="2012"/>
                  </a:lnTo>
                  <a:lnTo>
                    <a:pt x="3839" y="2015"/>
                  </a:lnTo>
                  <a:close/>
                  <a:moveTo>
                    <a:pt x="4343" y="2436"/>
                  </a:moveTo>
                  <a:lnTo>
                    <a:pt x="4382" y="2469"/>
                  </a:lnTo>
                  <a:lnTo>
                    <a:pt x="4420" y="2503"/>
                  </a:lnTo>
                  <a:lnTo>
                    <a:pt x="4458" y="2537"/>
                  </a:lnTo>
                  <a:lnTo>
                    <a:pt x="4496" y="2572"/>
                  </a:lnTo>
                  <a:lnTo>
                    <a:pt x="4462" y="2539"/>
                  </a:lnTo>
                  <a:lnTo>
                    <a:pt x="4427" y="2506"/>
                  </a:lnTo>
                  <a:lnTo>
                    <a:pt x="4391" y="2474"/>
                  </a:lnTo>
                  <a:lnTo>
                    <a:pt x="4356" y="2442"/>
                  </a:lnTo>
                  <a:lnTo>
                    <a:pt x="4343" y="2436"/>
                  </a:lnTo>
                  <a:close/>
                  <a:moveTo>
                    <a:pt x="4142" y="2277"/>
                  </a:moveTo>
                  <a:lnTo>
                    <a:pt x="4184" y="2308"/>
                  </a:lnTo>
                  <a:lnTo>
                    <a:pt x="4225" y="2340"/>
                  </a:lnTo>
                  <a:lnTo>
                    <a:pt x="4266" y="2372"/>
                  </a:lnTo>
                  <a:lnTo>
                    <a:pt x="4306" y="2404"/>
                  </a:lnTo>
                  <a:lnTo>
                    <a:pt x="4322" y="2411"/>
                  </a:lnTo>
                  <a:lnTo>
                    <a:pt x="4284" y="2379"/>
                  </a:lnTo>
                  <a:lnTo>
                    <a:pt x="4246" y="2347"/>
                  </a:lnTo>
                  <a:lnTo>
                    <a:pt x="4207" y="2316"/>
                  </a:lnTo>
                  <a:lnTo>
                    <a:pt x="4168" y="2285"/>
                  </a:lnTo>
                  <a:lnTo>
                    <a:pt x="4142" y="2277"/>
                  </a:lnTo>
                  <a:close/>
                  <a:moveTo>
                    <a:pt x="4006" y="2181"/>
                  </a:moveTo>
                  <a:lnTo>
                    <a:pt x="4032" y="2199"/>
                  </a:lnTo>
                  <a:lnTo>
                    <a:pt x="4057" y="2216"/>
                  </a:lnTo>
                  <a:lnTo>
                    <a:pt x="4107" y="2251"/>
                  </a:lnTo>
                  <a:lnTo>
                    <a:pt x="4135" y="2259"/>
                  </a:lnTo>
                  <a:lnTo>
                    <a:pt x="4086" y="2223"/>
                  </a:lnTo>
                  <a:lnTo>
                    <a:pt x="4037" y="2187"/>
                  </a:lnTo>
                  <a:lnTo>
                    <a:pt x="4006" y="2181"/>
                  </a:lnTo>
                  <a:close/>
                  <a:moveTo>
                    <a:pt x="3911" y="2119"/>
                  </a:moveTo>
                  <a:lnTo>
                    <a:pt x="3971" y="2158"/>
                  </a:lnTo>
                  <a:lnTo>
                    <a:pt x="4004" y="2164"/>
                  </a:lnTo>
                  <a:lnTo>
                    <a:pt x="3974" y="2143"/>
                  </a:lnTo>
                  <a:lnTo>
                    <a:pt x="3944" y="2122"/>
                  </a:lnTo>
                  <a:lnTo>
                    <a:pt x="3911" y="2119"/>
                  </a:lnTo>
                  <a:close/>
                  <a:moveTo>
                    <a:pt x="3842" y="2077"/>
                  </a:moveTo>
                  <a:lnTo>
                    <a:pt x="3876" y="2097"/>
                  </a:lnTo>
                  <a:lnTo>
                    <a:pt x="3911" y="2100"/>
                  </a:lnTo>
                  <a:lnTo>
                    <a:pt x="3875" y="2077"/>
                  </a:lnTo>
                  <a:lnTo>
                    <a:pt x="3842" y="2077"/>
                  </a:lnTo>
                  <a:close/>
                  <a:moveTo>
                    <a:pt x="3790" y="2046"/>
                  </a:moveTo>
                  <a:lnTo>
                    <a:pt x="3806" y="2055"/>
                  </a:lnTo>
                  <a:lnTo>
                    <a:pt x="3841" y="2055"/>
                  </a:lnTo>
                  <a:lnTo>
                    <a:pt x="3824" y="2045"/>
                  </a:lnTo>
                  <a:lnTo>
                    <a:pt x="3790" y="2046"/>
                  </a:lnTo>
                  <a:close/>
                  <a:moveTo>
                    <a:pt x="3751" y="2024"/>
                  </a:moveTo>
                  <a:lnTo>
                    <a:pt x="3753" y="2025"/>
                  </a:lnTo>
                  <a:lnTo>
                    <a:pt x="3764" y="2024"/>
                  </a:lnTo>
                  <a:lnTo>
                    <a:pt x="3789" y="2023"/>
                  </a:lnTo>
                  <a:lnTo>
                    <a:pt x="3785" y="2021"/>
                  </a:lnTo>
                  <a:lnTo>
                    <a:pt x="3751" y="2024"/>
                  </a:lnTo>
                  <a:close/>
                  <a:moveTo>
                    <a:pt x="3624" y="2058"/>
                  </a:moveTo>
                  <a:lnTo>
                    <a:pt x="3621" y="2056"/>
                  </a:lnTo>
                  <a:lnTo>
                    <a:pt x="3594" y="2058"/>
                  </a:lnTo>
                  <a:lnTo>
                    <a:pt x="3624" y="2058"/>
                  </a:lnTo>
                  <a:close/>
                  <a:moveTo>
                    <a:pt x="3681" y="2087"/>
                  </a:moveTo>
                  <a:lnTo>
                    <a:pt x="3663" y="2078"/>
                  </a:lnTo>
                  <a:lnTo>
                    <a:pt x="3631" y="2079"/>
                  </a:lnTo>
                  <a:lnTo>
                    <a:pt x="3646" y="2086"/>
                  </a:lnTo>
                  <a:lnTo>
                    <a:pt x="3676" y="2087"/>
                  </a:lnTo>
                  <a:lnTo>
                    <a:pt x="3681" y="2087"/>
                  </a:lnTo>
                  <a:close/>
                  <a:moveTo>
                    <a:pt x="3760" y="2130"/>
                  </a:moveTo>
                  <a:lnTo>
                    <a:pt x="3720" y="2108"/>
                  </a:lnTo>
                  <a:lnTo>
                    <a:pt x="3688" y="2107"/>
                  </a:lnTo>
                  <a:lnTo>
                    <a:pt x="3727" y="2126"/>
                  </a:lnTo>
                  <a:lnTo>
                    <a:pt x="3760" y="2130"/>
                  </a:lnTo>
                  <a:close/>
                  <a:moveTo>
                    <a:pt x="3873" y="2195"/>
                  </a:moveTo>
                  <a:lnTo>
                    <a:pt x="3836" y="2173"/>
                  </a:lnTo>
                  <a:lnTo>
                    <a:pt x="3798" y="2151"/>
                  </a:lnTo>
                  <a:lnTo>
                    <a:pt x="3768" y="2148"/>
                  </a:lnTo>
                  <a:lnTo>
                    <a:pt x="3805" y="2168"/>
                  </a:lnTo>
                  <a:lnTo>
                    <a:pt x="3843" y="2189"/>
                  </a:lnTo>
                  <a:lnTo>
                    <a:pt x="3873" y="2195"/>
                  </a:lnTo>
                  <a:close/>
                  <a:moveTo>
                    <a:pt x="4042" y="2303"/>
                  </a:moveTo>
                  <a:lnTo>
                    <a:pt x="4010" y="2282"/>
                  </a:lnTo>
                  <a:lnTo>
                    <a:pt x="3977" y="2260"/>
                  </a:lnTo>
                  <a:lnTo>
                    <a:pt x="3944" y="2239"/>
                  </a:lnTo>
                  <a:lnTo>
                    <a:pt x="3911" y="2218"/>
                  </a:lnTo>
                  <a:lnTo>
                    <a:pt x="3884" y="2213"/>
                  </a:lnTo>
                  <a:lnTo>
                    <a:pt x="3919" y="2233"/>
                  </a:lnTo>
                  <a:lnTo>
                    <a:pt x="3954" y="2254"/>
                  </a:lnTo>
                  <a:lnTo>
                    <a:pt x="3988" y="2275"/>
                  </a:lnTo>
                  <a:lnTo>
                    <a:pt x="4022" y="2297"/>
                  </a:lnTo>
                  <a:lnTo>
                    <a:pt x="4042" y="2303"/>
                  </a:lnTo>
                  <a:close/>
                  <a:moveTo>
                    <a:pt x="4255" y="2460"/>
                  </a:moveTo>
                  <a:lnTo>
                    <a:pt x="4212" y="2426"/>
                  </a:lnTo>
                  <a:lnTo>
                    <a:pt x="4191" y="2409"/>
                  </a:lnTo>
                  <a:lnTo>
                    <a:pt x="4169" y="2393"/>
                  </a:lnTo>
                  <a:lnTo>
                    <a:pt x="4126" y="2362"/>
                  </a:lnTo>
                  <a:lnTo>
                    <a:pt x="4082" y="2331"/>
                  </a:lnTo>
                  <a:lnTo>
                    <a:pt x="4065" y="2325"/>
                  </a:lnTo>
                  <a:lnTo>
                    <a:pt x="4113" y="2357"/>
                  </a:lnTo>
                  <a:lnTo>
                    <a:pt x="4161" y="2390"/>
                  </a:lnTo>
                  <a:lnTo>
                    <a:pt x="4208" y="2424"/>
                  </a:lnTo>
                  <a:lnTo>
                    <a:pt x="4255" y="2460"/>
                  </a:lnTo>
                  <a:close/>
                  <a:moveTo>
                    <a:pt x="4212" y="2379"/>
                  </a:moveTo>
                  <a:lnTo>
                    <a:pt x="4254" y="2412"/>
                  </a:lnTo>
                  <a:lnTo>
                    <a:pt x="4296" y="2446"/>
                  </a:lnTo>
                  <a:lnTo>
                    <a:pt x="4317" y="2462"/>
                  </a:lnTo>
                  <a:lnTo>
                    <a:pt x="4338" y="2479"/>
                  </a:lnTo>
                  <a:lnTo>
                    <a:pt x="4379" y="2514"/>
                  </a:lnTo>
                  <a:lnTo>
                    <a:pt x="4342" y="2481"/>
                  </a:lnTo>
                  <a:lnTo>
                    <a:pt x="4304" y="2449"/>
                  </a:lnTo>
                  <a:lnTo>
                    <a:pt x="4265" y="2416"/>
                  </a:lnTo>
                  <a:lnTo>
                    <a:pt x="4226" y="2385"/>
                  </a:lnTo>
                  <a:lnTo>
                    <a:pt x="4212" y="2379"/>
                  </a:lnTo>
                  <a:close/>
                  <a:moveTo>
                    <a:pt x="4019" y="2243"/>
                  </a:moveTo>
                  <a:lnTo>
                    <a:pt x="4057" y="2269"/>
                  </a:lnTo>
                  <a:lnTo>
                    <a:pt x="4096" y="2295"/>
                  </a:lnTo>
                  <a:lnTo>
                    <a:pt x="4134" y="2322"/>
                  </a:lnTo>
                  <a:lnTo>
                    <a:pt x="4172" y="2350"/>
                  </a:lnTo>
                  <a:lnTo>
                    <a:pt x="4190" y="2356"/>
                  </a:lnTo>
                  <a:lnTo>
                    <a:pt x="4154" y="2329"/>
                  </a:lnTo>
                  <a:lnTo>
                    <a:pt x="4118" y="2302"/>
                  </a:lnTo>
                  <a:lnTo>
                    <a:pt x="4081" y="2276"/>
                  </a:lnTo>
                  <a:lnTo>
                    <a:pt x="4045" y="2250"/>
                  </a:lnTo>
                  <a:lnTo>
                    <a:pt x="4019" y="2243"/>
                  </a:lnTo>
                  <a:close/>
                  <a:moveTo>
                    <a:pt x="3891" y="2163"/>
                  </a:moveTo>
                  <a:lnTo>
                    <a:pt x="3936" y="2191"/>
                  </a:lnTo>
                  <a:lnTo>
                    <a:pt x="3981" y="2219"/>
                  </a:lnTo>
                  <a:lnTo>
                    <a:pt x="4009" y="2226"/>
                  </a:lnTo>
                  <a:lnTo>
                    <a:pt x="3966" y="2196"/>
                  </a:lnTo>
                  <a:lnTo>
                    <a:pt x="3922" y="2168"/>
                  </a:lnTo>
                  <a:lnTo>
                    <a:pt x="3891" y="2163"/>
                  </a:lnTo>
                  <a:close/>
                  <a:moveTo>
                    <a:pt x="3803" y="2112"/>
                  </a:moveTo>
                  <a:lnTo>
                    <a:pt x="3854" y="2141"/>
                  </a:lnTo>
                  <a:lnTo>
                    <a:pt x="3887" y="2145"/>
                  </a:lnTo>
                  <a:lnTo>
                    <a:pt x="3861" y="2129"/>
                  </a:lnTo>
                  <a:lnTo>
                    <a:pt x="3836" y="2114"/>
                  </a:lnTo>
                  <a:lnTo>
                    <a:pt x="3803" y="2112"/>
                  </a:lnTo>
                  <a:close/>
                  <a:moveTo>
                    <a:pt x="3740" y="2077"/>
                  </a:moveTo>
                  <a:lnTo>
                    <a:pt x="3765" y="2090"/>
                  </a:lnTo>
                  <a:lnTo>
                    <a:pt x="3800" y="2092"/>
                  </a:lnTo>
                  <a:lnTo>
                    <a:pt x="3773" y="2076"/>
                  </a:lnTo>
                  <a:lnTo>
                    <a:pt x="3740" y="2077"/>
                  </a:lnTo>
                  <a:close/>
                  <a:moveTo>
                    <a:pt x="3693" y="2052"/>
                  </a:moveTo>
                  <a:lnTo>
                    <a:pt x="3701" y="2056"/>
                  </a:lnTo>
                  <a:lnTo>
                    <a:pt x="3720" y="2056"/>
                  </a:lnTo>
                  <a:lnTo>
                    <a:pt x="3736" y="2055"/>
                  </a:lnTo>
                  <a:lnTo>
                    <a:pt x="3726" y="2050"/>
                  </a:lnTo>
                  <a:lnTo>
                    <a:pt x="3693" y="2052"/>
                  </a:lnTo>
                  <a:close/>
                  <a:moveTo>
                    <a:pt x="5166" y="2873"/>
                  </a:moveTo>
                  <a:lnTo>
                    <a:pt x="5188" y="2920"/>
                  </a:lnTo>
                  <a:lnTo>
                    <a:pt x="5211" y="2969"/>
                  </a:lnTo>
                  <a:lnTo>
                    <a:pt x="5232" y="3016"/>
                  </a:lnTo>
                  <a:lnTo>
                    <a:pt x="5254" y="3064"/>
                  </a:lnTo>
                  <a:lnTo>
                    <a:pt x="5213" y="2971"/>
                  </a:lnTo>
                  <a:lnTo>
                    <a:pt x="5171" y="2878"/>
                  </a:lnTo>
                  <a:lnTo>
                    <a:pt x="5166" y="2873"/>
                  </a:lnTo>
                  <a:close/>
                  <a:moveTo>
                    <a:pt x="5027" y="2600"/>
                  </a:moveTo>
                  <a:lnTo>
                    <a:pt x="5058" y="2658"/>
                  </a:lnTo>
                  <a:lnTo>
                    <a:pt x="5088" y="2716"/>
                  </a:lnTo>
                  <a:lnTo>
                    <a:pt x="5118" y="2774"/>
                  </a:lnTo>
                  <a:lnTo>
                    <a:pt x="5147" y="2833"/>
                  </a:lnTo>
                  <a:lnTo>
                    <a:pt x="5153" y="2839"/>
                  </a:lnTo>
                  <a:lnTo>
                    <a:pt x="5126" y="2782"/>
                  </a:lnTo>
                  <a:lnTo>
                    <a:pt x="5098" y="2724"/>
                  </a:lnTo>
                  <a:lnTo>
                    <a:pt x="5069" y="2667"/>
                  </a:lnTo>
                  <a:lnTo>
                    <a:pt x="5040" y="2610"/>
                  </a:lnTo>
                  <a:lnTo>
                    <a:pt x="5027" y="2600"/>
                  </a:lnTo>
                  <a:close/>
                  <a:moveTo>
                    <a:pt x="4912" y="2395"/>
                  </a:moveTo>
                  <a:lnTo>
                    <a:pt x="4961" y="2480"/>
                  </a:lnTo>
                  <a:lnTo>
                    <a:pt x="4984" y="2522"/>
                  </a:lnTo>
                  <a:lnTo>
                    <a:pt x="5008" y="2565"/>
                  </a:lnTo>
                  <a:lnTo>
                    <a:pt x="5022" y="2575"/>
                  </a:lnTo>
                  <a:lnTo>
                    <a:pt x="5000" y="2533"/>
                  </a:lnTo>
                  <a:lnTo>
                    <a:pt x="4977" y="2491"/>
                  </a:lnTo>
                  <a:lnTo>
                    <a:pt x="4931" y="2405"/>
                  </a:lnTo>
                  <a:lnTo>
                    <a:pt x="4912" y="2395"/>
                  </a:lnTo>
                  <a:close/>
                  <a:moveTo>
                    <a:pt x="4817" y="2238"/>
                  </a:moveTo>
                  <a:lnTo>
                    <a:pt x="4856" y="2300"/>
                  </a:lnTo>
                  <a:lnTo>
                    <a:pt x="4874" y="2331"/>
                  </a:lnTo>
                  <a:lnTo>
                    <a:pt x="4893" y="2363"/>
                  </a:lnTo>
                  <a:lnTo>
                    <a:pt x="4913" y="2373"/>
                  </a:lnTo>
                  <a:lnTo>
                    <a:pt x="4877" y="2310"/>
                  </a:lnTo>
                  <a:lnTo>
                    <a:pt x="4840" y="2248"/>
                  </a:lnTo>
                  <a:lnTo>
                    <a:pt x="4818" y="2238"/>
                  </a:lnTo>
                  <a:lnTo>
                    <a:pt x="4817" y="2238"/>
                  </a:lnTo>
                  <a:close/>
                  <a:moveTo>
                    <a:pt x="4744" y="2123"/>
                  </a:moveTo>
                  <a:lnTo>
                    <a:pt x="4772" y="2166"/>
                  </a:lnTo>
                  <a:lnTo>
                    <a:pt x="4799" y="2210"/>
                  </a:lnTo>
                  <a:lnTo>
                    <a:pt x="4822" y="2217"/>
                  </a:lnTo>
                  <a:lnTo>
                    <a:pt x="4795" y="2173"/>
                  </a:lnTo>
                  <a:lnTo>
                    <a:pt x="4768" y="2129"/>
                  </a:lnTo>
                  <a:lnTo>
                    <a:pt x="4744" y="2123"/>
                  </a:lnTo>
                  <a:close/>
                  <a:moveTo>
                    <a:pt x="4681" y="2028"/>
                  </a:moveTo>
                  <a:lnTo>
                    <a:pt x="4703" y="2061"/>
                  </a:lnTo>
                  <a:lnTo>
                    <a:pt x="4725" y="2094"/>
                  </a:lnTo>
                  <a:lnTo>
                    <a:pt x="4750" y="2101"/>
                  </a:lnTo>
                  <a:lnTo>
                    <a:pt x="4707" y="2033"/>
                  </a:lnTo>
                  <a:lnTo>
                    <a:pt x="4681" y="2028"/>
                  </a:lnTo>
                  <a:close/>
                  <a:moveTo>
                    <a:pt x="4627" y="1950"/>
                  </a:moveTo>
                  <a:lnTo>
                    <a:pt x="4661" y="1999"/>
                  </a:lnTo>
                  <a:lnTo>
                    <a:pt x="4689" y="2004"/>
                  </a:lnTo>
                  <a:lnTo>
                    <a:pt x="4655" y="1953"/>
                  </a:lnTo>
                  <a:lnTo>
                    <a:pt x="4627" y="1950"/>
                  </a:lnTo>
                  <a:close/>
                  <a:moveTo>
                    <a:pt x="4582" y="1885"/>
                  </a:moveTo>
                  <a:lnTo>
                    <a:pt x="4607" y="1921"/>
                  </a:lnTo>
                  <a:lnTo>
                    <a:pt x="4636" y="1924"/>
                  </a:lnTo>
                  <a:lnTo>
                    <a:pt x="4610" y="1885"/>
                  </a:lnTo>
                  <a:lnTo>
                    <a:pt x="4582" y="1885"/>
                  </a:lnTo>
                  <a:close/>
                  <a:moveTo>
                    <a:pt x="4544" y="1833"/>
                  </a:moveTo>
                  <a:lnTo>
                    <a:pt x="4561" y="1856"/>
                  </a:lnTo>
                  <a:lnTo>
                    <a:pt x="4590" y="1856"/>
                  </a:lnTo>
                  <a:lnTo>
                    <a:pt x="4573" y="1831"/>
                  </a:lnTo>
                  <a:lnTo>
                    <a:pt x="4544" y="1833"/>
                  </a:lnTo>
                  <a:close/>
                  <a:moveTo>
                    <a:pt x="4512" y="1790"/>
                  </a:moveTo>
                  <a:lnTo>
                    <a:pt x="4522" y="1803"/>
                  </a:lnTo>
                  <a:lnTo>
                    <a:pt x="4552" y="1801"/>
                  </a:lnTo>
                  <a:lnTo>
                    <a:pt x="4542" y="1786"/>
                  </a:lnTo>
                  <a:lnTo>
                    <a:pt x="4512" y="1790"/>
                  </a:lnTo>
                  <a:close/>
                  <a:moveTo>
                    <a:pt x="4486" y="1755"/>
                  </a:moveTo>
                  <a:lnTo>
                    <a:pt x="4490" y="1760"/>
                  </a:lnTo>
                  <a:lnTo>
                    <a:pt x="4520" y="1755"/>
                  </a:lnTo>
                  <a:lnTo>
                    <a:pt x="4516" y="1749"/>
                  </a:lnTo>
                  <a:lnTo>
                    <a:pt x="4486" y="1755"/>
                  </a:lnTo>
                  <a:close/>
                  <a:moveTo>
                    <a:pt x="5498" y="3740"/>
                  </a:moveTo>
                  <a:lnTo>
                    <a:pt x="5519" y="3805"/>
                  </a:lnTo>
                  <a:lnTo>
                    <a:pt x="5539" y="3869"/>
                  </a:lnTo>
                  <a:lnTo>
                    <a:pt x="5521" y="3809"/>
                  </a:lnTo>
                  <a:lnTo>
                    <a:pt x="5502" y="3749"/>
                  </a:lnTo>
                  <a:lnTo>
                    <a:pt x="5498" y="3740"/>
                  </a:lnTo>
                  <a:close/>
                  <a:moveTo>
                    <a:pt x="5289" y="3192"/>
                  </a:moveTo>
                  <a:lnTo>
                    <a:pt x="5314" y="3251"/>
                  </a:lnTo>
                  <a:lnTo>
                    <a:pt x="5327" y="3281"/>
                  </a:lnTo>
                  <a:lnTo>
                    <a:pt x="5339" y="3311"/>
                  </a:lnTo>
                  <a:lnTo>
                    <a:pt x="5364" y="3370"/>
                  </a:lnTo>
                  <a:lnTo>
                    <a:pt x="5387" y="3431"/>
                  </a:lnTo>
                  <a:lnTo>
                    <a:pt x="5410" y="3491"/>
                  </a:lnTo>
                  <a:lnTo>
                    <a:pt x="5433" y="3553"/>
                  </a:lnTo>
                  <a:lnTo>
                    <a:pt x="5455" y="3614"/>
                  </a:lnTo>
                  <a:lnTo>
                    <a:pt x="5476" y="3675"/>
                  </a:lnTo>
                  <a:lnTo>
                    <a:pt x="5482" y="3687"/>
                  </a:lnTo>
                  <a:lnTo>
                    <a:pt x="5463" y="3628"/>
                  </a:lnTo>
                  <a:lnTo>
                    <a:pt x="5443" y="3569"/>
                  </a:lnTo>
                  <a:lnTo>
                    <a:pt x="5422" y="3510"/>
                  </a:lnTo>
                  <a:lnTo>
                    <a:pt x="5401" y="3451"/>
                  </a:lnTo>
                  <a:lnTo>
                    <a:pt x="5379" y="3393"/>
                  </a:lnTo>
                  <a:lnTo>
                    <a:pt x="5357" y="3335"/>
                  </a:lnTo>
                  <a:lnTo>
                    <a:pt x="5334" y="3278"/>
                  </a:lnTo>
                  <a:lnTo>
                    <a:pt x="5311" y="3221"/>
                  </a:lnTo>
                  <a:lnTo>
                    <a:pt x="5289" y="3192"/>
                  </a:lnTo>
                  <a:close/>
                  <a:moveTo>
                    <a:pt x="5114" y="2822"/>
                  </a:moveTo>
                  <a:lnTo>
                    <a:pt x="5154" y="2902"/>
                  </a:lnTo>
                  <a:lnTo>
                    <a:pt x="5193" y="2983"/>
                  </a:lnTo>
                  <a:lnTo>
                    <a:pt x="5231" y="3064"/>
                  </a:lnTo>
                  <a:lnTo>
                    <a:pt x="5268" y="3145"/>
                  </a:lnTo>
                  <a:lnTo>
                    <a:pt x="5292" y="3174"/>
                  </a:lnTo>
                  <a:lnTo>
                    <a:pt x="5257" y="3094"/>
                  </a:lnTo>
                  <a:lnTo>
                    <a:pt x="5239" y="3054"/>
                  </a:lnTo>
                  <a:lnTo>
                    <a:pt x="5221" y="3014"/>
                  </a:lnTo>
                  <a:lnTo>
                    <a:pt x="5203" y="2974"/>
                  </a:lnTo>
                  <a:lnTo>
                    <a:pt x="5185" y="2933"/>
                  </a:lnTo>
                  <a:lnTo>
                    <a:pt x="5147" y="2854"/>
                  </a:lnTo>
                  <a:lnTo>
                    <a:pt x="5114" y="2822"/>
                  </a:lnTo>
                  <a:close/>
                  <a:moveTo>
                    <a:pt x="4970" y="2559"/>
                  </a:moveTo>
                  <a:lnTo>
                    <a:pt x="5002" y="2614"/>
                  </a:lnTo>
                  <a:lnTo>
                    <a:pt x="5033" y="2670"/>
                  </a:lnTo>
                  <a:lnTo>
                    <a:pt x="5064" y="2727"/>
                  </a:lnTo>
                  <a:lnTo>
                    <a:pt x="5094" y="2783"/>
                  </a:lnTo>
                  <a:lnTo>
                    <a:pt x="5128" y="2815"/>
                  </a:lnTo>
                  <a:lnTo>
                    <a:pt x="5099" y="2758"/>
                  </a:lnTo>
                  <a:lnTo>
                    <a:pt x="5070" y="2701"/>
                  </a:lnTo>
                  <a:lnTo>
                    <a:pt x="5040" y="2644"/>
                  </a:lnTo>
                  <a:lnTo>
                    <a:pt x="5010" y="2587"/>
                  </a:lnTo>
                  <a:lnTo>
                    <a:pt x="4990" y="2573"/>
                  </a:lnTo>
                  <a:lnTo>
                    <a:pt x="4970" y="2559"/>
                  </a:lnTo>
                  <a:close/>
                  <a:moveTo>
                    <a:pt x="4853" y="2363"/>
                  </a:moveTo>
                  <a:lnTo>
                    <a:pt x="4902" y="2444"/>
                  </a:lnTo>
                  <a:lnTo>
                    <a:pt x="4950" y="2524"/>
                  </a:lnTo>
                  <a:lnTo>
                    <a:pt x="4971" y="2539"/>
                  </a:lnTo>
                  <a:lnTo>
                    <a:pt x="4991" y="2553"/>
                  </a:lnTo>
                  <a:lnTo>
                    <a:pt x="4944" y="2470"/>
                  </a:lnTo>
                  <a:lnTo>
                    <a:pt x="4897" y="2386"/>
                  </a:lnTo>
                  <a:lnTo>
                    <a:pt x="4853" y="2363"/>
                  </a:lnTo>
                  <a:close/>
                  <a:moveTo>
                    <a:pt x="4760" y="2218"/>
                  </a:moveTo>
                  <a:lnTo>
                    <a:pt x="4796" y="2275"/>
                  </a:lnTo>
                  <a:lnTo>
                    <a:pt x="4833" y="2331"/>
                  </a:lnTo>
                  <a:lnTo>
                    <a:pt x="4878" y="2354"/>
                  </a:lnTo>
                  <a:lnTo>
                    <a:pt x="4841" y="2294"/>
                  </a:lnTo>
                  <a:lnTo>
                    <a:pt x="4804" y="2233"/>
                  </a:lnTo>
                  <a:lnTo>
                    <a:pt x="4760" y="2218"/>
                  </a:lnTo>
                  <a:close/>
                  <a:moveTo>
                    <a:pt x="4685" y="2108"/>
                  </a:moveTo>
                  <a:lnTo>
                    <a:pt x="4741" y="2190"/>
                  </a:lnTo>
                  <a:lnTo>
                    <a:pt x="4786" y="2205"/>
                  </a:lnTo>
                  <a:lnTo>
                    <a:pt x="4759" y="2162"/>
                  </a:lnTo>
                  <a:lnTo>
                    <a:pt x="4731" y="2120"/>
                  </a:lnTo>
                  <a:lnTo>
                    <a:pt x="4685" y="2108"/>
                  </a:lnTo>
                  <a:close/>
                  <a:moveTo>
                    <a:pt x="4621" y="2019"/>
                  </a:moveTo>
                  <a:lnTo>
                    <a:pt x="4665" y="2080"/>
                  </a:lnTo>
                  <a:lnTo>
                    <a:pt x="4712" y="2091"/>
                  </a:lnTo>
                  <a:lnTo>
                    <a:pt x="4669" y="2026"/>
                  </a:lnTo>
                  <a:lnTo>
                    <a:pt x="4621" y="2019"/>
                  </a:lnTo>
                  <a:close/>
                  <a:moveTo>
                    <a:pt x="4568" y="1946"/>
                  </a:moveTo>
                  <a:lnTo>
                    <a:pt x="4601" y="1991"/>
                  </a:lnTo>
                  <a:lnTo>
                    <a:pt x="4649" y="1998"/>
                  </a:lnTo>
                  <a:lnTo>
                    <a:pt x="4616" y="1949"/>
                  </a:lnTo>
                  <a:lnTo>
                    <a:pt x="4568" y="1946"/>
                  </a:lnTo>
                  <a:close/>
                  <a:moveTo>
                    <a:pt x="4523" y="1886"/>
                  </a:moveTo>
                  <a:lnTo>
                    <a:pt x="4547" y="1918"/>
                  </a:lnTo>
                  <a:lnTo>
                    <a:pt x="4571" y="1919"/>
                  </a:lnTo>
                  <a:lnTo>
                    <a:pt x="4595" y="1921"/>
                  </a:lnTo>
                  <a:lnTo>
                    <a:pt x="4571" y="1885"/>
                  </a:lnTo>
                  <a:lnTo>
                    <a:pt x="4523" y="1886"/>
                  </a:lnTo>
                  <a:close/>
                  <a:moveTo>
                    <a:pt x="4486" y="1838"/>
                  </a:moveTo>
                  <a:lnTo>
                    <a:pt x="4501" y="1857"/>
                  </a:lnTo>
                  <a:lnTo>
                    <a:pt x="4550" y="1856"/>
                  </a:lnTo>
                  <a:lnTo>
                    <a:pt x="4533" y="1834"/>
                  </a:lnTo>
                  <a:lnTo>
                    <a:pt x="4486" y="1838"/>
                  </a:lnTo>
                  <a:close/>
                  <a:moveTo>
                    <a:pt x="4456" y="1799"/>
                  </a:moveTo>
                  <a:lnTo>
                    <a:pt x="4464" y="1809"/>
                  </a:lnTo>
                  <a:lnTo>
                    <a:pt x="4512" y="1804"/>
                  </a:lnTo>
                  <a:lnTo>
                    <a:pt x="4502" y="1791"/>
                  </a:lnTo>
                  <a:lnTo>
                    <a:pt x="4456" y="1799"/>
                  </a:lnTo>
                  <a:close/>
                  <a:moveTo>
                    <a:pt x="4431" y="1767"/>
                  </a:moveTo>
                  <a:lnTo>
                    <a:pt x="4443" y="1766"/>
                  </a:lnTo>
                  <a:lnTo>
                    <a:pt x="4456" y="1765"/>
                  </a:lnTo>
                  <a:lnTo>
                    <a:pt x="4479" y="1761"/>
                  </a:lnTo>
                  <a:lnTo>
                    <a:pt x="4476" y="1757"/>
                  </a:lnTo>
                  <a:lnTo>
                    <a:pt x="4431" y="1767"/>
                  </a:lnTo>
                  <a:close/>
                  <a:moveTo>
                    <a:pt x="5242" y="3133"/>
                  </a:moveTo>
                  <a:lnTo>
                    <a:pt x="5256" y="3162"/>
                  </a:lnTo>
                  <a:lnTo>
                    <a:pt x="5269" y="3191"/>
                  </a:lnTo>
                  <a:lnTo>
                    <a:pt x="5296" y="3250"/>
                  </a:lnTo>
                  <a:lnTo>
                    <a:pt x="5321" y="3310"/>
                  </a:lnTo>
                  <a:lnTo>
                    <a:pt x="5347" y="3370"/>
                  </a:lnTo>
                  <a:lnTo>
                    <a:pt x="5372" y="3430"/>
                  </a:lnTo>
                  <a:lnTo>
                    <a:pt x="5384" y="3460"/>
                  </a:lnTo>
                  <a:lnTo>
                    <a:pt x="5396" y="3490"/>
                  </a:lnTo>
                  <a:lnTo>
                    <a:pt x="5419" y="3552"/>
                  </a:lnTo>
                  <a:lnTo>
                    <a:pt x="5442" y="3613"/>
                  </a:lnTo>
                  <a:lnTo>
                    <a:pt x="5444" y="3617"/>
                  </a:lnTo>
                  <a:lnTo>
                    <a:pt x="5423" y="3558"/>
                  </a:lnTo>
                  <a:lnTo>
                    <a:pt x="5402" y="3499"/>
                  </a:lnTo>
                  <a:lnTo>
                    <a:pt x="5379" y="3441"/>
                  </a:lnTo>
                  <a:lnTo>
                    <a:pt x="5357" y="3384"/>
                  </a:lnTo>
                  <a:lnTo>
                    <a:pt x="5345" y="3355"/>
                  </a:lnTo>
                  <a:lnTo>
                    <a:pt x="5334" y="3327"/>
                  </a:lnTo>
                  <a:lnTo>
                    <a:pt x="5310" y="3270"/>
                  </a:lnTo>
                  <a:lnTo>
                    <a:pt x="5286" y="3213"/>
                  </a:lnTo>
                  <a:lnTo>
                    <a:pt x="5261" y="3157"/>
                  </a:lnTo>
                  <a:lnTo>
                    <a:pt x="5242" y="3133"/>
                  </a:lnTo>
                  <a:close/>
                  <a:moveTo>
                    <a:pt x="5058" y="2772"/>
                  </a:moveTo>
                  <a:lnTo>
                    <a:pt x="5100" y="2849"/>
                  </a:lnTo>
                  <a:lnTo>
                    <a:pt x="5141" y="2927"/>
                  </a:lnTo>
                  <a:lnTo>
                    <a:pt x="5181" y="3007"/>
                  </a:lnTo>
                  <a:lnTo>
                    <a:pt x="5220" y="3086"/>
                  </a:lnTo>
                  <a:lnTo>
                    <a:pt x="5241" y="3111"/>
                  </a:lnTo>
                  <a:lnTo>
                    <a:pt x="5205" y="3033"/>
                  </a:lnTo>
                  <a:lnTo>
                    <a:pt x="5167" y="2954"/>
                  </a:lnTo>
                  <a:lnTo>
                    <a:pt x="5129" y="2876"/>
                  </a:lnTo>
                  <a:lnTo>
                    <a:pt x="5090" y="2800"/>
                  </a:lnTo>
                  <a:lnTo>
                    <a:pt x="5058" y="2772"/>
                  </a:lnTo>
                  <a:close/>
                  <a:moveTo>
                    <a:pt x="4910" y="2518"/>
                  </a:moveTo>
                  <a:lnTo>
                    <a:pt x="4943" y="2572"/>
                  </a:lnTo>
                  <a:lnTo>
                    <a:pt x="4975" y="2625"/>
                  </a:lnTo>
                  <a:lnTo>
                    <a:pt x="5006" y="2679"/>
                  </a:lnTo>
                  <a:lnTo>
                    <a:pt x="5037" y="2734"/>
                  </a:lnTo>
                  <a:lnTo>
                    <a:pt x="5070" y="2762"/>
                  </a:lnTo>
                  <a:lnTo>
                    <a:pt x="5040" y="2707"/>
                  </a:lnTo>
                  <a:lnTo>
                    <a:pt x="5010" y="2652"/>
                  </a:lnTo>
                  <a:lnTo>
                    <a:pt x="4980" y="2598"/>
                  </a:lnTo>
                  <a:lnTo>
                    <a:pt x="4949" y="2544"/>
                  </a:lnTo>
                  <a:lnTo>
                    <a:pt x="4910" y="2518"/>
                  </a:lnTo>
                  <a:close/>
                  <a:moveTo>
                    <a:pt x="4791" y="2332"/>
                  </a:moveTo>
                  <a:lnTo>
                    <a:pt x="4840" y="2407"/>
                  </a:lnTo>
                  <a:lnTo>
                    <a:pt x="4865" y="2446"/>
                  </a:lnTo>
                  <a:lnTo>
                    <a:pt x="4889" y="2485"/>
                  </a:lnTo>
                  <a:lnTo>
                    <a:pt x="4909" y="2497"/>
                  </a:lnTo>
                  <a:lnTo>
                    <a:pt x="4929" y="2510"/>
                  </a:lnTo>
                  <a:lnTo>
                    <a:pt x="4882" y="2432"/>
                  </a:lnTo>
                  <a:lnTo>
                    <a:pt x="4833" y="2353"/>
                  </a:lnTo>
                  <a:lnTo>
                    <a:pt x="4812" y="2342"/>
                  </a:lnTo>
                  <a:lnTo>
                    <a:pt x="4791" y="2332"/>
                  </a:lnTo>
                  <a:close/>
                  <a:moveTo>
                    <a:pt x="4699" y="2199"/>
                  </a:moveTo>
                  <a:lnTo>
                    <a:pt x="4735" y="2250"/>
                  </a:lnTo>
                  <a:lnTo>
                    <a:pt x="4770" y="2301"/>
                  </a:lnTo>
                  <a:lnTo>
                    <a:pt x="4814" y="2322"/>
                  </a:lnTo>
                  <a:lnTo>
                    <a:pt x="4778" y="2267"/>
                  </a:lnTo>
                  <a:lnTo>
                    <a:pt x="4742" y="2213"/>
                  </a:lnTo>
                  <a:lnTo>
                    <a:pt x="4699" y="2199"/>
                  </a:lnTo>
                  <a:close/>
                  <a:moveTo>
                    <a:pt x="4624" y="2095"/>
                  </a:moveTo>
                  <a:lnTo>
                    <a:pt x="4651" y="2133"/>
                  </a:lnTo>
                  <a:lnTo>
                    <a:pt x="4679" y="2171"/>
                  </a:lnTo>
                  <a:lnTo>
                    <a:pt x="4723" y="2184"/>
                  </a:lnTo>
                  <a:lnTo>
                    <a:pt x="4696" y="2145"/>
                  </a:lnTo>
                  <a:lnTo>
                    <a:pt x="4669" y="2105"/>
                  </a:lnTo>
                  <a:lnTo>
                    <a:pt x="4624" y="2095"/>
                  </a:lnTo>
                  <a:close/>
                  <a:moveTo>
                    <a:pt x="4560" y="2011"/>
                  </a:moveTo>
                  <a:lnTo>
                    <a:pt x="4603" y="2067"/>
                  </a:lnTo>
                  <a:lnTo>
                    <a:pt x="4649" y="2077"/>
                  </a:lnTo>
                  <a:lnTo>
                    <a:pt x="4606" y="2017"/>
                  </a:lnTo>
                  <a:lnTo>
                    <a:pt x="4560" y="2011"/>
                  </a:lnTo>
                  <a:close/>
                  <a:moveTo>
                    <a:pt x="4507" y="1944"/>
                  </a:moveTo>
                  <a:lnTo>
                    <a:pt x="4539" y="1983"/>
                  </a:lnTo>
                  <a:lnTo>
                    <a:pt x="4586" y="1989"/>
                  </a:lnTo>
                  <a:lnTo>
                    <a:pt x="4554" y="1945"/>
                  </a:lnTo>
                  <a:lnTo>
                    <a:pt x="4507" y="1944"/>
                  </a:lnTo>
                  <a:close/>
                  <a:moveTo>
                    <a:pt x="4464" y="1889"/>
                  </a:moveTo>
                  <a:lnTo>
                    <a:pt x="4485" y="1916"/>
                  </a:lnTo>
                  <a:lnTo>
                    <a:pt x="4532" y="1917"/>
                  </a:lnTo>
                  <a:lnTo>
                    <a:pt x="4510" y="1886"/>
                  </a:lnTo>
                  <a:lnTo>
                    <a:pt x="4464" y="1889"/>
                  </a:lnTo>
                  <a:close/>
                  <a:moveTo>
                    <a:pt x="4428" y="1844"/>
                  </a:moveTo>
                  <a:lnTo>
                    <a:pt x="4441" y="1860"/>
                  </a:lnTo>
                  <a:lnTo>
                    <a:pt x="4488" y="1858"/>
                  </a:lnTo>
                  <a:lnTo>
                    <a:pt x="4473" y="1839"/>
                  </a:lnTo>
                  <a:lnTo>
                    <a:pt x="4428" y="1844"/>
                  </a:lnTo>
                  <a:close/>
                  <a:moveTo>
                    <a:pt x="4398" y="1809"/>
                  </a:moveTo>
                  <a:lnTo>
                    <a:pt x="4404" y="1816"/>
                  </a:lnTo>
                  <a:lnTo>
                    <a:pt x="4451" y="1810"/>
                  </a:lnTo>
                  <a:lnTo>
                    <a:pt x="4443" y="1801"/>
                  </a:lnTo>
                  <a:lnTo>
                    <a:pt x="4398" y="1809"/>
                  </a:lnTo>
                  <a:close/>
                  <a:moveTo>
                    <a:pt x="5191" y="3072"/>
                  </a:moveTo>
                  <a:lnTo>
                    <a:pt x="5218" y="3127"/>
                  </a:lnTo>
                  <a:lnTo>
                    <a:pt x="5245" y="3182"/>
                  </a:lnTo>
                  <a:lnTo>
                    <a:pt x="5271" y="3238"/>
                  </a:lnTo>
                  <a:lnTo>
                    <a:pt x="5297" y="3294"/>
                  </a:lnTo>
                  <a:lnTo>
                    <a:pt x="5322" y="3350"/>
                  </a:lnTo>
                  <a:lnTo>
                    <a:pt x="5346" y="3407"/>
                  </a:lnTo>
                  <a:lnTo>
                    <a:pt x="5370" y="3464"/>
                  </a:lnTo>
                  <a:lnTo>
                    <a:pt x="5394" y="3522"/>
                  </a:lnTo>
                  <a:lnTo>
                    <a:pt x="5372" y="3467"/>
                  </a:lnTo>
                  <a:lnTo>
                    <a:pt x="5350" y="3412"/>
                  </a:lnTo>
                  <a:lnTo>
                    <a:pt x="5328" y="3358"/>
                  </a:lnTo>
                  <a:lnTo>
                    <a:pt x="5305" y="3305"/>
                  </a:lnTo>
                  <a:lnTo>
                    <a:pt x="5282" y="3251"/>
                  </a:lnTo>
                  <a:lnTo>
                    <a:pt x="5258" y="3198"/>
                  </a:lnTo>
                  <a:lnTo>
                    <a:pt x="5233" y="3145"/>
                  </a:lnTo>
                  <a:lnTo>
                    <a:pt x="5208" y="3092"/>
                  </a:lnTo>
                  <a:lnTo>
                    <a:pt x="5191" y="3072"/>
                  </a:lnTo>
                  <a:close/>
                  <a:moveTo>
                    <a:pt x="4999" y="2721"/>
                  </a:moveTo>
                  <a:lnTo>
                    <a:pt x="5043" y="2796"/>
                  </a:lnTo>
                  <a:lnTo>
                    <a:pt x="5064" y="2834"/>
                  </a:lnTo>
                  <a:lnTo>
                    <a:pt x="5085" y="2872"/>
                  </a:lnTo>
                  <a:lnTo>
                    <a:pt x="5106" y="2910"/>
                  </a:lnTo>
                  <a:lnTo>
                    <a:pt x="5127" y="2948"/>
                  </a:lnTo>
                  <a:lnTo>
                    <a:pt x="5147" y="2988"/>
                  </a:lnTo>
                  <a:lnTo>
                    <a:pt x="5167" y="3026"/>
                  </a:lnTo>
                  <a:lnTo>
                    <a:pt x="5187" y="3048"/>
                  </a:lnTo>
                  <a:lnTo>
                    <a:pt x="5168" y="3010"/>
                  </a:lnTo>
                  <a:lnTo>
                    <a:pt x="5149" y="2972"/>
                  </a:lnTo>
                  <a:lnTo>
                    <a:pt x="5130" y="2933"/>
                  </a:lnTo>
                  <a:lnTo>
                    <a:pt x="5110" y="2896"/>
                  </a:lnTo>
                  <a:lnTo>
                    <a:pt x="5070" y="2821"/>
                  </a:lnTo>
                  <a:lnTo>
                    <a:pt x="5050" y="2784"/>
                  </a:lnTo>
                  <a:lnTo>
                    <a:pt x="5029" y="2747"/>
                  </a:lnTo>
                  <a:lnTo>
                    <a:pt x="4999" y="2721"/>
                  </a:lnTo>
                  <a:close/>
                  <a:moveTo>
                    <a:pt x="4847" y="2478"/>
                  </a:moveTo>
                  <a:lnTo>
                    <a:pt x="4880" y="2529"/>
                  </a:lnTo>
                  <a:lnTo>
                    <a:pt x="4913" y="2580"/>
                  </a:lnTo>
                  <a:lnTo>
                    <a:pt x="4945" y="2632"/>
                  </a:lnTo>
                  <a:lnTo>
                    <a:pt x="4977" y="2684"/>
                  </a:lnTo>
                  <a:lnTo>
                    <a:pt x="5008" y="2710"/>
                  </a:lnTo>
                  <a:lnTo>
                    <a:pt x="4978" y="2657"/>
                  </a:lnTo>
                  <a:lnTo>
                    <a:pt x="4947" y="2605"/>
                  </a:lnTo>
                  <a:lnTo>
                    <a:pt x="4916" y="2553"/>
                  </a:lnTo>
                  <a:lnTo>
                    <a:pt x="4884" y="2502"/>
                  </a:lnTo>
                  <a:lnTo>
                    <a:pt x="4866" y="2490"/>
                  </a:lnTo>
                  <a:lnTo>
                    <a:pt x="4847" y="2478"/>
                  </a:lnTo>
                  <a:close/>
                  <a:moveTo>
                    <a:pt x="4727" y="2304"/>
                  </a:moveTo>
                  <a:lnTo>
                    <a:pt x="4776" y="2374"/>
                  </a:lnTo>
                  <a:lnTo>
                    <a:pt x="4825" y="2446"/>
                  </a:lnTo>
                  <a:lnTo>
                    <a:pt x="4864" y="2469"/>
                  </a:lnTo>
                  <a:lnTo>
                    <a:pt x="4840" y="2432"/>
                  </a:lnTo>
                  <a:lnTo>
                    <a:pt x="4816" y="2394"/>
                  </a:lnTo>
                  <a:lnTo>
                    <a:pt x="4768" y="2321"/>
                  </a:lnTo>
                  <a:lnTo>
                    <a:pt x="4750" y="2313"/>
                  </a:lnTo>
                  <a:lnTo>
                    <a:pt x="4727" y="2304"/>
                  </a:lnTo>
                  <a:close/>
                  <a:moveTo>
                    <a:pt x="4636" y="2181"/>
                  </a:moveTo>
                  <a:lnTo>
                    <a:pt x="4672" y="2228"/>
                  </a:lnTo>
                  <a:lnTo>
                    <a:pt x="4707" y="2276"/>
                  </a:lnTo>
                  <a:lnTo>
                    <a:pt x="4748" y="2291"/>
                  </a:lnTo>
                  <a:lnTo>
                    <a:pt x="4713" y="2242"/>
                  </a:lnTo>
                  <a:lnTo>
                    <a:pt x="4679" y="2193"/>
                  </a:lnTo>
                  <a:lnTo>
                    <a:pt x="4636" y="2181"/>
                  </a:lnTo>
                  <a:close/>
                  <a:moveTo>
                    <a:pt x="4560" y="2083"/>
                  </a:moveTo>
                  <a:lnTo>
                    <a:pt x="4588" y="2118"/>
                  </a:lnTo>
                  <a:lnTo>
                    <a:pt x="4615" y="2153"/>
                  </a:lnTo>
                  <a:lnTo>
                    <a:pt x="4659" y="2165"/>
                  </a:lnTo>
                  <a:lnTo>
                    <a:pt x="4604" y="2091"/>
                  </a:lnTo>
                  <a:lnTo>
                    <a:pt x="4560" y="2083"/>
                  </a:lnTo>
                  <a:close/>
                  <a:moveTo>
                    <a:pt x="4497" y="2005"/>
                  </a:moveTo>
                  <a:lnTo>
                    <a:pt x="4538" y="2055"/>
                  </a:lnTo>
                  <a:lnTo>
                    <a:pt x="4584" y="2063"/>
                  </a:lnTo>
                  <a:lnTo>
                    <a:pt x="4542" y="2009"/>
                  </a:lnTo>
                  <a:lnTo>
                    <a:pt x="4497" y="2005"/>
                  </a:lnTo>
                  <a:close/>
                  <a:moveTo>
                    <a:pt x="4446" y="1943"/>
                  </a:moveTo>
                  <a:lnTo>
                    <a:pt x="4475" y="1977"/>
                  </a:lnTo>
                  <a:lnTo>
                    <a:pt x="4521" y="1982"/>
                  </a:lnTo>
                  <a:lnTo>
                    <a:pt x="4490" y="1943"/>
                  </a:lnTo>
                  <a:lnTo>
                    <a:pt x="4446" y="1943"/>
                  </a:lnTo>
                  <a:close/>
                  <a:moveTo>
                    <a:pt x="4403" y="1893"/>
                  </a:moveTo>
                  <a:lnTo>
                    <a:pt x="4422" y="1915"/>
                  </a:lnTo>
                  <a:lnTo>
                    <a:pt x="4468" y="1916"/>
                  </a:lnTo>
                  <a:lnTo>
                    <a:pt x="4448" y="1890"/>
                  </a:lnTo>
                  <a:lnTo>
                    <a:pt x="4403" y="1893"/>
                  </a:lnTo>
                  <a:close/>
                  <a:moveTo>
                    <a:pt x="4368" y="1852"/>
                  </a:moveTo>
                  <a:lnTo>
                    <a:pt x="4379" y="1864"/>
                  </a:lnTo>
                  <a:lnTo>
                    <a:pt x="4425" y="1861"/>
                  </a:lnTo>
                  <a:lnTo>
                    <a:pt x="4412" y="1846"/>
                  </a:lnTo>
                  <a:lnTo>
                    <a:pt x="4368" y="1852"/>
                  </a:lnTo>
                  <a:close/>
                  <a:moveTo>
                    <a:pt x="4340" y="1820"/>
                  </a:moveTo>
                  <a:lnTo>
                    <a:pt x="4343" y="1824"/>
                  </a:lnTo>
                  <a:lnTo>
                    <a:pt x="4389" y="1818"/>
                  </a:lnTo>
                  <a:lnTo>
                    <a:pt x="4383" y="1812"/>
                  </a:lnTo>
                  <a:lnTo>
                    <a:pt x="4340" y="1820"/>
                  </a:lnTo>
                  <a:close/>
                  <a:moveTo>
                    <a:pt x="5134" y="3009"/>
                  </a:moveTo>
                  <a:lnTo>
                    <a:pt x="5160" y="3057"/>
                  </a:lnTo>
                  <a:lnTo>
                    <a:pt x="5185" y="3106"/>
                  </a:lnTo>
                  <a:lnTo>
                    <a:pt x="5210" y="3154"/>
                  </a:lnTo>
                  <a:lnTo>
                    <a:pt x="5235" y="3203"/>
                  </a:lnTo>
                  <a:lnTo>
                    <a:pt x="5259" y="3252"/>
                  </a:lnTo>
                  <a:lnTo>
                    <a:pt x="5282" y="3302"/>
                  </a:lnTo>
                  <a:lnTo>
                    <a:pt x="5305" y="3352"/>
                  </a:lnTo>
                  <a:lnTo>
                    <a:pt x="5328" y="3402"/>
                  </a:lnTo>
                  <a:lnTo>
                    <a:pt x="5307" y="3354"/>
                  </a:lnTo>
                  <a:lnTo>
                    <a:pt x="5286" y="3307"/>
                  </a:lnTo>
                  <a:lnTo>
                    <a:pt x="5243" y="3213"/>
                  </a:lnTo>
                  <a:lnTo>
                    <a:pt x="5221" y="3166"/>
                  </a:lnTo>
                  <a:lnTo>
                    <a:pt x="5198" y="3120"/>
                  </a:lnTo>
                  <a:lnTo>
                    <a:pt x="5175" y="3074"/>
                  </a:lnTo>
                  <a:lnTo>
                    <a:pt x="5151" y="3028"/>
                  </a:lnTo>
                  <a:lnTo>
                    <a:pt x="5134" y="3009"/>
                  </a:lnTo>
                  <a:close/>
                  <a:moveTo>
                    <a:pt x="4935" y="2670"/>
                  </a:moveTo>
                  <a:lnTo>
                    <a:pt x="4981" y="2743"/>
                  </a:lnTo>
                  <a:lnTo>
                    <a:pt x="5003" y="2779"/>
                  </a:lnTo>
                  <a:lnTo>
                    <a:pt x="5025" y="2816"/>
                  </a:lnTo>
                  <a:lnTo>
                    <a:pt x="5068" y="2889"/>
                  </a:lnTo>
                  <a:lnTo>
                    <a:pt x="5089" y="2926"/>
                  </a:lnTo>
                  <a:lnTo>
                    <a:pt x="5110" y="2964"/>
                  </a:lnTo>
                  <a:lnTo>
                    <a:pt x="5129" y="2985"/>
                  </a:lnTo>
                  <a:lnTo>
                    <a:pt x="5109" y="2947"/>
                  </a:lnTo>
                  <a:lnTo>
                    <a:pt x="5089" y="2910"/>
                  </a:lnTo>
                  <a:lnTo>
                    <a:pt x="5069" y="2874"/>
                  </a:lnTo>
                  <a:lnTo>
                    <a:pt x="5049" y="2837"/>
                  </a:lnTo>
                  <a:lnTo>
                    <a:pt x="5008" y="2765"/>
                  </a:lnTo>
                  <a:lnTo>
                    <a:pt x="4965" y="2694"/>
                  </a:lnTo>
                  <a:lnTo>
                    <a:pt x="4935" y="2670"/>
                  </a:lnTo>
                  <a:close/>
                  <a:moveTo>
                    <a:pt x="4780" y="2440"/>
                  </a:moveTo>
                  <a:lnTo>
                    <a:pt x="4814" y="2488"/>
                  </a:lnTo>
                  <a:lnTo>
                    <a:pt x="4847" y="2536"/>
                  </a:lnTo>
                  <a:lnTo>
                    <a:pt x="4880" y="2585"/>
                  </a:lnTo>
                  <a:lnTo>
                    <a:pt x="4912" y="2634"/>
                  </a:lnTo>
                  <a:lnTo>
                    <a:pt x="4943" y="2658"/>
                  </a:lnTo>
                  <a:lnTo>
                    <a:pt x="4913" y="2608"/>
                  </a:lnTo>
                  <a:lnTo>
                    <a:pt x="4881" y="2559"/>
                  </a:lnTo>
                  <a:lnTo>
                    <a:pt x="4849" y="2510"/>
                  </a:lnTo>
                  <a:lnTo>
                    <a:pt x="4817" y="2461"/>
                  </a:lnTo>
                  <a:lnTo>
                    <a:pt x="4780" y="2440"/>
                  </a:lnTo>
                  <a:close/>
                  <a:moveTo>
                    <a:pt x="4662" y="2280"/>
                  </a:moveTo>
                  <a:lnTo>
                    <a:pt x="4710" y="2343"/>
                  </a:lnTo>
                  <a:lnTo>
                    <a:pt x="4757" y="2407"/>
                  </a:lnTo>
                  <a:lnTo>
                    <a:pt x="4796" y="2429"/>
                  </a:lnTo>
                  <a:lnTo>
                    <a:pt x="4772" y="2394"/>
                  </a:lnTo>
                  <a:lnTo>
                    <a:pt x="4749" y="2361"/>
                  </a:lnTo>
                  <a:lnTo>
                    <a:pt x="4702" y="2294"/>
                  </a:lnTo>
                  <a:lnTo>
                    <a:pt x="4662" y="2280"/>
                  </a:lnTo>
                  <a:close/>
                  <a:moveTo>
                    <a:pt x="4570" y="2163"/>
                  </a:moveTo>
                  <a:lnTo>
                    <a:pt x="4606" y="2207"/>
                  </a:lnTo>
                  <a:lnTo>
                    <a:pt x="4641" y="2252"/>
                  </a:lnTo>
                  <a:lnTo>
                    <a:pt x="4682" y="2266"/>
                  </a:lnTo>
                  <a:lnTo>
                    <a:pt x="4647" y="2220"/>
                  </a:lnTo>
                  <a:lnTo>
                    <a:pt x="4612" y="2174"/>
                  </a:lnTo>
                  <a:lnTo>
                    <a:pt x="4570" y="2163"/>
                  </a:lnTo>
                  <a:close/>
                  <a:moveTo>
                    <a:pt x="4495" y="2072"/>
                  </a:moveTo>
                  <a:lnTo>
                    <a:pt x="4548" y="2136"/>
                  </a:lnTo>
                  <a:lnTo>
                    <a:pt x="4591" y="2147"/>
                  </a:lnTo>
                  <a:lnTo>
                    <a:pt x="4565" y="2113"/>
                  </a:lnTo>
                  <a:lnTo>
                    <a:pt x="4538" y="2079"/>
                  </a:lnTo>
                  <a:lnTo>
                    <a:pt x="4495" y="2072"/>
                  </a:lnTo>
                  <a:close/>
                  <a:moveTo>
                    <a:pt x="4433" y="2000"/>
                  </a:moveTo>
                  <a:lnTo>
                    <a:pt x="4472" y="2045"/>
                  </a:lnTo>
                  <a:lnTo>
                    <a:pt x="4516" y="2052"/>
                  </a:lnTo>
                  <a:lnTo>
                    <a:pt x="4477" y="2003"/>
                  </a:lnTo>
                  <a:lnTo>
                    <a:pt x="4433" y="2000"/>
                  </a:lnTo>
                  <a:close/>
                  <a:moveTo>
                    <a:pt x="4382" y="1943"/>
                  </a:moveTo>
                  <a:lnTo>
                    <a:pt x="4409" y="1973"/>
                  </a:lnTo>
                  <a:lnTo>
                    <a:pt x="4454" y="1976"/>
                  </a:lnTo>
                  <a:lnTo>
                    <a:pt x="4426" y="1943"/>
                  </a:lnTo>
                  <a:lnTo>
                    <a:pt x="4382" y="1943"/>
                  </a:lnTo>
                  <a:close/>
                  <a:moveTo>
                    <a:pt x="4341" y="1898"/>
                  </a:moveTo>
                  <a:lnTo>
                    <a:pt x="4358" y="1916"/>
                  </a:lnTo>
                  <a:lnTo>
                    <a:pt x="4403" y="1915"/>
                  </a:lnTo>
                  <a:lnTo>
                    <a:pt x="4385" y="1894"/>
                  </a:lnTo>
                  <a:lnTo>
                    <a:pt x="4341" y="1898"/>
                  </a:lnTo>
                  <a:close/>
                  <a:moveTo>
                    <a:pt x="4308" y="1861"/>
                  </a:moveTo>
                  <a:lnTo>
                    <a:pt x="4316" y="1870"/>
                  </a:lnTo>
                  <a:lnTo>
                    <a:pt x="4360" y="1866"/>
                  </a:lnTo>
                  <a:lnTo>
                    <a:pt x="4351" y="1855"/>
                  </a:lnTo>
                  <a:lnTo>
                    <a:pt x="4308" y="1861"/>
                  </a:lnTo>
                  <a:close/>
                  <a:moveTo>
                    <a:pt x="4280" y="1832"/>
                  </a:moveTo>
                  <a:lnTo>
                    <a:pt x="4303" y="1830"/>
                  </a:lnTo>
                  <a:lnTo>
                    <a:pt x="4326" y="1827"/>
                  </a:lnTo>
                  <a:lnTo>
                    <a:pt x="4323" y="1824"/>
                  </a:lnTo>
                  <a:lnTo>
                    <a:pt x="4280" y="1832"/>
                  </a:lnTo>
                  <a:close/>
                  <a:moveTo>
                    <a:pt x="5073" y="2945"/>
                  </a:moveTo>
                  <a:lnTo>
                    <a:pt x="5119" y="3026"/>
                  </a:lnTo>
                  <a:lnTo>
                    <a:pt x="5131" y="3046"/>
                  </a:lnTo>
                  <a:lnTo>
                    <a:pt x="5142" y="3067"/>
                  </a:lnTo>
                  <a:lnTo>
                    <a:pt x="5164" y="3108"/>
                  </a:lnTo>
                  <a:lnTo>
                    <a:pt x="5186" y="3149"/>
                  </a:lnTo>
                  <a:lnTo>
                    <a:pt x="5208" y="3190"/>
                  </a:lnTo>
                  <a:lnTo>
                    <a:pt x="5229" y="3232"/>
                  </a:lnTo>
                  <a:lnTo>
                    <a:pt x="5250" y="3273"/>
                  </a:lnTo>
                  <a:lnTo>
                    <a:pt x="5211" y="3194"/>
                  </a:lnTo>
                  <a:lnTo>
                    <a:pt x="5192" y="3155"/>
                  </a:lnTo>
                  <a:lnTo>
                    <a:pt x="5172" y="3116"/>
                  </a:lnTo>
                  <a:lnTo>
                    <a:pt x="5151" y="3077"/>
                  </a:lnTo>
                  <a:lnTo>
                    <a:pt x="5131" y="3038"/>
                  </a:lnTo>
                  <a:lnTo>
                    <a:pt x="5110" y="3000"/>
                  </a:lnTo>
                  <a:lnTo>
                    <a:pt x="5089" y="2960"/>
                  </a:lnTo>
                  <a:lnTo>
                    <a:pt x="5073" y="2945"/>
                  </a:lnTo>
                  <a:close/>
                  <a:moveTo>
                    <a:pt x="4867" y="2620"/>
                  </a:moveTo>
                  <a:lnTo>
                    <a:pt x="4891" y="2654"/>
                  </a:lnTo>
                  <a:lnTo>
                    <a:pt x="4914" y="2689"/>
                  </a:lnTo>
                  <a:lnTo>
                    <a:pt x="4959" y="2759"/>
                  </a:lnTo>
                  <a:lnTo>
                    <a:pt x="4982" y="2794"/>
                  </a:lnTo>
                  <a:lnTo>
                    <a:pt x="5004" y="2830"/>
                  </a:lnTo>
                  <a:lnTo>
                    <a:pt x="5026" y="2865"/>
                  </a:lnTo>
                  <a:lnTo>
                    <a:pt x="5047" y="2901"/>
                  </a:lnTo>
                  <a:lnTo>
                    <a:pt x="5065" y="2918"/>
                  </a:lnTo>
                  <a:lnTo>
                    <a:pt x="5024" y="2848"/>
                  </a:lnTo>
                  <a:lnTo>
                    <a:pt x="4983" y="2778"/>
                  </a:lnTo>
                  <a:lnTo>
                    <a:pt x="4940" y="2709"/>
                  </a:lnTo>
                  <a:lnTo>
                    <a:pt x="4896" y="2641"/>
                  </a:lnTo>
                  <a:lnTo>
                    <a:pt x="4867" y="2620"/>
                  </a:lnTo>
                  <a:close/>
                  <a:moveTo>
                    <a:pt x="4709" y="2401"/>
                  </a:moveTo>
                  <a:lnTo>
                    <a:pt x="4743" y="2447"/>
                  </a:lnTo>
                  <a:lnTo>
                    <a:pt x="4777" y="2493"/>
                  </a:lnTo>
                  <a:lnTo>
                    <a:pt x="4810" y="2538"/>
                  </a:lnTo>
                  <a:lnTo>
                    <a:pt x="4843" y="2585"/>
                  </a:lnTo>
                  <a:lnTo>
                    <a:pt x="4873" y="2606"/>
                  </a:lnTo>
                  <a:lnTo>
                    <a:pt x="4842" y="2559"/>
                  </a:lnTo>
                  <a:lnTo>
                    <a:pt x="4810" y="2513"/>
                  </a:lnTo>
                  <a:lnTo>
                    <a:pt x="4778" y="2467"/>
                  </a:lnTo>
                  <a:lnTo>
                    <a:pt x="4746" y="2420"/>
                  </a:lnTo>
                  <a:lnTo>
                    <a:pt x="4709" y="2401"/>
                  </a:lnTo>
                  <a:close/>
                  <a:moveTo>
                    <a:pt x="4595" y="2256"/>
                  </a:moveTo>
                  <a:lnTo>
                    <a:pt x="4640" y="2313"/>
                  </a:lnTo>
                  <a:lnTo>
                    <a:pt x="4686" y="2370"/>
                  </a:lnTo>
                  <a:lnTo>
                    <a:pt x="4689" y="2372"/>
                  </a:lnTo>
                  <a:lnTo>
                    <a:pt x="4706" y="2380"/>
                  </a:lnTo>
                  <a:lnTo>
                    <a:pt x="4723" y="2389"/>
                  </a:lnTo>
                  <a:lnTo>
                    <a:pt x="4679" y="2329"/>
                  </a:lnTo>
                  <a:lnTo>
                    <a:pt x="4633" y="2269"/>
                  </a:lnTo>
                  <a:lnTo>
                    <a:pt x="4595" y="2256"/>
                  </a:lnTo>
                  <a:close/>
                  <a:moveTo>
                    <a:pt x="4502" y="2147"/>
                  </a:moveTo>
                  <a:lnTo>
                    <a:pt x="4537" y="2187"/>
                  </a:lnTo>
                  <a:lnTo>
                    <a:pt x="4572" y="2229"/>
                  </a:lnTo>
                  <a:lnTo>
                    <a:pt x="4612" y="2242"/>
                  </a:lnTo>
                  <a:lnTo>
                    <a:pt x="4578" y="2199"/>
                  </a:lnTo>
                  <a:lnTo>
                    <a:pt x="4543" y="2156"/>
                  </a:lnTo>
                  <a:lnTo>
                    <a:pt x="4502" y="2147"/>
                  </a:lnTo>
                  <a:close/>
                  <a:moveTo>
                    <a:pt x="4427" y="2062"/>
                  </a:moveTo>
                  <a:lnTo>
                    <a:pt x="4479" y="2120"/>
                  </a:lnTo>
                  <a:lnTo>
                    <a:pt x="4521" y="2129"/>
                  </a:lnTo>
                  <a:lnTo>
                    <a:pt x="4495" y="2098"/>
                  </a:lnTo>
                  <a:lnTo>
                    <a:pt x="4469" y="2068"/>
                  </a:lnTo>
                  <a:lnTo>
                    <a:pt x="4427" y="2062"/>
                  </a:lnTo>
                  <a:close/>
                  <a:moveTo>
                    <a:pt x="4366" y="1996"/>
                  </a:moveTo>
                  <a:lnTo>
                    <a:pt x="4403" y="2036"/>
                  </a:lnTo>
                  <a:lnTo>
                    <a:pt x="4446" y="2041"/>
                  </a:lnTo>
                  <a:lnTo>
                    <a:pt x="4409" y="1998"/>
                  </a:lnTo>
                  <a:lnTo>
                    <a:pt x="4366" y="1996"/>
                  </a:lnTo>
                  <a:close/>
                  <a:moveTo>
                    <a:pt x="4317" y="1945"/>
                  </a:moveTo>
                  <a:lnTo>
                    <a:pt x="4342" y="1970"/>
                  </a:lnTo>
                  <a:lnTo>
                    <a:pt x="4385" y="1972"/>
                  </a:lnTo>
                  <a:lnTo>
                    <a:pt x="4360" y="1943"/>
                  </a:lnTo>
                  <a:lnTo>
                    <a:pt x="4317" y="1945"/>
                  </a:lnTo>
                  <a:close/>
                  <a:moveTo>
                    <a:pt x="4278" y="1904"/>
                  </a:moveTo>
                  <a:lnTo>
                    <a:pt x="4292" y="1919"/>
                  </a:lnTo>
                  <a:lnTo>
                    <a:pt x="4336" y="1917"/>
                  </a:lnTo>
                  <a:lnTo>
                    <a:pt x="4320" y="1900"/>
                  </a:lnTo>
                  <a:lnTo>
                    <a:pt x="4278" y="1904"/>
                  </a:lnTo>
                  <a:close/>
                  <a:moveTo>
                    <a:pt x="4246" y="1871"/>
                  </a:moveTo>
                  <a:lnTo>
                    <a:pt x="4251" y="1877"/>
                  </a:lnTo>
                  <a:lnTo>
                    <a:pt x="4295" y="1872"/>
                  </a:lnTo>
                  <a:lnTo>
                    <a:pt x="4287" y="1864"/>
                  </a:lnTo>
                  <a:lnTo>
                    <a:pt x="4246" y="1871"/>
                  </a:lnTo>
                  <a:close/>
                  <a:moveTo>
                    <a:pt x="5006" y="2880"/>
                  </a:moveTo>
                  <a:lnTo>
                    <a:pt x="5049" y="2948"/>
                  </a:lnTo>
                  <a:lnTo>
                    <a:pt x="5090" y="3018"/>
                  </a:lnTo>
                  <a:lnTo>
                    <a:pt x="5111" y="3053"/>
                  </a:lnTo>
                  <a:lnTo>
                    <a:pt x="5131" y="3088"/>
                  </a:lnTo>
                  <a:lnTo>
                    <a:pt x="5170" y="3159"/>
                  </a:lnTo>
                  <a:lnTo>
                    <a:pt x="5134" y="3092"/>
                  </a:lnTo>
                  <a:lnTo>
                    <a:pt x="5097" y="3025"/>
                  </a:lnTo>
                  <a:lnTo>
                    <a:pt x="5059" y="2959"/>
                  </a:lnTo>
                  <a:lnTo>
                    <a:pt x="5021" y="2893"/>
                  </a:lnTo>
                  <a:lnTo>
                    <a:pt x="5006" y="2880"/>
                  </a:lnTo>
                  <a:close/>
                  <a:moveTo>
                    <a:pt x="4794" y="2570"/>
                  </a:moveTo>
                  <a:lnTo>
                    <a:pt x="4842" y="2636"/>
                  </a:lnTo>
                  <a:lnTo>
                    <a:pt x="4889" y="2702"/>
                  </a:lnTo>
                  <a:lnTo>
                    <a:pt x="4912" y="2735"/>
                  </a:lnTo>
                  <a:lnTo>
                    <a:pt x="4934" y="2769"/>
                  </a:lnTo>
                  <a:lnTo>
                    <a:pt x="4979" y="2837"/>
                  </a:lnTo>
                  <a:lnTo>
                    <a:pt x="4996" y="2852"/>
                  </a:lnTo>
                  <a:lnTo>
                    <a:pt x="4975" y="2819"/>
                  </a:lnTo>
                  <a:lnTo>
                    <a:pt x="4954" y="2785"/>
                  </a:lnTo>
                  <a:lnTo>
                    <a:pt x="4933" y="2752"/>
                  </a:lnTo>
                  <a:lnTo>
                    <a:pt x="4911" y="2719"/>
                  </a:lnTo>
                  <a:lnTo>
                    <a:pt x="4867" y="2654"/>
                  </a:lnTo>
                  <a:lnTo>
                    <a:pt x="4823" y="2589"/>
                  </a:lnTo>
                  <a:lnTo>
                    <a:pt x="4794" y="2570"/>
                  </a:lnTo>
                  <a:close/>
                  <a:moveTo>
                    <a:pt x="4638" y="2368"/>
                  </a:moveTo>
                  <a:lnTo>
                    <a:pt x="4671" y="2409"/>
                  </a:lnTo>
                  <a:lnTo>
                    <a:pt x="4704" y="2452"/>
                  </a:lnTo>
                  <a:lnTo>
                    <a:pt x="4736" y="2494"/>
                  </a:lnTo>
                  <a:lnTo>
                    <a:pt x="4769" y="2536"/>
                  </a:lnTo>
                  <a:lnTo>
                    <a:pt x="4799" y="2555"/>
                  </a:lnTo>
                  <a:lnTo>
                    <a:pt x="4768" y="2512"/>
                  </a:lnTo>
                  <a:lnTo>
                    <a:pt x="4736" y="2469"/>
                  </a:lnTo>
                  <a:lnTo>
                    <a:pt x="4704" y="2425"/>
                  </a:lnTo>
                  <a:lnTo>
                    <a:pt x="4671" y="2383"/>
                  </a:lnTo>
                  <a:lnTo>
                    <a:pt x="4638" y="2368"/>
                  </a:lnTo>
                  <a:close/>
                  <a:moveTo>
                    <a:pt x="4523" y="2233"/>
                  </a:moveTo>
                  <a:lnTo>
                    <a:pt x="4569" y="2286"/>
                  </a:lnTo>
                  <a:lnTo>
                    <a:pt x="4614" y="2340"/>
                  </a:lnTo>
                  <a:lnTo>
                    <a:pt x="4649" y="2355"/>
                  </a:lnTo>
                  <a:lnTo>
                    <a:pt x="4606" y="2300"/>
                  </a:lnTo>
                  <a:lnTo>
                    <a:pt x="4561" y="2245"/>
                  </a:lnTo>
                  <a:lnTo>
                    <a:pt x="4523" y="2233"/>
                  </a:lnTo>
                  <a:close/>
                  <a:moveTo>
                    <a:pt x="4431" y="2132"/>
                  </a:moveTo>
                  <a:lnTo>
                    <a:pt x="4465" y="2169"/>
                  </a:lnTo>
                  <a:lnTo>
                    <a:pt x="4499" y="2206"/>
                  </a:lnTo>
                  <a:lnTo>
                    <a:pt x="4538" y="2218"/>
                  </a:lnTo>
                  <a:lnTo>
                    <a:pt x="4505" y="2179"/>
                  </a:lnTo>
                  <a:lnTo>
                    <a:pt x="4471" y="2140"/>
                  </a:lnTo>
                  <a:lnTo>
                    <a:pt x="4431" y="2132"/>
                  </a:lnTo>
                  <a:close/>
                  <a:moveTo>
                    <a:pt x="4357" y="2054"/>
                  </a:moveTo>
                  <a:lnTo>
                    <a:pt x="4406" y="2105"/>
                  </a:lnTo>
                  <a:lnTo>
                    <a:pt x="4448" y="2113"/>
                  </a:lnTo>
                  <a:lnTo>
                    <a:pt x="4398" y="2059"/>
                  </a:lnTo>
                  <a:lnTo>
                    <a:pt x="4357" y="2054"/>
                  </a:lnTo>
                  <a:close/>
                  <a:moveTo>
                    <a:pt x="4298" y="1994"/>
                  </a:moveTo>
                  <a:lnTo>
                    <a:pt x="4332" y="2028"/>
                  </a:lnTo>
                  <a:lnTo>
                    <a:pt x="4374" y="2033"/>
                  </a:lnTo>
                  <a:lnTo>
                    <a:pt x="4339" y="1995"/>
                  </a:lnTo>
                  <a:lnTo>
                    <a:pt x="4298" y="1994"/>
                  </a:lnTo>
                  <a:close/>
                  <a:moveTo>
                    <a:pt x="4251" y="1948"/>
                  </a:moveTo>
                  <a:lnTo>
                    <a:pt x="4272" y="1969"/>
                  </a:lnTo>
                  <a:lnTo>
                    <a:pt x="4315" y="1969"/>
                  </a:lnTo>
                  <a:lnTo>
                    <a:pt x="4292" y="1946"/>
                  </a:lnTo>
                  <a:lnTo>
                    <a:pt x="4251" y="1948"/>
                  </a:lnTo>
                  <a:close/>
                  <a:moveTo>
                    <a:pt x="4213" y="1912"/>
                  </a:moveTo>
                  <a:lnTo>
                    <a:pt x="4224" y="1922"/>
                  </a:lnTo>
                  <a:lnTo>
                    <a:pt x="4267" y="1920"/>
                  </a:lnTo>
                  <a:lnTo>
                    <a:pt x="4254" y="1907"/>
                  </a:lnTo>
                  <a:lnTo>
                    <a:pt x="4213" y="1912"/>
                  </a:lnTo>
                  <a:close/>
                  <a:moveTo>
                    <a:pt x="4183" y="1882"/>
                  </a:moveTo>
                  <a:lnTo>
                    <a:pt x="4185" y="1885"/>
                  </a:lnTo>
                  <a:lnTo>
                    <a:pt x="4227" y="1879"/>
                  </a:lnTo>
                  <a:lnTo>
                    <a:pt x="4223" y="1875"/>
                  </a:lnTo>
                  <a:lnTo>
                    <a:pt x="4183" y="1882"/>
                  </a:lnTo>
                  <a:close/>
                  <a:moveTo>
                    <a:pt x="4123" y="1930"/>
                  </a:moveTo>
                  <a:lnTo>
                    <a:pt x="4117" y="1925"/>
                  </a:lnTo>
                  <a:lnTo>
                    <a:pt x="4079" y="1930"/>
                  </a:lnTo>
                  <a:lnTo>
                    <a:pt x="4083" y="1934"/>
                  </a:lnTo>
                  <a:lnTo>
                    <a:pt x="4123" y="1930"/>
                  </a:lnTo>
                  <a:close/>
                  <a:moveTo>
                    <a:pt x="4167" y="1970"/>
                  </a:moveTo>
                  <a:lnTo>
                    <a:pt x="4151" y="1955"/>
                  </a:lnTo>
                  <a:lnTo>
                    <a:pt x="4113" y="1959"/>
                  </a:lnTo>
                  <a:lnTo>
                    <a:pt x="4127" y="1971"/>
                  </a:lnTo>
                  <a:lnTo>
                    <a:pt x="4167" y="1970"/>
                  </a:lnTo>
                  <a:close/>
                  <a:moveTo>
                    <a:pt x="4223" y="2021"/>
                  </a:moveTo>
                  <a:lnTo>
                    <a:pt x="4194" y="1994"/>
                  </a:lnTo>
                  <a:lnTo>
                    <a:pt x="4156" y="1995"/>
                  </a:lnTo>
                  <a:lnTo>
                    <a:pt x="4183" y="2019"/>
                  </a:lnTo>
                  <a:lnTo>
                    <a:pt x="4223" y="2021"/>
                  </a:lnTo>
                  <a:close/>
                  <a:moveTo>
                    <a:pt x="4292" y="2087"/>
                  </a:moveTo>
                  <a:lnTo>
                    <a:pt x="4249" y="2045"/>
                  </a:lnTo>
                  <a:lnTo>
                    <a:pt x="4211" y="2043"/>
                  </a:lnTo>
                  <a:lnTo>
                    <a:pt x="4253" y="2082"/>
                  </a:lnTo>
                  <a:lnTo>
                    <a:pt x="4292" y="2087"/>
                  </a:lnTo>
                  <a:close/>
                  <a:moveTo>
                    <a:pt x="4380" y="2175"/>
                  </a:moveTo>
                  <a:lnTo>
                    <a:pt x="4349" y="2143"/>
                  </a:lnTo>
                  <a:lnTo>
                    <a:pt x="4318" y="2112"/>
                  </a:lnTo>
                  <a:lnTo>
                    <a:pt x="4280" y="2106"/>
                  </a:lnTo>
                  <a:lnTo>
                    <a:pt x="4312" y="2136"/>
                  </a:lnTo>
                  <a:lnTo>
                    <a:pt x="4343" y="2166"/>
                  </a:lnTo>
                  <a:lnTo>
                    <a:pt x="4380" y="2175"/>
                  </a:lnTo>
                  <a:close/>
                  <a:moveTo>
                    <a:pt x="4492" y="2293"/>
                  </a:moveTo>
                  <a:lnTo>
                    <a:pt x="4449" y="2246"/>
                  </a:lnTo>
                  <a:lnTo>
                    <a:pt x="4406" y="2201"/>
                  </a:lnTo>
                  <a:lnTo>
                    <a:pt x="4370" y="2192"/>
                  </a:lnTo>
                  <a:lnTo>
                    <a:pt x="4415" y="2236"/>
                  </a:lnTo>
                  <a:lnTo>
                    <a:pt x="4459" y="2281"/>
                  </a:lnTo>
                  <a:lnTo>
                    <a:pt x="4492" y="2293"/>
                  </a:lnTo>
                  <a:close/>
                  <a:moveTo>
                    <a:pt x="4634" y="2457"/>
                  </a:moveTo>
                  <a:lnTo>
                    <a:pt x="4605" y="2421"/>
                  </a:lnTo>
                  <a:lnTo>
                    <a:pt x="4576" y="2387"/>
                  </a:lnTo>
                  <a:lnTo>
                    <a:pt x="4547" y="2354"/>
                  </a:lnTo>
                  <a:lnTo>
                    <a:pt x="4517" y="2320"/>
                  </a:lnTo>
                  <a:lnTo>
                    <a:pt x="4485" y="2309"/>
                  </a:lnTo>
                  <a:lnTo>
                    <a:pt x="4516" y="2341"/>
                  </a:lnTo>
                  <a:lnTo>
                    <a:pt x="4547" y="2375"/>
                  </a:lnTo>
                  <a:lnTo>
                    <a:pt x="4577" y="2408"/>
                  </a:lnTo>
                  <a:lnTo>
                    <a:pt x="4607" y="2443"/>
                  </a:lnTo>
                  <a:lnTo>
                    <a:pt x="4621" y="2450"/>
                  </a:lnTo>
                  <a:lnTo>
                    <a:pt x="4634" y="2457"/>
                  </a:lnTo>
                  <a:close/>
                  <a:moveTo>
                    <a:pt x="4839" y="2719"/>
                  </a:moveTo>
                  <a:lnTo>
                    <a:pt x="4795" y="2661"/>
                  </a:lnTo>
                  <a:lnTo>
                    <a:pt x="4773" y="2631"/>
                  </a:lnTo>
                  <a:lnTo>
                    <a:pt x="4751" y="2602"/>
                  </a:lnTo>
                  <a:lnTo>
                    <a:pt x="4729" y="2574"/>
                  </a:lnTo>
                  <a:lnTo>
                    <a:pt x="4706" y="2545"/>
                  </a:lnTo>
                  <a:lnTo>
                    <a:pt x="4684" y="2517"/>
                  </a:lnTo>
                  <a:lnTo>
                    <a:pt x="4661" y="2489"/>
                  </a:lnTo>
                  <a:lnTo>
                    <a:pt x="4635" y="2474"/>
                  </a:lnTo>
                  <a:lnTo>
                    <a:pt x="4684" y="2532"/>
                  </a:lnTo>
                  <a:lnTo>
                    <a:pt x="4708" y="2561"/>
                  </a:lnTo>
                  <a:lnTo>
                    <a:pt x="4732" y="2590"/>
                  </a:lnTo>
                  <a:lnTo>
                    <a:pt x="4755" y="2619"/>
                  </a:lnTo>
                  <a:lnTo>
                    <a:pt x="4779" y="2649"/>
                  </a:lnTo>
                  <a:lnTo>
                    <a:pt x="4825" y="2709"/>
                  </a:lnTo>
                  <a:lnTo>
                    <a:pt x="4839" y="2719"/>
                  </a:lnTo>
                  <a:close/>
                  <a:moveTo>
                    <a:pt x="4976" y="2920"/>
                  </a:moveTo>
                  <a:lnTo>
                    <a:pt x="4949" y="2879"/>
                  </a:lnTo>
                  <a:lnTo>
                    <a:pt x="4922" y="2838"/>
                  </a:lnTo>
                  <a:lnTo>
                    <a:pt x="4894" y="2798"/>
                  </a:lnTo>
                  <a:lnTo>
                    <a:pt x="4866" y="2758"/>
                  </a:lnTo>
                  <a:lnTo>
                    <a:pt x="4855" y="2749"/>
                  </a:lnTo>
                  <a:lnTo>
                    <a:pt x="4886" y="2791"/>
                  </a:lnTo>
                  <a:lnTo>
                    <a:pt x="4917" y="2834"/>
                  </a:lnTo>
                  <a:lnTo>
                    <a:pt x="4932" y="2855"/>
                  </a:lnTo>
                  <a:lnTo>
                    <a:pt x="4947" y="2877"/>
                  </a:lnTo>
                  <a:lnTo>
                    <a:pt x="4976" y="2920"/>
                  </a:lnTo>
                  <a:close/>
                  <a:moveTo>
                    <a:pt x="4933" y="2814"/>
                  </a:moveTo>
                  <a:lnTo>
                    <a:pt x="4973" y="2872"/>
                  </a:lnTo>
                  <a:lnTo>
                    <a:pt x="5011" y="2932"/>
                  </a:lnTo>
                  <a:lnTo>
                    <a:pt x="5049" y="2992"/>
                  </a:lnTo>
                  <a:lnTo>
                    <a:pt x="5086" y="3053"/>
                  </a:lnTo>
                  <a:lnTo>
                    <a:pt x="5052" y="2996"/>
                  </a:lnTo>
                  <a:lnTo>
                    <a:pt x="5018" y="2938"/>
                  </a:lnTo>
                  <a:lnTo>
                    <a:pt x="4983" y="2881"/>
                  </a:lnTo>
                  <a:lnTo>
                    <a:pt x="4965" y="2853"/>
                  </a:lnTo>
                  <a:lnTo>
                    <a:pt x="4947" y="2826"/>
                  </a:lnTo>
                  <a:lnTo>
                    <a:pt x="4933" y="2814"/>
                  </a:lnTo>
                  <a:close/>
                  <a:moveTo>
                    <a:pt x="4716" y="2521"/>
                  </a:moveTo>
                  <a:lnTo>
                    <a:pt x="4765" y="2583"/>
                  </a:lnTo>
                  <a:lnTo>
                    <a:pt x="4812" y="2645"/>
                  </a:lnTo>
                  <a:lnTo>
                    <a:pt x="4836" y="2677"/>
                  </a:lnTo>
                  <a:lnTo>
                    <a:pt x="4859" y="2708"/>
                  </a:lnTo>
                  <a:lnTo>
                    <a:pt x="4882" y="2740"/>
                  </a:lnTo>
                  <a:lnTo>
                    <a:pt x="4905" y="2773"/>
                  </a:lnTo>
                  <a:lnTo>
                    <a:pt x="4920" y="2786"/>
                  </a:lnTo>
                  <a:lnTo>
                    <a:pt x="4899" y="2754"/>
                  </a:lnTo>
                  <a:lnTo>
                    <a:pt x="4878" y="2723"/>
                  </a:lnTo>
                  <a:lnTo>
                    <a:pt x="4856" y="2692"/>
                  </a:lnTo>
                  <a:lnTo>
                    <a:pt x="4834" y="2661"/>
                  </a:lnTo>
                  <a:lnTo>
                    <a:pt x="4812" y="2630"/>
                  </a:lnTo>
                  <a:lnTo>
                    <a:pt x="4790" y="2599"/>
                  </a:lnTo>
                  <a:lnTo>
                    <a:pt x="4767" y="2568"/>
                  </a:lnTo>
                  <a:lnTo>
                    <a:pt x="4744" y="2538"/>
                  </a:lnTo>
                  <a:lnTo>
                    <a:pt x="4716" y="2521"/>
                  </a:lnTo>
                  <a:close/>
                  <a:moveTo>
                    <a:pt x="4563" y="2338"/>
                  </a:moveTo>
                  <a:lnTo>
                    <a:pt x="4595" y="2375"/>
                  </a:lnTo>
                  <a:lnTo>
                    <a:pt x="4627" y="2412"/>
                  </a:lnTo>
                  <a:lnTo>
                    <a:pt x="4658" y="2450"/>
                  </a:lnTo>
                  <a:lnTo>
                    <a:pt x="4690" y="2488"/>
                  </a:lnTo>
                  <a:lnTo>
                    <a:pt x="4719" y="2505"/>
                  </a:lnTo>
                  <a:lnTo>
                    <a:pt x="4689" y="2466"/>
                  </a:lnTo>
                  <a:lnTo>
                    <a:pt x="4658" y="2428"/>
                  </a:lnTo>
                  <a:lnTo>
                    <a:pt x="4628" y="2389"/>
                  </a:lnTo>
                  <a:lnTo>
                    <a:pt x="4596" y="2351"/>
                  </a:lnTo>
                  <a:lnTo>
                    <a:pt x="4563" y="2338"/>
                  </a:lnTo>
                  <a:close/>
                  <a:moveTo>
                    <a:pt x="4448" y="2212"/>
                  </a:moveTo>
                  <a:lnTo>
                    <a:pt x="4494" y="2261"/>
                  </a:lnTo>
                  <a:lnTo>
                    <a:pt x="4539" y="2310"/>
                  </a:lnTo>
                  <a:lnTo>
                    <a:pt x="4573" y="2323"/>
                  </a:lnTo>
                  <a:lnTo>
                    <a:pt x="4530" y="2273"/>
                  </a:lnTo>
                  <a:lnTo>
                    <a:pt x="4485" y="2222"/>
                  </a:lnTo>
                  <a:lnTo>
                    <a:pt x="4448" y="2212"/>
                  </a:lnTo>
                  <a:close/>
                  <a:moveTo>
                    <a:pt x="4357" y="2118"/>
                  </a:moveTo>
                  <a:lnTo>
                    <a:pt x="4390" y="2152"/>
                  </a:lnTo>
                  <a:lnTo>
                    <a:pt x="4423" y="2185"/>
                  </a:lnTo>
                  <a:lnTo>
                    <a:pt x="4461" y="2196"/>
                  </a:lnTo>
                  <a:lnTo>
                    <a:pt x="4429" y="2160"/>
                  </a:lnTo>
                  <a:lnTo>
                    <a:pt x="4396" y="2125"/>
                  </a:lnTo>
                  <a:lnTo>
                    <a:pt x="4357" y="2118"/>
                  </a:lnTo>
                  <a:close/>
                  <a:moveTo>
                    <a:pt x="4285" y="2048"/>
                  </a:moveTo>
                  <a:lnTo>
                    <a:pt x="4331" y="2093"/>
                  </a:lnTo>
                  <a:lnTo>
                    <a:pt x="4372" y="2099"/>
                  </a:lnTo>
                  <a:lnTo>
                    <a:pt x="4325" y="2051"/>
                  </a:lnTo>
                  <a:lnTo>
                    <a:pt x="4285" y="2048"/>
                  </a:lnTo>
                  <a:close/>
                  <a:moveTo>
                    <a:pt x="4228" y="1994"/>
                  </a:moveTo>
                  <a:lnTo>
                    <a:pt x="4258" y="2023"/>
                  </a:lnTo>
                  <a:lnTo>
                    <a:pt x="4300" y="2026"/>
                  </a:lnTo>
                  <a:lnTo>
                    <a:pt x="4268" y="1994"/>
                  </a:lnTo>
                  <a:lnTo>
                    <a:pt x="4228" y="1994"/>
                  </a:lnTo>
                  <a:close/>
                  <a:moveTo>
                    <a:pt x="4183" y="1953"/>
                  </a:moveTo>
                  <a:lnTo>
                    <a:pt x="4201" y="1969"/>
                  </a:lnTo>
                  <a:lnTo>
                    <a:pt x="4242" y="1969"/>
                  </a:lnTo>
                  <a:lnTo>
                    <a:pt x="4223" y="1950"/>
                  </a:lnTo>
                  <a:lnTo>
                    <a:pt x="4183" y="1953"/>
                  </a:lnTo>
                  <a:close/>
                  <a:moveTo>
                    <a:pt x="4147" y="1920"/>
                  </a:moveTo>
                  <a:lnTo>
                    <a:pt x="4155" y="1928"/>
                  </a:lnTo>
                  <a:lnTo>
                    <a:pt x="4196" y="1924"/>
                  </a:lnTo>
                  <a:lnTo>
                    <a:pt x="4186" y="1915"/>
                  </a:lnTo>
                  <a:lnTo>
                    <a:pt x="4147" y="1920"/>
                  </a:lnTo>
                  <a:close/>
                  <a:moveTo>
                    <a:pt x="4048" y="1938"/>
                  </a:moveTo>
                  <a:lnTo>
                    <a:pt x="4045" y="1935"/>
                  </a:lnTo>
                  <a:lnTo>
                    <a:pt x="4008" y="1941"/>
                  </a:lnTo>
                  <a:lnTo>
                    <a:pt x="4048" y="1938"/>
                  </a:lnTo>
                  <a:close/>
                  <a:moveTo>
                    <a:pt x="4090" y="1972"/>
                  </a:moveTo>
                  <a:lnTo>
                    <a:pt x="4078" y="1962"/>
                  </a:lnTo>
                  <a:lnTo>
                    <a:pt x="4040" y="1966"/>
                  </a:lnTo>
                  <a:lnTo>
                    <a:pt x="4051" y="1974"/>
                  </a:lnTo>
                  <a:lnTo>
                    <a:pt x="4090" y="1972"/>
                  </a:lnTo>
                  <a:close/>
                  <a:moveTo>
                    <a:pt x="4143" y="2017"/>
                  </a:moveTo>
                  <a:lnTo>
                    <a:pt x="4119" y="1997"/>
                  </a:lnTo>
                  <a:lnTo>
                    <a:pt x="4081" y="1998"/>
                  </a:lnTo>
                  <a:lnTo>
                    <a:pt x="4104" y="2016"/>
                  </a:lnTo>
                  <a:lnTo>
                    <a:pt x="4143" y="2017"/>
                  </a:lnTo>
                  <a:close/>
                  <a:moveTo>
                    <a:pt x="4210" y="2076"/>
                  </a:moveTo>
                  <a:lnTo>
                    <a:pt x="4171" y="2041"/>
                  </a:lnTo>
                  <a:lnTo>
                    <a:pt x="4133" y="2040"/>
                  </a:lnTo>
                  <a:lnTo>
                    <a:pt x="4171" y="2072"/>
                  </a:lnTo>
                  <a:lnTo>
                    <a:pt x="4210" y="2076"/>
                  </a:lnTo>
                  <a:close/>
                  <a:moveTo>
                    <a:pt x="4296" y="2155"/>
                  </a:moveTo>
                  <a:lnTo>
                    <a:pt x="4237" y="2101"/>
                  </a:lnTo>
                  <a:lnTo>
                    <a:pt x="4199" y="2096"/>
                  </a:lnTo>
                  <a:lnTo>
                    <a:pt x="4258" y="2148"/>
                  </a:lnTo>
                  <a:lnTo>
                    <a:pt x="4296" y="2155"/>
                  </a:lnTo>
                  <a:close/>
                  <a:moveTo>
                    <a:pt x="4406" y="2263"/>
                  </a:moveTo>
                  <a:lnTo>
                    <a:pt x="4364" y="2222"/>
                  </a:lnTo>
                  <a:lnTo>
                    <a:pt x="4322" y="2181"/>
                  </a:lnTo>
                  <a:lnTo>
                    <a:pt x="4286" y="2173"/>
                  </a:lnTo>
                  <a:lnTo>
                    <a:pt x="4329" y="2212"/>
                  </a:lnTo>
                  <a:lnTo>
                    <a:pt x="4372" y="2252"/>
                  </a:lnTo>
                  <a:lnTo>
                    <a:pt x="4406" y="2263"/>
                  </a:lnTo>
                  <a:close/>
                  <a:moveTo>
                    <a:pt x="4549" y="2414"/>
                  </a:moveTo>
                  <a:lnTo>
                    <a:pt x="4520" y="2383"/>
                  </a:lnTo>
                  <a:lnTo>
                    <a:pt x="4491" y="2352"/>
                  </a:lnTo>
                  <a:lnTo>
                    <a:pt x="4462" y="2321"/>
                  </a:lnTo>
                  <a:lnTo>
                    <a:pt x="4432" y="2290"/>
                  </a:lnTo>
                  <a:lnTo>
                    <a:pt x="4400" y="2279"/>
                  </a:lnTo>
                  <a:lnTo>
                    <a:pt x="4431" y="2309"/>
                  </a:lnTo>
                  <a:lnTo>
                    <a:pt x="4461" y="2340"/>
                  </a:lnTo>
                  <a:lnTo>
                    <a:pt x="4491" y="2371"/>
                  </a:lnTo>
                  <a:lnTo>
                    <a:pt x="4521" y="2402"/>
                  </a:lnTo>
                  <a:lnTo>
                    <a:pt x="4549" y="2414"/>
                  </a:lnTo>
                  <a:close/>
                  <a:moveTo>
                    <a:pt x="4750" y="2653"/>
                  </a:moveTo>
                  <a:lnTo>
                    <a:pt x="4707" y="2600"/>
                  </a:lnTo>
                  <a:lnTo>
                    <a:pt x="4664" y="2547"/>
                  </a:lnTo>
                  <a:lnTo>
                    <a:pt x="4619" y="2495"/>
                  </a:lnTo>
                  <a:lnTo>
                    <a:pt x="4574" y="2444"/>
                  </a:lnTo>
                  <a:lnTo>
                    <a:pt x="4549" y="2432"/>
                  </a:lnTo>
                  <a:lnTo>
                    <a:pt x="4573" y="2458"/>
                  </a:lnTo>
                  <a:lnTo>
                    <a:pt x="4596" y="2483"/>
                  </a:lnTo>
                  <a:lnTo>
                    <a:pt x="4643" y="2536"/>
                  </a:lnTo>
                  <a:lnTo>
                    <a:pt x="4689" y="2589"/>
                  </a:lnTo>
                  <a:lnTo>
                    <a:pt x="4734" y="2642"/>
                  </a:lnTo>
                  <a:lnTo>
                    <a:pt x="4750" y="2653"/>
                  </a:lnTo>
                  <a:close/>
                  <a:moveTo>
                    <a:pt x="4919" y="2881"/>
                  </a:moveTo>
                  <a:lnTo>
                    <a:pt x="4885" y="2833"/>
                  </a:lnTo>
                  <a:lnTo>
                    <a:pt x="4850" y="2785"/>
                  </a:lnTo>
                  <a:lnTo>
                    <a:pt x="4815" y="2737"/>
                  </a:lnTo>
                  <a:lnTo>
                    <a:pt x="4779" y="2690"/>
                  </a:lnTo>
                  <a:lnTo>
                    <a:pt x="4766" y="2681"/>
                  </a:lnTo>
                  <a:lnTo>
                    <a:pt x="4805" y="2730"/>
                  </a:lnTo>
                  <a:lnTo>
                    <a:pt x="4844" y="2780"/>
                  </a:lnTo>
                  <a:lnTo>
                    <a:pt x="4882" y="2830"/>
                  </a:lnTo>
                  <a:lnTo>
                    <a:pt x="4919" y="2881"/>
                  </a:lnTo>
                  <a:close/>
                  <a:moveTo>
                    <a:pt x="2767" y="0"/>
                  </a:moveTo>
                  <a:lnTo>
                    <a:pt x="2797" y="21"/>
                  </a:lnTo>
                  <a:lnTo>
                    <a:pt x="2826" y="41"/>
                  </a:lnTo>
                  <a:lnTo>
                    <a:pt x="2885" y="82"/>
                  </a:lnTo>
                  <a:lnTo>
                    <a:pt x="2944" y="124"/>
                  </a:lnTo>
                  <a:lnTo>
                    <a:pt x="3002" y="167"/>
                  </a:lnTo>
                  <a:lnTo>
                    <a:pt x="3059" y="210"/>
                  </a:lnTo>
                  <a:lnTo>
                    <a:pt x="3088" y="232"/>
                  </a:lnTo>
                  <a:lnTo>
                    <a:pt x="3117" y="254"/>
                  </a:lnTo>
                  <a:lnTo>
                    <a:pt x="3173" y="299"/>
                  </a:lnTo>
                  <a:lnTo>
                    <a:pt x="3229" y="344"/>
                  </a:lnTo>
                  <a:lnTo>
                    <a:pt x="3285" y="389"/>
                  </a:lnTo>
                  <a:lnTo>
                    <a:pt x="3340" y="435"/>
                  </a:lnTo>
                  <a:lnTo>
                    <a:pt x="3395" y="481"/>
                  </a:lnTo>
                  <a:lnTo>
                    <a:pt x="3449" y="528"/>
                  </a:lnTo>
                  <a:lnTo>
                    <a:pt x="3503" y="576"/>
                  </a:lnTo>
                  <a:lnTo>
                    <a:pt x="3556" y="624"/>
                  </a:lnTo>
                  <a:lnTo>
                    <a:pt x="3609" y="673"/>
                  </a:lnTo>
                  <a:lnTo>
                    <a:pt x="3661" y="722"/>
                  </a:lnTo>
                  <a:lnTo>
                    <a:pt x="3713" y="772"/>
                  </a:lnTo>
                  <a:lnTo>
                    <a:pt x="3764" y="823"/>
                  </a:lnTo>
                  <a:lnTo>
                    <a:pt x="3815" y="874"/>
                  </a:lnTo>
                  <a:lnTo>
                    <a:pt x="3865" y="925"/>
                  </a:lnTo>
                  <a:lnTo>
                    <a:pt x="3914" y="977"/>
                  </a:lnTo>
                  <a:lnTo>
                    <a:pt x="3964" y="1029"/>
                  </a:lnTo>
                  <a:lnTo>
                    <a:pt x="4012" y="1082"/>
                  </a:lnTo>
                  <a:lnTo>
                    <a:pt x="4060" y="1136"/>
                  </a:lnTo>
                  <a:lnTo>
                    <a:pt x="4108" y="1189"/>
                  </a:lnTo>
                  <a:lnTo>
                    <a:pt x="4155" y="1244"/>
                  </a:lnTo>
                  <a:lnTo>
                    <a:pt x="4201" y="1299"/>
                  </a:lnTo>
                  <a:lnTo>
                    <a:pt x="4247" y="1355"/>
                  </a:lnTo>
                  <a:lnTo>
                    <a:pt x="4292" y="1411"/>
                  </a:lnTo>
                  <a:lnTo>
                    <a:pt x="4337" y="1467"/>
                  </a:lnTo>
                  <a:lnTo>
                    <a:pt x="4381" y="1524"/>
                  </a:lnTo>
                  <a:lnTo>
                    <a:pt x="4424" y="1581"/>
                  </a:lnTo>
                  <a:lnTo>
                    <a:pt x="4590" y="1498"/>
                  </a:lnTo>
                  <a:lnTo>
                    <a:pt x="4670" y="1458"/>
                  </a:lnTo>
                  <a:lnTo>
                    <a:pt x="4748" y="1419"/>
                  </a:lnTo>
                  <a:lnTo>
                    <a:pt x="4827" y="1382"/>
                  </a:lnTo>
                  <a:lnTo>
                    <a:pt x="4866" y="1364"/>
                  </a:lnTo>
                  <a:lnTo>
                    <a:pt x="4904" y="1345"/>
                  </a:lnTo>
                  <a:lnTo>
                    <a:pt x="4943" y="1328"/>
                  </a:lnTo>
                  <a:lnTo>
                    <a:pt x="4983" y="1312"/>
                  </a:lnTo>
                  <a:lnTo>
                    <a:pt x="5022" y="1296"/>
                  </a:lnTo>
                  <a:lnTo>
                    <a:pt x="5061" y="1281"/>
                  </a:lnTo>
                  <a:lnTo>
                    <a:pt x="5101" y="1266"/>
                  </a:lnTo>
                  <a:lnTo>
                    <a:pt x="5141" y="1252"/>
                  </a:lnTo>
                  <a:lnTo>
                    <a:pt x="5181" y="1239"/>
                  </a:lnTo>
                  <a:lnTo>
                    <a:pt x="5222" y="1226"/>
                  </a:lnTo>
                  <a:lnTo>
                    <a:pt x="5263" y="1214"/>
                  </a:lnTo>
                  <a:lnTo>
                    <a:pt x="5304" y="1203"/>
                  </a:lnTo>
                  <a:lnTo>
                    <a:pt x="5347" y="1193"/>
                  </a:lnTo>
                  <a:lnTo>
                    <a:pt x="5389" y="1184"/>
                  </a:lnTo>
                  <a:lnTo>
                    <a:pt x="5433" y="1175"/>
                  </a:lnTo>
                  <a:lnTo>
                    <a:pt x="5477" y="1167"/>
                  </a:lnTo>
                  <a:lnTo>
                    <a:pt x="5499" y="1164"/>
                  </a:lnTo>
                  <a:lnTo>
                    <a:pt x="5522" y="1161"/>
                  </a:lnTo>
                  <a:lnTo>
                    <a:pt x="5568" y="1155"/>
                  </a:lnTo>
                  <a:lnTo>
                    <a:pt x="5614" y="1150"/>
                  </a:lnTo>
                  <a:lnTo>
                    <a:pt x="5638" y="1148"/>
                  </a:lnTo>
                  <a:lnTo>
                    <a:pt x="5662" y="1146"/>
                  </a:lnTo>
                  <a:lnTo>
                    <a:pt x="5711" y="1144"/>
                  </a:lnTo>
                  <a:lnTo>
                    <a:pt x="5760" y="1142"/>
                  </a:lnTo>
                  <a:lnTo>
                    <a:pt x="5760" y="1191"/>
                  </a:lnTo>
                  <a:lnTo>
                    <a:pt x="5726" y="1192"/>
                  </a:lnTo>
                  <a:lnTo>
                    <a:pt x="5692" y="1194"/>
                  </a:lnTo>
                  <a:lnTo>
                    <a:pt x="5659" y="1196"/>
                  </a:lnTo>
                  <a:lnTo>
                    <a:pt x="5626" y="1199"/>
                  </a:lnTo>
                  <a:lnTo>
                    <a:pt x="5594" y="1202"/>
                  </a:lnTo>
                  <a:lnTo>
                    <a:pt x="5562" y="1205"/>
                  </a:lnTo>
                  <a:lnTo>
                    <a:pt x="5531" y="1209"/>
                  </a:lnTo>
                  <a:lnTo>
                    <a:pt x="5499" y="1214"/>
                  </a:lnTo>
                  <a:lnTo>
                    <a:pt x="5469" y="1218"/>
                  </a:lnTo>
                  <a:lnTo>
                    <a:pt x="5438" y="1224"/>
                  </a:lnTo>
                  <a:lnTo>
                    <a:pt x="5408" y="1229"/>
                  </a:lnTo>
                  <a:lnTo>
                    <a:pt x="5378" y="1236"/>
                  </a:lnTo>
                  <a:lnTo>
                    <a:pt x="5349" y="1242"/>
                  </a:lnTo>
                  <a:lnTo>
                    <a:pt x="5320" y="1249"/>
                  </a:lnTo>
                  <a:lnTo>
                    <a:pt x="5291" y="1256"/>
                  </a:lnTo>
                  <a:lnTo>
                    <a:pt x="5262" y="1264"/>
                  </a:lnTo>
                  <a:lnTo>
                    <a:pt x="5288" y="1259"/>
                  </a:lnTo>
                  <a:lnTo>
                    <a:pt x="5313" y="1254"/>
                  </a:lnTo>
                  <a:lnTo>
                    <a:pt x="5366" y="1245"/>
                  </a:lnTo>
                  <a:lnTo>
                    <a:pt x="5392" y="1241"/>
                  </a:lnTo>
                  <a:lnTo>
                    <a:pt x="5419" y="1237"/>
                  </a:lnTo>
                  <a:lnTo>
                    <a:pt x="5446" y="1233"/>
                  </a:lnTo>
                  <a:lnTo>
                    <a:pt x="5473" y="1230"/>
                  </a:lnTo>
                  <a:lnTo>
                    <a:pt x="5501" y="1228"/>
                  </a:lnTo>
                  <a:lnTo>
                    <a:pt x="5528" y="1225"/>
                  </a:lnTo>
                  <a:lnTo>
                    <a:pt x="5557" y="1223"/>
                  </a:lnTo>
                  <a:lnTo>
                    <a:pt x="5585" y="1221"/>
                  </a:lnTo>
                  <a:lnTo>
                    <a:pt x="5614" y="1220"/>
                  </a:lnTo>
                  <a:lnTo>
                    <a:pt x="5643" y="1219"/>
                  </a:lnTo>
                  <a:lnTo>
                    <a:pt x="5673" y="1219"/>
                  </a:lnTo>
                  <a:lnTo>
                    <a:pt x="5702" y="1218"/>
                  </a:lnTo>
                  <a:lnTo>
                    <a:pt x="5731" y="1219"/>
                  </a:lnTo>
                  <a:lnTo>
                    <a:pt x="5760" y="1220"/>
                  </a:lnTo>
                  <a:lnTo>
                    <a:pt x="5760" y="1267"/>
                  </a:lnTo>
                  <a:lnTo>
                    <a:pt x="5731" y="1266"/>
                  </a:lnTo>
                  <a:lnTo>
                    <a:pt x="5702" y="1266"/>
                  </a:lnTo>
                  <a:lnTo>
                    <a:pt x="5663" y="1266"/>
                  </a:lnTo>
                  <a:lnTo>
                    <a:pt x="5625" y="1267"/>
                  </a:lnTo>
                  <a:lnTo>
                    <a:pt x="5588" y="1269"/>
                  </a:lnTo>
                  <a:lnTo>
                    <a:pt x="5550" y="1271"/>
                  </a:lnTo>
                  <a:lnTo>
                    <a:pt x="5532" y="1273"/>
                  </a:lnTo>
                  <a:lnTo>
                    <a:pt x="5514" y="1274"/>
                  </a:lnTo>
                  <a:lnTo>
                    <a:pt x="5478" y="1278"/>
                  </a:lnTo>
                  <a:lnTo>
                    <a:pt x="5442" y="1282"/>
                  </a:lnTo>
                  <a:lnTo>
                    <a:pt x="5407" y="1286"/>
                  </a:lnTo>
                  <a:lnTo>
                    <a:pt x="5373" y="1292"/>
                  </a:lnTo>
                  <a:lnTo>
                    <a:pt x="5338" y="1298"/>
                  </a:lnTo>
                  <a:lnTo>
                    <a:pt x="5305" y="1304"/>
                  </a:lnTo>
                  <a:lnTo>
                    <a:pt x="5271" y="1311"/>
                  </a:lnTo>
                  <a:lnTo>
                    <a:pt x="5238" y="1318"/>
                  </a:lnTo>
                  <a:lnTo>
                    <a:pt x="5205" y="1326"/>
                  </a:lnTo>
                  <a:lnTo>
                    <a:pt x="5173" y="1335"/>
                  </a:lnTo>
                  <a:lnTo>
                    <a:pt x="5141" y="1343"/>
                  </a:lnTo>
                  <a:lnTo>
                    <a:pt x="5169" y="1337"/>
                  </a:lnTo>
                  <a:lnTo>
                    <a:pt x="5198" y="1332"/>
                  </a:lnTo>
                  <a:lnTo>
                    <a:pt x="5227" y="1326"/>
                  </a:lnTo>
                  <a:lnTo>
                    <a:pt x="5257" y="1321"/>
                  </a:lnTo>
                  <a:lnTo>
                    <a:pt x="5286" y="1317"/>
                  </a:lnTo>
                  <a:lnTo>
                    <a:pt x="5316" y="1312"/>
                  </a:lnTo>
                  <a:lnTo>
                    <a:pt x="5346" y="1309"/>
                  </a:lnTo>
                  <a:lnTo>
                    <a:pt x="5377" y="1305"/>
                  </a:lnTo>
                  <a:lnTo>
                    <a:pt x="5408" y="1302"/>
                  </a:lnTo>
                  <a:lnTo>
                    <a:pt x="5439" y="1300"/>
                  </a:lnTo>
                  <a:lnTo>
                    <a:pt x="5471" y="1298"/>
                  </a:lnTo>
                  <a:lnTo>
                    <a:pt x="5503" y="1296"/>
                  </a:lnTo>
                  <a:lnTo>
                    <a:pt x="5535" y="1295"/>
                  </a:lnTo>
                  <a:lnTo>
                    <a:pt x="5568" y="1295"/>
                  </a:lnTo>
                  <a:lnTo>
                    <a:pt x="5601" y="1295"/>
                  </a:lnTo>
                  <a:lnTo>
                    <a:pt x="5635" y="1295"/>
                  </a:lnTo>
                  <a:lnTo>
                    <a:pt x="5667" y="1296"/>
                  </a:lnTo>
                  <a:lnTo>
                    <a:pt x="5698" y="1298"/>
                  </a:lnTo>
                  <a:lnTo>
                    <a:pt x="5729" y="1301"/>
                  </a:lnTo>
                  <a:lnTo>
                    <a:pt x="5760" y="1304"/>
                  </a:lnTo>
                  <a:lnTo>
                    <a:pt x="5760" y="1351"/>
                  </a:lnTo>
                  <a:lnTo>
                    <a:pt x="5729" y="1348"/>
                  </a:lnTo>
                  <a:lnTo>
                    <a:pt x="5697" y="1344"/>
                  </a:lnTo>
                  <a:lnTo>
                    <a:pt x="5666" y="1342"/>
                  </a:lnTo>
                  <a:lnTo>
                    <a:pt x="5634" y="1341"/>
                  </a:lnTo>
                  <a:lnTo>
                    <a:pt x="5591" y="1340"/>
                  </a:lnTo>
                  <a:lnTo>
                    <a:pt x="5549" y="1341"/>
                  </a:lnTo>
                  <a:lnTo>
                    <a:pt x="5508" y="1342"/>
                  </a:lnTo>
                  <a:lnTo>
                    <a:pt x="5467" y="1344"/>
                  </a:lnTo>
                  <a:lnTo>
                    <a:pt x="5427" y="1348"/>
                  </a:lnTo>
                  <a:lnTo>
                    <a:pt x="5388" y="1351"/>
                  </a:lnTo>
                  <a:lnTo>
                    <a:pt x="5349" y="1355"/>
                  </a:lnTo>
                  <a:lnTo>
                    <a:pt x="5311" y="1360"/>
                  </a:lnTo>
                  <a:lnTo>
                    <a:pt x="5273" y="1366"/>
                  </a:lnTo>
                  <a:lnTo>
                    <a:pt x="5235" y="1372"/>
                  </a:lnTo>
                  <a:lnTo>
                    <a:pt x="5199" y="1379"/>
                  </a:lnTo>
                  <a:lnTo>
                    <a:pt x="5162" y="1386"/>
                  </a:lnTo>
                  <a:lnTo>
                    <a:pt x="5126" y="1394"/>
                  </a:lnTo>
                  <a:lnTo>
                    <a:pt x="5090" y="1403"/>
                  </a:lnTo>
                  <a:lnTo>
                    <a:pt x="5054" y="1412"/>
                  </a:lnTo>
                  <a:lnTo>
                    <a:pt x="5019" y="1422"/>
                  </a:lnTo>
                  <a:lnTo>
                    <a:pt x="5035" y="1419"/>
                  </a:lnTo>
                  <a:lnTo>
                    <a:pt x="5051" y="1415"/>
                  </a:lnTo>
                  <a:lnTo>
                    <a:pt x="5083" y="1409"/>
                  </a:lnTo>
                  <a:lnTo>
                    <a:pt x="5115" y="1403"/>
                  </a:lnTo>
                  <a:lnTo>
                    <a:pt x="5147" y="1397"/>
                  </a:lnTo>
                  <a:lnTo>
                    <a:pt x="5180" y="1392"/>
                  </a:lnTo>
                  <a:lnTo>
                    <a:pt x="5213" y="1388"/>
                  </a:lnTo>
                  <a:lnTo>
                    <a:pt x="5247" y="1384"/>
                  </a:lnTo>
                  <a:lnTo>
                    <a:pt x="5281" y="1380"/>
                  </a:lnTo>
                  <a:lnTo>
                    <a:pt x="5315" y="1377"/>
                  </a:lnTo>
                  <a:lnTo>
                    <a:pt x="5350" y="1375"/>
                  </a:lnTo>
                  <a:lnTo>
                    <a:pt x="5385" y="1373"/>
                  </a:lnTo>
                  <a:lnTo>
                    <a:pt x="5420" y="1372"/>
                  </a:lnTo>
                  <a:lnTo>
                    <a:pt x="5456" y="1371"/>
                  </a:lnTo>
                  <a:lnTo>
                    <a:pt x="5493" y="1371"/>
                  </a:lnTo>
                  <a:lnTo>
                    <a:pt x="5530" y="1372"/>
                  </a:lnTo>
                  <a:lnTo>
                    <a:pt x="5568" y="1373"/>
                  </a:lnTo>
                  <a:lnTo>
                    <a:pt x="5617" y="1376"/>
                  </a:lnTo>
                  <a:lnTo>
                    <a:pt x="5665" y="1382"/>
                  </a:lnTo>
                  <a:lnTo>
                    <a:pt x="5689" y="1385"/>
                  </a:lnTo>
                  <a:lnTo>
                    <a:pt x="5713" y="1388"/>
                  </a:lnTo>
                  <a:lnTo>
                    <a:pt x="5760" y="1396"/>
                  </a:lnTo>
                  <a:lnTo>
                    <a:pt x="5760" y="1441"/>
                  </a:lnTo>
                  <a:lnTo>
                    <a:pt x="5736" y="1436"/>
                  </a:lnTo>
                  <a:lnTo>
                    <a:pt x="5712" y="1432"/>
                  </a:lnTo>
                  <a:lnTo>
                    <a:pt x="5688" y="1429"/>
                  </a:lnTo>
                  <a:lnTo>
                    <a:pt x="5664" y="1425"/>
                  </a:lnTo>
                  <a:lnTo>
                    <a:pt x="5615" y="1420"/>
                  </a:lnTo>
                  <a:lnTo>
                    <a:pt x="5591" y="1418"/>
                  </a:lnTo>
                  <a:lnTo>
                    <a:pt x="5566" y="1416"/>
                  </a:lnTo>
                  <a:lnTo>
                    <a:pt x="5519" y="1415"/>
                  </a:lnTo>
                  <a:lnTo>
                    <a:pt x="5496" y="1415"/>
                  </a:lnTo>
                  <a:lnTo>
                    <a:pt x="5473" y="1415"/>
                  </a:lnTo>
                  <a:lnTo>
                    <a:pt x="5428" y="1415"/>
                  </a:lnTo>
                  <a:lnTo>
                    <a:pt x="5406" y="1416"/>
                  </a:lnTo>
                  <a:lnTo>
                    <a:pt x="5384" y="1417"/>
                  </a:lnTo>
                  <a:lnTo>
                    <a:pt x="5340" y="1419"/>
                  </a:lnTo>
                  <a:lnTo>
                    <a:pt x="5298" y="1422"/>
                  </a:lnTo>
                  <a:lnTo>
                    <a:pt x="5255" y="1427"/>
                  </a:lnTo>
                  <a:lnTo>
                    <a:pt x="5214" y="1432"/>
                  </a:lnTo>
                  <a:lnTo>
                    <a:pt x="5173" y="1437"/>
                  </a:lnTo>
                  <a:lnTo>
                    <a:pt x="5132" y="1444"/>
                  </a:lnTo>
                  <a:lnTo>
                    <a:pt x="5092" y="1451"/>
                  </a:lnTo>
                  <a:lnTo>
                    <a:pt x="5052" y="1459"/>
                  </a:lnTo>
                  <a:lnTo>
                    <a:pt x="5013" y="1468"/>
                  </a:lnTo>
                  <a:lnTo>
                    <a:pt x="4974" y="1477"/>
                  </a:lnTo>
                  <a:lnTo>
                    <a:pt x="4935" y="1488"/>
                  </a:lnTo>
                  <a:lnTo>
                    <a:pt x="4896" y="1498"/>
                  </a:lnTo>
                  <a:lnTo>
                    <a:pt x="4931" y="1491"/>
                  </a:lnTo>
                  <a:lnTo>
                    <a:pt x="4966" y="1484"/>
                  </a:lnTo>
                  <a:lnTo>
                    <a:pt x="5002" y="1477"/>
                  </a:lnTo>
                  <a:lnTo>
                    <a:pt x="5038" y="1471"/>
                  </a:lnTo>
                  <a:lnTo>
                    <a:pt x="5074" y="1466"/>
                  </a:lnTo>
                  <a:lnTo>
                    <a:pt x="5110" y="1461"/>
                  </a:lnTo>
                  <a:lnTo>
                    <a:pt x="5147" y="1457"/>
                  </a:lnTo>
                  <a:lnTo>
                    <a:pt x="5184" y="1453"/>
                  </a:lnTo>
                  <a:lnTo>
                    <a:pt x="5222" y="1450"/>
                  </a:lnTo>
                  <a:lnTo>
                    <a:pt x="5260" y="1448"/>
                  </a:lnTo>
                  <a:lnTo>
                    <a:pt x="5298" y="1446"/>
                  </a:lnTo>
                  <a:lnTo>
                    <a:pt x="5338" y="1446"/>
                  </a:lnTo>
                  <a:lnTo>
                    <a:pt x="5377" y="1445"/>
                  </a:lnTo>
                  <a:lnTo>
                    <a:pt x="5418" y="1446"/>
                  </a:lnTo>
                  <a:lnTo>
                    <a:pt x="5459" y="1447"/>
                  </a:lnTo>
                  <a:lnTo>
                    <a:pt x="5500" y="1450"/>
                  </a:lnTo>
                  <a:lnTo>
                    <a:pt x="5534" y="1453"/>
                  </a:lnTo>
                  <a:lnTo>
                    <a:pt x="5567" y="1457"/>
                  </a:lnTo>
                  <a:lnTo>
                    <a:pt x="5600" y="1461"/>
                  </a:lnTo>
                  <a:lnTo>
                    <a:pt x="5632" y="1467"/>
                  </a:lnTo>
                  <a:lnTo>
                    <a:pt x="5665" y="1473"/>
                  </a:lnTo>
                  <a:lnTo>
                    <a:pt x="5681" y="1476"/>
                  </a:lnTo>
                  <a:lnTo>
                    <a:pt x="5697" y="1479"/>
                  </a:lnTo>
                  <a:lnTo>
                    <a:pt x="5713" y="1483"/>
                  </a:lnTo>
                  <a:lnTo>
                    <a:pt x="5729" y="1487"/>
                  </a:lnTo>
                  <a:lnTo>
                    <a:pt x="5760" y="1495"/>
                  </a:lnTo>
                  <a:lnTo>
                    <a:pt x="5760" y="1538"/>
                  </a:lnTo>
                  <a:lnTo>
                    <a:pt x="5728" y="1530"/>
                  </a:lnTo>
                  <a:lnTo>
                    <a:pt x="5696" y="1522"/>
                  </a:lnTo>
                  <a:lnTo>
                    <a:pt x="5664" y="1515"/>
                  </a:lnTo>
                  <a:lnTo>
                    <a:pt x="5631" y="1508"/>
                  </a:lnTo>
                  <a:lnTo>
                    <a:pt x="5598" y="1503"/>
                  </a:lnTo>
                  <a:lnTo>
                    <a:pt x="5565" y="1498"/>
                  </a:lnTo>
                  <a:lnTo>
                    <a:pt x="5531" y="1494"/>
                  </a:lnTo>
                  <a:lnTo>
                    <a:pt x="5498" y="1491"/>
                  </a:lnTo>
                  <a:lnTo>
                    <a:pt x="5447" y="1488"/>
                  </a:lnTo>
                  <a:lnTo>
                    <a:pt x="5422" y="1488"/>
                  </a:lnTo>
                  <a:lnTo>
                    <a:pt x="5397" y="1487"/>
                  </a:lnTo>
                  <a:lnTo>
                    <a:pt x="5348" y="1487"/>
                  </a:lnTo>
                  <a:lnTo>
                    <a:pt x="5324" y="1487"/>
                  </a:lnTo>
                  <a:lnTo>
                    <a:pt x="5301" y="1488"/>
                  </a:lnTo>
                  <a:lnTo>
                    <a:pt x="5253" y="1490"/>
                  </a:lnTo>
                  <a:lnTo>
                    <a:pt x="5207" y="1493"/>
                  </a:lnTo>
                  <a:lnTo>
                    <a:pt x="5161" y="1497"/>
                  </a:lnTo>
                  <a:lnTo>
                    <a:pt x="5116" y="1502"/>
                  </a:lnTo>
                  <a:lnTo>
                    <a:pt x="5094" y="1505"/>
                  </a:lnTo>
                  <a:lnTo>
                    <a:pt x="5072" y="1508"/>
                  </a:lnTo>
                  <a:lnTo>
                    <a:pt x="5028" y="1515"/>
                  </a:lnTo>
                  <a:lnTo>
                    <a:pt x="4984" y="1522"/>
                  </a:lnTo>
                  <a:lnTo>
                    <a:pt x="4941" y="1531"/>
                  </a:lnTo>
                  <a:lnTo>
                    <a:pt x="4898" y="1540"/>
                  </a:lnTo>
                  <a:lnTo>
                    <a:pt x="4856" y="1550"/>
                  </a:lnTo>
                  <a:lnTo>
                    <a:pt x="4814" y="1561"/>
                  </a:lnTo>
                  <a:lnTo>
                    <a:pt x="4771" y="1572"/>
                  </a:lnTo>
                  <a:lnTo>
                    <a:pt x="4810" y="1564"/>
                  </a:lnTo>
                  <a:lnTo>
                    <a:pt x="4829" y="1560"/>
                  </a:lnTo>
                  <a:lnTo>
                    <a:pt x="4849" y="1557"/>
                  </a:lnTo>
                  <a:lnTo>
                    <a:pt x="4888" y="1550"/>
                  </a:lnTo>
                  <a:lnTo>
                    <a:pt x="4927" y="1543"/>
                  </a:lnTo>
                  <a:lnTo>
                    <a:pt x="4966" y="1538"/>
                  </a:lnTo>
                  <a:lnTo>
                    <a:pt x="5006" y="1533"/>
                  </a:lnTo>
                  <a:lnTo>
                    <a:pt x="5046" y="1528"/>
                  </a:lnTo>
                  <a:lnTo>
                    <a:pt x="5087" y="1525"/>
                  </a:lnTo>
                  <a:lnTo>
                    <a:pt x="5128" y="1522"/>
                  </a:lnTo>
                  <a:lnTo>
                    <a:pt x="5170" y="1520"/>
                  </a:lnTo>
                  <a:lnTo>
                    <a:pt x="5212" y="1519"/>
                  </a:lnTo>
                  <a:lnTo>
                    <a:pt x="5255" y="1519"/>
                  </a:lnTo>
                  <a:lnTo>
                    <a:pt x="5298" y="1519"/>
                  </a:lnTo>
                  <a:lnTo>
                    <a:pt x="5342" y="1521"/>
                  </a:lnTo>
                  <a:lnTo>
                    <a:pt x="5387" y="1523"/>
                  </a:lnTo>
                  <a:lnTo>
                    <a:pt x="5433" y="1526"/>
                  </a:lnTo>
                  <a:lnTo>
                    <a:pt x="5475" y="1532"/>
                  </a:lnTo>
                  <a:lnTo>
                    <a:pt x="5496" y="1535"/>
                  </a:lnTo>
                  <a:lnTo>
                    <a:pt x="5517" y="1538"/>
                  </a:lnTo>
                  <a:lnTo>
                    <a:pt x="5538" y="1542"/>
                  </a:lnTo>
                  <a:lnTo>
                    <a:pt x="5559" y="1546"/>
                  </a:lnTo>
                  <a:lnTo>
                    <a:pt x="5600" y="1554"/>
                  </a:lnTo>
                  <a:lnTo>
                    <a:pt x="5621" y="1559"/>
                  </a:lnTo>
                  <a:lnTo>
                    <a:pt x="5641" y="1564"/>
                  </a:lnTo>
                  <a:lnTo>
                    <a:pt x="5681" y="1575"/>
                  </a:lnTo>
                  <a:lnTo>
                    <a:pt x="5721" y="1587"/>
                  </a:lnTo>
                  <a:lnTo>
                    <a:pt x="5760" y="1601"/>
                  </a:lnTo>
                  <a:lnTo>
                    <a:pt x="5760" y="1643"/>
                  </a:lnTo>
                  <a:lnTo>
                    <a:pt x="5720" y="1629"/>
                  </a:lnTo>
                  <a:lnTo>
                    <a:pt x="5700" y="1623"/>
                  </a:lnTo>
                  <a:lnTo>
                    <a:pt x="5680" y="1616"/>
                  </a:lnTo>
                  <a:lnTo>
                    <a:pt x="5640" y="1605"/>
                  </a:lnTo>
                  <a:lnTo>
                    <a:pt x="5619" y="1600"/>
                  </a:lnTo>
                  <a:lnTo>
                    <a:pt x="5598" y="1595"/>
                  </a:lnTo>
                  <a:lnTo>
                    <a:pt x="5557" y="1586"/>
                  </a:lnTo>
                  <a:lnTo>
                    <a:pt x="5536" y="1581"/>
                  </a:lnTo>
                  <a:lnTo>
                    <a:pt x="5515" y="1578"/>
                  </a:lnTo>
                  <a:lnTo>
                    <a:pt x="5494" y="1574"/>
                  </a:lnTo>
                  <a:lnTo>
                    <a:pt x="5472" y="1571"/>
                  </a:lnTo>
                  <a:lnTo>
                    <a:pt x="5430" y="1566"/>
                  </a:lnTo>
                  <a:lnTo>
                    <a:pt x="5375" y="1562"/>
                  </a:lnTo>
                  <a:lnTo>
                    <a:pt x="5348" y="1560"/>
                  </a:lnTo>
                  <a:lnTo>
                    <a:pt x="5321" y="1559"/>
                  </a:lnTo>
                  <a:lnTo>
                    <a:pt x="5269" y="1558"/>
                  </a:lnTo>
                  <a:lnTo>
                    <a:pt x="5243" y="1558"/>
                  </a:lnTo>
                  <a:lnTo>
                    <a:pt x="5217" y="1558"/>
                  </a:lnTo>
                  <a:lnTo>
                    <a:pt x="5167" y="1560"/>
                  </a:lnTo>
                  <a:lnTo>
                    <a:pt x="5117" y="1562"/>
                  </a:lnTo>
                  <a:lnTo>
                    <a:pt x="5068" y="1566"/>
                  </a:lnTo>
                  <a:lnTo>
                    <a:pt x="5019" y="1571"/>
                  </a:lnTo>
                  <a:lnTo>
                    <a:pt x="4971" y="1577"/>
                  </a:lnTo>
                  <a:lnTo>
                    <a:pt x="4924" y="1584"/>
                  </a:lnTo>
                  <a:lnTo>
                    <a:pt x="4900" y="1587"/>
                  </a:lnTo>
                  <a:lnTo>
                    <a:pt x="4877" y="1591"/>
                  </a:lnTo>
                  <a:lnTo>
                    <a:pt x="4830" y="1600"/>
                  </a:lnTo>
                  <a:lnTo>
                    <a:pt x="4807" y="1605"/>
                  </a:lnTo>
                  <a:lnTo>
                    <a:pt x="4784" y="1610"/>
                  </a:lnTo>
                  <a:lnTo>
                    <a:pt x="4738" y="1620"/>
                  </a:lnTo>
                  <a:lnTo>
                    <a:pt x="4692" y="1632"/>
                  </a:lnTo>
                  <a:lnTo>
                    <a:pt x="4646" y="1644"/>
                  </a:lnTo>
                  <a:lnTo>
                    <a:pt x="4688" y="1635"/>
                  </a:lnTo>
                  <a:lnTo>
                    <a:pt x="4730" y="1627"/>
                  </a:lnTo>
                  <a:lnTo>
                    <a:pt x="4773" y="1620"/>
                  </a:lnTo>
                  <a:lnTo>
                    <a:pt x="4816" y="1613"/>
                  </a:lnTo>
                  <a:lnTo>
                    <a:pt x="4859" y="1607"/>
                  </a:lnTo>
                  <a:lnTo>
                    <a:pt x="4902" y="1602"/>
                  </a:lnTo>
                  <a:lnTo>
                    <a:pt x="4946" y="1598"/>
                  </a:lnTo>
                  <a:lnTo>
                    <a:pt x="4968" y="1596"/>
                  </a:lnTo>
                  <a:lnTo>
                    <a:pt x="4990" y="1595"/>
                  </a:lnTo>
                  <a:lnTo>
                    <a:pt x="5035" y="1592"/>
                  </a:lnTo>
                  <a:lnTo>
                    <a:pt x="5057" y="1591"/>
                  </a:lnTo>
                  <a:lnTo>
                    <a:pt x="5080" y="1591"/>
                  </a:lnTo>
                  <a:lnTo>
                    <a:pt x="5125" y="1590"/>
                  </a:lnTo>
                  <a:lnTo>
                    <a:pt x="5172" y="1591"/>
                  </a:lnTo>
                  <a:lnTo>
                    <a:pt x="5219" y="1592"/>
                  </a:lnTo>
                  <a:lnTo>
                    <a:pt x="5267" y="1595"/>
                  </a:lnTo>
                  <a:lnTo>
                    <a:pt x="5316" y="1598"/>
                  </a:lnTo>
                  <a:lnTo>
                    <a:pt x="5366" y="1603"/>
                  </a:lnTo>
                  <a:lnTo>
                    <a:pt x="5391" y="1607"/>
                  </a:lnTo>
                  <a:lnTo>
                    <a:pt x="5417" y="1611"/>
                  </a:lnTo>
                  <a:lnTo>
                    <a:pt x="5468" y="1621"/>
                  </a:lnTo>
                  <a:lnTo>
                    <a:pt x="5494" y="1627"/>
                  </a:lnTo>
                  <a:lnTo>
                    <a:pt x="5519" y="1632"/>
                  </a:lnTo>
                  <a:lnTo>
                    <a:pt x="5544" y="1639"/>
                  </a:lnTo>
                  <a:lnTo>
                    <a:pt x="5568" y="1646"/>
                  </a:lnTo>
                  <a:lnTo>
                    <a:pt x="5593" y="1653"/>
                  </a:lnTo>
                  <a:lnTo>
                    <a:pt x="5617" y="1660"/>
                  </a:lnTo>
                  <a:lnTo>
                    <a:pt x="5642" y="1668"/>
                  </a:lnTo>
                  <a:lnTo>
                    <a:pt x="5666" y="1677"/>
                  </a:lnTo>
                  <a:lnTo>
                    <a:pt x="5690" y="1686"/>
                  </a:lnTo>
                  <a:lnTo>
                    <a:pt x="5713" y="1695"/>
                  </a:lnTo>
                  <a:lnTo>
                    <a:pt x="5737" y="1705"/>
                  </a:lnTo>
                  <a:lnTo>
                    <a:pt x="5760" y="1715"/>
                  </a:lnTo>
                  <a:lnTo>
                    <a:pt x="5760" y="1756"/>
                  </a:lnTo>
                  <a:lnTo>
                    <a:pt x="5737" y="1746"/>
                  </a:lnTo>
                  <a:lnTo>
                    <a:pt x="5713" y="1735"/>
                  </a:lnTo>
                  <a:lnTo>
                    <a:pt x="5689" y="1726"/>
                  </a:lnTo>
                  <a:lnTo>
                    <a:pt x="5665" y="1717"/>
                  </a:lnTo>
                  <a:lnTo>
                    <a:pt x="5616" y="1699"/>
                  </a:lnTo>
                  <a:lnTo>
                    <a:pt x="5591" y="1691"/>
                  </a:lnTo>
                  <a:lnTo>
                    <a:pt x="5566" y="1684"/>
                  </a:lnTo>
                  <a:lnTo>
                    <a:pt x="5516" y="1670"/>
                  </a:lnTo>
                  <a:lnTo>
                    <a:pt x="5491" y="1664"/>
                  </a:lnTo>
                  <a:lnTo>
                    <a:pt x="5465" y="1659"/>
                  </a:lnTo>
                  <a:lnTo>
                    <a:pt x="5440" y="1653"/>
                  </a:lnTo>
                  <a:lnTo>
                    <a:pt x="5414" y="1649"/>
                  </a:lnTo>
                  <a:lnTo>
                    <a:pt x="5362" y="1640"/>
                  </a:lnTo>
                  <a:lnTo>
                    <a:pt x="5332" y="1637"/>
                  </a:lnTo>
                  <a:lnTo>
                    <a:pt x="5303" y="1635"/>
                  </a:lnTo>
                  <a:lnTo>
                    <a:pt x="5246" y="1631"/>
                  </a:lnTo>
                  <a:lnTo>
                    <a:pt x="5190" y="1629"/>
                  </a:lnTo>
                  <a:lnTo>
                    <a:pt x="5135" y="1628"/>
                  </a:lnTo>
                  <a:lnTo>
                    <a:pt x="5081" y="1628"/>
                  </a:lnTo>
                  <a:lnTo>
                    <a:pt x="5054" y="1629"/>
                  </a:lnTo>
                  <a:lnTo>
                    <a:pt x="5027" y="1630"/>
                  </a:lnTo>
                  <a:lnTo>
                    <a:pt x="5001" y="1632"/>
                  </a:lnTo>
                  <a:lnTo>
                    <a:pt x="4975" y="1633"/>
                  </a:lnTo>
                  <a:lnTo>
                    <a:pt x="4949" y="1635"/>
                  </a:lnTo>
                  <a:lnTo>
                    <a:pt x="4923" y="1638"/>
                  </a:lnTo>
                  <a:lnTo>
                    <a:pt x="4897" y="1640"/>
                  </a:lnTo>
                  <a:lnTo>
                    <a:pt x="4872" y="1643"/>
                  </a:lnTo>
                  <a:lnTo>
                    <a:pt x="4846" y="1647"/>
                  </a:lnTo>
                  <a:lnTo>
                    <a:pt x="4821" y="1650"/>
                  </a:lnTo>
                  <a:lnTo>
                    <a:pt x="4771" y="1658"/>
                  </a:lnTo>
                  <a:lnTo>
                    <a:pt x="4720" y="1667"/>
                  </a:lnTo>
                  <a:lnTo>
                    <a:pt x="4670" y="1677"/>
                  </a:lnTo>
                  <a:lnTo>
                    <a:pt x="4620" y="1688"/>
                  </a:lnTo>
                  <a:lnTo>
                    <a:pt x="4596" y="1693"/>
                  </a:lnTo>
                  <a:lnTo>
                    <a:pt x="4571" y="1699"/>
                  </a:lnTo>
                  <a:lnTo>
                    <a:pt x="4520" y="1712"/>
                  </a:lnTo>
                  <a:lnTo>
                    <a:pt x="4567" y="1703"/>
                  </a:lnTo>
                  <a:lnTo>
                    <a:pt x="4613" y="1695"/>
                  </a:lnTo>
                  <a:lnTo>
                    <a:pt x="4659" y="1687"/>
                  </a:lnTo>
                  <a:lnTo>
                    <a:pt x="4706" y="1681"/>
                  </a:lnTo>
                  <a:lnTo>
                    <a:pt x="4752" y="1675"/>
                  </a:lnTo>
                  <a:lnTo>
                    <a:pt x="4776" y="1672"/>
                  </a:lnTo>
                  <a:lnTo>
                    <a:pt x="4799" y="1670"/>
                  </a:lnTo>
                  <a:lnTo>
                    <a:pt x="4846" y="1666"/>
                  </a:lnTo>
                  <a:lnTo>
                    <a:pt x="4894" y="1663"/>
                  </a:lnTo>
                  <a:lnTo>
                    <a:pt x="4942" y="1661"/>
                  </a:lnTo>
                  <a:lnTo>
                    <a:pt x="4991" y="1660"/>
                  </a:lnTo>
                  <a:lnTo>
                    <a:pt x="5040" y="1661"/>
                  </a:lnTo>
                  <a:lnTo>
                    <a:pt x="5090" y="1662"/>
                  </a:lnTo>
                  <a:lnTo>
                    <a:pt x="5141" y="1665"/>
                  </a:lnTo>
                  <a:lnTo>
                    <a:pt x="5192" y="1668"/>
                  </a:lnTo>
                  <a:lnTo>
                    <a:pt x="5245" y="1674"/>
                  </a:lnTo>
                  <a:lnTo>
                    <a:pt x="5271" y="1677"/>
                  </a:lnTo>
                  <a:lnTo>
                    <a:pt x="5298" y="1680"/>
                  </a:lnTo>
                  <a:lnTo>
                    <a:pt x="5329" y="1685"/>
                  </a:lnTo>
                  <a:lnTo>
                    <a:pt x="5359" y="1691"/>
                  </a:lnTo>
                  <a:lnTo>
                    <a:pt x="5389" y="1698"/>
                  </a:lnTo>
                  <a:lnTo>
                    <a:pt x="5419" y="1705"/>
                  </a:lnTo>
                  <a:lnTo>
                    <a:pt x="5449" y="1713"/>
                  </a:lnTo>
                  <a:lnTo>
                    <a:pt x="5479" y="1722"/>
                  </a:lnTo>
                  <a:lnTo>
                    <a:pt x="5508" y="1731"/>
                  </a:lnTo>
                  <a:lnTo>
                    <a:pt x="5537" y="1740"/>
                  </a:lnTo>
                  <a:lnTo>
                    <a:pt x="5566" y="1750"/>
                  </a:lnTo>
                  <a:lnTo>
                    <a:pt x="5595" y="1761"/>
                  </a:lnTo>
                  <a:lnTo>
                    <a:pt x="5623" y="1772"/>
                  </a:lnTo>
                  <a:lnTo>
                    <a:pt x="5651" y="1784"/>
                  </a:lnTo>
                  <a:lnTo>
                    <a:pt x="5679" y="1797"/>
                  </a:lnTo>
                  <a:lnTo>
                    <a:pt x="5706" y="1810"/>
                  </a:lnTo>
                  <a:lnTo>
                    <a:pt x="5733" y="1823"/>
                  </a:lnTo>
                  <a:lnTo>
                    <a:pt x="5747" y="1830"/>
                  </a:lnTo>
                  <a:lnTo>
                    <a:pt x="5760" y="1837"/>
                  </a:lnTo>
                  <a:lnTo>
                    <a:pt x="5760" y="1878"/>
                  </a:lnTo>
                  <a:lnTo>
                    <a:pt x="5733" y="1863"/>
                  </a:lnTo>
                  <a:lnTo>
                    <a:pt x="5706" y="1849"/>
                  </a:lnTo>
                  <a:lnTo>
                    <a:pt x="5678" y="1836"/>
                  </a:lnTo>
                  <a:lnTo>
                    <a:pt x="5650" y="1823"/>
                  </a:lnTo>
                  <a:lnTo>
                    <a:pt x="5622" y="1810"/>
                  </a:lnTo>
                  <a:lnTo>
                    <a:pt x="5593" y="1799"/>
                  </a:lnTo>
                  <a:lnTo>
                    <a:pt x="5564" y="1788"/>
                  </a:lnTo>
                  <a:lnTo>
                    <a:pt x="5535" y="1777"/>
                  </a:lnTo>
                  <a:lnTo>
                    <a:pt x="5506" y="1767"/>
                  </a:lnTo>
                  <a:lnTo>
                    <a:pt x="5476" y="1758"/>
                  </a:lnTo>
                  <a:lnTo>
                    <a:pt x="5446" y="1749"/>
                  </a:lnTo>
                  <a:lnTo>
                    <a:pt x="5416" y="1741"/>
                  </a:lnTo>
                  <a:lnTo>
                    <a:pt x="5386" y="1734"/>
                  </a:lnTo>
                  <a:lnTo>
                    <a:pt x="5355" y="1727"/>
                  </a:lnTo>
                  <a:lnTo>
                    <a:pt x="5324" y="1721"/>
                  </a:lnTo>
                  <a:lnTo>
                    <a:pt x="5294" y="1715"/>
                  </a:lnTo>
                  <a:lnTo>
                    <a:pt x="5242" y="1709"/>
                  </a:lnTo>
                  <a:lnTo>
                    <a:pt x="5191" y="1704"/>
                  </a:lnTo>
                  <a:lnTo>
                    <a:pt x="5142" y="1700"/>
                  </a:lnTo>
                  <a:lnTo>
                    <a:pt x="5117" y="1699"/>
                  </a:lnTo>
                  <a:lnTo>
                    <a:pt x="5093" y="1698"/>
                  </a:lnTo>
                  <a:lnTo>
                    <a:pt x="5044" y="1696"/>
                  </a:lnTo>
                  <a:lnTo>
                    <a:pt x="5021" y="1696"/>
                  </a:lnTo>
                  <a:lnTo>
                    <a:pt x="4997" y="1696"/>
                  </a:lnTo>
                  <a:lnTo>
                    <a:pt x="4950" y="1696"/>
                  </a:lnTo>
                  <a:lnTo>
                    <a:pt x="4904" y="1698"/>
                  </a:lnTo>
                  <a:lnTo>
                    <a:pt x="4880" y="1699"/>
                  </a:lnTo>
                  <a:lnTo>
                    <a:pt x="4858" y="1701"/>
                  </a:lnTo>
                  <a:lnTo>
                    <a:pt x="4812" y="1704"/>
                  </a:lnTo>
                  <a:lnTo>
                    <a:pt x="4789" y="1707"/>
                  </a:lnTo>
                  <a:lnTo>
                    <a:pt x="4767" y="1709"/>
                  </a:lnTo>
                  <a:lnTo>
                    <a:pt x="4722" y="1714"/>
                  </a:lnTo>
                  <a:lnTo>
                    <a:pt x="4677" y="1720"/>
                  </a:lnTo>
                  <a:lnTo>
                    <a:pt x="4632" y="1727"/>
                  </a:lnTo>
                  <a:lnTo>
                    <a:pt x="4588" y="1735"/>
                  </a:lnTo>
                  <a:lnTo>
                    <a:pt x="4543" y="1743"/>
                  </a:lnTo>
                  <a:lnTo>
                    <a:pt x="4548" y="1751"/>
                  </a:lnTo>
                  <a:lnTo>
                    <a:pt x="4629" y="1741"/>
                  </a:lnTo>
                  <a:lnTo>
                    <a:pt x="4669" y="1737"/>
                  </a:lnTo>
                  <a:lnTo>
                    <a:pt x="4710" y="1734"/>
                  </a:lnTo>
                  <a:lnTo>
                    <a:pt x="4751" y="1732"/>
                  </a:lnTo>
                  <a:lnTo>
                    <a:pt x="4792" y="1730"/>
                  </a:lnTo>
                  <a:lnTo>
                    <a:pt x="4833" y="1729"/>
                  </a:lnTo>
                  <a:lnTo>
                    <a:pt x="4875" y="1728"/>
                  </a:lnTo>
                  <a:lnTo>
                    <a:pt x="4918" y="1729"/>
                  </a:lnTo>
                  <a:lnTo>
                    <a:pt x="4961" y="1730"/>
                  </a:lnTo>
                  <a:lnTo>
                    <a:pt x="5004" y="1732"/>
                  </a:lnTo>
                  <a:lnTo>
                    <a:pt x="5048" y="1735"/>
                  </a:lnTo>
                  <a:lnTo>
                    <a:pt x="5093" y="1739"/>
                  </a:lnTo>
                  <a:lnTo>
                    <a:pt x="5115" y="1741"/>
                  </a:lnTo>
                  <a:lnTo>
                    <a:pt x="5138" y="1744"/>
                  </a:lnTo>
                  <a:lnTo>
                    <a:pt x="5184" y="1750"/>
                  </a:lnTo>
                  <a:lnTo>
                    <a:pt x="5207" y="1753"/>
                  </a:lnTo>
                  <a:lnTo>
                    <a:pt x="5231" y="1757"/>
                  </a:lnTo>
                  <a:lnTo>
                    <a:pt x="5266" y="1764"/>
                  </a:lnTo>
                  <a:lnTo>
                    <a:pt x="5302" y="1773"/>
                  </a:lnTo>
                  <a:lnTo>
                    <a:pt x="5337" y="1782"/>
                  </a:lnTo>
                  <a:lnTo>
                    <a:pt x="5371" y="1791"/>
                  </a:lnTo>
                  <a:lnTo>
                    <a:pt x="5406" y="1802"/>
                  </a:lnTo>
                  <a:lnTo>
                    <a:pt x="5440" y="1814"/>
                  </a:lnTo>
                  <a:lnTo>
                    <a:pt x="5473" y="1826"/>
                  </a:lnTo>
                  <a:lnTo>
                    <a:pt x="5507" y="1839"/>
                  </a:lnTo>
                  <a:lnTo>
                    <a:pt x="5540" y="1852"/>
                  </a:lnTo>
                  <a:lnTo>
                    <a:pt x="5572" y="1867"/>
                  </a:lnTo>
                  <a:lnTo>
                    <a:pt x="5605" y="1882"/>
                  </a:lnTo>
                  <a:lnTo>
                    <a:pt x="5637" y="1899"/>
                  </a:lnTo>
                  <a:lnTo>
                    <a:pt x="5668" y="1916"/>
                  </a:lnTo>
                  <a:lnTo>
                    <a:pt x="5699" y="1933"/>
                  </a:lnTo>
                  <a:lnTo>
                    <a:pt x="5730" y="1952"/>
                  </a:lnTo>
                  <a:lnTo>
                    <a:pt x="5760" y="1971"/>
                  </a:lnTo>
                  <a:lnTo>
                    <a:pt x="5760" y="2011"/>
                  </a:lnTo>
                  <a:lnTo>
                    <a:pt x="5730" y="1991"/>
                  </a:lnTo>
                  <a:lnTo>
                    <a:pt x="5699" y="1972"/>
                  </a:lnTo>
                  <a:lnTo>
                    <a:pt x="5667" y="1954"/>
                  </a:lnTo>
                  <a:lnTo>
                    <a:pt x="5636" y="1936"/>
                  </a:lnTo>
                  <a:lnTo>
                    <a:pt x="5603" y="1920"/>
                  </a:lnTo>
                  <a:lnTo>
                    <a:pt x="5571" y="1904"/>
                  </a:lnTo>
                  <a:lnTo>
                    <a:pt x="5538" y="1889"/>
                  </a:lnTo>
                  <a:lnTo>
                    <a:pt x="5504" y="1874"/>
                  </a:lnTo>
                  <a:lnTo>
                    <a:pt x="5471" y="1860"/>
                  </a:lnTo>
                  <a:lnTo>
                    <a:pt x="5437" y="1848"/>
                  </a:lnTo>
                  <a:lnTo>
                    <a:pt x="5402" y="1836"/>
                  </a:lnTo>
                  <a:lnTo>
                    <a:pt x="5367" y="1825"/>
                  </a:lnTo>
                  <a:lnTo>
                    <a:pt x="5350" y="1820"/>
                  </a:lnTo>
                  <a:lnTo>
                    <a:pt x="5332" y="1815"/>
                  </a:lnTo>
                  <a:lnTo>
                    <a:pt x="5297" y="1806"/>
                  </a:lnTo>
                  <a:lnTo>
                    <a:pt x="5261" y="1797"/>
                  </a:lnTo>
                  <a:lnTo>
                    <a:pt x="5225" y="1790"/>
                  </a:lnTo>
                  <a:lnTo>
                    <a:pt x="5181" y="1783"/>
                  </a:lnTo>
                  <a:lnTo>
                    <a:pt x="5137" y="1777"/>
                  </a:lnTo>
                  <a:lnTo>
                    <a:pt x="5093" y="1773"/>
                  </a:lnTo>
                  <a:lnTo>
                    <a:pt x="5051" y="1769"/>
                  </a:lnTo>
                  <a:lnTo>
                    <a:pt x="5008" y="1766"/>
                  </a:lnTo>
                  <a:lnTo>
                    <a:pt x="4967" y="1764"/>
                  </a:lnTo>
                  <a:lnTo>
                    <a:pt x="4925" y="1762"/>
                  </a:lnTo>
                  <a:lnTo>
                    <a:pt x="4885" y="1762"/>
                  </a:lnTo>
                  <a:lnTo>
                    <a:pt x="4844" y="1762"/>
                  </a:lnTo>
                  <a:lnTo>
                    <a:pt x="4804" y="1763"/>
                  </a:lnTo>
                  <a:lnTo>
                    <a:pt x="4765" y="1764"/>
                  </a:lnTo>
                  <a:lnTo>
                    <a:pt x="4725" y="1766"/>
                  </a:lnTo>
                  <a:lnTo>
                    <a:pt x="4686" y="1769"/>
                  </a:lnTo>
                  <a:lnTo>
                    <a:pt x="4647" y="1773"/>
                  </a:lnTo>
                  <a:lnTo>
                    <a:pt x="4609" y="1777"/>
                  </a:lnTo>
                  <a:lnTo>
                    <a:pt x="4570" y="1782"/>
                  </a:lnTo>
                  <a:lnTo>
                    <a:pt x="4582" y="1799"/>
                  </a:lnTo>
                  <a:lnTo>
                    <a:pt x="4616" y="1797"/>
                  </a:lnTo>
                  <a:lnTo>
                    <a:pt x="4651" y="1795"/>
                  </a:lnTo>
                  <a:lnTo>
                    <a:pt x="4685" y="1794"/>
                  </a:lnTo>
                  <a:lnTo>
                    <a:pt x="4720" y="1794"/>
                  </a:lnTo>
                  <a:lnTo>
                    <a:pt x="4755" y="1794"/>
                  </a:lnTo>
                  <a:lnTo>
                    <a:pt x="4791" y="1794"/>
                  </a:lnTo>
                  <a:lnTo>
                    <a:pt x="4826" y="1795"/>
                  </a:lnTo>
                  <a:lnTo>
                    <a:pt x="4862" y="1797"/>
                  </a:lnTo>
                  <a:lnTo>
                    <a:pt x="4898" y="1799"/>
                  </a:lnTo>
                  <a:lnTo>
                    <a:pt x="4935" y="1802"/>
                  </a:lnTo>
                  <a:lnTo>
                    <a:pt x="4972" y="1806"/>
                  </a:lnTo>
                  <a:lnTo>
                    <a:pt x="5009" y="1810"/>
                  </a:lnTo>
                  <a:lnTo>
                    <a:pt x="5047" y="1815"/>
                  </a:lnTo>
                  <a:lnTo>
                    <a:pt x="5085" y="1820"/>
                  </a:lnTo>
                  <a:lnTo>
                    <a:pt x="5124" y="1827"/>
                  </a:lnTo>
                  <a:lnTo>
                    <a:pt x="5163" y="1833"/>
                  </a:lnTo>
                  <a:lnTo>
                    <a:pt x="5204" y="1843"/>
                  </a:lnTo>
                  <a:lnTo>
                    <a:pt x="5244" y="1854"/>
                  </a:lnTo>
                  <a:lnTo>
                    <a:pt x="5284" y="1866"/>
                  </a:lnTo>
                  <a:lnTo>
                    <a:pt x="5323" y="1879"/>
                  </a:lnTo>
                  <a:lnTo>
                    <a:pt x="5363" y="1894"/>
                  </a:lnTo>
                  <a:lnTo>
                    <a:pt x="5401" y="1909"/>
                  </a:lnTo>
                  <a:lnTo>
                    <a:pt x="5439" y="1925"/>
                  </a:lnTo>
                  <a:lnTo>
                    <a:pt x="5477" y="1942"/>
                  </a:lnTo>
                  <a:lnTo>
                    <a:pt x="5496" y="1951"/>
                  </a:lnTo>
                  <a:lnTo>
                    <a:pt x="5514" y="1960"/>
                  </a:lnTo>
                  <a:lnTo>
                    <a:pt x="5551" y="1979"/>
                  </a:lnTo>
                  <a:lnTo>
                    <a:pt x="5569" y="1989"/>
                  </a:lnTo>
                  <a:lnTo>
                    <a:pt x="5587" y="1999"/>
                  </a:lnTo>
                  <a:lnTo>
                    <a:pt x="5623" y="2020"/>
                  </a:lnTo>
                  <a:lnTo>
                    <a:pt x="5658" y="2042"/>
                  </a:lnTo>
                  <a:lnTo>
                    <a:pt x="5693" y="2065"/>
                  </a:lnTo>
                  <a:lnTo>
                    <a:pt x="5727" y="2088"/>
                  </a:lnTo>
                  <a:lnTo>
                    <a:pt x="5743" y="2101"/>
                  </a:lnTo>
                  <a:lnTo>
                    <a:pt x="5760" y="2113"/>
                  </a:lnTo>
                  <a:lnTo>
                    <a:pt x="5760" y="2153"/>
                  </a:lnTo>
                  <a:lnTo>
                    <a:pt x="5743" y="2140"/>
                  </a:lnTo>
                  <a:lnTo>
                    <a:pt x="5726" y="2127"/>
                  </a:lnTo>
                  <a:lnTo>
                    <a:pt x="5709" y="2115"/>
                  </a:lnTo>
                  <a:lnTo>
                    <a:pt x="5692" y="2102"/>
                  </a:lnTo>
                  <a:lnTo>
                    <a:pt x="5657" y="2079"/>
                  </a:lnTo>
                  <a:lnTo>
                    <a:pt x="5622" y="2056"/>
                  </a:lnTo>
                  <a:lnTo>
                    <a:pt x="5586" y="2034"/>
                  </a:lnTo>
                  <a:lnTo>
                    <a:pt x="5568" y="2024"/>
                  </a:lnTo>
                  <a:lnTo>
                    <a:pt x="5549" y="2014"/>
                  </a:lnTo>
                  <a:lnTo>
                    <a:pt x="5512" y="1994"/>
                  </a:lnTo>
                  <a:lnTo>
                    <a:pt x="5475" y="1976"/>
                  </a:lnTo>
                  <a:lnTo>
                    <a:pt x="5437" y="1958"/>
                  </a:lnTo>
                  <a:lnTo>
                    <a:pt x="5398" y="1942"/>
                  </a:lnTo>
                  <a:lnTo>
                    <a:pt x="5359" y="1926"/>
                  </a:lnTo>
                  <a:lnTo>
                    <a:pt x="5339" y="1919"/>
                  </a:lnTo>
                  <a:lnTo>
                    <a:pt x="5319" y="1912"/>
                  </a:lnTo>
                  <a:lnTo>
                    <a:pt x="5280" y="1899"/>
                  </a:lnTo>
                  <a:lnTo>
                    <a:pt x="5239" y="1886"/>
                  </a:lnTo>
                  <a:lnTo>
                    <a:pt x="5219" y="1880"/>
                  </a:lnTo>
                  <a:lnTo>
                    <a:pt x="5198" y="1874"/>
                  </a:lnTo>
                  <a:lnTo>
                    <a:pt x="5178" y="1869"/>
                  </a:lnTo>
                  <a:lnTo>
                    <a:pt x="5157" y="1864"/>
                  </a:lnTo>
                  <a:lnTo>
                    <a:pt x="5120" y="1858"/>
                  </a:lnTo>
                  <a:lnTo>
                    <a:pt x="5083" y="1852"/>
                  </a:lnTo>
                  <a:lnTo>
                    <a:pt x="5047" y="1846"/>
                  </a:lnTo>
                  <a:lnTo>
                    <a:pt x="5011" y="1842"/>
                  </a:lnTo>
                  <a:lnTo>
                    <a:pt x="4975" y="1838"/>
                  </a:lnTo>
                  <a:lnTo>
                    <a:pt x="4940" y="1834"/>
                  </a:lnTo>
                  <a:lnTo>
                    <a:pt x="4870" y="1829"/>
                  </a:lnTo>
                  <a:lnTo>
                    <a:pt x="4802" y="1826"/>
                  </a:lnTo>
                  <a:lnTo>
                    <a:pt x="4768" y="1825"/>
                  </a:lnTo>
                  <a:lnTo>
                    <a:pt x="4735" y="1825"/>
                  </a:lnTo>
                  <a:lnTo>
                    <a:pt x="4702" y="1825"/>
                  </a:lnTo>
                  <a:lnTo>
                    <a:pt x="4668" y="1826"/>
                  </a:lnTo>
                  <a:lnTo>
                    <a:pt x="4635" y="1827"/>
                  </a:lnTo>
                  <a:lnTo>
                    <a:pt x="4603" y="1829"/>
                  </a:lnTo>
                  <a:lnTo>
                    <a:pt x="4621" y="1856"/>
                  </a:lnTo>
                  <a:lnTo>
                    <a:pt x="4678" y="1858"/>
                  </a:lnTo>
                  <a:lnTo>
                    <a:pt x="4706" y="1859"/>
                  </a:lnTo>
                  <a:lnTo>
                    <a:pt x="4735" y="1860"/>
                  </a:lnTo>
                  <a:lnTo>
                    <a:pt x="4764" y="1862"/>
                  </a:lnTo>
                  <a:lnTo>
                    <a:pt x="4793" y="1865"/>
                  </a:lnTo>
                  <a:lnTo>
                    <a:pt x="4822" y="1867"/>
                  </a:lnTo>
                  <a:lnTo>
                    <a:pt x="4852" y="1870"/>
                  </a:lnTo>
                  <a:lnTo>
                    <a:pt x="4911" y="1878"/>
                  </a:lnTo>
                  <a:lnTo>
                    <a:pt x="4971" y="1888"/>
                  </a:lnTo>
                  <a:lnTo>
                    <a:pt x="5002" y="1893"/>
                  </a:lnTo>
                  <a:lnTo>
                    <a:pt x="5033" y="1899"/>
                  </a:lnTo>
                  <a:lnTo>
                    <a:pt x="5064" y="1905"/>
                  </a:lnTo>
                  <a:lnTo>
                    <a:pt x="5096" y="1911"/>
                  </a:lnTo>
                  <a:lnTo>
                    <a:pt x="5119" y="1918"/>
                  </a:lnTo>
                  <a:lnTo>
                    <a:pt x="5142" y="1924"/>
                  </a:lnTo>
                  <a:lnTo>
                    <a:pt x="5164" y="1931"/>
                  </a:lnTo>
                  <a:lnTo>
                    <a:pt x="5187" y="1938"/>
                  </a:lnTo>
                  <a:lnTo>
                    <a:pt x="5210" y="1946"/>
                  </a:lnTo>
                  <a:lnTo>
                    <a:pt x="5232" y="1954"/>
                  </a:lnTo>
                  <a:lnTo>
                    <a:pt x="5254" y="1962"/>
                  </a:lnTo>
                  <a:lnTo>
                    <a:pt x="5276" y="1970"/>
                  </a:lnTo>
                  <a:lnTo>
                    <a:pt x="5320" y="1988"/>
                  </a:lnTo>
                  <a:lnTo>
                    <a:pt x="5342" y="1998"/>
                  </a:lnTo>
                  <a:lnTo>
                    <a:pt x="5364" y="2007"/>
                  </a:lnTo>
                  <a:lnTo>
                    <a:pt x="5385" y="2018"/>
                  </a:lnTo>
                  <a:lnTo>
                    <a:pt x="5406" y="2028"/>
                  </a:lnTo>
                  <a:lnTo>
                    <a:pt x="5427" y="2039"/>
                  </a:lnTo>
                  <a:lnTo>
                    <a:pt x="5448" y="2050"/>
                  </a:lnTo>
                  <a:lnTo>
                    <a:pt x="5469" y="2061"/>
                  </a:lnTo>
                  <a:lnTo>
                    <a:pt x="5490" y="2072"/>
                  </a:lnTo>
                  <a:lnTo>
                    <a:pt x="5510" y="2084"/>
                  </a:lnTo>
                  <a:lnTo>
                    <a:pt x="5531" y="2097"/>
                  </a:lnTo>
                  <a:lnTo>
                    <a:pt x="5571" y="2122"/>
                  </a:lnTo>
                  <a:lnTo>
                    <a:pt x="5610" y="2148"/>
                  </a:lnTo>
                  <a:lnTo>
                    <a:pt x="5630" y="2162"/>
                  </a:lnTo>
                  <a:lnTo>
                    <a:pt x="5649" y="2176"/>
                  </a:lnTo>
                  <a:lnTo>
                    <a:pt x="5668" y="2191"/>
                  </a:lnTo>
                  <a:lnTo>
                    <a:pt x="5687" y="2205"/>
                  </a:lnTo>
                  <a:lnTo>
                    <a:pt x="5705" y="2220"/>
                  </a:lnTo>
                  <a:lnTo>
                    <a:pt x="5724" y="2235"/>
                  </a:lnTo>
                  <a:lnTo>
                    <a:pt x="5760" y="2267"/>
                  </a:lnTo>
                  <a:lnTo>
                    <a:pt x="5760" y="2306"/>
                  </a:lnTo>
                  <a:lnTo>
                    <a:pt x="5724" y="2274"/>
                  </a:lnTo>
                  <a:lnTo>
                    <a:pt x="5705" y="2258"/>
                  </a:lnTo>
                  <a:lnTo>
                    <a:pt x="5686" y="2242"/>
                  </a:lnTo>
                  <a:lnTo>
                    <a:pt x="5667" y="2227"/>
                  </a:lnTo>
                  <a:lnTo>
                    <a:pt x="5648" y="2212"/>
                  </a:lnTo>
                  <a:lnTo>
                    <a:pt x="5629" y="2198"/>
                  </a:lnTo>
                  <a:lnTo>
                    <a:pt x="5609" y="2184"/>
                  </a:lnTo>
                  <a:lnTo>
                    <a:pt x="5589" y="2170"/>
                  </a:lnTo>
                  <a:lnTo>
                    <a:pt x="5569" y="2156"/>
                  </a:lnTo>
                  <a:lnTo>
                    <a:pt x="5549" y="2143"/>
                  </a:lnTo>
                  <a:lnTo>
                    <a:pt x="5529" y="2130"/>
                  </a:lnTo>
                  <a:lnTo>
                    <a:pt x="5488" y="2105"/>
                  </a:lnTo>
                  <a:lnTo>
                    <a:pt x="5467" y="2093"/>
                  </a:lnTo>
                  <a:lnTo>
                    <a:pt x="5446" y="2081"/>
                  </a:lnTo>
                  <a:lnTo>
                    <a:pt x="5425" y="2070"/>
                  </a:lnTo>
                  <a:lnTo>
                    <a:pt x="5403" y="2059"/>
                  </a:lnTo>
                  <a:lnTo>
                    <a:pt x="5382" y="2048"/>
                  </a:lnTo>
                  <a:lnTo>
                    <a:pt x="5360" y="2038"/>
                  </a:lnTo>
                  <a:lnTo>
                    <a:pt x="5317" y="2018"/>
                  </a:lnTo>
                  <a:lnTo>
                    <a:pt x="5272" y="2000"/>
                  </a:lnTo>
                  <a:lnTo>
                    <a:pt x="5250" y="1991"/>
                  </a:lnTo>
                  <a:lnTo>
                    <a:pt x="5227" y="1983"/>
                  </a:lnTo>
                  <a:lnTo>
                    <a:pt x="5205" y="1975"/>
                  </a:lnTo>
                  <a:lnTo>
                    <a:pt x="5182" y="1967"/>
                  </a:lnTo>
                  <a:lnTo>
                    <a:pt x="5136" y="1953"/>
                  </a:lnTo>
                  <a:lnTo>
                    <a:pt x="5113" y="1946"/>
                  </a:lnTo>
                  <a:lnTo>
                    <a:pt x="5089" y="1940"/>
                  </a:lnTo>
                  <a:lnTo>
                    <a:pt x="5030" y="1928"/>
                  </a:lnTo>
                  <a:lnTo>
                    <a:pt x="5001" y="1923"/>
                  </a:lnTo>
                  <a:lnTo>
                    <a:pt x="4972" y="1918"/>
                  </a:lnTo>
                  <a:lnTo>
                    <a:pt x="4944" y="1913"/>
                  </a:lnTo>
                  <a:lnTo>
                    <a:pt x="4915" y="1909"/>
                  </a:lnTo>
                  <a:lnTo>
                    <a:pt x="4887" y="1905"/>
                  </a:lnTo>
                  <a:lnTo>
                    <a:pt x="4859" y="1902"/>
                  </a:lnTo>
                  <a:lnTo>
                    <a:pt x="4831" y="1899"/>
                  </a:lnTo>
                  <a:lnTo>
                    <a:pt x="4804" y="1896"/>
                  </a:lnTo>
                  <a:lnTo>
                    <a:pt x="4776" y="1894"/>
                  </a:lnTo>
                  <a:lnTo>
                    <a:pt x="4749" y="1892"/>
                  </a:lnTo>
                  <a:lnTo>
                    <a:pt x="4695" y="1888"/>
                  </a:lnTo>
                  <a:lnTo>
                    <a:pt x="4668" y="1886"/>
                  </a:lnTo>
                  <a:lnTo>
                    <a:pt x="4641" y="1886"/>
                  </a:lnTo>
                  <a:lnTo>
                    <a:pt x="4668" y="1926"/>
                  </a:lnTo>
                  <a:lnTo>
                    <a:pt x="4711" y="1931"/>
                  </a:lnTo>
                  <a:lnTo>
                    <a:pt x="4755" y="1936"/>
                  </a:lnTo>
                  <a:lnTo>
                    <a:pt x="4799" y="1943"/>
                  </a:lnTo>
                  <a:lnTo>
                    <a:pt x="4822" y="1946"/>
                  </a:lnTo>
                  <a:lnTo>
                    <a:pt x="4844" y="1950"/>
                  </a:lnTo>
                  <a:lnTo>
                    <a:pt x="4889" y="1958"/>
                  </a:lnTo>
                  <a:lnTo>
                    <a:pt x="4935" y="1967"/>
                  </a:lnTo>
                  <a:lnTo>
                    <a:pt x="4981" y="1977"/>
                  </a:lnTo>
                  <a:lnTo>
                    <a:pt x="5028" y="1988"/>
                  </a:lnTo>
                  <a:lnTo>
                    <a:pt x="5054" y="1996"/>
                  </a:lnTo>
                  <a:lnTo>
                    <a:pt x="5079" y="2004"/>
                  </a:lnTo>
                  <a:lnTo>
                    <a:pt x="5130" y="2022"/>
                  </a:lnTo>
                  <a:lnTo>
                    <a:pt x="5181" y="2042"/>
                  </a:lnTo>
                  <a:lnTo>
                    <a:pt x="5205" y="2052"/>
                  </a:lnTo>
                  <a:lnTo>
                    <a:pt x="5230" y="2063"/>
                  </a:lnTo>
                  <a:lnTo>
                    <a:pt x="5255" y="2074"/>
                  </a:lnTo>
                  <a:lnTo>
                    <a:pt x="5279" y="2085"/>
                  </a:lnTo>
                  <a:lnTo>
                    <a:pt x="5303" y="2097"/>
                  </a:lnTo>
                  <a:lnTo>
                    <a:pt x="5327" y="2109"/>
                  </a:lnTo>
                  <a:lnTo>
                    <a:pt x="5351" y="2122"/>
                  </a:lnTo>
                  <a:lnTo>
                    <a:pt x="5374" y="2135"/>
                  </a:lnTo>
                  <a:lnTo>
                    <a:pt x="5398" y="2148"/>
                  </a:lnTo>
                  <a:lnTo>
                    <a:pt x="5421" y="2162"/>
                  </a:lnTo>
                  <a:lnTo>
                    <a:pt x="5444" y="2176"/>
                  </a:lnTo>
                  <a:lnTo>
                    <a:pt x="5467" y="2191"/>
                  </a:lnTo>
                  <a:lnTo>
                    <a:pt x="5489" y="2205"/>
                  </a:lnTo>
                  <a:lnTo>
                    <a:pt x="5511" y="2221"/>
                  </a:lnTo>
                  <a:lnTo>
                    <a:pt x="5533" y="2236"/>
                  </a:lnTo>
                  <a:lnTo>
                    <a:pt x="5555" y="2252"/>
                  </a:lnTo>
                  <a:lnTo>
                    <a:pt x="5566" y="2260"/>
                  </a:lnTo>
                  <a:lnTo>
                    <a:pt x="5577" y="2269"/>
                  </a:lnTo>
                  <a:lnTo>
                    <a:pt x="5598" y="2285"/>
                  </a:lnTo>
                  <a:lnTo>
                    <a:pt x="5619" y="2303"/>
                  </a:lnTo>
                  <a:lnTo>
                    <a:pt x="5640" y="2320"/>
                  </a:lnTo>
                  <a:lnTo>
                    <a:pt x="5661" y="2338"/>
                  </a:lnTo>
                  <a:lnTo>
                    <a:pt x="5681" y="2356"/>
                  </a:lnTo>
                  <a:lnTo>
                    <a:pt x="5701" y="2375"/>
                  </a:lnTo>
                  <a:lnTo>
                    <a:pt x="5721" y="2394"/>
                  </a:lnTo>
                  <a:lnTo>
                    <a:pt x="5741" y="2413"/>
                  </a:lnTo>
                  <a:lnTo>
                    <a:pt x="5760" y="2434"/>
                  </a:lnTo>
                  <a:lnTo>
                    <a:pt x="5760" y="2473"/>
                  </a:lnTo>
                  <a:lnTo>
                    <a:pt x="5741" y="2452"/>
                  </a:lnTo>
                  <a:lnTo>
                    <a:pt x="5721" y="2432"/>
                  </a:lnTo>
                  <a:lnTo>
                    <a:pt x="5701" y="2412"/>
                  </a:lnTo>
                  <a:lnTo>
                    <a:pt x="5681" y="2393"/>
                  </a:lnTo>
                  <a:lnTo>
                    <a:pt x="5660" y="2374"/>
                  </a:lnTo>
                  <a:lnTo>
                    <a:pt x="5640" y="2355"/>
                  </a:lnTo>
                  <a:lnTo>
                    <a:pt x="5619" y="2337"/>
                  </a:lnTo>
                  <a:lnTo>
                    <a:pt x="5597" y="2320"/>
                  </a:lnTo>
                  <a:lnTo>
                    <a:pt x="5576" y="2302"/>
                  </a:lnTo>
                  <a:lnTo>
                    <a:pt x="5554" y="2285"/>
                  </a:lnTo>
                  <a:lnTo>
                    <a:pt x="5532" y="2269"/>
                  </a:lnTo>
                  <a:lnTo>
                    <a:pt x="5510" y="2253"/>
                  </a:lnTo>
                  <a:lnTo>
                    <a:pt x="5487" y="2237"/>
                  </a:lnTo>
                  <a:lnTo>
                    <a:pt x="5465" y="2222"/>
                  </a:lnTo>
                  <a:lnTo>
                    <a:pt x="5442" y="2207"/>
                  </a:lnTo>
                  <a:lnTo>
                    <a:pt x="5419" y="2192"/>
                  </a:lnTo>
                  <a:lnTo>
                    <a:pt x="5372" y="2164"/>
                  </a:lnTo>
                  <a:lnTo>
                    <a:pt x="5348" y="2151"/>
                  </a:lnTo>
                  <a:lnTo>
                    <a:pt x="5324" y="2138"/>
                  </a:lnTo>
                  <a:lnTo>
                    <a:pt x="5300" y="2126"/>
                  </a:lnTo>
                  <a:lnTo>
                    <a:pt x="5275" y="2113"/>
                  </a:lnTo>
                  <a:lnTo>
                    <a:pt x="5251" y="2102"/>
                  </a:lnTo>
                  <a:lnTo>
                    <a:pt x="5226" y="2090"/>
                  </a:lnTo>
                  <a:lnTo>
                    <a:pt x="5201" y="2079"/>
                  </a:lnTo>
                  <a:lnTo>
                    <a:pt x="5176" y="2069"/>
                  </a:lnTo>
                  <a:lnTo>
                    <a:pt x="5150" y="2059"/>
                  </a:lnTo>
                  <a:lnTo>
                    <a:pt x="5125" y="2049"/>
                  </a:lnTo>
                  <a:lnTo>
                    <a:pt x="5099" y="2040"/>
                  </a:lnTo>
                  <a:lnTo>
                    <a:pt x="5074" y="2031"/>
                  </a:lnTo>
                  <a:lnTo>
                    <a:pt x="5048" y="2023"/>
                  </a:lnTo>
                  <a:lnTo>
                    <a:pt x="5021" y="2014"/>
                  </a:lnTo>
                  <a:lnTo>
                    <a:pt x="4978" y="2004"/>
                  </a:lnTo>
                  <a:lnTo>
                    <a:pt x="4935" y="1995"/>
                  </a:lnTo>
                  <a:lnTo>
                    <a:pt x="4893" y="1986"/>
                  </a:lnTo>
                  <a:lnTo>
                    <a:pt x="4851" y="1978"/>
                  </a:lnTo>
                  <a:lnTo>
                    <a:pt x="4809" y="1972"/>
                  </a:lnTo>
                  <a:lnTo>
                    <a:pt x="4768" y="1966"/>
                  </a:lnTo>
                  <a:lnTo>
                    <a:pt x="4727" y="1960"/>
                  </a:lnTo>
                  <a:lnTo>
                    <a:pt x="4687" y="1956"/>
                  </a:lnTo>
                  <a:lnTo>
                    <a:pt x="4722" y="2010"/>
                  </a:lnTo>
                  <a:lnTo>
                    <a:pt x="4780" y="2021"/>
                  </a:lnTo>
                  <a:lnTo>
                    <a:pt x="4810" y="2027"/>
                  </a:lnTo>
                  <a:lnTo>
                    <a:pt x="4839" y="2034"/>
                  </a:lnTo>
                  <a:lnTo>
                    <a:pt x="4899" y="2049"/>
                  </a:lnTo>
                  <a:lnTo>
                    <a:pt x="4930" y="2056"/>
                  </a:lnTo>
                  <a:lnTo>
                    <a:pt x="4960" y="2065"/>
                  </a:lnTo>
                  <a:lnTo>
                    <a:pt x="4989" y="2075"/>
                  </a:lnTo>
                  <a:lnTo>
                    <a:pt x="5018" y="2085"/>
                  </a:lnTo>
                  <a:lnTo>
                    <a:pt x="5046" y="2096"/>
                  </a:lnTo>
                  <a:lnTo>
                    <a:pt x="5074" y="2107"/>
                  </a:lnTo>
                  <a:lnTo>
                    <a:pt x="5102" y="2119"/>
                  </a:lnTo>
                  <a:lnTo>
                    <a:pt x="5130" y="2131"/>
                  </a:lnTo>
                  <a:lnTo>
                    <a:pt x="5157" y="2144"/>
                  </a:lnTo>
                  <a:lnTo>
                    <a:pt x="5185" y="2157"/>
                  </a:lnTo>
                  <a:lnTo>
                    <a:pt x="5212" y="2171"/>
                  </a:lnTo>
                  <a:lnTo>
                    <a:pt x="5225" y="2178"/>
                  </a:lnTo>
                  <a:lnTo>
                    <a:pt x="5239" y="2185"/>
                  </a:lnTo>
                  <a:lnTo>
                    <a:pt x="5265" y="2200"/>
                  </a:lnTo>
                  <a:lnTo>
                    <a:pt x="5292" y="2215"/>
                  </a:lnTo>
                  <a:lnTo>
                    <a:pt x="5318" y="2230"/>
                  </a:lnTo>
                  <a:lnTo>
                    <a:pt x="5344" y="2246"/>
                  </a:lnTo>
                  <a:lnTo>
                    <a:pt x="5369" y="2263"/>
                  </a:lnTo>
                  <a:lnTo>
                    <a:pt x="5395" y="2280"/>
                  </a:lnTo>
                  <a:lnTo>
                    <a:pt x="5420" y="2297"/>
                  </a:lnTo>
                  <a:lnTo>
                    <a:pt x="5445" y="2315"/>
                  </a:lnTo>
                  <a:lnTo>
                    <a:pt x="5469" y="2333"/>
                  </a:lnTo>
                  <a:lnTo>
                    <a:pt x="5493" y="2352"/>
                  </a:lnTo>
                  <a:lnTo>
                    <a:pt x="5517" y="2371"/>
                  </a:lnTo>
                  <a:lnTo>
                    <a:pt x="5541" y="2391"/>
                  </a:lnTo>
                  <a:lnTo>
                    <a:pt x="5564" y="2411"/>
                  </a:lnTo>
                  <a:lnTo>
                    <a:pt x="5587" y="2433"/>
                  </a:lnTo>
                  <a:lnTo>
                    <a:pt x="5610" y="2454"/>
                  </a:lnTo>
                  <a:lnTo>
                    <a:pt x="5633" y="2475"/>
                  </a:lnTo>
                  <a:lnTo>
                    <a:pt x="5655" y="2497"/>
                  </a:lnTo>
                  <a:lnTo>
                    <a:pt x="5676" y="2519"/>
                  </a:lnTo>
                  <a:lnTo>
                    <a:pt x="5698" y="2542"/>
                  </a:lnTo>
                  <a:lnTo>
                    <a:pt x="5719" y="2565"/>
                  </a:lnTo>
                  <a:lnTo>
                    <a:pt x="5740" y="2589"/>
                  </a:lnTo>
                  <a:lnTo>
                    <a:pt x="5760" y="2613"/>
                  </a:lnTo>
                  <a:lnTo>
                    <a:pt x="5760" y="2652"/>
                  </a:lnTo>
                  <a:lnTo>
                    <a:pt x="5750" y="2640"/>
                  </a:lnTo>
                  <a:lnTo>
                    <a:pt x="5740" y="2627"/>
                  </a:lnTo>
                  <a:lnTo>
                    <a:pt x="5719" y="2603"/>
                  </a:lnTo>
                  <a:lnTo>
                    <a:pt x="5698" y="2579"/>
                  </a:lnTo>
                  <a:lnTo>
                    <a:pt x="5676" y="2556"/>
                  </a:lnTo>
                  <a:lnTo>
                    <a:pt x="5654" y="2533"/>
                  </a:lnTo>
                  <a:lnTo>
                    <a:pt x="5632" y="2510"/>
                  </a:lnTo>
                  <a:lnTo>
                    <a:pt x="5610" y="2488"/>
                  </a:lnTo>
                  <a:lnTo>
                    <a:pt x="5587" y="2466"/>
                  </a:lnTo>
                  <a:lnTo>
                    <a:pt x="5564" y="2445"/>
                  </a:lnTo>
                  <a:lnTo>
                    <a:pt x="5540" y="2423"/>
                  </a:lnTo>
                  <a:lnTo>
                    <a:pt x="5516" y="2403"/>
                  </a:lnTo>
                  <a:lnTo>
                    <a:pt x="5492" y="2383"/>
                  </a:lnTo>
                  <a:lnTo>
                    <a:pt x="5468" y="2364"/>
                  </a:lnTo>
                  <a:lnTo>
                    <a:pt x="5443" y="2345"/>
                  </a:lnTo>
                  <a:lnTo>
                    <a:pt x="5418" y="2327"/>
                  </a:lnTo>
                  <a:lnTo>
                    <a:pt x="5393" y="2309"/>
                  </a:lnTo>
                  <a:lnTo>
                    <a:pt x="5367" y="2292"/>
                  </a:lnTo>
                  <a:lnTo>
                    <a:pt x="5341" y="2275"/>
                  </a:lnTo>
                  <a:lnTo>
                    <a:pt x="5315" y="2258"/>
                  </a:lnTo>
                  <a:lnTo>
                    <a:pt x="5289" y="2242"/>
                  </a:lnTo>
                  <a:lnTo>
                    <a:pt x="5262" y="2227"/>
                  </a:lnTo>
                  <a:lnTo>
                    <a:pt x="5235" y="2212"/>
                  </a:lnTo>
                  <a:lnTo>
                    <a:pt x="5208" y="2197"/>
                  </a:lnTo>
                  <a:lnTo>
                    <a:pt x="5181" y="2183"/>
                  </a:lnTo>
                  <a:lnTo>
                    <a:pt x="5153" y="2170"/>
                  </a:lnTo>
                  <a:lnTo>
                    <a:pt x="5125" y="2157"/>
                  </a:lnTo>
                  <a:lnTo>
                    <a:pt x="5097" y="2144"/>
                  </a:lnTo>
                  <a:lnTo>
                    <a:pt x="5069" y="2132"/>
                  </a:lnTo>
                  <a:lnTo>
                    <a:pt x="5040" y="2121"/>
                  </a:lnTo>
                  <a:lnTo>
                    <a:pt x="5012" y="2110"/>
                  </a:lnTo>
                  <a:lnTo>
                    <a:pt x="4983" y="2099"/>
                  </a:lnTo>
                  <a:lnTo>
                    <a:pt x="4954" y="2089"/>
                  </a:lnTo>
                  <a:lnTo>
                    <a:pt x="4926" y="2082"/>
                  </a:lnTo>
                  <a:lnTo>
                    <a:pt x="4899" y="2074"/>
                  </a:lnTo>
                  <a:lnTo>
                    <a:pt x="4872" y="2068"/>
                  </a:lnTo>
                  <a:lnTo>
                    <a:pt x="4846" y="2061"/>
                  </a:lnTo>
                  <a:lnTo>
                    <a:pt x="4819" y="2055"/>
                  </a:lnTo>
                  <a:lnTo>
                    <a:pt x="4793" y="2049"/>
                  </a:lnTo>
                  <a:lnTo>
                    <a:pt x="4741" y="2039"/>
                  </a:lnTo>
                  <a:lnTo>
                    <a:pt x="4785" y="2110"/>
                  </a:lnTo>
                  <a:lnTo>
                    <a:pt x="4812" y="2117"/>
                  </a:lnTo>
                  <a:lnTo>
                    <a:pt x="4839" y="2125"/>
                  </a:lnTo>
                  <a:lnTo>
                    <a:pt x="4893" y="2142"/>
                  </a:lnTo>
                  <a:lnTo>
                    <a:pt x="4924" y="2154"/>
                  </a:lnTo>
                  <a:lnTo>
                    <a:pt x="4956" y="2167"/>
                  </a:lnTo>
                  <a:lnTo>
                    <a:pt x="4987" y="2180"/>
                  </a:lnTo>
                  <a:lnTo>
                    <a:pt x="5019" y="2194"/>
                  </a:lnTo>
                  <a:lnTo>
                    <a:pt x="5050" y="2208"/>
                  </a:lnTo>
                  <a:lnTo>
                    <a:pt x="5080" y="2223"/>
                  </a:lnTo>
                  <a:lnTo>
                    <a:pt x="5111" y="2239"/>
                  </a:lnTo>
                  <a:lnTo>
                    <a:pt x="5141" y="2255"/>
                  </a:lnTo>
                  <a:lnTo>
                    <a:pt x="5170" y="2272"/>
                  </a:lnTo>
                  <a:lnTo>
                    <a:pt x="5200" y="2289"/>
                  </a:lnTo>
                  <a:lnTo>
                    <a:pt x="5229" y="2307"/>
                  </a:lnTo>
                  <a:lnTo>
                    <a:pt x="5258" y="2325"/>
                  </a:lnTo>
                  <a:lnTo>
                    <a:pt x="5287" y="2344"/>
                  </a:lnTo>
                  <a:lnTo>
                    <a:pt x="5315" y="2364"/>
                  </a:lnTo>
                  <a:lnTo>
                    <a:pt x="5343" y="2384"/>
                  </a:lnTo>
                  <a:lnTo>
                    <a:pt x="5370" y="2405"/>
                  </a:lnTo>
                  <a:lnTo>
                    <a:pt x="5397" y="2426"/>
                  </a:lnTo>
                  <a:lnTo>
                    <a:pt x="5424" y="2448"/>
                  </a:lnTo>
                  <a:lnTo>
                    <a:pt x="5451" y="2471"/>
                  </a:lnTo>
                  <a:lnTo>
                    <a:pt x="5477" y="2493"/>
                  </a:lnTo>
                  <a:lnTo>
                    <a:pt x="5503" y="2517"/>
                  </a:lnTo>
                  <a:lnTo>
                    <a:pt x="5528" y="2541"/>
                  </a:lnTo>
                  <a:lnTo>
                    <a:pt x="5553" y="2565"/>
                  </a:lnTo>
                  <a:lnTo>
                    <a:pt x="5578" y="2590"/>
                  </a:lnTo>
                  <a:lnTo>
                    <a:pt x="5602" y="2615"/>
                  </a:lnTo>
                  <a:lnTo>
                    <a:pt x="5626" y="2641"/>
                  </a:lnTo>
                  <a:lnTo>
                    <a:pt x="5649" y="2668"/>
                  </a:lnTo>
                  <a:lnTo>
                    <a:pt x="5672" y="2695"/>
                  </a:lnTo>
                  <a:lnTo>
                    <a:pt x="5695" y="2722"/>
                  </a:lnTo>
                  <a:lnTo>
                    <a:pt x="5717" y="2750"/>
                  </a:lnTo>
                  <a:lnTo>
                    <a:pt x="5739" y="2779"/>
                  </a:lnTo>
                  <a:lnTo>
                    <a:pt x="5760" y="2808"/>
                  </a:lnTo>
                  <a:lnTo>
                    <a:pt x="5760" y="2847"/>
                  </a:lnTo>
                  <a:lnTo>
                    <a:pt x="5739" y="2817"/>
                  </a:lnTo>
                  <a:lnTo>
                    <a:pt x="5717" y="2788"/>
                  </a:lnTo>
                  <a:lnTo>
                    <a:pt x="5695" y="2759"/>
                  </a:lnTo>
                  <a:lnTo>
                    <a:pt x="5673" y="2731"/>
                  </a:lnTo>
                  <a:lnTo>
                    <a:pt x="5649" y="2703"/>
                  </a:lnTo>
                  <a:lnTo>
                    <a:pt x="5626" y="2676"/>
                  </a:lnTo>
                  <a:lnTo>
                    <a:pt x="5614" y="2662"/>
                  </a:lnTo>
                  <a:lnTo>
                    <a:pt x="5602" y="2649"/>
                  </a:lnTo>
                  <a:lnTo>
                    <a:pt x="5578" y="2623"/>
                  </a:lnTo>
                  <a:lnTo>
                    <a:pt x="5553" y="2597"/>
                  </a:lnTo>
                  <a:lnTo>
                    <a:pt x="5528" y="2572"/>
                  </a:lnTo>
                  <a:lnTo>
                    <a:pt x="5502" y="2548"/>
                  </a:lnTo>
                  <a:lnTo>
                    <a:pt x="5476" y="2524"/>
                  </a:lnTo>
                  <a:lnTo>
                    <a:pt x="5450" y="2500"/>
                  </a:lnTo>
                  <a:lnTo>
                    <a:pt x="5423" y="2477"/>
                  </a:lnTo>
                  <a:lnTo>
                    <a:pt x="5396" y="2455"/>
                  </a:lnTo>
                  <a:lnTo>
                    <a:pt x="5369" y="2433"/>
                  </a:lnTo>
                  <a:lnTo>
                    <a:pt x="5341" y="2411"/>
                  </a:lnTo>
                  <a:lnTo>
                    <a:pt x="5313" y="2391"/>
                  </a:lnTo>
                  <a:lnTo>
                    <a:pt x="5284" y="2371"/>
                  </a:lnTo>
                  <a:lnTo>
                    <a:pt x="5255" y="2351"/>
                  </a:lnTo>
                  <a:lnTo>
                    <a:pt x="5226" y="2332"/>
                  </a:lnTo>
                  <a:lnTo>
                    <a:pt x="5197" y="2314"/>
                  </a:lnTo>
                  <a:lnTo>
                    <a:pt x="5167" y="2296"/>
                  </a:lnTo>
                  <a:lnTo>
                    <a:pt x="5137" y="2279"/>
                  </a:lnTo>
                  <a:lnTo>
                    <a:pt x="5106" y="2263"/>
                  </a:lnTo>
                  <a:lnTo>
                    <a:pt x="5075" y="2247"/>
                  </a:lnTo>
                  <a:lnTo>
                    <a:pt x="5045" y="2231"/>
                  </a:lnTo>
                  <a:lnTo>
                    <a:pt x="5013" y="2217"/>
                  </a:lnTo>
                  <a:lnTo>
                    <a:pt x="4982" y="2203"/>
                  </a:lnTo>
                  <a:lnTo>
                    <a:pt x="4950" y="2189"/>
                  </a:lnTo>
                  <a:lnTo>
                    <a:pt x="4918" y="2176"/>
                  </a:lnTo>
                  <a:lnTo>
                    <a:pt x="4886" y="2164"/>
                  </a:lnTo>
                  <a:lnTo>
                    <a:pt x="4844" y="2151"/>
                  </a:lnTo>
                  <a:lnTo>
                    <a:pt x="4803" y="2139"/>
                  </a:lnTo>
                  <a:lnTo>
                    <a:pt x="4859" y="2233"/>
                  </a:lnTo>
                  <a:lnTo>
                    <a:pt x="4893" y="2248"/>
                  </a:lnTo>
                  <a:lnTo>
                    <a:pt x="4910" y="2256"/>
                  </a:lnTo>
                  <a:lnTo>
                    <a:pt x="4927" y="2264"/>
                  </a:lnTo>
                  <a:lnTo>
                    <a:pt x="4960" y="2280"/>
                  </a:lnTo>
                  <a:lnTo>
                    <a:pt x="4993" y="2297"/>
                  </a:lnTo>
                  <a:lnTo>
                    <a:pt x="5026" y="2315"/>
                  </a:lnTo>
                  <a:lnTo>
                    <a:pt x="5058" y="2333"/>
                  </a:lnTo>
                  <a:lnTo>
                    <a:pt x="5090" y="2352"/>
                  </a:lnTo>
                  <a:lnTo>
                    <a:pt x="5122" y="2371"/>
                  </a:lnTo>
                  <a:lnTo>
                    <a:pt x="5153" y="2391"/>
                  </a:lnTo>
                  <a:lnTo>
                    <a:pt x="5184" y="2412"/>
                  </a:lnTo>
                  <a:lnTo>
                    <a:pt x="5215" y="2434"/>
                  </a:lnTo>
                  <a:lnTo>
                    <a:pt x="5245" y="2456"/>
                  </a:lnTo>
                  <a:lnTo>
                    <a:pt x="5275" y="2479"/>
                  </a:lnTo>
                  <a:lnTo>
                    <a:pt x="5290" y="2490"/>
                  </a:lnTo>
                  <a:lnTo>
                    <a:pt x="5304" y="2502"/>
                  </a:lnTo>
                  <a:lnTo>
                    <a:pt x="5334" y="2526"/>
                  </a:lnTo>
                  <a:lnTo>
                    <a:pt x="5362" y="2550"/>
                  </a:lnTo>
                  <a:lnTo>
                    <a:pt x="5391" y="2575"/>
                  </a:lnTo>
                  <a:lnTo>
                    <a:pt x="5418" y="2601"/>
                  </a:lnTo>
                  <a:lnTo>
                    <a:pt x="5446" y="2627"/>
                  </a:lnTo>
                  <a:lnTo>
                    <a:pt x="5473" y="2654"/>
                  </a:lnTo>
                  <a:lnTo>
                    <a:pt x="5499" y="2681"/>
                  </a:lnTo>
                  <a:lnTo>
                    <a:pt x="5526" y="2709"/>
                  </a:lnTo>
                  <a:lnTo>
                    <a:pt x="5551" y="2737"/>
                  </a:lnTo>
                  <a:lnTo>
                    <a:pt x="5576" y="2766"/>
                  </a:lnTo>
                  <a:lnTo>
                    <a:pt x="5601" y="2796"/>
                  </a:lnTo>
                  <a:lnTo>
                    <a:pt x="5625" y="2826"/>
                  </a:lnTo>
                  <a:lnTo>
                    <a:pt x="5649" y="2857"/>
                  </a:lnTo>
                  <a:lnTo>
                    <a:pt x="5672" y="2889"/>
                  </a:lnTo>
                  <a:lnTo>
                    <a:pt x="5695" y="2921"/>
                  </a:lnTo>
                  <a:lnTo>
                    <a:pt x="5717" y="2953"/>
                  </a:lnTo>
                  <a:lnTo>
                    <a:pt x="5739" y="2987"/>
                  </a:lnTo>
                  <a:lnTo>
                    <a:pt x="5760" y="3021"/>
                  </a:lnTo>
                  <a:lnTo>
                    <a:pt x="5760" y="3061"/>
                  </a:lnTo>
                  <a:lnTo>
                    <a:pt x="5740" y="3027"/>
                  </a:lnTo>
                  <a:lnTo>
                    <a:pt x="5718" y="2994"/>
                  </a:lnTo>
                  <a:lnTo>
                    <a:pt x="5697" y="2960"/>
                  </a:lnTo>
                  <a:lnTo>
                    <a:pt x="5675" y="2928"/>
                  </a:lnTo>
                  <a:lnTo>
                    <a:pt x="5652" y="2896"/>
                  </a:lnTo>
                  <a:lnTo>
                    <a:pt x="5629" y="2865"/>
                  </a:lnTo>
                  <a:lnTo>
                    <a:pt x="5605" y="2834"/>
                  </a:lnTo>
                  <a:lnTo>
                    <a:pt x="5581" y="2805"/>
                  </a:lnTo>
                  <a:lnTo>
                    <a:pt x="5569" y="2790"/>
                  </a:lnTo>
                  <a:lnTo>
                    <a:pt x="5557" y="2775"/>
                  </a:lnTo>
                  <a:lnTo>
                    <a:pt x="5531" y="2746"/>
                  </a:lnTo>
                  <a:lnTo>
                    <a:pt x="5506" y="2718"/>
                  </a:lnTo>
                  <a:lnTo>
                    <a:pt x="5480" y="2691"/>
                  </a:lnTo>
                  <a:lnTo>
                    <a:pt x="5453" y="2664"/>
                  </a:lnTo>
                  <a:lnTo>
                    <a:pt x="5427" y="2637"/>
                  </a:lnTo>
                  <a:lnTo>
                    <a:pt x="5399" y="2611"/>
                  </a:lnTo>
                  <a:lnTo>
                    <a:pt x="5372" y="2586"/>
                  </a:lnTo>
                  <a:lnTo>
                    <a:pt x="5343" y="2561"/>
                  </a:lnTo>
                  <a:lnTo>
                    <a:pt x="5315" y="2537"/>
                  </a:lnTo>
                  <a:lnTo>
                    <a:pt x="5286" y="2514"/>
                  </a:lnTo>
                  <a:lnTo>
                    <a:pt x="5257" y="2491"/>
                  </a:lnTo>
                  <a:lnTo>
                    <a:pt x="5227" y="2469"/>
                  </a:lnTo>
                  <a:lnTo>
                    <a:pt x="5197" y="2447"/>
                  </a:lnTo>
                  <a:lnTo>
                    <a:pt x="5166" y="2425"/>
                  </a:lnTo>
                  <a:lnTo>
                    <a:pt x="5136" y="2405"/>
                  </a:lnTo>
                  <a:lnTo>
                    <a:pt x="5105" y="2385"/>
                  </a:lnTo>
                  <a:lnTo>
                    <a:pt x="5073" y="2366"/>
                  </a:lnTo>
                  <a:lnTo>
                    <a:pt x="5041" y="2347"/>
                  </a:lnTo>
                  <a:lnTo>
                    <a:pt x="5009" y="2329"/>
                  </a:lnTo>
                  <a:lnTo>
                    <a:pt x="4993" y="2321"/>
                  </a:lnTo>
                  <a:lnTo>
                    <a:pt x="4977" y="2312"/>
                  </a:lnTo>
                  <a:lnTo>
                    <a:pt x="4944" y="2295"/>
                  </a:lnTo>
                  <a:lnTo>
                    <a:pt x="4911" y="2279"/>
                  </a:lnTo>
                  <a:lnTo>
                    <a:pt x="4878" y="2264"/>
                  </a:lnTo>
                  <a:lnTo>
                    <a:pt x="4916" y="2330"/>
                  </a:lnTo>
                  <a:lnTo>
                    <a:pt x="4953" y="2396"/>
                  </a:lnTo>
                  <a:lnTo>
                    <a:pt x="4984" y="2415"/>
                  </a:lnTo>
                  <a:lnTo>
                    <a:pt x="5014" y="2435"/>
                  </a:lnTo>
                  <a:lnTo>
                    <a:pt x="5045" y="2454"/>
                  </a:lnTo>
                  <a:lnTo>
                    <a:pt x="5075" y="2474"/>
                  </a:lnTo>
                  <a:lnTo>
                    <a:pt x="5104" y="2495"/>
                  </a:lnTo>
                  <a:lnTo>
                    <a:pt x="5119" y="2506"/>
                  </a:lnTo>
                  <a:lnTo>
                    <a:pt x="5134" y="2516"/>
                  </a:lnTo>
                  <a:lnTo>
                    <a:pt x="5163" y="2538"/>
                  </a:lnTo>
                  <a:lnTo>
                    <a:pt x="5191" y="2560"/>
                  </a:lnTo>
                  <a:lnTo>
                    <a:pt x="5220" y="2583"/>
                  </a:lnTo>
                  <a:lnTo>
                    <a:pt x="5248" y="2607"/>
                  </a:lnTo>
                  <a:lnTo>
                    <a:pt x="5275" y="2631"/>
                  </a:lnTo>
                  <a:lnTo>
                    <a:pt x="5303" y="2655"/>
                  </a:lnTo>
                  <a:lnTo>
                    <a:pt x="5329" y="2680"/>
                  </a:lnTo>
                  <a:lnTo>
                    <a:pt x="5356" y="2705"/>
                  </a:lnTo>
                  <a:lnTo>
                    <a:pt x="5382" y="2731"/>
                  </a:lnTo>
                  <a:lnTo>
                    <a:pt x="5408" y="2758"/>
                  </a:lnTo>
                  <a:lnTo>
                    <a:pt x="5433" y="2785"/>
                  </a:lnTo>
                  <a:lnTo>
                    <a:pt x="5458" y="2813"/>
                  </a:lnTo>
                  <a:lnTo>
                    <a:pt x="5483" y="2841"/>
                  </a:lnTo>
                  <a:lnTo>
                    <a:pt x="5507" y="2869"/>
                  </a:lnTo>
                  <a:lnTo>
                    <a:pt x="5530" y="2898"/>
                  </a:lnTo>
                  <a:lnTo>
                    <a:pt x="5553" y="2928"/>
                  </a:lnTo>
                  <a:lnTo>
                    <a:pt x="5576" y="2958"/>
                  </a:lnTo>
                  <a:lnTo>
                    <a:pt x="5599" y="2990"/>
                  </a:lnTo>
                  <a:lnTo>
                    <a:pt x="5620" y="3021"/>
                  </a:lnTo>
                  <a:lnTo>
                    <a:pt x="5642" y="3052"/>
                  </a:lnTo>
                  <a:lnTo>
                    <a:pt x="5663" y="3085"/>
                  </a:lnTo>
                  <a:lnTo>
                    <a:pt x="5683" y="3117"/>
                  </a:lnTo>
                  <a:lnTo>
                    <a:pt x="5703" y="3150"/>
                  </a:lnTo>
                  <a:lnTo>
                    <a:pt x="5723" y="3184"/>
                  </a:lnTo>
                  <a:lnTo>
                    <a:pt x="5742" y="3218"/>
                  </a:lnTo>
                  <a:lnTo>
                    <a:pt x="5760" y="3252"/>
                  </a:lnTo>
                  <a:lnTo>
                    <a:pt x="5760" y="3293"/>
                  </a:lnTo>
                  <a:lnTo>
                    <a:pt x="5742" y="3258"/>
                  </a:lnTo>
                  <a:lnTo>
                    <a:pt x="5724" y="3224"/>
                  </a:lnTo>
                  <a:lnTo>
                    <a:pt x="5705" y="3190"/>
                  </a:lnTo>
                  <a:lnTo>
                    <a:pt x="5686" y="3157"/>
                  </a:lnTo>
                  <a:lnTo>
                    <a:pt x="5666" y="3124"/>
                  </a:lnTo>
                  <a:lnTo>
                    <a:pt x="5645" y="3092"/>
                  </a:lnTo>
                  <a:lnTo>
                    <a:pt x="5625" y="3060"/>
                  </a:lnTo>
                  <a:lnTo>
                    <a:pt x="5603" y="3029"/>
                  </a:lnTo>
                  <a:lnTo>
                    <a:pt x="5582" y="2998"/>
                  </a:lnTo>
                  <a:lnTo>
                    <a:pt x="5559" y="2968"/>
                  </a:lnTo>
                  <a:lnTo>
                    <a:pt x="5537" y="2937"/>
                  </a:lnTo>
                  <a:lnTo>
                    <a:pt x="5514" y="2908"/>
                  </a:lnTo>
                  <a:lnTo>
                    <a:pt x="5490" y="2879"/>
                  </a:lnTo>
                  <a:lnTo>
                    <a:pt x="5466" y="2850"/>
                  </a:lnTo>
                  <a:lnTo>
                    <a:pt x="5442" y="2823"/>
                  </a:lnTo>
                  <a:lnTo>
                    <a:pt x="5417" y="2795"/>
                  </a:lnTo>
                  <a:lnTo>
                    <a:pt x="5392" y="2769"/>
                  </a:lnTo>
                  <a:lnTo>
                    <a:pt x="5366" y="2742"/>
                  </a:lnTo>
                  <a:lnTo>
                    <a:pt x="5340" y="2717"/>
                  </a:lnTo>
                  <a:lnTo>
                    <a:pt x="5314" y="2691"/>
                  </a:lnTo>
                  <a:lnTo>
                    <a:pt x="5287" y="2667"/>
                  </a:lnTo>
                  <a:lnTo>
                    <a:pt x="5260" y="2642"/>
                  </a:lnTo>
                  <a:lnTo>
                    <a:pt x="5233" y="2619"/>
                  </a:lnTo>
                  <a:lnTo>
                    <a:pt x="5205" y="2596"/>
                  </a:lnTo>
                  <a:lnTo>
                    <a:pt x="5177" y="2573"/>
                  </a:lnTo>
                  <a:lnTo>
                    <a:pt x="5148" y="2551"/>
                  </a:lnTo>
                  <a:lnTo>
                    <a:pt x="5120" y="2530"/>
                  </a:lnTo>
                  <a:lnTo>
                    <a:pt x="5091" y="2509"/>
                  </a:lnTo>
                  <a:lnTo>
                    <a:pt x="5061" y="2488"/>
                  </a:lnTo>
                  <a:lnTo>
                    <a:pt x="5031" y="2468"/>
                  </a:lnTo>
                  <a:lnTo>
                    <a:pt x="5001" y="2449"/>
                  </a:lnTo>
                  <a:lnTo>
                    <a:pt x="4971" y="2430"/>
                  </a:lnTo>
                  <a:lnTo>
                    <a:pt x="5018" y="2518"/>
                  </a:lnTo>
                  <a:lnTo>
                    <a:pt x="5064" y="2607"/>
                  </a:lnTo>
                  <a:lnTo>
                    <a:pt x="5091" y="2629"/>
                  </a:lnTo>
                  <a:lnTo>
                    <a:pt x="5118" y="2650"/>
                  </a:lnTo>
                  <a:lnTo>
                    <a:pt x="5145" y="2673"/>
                  </a:lnTo>
                  <a:lnTo>
                    <a:pt x="5171" y="2695"/>
                  </a:lnTo>
                  <a:lnTo>
                    <a:pt x="5197" y="2718"/>
                  </a:lnTo>
                  <a:lnTo>
                    <a:pt x="5223" y="2742"/>
                  </a:lnTo>
                  <a:lnTo>
                    <a:pt x="5248" y="2766"/>
                  </a:lnTo>
                  <a:lnTo>
                    <a:pt x="5273" y="2791"/>
                  </a:lnTo>
                  <a:lnTo>
                    <a:pt x="5297" y="2815"/>
                  </a:lnTo>
                  <a:lnTo>
                    <a:pt x="5322" y="2841"/>
                  </a:lnTo>
                  <a:lnTo>
                    <a:pt x="5346" y="2867"/>
                  </a:lnTo>
                  <a:lnTo>
                    <a:pt x="5369" y="2893"/>
                  </a:lnTo>
                  <a:lnTo>
                    <a:pt x="5393" y="2919"/>
                  </a:lnTo>
                  <a:lnTo>
                    <a:pt x="5415" y="2946"/>
                  </a:lnTo>
                  <a:lnTo>
                    <a:pt x="5438" y="2975"/>
                  </a:lnTo>
                  <a:lnTo>
                    <a:pt x="5460" y="3003"/>
                  </a:lnTo>
                  <a:lnTo>
                    <a:pt x="5482" y="3031"/>
                  </a:lnTo>
                  <a:lnTo>
                    <a:pt x="5503" y="3060"/>
                  </a:lnTo>
                  <a:lnTo>
                    <a:pt x="5524" y="3089"/>
                  </a:lnTo>
                  <a:lnTo>
                    <a:pt x="5545" y="3119"/>
                  </a:lnTo>
                  <a:lnTo>
                    <a:pt x="5565" y="3149"/>
                  </a:lnTo>
                  <a:lnTo>
                    <a:pt x="5585" y="3179"/>
                  </a:lnTo>
                  <a:lnTo>
                    <a:pt x="5604" y="3210"/>
                  </a:lnTo>
                  <a:lnTo>
                    <a:pt x="5623" y="3241"/>
                  </a:lnTo>
                  <a:lnTo>
                    <a:pt x="5642" y="3273"/>
                  </a:lnTo>
                  <a:lnTo>
                    <a:pt x="5660" y="3305"/>
                  </a:lnTo>
                  <a:lnTo>
                    <a:pt x="5678" y="3338"/>
                  </a:lnTo>
                  <a:lnTo>
                    <a:pt x="5695" y="3371"/>
                  </a:lnTo>
                  <a:lnTo>
                    <a:pt x="5712" y="3404"/>
                  </a:lnTo>
                  <a:lnTo>
                    <a:pt x="5729" y="3437"/>
                  </a:lnTo>
                  <a:lnTo>
                    <a:pt x="5745" y="3472"/>
                  </a:lnTo>
                  <a:lnTo>
                    <a:pt x="5760" y="3506"/>
                  </a:lnTo>
                  <a:lnTo>
                    <a:pt x="5760" y="3549"/>
                  </a:lnTo>
                  <a:lnTo>
                    <a:pt x="5745" y="3514"/>
                  </a:lnTo>
                  <a:lnTo>
                    <a:pt x="5730" y="3479"/>
                  </a:lnTo>
                  <a:lnTo>
                    <a:pt x="5714" y="3445"/>
                  </a:lnTo>
                  <a:lnTo>
                    <a:pt x="5698" y="3412"/>
                  </a:lnTo>
                  <a:lnTo>
                    <a:pt x="5681" y="3379"/>
                  </a:lnTo>
                  <a:lnTo>
                    <a:pt x="5664" y="3346"/>
                  </a:lnTo>
                  <a:lnTo>
                    <a:pt x="5646" y="3314"/>
                  </a:lnTo>
                  <a:lnTo>
                    <a:pt x="5628" y="3282"/>
                  </a:lnTo>
                  <a:lnTo>
                    <a:pt x="5610" y="3251"/>
                  </a:lnTo>
                  <a:lnTo>
                    <a:pt x="5591" y="3220"/>
                  </a:lnTo>
                  <a:lnTo>
                    <a:pt x="5572" y="3189"/>
                  </a:lnTo>
                  <a:lnTo>
                    <a:pt x="5552" y="3159"/>
                  </a:lnTo>
                  <a:lnTo>
                    <a:pt x="5532" y="3129"/>
                  </a:lnTo>
                  <a:lnTo>
                    <a:pt x="5522" y="3115"/>
                  </a:lnTo>
                  <a:lnTo>
                    <a:pt x="5511" y="3100"/>
                  </a:lnTo>
                  <a:lnTo>
                    <a:pt x="5491" y="3071"/>
                  </a:lnTo>
                  <a:lnTo>
                    <a:pt x="5469" y="3042"/>
                  </a:lnTo>
                  <a:lnTo>
                    <a:pt x="5448" y="3014"/>
                  </a:lnTo>
                  <a:lnTo>
                    <a:pt x="5426" y="2987"/>
                  </a:lnTo>
                  <a:lnTo>
                    <a:pt x="5403" y="2958"/>
                  </a:lnTo>
                  <a:lnTo>
                    <a:pt x="5381" y="2931"/>
                  </a:lnTo>
                  <a:lnTo>
                    <a:pt x="5358" y="2905"/>
                  </a:lnTo>
                  <a:lnTo>
                    <a:pt x="5334" y="2879"/>
                  </a:lnTo>
                  <a:lnTo>
                    <a:pt x="5311" y="2853"/>
                  </a:lnTo>
                  <a:lnTo>
                    <a:pt x="5287" y="2828"/>
                  </a:lnTo>
                  <a:lnTo>
                    <a:pt x="5262" y="2804"/>
                  </a:lnTo>
                  <a:lnTo>
                    <a:pt x="5237" y="2779"/>
                  </a:lnTo>
                  <a:lnTo>
                    <a:pt x="5212" y="2756"/>
                  </a:lnTo>
                  <a:lnTo>
                    <a:pt x="5187" y="2732"/>
                  </a:lnTo>
                  <a:lnTo>
                    <a:pt x="5161" y="2709"/>
                  </a:lnTo>
                  <a:lnTo>
                    <a:pt x="5135" y="2687"/>
                  </a:lnTo>
                  <a:lnTo>
                    <a:pt x="5109" y="2665"/>
                  </a:lnTo>
                  <a:lnTo>
                    <a:pt x="5082" y="2643"/>
                  </a:lnTo>
                  <a:lnTo>
                    <a:pt x="5112" y="2703"/>
                  </a:lnTo>
                  <a:lnTo>
                    <a:pt x="5141" y="2763"/>
                  </a:lnTo>
                  <a:lnTo>
                    <a:pt x="5170" y="2823"/>
                  </a:lnTo>
                  <a:lnTo>
                    <a:pt x="5198" y="2884"/>
                  </a:lnTo>
                  <a:lnTo>
                    <a:pt x="5209" y="2895"/>
                  </a:lnTo>
                  <a:lnTo>
                    <a:pt x="5220" y="2907"/>
                  </a:lnTo>
                  <a:lnTo>
                    <a:pt x="5242" y="2930"/>
                  </a:lnTo>
                  <a:lnTo>
                    <a:pt x="5264" y="2954"/>
                  </a:lnTo>
                  <a:lnTo>
                    <a:pt x="5285" y="2979"/>
                  </a:lnTo>
                  <a:lnTo>
                    <a:pt x="5306" y="3004"/>
                  </a:lnTo>
                  <a:lnTo>
                    <a:pt x="5327" y="3028"/>
                  </a:lnTo>
                  <a:lnTo>
                    <a:pt x="5368" y="3079"/>
                  </a:lnTo>
                  <a:lnTo>
                    <a:pt x="5388" y="3105"/>
                  </a:lnTo>
                  <a:lnTo>
                    <a:pt x="5408" y="3131"/>
                  </a:lnTo>
                  <a:lnTo>
                    <a:pt x="5427" y="3157"/>
                  </a:lnTo>
                  <a:lnTo>
                    <a:pt x="5447" y="3184"/>
                  </a:lnTo>
                  <a:lnTo>
                    <a:pt x="5465" y="3211"/>
                  </a:lnTo>
                  <a:lnTo>
                    <a:pt x="5484" y="3239"/>
                  </a:lnTo>
                  <a:lnTo>
                    <a:pt x="5502" y="3266"/>
                  </a:lnTo>
                  <a:lnTo>
                    <a:pt x="5520" y="3294"/>
                  </a:lnTo>
                  <a:lnTo>
                    <a:pt x="5538" y="3323"/>
                  </a:lnTo>
                  <a:lnTo>
                    <a:pt x="5555" y="3351"/>
                  </a:lnTo>
                  <a:lnTo>
                    <a:pt x="5572" y="3380"/>
                  </a:lnTo>
                  <a:lnTo>
                    <a:pt x="5588" y="3410"/>
                  </a:lnTo>
                  <a:lnTo>
                    <a:pt x="5605" y="3439"/>
                  </a:lnTo>
                  <a:lnTo>
                    <a:pt x="5621" y="3469"/>
                  </a:lnTo>
                  <a:lnTo>
                    <a:pt x="5636" y="3500"/>
                  </a:lnTo>
                  <a:lnTo>
                    <a:pt x="5651" y="3531"/>
                  </a:lnTo>
                  <a:lnTo>
                    <a:pt x="5681" y="3593"/>
                  </a:lnTo>
                  <a:lnTo>
                    <a:pt x="5695" y="3624"/>
                  </a:lnTo>
                  <a:lnTo>
                    <a:pt x="5709" y="3656"/>
                  </a:lnTo>
                  <a:lnTo>
                    <a:pt x="5722" y="3688"/>
                  </a:lnTo>
                  <a:lnTo>
                    <a:pt x="5735" y="3721"/>
                  </a:lnTo>
                  <a:lnTo>
                    <a:pt x="5748" y="3753"/>
                  </a:lnTo>
                  <a:lnTo>
                    <a:pt x="5760" y="3786"/>
                  </a:lnTo>
                  <a:lnTo>
                    <a:pt x="5760" y="3830"/>
                  </a:lnTo>
                  <a:lnTo>
                    <a:pt x="5748" y="3797"/>
                  </a:lnTo>
                  <a:lnTo>
                    <a:pt x="5736" y="3764"/>
                  </a:lnTo>
                  <a:lnTo>
                    <a:pt x="5711" y="3700"/>
                  </a:lnTo>
                  <a:lnTo>
                    <a:pt x="5684" y="3636"/>
                  </a:lnTo>
                  <a:lnTo>
                    <a:pt x="5670" y="3605"/>
                  </a:lnTo>
                  <a:lnTo>
                    <a:pt x="5656" y="3574"/>
                  </a:lnTo>
                  <a:lnTo>
                    <a:pt x="5641" y="3544"/>
                  </a:lnTo>
                  <a:lnTo>
                    <a:pt x="5626" y="3513"/>
                  </a:lnTo>
                  <a:lnTo>
                    <a:pt x="5611" y="3482"/>
                  </a:lnTo>
                  <a:lnTo>
                    <a:pt x="5595" y="3453"/>
                  </a:lnTo>
                  <a:lnTo>
                    <a:pt x="5579" y="3423"/>
                  </a:lnTo>
                  <a:lnTo>
                    <a:pt x="5563" y="3394"/>
                  </a:lnTo>
                  <a:lnTo>
                    <a:pt x="5546" y="3366"/>
                  </a:lnTo>
                  <a:lnTo>
                    <a:pt x="5529" y="3337"/>
                  </a:lnTo>
                  <a:lnTo>
                    <a:pt x="5512" y="3309"/>
                  </a:lnTo>
                  <a:lnTo>
                    <a:pt x="5494" y="3281"/>
                  </a:lnTo>
                  <a:lnTo>
                    <a:pt x="5476" y="3254"/>
                  </a:lnTo>
                  <a:lnTo>
                    <a:pt x="5458" y="3226"/>
                  </a:lnTo>
                  <a:lnTo>
                    <a:pt x="5439" y="3199"/>
                  </a:lnTo>
                  <a:lnTo>
                    <a:pt x="5420" y="3173"/>
                  </a:lnTo>
                  <a:lnTo>
                    <a:pt x="5401" y="3147"/>
                  </a:lnTo>
                  <a:lnTo>
                    <a:pt x="5382" y="3121"/>
                  </a:lnTo>
                  <a:lnTo>
                    <a:pt x="5362" y="3095"/>
                  </a:lnTo>
                  <a:lnTo>
                    <a:pt x="5342" y="3070"/>
                  </a:lnTo>
                  <a:lnTo>
                    <a:pt x="5322" y="3045"/>
                  </a:lnTo>
                  <a:lnTo>
                    <a:pt x="5301" y="3020"/>
                  </a:lnTo>
                  <a:lnTo>
                    <a:pt x="5280" y="2996"/>
                  </a:lnTo>
                  <a:lnTo>
                    <a:pt x="5259" y="2972"/>
                  </a:lnTo>
                  <a:lnTo>
                    <a:pt x="5238" y="2947"/>
                  </a:lnTo>
                  <a:lnTo>
                    <a:pt x="5216" y="2924"/>
                  </a:lnTo>
                  <a:lnTo>
                    <a:pt x="5234" y="2965"/>
                  </a:lnTo>
                  <a:lnTo>
                    <a:pt x="5252" y="3008"/>
                  </a:lnTo>
                  <a:lnTo>
                    <a:pt x="5288" y="3091"/>
                  </a:lnTo>
                  <a:lnTo>
                    <a:pt x="5322" y="3175"/>
                  </a:lnTo>
                  <a:lnTo>
                    <a:pt x="5355" y="3259"/>
                  </a:lnTo>
                  <a:lnTo>
                    <a:pt x="5387" y="3305"/>
                  </a:lnTo>
                  <a:lnTo>
                    <a:pt x="5418" y="3352"/>
                  </a:lnTo>
                  <a:lnTo>
                    <a:pt x="5449" y="3400"/>
                  </a:lnTo>
                  <a:lnTo>
                    <a:pt x="5464" y="3424"/>
                  </a:lnTo>
                  <a:lnTo>
                    <a:pt x="5479" y="3448"/>
                  </a:lnTo>
                  <a:lnTo>
                    <a:pt x="5507" y="3497"/>
                  </a:lnTo>
                  <a:lnTo>
                    <a:pt x="5521" y="3523"/>
                  </a:lnTo>
                  <a:lnTo>
                    <a:pt x="5535" y="3548"/>
                  </a:lnTo>
                  <a:lnTo>
                    <a:pt x="5562" y="3599"/>
                  </a:lnTo>
                  <a:lnTo>
                    <a:pt x="5588" y="3651"/>
                  </a:lnTo>
                  <a:lnTo>
                    <a:pt x="5613" y="3704"/>
                  </a:lnTo>
                  <a:lnTo>
                    <a:pt x="5637" y="3757"/>
                  </a:lnTo>
                  <a:lnTo>
                    <a:pt x="5660" y="3811"/>
                  </a:lnTo>
                  <a:lnTo>
                    <a:pt x="5671" y="3838"/>
                  </a:lnTo>
                  <a:lnTo>
                    <a:pt x="5682" y="3866"/>
                  </a:lnTo>
                  <a:lnTo>
                    <a:pt x="5693" y="3894"/>
                  </a:lnTo>
                  <a:lnTo>
                    <a:pt x="5703" y="3922"/>
                  </a:lnTo>
                  <a:lnTo>
                    <a:pt x="5723" y="3978"/>
                  </a:lnTo>
                  <a:lnTo>
                    <a:pt x="5742" y="4035"/>
                  </a:lnTo>
                  <a:lnTo>
                    <a:pt x="5751" y="4065"/>
                  </a:lnTo>
                  <a:lnTo>
                    <a:pt x="5760" y="4094"/>
                  </a:lnTo>
                  <a:lnTo>
                    <a:pt x="5760" y="4139"/>
                  </a:lnTo>
                  <a:lnTo>
                    <a:pt x="5752" y="4110"/>
                  </a:lnTo>
                  <a:lnTo>
                    <a:pt x="5743" y="4082"/>
                  </a:lnTo>
                  <a:lnTo>
                    <a:pt x="5734" y="4053"/>
                  </a:lnTo>
                  <a:lnTo>
                    <a:pt x="5725" y="4024"/>
                  </a:lnTo>
                  <a:lnTo>
                    <a:pt x="5706" y="3968"/>
                  </a:lnTo>
                  <a:lnTo>
                    <a:pt x="5686" y="3912"/>
                  </a:lnTo>
                  <a:lnTo>
                    <a:pt x="5676" y="3885"/>
                  </a:lnTo>
                  <a:lnTo>
                    <a:pt x="5665" y="3858"/>
                  </a:lnTo>
                  <a:lnTo>
                    <a:pt x="5643" y="3804"/>
                  </a:lnTo>
                  <a:lnTo>
                    <a:pt x="5632" y="3777"/>
                  </a:lnTo>
                  <a:lnTo>
                    <a:pt x="5621" y="3751"/>
                  </a:lnTo>
                  <a:lnTo>
                    <a:pt x="5597" y="3699"/>
                  </a:lnTo>
                  <a:lnTo>
                    <a:pt x="5584" y="3673"/>
                  </a:lnTo>
                  <a:lnTo>
                    <a:pt x="5572" y="3647"/>
                  </a:lnTo>
                  <a:lnTo>
                    <a:pt x="5546" y="3596"/>
                  </a:lnTo>
                  <a:lnTo>
                    <a:pt x="5520" y="3547"/>
                  </a:lnTo>
                  <a:lnTo>
                    <a:pt x="5492" y="3496"/>
                  </a:lnTo>
                  <a:lnTo>
                    <a:pt x="5478" y="3472"/>
                  </a:lnTo>
                  <a:lnTo>
                    <a:pt x="5464" y="3448"/>
                  </a:lnTo>
                  <a:lnTo>
                    <a:pt x="5449" y="3424"/>
                  </a:lnTo>
                  <a:lnTo>
                    <a:pt x="5434" y="3400"/>
                  </a:lnTo>
                  <a:lnTo>
                    <a:pt x="5404" y="3354"/>
                  </a:lnTo>
                  <a:lnTo>
                    <a:pt x="5373" y="3308"/>
                  </a:lnTo>
                  <a:lnTo>
                    <a:pt x="5396" y="3367"/>
                  </a:lnTo>
                  <a:lnTo>
                    <a:pt x="5417" y="3427"/>
                  </a:lnTo>
                  <a:lnTo>
                    <a:pt x="5438" y="3487"/>
                  </a:lnTo>
                  <a:lnTo>
                    <a:pt x="5459" y="3548"/>
                  </a:lnTo>
                  <a:lnTo>
                    <a:pt x="5479" y="3609"/>
                  </a:lnTo>
                  <a:lnTo>
                    <a:pt x="5498" y="3669"/>
                  </a:lnTo>
                  <a:lnTo>
                    <a:pt x="5517" y="3730"/>
                  </a:lnTo>
                  <a:lnTo>
                    <a:pt x="5535" y="3791"/>
                  </a:lnTo>
                  <a:lnTo>
                    <a:pt x="5550" y="3822"/>
                  </a:lnTo>
                  <a:lnTo>
                    <a:pt x="5564" y="3854"/>
                  </a:lnTo>
                  <a:lnTo>
                    <a:pt x="5579" y="3885"/>
                  </a:lnTo>
                  <a:lnTo>
                    <a:pt x="5592" y="3917"/>
                  </a:lnTo>
                  <a:lnTo>
                    <a:pt x="5606" y="3949"/>
                  </a:lnTo>
                  <a:lnTo>
                    <a:pt x="5619" y="3981"/>
                  </a:lnTo>
                  <a:lnTo>
                    <a:pt x="5632" y="4013"/>
                  </a:lnTo>
                  <a:lnTo>
                    <a:pt x="5644" y="4046"/>
                  </a:lnTo>
                  <a:lnTo>
                    <a:pt x="5668" y="4113"/>
                  </a:lnTo>
                  <a:lnTo>
                    <a:pt x="5680" y="4147"/>
                  </a:lnTo>
                  <a:lnTo>
                    <a:pt x="5691" y="4180"/>
                  </a:lnTo>
                  <a:lnTo>
                    <a:pt x="5702" y="4214"/>
                  </a:lnTo>
                  <a:lnTo>
                    <a:pt x="5712" y="4248"/>
                  </a:lnTo>
                  <a:lnTo>
                    <a:pt x="5732" y="4317"/>
                  </a:lnTo>
                  <a:lnTo>
                    <a:pt x="5721" y="4317"/>
                  </a:lnTo>
                  <a:lnTo>
                    <a:pt x="5712" y="4287"/>
                  </a:lnTo>
                  <a:lnTo>
                    <a:pt x="5704" y="4257"/>
                  </a:lnTo>
                  <a:lnTo>
                    <a:pt x="5685" y="4198"/>
                  </a:lnTo>
                  <a:lnTo>
                    <a:pt x="5666" y="4140"/>
                  </a:lnTo>
                  <a:lnTo>
                    <a:pt x="5646" y="4082"/>
                  </a:lnTo>
                  <a:lnTo>
                    <a:pt x="5624" y="4024"/>
                  </a:lnTo>
                  <a:lnTo>
                    <a:pt x="5602" y="3968"/>
                  </a:lnTo>
                  <a:lnTo>
                    <a:pt x="5579" y="3913"/>
                  </a:lnTo>
                  <a:lnTo>
                    <a:pt x="5555" y="3858"/>
                  </a:lnTo>
                  <a:lnTo>
                    <a:pt x="5570" y="3915"/>
                  </a:lnTo>
                  <a:lnTo>
                    <a:pt x="5586" y="3971"/>
                  </a:lnTo>
                  <a:lnTo>
                    <a:pt x="5601" y="4028"/>
                  </a:lnTo>
                  <a:lnTo>
                    <a:pt x="5615" y="4087"/>
                  </a:lnTo>
                  <a:lnTo>
                    <a:pt x="5629" y="4144"/>
                  </a:lnTo>
                  <a:lnTo>
                    <a:pt x="5642" y="4201"/>
                  </a:lnTo>
                  <a:lnTo>
                    <a:pt x="5655" y="4259"/>
                  </a:lnTo>
                  <a:lnTo>
                    <a:pt x="5668" y="4317"/>
                  </a:lnTo>
                  <a:lnTo>
                    <a:pt x="5520" y="4317"/>
                  </a:lnTo>
                  <a:lnTo>
                    <a:pt x="5495" y="4256"/>
                  </a:lnTo>
                  <a:lnTo>
                    <a:pt x="5469" y="4196"/>
                  </a:lnTo>
                  <a:lnTo>
                    <a:pt x="5442" y="4136"/>
                  </a:lnTo>
                  <a:lnTo>
                    <a:pt x="5414" y="4077"/>
                  </a:lnTo>
                  <a:lnTo>
                    <a:pt x="5385" y="4018"/>
                  </a:lnTo>
                  <a:lnTo>
                    <a:pt x="5355" y="3960"/>
                  </a:lnTo>
                  <a:lnTo>
                    <a:pt x="5324" y="3903"/>
                  </a:lnTo>
                  <a:lnTo>
                    <a:pt x="5292" y="3847"/>
                  </a:lnTo>
                  <a:lnTo>
                    <a:pt x="5260" y="3792"/>
                  </a:lnTo>
                  <a:lnTo>
                    <a:pt x="5226" y="3737"/>
                  </a:lnTo>
                  <a:lnTo>
                    <a:pt x="5191" y="3683"/>
                  </a:lnTo>
                  <a:lnTo>
                    <a:pt x="5156" y="3630"/>
                  </a:lnTo>
                  <a:lnTo>
                    <a:pt x="5119" y="3577"/>
                  </a:lnTo>
                  <a:lnTo>
                    <a:pt x="5082" y="3526"/>
                  </a:lnTo>
                  <a:lnTo>
                    <a:pt x="5044" y="3474"/>
                  </a:lnTo>
                  <a:lnTo>
                    <a:pt x="5005" y="3424"/>
                  </a:lnTo>
                  <a:lnTo>
                    <a:pt x="4965" y="3374"/>
                  </a:lnTo>
                  <a:lnTo>
                    <a:pt x="4924" y="3326"/>
                  </a:lnTo>
                  <a:lnTo>
                    <a:pt x="4883" y="3278"/>
                  </a:lnTo>
                  <a:lnTo>
                    <a:pt x="4840" y="3232"/>
                  </a:lnTo>
                  <a:lnTo>
                    <a:pt x="4797" y="3186"/>
                  </a:lnTo>
                  <a:lnTo>
                    <a:pt x="4753" y="3141"/>
                  </a:lnTo>
                  <a:lnTo>
                    <a:pt x="4708" y="3096"/>
                  </a:lnTo>
                  <a:lnTo>
                    <a:pt x="4663" y="3053"/>
                  </a:lnTo>
                  <a:lnTo>
                    <a:pt x="4617" y="3010"/>
                  </a:lnTo>
                  <a:lnTo>
                    <a:pt x="4570" y="2969"/>
                  </a:lnTo>
                  <a:lnTo>
                    <a:pt x="4522" y="2927"/>
                  </a:lnTo>
                  <a:lnTo>
                    <a:pt x="4474" y="2887"/>
                  </a:lnTo>
                  <a:lnTo>
                    <a:pt x="4425" y="2849"/>
                  </a:lnTo>
                  <a:lnTo>
                    <a:pt x="4375" y="2811"/>
                  </a:lnTo>
                  <a:lnTo>
                    <a:pt x="4324" y="2774"/>
                  </a:lnTo>
                  <a:lnTo>
                    <a:pt x="4273" y="2738"/>
                  </a:lnTo>
                  <a:lnTo>
                    <a:pt x="4221" y="2703"/>
                  </a:lnTo>
                  <a:lnTo>
                    <a:pt x="4169" y="2669"/>
                  </a:lnTo>
                  <a:lnTo>
                    <a:pt x="4116" y="2635"/>
                  </a:lnTo>
                  <a:lnTo>
                    <a:pt x="4062" y="2603"/>
                  </a:lnTo>
                  <a:lnTo>
                    <a:pt x="4007" y="2572"/>
                  </a:lnTo>
                  <a:lnTo>
                    <a:pt x="3952" y="2542"/>
                  </a:lnTo>
                  <a:lnTo>
                    <a:pt x="3897" y="2513"/>
                  </a:lnTo>
                  <a:lnTo>
                    <a:pt x="3841" y="2485"/>
                  </a:lnTo>
                  <a:lnTo>
                    <a:pt x="3784" y="2458"/>
                  </a:lnTo>
                  <a:lnTo>
                    <a:pt x="3727" y="2432"/>
                  </a:lnTo>
                  <a:lnTo>
                    <a:pt x="3669" y="2406"/>
                  </a:lnTo>
                  <a:lnTo>
                    <a:pt x="3611" y="2382"/>
                  </a:lnTo>
                  <a:lnTo>
                    <a:pt x="3552" y="2359"/>
                  </a:lnTo>
                  <a:lnTo>
                    <a:pt x="3492" y="2337"/>
                  </a:lnTo>
                  <a:lnTo>
                    <a:pt x="3432" y="2317"/>
                  </a:lnTo>
                  <a:lnTo>
                    <a:pt x="3372" y="2297"/>
                  </a:lnTo>
                  <a:lnTo>
                    <a:pt x="3311" y="2279"/>
                  </a:lnTo>
                  <a:lnTo>
                    <a:pt x="3250" y="2261"/>
                  </a:lnTo>
                  <a:lnTo>
                    <a:pt x="3188" y="2245"/>
                  </a:lnTo>
                  <a:lnTo>
                    <a:pt x="3126" y="2230"/>
                  </a:lnTo>
                  <a:lnTo>
                    <a:pt x="3063" y="2216"/>
                  </a:lnTo>
                  <a:lnTo>
                    <a:pt x="3000" y="2204"/>
                  </a:lnTo>
                  <a:lnTo>
                    <a:pt x="2937" y="2192"/>
                  </a:lnTo>
                  <a:lnTo>
                    <a:pt x="2873" y="2182"/>
                  </a:lnTo>
                  <a:lnTo>
                    <a:pt x="2809" y="2172"/>
                  </a:lnTo>
                  <a:lnTo>
                    <a:pt x="2744" y="2164"/>
                  </a:lnTo>
                  <a:lnTo>
                    <a:pt x="2679" y="2158"/>
                  </a:lnTo>
                  <a:lnTo>
                    <a:pt x="2614" y="2152"/>
                  </a:lnTo>
                  <a:lnTo>
                    <a:pt x="2548" y="2148"/>
                  </a:lnTo>
                  <a:lnTo>
                    <a:pt x="2482" y="2144"/>
                  </a:lnTo>
                  <a:lnTo>
                    <a:pt x="2416" y="2143"/>
                  </a:lnTo>
                  <a:lnTo>
                    <a:pt x="2349" y="2142"/>
                  </a:lnTo>
                  <a:lnTo>
                    <a:pt x="2307" y="2142"/>
                  </a:lnTo>
                  <a:lnTo>
                    <a:pt x="2264" y="2141"/>
                  </a:lnTo>
                  <a:lnTo>
                    <a:pt x="2222" y="2140"/>
                  </a:lnTo>
                  <a:lnTo>
                    <a:pt x="2180" y="2138"/>
                  </a:lnTo>
                  <a:lnTo>
                    <a:pt x="2138" y="2136"/>
                  </a:lnTo>
                  <a:lnTo>
                    <a:pt x="2097" y="2133"/>
                  </a:lnTo>
                  <a:lnTo>
                    <a:pt x="2055" y="2130"/>
                  </a:lnTo>
                  <a:lnTo>
                    <a:pt x="2014" y="2127"/>
                  </a:lnTo>
                  <a:lnTo>
                    <a:pt x="1931" y="2119"/>
                  </a:lnTo>
                  <a:lnTo>
                    <a:pt x="1890" y="2114"/>
                  </a:lnTo>
                  <a:lnTo>
                    <a:pt x="1849" y="2109"/>
                  </a:lnTo>
                  <a:lnTo>
                    <a:pt x="1809" y="2103"/>
                  </a:lnTo>
                  <a:lnTo>
                    <a:pt x="1768" y="2097"/>
                  </a:lnTo>
                  <a:lnTo>
                    <a:pt x="1728" y="2090"/>
                  </a:lnTo>
                  <a:lnTo>
                    <a:pt x="1688" y="2083"/>
                  </a:lnTo>
                  <a:lnTo>
                    <a:pt x="1648" y="2076"/>
                  </a:lnTo>
                  <a:lnTo>
                    <a:pt x="1608" y="2068"/>
                  </a:lnTo>
                  <a:lnTo>
                    <a:pt x="1568" y="2060"/>
                  </a:lnTo>
                  <a:lnTo>
                    <a:pt x="1528" y="2051"/>
                  </a:lnTo>
                  <a:lnTo>
                    <a:pt x="1489" y="2042"/>
                  </a:lnTo>
                  <a:lnTo>
                    <a:pt x="1450" y="2032"/>
                  </a:lnTo>
                  <a:lnTo>
                    <a:pt x="1372" y="2012"/>
                  </a:lnTo>
                  <a:lnTo>
                    <a:pt x="1333" y="2001"/>
                  </a:lnTo>
                  <a:lnTo>
                    <a:pt x="1295" y="1990"/>
                  </a:lnTo>
                  <a:lnTo>
                    <a:pt x="1256" y="1978"/>
                  </a:lnTo>
                  <a:lnTo>
                    <a:pt x="1218" y="1966"/>
                  </a:lnTo>
                  <a:lnTo>
                    <a:pt x="1180" y="1954"/>
                  </a:lnTo>
                  <a:lnTo>
                    <a:pt x="1143" y="1941"/>
                  </a:lnTo>
                  <a:lnTo>
                    <a:pt x="1105" y="1928"/>
                  </a:lnTo>
                  <a:lnTo>
                    <a:pt x="1068" y="1914"/>
                  </a:lnTo>
                  <a:lnTo>
                    <a:pt x="1031" y="1900"/>
                  </a:lnTo>
                  <a:lnTo>
                    <a:pt x="994" y="1885"/>
                  </a:lnTo>
                  <a:lnTo>
                    <a:pt x="957" y="1870"/>
                  </a:lnTo>
                  <a:lnTo>
                    <a:pt x="921" y="1855"/>
                  </a:lnTo>
                  <a:lnTo>
                    <a:pt x="885" y="1839"/>
                  </a:lnTo>
                  <a:lnTo>
                    <a:pt x="849" y="1823"/>
                  </a:lnTo>
                  <a:lnTo>
                    <a:pt x="813" y="1807"/>
                  </a:lnTo>
                  <a:lnTo>
                    <a:pt x="777" y="1790"/>
                  </a:lnTo>
                  <a:lnTo>
                    <a:pt x="707" y="1756"/>
                  </a:lnTo>
                  <a:lnTo>
                    <a:pt x="672" y="1738"/>
                  </a:lnTo>
                  <a:lnTo>
                    <a:pt x="638" y="1720"/>
                  </a:lnTo>
                  <a:lnTo>
                    <a:pt x="569" y="1683"/>
                  </a:lnTo>
                  <a:lnTo>
                    <a:pt x="535" y="1664"/>
                  </a:lnTo>
                  <a:lnTo>
                    <a:pt x="502" y="1644"/>
                  </a:lnTo>
                  <a:lnTo>
                    <a:pt x="468" y="1624"/>
                  </a:lnTo>
                  <a:lnTo>
                    <a:pt x="435" y="1604"/>
                  </a:lnTo>
                  <a:lnTo>
                    <a:pt x="402" y="1583"/>
                  </a:lnTo>
                  <a:lnTo>
                    <a:pt x="370" y="1562"/>
                  </a:lnTo>
                  <a:lnTo>
                    <a:pt x="337" y="1541"/>
                  </a:lnTo>
                  <a:lnTo>
                    <a:pt x="305" y="1519"/>
                  </a:lnTo>
                  <a:lnTo>
                    <a:pt x="274" y="1498"/>
                  </a:lnTo>
                  <a:lnTo>
                    <a:pt x="242" y="1475"/>
                  </a:lnTo>
                  <a:lnTo>
                    <a:pt x="211" y="1453"/>
                  </a:lnTo>
                  <a:lnTo>
                    <a:pt x="180" y="1430"/>
                  </a:lnTo>
                  <a:lnTo>
                    <a:pt x="149" y="1406"/>
                  </a:lnTo>
                  <a:lnTo>
                    <a:pt x="119" y="1383"/>
                  </a:lnTo>
                  <a:lnTo>
                    <a:pt x="89" y="1359"/>
                  </a:lnTo>
                  <a:lnTo>
                    <a:pt x="59" y="1334"/>
                  </a:lnTo>
                  <a:lnTo>
                    <a:pt x="0" y="1284"/>
                  </a:lnTo>
                  <a:lnTo>
                    <a:pt x="0" y="1220"/>
                  </a:lnTo>
                  <a:lnTo>
                    <a:pt x="29" y="1245"/>
                  </a:lnTo>
                  <a:lnTo>
                    <a:pt x="58" y="1270"/>
                  </a:lnTo>
                  <a:lnTo>
                    <a:pt x="88" y="1295"/>
                  </a:lnTo>
                  <a:lnTo>
                    <a:pt x="118" y="1319"/>
                  </a:lnTo>
                  <a:lnTo>
                    <a:pt x="148" y="1343"/>
                  </a:lnTo>
                  <a:lnTo>
                    <a:pt x="178" y="1368"/>
                  </a:lnTo>
                  <a:lnTo>
                    <a:pt x="209" y="1391"/>
                  </a:lnTo>
                  <a:lnTo>
                    <a:pt x="240" y="1414"/>
                  </a:lnTo>
                  <a:lnTo>
                    <a:pt x="272" y="1437"/>
                  </a:lnTo>
                  <a:lnTo>
                    <a:pt x="303" y="1459"/>
                  </a:lnTo>
                  <a:lnTo>
                    <a:pt x="367" y="1503"/>
                  </a:lnTo>
                  <a:lnTo>
                    <a:pt x="400" y="1524"/>
                  </a:lnTo>
                  <a:lnTo>
                    <a:pt x="432" y="1545"/>
                  </a:lnTo>
                  <a:lnTo>
                    <a:pt x="465" y="1565"/>
                  </a:lnTo>
                  <a:lnTo>
                    <a:pt x="499" y="1586"/>
                  </a:lnTo>
                  <a:lnTo>
                    <a:pt x="532" y="1606"/>
                  </a:lnTo>
                  <a:lnTo>
                    <a:pt x="566" y="1625"/>
                  </a:lnTo>
                  <a:lnTo>
                    <a:pt x="600" y="1644"/>
                  </a:lnTo>
                  <a:lnTo>
                    <a:pt x="634" y="1663"/>
                  </a:lnTo>
                  <a:lnTo>
                    <a:pt x="669" y="1682"/>
                  </a:lnTo>
                  <a:lnTo>
                    <a:pt x="704" y="1700"/>
                  </a:lnTo>
                  <a:lnTo>
                    <a:pt x="739" y="1717"/>
                  </a:lnTo>
                  <a:lnTo>
                    <a:pt x="774" y="1735"/>
                  </a:lnTo>
                  <a:lnTo>
                    <a:pt x="809" y="1752"/>
                  </a:lnTo>
                  <a:lnTo>
                    <a:pt x="845" y="1768"/>
                  </a:lnTo>
                  <a:lnTo>
                    <a:pt x="881" y="1784"/>
                  </a:lnTo>
                  <a:lnTo>
                    <a:pt x="917" y="1800"/>
                  </a:lnTo>
                  <a:lnTo>
                    <a:pt x="954" y="1816"/>
                  </a:lnTo>
                  <a:lnTo>
                    <a:pt x="990" y="1831"/>
                  </a:lnTo>
                  <a:lnTo>
                    <a:pt x="1027" y="1845"/>
                  </a:lnTo>
                  <a:lnTo>
                    <a:pt x="1064" y="1860"/>
                  </a:lnTo>
                  <a:lnTo>
                    <a:pt x="1102" y="1874"/>
                  </a:lnTo>
                  <a:lnTo>
                    <a:pt x="1139" y="1888"/>
                  </a:lnTo>
                  <a:lnTo>
                    <a:pt x="1177" y="1901"/>
                  </a:lnTo>
                  <a:lnTo>
                    <a:pt x="1215" y="1914"/>
                  </a:lnTo>
                  <a:lnTo>
                    <a:pt x="1253" y="1926"/>
                  </a:lnTo>
                  <a:lnTo>
                    <a:pt x="1291" y="1938"/>
                  </a:lnTo>
                  <a:lnTo>
                    <a:pt x="1369" y="1960"/>
                  </a:lnTo>
                  <a:lnTo>
                    <a:pt x="1408" y="1971"/>
                  </a:lnTo>
                  <a:lnTo>
                    <a:pt x="1447" y="1981"/>
                  </a:lnTo>
                  <a:lnTo>
                    <a:pt x="1486" y="1991"/>
                  </a:lnTo>
                  <a:lnTo>
                    <a:pt x="1525" y="2000"/>
                  </a:lnTo>
                  <a:lnTo>
                    <a:pt x="1605" y="2017"/>
                  </a:lnTo>
                  <a:lnTo>
                    <a:pt x="1645" y="2026"/>
                  </a:lnTo>
                  <a:lnTo>
                    <a:pt x="1685" y="2033"/>
                  </a:lnTo>
                  <a:lnTo>
                    <a:pt x="1725" y="2040"/>
                  </a:lnTo>
                  <a:lnTo>
                    <a:pt x="1766" y="2047"/>
                  </a:lnTo>
                  <a:lnTo>
                    <a:pt x="1807" y="2053"/>
                  </a:lnTo>
                  <a:lnTo>
                    <a:pt x="1847" y="2059"/>
                  </a:lnTo>
                  <a:lnTo>
                    <a:pt x="1888" y="2064"/>
                  </a:lnTo>
                  <a:lnTo>
                    <a:pt x="1930" y="2069"/>
                  </a:lnTo>
                  <a:lnTo>
                    <a:pt x="1971" y="2074"/>
                  </a:lnTo>
                  <a:lnTo>
                    <a:pt x="2012" y="2078"/>
                  </a:lnTo>
                  <a:lnTo>
                    <a:pt x="2096" y="2084"/>
                  </a:lnTo>
                  <a:lnTo>
                    <a:pt x="2138" y="2087"/>
                  </a:lnTo>
                  <a:lnTo>
                    <a:pt x="2180" y="2089"/>
                  </a:lnTo>
                  <a:lnTo>
                    <a:pt x="2222" y="2091"/>
                  </a:lnTo>
                  <a:lnTo>
                    <a:pt x="2264" y="2092"/>
                  </a:lnTo>
                  <a:lnTo>
                    <a:pt x="2306" y="2093"/>
                  </a:lnTo>
                  <a:lnTo>
                    <a:pt x="2349" y="2093"/>
                  </a:lnTo>
                  <a:lnTo>
                    <a:pt x="2391" y="2093"/>
                  </a:lnTo>
                  <a:lnTo>
                    <a:pt x="2434" y="2094"/>
                  </a:lnTo>
                  <a:lnTo>
                    <a:pt x="2476" y="2095"/>
                  </a:lnTo>
                  <a:lnTo>
                    <a:pt x="2518" y="2097"/>
                  </a:lnTo>
                  <a:lnTo>
                    <a:pt x="2579" y="2094"/>
                  </a:lnTo>
                  <a:lnTo>
                    <a:pt x="2639" y="2090"/>
                  </a:lnTo>
                  <a:lnTo>
                    <a:pt x="2583" y="2085"/>
                  </a:lnTo>
                  <a:lnTo>
                    <a:pt x="2526" y="2081"/>
                  </a:lnTo>
                  <a:lnTo>
                    <a:pt x="2469" y="2078"/>
                  </a:lnTo>
                  <a:lnTo>
                    <a:pt x="2440" y="2077"/>
                  </a:lnTo>
                  <a:lnTo>
                    <a:pt x="2411" y="2076"/>
                  </a:lnTo>
                  <a:lnTo>
                    <a:pt x="2368" y="2074"/>
                  </a:lnTo>
                  <a:lnTo>
                    <a:pt x="2325" y="2072"/>
                  </a:lnTo>
                  <a:lnTo>
                    <a:pt x="2282" y="2070"/>
                  </a:lnTo>
                  <a:lnTo>
                    <a:pt x="2239" y="2067"/>
                  </a:lnTo>
                  <a:lnTo>
                    <a:pt x="2196" y="2063"/>
                  </a:lnTo>
                  <a:lnTo>
                    <a:pt x="2153" y="2059"/>
                  </a:lnTo>
                  <a:lnTo>
                    <a:pt x="2110" y="2055"/>
                  </a:lnTo>
                  <a:lnTo>
                    <a:pt x="2068" y="2050"/>
                  </a:lnTo>
                  <a:lnTo>
                    <a:pt x="2025" y="2045"/>
                  </a:lnTo>
                  <a:lnTo>
                    <a:pt x="1983" y="2039"/>
                  </a:lnTo>
                  <a:lnTo>
                    <a:pt x="1899" y="2026"/>
                  </a:lnTo>
                  <a:lnTo>
                    <a:pt x="1857" y="2019"/>
                  </a:lnTo>
                  <a:lnTo>
                    <a:pt x="1816" y="2011"/>
                  </a:lnTo>
                  <a:lnTo>
                    <a:pt x="1774" y="2003"/>
                  </a:lnTo>
                  <a:lnTo>
                    <a:pt x="1733" y="1995"/>
                  </a:lnTo>
                  <a:lnTo>
                    <a:pt x="1692" y="1986"/>
                  </a:lnTo>
                  <a:lnTo>
                    <a:pt x="1651" y="1977"/>
                  </a:lnTo>
                  <a:lnTo>
                    <a:pt x="1610" y="1967"/>
                  </a:lnTo>
                  <a:lnTo>
                    <a:pt x="1570" y="1957"/>
                  </a:lnTo>
                  <a:lnTo>
                    <a:pt x="1529" y="1946"/>
                  </a:lnTo>
                  <a:lnTo>
                    <a:pt x="1489" y="1935"/>
                  </a:lnTo>
                  <a:lnTo>
                    <a:pt x="1449" y="1924"/>
                  </a:lnTo>
                  <a:lnTo>
                    <a:pt x="1409" y="1912"/>
                  </a:lnTo>
                  <a:lnTo>
                    <a:pt x="1369" y="1900"/>
                  </a:lnTo>
                  <a:lnTo>
                    <a:pt x="1330" y="1886"/>
                  </a:lnTo>
                  <a:lnTo>
                    <a:pt x="1290" y="1873"/>
                  </a:lnTo>
                  <a:lnTo>
                    <a:pt x="1251" y="1860"/>
                  </a:lnTo>
                  <a:lnTo>
                    <a:pt x="1212" y="1846"/>
                  </a:lnTo>
                  <a:lnTo>
                    <a:pt x="1174" y="1832"/>
                  </a:lnTo>
                  <a:lnTo>
                    <a:pt x="1135" y="1817"/>
                  </a:lnTo>
                  <a:lnTo>
                    <a:pt x="1097" y="1802"/>
                  </a:lnTo>
                  <a:lnTo>
                    <a:pt x="1059" y="1786"/>
                  </a:lnTo>
                  <a:lnTo>
                    <a:pt x="1021" y="1771"/>
                  </a:lnTo>
                  <a:lnTo>
                    <a:pt x="946" y="1738"/>
                  </a:lnTo>
                  <a:lnTo>
                    <a:pt x="871" y="1703"/>
                  </a:lnTo>
                  <a:lnTo>
                    <a:pt x="798" y="1667"/>
                  </a:lnTo>
                  <a:lnTo>
                    <a:pt x="726" y="1630"/>
                  </a:lnTo>
                  <a:lnTo>
                    <a:pt x="654" y="1591"/>
                  </a:lnTo>
                  <a:lnTo>
                    <a:pt x="619" y="1571"/>
                  </a:lnTo>
                  <a:lnTo>
                    <a:pt x="584" y="1551"/>
                  </a:lnTo>
                  <a:lnTo>
                    <a:pt x="549" y="1530"/>
                  </a:lnTo>
                  <a:lnTo>
                    <a:pt x="515" y="1509"/>
                  </a:lnTo>
                  <a:lnTo>
                    <a:pt x="481" y="1488"/>
                  </a:lnTo>
                  <a:lnTo>
                    <a:pt x="447" y="1466"/>
                  </a:lnTo>
                  <a:lnTo>
                    <a:pt x="413" y="1444"/>
                  </a:lnTo>
                  <a:lnTo>
                    <a:pt x="379" y="1422"/>
                  </a:lnTo>
                  <a:lnTo>
                    <a:pt x="346" y="1399"/>
                  </a:lnTo>
                  <a:lnTo>
                    <a:pt x="313" y="1376"/>
                  </a:lnTo>
                  <a:lnTo>
                    <a:pt x="248" y="1328"/>
                  </a:lnTo>
                  <a:lnTo>
                    <a:pt x="216" y="1304"/>
                  </a:lnTo>
                  <a:lnTo>
                    <a:pt x="184" y="1280"/>
                  </a:lnTo>
                  <a:lnTo>
                    <a:pt x="153" y="1255"/>
                  </a:lnTo>
                  <a:lnTo>
                    <a:pt x="122" y="1230"/>
                  </a:lnTo>
                  <a:lnTo>
                    <a:pt x="91" y="1205"/>
                  </a:lnTo>
                  <a:lnTo>
                    <a:pt x="60" y="1179"/>
                  </a:lnTo>
                  <a:lnTo>
                    <a:pt x="30" y="1153"/>
                  </a:lnTo>
                  <a:lnTo>
                    <a:pt x="0" y="1127"/>
                  </a:lnTo>
                  <a:lnTo>
                    <a:pt x="0" y="1064"/>
                  </a:lnTo>
                  <a:lnTo>
                    <a:pt x="60" y="1117"/>
                  </a:lnTo>
                  <a:lnTo>
                    <a:pt x="90" y="1143"/>
                  </a:lnTo>
                  <a:lnTo>
                    <a:pt x="121" y="1169"/>
                  </a:lnTo>
                  <a:lnTo>
                    <a:pt x="152" y="1194"/>
                  </a:lnTo>
                  <a:lnTo>
                    <a:pt x="183" y="1220"/>
                  </a:lnTo>
                  <a:lnTo>
                    <a:pt x="215" y="1244"/>
                  </a:lnTo>
                  <a:lnTo>
                    <a:pt x="247" y="1269"/>
                  </a:lnTo>
                  <a:lnTo>
                    <a:pt x="279" y="1293"/>
                  </a:lnTo>
                  <a:lnTo>
                    <a:pt x="311" y="1317"/>
                  </a:lnTo>
                  <a:lnTo>
                    <a:pt x="344" y="1340"/>
                  </a:lnTo>
                  <a:lnTo>
                    <a:pt x="377" y="1364"/>
                  </a:lnTo>
                  <a:lnTo>
                    <a:pt x="444" y="1409"/>
                  </a:lnTo>
                  <a:lnTo>
                    <a:pt x="478" y="1431"/>
                  </a:lnTo>
                  <a:lnTo>
                    <a:pt x="512" y="1453"/>
                  </a:lnTo>
                  <a:lnTo>
                    <a:pt x="547" y="1474"/>
                  </a:lnTo>
                  <a:lnTo>
                    <a:pt x="581" y="1495"/>
                  </a:lnTo>
                  <a:lnTo>
                    <a:pt x="616" y="1516"/>
                  </a:lnTo>
                  <a:lnTo>
                    <a:pt x="652" y="1536"/>
                  </a:lnTo>
                  <a:lnTo>
                    <a:pt x="687" y="1556"/>
                  </a:lnTo>
                  <a:lnTo>
                    <a:pt x="723" y="1576"/>
                  </a:lnTo>
                  <a:lnTo>
                    <a:pt x="759" y="1595"/>
                  </a:lnTo>
                  <a:lnTo>
                    <a:pt x="795" y="1614"/>
                  </a:lnTo>
                  <a:lnTo>
                    <a:pt x="832" y="1632"/>
                  </a:lnTo>
                  <a:lnTo>
                    <a:pt x="868" y="1650"/>
                  </a:lnTo>
                  <a:lnTo>
                    <a:pt x="905" y="1668"/>
                  </a:lnTo>
                  <a:lnTo>
                    <a:pt x="943" y="1685"/>
                  </a:lnTo>
                  <a:lnTo>
                    <a:pt x="980" y="1702"/>
                  </a:lnTo>
                  <a:lnTo>
                    <a:pt x="1018" y="1718"/>
                  </a:lnTo>
                  <a:lnTo>
                    <a:pt x="1056" y="1735"/>
                  </a:lnTo>
                  <a:lnTo>
                    <a:pt x="1094" y="1750"/>
                  </a:lnTo>
                  <a:lnTo>
                    <a:pt x="1132" y="1766"/>
                  </a:lnTo>
                  <a:lnTo>
                    <a:pt x="1171" y="1781"/>
                  </a:lnTo>
                  <a:lnTo>
                    <a:pt x="1248" y="1809"/>
                  </a:lnTo>
                  <a:lnTo>
                    <a:pt x="1288" y="1823"/>
                  </a:lnTo>
                  <a:lnTo>
                    <a:pt x="1327" y="1836"/>
                  </a:lnTo>
                  <a:lnTo>
                    <a:pt x="1367" y="1849"/>
                  </a:lnTo>
                  <a:lnTo>
                    <a:pt x="1406" y="1862"/>
                  </a:lnTo>
                  <a:lnTo>
                    <a:pt x="1446" y="1874"/>
                  </a:lnTo>
                  <a:lnTo>
                    <a:pt x="1487" y="1885"/>
                  </a:lnTo>
                  <a:lnTo>
                    <a:pt x="1527" y="1897"/>
                  </a:lnTo>
                  <a:lnTo>
                    <a:pt x="1568" y="1908"/>
                  </a:lnTo>
                  <a:lnTo>
                    <a:pt x="1608" y="1919"/>
                  </a:lnTo>
                  <a:lnTo>
                    <a:pt x="1649" y="1928"/>
                  </a:lnTo>
                  <a:lnTo>
                    <a:pt x="1690" y="1938"/>
                  </a:lnTo>
                  <a:lnTo>
                    <a:pt x="1732" y="1947"/>
                  </a:lnTo>
                  <a:lnTo>
                    <a:pt x="1773" y="1955"/>
                  </a:lnTo>
                  <a:lnTo>
                    <a:pt x="1815" y="1964"/>
                  </a:lnTo>
                  <a:lnTo>
                    <a:pt x="1856" y="1971"/>
                  </a:lnTo>
                  <a:lnTo>
                    <a:pt x="1898" y="1979"/>
                  </a:lnTo>
                  <a:lnTo>
                    <a:pt x="1940" y="1985"/>
                  </a:lnTo>
                  <a:lnTo>
                    <a:pt x="1983" y="1992"/>
                  </a:lnTo>
                  <a:lnTo>
                    <a:pt x="2025" y="1997"/>
                  </a:lnTo>
                  <a:lnTo>
                    <a:pt x="2068" y="2003"/>
                  </a:lnTo>
                  <a:lnTo>
                    <a:pt x="2110" y="2008"/>
                  </a:lnTo>
                  <a:lnTo>
                    <a:pt x="2153" y="2012"/>
                  </a:lnTo>
                  <a:lnTo>
                    <a:pt x="2196" y="2016"/>
                  </a:lnTo>
                  <a:lnTo>
                    <a:pt x="2239" y="2020"/>
                  </a:lnTo>
                  <a:lnTo>
                    <a:pt x="2282" y="2023"/>
                  </a:lnTo>
                  <a:lnTo>
                    <a:pt x="2326" y="2025"/>
                  </a:lnTo>
                  <a:lnTo>
                    <a:pt x="2369" y="2027"/>
                  </a:lnTo>
                  <a:lnTo>
                    <a:pt x="2413" y="2029"/>
                  </a:lnTo>
                  <a:lnTo>
                    <a:pt x="2441" y="2030"/>
                  </a:lnTo>
                  <a:lnTo>
                    <a:pt x="2469" y="2031"/>
                  </a:lnTo>
                  <a:lnTo>
                    <a:pt x="2526" y="2034"/>
                  </a:lnTo>
                  <a:lnTo>
                    <a:pt x="2582" y="2038"/>
                  </a:lnTo>
                  <a:lnTo>
                    <a:pt x="2610" y="2041"/>
                  </a:lnTo>
                  <a:lnTo>
                    <a:pt x="2638" y="2043"/>
                  </a:lnTo>
                  <a:lnTo>
                    <a:pt x="2693" y="2049"/>
                  </a:lnTo>
                  <a:lnTo>
                    <a:pt x="2721" y="2052"/>
                  </a:lnTo>
                  <a:lnTo>
                    <a:pt x="2749" y="2056"/>
                  </a:lnTo>
                  <a:lnTo>
                    <a:pt x="2776" y="2059"/>
                  </a:lnTo>
                  <a:lnTo>
                    <a:pt x="2804" y="2063"/>
                  </a:lnTo>
                  <a:lnTo>
                    <a:pt x="2859" y="2071"/>
                  </a:lnTo>
                  <a:lnTo>
                    <a:pt x="2911" y="2066"/>
                  </a:lnTo>
                  <a:lnTo>
                    <a:pt x="2857" y="2056"/>
                  </a:lnTo>
                  <a:lnTo>
                    <a:pt x="2803" y="2046"/>
                  </a:lnTo>
                  <a:lnTo>
                    <a:pt x="2776" y="2042"/>
                  </a:lnTo>
                  <a:lnTo>
                    <a:pt x="2749" y="2038"/>
                  </a:lnTo>
                  <a:lnTo>
                    <a:pt x="2694" y="2031"/>
                  </a:lnTo>
                  <a:lnTo>
                    <a:pt x="2639" y="2024"/>
                  </a:lnTo>
                  <a:lnTo>
                    <a:pt x="2584" y="2018"/>
                  </a:lnTo>
                  <a:lnTo>
                    <a:pt x="2529" y="2013"/>
                  </a:lnTo>
                  <a:lnTo>
                    <a:pt x="2474" y="2009"/>
                  </a:lnTo>
                  <a:lnTo>
                    <a:pt x="2429" y="2006"/>
                  </a:lnTo>
                  <a:lnTo>
                    <a:pt x="2385" y="2003"/>
                  </a:lnTo>
                  <a:lnTo>
                    <a:pt x="2297" y="1995"/>
                  </a:lnTo>
                  <a:lnTo>
                    <a:pt x="2253" y="1990"/>
                  </a:lnTo>
                  <a:lnTo>
                    <a:pt x="2209" y="1984"/>
                  </a:lnTo>
                  <a:lnTo>
                    <a:pt x="2166" y="1979"/>
                  </a:lnTo>
                  <a:lnTo>
                    <a:pt x="2122" y="1972"/>
                  </a:lnTo>
                  <a:lnTo>
                    <a:pt x="2079" y="1966"/>
                  </a:lnTo>
                  <a:lnTo>
                    <a:pt x="2036" y="1958"/>
                  </a:lnTo>
                  <a:lnTo>
                    <a:pt x="1992" y="1951"/>
                  </a:lnTo>
                  <a:lnTo>
                    <a:pt x="1949" y="1943"/>
                  </a:lnTo>
                  <a:lnTo>
                    <a:pt x="1907" y="1934"/>
                  </a:lnTo>
                  <a:lnTo>
                    <a:pt x="1864" y="1925"/>
                  </a:lnTo>
                  <a:lnTo>
                    <a:pt x="1822" y="1916"/>
                  </a:lnTo>
                  <a:lnTo>
                    <a:pt x="1779" y="1906"/>
                  </a:lnTo>
                  <a:lnTo>
                    <a:pt x="1737" y="1895"/>
                  </a:lnTo>
                  <a:lnTo>
                    <a:pt x="1695" y="1884"/>
                  </a:lnTo>
                  <a:lnTo>
                    <a:pt x="1653" y="1872"/>
                  </a:lnTo>
                  <a:lnTo>
                    <a:pt x="1612" y="1861"/>
                  </a:lnTo>
                  <a:lnTo>
                    <a:pt x="1570" y="1849"/>
                  </a:lnTo>
                  <a:lnTo>
                    <a:pt x="1529" y="1836"/>
                  </a:lnTo>
                  <a:lnTo>
                    <a:pt x="1488" y="1823"/>
                  </a:lnTo>
                  <a:lnTo>
                    <a:pt x="1447" y="1810"/>
                  </a:lnTo>
                  <a:lnTo>
                    <a:pt x="1406" y="1796"/>
                  </a:lnTo>
                  <a:lnTo>
                    <a:pt x="1365" y="1782"/>
                  </a:lnTo>
                  <a:lnTo>
                    <a:pt x="1325" y="1768"/>
                  </a:lnTo>
                  <a:lnTo>
                    <a:pt x="1285" y="1753"/>
                  </a:lnTo>
                  <a:lnTo>
                    <a:pt x="1245" y="1738"/>
                  </a:lnTo>
                  <a:lnTo>
                    <a:pt x="1205" y="1722"/>
                  </a:lnTo>
                  <a:lnTo>
                    <a:pt x="1166" y="1706"/>
                  </a:lnTo>
                  <a:lnTo>
                    <a:pt x="1126" y="1689"/>
                  </a:lnTo>
                  <a:lnTo>
                    <a:pt x="1087" y="1672"/>
                  </a:lnTo>
                  <a:lnTo>
                    <a:pt x="1048" y="1655"/>
                  </a:lnTo>
                  <a:lnTo>
                    <a:pt x="1010" y="1637"/>
                  </a:lnTo>
                  <a:lnTo>
                    <a:pt x="971" y="1619"/>
                  </a:lnTo>
                  <a:lnTo>
                    <a:pt x="933" y="1601"/>
                  </a:lnTo>
                  <a:lnTo>
                    <a:pt x="895" y="1582"/>
                  </a:lnTo>
                  <a:lnTo>
                    <a:pt x="857" y="1563"/>
                  </a:lnTo>
                  <a:lnTo>
                    <a:pt x="820" y="1543"/>
                  </a:lnTo>
                  <a:lnTo>
                    <a:pt x="782" y="1523"/>
                  </a:lnTo>
                  <a:lnTo>
                    <a:pt x="745" y="1503"/>
                  </a:lnTo>
                  <a:lnTo>
                    <a:pt x="672" y="1461"/>
                  </a:lnTo>
                  <a:lnTo>
                    <a:pt x="636" y="1440"/>
                  </a:lnTo>
                  <a:lnTo>
                    <a:pt x="600" y="1418"/>
                  </a:lnTo>
                  <a:lnTo>
                    <a:pt x="564" y="1396"/>
                  </a:lnTo>
                  <a:lnTo>
                    <a:pt x="529" y="1374"/>
                  </a:lnTo>
                  <a:lnTo>
                    <a:pt x="493" y="1351"/>
                  </a:lnTo>
                  <a:lnTo>
                    <a:pt x="459" y="1327"/>
                  </a:lnTo>
                  <a:lnTo>
                    <a:pt x="424" y="1304"/>
                  </a:lnTo>
                  <a:lnTo>
                    <a:pt x="389" y="1280"/>
                  </a:lnTo>
                  <a:lnTo>
                    <a:pt x="355" y="1256"/>
                  </a:lnTo>
                  <a:lnTo>
                    <a:pt x="322" y="1232"/>
                  </a:lnTo>
                  <a:lnTo>
                    <a:pt x="288" y="1207"/>
                  </a:lnTo>
                  <a:lnTo>
                    <a:pt x="255" y="1182"/>
                  </a:lnTo>
                  <a:lnTo>
                    <a:pt x="222" y="1157"/>
                  </a:lnTo>
                  <a:lnTo>
                    <a:pt x="189" y="1131"/>
                  </a:lnTo>
                  <a:lnTo>
                    <a:pt x="157" y="1105"/>
                  </a:lnTo>
                  <a:lnTo>
                    <a:pt x="125" y="1079"/>
                  </a:lnTo>
                  <a:lnTo>
                    <a:pt x="93" y="1052"/>
                  </a:lnTo>
                  <a:lnTo>
                    <a:pt x="62" y="1025"/>
                  </a:lnTo>
                  <a:lnTo>
                    <a:pt x="31" y="998"/>
                  </a:lnTo>
                  <a:lnTo>
                    <a:pt x="0" y="970"/>
                  </a:lnTo>
                  <a:lnTo>
                    <a:pt x="0" y="910"/>
                  </a:lnTo>
                  <a:lnTo>
                    <a:pt x="31" y="938"/>
                  </a:lnTo>
                  <a:lnTo>
                    <a:pt x="62" y="965"/>
                  </a:lnTo>
                  <a:lnTo>
                    <a:pt x="93" y="993"/>
                  </a:lnTo>
                  <a:lnTo>
                    <a:pt x="124" y="1020"/>
                  </a:lnTo>
                  <a:lnTo>
                    <a:pt x="156" y="1046"/>
                  </a:lnTo>
                  <a:lnTo>
                    <a:pt x="188" y="1073"/>
                  </a:lnTo>
                  <a:lnTo>
                    <a:pt x="221" y="1099"/>
                  </a:lnTo>
                  <a:lnTo>
                    <a:pt x="253" y="1124"/>
                  </a:lnTo>
                  <a:lnTo>
                    <a:pt x="320" y="1175"/>
                  </a:lnTo>
                  <a:lnTo>
                    <a:pt x="388" y="1224"/>
                  </a:lnTo>
                  <a:lnTo>
                    <a:pt x="422" y="1248"/>
                  </a:lnTo>
                  <a:lnTo>
                    <a:pt x="456" y="1272"/>
                  </a:lnTo>
                  <a:lnTo>
                    <a:pt x="491" y="1295"/>
                  </a:lnTo>
                  <a:lnTo>
                    <a:pt x="526" y="1318"/>
                  </a:lnTo>
                  <a:lnTo>
                    <a:pt x="562" y="1341"/>
                  </a:lnTo>
                  <a:lnTo>
                    <a:pt x="597" y="1364"/>
                  </a:lnTo>
                  <a:lnTo>
                    <a:pt x="670" y="1408"/>
                  </a:lnTo>
                  <a:lnTo>
                    <a:pt x="706" y="1429"/>
                  </a:lnTo>
                  <a:lnTo>
                    <a:pt x="743" y="1450"/>
                  </a:lnTo>
                  <a:lnTo>
                    <a:pt x="780" y="1471"/>
                  </a:lnTo>
                  <a:lnTo>
                    <a:pt x="817" y="1491"/>
                  </a:lnTo>
                  <a:lnTo>
                    <a:pt x="855" y="1511"/>
                  </a:lnTo>
                  <a:lnTo>
                    <a:pt x="892" y="1531"/>
                  </a:lnTo>
                  <a:lnTo>
                    <a:pt x="930" y="1550"/>
                  </a:lnTo>
                  <a:lnTo>
                    <a:pt x="969" y="1568"/>
                  </a:lnTo>
                  <a:lnTo>
                    <a:pt x="1007" y="1587"/>
                  </a:lnTo>
                  <a:lnTo>
                    <a:pt x="1046" y="1605"/>
                  </a:lnTo>
                  <a:lnTo>
                    <a:pt x="1085" y="1622"/>
                  </a:lnTo>
                  <a:lnTo>
                    <a:pt x="1124" y="1639"/>
                  </a:lnTo>
                  <a:lnTo>
                    <a:pt x="1163" y="1656"/>
                  </a:lnTo>
                  <a:lnTo>
                    <a:pt x="1203" y="1673"/>
                  </a:lnTo>
                  <a:lnTo>
                    <a:pt x="1243" y="1689"/>
                  </a:lnTo>
                  <a:lnTo>
                    <a:pt x="1283" y="1704"/>
                  </a:lnTo>
                  <a:lnTo>
                    <a:pt x="1323" y="1719"/>
                  </a:lnTo>
                  <a:lnTo>
                    <a:pt x="1364" y="1734"/>
                  </a:lnTo>
                  <a:lnTo>
                    <a:pt x="1404" y="1748"/>
                  </a:lnTo>
                  <a:lnTo>
                    <a:pt x="1445" y="1762"/>
                  </a:lnTo>
                  <a:lnTo>
                    <a:pt x="1486" y="1776"/>
                  </a:lnTo>
                  <a:lnTo>
                    <a:pt x="1527" y="1789"/>
                  </a:lnTo>
                  <a:lnTo>
                    <a:pt x="1569" y="1802"/>
                  </a:lnTo>
                  <a:lnTo>
                    <a:pt x="1610" y="1814"/>
                  </a:lnTo>
                  <a:lnTo>
                    <a:pt x="1652" y="1826"/>
                  </a:lnTo>
                  <a:lnTo>
                    <a:pt x="1694" y="1837"/>
                  </a:lnTo>
                  <a:lnTo>
                    <a:pt x="1736" y="1848"/>
                  </a:lnTo>
                  <a:lnTo>
                    <a:pt x="1779" y="1859"/>
                  </a:lnTo>
                  <a:lnTo>
                    <a:pt x="1821" y="1869"/>
                  </a:lnTo>
                  <a:lnTo>
                    <a:pt x="1864" y="1878"/>
                  </a:lnTo>
                  <a:lnTo>
                    <a:pt x="1907" y="1888"/>
                  </a:lnTo>
                  <a:lnTo>
                    <a:pt x="1950" y="1897"/>
                  </a:lnTo>
                  <a:lnTo>
                    <a:pt x="1993" y="1905"/>
                  </a:lnTo>
                  <a:lnTo>
                    <a:pt x="2036" y="1913"/>
                  </a:lnTo>
                  <a:lnTo>
                    <a:pt x="2123" y="1927"/>
                  </a:lnTo>
                  <a:lnTo>
                    <a:pt x="2167" y="1933"/>
                  </a:lnTo>
                  <a:lnTo>
                    <a:pt x="2211" y="1939"/>
                  </a:lnTo>
                  <a:lnTo>
                    <a:pt x="2255" y="1945"/>
                  </a:lnTo>
                  <a:lnTo>
                    <a:pt x="2299" y="1950"/>
                  </a:lnTo>
                  <a:lnTo>
                    <a:pt x="2343" y="1954"/>
                  </a:lnTo>
                  <a:lnTo>
                    <a:pt x="2387" y="1958"/>
                  </a:lnTo>
                  <a:lnTo>
                    <a:pt x="2432" y="1962"/>
                  </a:lnTo>
                  <a:lnTo>
                    <a:pt x="2477" y="1965"/>
                  </a:lnTo>
                  <a:lnTo>
                    <a:pt x="2513" y="1967"/>
                  </a:lnTo>
                  <a:lnTo>
                    <a:pt x="2549" y="1970"/>
                  </a:lnTo>
                  <a:lnTo>
                    <a:pt x="2585" y="1973"/>
                  </a:lnTo>
                  <a:lnTo>
                    <a:pt x="2621" y="1977"/>
                  </a:lnTo>
                  <a:lnTo>
                    <a:pt x="2656" y="1981"/>
                  </a:lnTo>
                  <a:lnTo>
                    <a:pt x="2692" y="1985"/>
                  </a:lnTo>
                  <a:lnTo>
                    <a:pt x="2728" y="1990"/>
                  </a:lnTo>
                  <a:lnTo>
                    <a:pt x="2763" y="1995"/>
                  </a:lnTo>
                  <a:lnTo>
                    <a:pt x="2834" y="2006"/>
                  </a:lnTo>
                  <a:lnTo>
                    <a:pt x="2869" y="2012"/>
                  </a:lnTo>
                  <a:lnTo>
                    <a:pt x="2904" y="2019"/>
                  </a:lnTo>
                  <a:lnTo>
                    <a:pt x="2939" y="2025"/>
                  </a:lnTo>
                  <a:lnTo>
                    <a:pt x="2974" y="2032"/>
                  </a:lnTo>
                  <a:lnTo>
                    <a:pt x="3008" y="2040"/>
                  </a:lnTo>
                  <a:lnTo>
                    <a:pt x="3043" y="2048"/>
                  </a:lnTo>
                  <a:lnTo>
                    <a:pt x="3084" y="2041"/>
                  </a:lnTo>
                  <a:lnTo>
                    <a:pt x="3017" y="2025"/>
                  </a:lnTo>
                  <a:lnTo>
                    <a:pt x="2983" y="2017"/>
                  </a:lnTo>
                  <a:lnTo>
                    <a:pt x="2949" y="2009"/>
                  </a:lnTo>
                  <a:lnTo>
                    <a:pt x="2882" y="1995"/>
                  </a:lnTo>
                  <a:lnTo>
                    <a:pt x="2848" y="1988"/>
                  </a:lnTo>
                  <a:lnTo>
                    <a:pt x="2813" y="1982"/>
                  </a:lnTo>
                  <a:lnTo>
                    <a:pt x="2745" y="1970"/>
                  </a:lnTo>
                  <a:lnTo>
                    <a:pt x="2710" y="1965"/>
                  </a:lnTo>
                  <a:lnTo>
                    <a:pt x="2676" y="1960"/>
                  </a:lnTo>
                  <a:lnTo>
                    <a:pt x="2641" y="1955"/>
                  </a:lnTo>
                  <a:lnTo>
                    <a:pt x="2606" y="1951"/>
                  </a:lnTo>
                  <a:lnTo>
                    <a:pt x="2571" y="1947"/>
                  </a:lnTo>
                  <a:lnTo>
                    <a:pt x="2536" y="1943"/>
                  </a:lnTo>
                  <a:lnTo>
                    <a:pt x="2491" y="1939"/>
                  </a:lnTo>
                  <a:lnTo>
                    <a:pt x="2446" y="1934"/>
                  </a:lnTo>
                  <a:lnTo>
                    <a:pt x="2401" y="1928"/>
                  </a:lnTo>
                  <a:lnTo>
                    <a:pt x="2356" y="1922"/>
                  </a:lnTo>
                  <a:lnTo>
                    <a:pt x="2311" y="1916"/>
                  </a:lnTo>
                  <a:lnTo>
                    <a:pt x="2266" y="1909"/>
                  </a:lnTo>
                  <a:lnTo>
                    <a:pt x="2221" y="1902"/>
                  </a:lnTo>
                  <a:lnTo>
                    <a:pt x="2177" y="1894"/>
                  </a:lnTo>
                  <a:lnTo>
                    <a:pt x="2133" y="1885"/>
                  </a:lnTo>
                  <a:lnTo>
                    <a:pt x="2088" y="1876"/>
                  </a:lnTo>
                  <a:lnTo>
                    <a:pt x="2044" y="1867"/>
                  </a:lnTo>
                  <a:lnTo>
                    <a:pt x="2000" y="1857"/>
                  </a:lnTo>
                  <a:lnTo>
                    <a:pt x="1957" y="1847"/>
                  </a:lnTo>
                  <a:lnTo>
                    <a:pt x="1913" y="1837"/>
                  </a:lnTo>
                  <a:lnTo>
                    <a:pt x="1869" y="1826"/>
                  </a:lnTo>
                  <a:lnTo>
                    <a:pt x="1826" y="1814"/>
                  </a:lnTo>
                  <a:lnTo>
                    <a:pt x="1740" y="1790"/>
                  </a:lnTo>
                  <a:lnTo>
                    <a:pt x="1697" y="1777"/>
                  </a:lnTo>
                  <a:lnTo>
                    <a:pt x="1654" y="1764"/>
                  </a:lnTo>
                  <a:lnTo>
                    <a:pt x="1612" y="1751"/>
                  </a:lnTo>
                  <a:lnTo>
                    <a:pt x="1570" y="1737"/>
                  </a:lnTo>
                  <a:lnTo>
                    <a:pt x="1527" y="1722"/>
                  </a:lnTo>
                  <a:lnTo>
                    <a:pt x="1485" y="1708"/>
                  </a:lnTo>
                  <a:lnTo>
                    <a:pt x="1444" y="1692"/>
                  </a:lnTo>
                  <a:lnTo>
                    <a:pt x="1402" y="1677"/>
                  </a:lnTo>
                  <a:lnTo>
                    <a:pt x="1361" y="1661"/>
                  </a:lnTo>
                  <a:lnTo>
                    <a:pt x="1320" y="1644"/>
                  </a:lnTo>
                  <a:lnTo>
                    <a:pt x="1279" y="1628"/>
                  </a:lnTo>
                  <a:lnTo>
                    <a:pt x="1238" y="1611"/>
                  </a:lnTo>
                  <a:lnTo>
                    <a:pt x="1197" y="1593"/>
                  </a:lnTo>
                  <a:lnTo>
                    <a:pt x="1157" y="1575"/>
                  </a:lnTo>
                  <a:lnTo>
                    <a:pt x="1117" y="1557"/>
                  </a:lnTo>
                  <a:lnTo>
                    <a:pt x="1077" y="1538"/>
                  </a:lnTo>
                  <a:lnTo>
                    <a:pt x="1037" y="1519"/>
                  </a:lnTo>
                  <a:lnTo>
                    <a:pt x="998" y="1499"/>
                  </a:lnTo>
                  <a:lnTo>
                    <a:pt x="958" y="1480"/>
                  </a:lnTo>
                  <a:lnTo>
                    <a:pt x="919" y="1459"/>
                  </a:lnTo>
                  <a:lnTo>
                    <a:pt x="881" y="1439"/>
                  </a:lnTo>
                  <a:lnTo>
                    <a:pt x="842" y="1418"/>
                  </a:lnTo>
                  <a:lnTo>
                    <a:pt x="804" y="1397"/>
                  </a:lnTo>
                  <a:lnTo>
                    <a:pt x="766" y="1375"/>
                  </a:lnTo>
                  <a:lnTo>
                    <a:pt x="728" y="1353"/>
                  </a:lnTo>
                  <a:lnTo>
                    <a:pt x="691" y="1330"/>
                  </a:lnTo>
                  <a:lnTo>
                    <a:pt x="653" y="1307"/>
                  </a:lnTo>
                  <a:lnTo>
                    <a:pt x="616" y="1284"/>
                  </a:lnTo>
                  <a:lnTo>
                    <a:pt x="543" y="1237"/>
                  </a:lnTo>
                  <a:lnTo>
                    <a:pt x="471" y="1189"/>
                  </a:lnTo>
                  <a:lnTo>
                    <a:pt x="436" y="1164"/>
                  </a:lnTo>
                  <a:lnTo>
                    <a:pt x="400" y="1139"/>
                  </a:lnTo>
                  <a:lnTo>
                    <a:pt x="365" y="1114"/>
                  </a:lnTo>
                  <a:lnTo>
                    <a:pt x="331" y="1088"/>
                  </a:lnTo>
                  <a:lnTo>
                    <a:pt x="296" y="1062"/>
                  </a:lnTo>
                  <a:lnTo>
                    <a:pt x="262" y="1036"/>
                  </a:lnTo>
                  <a:lnTo>
                    <a:pt x="228" y="1009"/>
                  </a:lnTo>
                  <a:lnTo>
                    <a:pt x="195" y="982"/>
                  </a:lnTo>
                  <a:lnTo>
                    <a:pt x="161" y="955"/>
                  </a:lnTo>
                  <a:lnTo>
                    <a:pt x="128" y="928"/>
                  </a:lnTo>
                  <a:lnTo>
                    <a:pt x="96" y="900"/>
                  </a:lnTo>
                  <a:lnTo>
                    <a:pt x="64" y="872"/>
                  </a:lnTo>
                  <a:lnTo>
                    <a:pt x="32" y="844"/>
                  </a:lnTo>
                  <a:lnTo>
                    <a:pt x="0" y="815"/>
                  </a:lnTo>
                  <a:lnTo>
                    <a:pt x="0" y="756"/>
                  </a:lnTo>
                  <a:lnTo>
                    <a:pt x="32" y="785"/>
                  </a:lnTo>
                  <a:lnTo>
                    <a:pt x="63" y="815"/>
                  </a:lnTo>
                  <a:lnTo>
                    <a:pt x="95" y="843"/>
                  </a:lnTo>
                  <a:lnTo>
                    <a:pt x="128" y="871"/>
                  </a:lnTo>
                  <a:lnTo>
                    <a:pt x="161" y="899"/>
                  </a:lnTo>
                  <a:lnTo>
                    <a:pt x="194" y="926"/>
                  </a:lnTo>
                  <a:lnTo>
                    <a:pt x="227" y="954"/>
                  </a:lnTo>
                  <a:lnTo>
                    <a:pt x="261" y="980"/>
                  </a:lnTo>
                  <a:lnTo>
                    <a:pt x="295" y="1007"/>
                  </a:lnTo>
                  <a:lnTo>
                    <a:pt x="329" y="1033"/>
                  </a:lnTo>
                  <a:lnTo>
                    <a:pt x="364" y="1059"/>
                  </a:lnTo>
                  <a:lnTo>
                    <a:pt x="399" y="1085"/>
                  </a:lnTo>
                  <a:lnTo>
                    <a:pt x="434" y="1110"/>
                  </a:lnTo>
                  <a:lnTo>
                    <a:pt x="469" y="1135"/>
                  </a:lnTo>
                  <a:lnTo>
                    <a:pt x="505" y="1160"/>
                  </a:lnTo>
                  <a:lnTo>
                    <a:pt x="541" y="1184"/>
                  </a:lnTo>
                  <a:lnTo>
                    <a:pt x="614" y="1232"/>
                  </a:lnTo>
                  <a:lnTo>
                    <a:pt x="651" y="1255"/>
                  </a:lnTo>
                  <a:lnTo>
                    <a:pt x="689" y="1278"/>
                  </a:lnTo>
                  <a:lnTo>
                    <a:pt x="726" y="1301"/>
                  </a:lnTo>
                  <a:lnTo>
                    <a:pt x="764" y="1323"/>
                  </a:lnTo>
                  <a:lnTo>
                    <a:pt x="802" y="1345"/>
                  </a:lnTo>
                  <a:lnTo>
                    <a:pt x="840" y="1368"/>
                  </a:lnTo>
                  <a:lnTo>
                    <a:pt x="879" y="1389"/>
                  </a:lnTo>
                  <a:lnTo>
                    <a:pt x="918" y="1410"/>
                  </a:lnTo>
                  <a:lnTo>
                    <a:pt x="957" y="1430"/>
                  </a:lnTo>
                  <a:lnTo>
                    <a:pt x="996" y="1451"/>
                  </a:lnTo>
                  <a:lnTo>
                    <a:pt x="1035" y="1470"/>
                  </a:lnTo>
                  <a:lnTo>
                    <a:pt x="1075" y="1490"/>
                  </a:lnTo>
                  <a:lnTo>
                    <a:pt x="1115" y="1509"/>
                  </a:lnTo>
                  <a:lnTo>
                    <a:pt x="1155" y="1527"/>
                  </a:lnTo>
                  <a:lnTo>
                    <a:pt x="1236" y="1563"/>
                  </a:lnTo>
                  <a:lnTo>
                    <a:pt x="1277" y="1581"/>
                  </a:lnTo>
                  <a:lnTo>
                    <a:pt x="1318" y="1598"/>
                  </a:lnTo>
                  <a:lnTo>
                    <a:pt x="1360" y="1614"/>
                  </a:lnTo>
                  <a:lnTo>
                    <a:pt x="1401" y="1631"/>
                  </a:lnTo>
                  <a:lnTo>
                    <a:pt x="1443" y="1646"/>
                  </a:lnTo>
                  <a:lnTo>
                    <a:pt x="1485" y="1662"/>
                  </a:lnTo>
                  <a:lnTo>
                    <a:pt x="1527" y="1677"/>
                  </a:lnTo>
                  <a:lnTo>
                    <a:pt x="1569" y="1691"/>
                  </a:lnTo>
                  <a:lnTo>
                    <a:pt x="1654" y="1719"/>
                  </a:lnTo>
                  <a:lnTo>
                    <a:pt x="1697" y="1733"/>
                  </a:lnTo>
                  <a:lnTo>
                    <a:pt x="1740" y="1746"/>
                  </a:lnTo>
                  <a:lnTo>
                    <a:pt x="1783" y="1758"/>
                  </a:lnTo>
                  <a:lnTo>
                    <a:pt x="1827" y="1770"/>
                  </a:lnTo>
                  <a:lnTo>
                    <a:pt x="1870" y="1781"/>
                  </a:lnTo>
                  <a:lnTo>
                    <a:pt x="1914" y="1793"/>
                  </a:lnTo>
                  <a:lnTo>
                    <a:pt x="1958" y="1803"/>
                  </a:lnTo>
                  <a:lnTo>
                    <a:pt x="2002" y="1813"/>
                  </a:lnTo>
                  <a:lnTo>
                    <a:pt x="2046" y="1823"/>
                  </a:lnTo>
                  <a:lnTo>
                    <a:pt x="2090" y="1833"/>
                  </a:lnTo>
                  <a:lnTo>
                    <a:pt x="2135" y="1841"/>
                  </a:lnTo>
                  <a:lnTo>
                    <a:pt x="2179" y="1850"/>
                  </a:lnTo>
                  <a:lnTo>
                    <a:pt x="2224" y="1858"/>
                  </a:lnTo>
                  <a:lnTo>
                    <a:pt x="2269" y="1865"/>
                  </a:lnTo>
                  <a:lnTo>
                    <a:pt x="2359" y="1878"/>
                  </a:lnTo>
                  <a:lnTo>
                    <a:pt x="2404" y="1884"/>
                  </a:lnTo>
                  <a:lnTo>
                    <a:pt x="2449" y="1891"/>
                  </a:lnTo>
                  <a:lnTo>
                    <a:pt x="2495" y="1896"/>
                  </a:lnTo>
                  <a:lnTo>
                    <a:pt x="2540" y="1900"/>
                  </a:lnTo>
                  <a:lnTo>
                    <a:pt x="2582" y="1905"/>
                  </a:lnTo>
                  <a:lnTo>
                    <a:pt x="2623" y="1910"/>
                  </a:lnTo>
                  <a:lnTo>
                    <a:pt x="2664" y="1915"/>
                  </a:lnTo>
                  <a:lnTo>
                    <a:pt x="2704" y="1920"/>
                  </a:lnTo>
                  <a:lnTo>
                    <a:pt x="2745" y="1927"/>
                  </a:lnTo>
                  <a:lnTo>
                    <a:pt x="2786" y="1933"/>
                  </a:lnTo>
                  <a:lnTo>
                    <a:pt x="2826" y="1940"/>
                  </a:lnTo>
                  <a:lnTo>
                    <a:pt x="2866" y="1948"/>
                  </a:lnTo>
                  <a:lnTo>
                    <a:pt x="2907" y="1956"/>
                  </a:lnTo>
                  <a:lnTo>
                    <a:pt x="2947" y="1964"/>
                  </a:lnTo>
                  <a:lnTo>
                    <a:pt x="2986" y="1973"/>
                  </a:lnTo>
                  <a:lnTo>
                    <a:pt x="3026" y="1983"/>
                  </a:lnTo>
                  <a:lnTo>
                    <a:pt x="3065" y="1992"/>
                  </a:lnTo>
                  <a:lnTo>
                    <a:pt x="3105" y="2003"/>
                  </a:lnTo>
                  <a:lnTo>
                    <a:pt x="3144" y="2013"/>
                  </a:lnTo>
                  <a:lnTo>
                    <a:pt x="3183" y="2025"/>
                  </a:lnTo>
                  <a:lnTo>
                    <a:pt x="3220" y="2018"/>
                  </a:lnTo>
                  <a:lnTo>
                    <a:pt x="3182" y="2006"/>
                  </a:lnTo>
                  <a:lnTo>
                    <a:pt x="3144" y="1994"/>
                  </a:lnTo>
                  <a:lnTo>
                    <a:pt x="3106" y="1983"/>
                  </a:lnTo>
                  <a:lnTo>
                    <a:pt x="3068" y="1972"/>
                  </a:lnTo>
                  <a:lnTo>
                    <a:pt x="3030" y="1962"/>
                  </a:lnTo>
                  <a:lnTo>
                    <a:pt x="2991" y="1952"/>
                  </a:lnTo>
                  <a:lnTo>
                    <a:pt x="2953" y="1943"/>
                  </a:lnTo>
                  <a:lnTo>
                    <a:pt x="2914" y="1934"/>
                  </a:lnTo>
                  <a:lnTo>
                    <a:pt x="2875" y="1925"/>
                  </a:lnTo>
                  <a:lnTo>
                    <a:pt x="2836" y="1917"/>
                  </a:lnTo>
                  <a:lnTo>
                    <a:pt x="2797" y="1909"/>
                  </a:lnTo>
                  <a:lnTo>
                    <a:pt x="2757" y="1902"/>
                  </a:lnTo>
                  <a:lnTo>
                    <a:pt x="2718" y="1895"/>
                  </a:lnTo>
                  <a:lnTo>
                    <a:pt x="2678" y="1888"/>
                  </a:lnTo>
                  <a:lnTo>
                    <a:pt x="2639" y="1881"/>
                  </a:lnTo>
                  <a:lnTo>
                    <a:pt x="2599" y="1876"/>
                  </a:lnTo>
                  <a:lnTo>
                    <a:pt x="2506" y="1863"/>
                  </a:lnTo>
                  <a:lnTo>
                    <a:pt x="2461" y="1856"/>
                  </a:lnTo>
                  <a:lnTo>
                    <a:pt x="2415" y="1849"/>
                  </a:lnTo>
                  <a:lnTo>
                    <a:pt x="2323" y="1832"/>
                  </a:lnTo>
                  <a:lnTo>
                    <a:pt x="2278" y="1823"/>
                  </a:lnTo>
                  <a:lnTo>
                    <a:pt x="2232" y="1814"/>
                  </a:lnTo>
                  <a:lnTo>
                    <a:pt x="2142" y="1794"/>
                  </a:lnTo>
                  <a:lnTo>
                    <a:pt x="2097" y="1783"/>
                  </a:lnTo>
                  <a:lnTo>
                    <a:pt x="2052" y="1772"/>
                  </a:lnTo>
                  <a:lnTo>
                    <a:pt x="2007" y="1760"/>
                  </a:lnTo>
                  <a:lnTo>
                    <a:pt x="1963" y="1748"/>
                  </a:lnTo>
                  <a:lnTo>
                    <a:pt x="1918" y="1735"/>
                  </a:lnTo>
                  <a:lnTo>
                    <a:pt x="1874" y="1723"/>
                  </a:lnTo>
                  <a:lnTo>
                    <a:pt x="1830" y="1709"/>
                  </a:lnTo>
                  <a:lnTo>
                    <a:pt x="1786" y="1695"/>
                  </a:lnTo>
                  <a:lnTo>
                    <a:pt x="1742" y="1681"/>
                  </a:lnTo>
                  <a:lnTo>
                    <a:pt x="1698" y="1667"/>
                  </a:lnTo>
                  <a:lnTo>
                    <a:pt x="1655" y="1652"/>
                  </a:lnTo>
                  <a:lnTo>
                    <a:pt x="1611" y="1636"/>
                  </a:lnTo>
                  <a:lnTo>
                    <a:pt x="1525" y="1604"/>
                  </a:lnTo>
                  <a:lnTo>
                    <a:pt x="1483" y="1587"/>
                  </a:lnTo>
                  <a:lnTo>
                    <a:pt x="1440" y="1570"/>
                  </a:lnTo>
                  <a:lnTo>
                    <a:pt x="1398" y="1553"/>
                  </a:lnTo>
                  <a:lnTo>
                    <a:pt x="1355" y="1535"/>
                  </a:lnTo>
                  <a:lnTo>
                    <a:pt x="1313" y="1517"/>
                  </a:lnTo>
                  <a:lnTo>
                    <a:pt x="1272" y="1498"/>
                  </a:lnTo>
                  <a:lnTo>
                    <a:pt x="1230" y="1479"/>
                  </a:lnTo>
                  <a:lnTo>
                    <a:pt x="1189" y="1460"/>
                  </a:lnTo>
                  <a:lnTo>
                    <a:pt x="1148" y="1440"/>
                  </a:lnTo>
                  <a:lnTo>
                    <a:pt x="1107" y="1420"/>
                  </a:lnTo>
                  <a:lnTo>
                    <a:pt x="1066" y="1400"/>
                  </a:lnTo>
                  <a:lnTo>
                    <a:pt x="1025" y="1379"/>
                  </a:lnTo>
                  <a:lnTo>
                    <a:pt x="985" y="1358"/>
                  </a:lnTo>
                  <a:lnTo>
                    <a:pt x="945" y="1335"/>
                  </a:lnTo>
                  <a:lnTo>
                    <a:pt x="866" y="1291"/>
                  </a:lnTo>
                  <a:lnTo>
                    <a:pt x="827" y="1268"/>
                  </a:lnTo>
                  <a:lnTo>
                    <a:pt x="788" y="1245"/>
                  </a:lnTo>
                  <a:lnTo>
                    <a:pt x="710" y="1199"/>
                  </a:lnTo>
                  <a:lnTo>
                    <a:pt x="672" y="1175"/>
                  </a:lnTo>
                  <a:lnTo>
                    <a:pt x="634" y="1151"/>
                  </a:lnTo>
                  <a:lnTo>
                    <a:pt x="596" y="1126"/>
                  </a:lnTo>
                  <a:lnTo>
                    <a:pt x="559" y="1101"/>
                  </a:lnTo>
                  <a:lnTo>
                    <a:pt x="522" y="1076"/>
                  </a:lnTo>
                  <a:lnTo>
                    <a:pt x="485" y="1050"/>
                  </a:lnTo>
                  <a:lnTo>
                    <a:pt x="448" y="1025"/>
                  </a:lnTo>
                  <a:lnTo>
                    <a:pt x="412" y="998"/>
                  </a:lnTo>
                  <a:lnTo>
                    <a:pt x="376" y="972"/>
                  </a:lnTo>
                  <a:lnTo>
                    <a:pt x="340" y="945"/>
                  </a:lnTo>
                  <a:lnTo>
                    <a:pt x="305" y="918"/>
                  </a:lnTo>
                  <a:lnTo>
                    <a:pt x="270" y="891"/>
                  </a:lnTo>
                  <a:lnTo>
                    <a:pt x="235" y="863"/>
                  </a:lnTo>
                  <a:lnTo>
                    <a:pt x="200" y="836"/>
                  </a:lnTo>
                  <a:lnTo>
                    <a:pt x="166" y="806"/>
                  </a:lnTo>
                  <a:lnTo>
                    <a:pt x="132" y="778"/>
                  </a:lnTo>
                  <a:lnTo>
                    <a:pt x="99" y="749"/>
                  </a:lnTo>
                  <a:lnTo>
                    <a:pt x="66" y="720"/>
                  </a:lnTo>
                  <a:lnTo>
                    <a:pt x="0" y="661"/>
                  </a:lnTo>
                  <a:lnTo>
                    <a:pt x="0" y="606"/>
                  </a:lnTo>
                  <a:lnTo>
                    <a:pt x="65" y="665"/>
                  </a:lnTo>
                  <a:lnTo>
                    <a:pt x="98" y="695"/>
                  </a:lnTo>
                  <a:lnTo>
                    <a:pt x="132" y="724"/>
                  </a:lnTo>
                  <a:lnTo>
                    <a:pt x="165" y="752"/>
                  </a:lnTo>
                  <a:lnTo>
                    <a:pt x="199" y="781"/>
                  </a:lnTo>
                  <a:lnTo>
                    <a:pt x="234" y="810"/>
                  </a:lnTo>
                  <a:lnTo>
                    <a:pt x="268" y="838"/>
                  </a:lnTo>
                  <a:lnTo>
                    <a:pt x="339" y="893"/>
                  </a:lnTo>
                  <a:lnTo>
                    <a:pt x="374" y="920"/>
                  </a:lnTo>
                  <a:lnTo>
                    <a:pt x="410" y="947"/>
                  </a:lnTo>
                  <a:lnTo>
                    <a:pt x="447" y="973"/>
                  </a:lnTo>
                  <a:lnTo>
                    <a:pt x="483" y="999"/>
                  </a:lnTo>
                  <a:lnTo>
                    <a:pt x="520" y="1025"/>
                  </a:lnTo>
                  <a:lnTo>
                    <a:pt x="557" y="1051"/>
                  </a:lnTo>
                  <a:lnTo>
                    <a:pt x="595" y="1076"/>
                  </a:lnTo>
                  <a:lnTo>
                    <a:pt x="632" y="1101"/>
                  </a:lnTo>
                  <a:lnTo>
                    <a:pt x="670" y="1125"/>
                  </a:lnTo>
                  <a:lnTo>
                    <a:pt x="709" y="1150"/>
                  </a:lnTo>
                  <a:lnTo>
                    <a:pt x="786" y="1197"/>
                  </a:lnTo>
                  <a:lnTo>
                    <a:pt x="825" y="1220"/>
                  </a:lnTo>
                  <a:lnTo>
                    <a:pt x="864" y="1243"/>
                  </a:lnTo>
                  <a:lnTo>
                    <a:pt x="904" y="1266"/>
                  </a:lnTo>
                  <a:lnTo>
                    <a:pt x="944" y="1288"/>
                  </a:lnTo>
                  <a:lnTo>
                    <a:pt x="984" y="1310"/>
                  </a:lnTo>
                  <a:lnTo>
                    <a:pt x="1024" y="1331"/>
                  </a:lnTo>
                  <a:lnTo>
                    <a:pt x="1065" y="1353"/>
                  </a:lnTo>
                  <a:lnTo>
                    <a:pt x="1106" y="1374"/>
                  </a:lnTo>
                  <a:lnTo>
                    <a:pt x="1147" y="1394"/>
                  </a:lnTo>
                  <a:lnTo>
                    <a:pt x="1188" y="1414"/>
                  </a:lnTo>
                  <a:lnTo>
                    <a:pt x="1229" y="1434"/>
                  </a:lnTo>
                  <a:lnTo>
                    <a:pt x="1271" y="1453"/>
                  </a:lnTo>
                  <a:lnTo>
                    <a:pt x="1313" y="1472"/>
                  </a:lnTo>
                  <a:lnTo>
                    <a:pt x="1355" y="1490"/>
                  </a:lnTo>
                  <a:lnTo>
                    <a:pt x="1397" y="1508"/>
                  </a:lnTo>
                  <a:lnTo>
                    <a:pt x="1440" y="1526"/>
                  </a:lnTo>
                  <a:lnTo>
                    <a:pt x="1483" y="1543"/>
                  </a:lnTo>
                  <a:lnTo>
                    <a:pt x="1526" y="1560"/>
                  </a:lnTo>
                  <a:lnTo>
                    <a:pt x="1569" y="1577"/>
                  </a:lnTo>
                  <a:lnTo>
                    <a:pt x="1612" y="1593"/>
                  </a:lnTo>
                  <a:lnTo>
                    <a:pt x="1699" y="1624"/>
                  </a:lnTo>
                  <a:lnTo>
                    <a:pt x="1787" y="1653"/>
                  </a:lnTo>
                  <a:lnTo>
                    <a:pt x="1831" y="1667"/>
                  </a:lnTo>
                  <a:lnTo>
                    <a:pt x="1876" y="1680"/>
                  </a:lnTo>
                  <a:lnTo>
                    <a:pt x="1920" y="1693"/>
                  </a:lnTo>
                  <a:lnTo>
                    <a:pt x="1965" y="1706"/>
                  </a:lnTo>
                  <a:lnTo>
                    <a:pt x="2009" y="1718"/>
                  </a:lnTo>
                  <a:lnTo>
                    <a:pt x="2054" y="1730"/>
                  </a:lnTo>
                  <a:lnTo>
                    <a:pt x="2100" y="1741"/>
                  </a:lnTo>
                  <a:lnTo>
                    <a:pt x="2145" y="1752"/>
                  </a:lnTo>
                  <a:lnTo>
                    <a:pt x="2190" y="1763"/>
                  </a:lnTo>
                  <a:lnTo>
                    <a:pt x="2236" y="1773"/>
                  </a:lnTo>
                  <a:lnTo>
                    <a:pt x="2281" y="1782"/>
                  </a:lnTo>
                  <a:lnTo>
                    <a:pt x="2327" y="1791"/>
                  </a:lnTo>
                  <a:lnTo>
                    <a:pt x="2373" y="1800"/>
                  </a:lnTo>
                  <a:lnTo>
                    <a:pt x="2419" y="1808"/>
                  </a:lnTo>
                  <a:lnTo>
                    <a:pt x="2465" y="1815"/>
                  </a:lnTo>
                  <a:lnTo>
                    <a:pt x="2511" y="1823"/>
                  </a:lnTo>
                  <a:lnTo>
                    <a:pt x="2558" y="1829"/>
                  </a:lnTo>
                  <a:lnTo>
                    <a:pt x="2604" y="1835"/>
                  </a:lnTo>
                  <a:lnTo>
                    <a:pt x="2649" y="1842"/>
                  </a:lnTo>
                  <a:lnTo>
                    <a:pt x="2693" y="1848"/>
                  </a:lnTo>
                  <a:lnTo>
                    <a:pt x="2738" y="1856"/>
                  </a:lnTo>
                  <a:lnTo>
                    <a:pt x="2782" y="1864"/>
                  </a:lnTo>
                  <a:lnTo>
                    <a:pt x="2826" y="1872"/>
                  </a:lnTo>
                  <a:lnTo>
                    <a:pt x="2870" y="1881"/>
                  </a:lnTo>
                  <a:lnTo>
                    <a:pt x="2914" y="1892"/>
                  </a:lnTo>
                  <a:lnTo>
                    <a:pt x="2958" y="1902"/>
                  </a:lnTo>
                  <a:lnTo>
                    <a:pt x="3001" y="1912"/>
                  </a:lnTo>
                  <a:lnTo>
                    <a:pt x="3045" y="1924"/>
                  </a:lnTo>
                  <a:lnTo>
                    <a:pt x="3088" y="1935"/>
                  </a:lnTo>
                  <a:lnTo>
                    <a:pt x="3130" y="1947"/>
                  </a:lnTo>
                  <a:lnTo>
                    <a:pt x="3173" y="1960"/>
                  </a:lnTo>
                  <a:lnTo>
                    <a:pt x="3215" y="1973"/>
                  </a:lnTo>
                  <a:lnTo>
                    <a:pt x="3258" y="1987"/>
                  </a:lnTo>
                  <a:lnTo>
                    <a:pt x="3300" y="2001"/>
                  </a:lnTo>
                  <a:lnTo>
                    <a:pt x="3335" y="1994"/>
                  </a:lnTo>
                  <a:lnTo>
                    <a:pt x="3294" y="1979"/>
                  </a:lnTo>
                  <a:lnTo>
                    <a:pt x="3253" y="1964"/>
                  </a:lnTo>
                  <a:lnTo>
                    <a:pt x="3212" y="1950"/>
                  </a:lnTo>
                  <a:lnTo>
                    <a:pt x="3171" y="1936"/>
                  </a:lnTo>
                  <a:lnTo>
                    <a:pt x="3129" y="1923"/>
                  </a:lnTo>
                  <a:lnTo>
                    <a:pt x="3088" y="1910"/>
                  </a:lnTo>
                  <a:lnTo>
                    <a:pt x="3046" y="1898"/>
                  </a:lnTo>
                  <a:lnTo>
                    <a:pt x="3004" y="1885"/>
                  </a:lnTo>
                  <a:lnTo>
                    <a:pt x="2962" y="1874"/>
                  </a:lnTo>
                  <a:lnTo>
                    <a:pt x="2919" y="1863"/>
                  </a:lnTo>
                  <a:lnTo>
                    <a:pt x="2877" y="1853"/>
                  </a:lnTo>
                  <a:lnTo>
                    <a:pt x="2834" y="1843"/>
                  </a:lnTo>
                  <a:lnTo>
                    <a:pt x="2791" y="1834"/>
                  </a:lnTo>
                  <a:lnTo>
                    <a:pt x="2748" y="1825"/>
                  </a:lnTo>
                  <a:lnTo>
                    <a:pt x="2705" y="1817"/>
                  </a:lnTo>
                  <a:lnTo>
                    <a:pt x="2661" y="1809"/>
                  </a:lnTo>
                  <a:lnTo>
                    <a:pt x="2614" y="1802"/>
                  </a:lnTo>
                  <a:lnTo>
                    <a:pt x="2568" y="1793"/>
                  </a:lnTo>
                  <a:lnTo>
                    <a:pt x="2474" y="1775"/>
                  </a:lnTo>
                  <a:lnTo>
                    <a:pt x="2428" y="1766"/>
                  </a:lnTo>
                  <a:lnTo>
                    <a:pt x="2381" y="1756"/>
                  </a:lnTo>
                  <a:lnTo>
                    <a:pt x="2335" y="1745"/>
                  </a:lnTo>
                  <a:lnTo>
                    <a:pt x="2288" y="1734"/>
                  </a:lnTo>
                  <a:lnTo>
                    <a:pt x="2242" y="1722"/>
                  </a:lnTo>
                  <a:lnTo>
                    <a:pt x="2196" y="1710"/>
                  </a:lnTo>
                  <a:lnTo>
                    <a:pt x="2150" y="1698"/>
                  </a:lnTo>
                  <a:lnTo>
                    <a:pt x="2105" y="1685"/>
                  </a:lnTo>
                  <a:lnTo>
                    <a:pt x="2013" y="1658"/>
                  </a:lnTo>
                  <a:lnTo>
                    <a:pt x="1968" y="1644"/>
                  </a:lnTo>
                  <a:lnTo>
                    <a:pt x="1923" y="1630"/>
                  </a:lnTo>
                  <a:lnTo>
                    <a:pt x="1878" y="1615"/>
                  </a:lnTo>
                  <a:lnTo>
                    <a:pt x="1833" y="1600"/>
                  </a:lnTo>
                  <a:lnTo>
                    <a:pt x="1788" y="1584"/>
                  </a:lnTo>
                  <a:lnTo>
                    <a:pt x="1743" y="1568"/>
                  </a:lnTo>
                  <a:lnTo>
                    <a:pt x="1699" y="1551"/>
                  </a:lnTo>
                  <a:lnTo>
                    <a:pt x="1655" y="1534"/>
                  </a:lnTo>
                  <a:lnTo>
                    <a:pt x="1611" y="1517"/>
                  </a:lnTo>
                  <a:lnTo>
                    <a:pt x="1567" y="1499"/>
                  </a:lnTo>
                  <a:lnTo>
                    <a:pt x="1479" y="1463"/>
                  </a:lnTo>
                  <a:lnTo>
                    <a:pt x="1393" y="1424"/>
                  </a:lnTo>
                  <a:lnTo>
                    <a:pt x="1307" y="1385"/>
                  </a:lnTo>
                  <a:lnTo>
                    <a:pt x="1264" y="1365"/>
                  </a:lnTo>
                  <a:lnTo>
                    <a:pt x="1222" y="1343"/>
                  </a:lnTo>
                  <a:lnTo>
                    <a:pt x="1180" y="1322"/>
                  </a:lnTo>
                  <a:lnTo>
                    <a:pt x="1138" y="1300"/>
                  </a:lnTo>
                  <a:lnTo>
                    <a:pt x="1054" y="1257"/>
                  </a:lnTo>
                  <a:lnTo>
                    <a:pt x="1013" y="1234"/>
                  </a:lnTo>
                  <a:lnTo>
                    <a:pt x="972" y="1211"/>
                  </a:lnTo>
                  <a:lnTo>
                    <a:pt x="931" y="1188"/>
                  </a:lnTo>
                  <a:lnTo>
                    <a:pt x="891" y="1165"/>
                  </a:lnTo>
                  <a:lnTo>
                    <a:pt x="810" y="1117"/>
                  </a:lnTo>
                  <a:lnTo>
                    <a:pt x="771" y="1093"/>
                  </a:lnTo>
                  <a:lnTo>
                    <a:pt x="731" y="1068"/>
                  </a:lnTo>
                  <a:lnTo>
                    <a:pt x="692" y="1043"/>
                  </a:lnTo>
                  <a:lnTo>
                    <a:pt x="653" y="1017"/>
                  </a:lnTo>
                  <a:lnTo>
                    <a:pt x="575" y="966"/>
                  </a:lnTo>
                  <a:lnTo>
                    <a:pt x="499" y="913"/>
                  </a:lnTo>
                  <a:lnTo>
                    <a:pt x="462" y="886"/>
                  </a:lnTo>
                  <a:lnTo>
                    <a:pt x="424" y="859"/>
                  </a:lnTo>
                  <a:lnTo>
                    <a:pt x="387" y="832"/>
                  </a:lnTo>
                  <a:lnTo>
                    <a:pt x="350" y="803"/>
                  </a:lnTo>
                  <a:lnTo>
                    <a:pt x="314" y="775"/>
                  </a:lnTo>
                  <a:lnTo>
                    <a:pt x="278" y="747"/>
                  </a:lnTo>
                  <a:lnTo>
                    <a:pt x="242" y="718"/>
                  </a:lnTo>
                  <a:lnTo>
                    <a:pt x="206" y="690"/>
                  </a:lnTo>
                  <a:lnTo>
                    <a:pt x="171" y="661"/>
                  </a:lnTo>
                  <a:lnTo>
                    <a:pt x="136" y="631"/>
                  </a:lnTo>
                  <a:lnTo>
                    <a:pt x="102" y="602"/>
                  </a:lnTo>
                  <a:lnTo>
                    <a:pt x="68" y="572"/>
                  </a:lnTo>
                  <a:lnTo>
                    <a:pt x="34" y="542"/>
                  </a:lnTo>
                  <a:lnTo>
                    <a:pt x="0" y="512"/>
                  </a:lnTo>
                  <a:lnTo>
                    <a:pt x="0" y="459"/>
                  </a:lnTo>
                  <a:lnTo>
                    <a:pt x="34" y="490"/>
                  </a:lnTo>
                  <a:lnTo>
                    <a:pt x="67" y="520"/>
                  </a:lnTo>
                  <a:lnTo>
                    <a:pt x="101" y="550"/>
                  </a:lnTo>
                  <a:lnTo>
                    <a:pt x="136" y="580"/>
                  </a:lnTo>
                  <a:lnTo>
                    <a:pt x="171" y="609"/>
                  </a:lnTo>
                  <a:lnTo>
                    <a:pt x="206" y="639"/>
                  </a:lnTo>
                  <a:lnTo>
                    <a:pt x="241" y="668"/>
                  </a:lnTo>
                  <a:lnTo>
                    <a:pt x="277" y="697"/>
                  </a:lnTo>
                  <a:lnTo>
                    <a:pt x="313" y="725"/>
                  </a:lnTo>
                  <a:lnTo>
                    <a:pt x="349" y="753"/>
                  </a:lnTo>
                  <a:lnTo>
                    <a:pt x="386" y="781"/>
                  </a:lnTo>
                  <a:lnTo>
                    <a:pt x="423" y="810"/>
                  </a:lnTo>
                  <a:lnTo>
                    <a:pt x="461" y="837"/>
                  </a:lnTo>
                  <a:lnTo>
                    <a:pt x="498" y="865"/>
                  </a:lnTo>
                  <a:lnTo>
                    <a:pt x="574" y="918"/>
                  </a:lnTo>
                  <a:lnTo>
                    <a:pt x="613" y="944"/>
                  </a:lnTo>
                  <a:lnTo>
                    <a:pt x="652" y="970"/>
                  </a:lnTo>
                  <a:lnTo>
                    <a:pt x="691" y="996"/>
                  </a:lnTo>
                  <a:lnTo>
                    <a:pt x="730" y="1021"/>
                  </a:lnTo>
                  <a:lnTo>
                    <a:pt x="809" y="1071"/>
                  </a:lnTo>
                  <a:lnTo>
                    <a:pt x="890" y="1119"/>
                  </a:lnTo>
                  <a:lnTo>
                    <a:pt x="931" y="1143"/>
                  </a:lnTo>
                  <a:lnTo>
                    <a:pt x="971" y="1166"/>
                  </a:lnTo>
                  <a:lnTo>
                    <a:pt x="1013" y="1189"/>
                  </a:lnTo>
                  <a:lnTo>
                    <a:pt x="1054" y="1212"/>
                  </a:lnTo>
                  <a:lnTo>
                    <a:pt x="1096" y="1234"/>
                  </a:lnTo>
                  <a:lnTo>
                    <a:pt x="1137" y="1256"/>
                  </a:lnTo>
                  <a:lnTo>
                    <a:pt x="1180" y="1278"/>
                  </a:lnTo>
                  <a:lnTo>
                    <a:pt x="1222" y="1299"/>
                  </a:lnTo>
                  <a:lnTo>
                    <a:pt x="1264" y="1320"/>
                  </a:lnTo>
                  <a:lnTo>
                    <a:pt x="1307" y="1341"/>
                  </a:lnTo>
                  <a:lnTo>
                    <a:pt x="1350" y="1362"/>
                  </a:lnTo>
                  <a:lnTo>
                    <a:pt x="1393" y="1382"/>
                  </a:lnTo>
                  <a:lnTo>
                    <a:pt x="1436" y="1401"/>
                  </a:lnTo>
                  <a:lnTo>
                    <a:pt x="1480" y="1421"/>
                  </a:lnTo>
                  <a:lnTo>
                    <a:pt x="1524" y="1439"/>
                  </a:lnTo>
                  <a:lnTo>
                    <a:pt x="1568" y="1458"/>
                  </a:lnTo>
                  <a:lnTo>
                    <a:pt x="1612" y="1476"/>
                  </a:lnTo>
                  <a:lnTo>
                    <a:pt x="1656" y="1493"/>
                  </a:lnTo>
                  <a:lnTo>
                    <a:pt x="1701" y="1510"/>
                  </a:lnTo>
                  <a:lnTo>
                    <a:pt x="1745" y="1527"/>
                  </a:lnTo>
                  <a:lnTo>
                    <a:pt x="1790" y="1543"/>
                  </a:lnTo>
                  <a:lnTo>
                    <a:pt x="1835" y="1559"/>
                  </a:lnTo>
                  <a:lnTo>
                    <a:pt x="1880" y="1575"/>
                  </a:lnTo>
                  <a:lnTo>
                    <a:pt x="1925" y="1590"/>
                  </a:lnTo>
                  <a:lnTo>
                    <a:pt x="1971" y="1604"/>
                  </a:lnTo>
                  <a:lnTo>
                    <a:pt x="2016" y="1619"/>
                  </a:lnTo>
                  <a:lnTo>
                    <a:pt x="2062" y="1632"/>
                  </a:lnTo>
                  <a:lnTo>
                    <a:pt x="2108" y="1646"/>
                  </a:lnTo>
                  <a:lnTo>
                    <a:pt x="2154" y="1659"/>
                  </a:lnTo>
                  <a:lnTo>
                    <a:pt x="2200" y="1671"/>
                  </a:lnTo>
                  <a:lnTo>
                    <a:pt x="2246" y="1683"/>
                  </a:lnTo>
                  <a:lnTo>
                    <a:pt x="2293" y="1695"/>
                  </a:lnTo>
                  <a:lnTo>
                    <a:pt x="2386" y="1717"/>
                  </a:lnTo>
                  <a:lnTo>
                    <a:pt x="2433" y="1727"/>
                  </a:lnTo>
                  <a:lnTo>
                    <a:pt x="2479" y="1737"/>
                  </a:lnTo>
                  <a:lnTo>
                    <a:pt x="2526" y="1746"/>
                  </a:lnTo>
                  <a:lnTo>
                    <a:pt x="2573" y="1755"/>
                  </a:lnTo>
                  <a:lnTo>
                    <a:pt x="2620" y="1763"/>
                  </a:lnTo>
                  <a:lnTo>
                    <a:pt x="2668" y="1771"/>
                  </a:lnTo>
                  <a:lnTo>
                    <a:pt x="2715" y="1780"/>
                  </a:lnTo>
                  <a:lnTo>
                    <a:pt x="2762" y="1788"/>
                  </a:lnTo>
                  <a:lnTo>
                    <a:pt x="2809" y="1798"/>
                  </a:lnTo>
                  <a:lnTo>
                    <a:pt x="2856" y="1808"/>
                  </a:lnTo>
                  <a:lnTo>
                    <a:pt x="2903" y="1819"/>
                  </a:lnTo>
                  <a:lnTo>
                    <a:pt x="2949" y="1831"/>
                  </a:lnTo>
                  <a:lnTo>
                    <a:pt x="2996" y="1843"/>
                  </a:lnTo>
                  <a:lnTo>
                    <a:pt x="3042" y="1855"/>
                  </a:lnTo>
                  <a:lnTo>
                    <a:pt x="3088" y="1868"/>
                  </a:lnTo>
                  <a:lnTo>
                    <a:pt x="3133" y="1882"/>
                  </a:lnTo>
                  <a:lnTo>
                    <a:pt x="3179" y="1898"/>
                  </a:lnTo>
                  <a:lnTo>
                    <a:pt x="3224" y="1913"/>
                  </a:lnTo>
                  <a:lnTo>
                    <a:pt x="3269" y="1928"/>
                  </a:lnTo>
                  <a:lnTo>
                    <a:pt x="3313" y="1944"/>
                  </a:lnTo>
                  <a:lnTo>
                    <a:pt x="3358" y="1961"/>
                  </a:lnTo>
                  <a:lnTo>
                    <a:pt x="3402" y="1978"/>
                  </a:lnTo>
                  <a:lnTo>
                    <a:pt x="3436" y="1970"/>
                  </a:lnTo>
                  <a:lnTo>
                    <a:pt x="3393" y="1951"/>
                  </a:lnTo>
                  <a:lnTo>
                    <a:pt x="3350" y="1934"/>
                  </a:lnTo>
                  <a:lnTo>
                    <a:pt x="3307" y="1917"/>
                  </a:lnTo>
                  <a:lnTo>
                    <a:pt x="3263" y="1900"/>
                  </a:lnTo>
                  <a:lnTo>
                    <a:pt x="3219" y="1883"/>
                  </a:lnTo>
                  <a:lnTo>
                    <a:pt x="3175" y="1867"/>
                  </a:lnTo>
                  <a:lnTo>
                    <a:pt x="3131" y="1852"/>
                  </a:lnTo>
                  <a:lnTo>
                    <a:pt x="3087" y="1838"/>
                  </a:lnTo>
                  <a:lnTo>
                    <a:pt x="3042" y="1824"/>
                  </a:lnTo>
                  <a:lnTo>
                    <a:pt x="2997" y="1811"/>
                  </a:lnTo>
                  <a:lnTo>
                    <a:pt x="2952" y="1798"/>
                  </a:lnTo>
                  <a:lnTo>
                    <a:pt x="2907" y="1786"/>
                  </a:lnTo>
                  <a:lnTo>
                    <a:pt x="2862" y="1774"/>
                  </a:lnTo>
                  <a:lnTo>
                    <a:pt x="2816" y="1763"/>
                  </a:lnTo>
                  <a:lnTo>
                    <a:pt x="2770" y="1753"/>
                  </a:lnTo>
                  <a:lnTo>
                    <a:pt x="2724" y="1743"/>
                  </a:lnTo>
                  <a:lnTo>
                    <a:pt x="2676" y="1734"/>
                  </a:lnTo>
                  <a:lnTo>
                    <a:pt x="2629" y="1723"/>
                  </a:lnTo>
                  <a:lnTo>
                    <a:pt x="2581" y="1713"/>
                  </a:lnTo>
                  <a:lnTo>
                    <a:pt x="2534" y="1702"/>
                  </a:lnTo>
                  <a:lnTo>
                    <a:pt x="2439" y="1679"/>
                  </a:lnTo>
                  <a:lnTo>
                    <a:pt x="2392" y="1666"/>
                  </a:lnTo>
                  <a:lnTo>
                    <a:pt x="2345" y="1653"/>
                  </a:lnTo>
                  <a:lnTo>
                    <a:pt x="2298" y="1640"/>
                  </a:lnTo>
                  <a:lnTo>
                    <a:pt x="2251" y="1627"/>
                  </a:lnTo>
                  <a:lnTo>
                    <a:pt x="2205" y="1613"/>
                  </a:lnTo>
                  <a:lnTo>
                    <a:pt x="2158" y="1598"/>
                  </a:lnTo>
                  <a:lnTo>
                    <a:pt x="2111" y="1583"/>
                  </a:lnTo>
                  <a:lnTo>
                    <a:pt x="2065" y="1568"/>
                  </a:lnTo>
                  <a:lnTo>
                    <a:pt x="2019" y="1552"/>
                  </a:lnTo>
                  <a:lnTo>
                    <a:pt x="1973" y="1536"/>
                  </a:lnTo>
                  <a:lnTo>
                    <a:pt x="1927" y="1520"/>
                  </a:lnTo>
                  <a:lnTo>
                    <a:pt x="1881" y="1503"/>
                  </a:lnTo>
                  <a:lnTo>
                    <a:pt x="1835" y="1486"/>
                  </a:lnTo>
                  <a:lnTo>
                    <a:pt x="1790" y="1468"/>
                  </a:lnTo>
                  <a:lnTo>
                    <a:pt x="1744" y="1450"/>
                  </a:lnTo>
                  <a:lnTo>
                    <a:pt x="1699" y="1432"/>
                  </a:lnTo>
                  <a:lnTo>
                    <a:pt x="1654" y="1413"/>
                  </a:lnTo>
                  <a:lnTo>
                    <a:pt x="1609" y="1394"/>
                  </a:lnTo>
                  <a:lnTo>
                    <a:pt x="1564" y="1374"/>
                  </a:lnTo>
                  <a:lnTo>
                    <a:pt x="1520" y="1354"/>
                  </a:lnTo>
                  <a:lnTo>
                    <a:pt x="1431" y="1312"/>
                  </a:lnTo>
                  <a:lnTo>
                    <a:pt x="1387" y="1291"/>
                  </a:lnTo>
                  <a:lnTo>
                    <a:pt x="1344" y="1270"/>
                  </a:lnTo>
                  <a:lnTo>
                    <a:pt x="1300" y="1248"/>
                  </a:lnTo>
                  <a:lnTo>
                    <a:pt x="1257" y="1226"/>
                  </a:lnTo>
                  <a:lnTo>
                    <a:pt x="1170" y="1182"/>
                  </a:lnTo>
                  <a:lnTo>
                    <a:pt x="1085" y="1135"/>
                  </a:lnTo>
                  <a:lnTo>
                    <a:pt x="1001" y="1088"/>
                  </a:lnTo>
                  <a:lnTo>
                    <a:pt x="959" y="1063"/>
                  </a:lnTo>
                  <a:lnTo>
                    <a:pt x="917" y="1039"/>
                  </a:lnTo>
                  <a:lnTo>
                    <a:pt x="835" y="989"/>
                  </a:lnTo>
                  <a:lnTo>
                    <a:pt x="794" y="963"/>
                  </a:lnTo>
                  <a:lnTo>
                    <a:pt x="753" y="938"/>
                  </a:lnTo>
                  <a:lnTo>
                    <a:pt x="673" y="885"/>
                  </a:lnTo>
                  <a:lnTo>
                    <a:pt x="633" y="859"/>
                  </a:lnTo>
                  <a:lnTo>
                    <a:pt x="593" y="832"/>
                  </a:lnTo>
                  <a:lnTo>
                    <a:pt x="515" y="776"/>
                  </a:lnTo>
                  <a:lnTo>
                    <a:pt x="476" y="749"/>
                  </a:lnTo>
                  <a:lnTo>
                    <a:pt x="438" y="721"/>
                  </a:lnTo>
                  <a:lnTo>
                    <a:pt x="399" y="693"/>
                  </a:lnTo>
                  <a:lnTo>
                    <a:pt x="362" y="664"/>
                  </a:lnTo>
                  <a:lnTo>
                    <a:pt x="324" y="635"/>
                  </a:lnTo>
                  <a:lnTo>
                    <a:pt x="287" y="606"/>
                  </a:lnTo>
                  <a:lnTo>
                    <a:pt x="213" y="548"/>
                  </a:lnTo>
                  <a:lnTo>
                    <a:pt x="177" y="518"/>
                  </a:lnTo>
                  <a:lnTo>
                    <a:pt x="141" y="488"/>
                  </a:lnTo>
                  <a:lnTo>
                    <a:pt x="105" y="458"/>
                  </a:lnTo>
                  <a:lnTo>
                    <a:pt x="70" y="428"/>
                  </a:lnTo>
                  <a:lnTo>
                    <a:pt x="35" y="397"/>
                  </a:lnTo>
                  <a:lnTo>
                    <a:pt x="0" y="367"/>
                  </a:lnTo>
                  <a:lnTo>
                    <a:pt x="0" y="317"/>
                  </a:lnTo>
                  <a:lnTo>
                    <a:pt x="35" y="348"/>
                  </a:lnTo>
                  <a:lnTo>
                    <a:pt x="70" y="379"/>
                  </a:lnTo>
                  <a:lnTo>
                    <a:pt x="140" y="440"/>
                  </a:lnTo>
                  <a:lnTo>
                    <a:pt x="176" y="470"/>
                  </a:lnTo>
                  <a:lnTo>
                    <a:pt x="213" y="500"/>
                  </a:lnTo>
                  <a:lnTo>
                    <a:pt x="249" y="529"/>
                  </a:lnTo>
                  <a:lnTo>
                    <a:pt x="286" y="559"/>
                  </a:lnTo>
                  <a:lnTo>
                    <a:pt x="361" y="617"/>
                  </a:lnTo>
                  <a:lnTo>
                    <a:pt x="437" y="674"/>
                  </a:lnTo>
                  <a:lnTo>
                    <a:pt x="475" y="703"/>
                  </a:lnTo>
                  <a:lnTo>
                    <a:pt x="514" y="731"/>
                  </a:lnTo>
                  <a:lnTo>
                    <a:pt x="553" y="758"/>
                  </a:lnTo>
                  <a:lnTo>
                    <a:pt x="592" y="786"/>
                  </a:lnTo>
                  <a:lnTo>
                    <a:pt x="632" y="814"/>
                  </a:lnTo>
                  <a:lnTo>
                    <a:pt x="672" y="841"/>
                  </a:lnTo>
                  <a:lnTo>
                    <a:pt x="753" y="894"/>
                  </a:lnTo>
                  <a:lnTo>
                    <a:pt x="793" y="920"/>
                  </a:lnTo>
                  <a:lnTo>
                    <a:pt x="834" y="945"/>
                  </a:lnTo>
                  <a:lnTo>
                    <a:pt x="875" y="971"/>
                  </a:lnTo>
                  <a:lnTo>
                    <a:pt x="917" y="996"/>
                  </a:lnTo>
                  <a:lnTo>
                    <a:pt x="959" y="1021"/>
                  </a:lnTo>
                  <a:lnTo>
                    <a:pt x="1001" y="1045"/>
                  </a:lnTo>
                  <a:lnTo>
                    <a:pt x="1043" y="1069"/>
                  </a:lnTo>
                  <a:lnTo>
                    <a:pt x="1085" y="1093"/>
                  </a:lnTo>
                  <a:lnTo>
                    <a:pt x="1128" y="1117"/>
                  </a:lnTo>
                  <a:lnTo>
                    <a:pt x="1171" y="1140"/>
                  </a:lnTo>
                  <a:lnTo>
                    <a:pt x="1257" y="1185"/>
                  </a:lnTo>
                  <a:lnTo>
                    <a:pt x="1301" y="1208"/>
                  </a:lnTo>
                  <a:lnTo>
                    <a:pt x="1345" y="1229"/>
                  </a:lnTo>
                  <a:lnTo>
                    <a:pt x="1389" y="1251"/>
                  </a:lnTo>
                  <a:lnTo>
                    <a:pt x="1433" y="1272"/>
                  </a:lnTo>
                  <a:lnTo>
                    <a:pt x="1477" y="1293"/>
                  </a:lnTo>
                  <a:lnTo>
                    <a:pt x="1522" y="1313"/>
                  </a:lnTo>
                  <a:lnTo>
                    <a:pt x="1566" y="1333"/>
                  </a:lnTo>
                  <a:lnTo>
                    <a:pt x="1611" y="1354"/>
                  </a:lnTo>
                  <a:lnTo>
                    <a:pt x="1656" y="1374"/>
                  </a:lnTo>
                  <a:lnTo>
                    <a:pt x="1701" y="1393"/>
                  </a:lnTo>
                  <a:lnTo>
                    <a:pt x="1747" y="1411"/>
                  </a:lnTo>
                  <a:lnTo>
                    <a:pt x="1792" y="1429"/>
                  </a:lnTo>
                  <a:lnTo>
                    <a:pt x="1884" y="1465"/>
                  </a:lnTo>
                  <a:lnTo>
                    <a:pt x="1976" y="1498"/>
                  </a:lnTo>
                  <a:lnTo>
                    <a:pt x="2023" y="1515"/>
                  </a:lnTo>
                  <a:lnTo>
                    <a:pt x="2069" y="1530"/>
                  </a:lnTo>
                  <a:lnTo>
                    <a:pt x="2116" y="1546"/>
                  </a:lnTo>
                  <a:lnTo>
                    <a:pt x="2162" y="1561"/>
                  </a:lnTo>
                  <a:lnTo>
                    <a:pt x="2209" y="1575"/>
                  </a:lnTo>
                  <a:lnTo>
                    <a:pt x="2256" y="1590"/>
                  </a:lnTo>
                  <a:lnTo>
                    <a:pt x="2303" y="1603"/>
                  </a:lnTo>
                  <a:lnTo>
                    <a:pt x="2350" y="1617"/>
                  </a:lnTo>
                  <a:lnTo>
                    <a:pt x="2398" y="1629"/>
                  </a:lnTo>
                  <a:lnTo>
                    <a:pt x="2445" y="1642"/>
                  </a:lnTo>
                  <a:lnTo>
                    <a:pt x="2493" y="1654"/>
                  </a:lnTo>
                  <a:lnTo>
                    <a:pt x="2540" y="1665"/>
                  </a:lnTo>
                  <a:lnTo>
                    <a:pt x="2588" y="1677"/>
                  </a:lnTo>
                  <a:lnTo>
                    <a:pt x="2636" y="1687"/>
                  </a:lnTo>
                  <a:lnTo>
                    <a:pt x="2683" y="1697"/>
                  </a:lnTo>
                  <a:lnTo>
                    <a:pt x="2731" y="1707"/>
                  </a:lnTo>
                  <a:lnTo>
                    <a:pt x="2781" y="1718"/>
                  </a:lnTo>
                  <a:lnTo>
                    <a:pt x="2830" y="1729"/>
                  </a:lnTo>
                  <a:lnTo>
                    <a:pt x="2879" y="1741"/>
                  </a:lnTo>
                  <a:lnTo>
                    <a:pt x="2928" y="1753"/>
                  </a:lnTo>
                  <a:lnTo>
                    <a:pt x="2976" y="1767"/>
                  </a:lnTo>
                  <a:lnTo>
                    <a:pt x="3024" y="1780"/>
                  </a:lnTo>
                  <a:lnTo>
                    <a:pt x="3073" y="1795"/>
                  </a:lnTo>
                  <a:lnTo>
                    <a:pt x="3120" y="1810"/>
                  </a:lnTo>
                  <a:lnTo>
                    <a:pt x="3168" y="1826"/>
                  </a:lnTo>
                  <a:lnTo>
                    <a:pt x="3215" y="1842"/>
                  </a:lnTo>
                  <a:lnTo>
                    <a:pt x="3262" y="1859"/>
                  </a:lnTo>
                  <a:lnTo>
                    <a:pt x="3309" y="1877"/>
                  </a:lnTo>
                  <a:lnTo>
                    <a:pt x="3355" y="1896"/>
                  </a:lnTo>
                  <a:lnTo>
                    <a:pt x="3402" y="1915"/>
                  </a:lnTo>
                  <a:lnTo>
                    <a:pt x="3448" y="1935"/>
                  </a:lnTo>
                  <a:lnTo>
                    <a:pt x="3493" y="1955"/>
                  </a:lnTo>
                  <a:lnTo>
                    <a:pt x="3527" y="1946"/>
                  </a:lnTo>
                  <a:lnTo>
                    <a:pt x="3483" y="1924"/>
                  </a:lnTo>
                  <a:lnTo>
                    <a:pt x="3438" y="1904"/>
                  </a:lnTo>
                  <a:lnTo>
                    <a:pt x="3393" y="1883"/>
                  </a:lnTo>
                  <a:lnTo>
                    <a:pt x="3348" y="1863"/>
                  </a:lnTo>
                  <a:lnTo>
                    <a:pt x="3325" y="1854"/>
                  </a:lnTo>
                  <a:lnTo>
                    <a:pt x="3303" y="1844"/>
                  </a:lnTo>
                  <a:lnTo>
                    <a:pt x="3257" y="1826"/>
                  </a:lnTo>
                  <a:lnTo>
                    <a:pt x="3211" y="1808"/>
                  </a:lnTo>
                  <a:lnTo>
                    <a:pt x="3165" y="1791"/>
                  </a:lnTo>
                  <a:lnTo>
                    <a:pt x="3118" y="1775"/>
                  </a:lnTo>
                  <a:lnTo>
                    <a:pt x="3095" y="1767"/>
                  </a:lnTo>
                  <a:lnTo>
                    <a:pt x="3072" y="1759"/>
                  </a:lnTo>
                  <a:lnTo>
                    <a:pt x="3025" y="1744"/>
                  </a:lnTo>
                  <a:lnTo>
                    <a:pt x="2978" y="1729"/>
                  </a:lnTo>
                  <a:lnTo>
                    <a:pt x="2930" y="1715"/>
                  </a:lnTo>
                  <a:lnTo>
                    <a:pt x="2883" y="1702"/>
                  </a:lnTo>
                  <a:lnTo>
                    <a:pt x="2835" y="1689"/>
                  </a:lnTo>
                  <a:lnTo>
                    <a:pt x="2787" y="1677"/>
                  </a:lnTo>
                  <a:lnTo>
                    <a:pt x="2738" y="1665"/>
                  </a:lnTo>
                  <a:lnTo>
                    <a:pt x="2690" y="1653"/>
                  </a:lnTo>
                  <a:lnTo>
                    <a:pt x="2642" y="1641"/>
                  </a:lnTo>
                  <a:lnTo>
                    <a:pt x="2594" y="1628"/>
                  </a:lnTo>
                  <a:lnTo>
                    <a:pt x="2498" y="1601"/>
                  </a:lnTo>
                  <a:lnTo>
                    <a:pt x="2450" y="1587"/>
                  </a:lnTo>
                  <a:lnTo>
                    <a:pt x="2403" y="1572"/>
                  </a:lnTo>
                  <a:lnTo>
                    <a:pt x="2355" y="1557"/>
                  </a:lnTo>
                  <a:lnTo>
                    <a:pt x="2307" y="1542"/>
                  </a:lnTo>
                  <a:lnTo>
                    <a:pt x="2260" y="1526"/>
                  </a:lnTo>
                  <a:lnTo>
                    <a:pt x="2212" y="1510"/>
                  </a:lnTo>
                  <a:lnTo>
                    <a:pt x="2165" y="1494"/>
                  </a:lnTo>
                  <a:lnTo>
                    <a:pt x="2118" y="1477"/>
                  </a:lnTo>
                  <a:lnTo>
                    <a:pt x="2071" y="1460"/>
                  </a:lnTo>
                  <a:lnTo>
                    <a:pt x="2024" y="1442"/>
                  </a:lnTo>
                  <a:lnTo>
                    <a:pt x="1977" y="1424"/>
                  </a:lnTo>
                  <a:lnTo>
                    <a:pt x="1930" y="1405"/>
                  </a:lnTo>
                  <a:lnTo>
                    <a:pt x="1884" y="1387"/>
                  </a:lnTo>
                  <a:lnTo>
                    <a:pt x="1838" y="1367"/>
                  </a:lnTo>
                  <a:lnTo>
                    <a:pt x="1745" y="1327"/>
                  </a:lnTo>
                  <a:lnTo>
                    <a:pt x="1699" y="1307"/>
                  </a:lnTo>
                  <a:lnTo>
                    <a:pt x="1653" y="1286"/>
                  </a:lnTo>
                  <a:lnTo>
                    <a:pt x="1608" y="1265"/>
                  </a:lnTo>
                  <a:lnTo>
                    <a:pt x="1562" y="1244"/>
                  </a:lnTo>
                  <a:lnTo>
                    <a:pt x="1517" y="1223"/>
                  </a:lnTo>
                  <a:lnTo>
                    <a:pt x="1472" y="1201"/>
                  </a:lnTo>
                  <a:lnTo>
                    <a:pt x="1382" y="1156"/>
                  </a:lnTo>
                  <a:lnTo>
                    <a:pt x="1293" y="1110"/>
                  </a:lnTo>
                  <a:lnTo>
                    <a:pt x="1249" y="1086"/>
                  </a:lnTo>
                  <a:lnTo>
                    <a:pt x="1205" y="1063"/>
                  </a:lnTo>
                  <a:lnTo>
                    <a:pt x="1117" y="1014"/>
                  </a:lnTo>
                  <a:lnTo>
                    <a:pt x="1074" y="989"/>
                  </a:lnTo>
                  <a:lnTo>
                    <a:pt x="1031" y="964"/>
                  </a:lnTo>
                  <a:lnTo>
                    <a:pt x="945" y="914"/>
                  </a:lnTo>
                  <a:lnTo>
                    <a:pt x="903" y="888"/>
                  </a:lnTo>
                  <a:lnTo>
                    <a:pt x="860" y="862"/>
                  </a:lnTo>
                  <a:lnTo>
                    <a:pt x="777" y="809"/>
                  </a:lnTo>
                  <a:lnTo>
                    <a:pt x="735" y="781"/>
                  </a:lnTo>
                  <a:lnTo>
                    <a:pt x="694" y="754"/>
                  </a:lnTo>
                  <a:lnTo>
                    <a:pt x="653" y="726"/>
                  </a:lnTo>
                  <a:lnTo>
                    <a:pt x="612" y="699"/>
                  </a:lnTo>
                  <a:lnTo>
                    <a:pt x="531" y="643"/>
                  </a:lnTo>
                  <a:lnTo>
                    <a:pt x="492" y="614"/>
                  </a:lnTo>
                  <a:lnTo>
                    <a:pt x="452" y="586"/>
                  </a:lnTo>
                  <a:lnTo>
                    <a:pt x="374" y="528"/>
                  </a:lnTo>
                  <a:lnTo>
                    <a:pt x="335" y="499"/>
                  </a:lnTo>
                  <a:lnTo>
                    <a:pt x="296" y="469"/>
                  </a:lnTo>
                  <a:lnTo>
                    <a:pt x="220" y="410"/>
                  </a:lnTo>
                  <a:lnTo>
                    <a:pt x="146" y="349"/>
                  </a:lnTo>
                  <a:lnTo>
                    <a:pt x="109" y="319"/>
                  </a:lnTo>
                  <a:lnTo>
                    <a:pt x="72" y="288"/>
                  </a:lnTo>
                  <a:lnTo>
                    <a:pt x="36" y="256"/>
                  </a:lnTo>
                  <a:lnTo>
                    <a:pt x="0" y="225"/>
                  </a:lnTo>
                  <a:lnTo>
                    <a:pt x="0" y="179"/>
                  </a:lnTo>
                  <a:lnTo>
                    <a:pt x="36" y="210"/>
                  </a:lnTo>
                  <a:lnTo>
                    <a:pt x="72" y="241"/>
                  </a:lnTo>
                  <a:lnTo>
                    <a:pt x="145" y="304"/>
                  </a:lnTo>
                  <a:lnTo>
                    <a:pt x="183" y="334"/>
                  </a:lnTo>
                  <a:lnTo>
                    <a:pt x="220" y="365"/>
                  </a:lnTo>
                  <a:lnTo>
                    <a:pt x="258" y="395"/>
                  </a:lnTo>
                  <a:lnTo>
                    <a:pt x="296" y="425"/>
                  </a:lnTo>
                  <a:lnTo>
                    <a:pt x="334" y="454"/>
                  </a:lnTo>
                  <a:lnTo>
                    <a:pt x="373" y="484"/>
                  </a:lnTo>
                  <a:lnTo>
                    <a:pt x="412" y="513"/>
                  </a:lnTo>
                  <a:lnTo>
                    <a:pt x="452" y="542"/>
                  </a:lnTo>
                  <a:lnTo>
                    <a:pt x="491" y="571"/>
                  </a:lnTo>
                  <a:lnTo>
                    <a:pt x="531" y="600"/>
                  </a:lnTo>
                  <a:lnTo>
                    <a:pt x="612" y="656"/>
                  </a:lnTo>
                  <a:lnTo>
                    <a:pt x="653" y="684"/>
                  </a:lnTo>
                  <a:lnTo>
                    <a:pt x="694" y="712"/>
                  </a:lnTo>
                  <a:lnTo>
                    <a:pt x="735" y="739"/>
                  </a:lnTo>
                  <a:lnTo>
                    <a:pt x="777" y="766"/>
                  </a:lnTo>
                  <a:lnTo>
                    <a:pt x="861" y="821"/>
                  </a:lnTo>
                  <a:lnTo>
                    <a:pt x="946" y="873"/>
                  </a:lnTo>
                  <a:lnTo>
                    <a:pt x="1031" y="924"/>
                  </a:lnTo>
                  <a:lnTo>
                    <a:pt x="1075" y="950"/>
                  </a:lnTo>
                  <a:lnTo>
                    <a:pt x="1118" y="974"/>
                  </a:lnTo>
                  <a:lnTo>
                    <a:pt x="1206" y="1023"/>
                  </a:lnTo>
                  <a:lnTo>
                    <a:pt x="1294" y="1071"/>
                  </a:lnTo>
                  <a:lnTo>
                    <a:pt x="1384" y="1118"/>
                  </a:lnTo>
                  <a:lnTo>
                    <a:pt x="1474" y="1163"/>
                  </a:lnTo>
                  <a:lnTo>
                    <a:pt x="1565" y="1207"/>
                  </a:lnTo>
                  <a:lnTo>
                    <a:pt x="1610" y="1228"/>
                  </a:lnTo>
                  <a:lnTo>
                    <a:pt x="1656" y="1249"/>
                  </a:lnTo>
                  <a:lnTo>
                    <a:pt x="1702" y="1270"/>
                  </a:lnTo>
                  <a:lnTo>
                    <a:pt x="1748" y="1290"/>
                  </a:lnTo>
                  <a:lnTo>
                    <a:pt x="1795" y="1310"/>
                  </a:lnTo>
                  <a:lnTo>
                    <a:pt x="1841" y="1330"/>
                  </a:lnTo>
                  <a:lnTo>
                    <a:pt x="1934" y="1369"/>
                  </a:lnTo>
                  <a:lnTo>
                    <a:pt x="1981" y="1388"/>
                  </a:lnTo>
                  <a:lnTo>
                    <a:pt x="2028" y="1406"/>
                  </a:lnTo>
                  <a:lnTo>
                    <a:pt x="2076" y="1424"/>
                  </a:lnTo>
                  <a:lnTo>
                    <a:pt x="2123" y="1441"/>
                  </a:lnTo>
                  <a:lnTo>
                    <a:pt x="2170" y="1458"/>
                  </a:lnTo>
                  <a:lnTo>
                    <a:pt x="2218" y="1475"/>
                  </a:lnTo>
                  <a:lnTo>
                    <a:pt x="2265" y="1491"/>
                  </a:lnTo>
                  <a:lnTo>
                    <a:pt x="2313" y="1507"/>
                  </a:lnTo>
                  <a:lnTo>
                    <a:pt x="2361" y="1523"/>
                  </a:lnTo>
                  <a:lnTo>
                    <a:pt x="2409" y="1538"/>
                  </a:lnTo>
                  <a:lnTo>
                    <a:pt x="2457" y="1552"/>
                  </a:lnTo>
                  <a:lnTo>
                    <a:pt x="2505" y="1567"/>
                  </a:lnTo>
                  <a:lnTo>
                    <a:pt x="2553" y="1580"/>
                  </a:lnTo>
                  <a:lnTo>
                    <a:pt x="2601" y="1594"/>
                  </a:lnTo>
                  <a:lnTo>
                    <a:pt x="2698" y="1619"/>
                  </a:lnTo>
                  <a:lnTo>
                    <a:pt x="2746" y="1631"/>
                  </a:lnTo>
                  <a:lnTo>
                    <a:pt x="2795" y="1643"/>
                  </a:lnTo>
                  <a:lnTo>
                    <a:pt x="2846" y="1656"/>
                  </a:lnTo>
                  <a:lnTo>
                    <a:pt x="2896" y="1669"/>
                  </a:lnTo>
                  <a:lnTo>
                    <a:pt x="2947" y="1684"/>
                  </a:lnTo>
                  <a:lnTo>
                    <a:pt x="2997" y="1699"/>
                  </a:lnTo>
                  <a:lnTo>
                    <a:pt x="3047" y="1714"/>
                  </a:lnTo>
                  <a:lnTo>
                    <a:pt x="3096" y="1730"/>
                  </a:lnTo>
                  <a:lnTo>
                    <a:pt x="3146" y="1747"/>
                  </a:lnTo>
                  <a:lnTo>
                    <a:pt x="3195" y="1765"/>
                  </a:lnTo>
                  <a:lnTo>
                    <a:pt x="3244" y="1783"/>
                  </a:lnTo>
                  <a:lnTo>
                    <a:pt x="3292" y="1802"/>
                  </a:lnTo>
                  <a:lnTo>
                    <a:pt x="3340" y="1822"/>
                  </a:lnTo>
                  <a:lnTo>
                    <a:pt x="3388" y="1842"/>
                  </a:lnTo>
                  <a:lnTo>
                    <a:pt x="3436" y="1863"/>
                  </a:lnTo>
                  <a:lnTo>
                    <a:pt x="3483" y="1885"/>
                  </a:lnTo>
                  <a:lnTo>
                    <a:pt x="3530" y="1908"/>
                  </a:lnTo>
                  <a:lnTo>
                    <a:pt x="3577" y="1931"/>
                  </a:lnTo>
                  <a:lnTo>
                    <a:pt x="3611" y="1921"/>
                  </a:lnTo>
                  <a:lnTo>
                    <a:pt x="3566" y="1897"/>
                  </a:lnTo>
                  <a:lnTo>
                    <a:pt x="3520" y="1873"/>
                  </a:lnTo>
                  <a:lnTo>
                    <a:pt x="3474" y="1850"/>
                  </a:lnTo>
                  <a:lnTo>
                    <a:pt x="3428" y="1828"/>
                  </a:lnTo>
                  <a:lnTo>
                    <a:pt x="3381" y="1806"/>
                  </a:lnTo>
                  <a:lnTo>
                    <a:pt x="3334" y="1785"/>
                  </a:lnTo>
                  <a:lnTo>
                    <a:pt x="3287" y="1765"/>
                  </a:lnTo>
                  <a:lnTo>
                    <a:pt x="3239" y="1745"/>
                  </a:lnTo>
                  <a:lnTo>
                    <a:pt x="3191" y="1726"/>
                  </a:lnTo>
                  <a:lnTo>
                    <a:pt x="3143" y="1707"/>
                  </a:lnTo>
                  <a:lnTo>
                    <a:pt x="3095" y="1690"/>
                  </a:lnTo>
                  <a:lnTo>
                    <a:pt x="3046" y="1672"/>
                  </a:lnTo>
                  <a:lnTo>
                    <a:pt x="2997" y="1656"/>
                  </a:lnTo>
                  <a:lnTo>
                    <a:pt x="2948" y="1640"/>
                  </a:lnTo>
                  <a:lnTo>
                    <a:pt x="2899" y="1625"/>
                  </a:lnTo>
                  <a:lnTo>
                    <a:pt x="2849" y="1610"/>
                  </a:lnTo>
                  <a:lnTo>
                    <a:pt x="2801" y="1597"/>
                  </a:lnTo>
                  <a:lnTo>
                    <a:pt x="2752" y="1583"/>
                  </a:lnTo>
                  <a:lnTo>
                    <a:pt x="2655" y="1554"/>
                  </a:lnTo>
                  <a:lnTo>
                    <a:pt x="2606" y="1539"/>
                  </a:lnTo>
                  <a:lnTo>
                    <a:pt x="2558" y="1523"/>
                  </a:lnTo>
                  <a:lnTo>
                    <a:pt x="2461" y="1491"/>
                  </a:lnTo>
                  <a:lnTo>
                    <a:pt x="2412" y="1474"/>
                  </a:lnTo>
                  <a:lnTo>
                    <a:pt x="2364" y="1457"/>
                  </a:lnTo>
                  <a:lnTo>
                    <a:pt x="2316" y="1440"/>
                  </a:lnTo>
                  <a:lnTo>
                    <a:pt x="2268" y="1422"/>
                  </a:lnTo>
                  <a:lnTo>
                    <a:pt x="2172" y="1385"/>
                  </a:lnTo>
                  <a:lnTo>
                    <a:pt x="2124" y="1366"/>
                  </a:lnTo>
                  <a:lnTo>
                    <a:pt x="2076" y="1346"/>
                  </a:lnTo>
                  <a:lnTo>
                    <a:pt x="1981" y="1306"/>
                  </a:lnTo>
                  <a:lnTo>
                    <a:pt x="1934" y="1286"/>
                  </a:lnTo>
                  <a:lnTo>
                    <a:pt x="1887" y="1265"/>
                  </a:lnTo>
                  <a:lnTo>
                    <a:pt x="1840" y="1244"/>
                  </a:lnTo>
                  <a:lnTo>
                    <a:pt x="1793" y="1223"/>
                  </a:lnTo>
                  <a:lnTo>
                    <a:pt x="1746" y="1202"/>
                  </a:lnTo>
                  <a:lnTo>
                    <a:pt x="1699" y="1180"/>
                  </a:lnTo>
                  <a:lnTo>
                    <a:pt x="1606" y="1135"/>
                  </a:lnTo>
                  <a:lnTo>
                    <a:pt x="1514" y="1089"/>
                  </a:lnTo>
                  <a:lnTo>
                    <a:pt x="1468" y="1065"/>
                  </a:lnTo>
                  <a:lnTo>
                    <a:pt x="1422" y="1042"/>
                  </a:lnTo>
                  <a:lnTo>
                    <a:pt x="1331" y="993"/>
                  </a:lnTo>
                  <a:lnTo>
                    <a:pt x="1286" y="969"/>
                  </a:lnTo>
                  <a:lnTo>
                    <a:pt x="1241" y="944"/>
                  </a:lnTo>
                  <a:lnTo>
                    <a:pt x="1151" y="893"/>
                  </a:lnTo>
                  <a:lnTo>
                    <a:pt x="1063" y="842"/>
                  </a:lnTo>
                  <a:lnTo>
                    <a:pt x="1019" y="816"/>
                  </a:lnTo>
                  <a:lnTo>
                    <a:pt x="975" y="788"/>
                  </a:lnTo>
                  <a:lnTo>
                    <a:pt x="888" y="735"/>
                  </a:lnTo>
                  <a:lnTo>
                    <a:pt x="802" y="680"/>
                  </a:lnTo>
                  <a:lnTo>
                    <a:pt x="759" y="653"/>
                  </a:lnTo>
                  <a:lnTo>
                    <a:pt x="717" y="625"/>
                  </a:lnTo>
                  <a:lnTo>
                    <a:pt x="674" y="597"/>
                  </a:lnTo>
                  <a:lnTo>
                    <a:pt x="633" y="569"/>
                  </a:lnTo>
                  <a:lnTo>
                    <a:pt x="549" y="512"/>
                  </a:lnTo>
                  <a:lnTo>
                    <a:pt x="467" y="454"/>
                  </a:lnTo>
                  <a:lnTo>
                    <a:pt x="387" y="395"/>
                  </a:lnTo>
                  <a:lnTo>
                    <a:pt x="307" y="336"/>
                  </a:lnTo>
                  <a:lnTo>
                    <a:pt x="228" y="275"/>
                  </a:lnTo>
                  <a:lnTo>
                    <a:pt x="151" y="214"/>
                  </a:lnTo>
                  <a:lnTo>
                    <a:pt x="113" y="183"/>
                  </a:lnTo>
                  <a:lnTo>
                    <a:pt x="75" y="152"/>
                  </a:lnTo>
                  <a:lnTo>
                    <a:pt x="37" y="121"/>
                  </a:lnTo>
                  <a:lnTo>
                    <a:pt x="0" y="90"/>
                  </a:lnTo>
                  <a:lnTo>
                    <a:pt x="0" y="47"/>
                  </a:lnTo>
                  <a:lnTo>
                    <a:pt x="37" y="78"/>
                  </a:lnTo>
                  <a:lnTo>
                    <a:pt x="75" y="110"/>
                  </a:lnTo>
                  <a:lnTo>
                    <a:pt x="151" y="171"/>
                  </a:lnTo>
                  <a:lnTo>
                    <a:pt x="189" y="202"/>
                  </a:lnTo>
                  <a:lnTo>
                    <a:pt x="228" y="233"/>
                  </a:lnTo>
                  <a:lnTo>
                    <a:pt x="307" y="294"/>
                  </a:lnTo>
                  <a:lnTo>
                    <a:pt x="387" y="354"/>
                  </a:lnTo>
                  <a:lnTo>
                    <a:pt x="427" y="384"/>
                  </a:lnTo>
                  <a:lnTo>
                    <a:pt x="468" y="413"/>
                  </a:lnTo>
                  <a:lnTo>
                    <a:pt x="550" y="471"/>
                  </a:lnTo>
                  <a:lnTo>
                    <a:pt x="591" y="500"/>
                  </a:lnTo>
                  <a:lnTo>
                    <a:pt x="633" y="529"/>
                  </a:lnTo>
                  <a:lnTo>
                    <a:pt x="717" y="586"/>
                  </a:lnTo>
                  <a:lnTo>
                    <a:pt x="802" y="642"/>
                  </a:lnTo>
                  <a:lnTo>
                    <a:pt x="889" y="696"/>
                  </a:lnTo>
                  <a:lnTo>
                    <a:pt x="932" y="724"/>
                  </a:lnTo>
                  <a:lnTo>
                    <a:pt x="976" y="750"/>
                  </a:lnTo>
                  <a:lnTo>
                    <a:pt x="1064" y="803"/>
                  </a:lnTo>
                  <a:lnTo>
                    <a:pt x="1153" y="856"/>
                  </a:lnTo>
                  <a:lnTo>
                    <a:pt x="1198" y="882"/>
                  </a:lnTo>
                  <a:lnTo>
                    <a:pt x="1243" y="907"/>
                  </a:lnTo>
                  <a:lnTo>
                    <a:pt x="1288" y="932"/>
                  </a:lnTo>
                  <a:lnTo>
                    <a:pt x="1333" y="957"/>
                  </a:lnTo>
                  <a:lnTo>
                    <a:pt x="1379" y="982"/>
                  </a:lnTo>
                  <a:lnTo>
                    <a:pt x="1425" y="1006"/>
                  </a:lnTo>
                  <a:lnTo>
                    <a:pt x="1471" y="1030"/>
                  </a:lnTo>
                  <a:lnTo>
                    <a:pt x="1517" y="1053"/>
                  </a:lnTo>
                  <a:lnTo>
                    <a:pt x="1563" y="1077"/>
                  </a:lnTo>
                  <a:lnTo>
                    <a:pt x="1609" y="1100"/>
                  </a:lnTo>
                  <a:lnTo>
                    <a:pt x="1703" y="1145"/>
                  </a:lnTo>
                  <a:lnTo>
                    <a:pt x="1750" y="1167"/>
                  </a:lnTo>
                  <a:lnTo>
                    <a:pt x="1797" y="1189"/>
                  </a:lnTo>
                  <a:lnTo>
                    <a:pt x="1844" y="1210"/>
                  </a:lnTo>
                  <a:lnTo>
                    <a:pt x="1891" y="1231"/>
                  </a:lnTo>
                  <a:lnTo>
                    <a:pt x="1939" y="1252"/>
                  </a:lnTo>
                  <a:lnTo>
                    <a:pt x="1986" y="1273"/>
                  </a:lnTo>
                  <a:lnTo>
                    <a:pt x="2034" y="1293"/>
                  </a:lnTo>
                  <a:lnTo>
                    <a:pt x="2082" y="1312"/>
                  </a:lnTo>
                  <a:lnTo>
                    <a:pt x="2130" y="1332"/>
                  </a:lnTo>
                  <a:lnTo>
                    <a:pt x="2178" y="1352"/>
                  </a:lnTo>
                  <a:lnTo>
                    <a:pt x="2226" y="1371"/>
                  </a:lnTo>
                  <a:lnTo>
                    <a:pt x="2274" y="1389"/>
                  </a:lnTo>
                  <a:lnTo>
                    <a:pt x="2322" y="1407"/>
                  </a:lnTo>
                  <a:lnTo>
                    <a:pt x="2371" y="1424"/>
                  </a:lnTo>
                  <a:lnTo>
                    <a:pt x="2419" y="1442"/>
                  </a:lnTo>
                  <a:lnTo>
                    <a:pt x="2468" y="1458"/>
                  </a:lnTo>
                  <a:lnTo>
                    <a:pt x="2516" y="1475"/>
                  </a:lnTo>
                  <a:lnTo>
                    <a:pt x="2565" y="1491"/>
                  </a:lnTo>
                  <a:lnTo>
                    <a:pt x="2663" y="1522"/>
                  </a:lnTo>
                  <a:lnTo>
                    <a:pt x="2760" y="1551"/>
                  </a:lnTo>
                  <a:lnTo>
                    <a:pt x="2809" y="1565"/>
                  </a:lnTo>
                  <a:lnTo>
                    <a:pt x="2858" y="1579"/>
                  </a:lnTo>
                  <a:lnTo>
                    <a:pt x="2910" y="1594"/>
                  </a:lnTo>
                  <a:lnTo>
                    <a:pt x="2962" y="1610"/>
                  </a:lnTo>
                  <a:lnTo>
                    <a:pt x="3013" y="1627"/>
                  </a:lnTo>
                  <a:lnTo>
                    <a:pt x="3065" y="1644"/>
                  </a:lnTo>
                  <a:lnTo>
                    <a:pt x="3115" y="1662"/>
                  </a:lnTo>
                  <a:lnTo>
                    <a:pt x="3166" y="1681"/>
                  </a:lnTo>
                  <a:lnTo>
                    <a:pt x="3216" y="1700"/>
                  </a:lnTo>
                  <a:lnTo>
                    <a:pt x="3241" y="1710"/>
                  </a:lnTo>
                  <a:lnTo>
                    <a:pt x="3266" y="1721"/>
                  </a:lnTo>
                  <a:lnTo>
                    <a:pt x="3316" y="1741"/>
                  </a:lnTo>
                  <a:lnTo>
                    <a:pt x="3365" y="1763"/>
                  </a:lnTo>
                  <a:lnTo>
                    <a:pt x="3415" y="1785"/>
                  </a:lnTo>
                  <a:lnTo>
                    <a:pt x="3463" y="1808"/>
                  </a:lnTo>
                  <a:lnTo>
                    <a:pt x="3512" y="1832"/>
                  </a:lnTo>
                  <a:lnTo>
                    <a:pt x="3560" y="1856"/>
                  </a:lnTo>
                  <a:lnTo>
                    <a:pt x="3608" y="1881"/>
                  </a:lnTo>
                  <a:lnTo>
                    <a:pt x="3655" y="1908"/>
                  </a:lnTo>
                  <a:lnTo>
                    <a:pt x="3689" y="1896"/>
                  </a:lnTo>
                  <a:lnTo>
                    <a:pt x="3643" y="1869"/>
                  </a:lnTo>
                  <a:lnTo>
                    <a:pt x="3597" y="1842"/>
                  </a:lnTo>
                  <a:lnTo>
                    <a:pt x="3550" y="1817"/>
                  </a:lnTo>
                  <a:lnTo>
                    <a:pt x="3503" y="1792"/>
                  </a:lnTo>
                  <a:lnTo>
                    <a:pt x="3455" y="1768"/>
                  </a:lnTo>
                  <a:lnTo>
                    <a:pt x="3407" y="1744"/>
                  </a:lnTo>
                  <a:lnTo>
                    <a:pt x="3359" y="1721"/>
                  </a:lnTo>
                  <a:lnTo>
                    <a:pt x="3311" y="1699"/>
                  </a:lnTo>
                  <a:lnTo>
                    <a:pt x="3262" y="1677"/>
                  </a:lnTo>
                  <a:lnTo>
                    <a:pt x="3213" y="1656"/>
                  </a:lnTo>
                  <a:lnTo>
                    <a:pt x="3163" y="1636"/>
                  </a:lnTo>
                  <a:lnTo>
                    <a:pt x="3114" y="1616"/>
                  </a:lnTo>
                  <a:lnTo>
                    <a:pt x="3064" y="1597"/>
                  </a:lnTo>
                  <a:lnTo>
                    <a:pt x="3013" y="1579"/>
                  </a:lnTo>
                  <a:lnTo>
                    <a:pt x="2963" y="1561"/>
                  </a:lnTo>
                  <a:lnTo>
                    <a:pt x="2912" y="1544"/>
                  </a:lnTo>
                  <a:lnTo>
                    <a:pt x="2864" y="1529"/>
                  </a:lnTo>
                  <a:lnTo>
                    <a:pt x="2816" y="1513"/>
                  </a:lnTo>
                  <a:lnTo>
                    <a:pt x="2768" y="1497"/>
                  </a:lnTo>
                  <a:lnTo>
                    <a:pt x="2720" y="1481"/>
                  </a:lnTo>
                  <a:lnTo>
                    <a:pt x="2623" y="1447"/>
                  </a:lnTo>
                  <a:lnTo>
                    <a:pt x="2527" y="1412"/>
                  </a:lnTo>
                  <a:lnTo>
                    <a:pt x="2432" y="1375"/>
                  </a:lnTo>
                  <a:lnTo>
                    <a:pt x="2336" y="1336"/>
                  </a:lnTo>
                  <a:lnTo>
                    <a:pt x="2241" y="1297"/>
                  </a:lnTo>
                  <a:lnTo>
                    <a:pt x="2146" y="1257"/>
                  </a:lnTo>
                  <a:lnTo>
                    <a:pt x="2051" y="1215"/>
                  </a:lnTo>
                  <a:lnTo>
                    <a:pt x="2004" y="1194"/>
                  </a:lnTo>
                  <a:lnTo>
                    <a:pt x="1957" y="1173"/>
                  </a:lnTo>
                  <a:lnTo>
                    <a:pt x="1910" y="1151"/>
                  </a:lnTo>
                  <a:lnTo>
                    <a:pt x="1863" y="1129"/>
                  </a:lnTo>
                  <a:lnTo>
                    <a:pt x="1816" y="1106"/>
                  </a:lnTo>
                  <a:lnTo>
                    <a:pt x="1769" y="1084"/>
                  </a:lnTo>
                  <a:lnTo>
                    <a:pt x="1676" y="1038"/>
                  </a:lnTo>
                  <a:lnTo>
                    <a:pt x="1584" y="991"/>
                  </a:lnTo>
                  <a:lnTo>
                    <a:pt x="1492" y="942"/>
                  </a:lnTo>
                  <a:lnTo>
                    <a:pt x="1400" y="893"/>
                  </a:lnTo>
                  <a:lnTo>
                    <a:pt x="1310" y="843"/>
                  </a:lnTo>
                  <a:lnTo>
                    <a:pt x="1265" y="818"/>
                  </a:lnTo>
                  <a:lnTo>
                    <a:pt x="1220" y="791"/>
                  </a:lnTo>
                  <a:lnTo>
                    <a:pt x="1130" y="740"/>
                  </a:lnTo>
                  <a:lnTo>
                    <a:pt x="1042" y="687"/>
                  </a:lnTo>
                  <a:lnTo>
                    <a:pt x="954" y="633"/>
                  </a:lnTo>
                  <a:lnTo>
                    <a:pt x="867" y="579"/>
                  </a:lnTo>
                  <a:lnTo>
                    <a:pt x="781" y="524"/>
                  </a:lnTo>
                  <a:lnTo>
                    <a:pt x="695" y="469"/>
                  </a:lnTo>
                  <a:lnTo>
                    <a:pt x="611" y="412"/>
                  </a:lnTo>
                  <a:lnTo>
                    <a:pt x="528" y="355"/>
                  </a:lnTo>
                  <a:lnTo>
                    <a:pt x="486" y="326"/>
                  </a:lnTo>
                  <a:lnTo>
                    <a:pt x="445" y="298"/>
                  </a:lnTo>
                  <a:lnTo>
                    <a:pt x="364" y="238"/>
                  </a:lnTo>
                  <a:lnTo>
                    <a:pt x="323" y="209"/>
                  </a:lnTo>
                  <a:lnTo>
                    <a:pt x="283" y="180"/>
                  </a:lnTo>
                  <a:lnTo>
                    <a:pt x="204" y="120"/>
                  </a:lnTo>
                  <a:lnTo>
                    <a:pt x="165" y="91"/>
                  </a:lnTo>
                  <a:lnTo>
                    <a:pt x="126" y="61"/>
                  </a:lnTo>
                  <a:lnTo>
                    <a:pt x="49" y="0"/>
                  </a:lnTo>
                  <a:lnTo>
                    <a:pt x="99" y="0"/>
                  </a:lnTo>
                  <a:lnTo>
                    <a:pt x="137" y="30"/>
                  </a:lnTo>
                  <a:lnTo>
                    <a:pt x="175" y="59"/>
                  </a:lnTo>
                  <a:lnTo>
                    <a:pt x="214" y="89"/>
                  </a:lnTo>
                  <a:lnTo>
                    <a:pt x="253" y="118"/>
                  </a:lnTo>
                  <a:lnTo>
                    <a:pt x="331" y="176"/>
                  </a:lnTo>
                  <a:lnTo>
                    <a:pt x="370" y="205"/>
                  </a:lnTo>
                  <a:lnTo>
                    <a:pt x="410" y="234"/>
                  </a:lnTo>
                  <a:lnTo>
                    <a:pt x="450" y="262"/>
                  </a:lnTo>
                  <a:lnTo>
                    <a:pt x="491" y="292"/>
                  </a:lnTo>
                  <a:lnTo>
                    <a:pt x="572" y="348"/>
                  </a:lnTo>
                  <a:lnTo>
                    <a:pt x="655" y="404"/>
                  </a:lnTo>
                  <a:lnTo>
                    <a:pt x="738" y="459"/>
                  </a:lnTo>
                  <a:lnTo>
                    <a:pt x="822" y="514"/>
                  </a:lnTo>
                  <a:lnTo>
                    <a:pt x="907" y="568"/>
                  </a:lnTo>
                  <a:lnTo>
                    <a:pt x="993" y="621"/>
                  </a:lnTo>
                  <a:lnTo>
                    <a:pt x="1080" y="674"/>
                  </a:lnTo>
                  <a:lnTo>
                    <a:pt x="1167" y="725"/>
                  </a:lnTo>
                  <a:lnTo>
                    <a:pt x="1255" y="776"/>
                  </a:lnTo>
                  <a:lnTo>
                    <a:pt x="1344" y="827"/>
                  </a:lnTo>
                  <a:lnTo>
                    <a:pt x="1433" y="876"/>
                  </a:lnTo>
                  <a:lnTo>
                    <a:pt x="1523" y="924"/>
                  </a:lnTo>
                  <a:lnTo>
                    <a:pt x="1569" y="948"/>
                  </a:lnTo>
                  <a:lnTo>
                    <a:pt x="1614" y="971"/>
                  </a:lnTo>
                  <a:lnTo>
                    <a:pt x="1705" y="1017"/>
                  </a:lnTo>
                  <a:lnTo>
                    <a:pt x="1797" y="1063"/>
                  </a:lnTo>
                  <a:lnTo>
                    <a:pt x="1843" y="1085"/>
                  </a:lnTo>
                  <a:lnTo>
                    <a:pt x="1889" y="1107"/>
                  </a:lnTo>
                  <a:lnTo>
                    <a:pt x="1935" y="1128"/>
                  </a:lnTo>
                  <a:lnTo>
                    <a:pt x="1981" y="1150"/>
                  </a:lnTo>
                  <a:lnTo>
                    <a:pt x="2074" y="1192"/>
                  </a:lnTo>
                  <a:lnTo>
                    <a:pt x="2121" y="1212"/>
                  </a:lnTo>
                  <a:lnTo>
                    <a:pt x="2167" y="1233"/>
                  </a:lnTo>
                  <a:lnTo>
                    <a:pt x="2261" y="1272"/>
                  </a:lnTo>
                  <a:lnTo>
                    <a:pt x="2355" y="1311"/>
                  </a:lnTo>
                  <a:lnTo>
                    <a:pt x="2449" y="1349"/>
                  </a:lnTo>
                  <a:lnTo>
                    <a:pt x="2543" y="1385"/>
                  </a:lnTo>
                  <a:lnTo>
                    <a:pt x="2637" y="1419"/>
                  </a:lnTo>
                  <a:lnTo>
                    <a:pt x="2685" y="1436"/>
                  </a:lnTo>
                  <a:lnTo>
                    <a:pt x="2732" y="1452"/>
                  </a:lnTo>
                  <a:lnTo>
                    <a:pt x="2779" y="1468"/>
                  </a:lnTo>
                  <a:lnTo>
                    <a:pt x="2827" y="1484"/>
                  </a:lnTo>
                  <a:lnTo>
                    <a:pt x="2874" y="1500"/>
                  </a:lnTo>
                  <a:lnTo>
                    <a:pt x="2922" y="1515"/>
                  </a:lnTo>
                  <a:lnTo>
                    <a:pt x="2974" y="1532"/>
                  </a:lnTo>
                  <a:lnTo>
                    <a:pt x="3027" y="1551"/>
                  </a:lnTo>
                  <a:lnTo>
                    <a:pt x="3079" y="1570"/>
                  </a:lnTo>
                  <a:lnTo>
                    <a:pt x="3131" y="1590"/>
                  </a:lnTo>
                  <a:lnTo>
                    <a:pt x="3183" y="1610"/>
                  </a:lnTo>
                  <a:lnTo>
                    <a:pt x="3234" y="1631"/>
                  </a:lnTo>
                  <a:lnTo>
                    <a:pt x="3285" y="1653"/>
                  </a:lnTo>
                  <a:lnTo>
                    <a:pt x="3335" y="1676"/>
                  </a:lnTo>
                  <a:lnTo>
                    <a:pt x="3386" y="1699"/>
                  </a:lnTo>
                  <a:lnTo>
                    <a:pt x="3436" y="1724"/>
                  </a:lnTo>
                  <a:lnTo>
                    <a:pt x="3485" y="1748"/>
                  </a:lnTo>
                  <a:lnTo>
                    <a:pt x="3510" y="1761"/>
                  </a:lnTo>
                  <a:lnTo>
                    <a:pt x="3535" y="1774"/>
                  </a:lnTo>
                  <a:lnTo>
                    <a:pt x="3583" y="1800"/>
                  </a:lnTo>
                  <a:lnTo>
                    <a:pt x="3632" y="1827"/>
                  </a:lnTo>
                  <a:lnTo>
                    <a:pt x="3680" y="1854"/>
                  </a:lnTo>
                  <a:lnTo>
                    <a:pt x="3728" y="1883"/>
                  </a:lnTo>
                  <a:lnTo>
                    <a:pt x="3763" y="1871"/>
                  </a:lnTo>
                  <a:lnTo>
                    <a:pt x="3716" y="1841"/>
                  </a:lnTo>
                  <a:lnTo>
                    <a:pt x="3669" y="1812"/>
                  </a:lnTo>
                  <a:lnTo>
                    <a:pt x="3622" y="1784"/>
                  </a:lnTo>
                  <a:lnTo>
                    <a:pt x="3574" y="1756"/>
                  </a:lnTo>
                  <a:lnTo>
                    <a:pt x="3526" y="1729"/>
                  </a:lnTo>
                  <a:lnTo>
                    <a:pt x="3477" y="1703"/>
                  </a:lnTo>
                  <a:lnTo>
                    <a:pt x="3429" y="1678"/>
                  </a:lnTo>
                  <a:lnTo>
                    <a:pt x="3380" y="1653"/>
                  </a:lnTo>
                  <a:lnTo>
                    <a:pt x="3330" y="1628"/>
                  </a:lnTo>
                  <a:lnTo>
                    <a:pt x="3280" y="1605"/>
                  </a:lnTo>
                  <a:lnTo>
                    <a:pt x="3230" y="1582"/>
                  </a:lnTo>
                  <a:lnTo>
                    <a:pt x="3180" y="1560"/>
                  </a:lnTo>
                  <a:lnTo>
                    <a:pt x="3129" y="1538"/>
                  </a:lnTo>
                  <a:lnTo>
                    <a:pt x="3078" y="1517"/>
                  </a:lnTo>
                  <a:lnTo>
                    <a:pt x="3027" y="1497"/>
                  </a:lnTo>
                  <a:lnTo>
                    <a:pt x="2975" y="1478"/>
                  </a:lnTo>
                  <a:lnTo>
                    <a:pt x="2884" y="1445"/>
                  </a:lnTo>
                  <a:lnTo>
                    <a:pt x="2794" y="1411"/>
                  </a:lnTo>
                  <a:lnTo>
                    <a:pt x="2703" y="1376"/>
                  </a:lnTo>
                  <a:lnTo>
                    <a:pt x="2658" y="1358"/>
                  </a:lnTo>
                  <a:lnTo>
                    <a:pt x="2612" y="1339"/>
                  </a:lnTo>
                  <a:lnTo>
                    <a:pt x="2567" y="1320"/>
                  </a:lnTo>
                  <a:lnTo>
                    <a:pt x="2522" y="1302"/>
                  </a:lnTo>
                  <a:lnTo>
                    <a:pt x="2431" y="1263"/>
                  </a:lnTo>
                  <a:lnTo>
                    <a:pt x="2341" y="1224"/>
                  </a:lnTo>
                  <a:lnTo>
                    <a:pt x="2251" y="1184"/>
                  </a:lnTo>
                  <a:lnTo>
                    <a:pt x="2161" y="1143"/>
                  </a:lnTo>
                  <a:lnTo>
                    <a:pt x="2071" y="1101"/>
                  </a:lnTo>
                  <a:lnTo>
                    <a:pt x="1982" y="1058"/>
                  </a:lnTo>
                  <a:lnTo>
                    <a:pt x="1893" y="1014"/>
                  </a:lnTo>
                  <a:lnTo>
                    <a:pt x="1804" y="970"/>
                  </a:lnTo>
                  <a:lnTo>
                    <a:pt x="1715" y="924"/>
                  </a:lnTo>
                  <a:lnTo>
                    <a:pt x="1627" y="878"/>
                  </a:lnTo>
                  <a:lnTo>
                    <a:pt x="1540" y="831"/>
                  </a:lnTo>
                  <a:lnTo>
                    <a:pt x="1452" y="783"/>
                  </a:lnTo>
                  <a:lnTo>
                    <a:pt x="1366" y="734"/>
                  </a:lnTo>
                  <a:lnTo>
                    <a:pt x="1279" y="685"/>
                  </a:lnTo>
                  <a:lnTo>
                    <a:pt x="1194" y="636"/>
                  </a:lnTo>
                  <a:lnTo>
                    <a:pt x="1108" y="586"/>
                  </a:lnTo>
                  <a:lnTo>
                    <a:pt x="1024" y="535"/>
                  </a:lnTo>
                  <a:lnTo>
                    <a:pt x="940" y="483"/>
                  </a:lnTo>
                  <a:lnTo>
                    <a:pt x="857" y="432"/>
                  </a:lnTo>
                  <a:lnTo>
                    <a:pt x="774" y="379"/>
                  </a:lnTo>
                  <a:lnTo>
                    <a:pt x="692" y="326"/>
                  </a:lnTo>
                  <a:lnTo>
                    <a:pt x="611" y="273"/>
                  </a:lnTo>
                  <a:lnTo>
                    <a:pt x="531" y="219"/>
                  </a:lnTo>
                  <a:lnTo>
                    <a:pt x="451" y="165"/>
                  </a:lnTo>
                  <a:lnTo>
                    <a:pt x="373" y="110"/>
                  </a:lnTo>
                  <a:lnTo>
                    <a:pt x="295" y="55"/>
                  </a:lnTo>
                  <a:lnTo>
                    <a:pt x="218" y="0"/>
                  </a:lnTo>
                  <a:lnTo>
                    <a:pt x="268" y="0"/>
                  </a:lnTo>
                  <a:lnTo>
                    <a:pt x="344" y="54"/>
                  </a:lnTo>
                  <a:lnTo>
                    <a:pt x="421" y="108"/>
                  </a:lnTo>
                  <a:lnTo>
                    <a:pt x="498" y="162"/>
                  </a:lnTo>
                  <a:lnTo>
                    <a:pt x="577" y="215"/>
                  </a:lnTo>
                  <a:lnTo>
                    <a:pt x="656" y="268"/>
                  </a:lnTo>
                  <a:lnTo>
                    <a:pt x="736" y="320"/>
                  </a:lnTo>
                  <a:lnTo>
                    <a:pt x="817" y="372"/>
                  </a:lnTo>
                  <a:lnTo>
                    <a:pt x="899" y="424"/>
                  </a:lnTo>
                  <a:lnTo>
                    <a:pt x="981" y="475"/>
                  </a:lnTo>
                  <a:lnTo>
                    <a:pt x="1022" y="500"/>
                  </a:lnTo>
                  <a:lnTo>
                    <a:pt x="1064" y="525"/>
                  </a:lnTo>
                  <a:lnTo>
                    <a:pt x="1147" y="575"/>
                  </a:lnTo>
                  <a:lnTo>
                    <a:pt x="1231" y="624"/>
                  </a:lnTo>
                  <a:lnTo>
                    <a:pt x="1315" y="673"/>
                  </a:lnTo>
                  <a:lnTo>
                    <a:pt x="1358" y="697"/>
                  </a:lnTo>
                  <a:lnTo>
                    <a:pt x="1400" y="721"/>
                  </a:lnTo>
                  <a:lnTo>
                    <a:pt x="1486" y="768"/>
                  </a:lnTo>
                  <a:lnTo>
                    <a:pt x="1572" y="816"/>
                  </a:lnTo>
                  <a:lnTo>
                    <a:pt x="1658" y="862"/>
                  </a:lnTo>
                  <a:lnTo>
                    <a:pt x="1745" y="907"/>
                  </a:lnTo>
                  <a:lnTo>
                    <a:pt x="1832" y="952"/>
                  </a:lnTo>
                  <a:lnTo>
                    <a:pt x="1920" y="995"/>
                  </a:lnTo>
                  <a:lnTo>
                    <a:pt x="2007" y="1038"/>
                  </a:lnTo>
                  <a:lnTo>
                    <a:pt x="2095" y="1080"/>
                  </a:lnTo>
                  <a:lnTo>
                    <a:pt x="2184" y="1122"/>
                  </a:lnTo>
                  <a:lnTo>
                    <a:pt x="2272" y="1162"/>
                  </a:lnTo>
                  <a:lnTo>
                    <a:pt x="2361" y="1201"/>
                  </a:lnTo>
                  <a:lnTo>
                    <a:pt x="2450" y="1240"/>
                  </a:lnTo>
                  <a:lnTo>
                    <a:pt x="2539" y="1277"/>
                  </a:lnTo>
                  <a:lnTo>
                    <a:pt x="2628" y="1314"/>
                  </a:lnTo>
                  <a:lnTo>
                    <a:pt x="2717" y="1350"/>
                  </a:lnTo>
                  <a:lnTo>
                    <a:pt x="2806" y="1385"/>
                  </a:lnTo>
                  <a:lnTo>
                    <a:pt x="2896" y="1418"/>
                  </a:lnTo>
                  <a:lnTo>
                    <a:pt x="2985" y="1451"/>
                  </a:lnTo>
                  <a:lnTo>
                    <a:pt x="3038" y="1471"/>
                  </a:lnTo>
                  <a:lnTo>
                    <a:pt x="3091" y="1491"/>
                  </a:lnTo>
                  <a:lnTo>
                    <a:pt x="3144" y="1513"/>
                  </a:lnTo>
                  <a:lnTo>
                    <a:pt x="3196" y="1535"/>
                  </a:lnTo>
                  <a:lnTo>
                    <a:pt x="3248" y="1558"/>
                  </a:lnTo>
                  <a:lnTo>
                    <a:pt x="3300" y="1582"/>
                  </a:lnTo>
                  <a:lnTo>
                    <a:pt x="3351" y="1607"/>
                  </a:lnTo>
                  <a:lnTo>
                    <a:pt x="3402" y="1632"/>
                  </a:lnTo>
                  <a:lnTo>
                    <a:pt x="3453" y="1658"/>
                  </a:lnTo>
                  <a:lnTo>
                    <a:pt x="3503" y="1684"/>
                  </a:lnTo>
                  <a:lnTo>
                    <a:pt x="3553" y="1712"/>
                  </a:lnTo>
                  <a:lnTo>
                    <a:pt x="3603" y="1740"/>
                  </a:lnTo>
                  <a:lnTo>
                    <a:pt x="3652" y="1768"/>
                  </a:lnTo>
                  <a:lnTo>
                    <a:pt x="3701" y="1798"/>
                  </a:lnTo>
                  <a:lnTo>
                    <a:pt x="3749" y="1828"/>
                  </a:lnTo>
                  <a:lnTo>
                    <a:pt x="3797" y="1858"/>
                  </a:lnTo>
                  <a:lnTo>
                    <a:pt x="3832" y="1845"/>
                  </a:lnTo>
                  <a:lnTo>
                    <a:pt x="3786" y="1813"/>
                  </a:lnTo>
                  <a:lnTo>
                    <a:pt x="3738" y="1782"/>
                  </a:lnTo>
                  <a:lnTo>
                    <a:pt x="3714" y="1766"/>
                  </a:lnTo>
                  <a:lnTo>
                    <a:pt x="3691" y="1751"/>
                  </a:lnTo>
                  <a:lnTo>
                    <a:pt x="3643" y="1721"/>
                  </a:lnTo>
                  <a:lnTo>
                    <a:pt x="3594" y="1691"/>
                  </a:lnTo>
                  <a:lnTo>
                    <a:pt x="3545" y="1662"/>
                  </a:lnTo>
                  <a:lnTo>
                    <a:pt x="3496" y="1634"/>
                  </a:lnTo>
                  <a:lnTo>
                    <a:pt x="3447" y="1607"/>
                  </a:lnTo>
                  <a:lnTo>
                    <a:pt x="3397" y="1580"/>
                  </a:lnTo>
                  <a:lnTo>
                    <a:pt x="3346" y="1554"/>
                  </a:lnTo>
                  <a:lnTo>
                    <a:pt x="3296" y="1528"/>
                  </a:lnTo>
                  <a:lnTo>
                    <a:pt x="3245" y="1503"/>
                  </a:lnTo>
                  <a:lnTo>
                    <a:pt x="3219" y="1491"/>
                  </a:lnTo>
                  <a:lnTo>
                    <a:pt x="3194" y="1479"/>
                  </a:lnTo>
                  <a:lnTo>
                    <a:pt x="3142" y="1456"/>
                  </a:lnTo>
                  <a:lnTo>
                    <a:pt x="3090" y="1433"/>
                  </a:lnTo>
                  <a:lnTo>
                    <a:pt x="3038" y="1411"/>
                  </a:lnTo>
                  <a:lnTo>
                    <a:pt x="2953" y="1377"/>
                  </a:lnTo>
                  <a:lnTo>
                    <a:pt x="2868" y="1341"/>
                  </a:lnTo>
                  <a:lnTo>
                    <a:pt x="2783" y="1305"/>
                  </a:lnTo>
                  <a:lnTo>
                    <a:pt x="2698" y="1268"/>
                  </a:lnTo>
                  <a:lnTo>
                    <a:pt x="2613" y="1231"/>
                  </a:lnTo>
                  <a:lnTo>
                    <a:pt x="2528" y="1192"/>
                  </a:lnTo>
                  <a:lnTo>
                    <a:pt x="2443" y="1153"/>
                  </a:lnTo>
                  <a:lnTo>
                    <a:pt x="2358" y="1114"/>
                  </a:lnTo>
                  <a:lnTo>
                    <a:pt x="2274" y="1073"/>
                  </a:lnTo>
                  <a:lnTo>
                    <a:pt x="2189" y="1032"/>
                  </a:lnTo>
                  <a:lnTo>
                    <a:pt x="2104" y="990"/>
                  </a:lnTo>
                  <a:lnTo>
                    <a:pt x="2020" y="948"/>
                  </a:lnTo>
                  <a:lnTo>
                    <a:pt x="1935" y="905"/>
                  </a:lnTo>
                  <a:lnTo>
                    <a:pt x="1851" y="861"/>
                  </a:lnTo>
                  <a:lnTo>
                    <a:pt x="1810" y="839"/>
                  </a:lnTo>
                  <a:lnTo>
                    <a:pt x="1768" y="817"/>
                  </a:lnTo>
                  <a:lnTo>
                    <a:pt x="1684" y="771"/>
                  </a:lnTo>
                  <a:lnTo>
                    <a:pt x="1601" y="726"/>
                  </a:lnTo>
                  <a:lnTo>
                    <a:pt x="1518" y="680"/>
                  </a:lnTo>
                  <a:lnTo>
                    <a:pt x="1435" y="634"/>
                  </a:lnTo>
                  <a:lnTo>
                    <a:pt x="1353" y="587"/>
                  </a:lnTo>
                  <a:lnTo>
                    <a:pt x="1271" y="540"/>
                  </a:lnTo>
                  <a:lnTo>
                    <a:pt x="1190" y="493"/>
                  </a:lnTo>
                  <a:lnTo>
                    <a:pt x="1109" y="445"/>
                  </a:lnTo>
                  <a:lnTo>
                    <a:pt x="1028" y="397"/>
                  </a:lnTo>
                  <a:lnTo>
                    <a:pt x="868" y="300"/>
                  </a:lnTo>
                  <a:lnTo>
                    <a:pt x="789" y="249"/>
                  </a:lnTo>
                  <a:lnTo>
                    <a:pt x="711" y="200"/>
                  </a:lnTo>
                  <a:lnTo>
                    <a:pt x="556" y="101"/>
                  </a:lnTo>
                  <a:lnTo>
                    <a:pt x="479" y="51"/>
                  </a:lnTo>
                  <a:lnTo>
                    <a:pt x="403" y="0"/>
                  </a:lnTo>
                  <a:lnTo>
                    <a:pt x="452" y="0"/>
                  </a:lnTo>
                  <a:lnTo>
                    <a:pt x="527" y="50"/>
                  </a:lnTo>
                  <a:lnTo>
                    <a:pt x="603" y="99"/>
                  </a:lnTo>
                  <a:lnTo>
                    <a:pt x="679" y="148"/>
                  </a:lnTo>
                  <a:lnTo>
                    <a:pt x="756" y="197"/>
                  </a:lnTo>
                  <a:lnTo>
                    <a:pt x="833" y="245"/>
                  </a:lnTo>
                  <a:lnTo>
                    <a:pt x="911" y="294"/>
                  </a:lnTo>
                  <a:lnTo>
                    <a:pt x="990" y="342"/>
                  </a:lnTo>
                  <a:lnTo>
                    <a:pt x="1069" y="390"/>
                  </a:lnTo>
                  <a:lnTo>
                    <a:pt x="1148" y="437"/>
                  </a:lnTo>
                  <a:lnTo>
                    <a:pt x="1228" y="484"/>
                  </a:lnTo>
                  <a:lnTo>
                    <a:pt x="1308" y="531"/>
                  </a:lnTo>
                  <a:lnTo>
                    <a:pt x="1389" y="577"/>
                  </a:lnTo>
                  <a:lnTo>
                    <a:pt x="1470" y="623"/>
                  </a:lnTo>
                  <a:lnTo>
                    <a:pt x="1552" y="668"/>
                  </a:lnTo>
                  <a:lnTo>
                    <a:pt x="1633" y="713"/>
                  </a:lnTo>
                  <a:lnTo>
                    <a:pt x="1715" y="757"/>
                  </a:lnTo>
                  <a:lnTo>
                    <a:pt x="1798" y="801"/>
                  </a:lnTo>
                  <a:lnTo>
                    <a:pt x="1880" y="846"/>
                  </a:lnTo>
                  <a:lnTo>
                    <a:pt x="1963" y="889"/>
                  </a:lnTo>
                  <a:lnTo>
                    <a:pt x="2046" y="931"/>
                  </a:lnTo>
                  <a:lnTo>
                    <a:pt x="2129" y="972"/>
                  </a:lnTo>
                  <a:lnTo>
                    <a:pt x="2212" y="1014"/>
                  </a:lnTo>
                  <a:lnTo>
                    <a:pt x="2296" y="1054"/>
                  </a:lnTo>
                  <a:lnTo>
                    <a:pt x="2379" y="1094"/>
                  </a:lnTo>
                  <a:lnTo>
                    <a:pt x="2463" y="1133"/>
                  </a:lnTo>
                  <a:lnTo>
                    <a:pt x="2547" y="1171"/>
                  </a:lnTo>
                  <a:lnTo>
                    <a:pt x="2630" y="1209"/>
                  </a:lnTo>
                  <a:lnTo>
                    <a:pt x="2714" y="1246"/>
                  </a:lnTo>
                  <a:lnTo>
                    <a:pt x="2798" y="1282"/>
                  </a:lnTo>
                  <a:lnTo>
                    <a:pt x="2881" y="1317"/>
                  </a:lnTo>
                  <a:lnTo>
                    <a:pt x="2965" y="1353"/>
                  </a:lnTo>
                  <a:lnTo>
                    <a:pt x="3048" y="1386"/>
                  </a:lnTo>
                  <a:lnTo>
                    <a:pt x="3102" y="1409"/>
                  </a:lnTo>
                  <a:lnTo>
                    <a:pt x="3155" y="1432"/>
                  </a:lnTo>
                  <a:lnTo>
                    <a:pt x="3208" y="1456"/>
                  </a:lnTo>
                  <a:lnTo>
                    <a:pt x="3261" y="1481"/>
                  </a:lnTo>
                  <a:lnTo>
                    <a:pt x="3313" y="1507"/>
                  </a:lnTo>
                  <a:lnTo>
                    <a:pt x="3365" y="1533"/>
                  </a:lnTo>
                  <a:lnTo>
                    <a:pt x="3391" y="1546"/>
                  </a:lnTo>
                  <a:lnTo>
                    <a:pt x="3416" y="1560"/>
                  </a:lnTo>
                  <a:lnTo>
                    <a:pt x="3468" y="1587"/>
                  </a:lnTo>
                  <a:lnTo>
                    <a:pt x="3493" y="1602"/>
                  </a:lnTo>
                  <a:lnTo>
                    <a:pt x="3518" y="1616"/>
                  </a:lnTo>
                  <a:lnTo>
                    <a:pt x="3569" y="1645"/>
                  </a:lnTo>
                  <a:lnTo>
                    <a:pt x="3619" y="1675"/>
                  </a:lnTo>
                  <a:lnTo>
                    <a:pt x="3668" y="1705"/>
                  </a:lnTo>
                  <a:lnTo>
                    <a:pt x="3718" y="1736"/>
                  </a:lnTo>
                  <a:lnTo>
                    <a:pt x="3767" y="1768"/>
                  </a:lnTo>
                  <a:lnTo>
                    <a:pt x="3815" y="1801"/>
                  </a:lnTo>
                  <a:lnTo>
                    <a:pt x="3863" y="1834"/>
                  </a:lnTo>
                  <a:lnTo>
                    <a:pt x="3899" y="1820"/>
                  </a:lnTo>
                  <a:lnTo>
                    <a:pt x="3852" y="1785"/>
                  </a:lnTo>
                  <a:lnTo>
                    <a:pt x="3805" y="1751"/>
                  </a:lnTo>
                  <a:lnTo>
                    <a:pt x="3757" y="1718"/>
                  </a:lnTo>
                  <a:lnTo>
                    <a:pt x="3709" y="1685"/>
                  </a:lnTo>
                  <a:lnTo>
                    <a:pt x="3660" y="1653"/>
                  </a:lnTo>
                  <a:lnTo>
                    <a:pt x="3611" y="1622"/>
                  </a:lnTo>
                  <a:lnTo>
                    <a:pt x="3562" y="1591"/>
                  </a:lnTo>
                  <a:lnTo>
                    <a:pt x="3537" y="1576"/>
                  </a:lnTo>
                  <a:lnTo>
                    <a:pt x="3512" y="1561"/>
                  </a:lnTo>
                  <a:lnTo>
                    <a:pt x="3462" y="1531"/>
                  </a:lnTo>
                  <a:lnTo>
                    <a:pt x="3411" y="1503"/>
                  </a:lnTo>
                  <a:lnTo>
                    <a:pt x="3361" y="1475"/>
                  </a:lnTo>
                  <a:lnTo>
                    <a:pt x="3309" y="1447"/>
                  </a:lnTo>
                  <a:lnTo>
                    <a:pt x="3258" y="1421"/>
                  </a:lnTo>
                  <a:lnTo>
                    <a:pt x="3206" y="1395"/>
                  </a:lnTo>
                  <a:lnTo>
                    <a:pt x="3154" y="1370"/>
                  </a:lnTo>
                  <a:lnTo>
                    <a:pt x="3101" y="1344"/>
                  </a:lnTo>
                  <a:lnTo>
                    <a:pt x="3022" y="1309"/>
                  </a:lnTo>
                  <a:lnTo>
                    <a:pt x="2943" y="1273"/>
                  </a:lnTo>
                  <a:lnTo>
                    <a:pt x="2785" y="1199"/>
                  </a:lnTo>
                  <a:lnTo>
                    <a:pt x="2627" y="1124"/>
                  </a:lnTo>
                  <a:lnTo>
                    <a:pt x="2547" y="1085"/>
                  </a:lnTo>
                  <a:lnTo>
                    <a:pt x="2468" y="1046"/>
                  </a:lnTo>
                  <a:lnTo>
                    <a:pt x="2388" y="1006"/>
                  </a:lnTo>
                  <a:lnTo>
                    <a:pt x="2309" y="966"/>
                  </a:lnTo>
                  <a:lnTo>
                    <a:pt x="2150" y="884"/>
                  </a:lnTo>
                  <a:lnTo>
                    <a:pt x="1992" y="800"/>
                  </a:lnTo>
                  <a:lnTo>
                    <a:pt x="1913" y="758"/>
                  </a:lnTo>
                  <a:lnTo>
                    <a:pt x="1834" y="715"/>
                  </a:lnTo>
                  <a:lnTo>
                    <a:pt x="1676" y="629"/>
                  </a:lnTo>
                  <a:lnTo>
                    <a:pt x="1520" y="542"/>
                  </a:lnTo>
                  <a:lnTo>
                    <a:pt x="1364" y="454"/>
                  </a:lnTo>
                  <a:lnTo>
                    <a:pt x="1286" y="409"/>
                  </a:lnTo>
                  <a:lnTo>
                    <a:pt x="1209" y="364"/>
                  </a:lnTo>
                  <a:lnTo>
                    <a:pt x="1056" y="274"/>
                  </a:lnTo>
                  <a:lnTo>
                    <a:pt x="980" y="228"/>
                  </a:lnTo>
                  <a:lnTo>
                    <a:pt x="904" y="183"/>
                  </a:lnTo>
                  <a:lnTo>
                    <a:pt x="753" y="92"/>
                  </a:lnTo>
                  <a:lnTo>
                    <a:pt x="604" y="0"/>
                  </a:lnTo>
                  <a:lnTo>
                    <a:pt x="652" y="0"/>
                  </a:lnTo>
                  <a:lnTo>
                    <a:pt x="799" y="90"/>
                  </a:lnTo>
                  <a:lnTo>
                    <a:pt x="947" y="180"/>
                  </a:lnTo>
                  <a:lnTo>
                    <a:pt x="1097" y="270"/>
                  </a:lnTo>
                  <a:lnTo>
                    <a:pt x="1248" y="358"/>
                  </a:lnTo>
                  <a:lnTo>
                    <a:pt x="1401" y="446"/>
                  </a:lnTo>
                  <a:lnTo>
                    <a:pt x="1554" y="533"/>
                  </a:lnTo>
                  <a:lnTo>
                    <a:pt x="1709" y="619"/>
                  </a:lnTo>
                  <a:lnTo>
                    <a:pt x="1786" y="661"/>
                  </a:lnTo>
                  <a:lnTo>
                    <a:pt x="1864" y="703"/>
                  </a:lnTo>
                  <a:lnTo>
                    <a:pt x="2019" y="787"/>
                  </a:lnTo>
                  <a:lnTo>
                    <a:pt x="2175" y="869"/>
                  </a:lnTo>
                  <a:lnTo>
                    <a:pt x="2332" y="950"/>
                  </a:lnTo>
                  <a:lnTo>
                    <a:pt x="2410" y="989"/>
                  </a:lnTo>
                  <a:lnTo>
                    <a:pt x="2488" y="1028"/>
                  </a:lnTo>
                  <a:lnTo>
                    <a:pt x="2644" y="1104"/>
                  </a:lnTo>
                  <a:lnTo>
                    <a:pt x="2722" y="1142"/>
                  </a:lnTo>
                  <a:lnTo>
                    <a:pt x="2800" y="1179"/>
                  </a:lnTo>
                  <a:lnTo>
                    <a:pt x="2878" y="1215"/>
                  </a:lnTo>
                  <a:lnTo>
                    <a:pt x="2956" y="1251"/>
                  </a:lnTo>
                  <a:lnTo>
                    <a:pt x="3034" y="1287"/>
                  </a:lnTo>
                  <a:lnTo>
                    <a:pt x="3111" y="1321"/>
                  </a:lnTo>
                  <a:lnTo>
                    <a:pt x="3165" y="1346"/>
                  </a:lnTo>
                  <a:lnTo>
                    <a:pt x="3219" y="1373"/>
                  </a:lnTo>
                  <a:lnTo>
                    <a:pt x="3272" y="1400"/>
                  </a:lnTo>
                  <a:lnTo>
                    <a:pt x="3324" y="1427"/>
                  </a:lnTo>
                  <a:lnTo>
                    <a:pt x="3377" y="1455"/>
                  </a:lnTo>
                  <a:lnTo>
                    <a:pt x="3429" y="1484"/>
                  </a:lnTo>
                  <a:lnTo>
                    <a:pt x="3480" y="1513"/>
                  </a:lnTo>
                  <a:lnTo>
                    <a:pt x="3531" y="1543"/>
                  </a:lnTo>
                  <a:lnTo>
                    <a:pt x="3582" y="1574"/>
                  </a:lnTo>
                  <a:lnTo>
                    <a:pt x="3633" y="1606"/>
                  </a:lnTo>
                  <a:lnTo>
                    <a:pt x="3658" y="1622"/>
                  </a:lnTo>
                  <a:lnTo>
                    <a:pt x="3683" y="1638"/>
                  </a:lnTo>
                  <a:lnTo>
                    <a:pt x="3707" y="1654"/>
                  </a:lnTo>
                  <a:lnTo>
                    <a:pt x="3732" y="1671"/>
                  </a:lnTo>
                  <a:lnTo>
                    <a:pt x="3781" y="1704"/>
                  </a:lnTo>
                  <a:lnTo>
                    <a:pt x="3830" y="1739"/>
                  </a:lnTo>
                  <a:lnTo>
                    <a:pt x="3878" y="1774"/>
                  </a:lnTo>
                  <a:lnTo>
                    <a:pt x="3926" y="1809"/>
                  </a:lnTo>
                  <a:lnTo>
                    <a:pt x="3963" y="1794"/>
                  </a:lnTo>
                  <a:lnTo>
                    <a:pt x="3916" y="1757"/>
                  </a:lnTo>
                  <a:lnTo>
                    <a:pt x="3869" y="1721"/>
                  </a:lnTo>
                  <a:lnTo>
                    <a:pt x="3821" y="1685"/>
                  </a:lnTo>
                  <a:lnTo>
                    <a:pt x="3773" y="1650"/>
                  </a:lnTo>
                  <a:lnTo>
                    <a:pt x="3749" y="1632"/>
                  </a:lnTo>
                  <a:lnTo>
                    <a:pt x="3724" y="1615"/>
                  </a:lnTo>
                  <a:lnTo>
                    <a:pt x="3675" y="1581"/>
                  </a:lnTo>
                  <a:lnTo>
                    <a:pt x="3626" y="1548"/>
                  </a:lnTo>
                  <a:lnTo>
                    <a:pt x="3576" y="1515"/>
                  </a:lnTo>
                  <a:lnTo>
                    <a:pt x="3526" y="1483"/>
                  </a:lnTo>
                  <a:lnTo>
                    <a:pt x="3476" y="1452"/>
                  </a:lnTo>
                  <a:lnTo>
                    <a:pt x="3425" y="1421"/>
                  </a:lnTo>
                  <a:lnTo>
                    <a:pt x="3373" y="1391"/>
                  </a:lnTo>
                  <a:lnTo>
                    <a:pt x="3322" y="1362"/>
                  </a:lnTo>
                  <a:lnTo>
                    <a:pt x="3269" y="1333"/>
                  </a:lnTo>
                  <a:lnTo>
                    <a:pt x="3217" y="1305"/>
                  </a:lnTo>
                  <a:lnTo>
                    <a:pt x="3164" y="1278"/>
                  </a:lnTo>
                  <a:lnTo>
                    <a:pt x="3019" y="1206"/>
                  </a:lnTo>
                  <a:lnTo>
                    <a:pt x="2873" y="1132"/>
                  </a:lnTo>
                  <a:lnTo>
                    <a:pt x="2726" y="1057"/>
                  </a:lnTo>
                  <a:lnTo>
                    <a:pt x="2579" y="981"/>
                  </a:lnTo>
                  <a:lnTo>
                    <a:pt x="2431" y="903"/>
                  </a:lnTo>
                  <a:lnTo>
                    <a:pt x="2284" y="824"/>
                  </a:lnTo>
                  <a:lnTo>
                    <a:pt x="2136" y="744"/>
                  </a:lnTo>
                  <a:lnTo>
                    <a:pt x="1988" y="663"/>
                  </a:lnTo>
                  <a:lnTo>
                    <a:pt x="1840" y="582"/>
                  </a:lnTo>
                  <a:lnTo>
                    <a:pt x="1693" y="500"/>
                  </a:lnTo>
                  <a:lnTo>
                    <a:pt x="1546" y="417"/>
                  </a:lnTo>
                  <a:lnTo>
                    <a:pt x="1400" y="335"/>
                  </a:lnTo>
                  <a:lnTo>
                    <a:pt x="1254" y="250"/>
                  </a:lnTo>
                  <a:lnTo>
                    <a:pt x="1109" y="167"/>
                  </a:lnTo>
                  <a:lnTo>
                    <a:pt x="965" y="84"/>
                  </a:lnTo>
                  <a:lnTo>
                    <a:pt x="822" y="0"/>
                  </a:lnTo>
                  <a:lnTo>
                    <a:pt x="867" y="0"/>
                  </a:lnTo>
                  <a:lnTo>
                    <a:pt x="1008" y="83"/>
                  </a:lnTo>
                  <a:lnTo>
                    <a:pt x="1150" y="165"/>
                  </a:lnTo>
                  <a:lnTo>
                    <a:pt x="1293" y="247"/>
                  </a:lnTo>
                  <a:lnTo>
                    <a:pt x="1437" y="329"/>
                  </a:lnTo>
                  <a:lnTo>
                    <a:pt x="1581" y="411"/>
                  </a:lnTo>
                  <a:lnTo>
                    <a:pt x="1726" y="492"/>
                  </a:lnTo>
                  <a:lnTo>
                    <a:pt x="1871" y="573"/>
                  </a:lnTo>
                  <a:lnTo>
                    <a:pt x="2017" y="653"/>
                  </a:lnTo>
                  <a:lnTo>
                    <a:pt x="2162" y="732"/>
                  </a:lnTo>
                  <a:lnTo>
                    <a:pt x="2235" y="771"/>
                  </a:lnTo>
                  <a:lnTo>
                    <a:pt x="2308" y="811"/>
                  </a:lnTo>
                  <a:lnTo>
                    <a:pt x="2453" y="888"/>
                  </a:lnTo>
                  <a:lnTo>
                    <a:pt x="2598" y="965"/>
                  </a:lnTo>
                  <a:lnTo>
                    <a:pt x="2743" y="1040"/>
                  </a:lnTo>
                  <a:lnTo>
                    <a:pt x="2815" y="1077"/>
                  </a:lnTo>
                  <a:lnTo>
                    <a:pt x="2888" y="1114"/>
                  </a:lnTo>
                  <a:lnTo>
                    <a:pt x="3031" y="1186"/>
                  </a:lnTo>
                  <a:lnTo>
                    <a:pt x="3174" y="1257"/>
                  </a:lnTo>
                  <a:lnTo>
                    <a:pt x="3228" y="1285"/>
                  </a:lnTo>
                  <a:lnTo>
                    <a:pt x="3282" y="1313"/>
                  </a:lnTo>
                  <a:lnTo>
                    <a:pt x="3335" y="1342"/>
                  </a:lnTo>
                  <a:lnTo>
                    <a:pt x="3387" y="1373"/>
                  </a:lnTo>
                  <a:lnTo>
                    <a:pt x="3439" y="1403"/>
                  </a:lnTo>
                  <a:lnTo>
                    <a:pt x="3491" y="1435"/>
                  </a:lnTo>
                  <a:lnTo>
                    <a:pt x="3543" y="1467"/>
                  </a:lnTo>
                  <a:lnTo>
                    <a:pt x="3594" y="1499"/>
                  </a:lnTo>
                  <a:lnTo>
                    <a:pt x="3645" y="1533"/>
                  </a:lnTo>
                  <a:lnTo>
                    <a:pt x="3695" y="1566"/>
                  </a:lnTo>
                  <a:lnTo>
                    <a:pt x="3745" y="1601"/>
                  </a:lnTo>
                  <a:lnTo>
                    <a:pt x="3794" y="1636"/>
                  </a:lnTo>
                  <a:lnTo>
                    <a:pt x="3843" y="1672"/>
                  </a:lnTo>
                  <a:lnTo>
                    <a:pt x="3867" y="1691"/>
                  </a:lnTo>
                  <a:lnTo>
                    <a:pt x="3891" y="1709"/>
                  </a:lnTo>
                  <a:lnTo>
                    <a:pt x="3939" y="1746"/>
                  </a:lnTo>
                  <a:lnTo>
                    <a:pt x="3987" y="1784"/>
                  </a:lnTo>
                  <a:lnTo>
                    <a:pt x="4025" y="1769"/>
                  </a:lnTo>
                  <a:lnTo>
                    <a:pt x="3978" y="1729"/>
                  </a:lnTo>
                  <a:lnTo>
                    <a:pt x="3931" y="1690"/>
                  </a:lnTo>
                  <a:lnTo>
                    <a:pt x="3907" y="1671"/>
                  </a:lnTo>
                  <a:lnTo>
                    <a:pt x="3883" y="1652"/>
                  </a:lnTo>
                  <a:lnTo>
                    <a:pt x="3835" y="1614"/>
                  </a:lnTo>
                  <a:lnTo>
                    <a:pt x="3787" y="1577"/>
                  </a:lnTo>
                  <a:lnTo>
                    <a:pt x="3738" y="1540"/>
                  </a:lnTo>
                  <a:lnTo>
                    <a:pt x="3689" y="1505"/>
                  </a:lnTo>
                  <a:lnTo>
                    <a:pt x="3639" y="1469"/>
                  </a:lnTo>
                  <a:lnTo>
                    <a:pt x="3589" y="1435"/>
                  </a:lnTo>
                  <a:lnTo>
                    <a:pt x="3564" y="1418"/>
                  </a:lnTo>
                  <a:lnTo>
                    <a:pt x="3539" y="1401"/>
                  </a:lnTo>
                  <a:lnTo>
                    <a:pt x="3488" y="1368"/>
                  </a:lnTo>
                  <a:lnTo>
                    <a:pt x="3436" y="1334"/>
                  </a:lnTo>
                  <a:lnTo>
                    <a:pt x="3385" y="1303"/>
                  </a:lnTo>
                  <a:lnTo>
                    <a:pt x="3333" y="1272"/>
                  </a:lnTo>
                  <a:lnTo>
                    <a:pt x="3280" y="1241"/>
                  </a:lnTo>
                  <a:lnTo>
                    <a:pt x="3227" y="1211"/>
                  </a:lnTo>
                  <a:lnTo>
                    <a:pt x="3095" y="1139"/>
                  </a:lnTo>
                  <a:lnTo>
                    <a:pt x="2961" y="1066"/>
                  </a:lnTo>
                  <a:lnTo>
                    <a:pt x="2826" y="993"/>
                  </a:lnTo>
                  <a:lnTo>
                    <a:pt x="2691" y="918"/>
                  </a:lnTo>
                  <a:lnTo>
                    <a:pt x="2419" y="767"/>
                  </a:lnTo>
                  <a:lnTo>
                    <a:pt x="2146" y="614"/>
                  </a:lnTo>
                  <a:lnTo>
                    <a:pt x="1598" y="307"/>
                  </a:lnTo>
                  <a:lnTo>
                    <a:pt x="1053" y="0"/>
                  </a:lnTo>
                  <a:lnTo>
                    <a:pt x="1095" y="0"/>
                  </a:lnTo>
                  <a:lnTo>
                    <a:pt x="1633" y="303"/>
                  </a:lnTo>
                  <a:lnTo>
                    <a:pt x="2173" y="605"/>
                  </a:lnTo>
                  <a:lnTo>
                    <a:pt x="2442" y="755"/>
                  </a:lnTo>
                  <a:lnTo>
                    <a:pt x="2710" y="904"/>
                  </a:lnTo>
                  <a:lnTo>
                    <a:pt x="2975" y="1050"/>
                  </a:lnTo>
                  <a:lnTo>
                    <a:pt x="3107" y="1122"/>
                  </a:lnTo>
                  <a:lnTo>
                    <a:pt x="3237" y="1193"/>
                  </a:lnTo>
                  <a:lnTo>
                    <a:pt x="3291" y="1223"/>
                  </a:lnTo>
                  <a:lnTo>
                    <a:pt x="3344" y="1254"/>
                  </a:lnTo>
                  <a:lnTo>
                    <a:pt x="3397" y="1286"/>
                  </a:lnTo>
                  <a:lnTo>
                    <a:pt x="3450" y="1318"/>
                  </a:lnTo>
                  <a:lnTo>
                    <a:pt x="3502" y="1352"/>
                  </a:lnTo>
                  <a:lnTo>
                    <a:pt x="3553" y="1386"/>
                  </a:lnTo>
                  <a:lnTo>
                    <a:pt x="3579" y="1403"/>
                  </a:lnTo>
                  <a:lnTo>
                    <a:pt x="3605" y="1420"/>
                  </a:lnTo>
                  <a:lnTo>
                    <a:pt x="3655" y="1455"/>
                  </a:lnTo>
                  <a:lnTo>
                    <a:pt x="3706" y="1491"/>
                  </a:lnTo>
                  <a:lnTo>
                    <a:pt x="3756" y="1527"/>
                  </a:lnTo>
                  <a:lnTo>
                    <a:pt x="3805" y="1564"/>
                  </a:lnTo>
                  <a:lnTo>
                    <a:pt x="3854" y="1602"/>
                  </a:lnTo>
                  <a:lnTo>
                    <a:pt x="3903" y="1640"/>
                  </a:lnTo>
                  <a:lnTo>
                    <a:pt x="3951" y="1679"/>
                  </a:lnTo>
                  <a:lnTo>
                    <a:pt x="3999" y="1719"/>
                  </a:lnTo>
                  <a:lnTo>
                    <a:pt x="4046" y="1759"/>
                  </a:lnTo>
                  <a:lnTo>
                    <a:pt x="4084" y="1743"/>
                  </a:lnTo>
                  <a:lnTo>
                    <a:pt x="4038" y="1701"/>
                  </a:lnTo>
                  <a:lnTo>
                    <a:pt x="3991" y="1659"/>
                  </a:lnTo>
                  <a:lnTo>
                    <a:pt x="3944" y="1618"/>
                  </a:lnTo>
                  <a:lnTo>
                    <a:pt x="3896" y="1578"/>
                  </a:lnTo>
                  <a:lnTo>
                    <a:pt x="3848" y="1539"/>
                  </a:lnTo>
                  <a:lnTo>
                    <a:pt x="3800" y="1500"/>
                  </a:lnTo>
                  <a:lnTo>
                    <a:pt x="3775" y="1481"/>
                  </a:lnTo>
                  <a:lnTo>
                    <a:pt x="3751" y="1461"/>
                  </a:lnTo>
                  <a:lnTo>
                    <a:pt x="3701" y="1424"/>
                  </a:lnTo>
                  <a:lnTo>
                    <a:pt x="3651" y="1387"/>
                  </a:lnTo>
                  <a:lnTo>
                    <a:pt x="3601" y="1350"/>
                  </a:lnTo>
                  <a:lnTo>
                    <a:pt x="3550" y="1314"/>
                  </a:lnTo>
                  <a:lnTo>
                    <a:pt x="3499" y="1279"/>
                  </a:lnTo>
                  <a:lnTo>
                    <a:pt x="3448" y="1244"/>
                  </a:lnTo>
                  <a:lnTo>
                    <a:pt x="3396" y="1210"/>
                  </a:lnTo>
                  <a:lnTo>
                    <a:pt x="3343" y="1177"/>
                  </a:lnTo>
                  <a:lnTo>
                    <a:pt x="3291" y="1145"/>
                  </a:lnTo>
                  <a:lnTo>
                    <a:pt x="3049" y="1002"/>
                  </a:lnTo>
                  <a:lnTo>
                    <a:pt x="2804" y="859"/>
                  </a:lnTo>
                  <a:lnTo>
                    <a:pt x="2681" y="786"/>
                  </a:lnTo>
                  <a:lnTo>
                    <a:pt x="2557" y="713"/>
                  </a:lnTo>
                  <a:lnTo>
                    <a:pt x="2432" y="641"/>
                  </a:lnTo>
                  <a:lnTo>
                    <a:pt x="2307" y="569"/>
                  </a:lnTo>
                  <a:lnTo>
                    <a:pt x="2055" y="425"/>
                  </a:lnTo>
                  <a:lnTo>
                    <a:pt x="1802" y="282"/>
                  </a:lnTo>
                  <a:lnTo>
                    <a:pt x="1675" y="210"/>
                  </a:lnTo>
                  <a:lnTo>
                    <a:pt x="1548" y="140"/>
                  </a:lnTo>
                  <a:lnTo>
                    <a:pt x="1295" y="0"/>
                  </a:lnTo>
                  <a:lnTo>
                    <a:pt x="1334" y="0"/>
                  </a:lnTo>
                  <a:lnTo>
                    <a:pt x="1459" y="69"/>
                  </a:lnTo>
                  <a:lnTo>
                    <a:pt x="1584" y="138"/>
                  </a:lnTo>
                  <a:lnTo>
                    <a:pt x="1709" y="208"/>
                  </a:lnTo>
                  <a:lnTo>
                    <a:pt x="1834" y="279"/>
                  </a:lnTo>
                  <a:lnTo>
                    <a:pt x="1959" y="349"/>
                  </a:lnTo>
                  <a:lnTo>
                    <a:pt x="2083" y="420"/>
                  </a:lnTo>
                  <a:lnTo>
                    <a:pt x="2331" y="561"/>
                  </a:lnTo>
                  <a:lnTo>
                    <a:pt x="2454" y="632"/>
                  </a:lnTo>
                  <a:lnTo>
                    <a:pt x="2577" y="704"/>
                  </a:lnTo>
                  <a:lnTo>
                    <a:pt x="2821" y="847"/>
                  </a:lnTo>
                  <a:lnTo>
                    <a:pt x="3063" y="988"/>
                  </a:lnTo>
                  <a:lnTo>
                    <a:pt x="3300" y="1129"/>
                  </a:lnTo>
                  <a:lnTo>
                    <a:pt x="3354" y="1162"/>
                  </a:lnTo>
                  <a:lnTo>
                    <a:pt x="3407" y="1195"/>
                  </a:lnTo>
                  <a:lnTo>
                    <a:pt x="3459" y="1229"/>
                  </a:lnTo>
                  <a:lnTo>
                    <a:pt x="3512" y="1264"/>
                  </a:lnTo>
                  <a:lnTo>
                    <a:pt x="3563" y="1300"/>
                  </a:lnTo>
                  <a:lnTo>
                    <a:pt x="3615" y="1336"/>
                  </a:lnTo>
                  <a:lnTo>
                    <a:pt x="3665" y="1374"/>
                  </a:lnTo>
                  <a:lnTo>
                    <a:pt x="3716" y="1411"/>
                  </a:lnTo>
                  <a:lnTo>
                    <a:pt x="3741" y="1430"/>
                  </a:lnTo>
                  <a:lnTo>
                    <a:pt x="3766" y="1449"/>
                  </a:lnTo>
                  <a:lnTo>
                    <a:pt x="3816" y="1488"/>
                  </a:lnTo>
                  <a:lnTo>
                    <a:pt x="3865" y="1528"/>
                  </a:lnTo>
                  <a:lnTo>
                    <a:pt x="3913" y="1568"/>
                  </a:lnTo>
                  <a:lnTo>
                    <a:pt x="3961" y="1608"/>
                  </a:lnTo>
                  <a:lnTo>
                    <a:pt x="4009" y="1650"/>
                  </a:lnTo>
                  <a:lnTo>
                    <a:pt x="4056" y="1692"/>
                  </a:lnTo>
                  <a:lnTo>
                    <a:pt x="4103" y="1734"/>
                  </a:lnTo>
                  <a:lnTo>
                    <a:pt x="4142" y="1717"/>
                  </a:lnTo>
                  <a:lnTo>
                    <a:pt x="4097" y="1672"/>
                  </a:lnTo>
                  <a:lnTo>
                    <a:pt x="4050" y="1628"/>
                  </a:lnTo>
                  <a:lnTo>
                    <a:pt x="4004" y="1585"/>
                  </a:lnTo>
                  <a:lnTo>
                    <a:pt x="3956" y="1543"/>
                  </a:lnTo>
                  <a:lnTo>
                    <a:pt x="3909" y="1501"/>
                  </a:lnTo>
                  <a:lnTo>
                    <a:pt x="3860" y="1459"/>
                  </a:lnTo>
                  <a:lnTo>
                    <a:pt x="3812" y="1418"/>
                  </a:lnTo>
                  <a:lnTo>
                    <a:pt x="3763" y="1378"/>
                  </a:lnTo>
                  <a:lnTo>
                    <a:pt x="3713" y="1338"/>
                  </a:lnTo>
                  <a:lnTo>
                    <a:pt x="3663" y="1299"/>
                  </a:lnTo>
                  <a:lnTo>
                    <a:pt x="3613" y="1261"/>
                  </a:lnTo>
                  <a:lnTo>
                    <a:pt x="3562" y="1223"/>
                  </a:lnTo>
                  <a:lnTo>
                    <a:pt x="3510" y="1186"/>
                  </a:lnTo>
                  <a:lnTo>
                    <a:pt x="3459" y="1150"/>
                  </a:lnTo>
                  <a:lnTo>
                    <a:pt x="3407" y="1114"/>
                  </a:lnTo>
                  <a:lnTo>
                    <a:pt x="3354" y="1079"/>
                  </a:lnTo>
                  <a:lnTo>
                    <a:pt x="3246" y="1009"/>
                  </a:lnTo>
                  <a:lnTo>
                    <a:pt x="3137" y="940"/>
                  </a:lnTo>
                  <a:lnTo>
                    <a:pt x="3028" y="871"/>
                  </a:lnTo>
                  <a:lnTo>
                    <a:pt x="2917" y="801"/>
                  </a:lnTo>
                  <a:lnTo>
                    <a:pt x="2806" y="732"/>
                  </a:lnTo>
                  <a:lnTo>
                    <a:pt x="2694" y="664"/>
                  </a:lnTo>
                  <a:lnTo>
                    <a:pt x="2581" y="595"/>
                  </a:lnTo>
                  <a:lnTo>
                    <a:pt x="2468" y="527"/>
                  </a:lnTo>
                  <a:lnTo>
                    <a:pt x="2354" y="460"/>
                  </a:lnTo>
                  <a:lnTo>
                    <a:pt x="2239" y="393"/>
                  </a:lnTo>
                  <a:lnTo>
                    <a:pt x="2124" y="326"/>
                  </a:lnTo>
                  <a:lnTo>
                    <a:pt x="2009" y="259"/>
                  </a:lnTo>
                  <a:lnTo>
                    <a:pt x="1893" y="193"/>
                  </a:lnTo>
                  <a:lnTo>
                    <a:pt x="1777" y="128"/>
                  </a:lnTo>
                  <a:lnTo>
                    <a:pt x="1661" y="64"/>
                  </a:lnTo>
                  <a:lnTo>
                    <a:pt x="1544" y="0"/>
                  </a:lnTo>
                  <a:lnTo>
                    <a:pt x="1579" y="0"/>
                  </a:lnTo>
                  <a:lnTo>
                    <a:pt x="1694" y="63"/>
                  </a:lnTo>
                  <a:lnTo>
                    <a:pt x="1809" y="127"/>
                  </a:lnTo>
                  <a:lnTo>
                    <a:pt x="1924" y="191"/>
                  </a:lnTo>
                  <a:lnTo>
                    <a:pt x="2038" y="256"/>
                  </a:lnTo>
                  <a:lnTo>
                    <a:pt x="2152" y="322"/>
                  </a:lnTo>
                  <a:lnTo>
                    <a:pt x="2265" y="388"/>
                  </a:lnTo>
                  <a:lnTo>
                    <a:pt x="2378" y="454"/>
                  </a:lnTo>
                  <a:lnTo>
                    <a:pt x="2490" y="521"/>
                  </a:lnTo>
                  <a:lnTo>
                    <a:pt x="2602" y="588"/>
                  </a:lnTo>
                  <a:lnTo>
                    <a:pt x="2713" y="655"/>
                  </a:lnTo>
                  <a:lnTo>
                    <a:pt x="2823" y="723"/>
                  </a:lnTo>
                  <a:lnTo>
                    <a:pt x="2933" y="791"/>
                  </a:lnTo>
                  <a:lnTo>
                    <a:pt x="3042" y="860"/>
                  </a:lnTo>
                  <a:lnTo>
                    <a:pt x="3150" y="928"/>
                  </a:lnTo>
                  <a:lnTo>
                    <a:pt x="3257" y="996"/>
                  </a:lnTo>
                  <a:lnTo>
                    <a:pt x="3363" y="1065"/>
                  </a:lnTo>
                  <a:lnTo>
                    <a:pt x="3416" y="1100"/>
                  </a:lnTo>
                  <a:lnTo>
                    <a:pt x="3469" y="1136"/>
                  </a:lnTo>
                  <a:lnTo>
                    <a:pt x="3495" y="1154"/>
                  </a:lnTo>
                  <a:lnTo>
                    <a:pt x="3521" y="1173"/>
                  </a:lnTo>
                  <a:lnTo>
                    <a:pt x="3573" y="1210"/>
                  </a:lnTo>
                  <a:lnTo>
                    <a:pt x="3624" y="1248"/>
                  </a:lnTo>
                  <a:lnTo>
                    <a:pt x="3675" y="1287"/>
                  </a:lnTo>
                  <a:lnTo>
                    <a:pt x="3726" y="1326"/>
                  </a:lnTo>
                  <a:lnTo>
                    <a:pt x="3776" y="1367"/>
                  </a:lnTo>
                  <a:lnTo>
                    <a:pt x="3825" y="1408"/>
                  </a:lnTo>
                  <a:lnTo>
                    <a:pt x="3874" y="1449"/>
                  </a:lnTo>
                  <a:lnTo>
                    <a:pt x="3923" y="1491"/>
                  </a:lnTo>
                  <a:lnTo>
                    <a:pt x="3971" y="1533"/>
                  </a:lnTo>
                  <a:lnTo>
                    <a:pt x="4019" y="1576"/>
                  </a:lnTo>
                  <a:lnTo>
                    <a:pt x="4066" y="1620"/>
                  </a:lnTo>
                  <a:lnTo>
                    <a:pt x="4113" y="1664"/>
                  </a:lnTo>
                  <a:lnTo>
                    <a:pt x="4159" y="1709"/>
                  </a:lnTo>
                  <a:lnTo>
                    <a:pt x="4199" y="1690"/>
                  </a:lnTo>
                  <a:lnTo>
                    <a:pt x="4154" y="1644"/>
                  </a:lnTo>
                  <a:lnTo>
                    <a:pt x="4108" y="1597"/>
                  </a:lnTo>
                  <a:lnTo>
                    <a:pt x="4062" y="1552"/>
                  </a:lnTo>
                  <a:lnTo>
                    <a:pt x="4015" y="1507"/>
                  </a:lnTo>
                  <a:lnTo>
                    <a:pt x="3968" y="1462"/>
                  </a:lnTo>
                  <a:lnTo>
                    <a:pt x="3920" y="1419"/>
                  </a:lnTo>
                  <a:lnTo>
                    <a:pt x="3872" y="1375"/>
                  </a:lnTo>
                  <a:lnTo>
                    <a:pt x="3823" y="1332"/>
                  </a:lnTo>
                  <a:lnTo>
                    <a:pt x="3774" y="1290"/>
                  </a:lnTo>
                  <a:lnTo>
                    <a:pt x="3724" y="1248"/>
                  </a:lnTo>
                  <a:lnTo>
                    <a:pt x="3674" y="1207"/>
                  </a:lnTo>
                  <a:lnTo>
                    <a:pt x="3624" y="1167"/>
                  </a:lnTo>
                  <a:lnTo>
                    <a:pt x="3573" y="1128"/>
                  </a:lnTo>
                  <a:lnTo>
                    <a:pt x="3522" y="1089"/>
                  </a:lnTo>
                  <a:lnTo>
                    <a:pt x="3470" y="1050"/>
                  </a:lnTo>
                  <a:lnTo>
                    <a:pt x="3417" y="1013"/>
                  </a:lnTo>
                  <a:lnTo>
                    <a:pt x="3322" y="946"/>
                  </a:lnTo>
                  <a:lnTo>
                    <a:pt x="3225" y="879"/>
                  </a:lnTo>
                  <a:lnTo>
                    <a:pt x="3128" y="813"/>
                  </a:lnTo>
                  <a:lnTo>
                    <a:pt x="3029" y="747"/>
                  </a:lnTo>
                  <a:lnTo>
                    <a:pt x="2930" y="681"/>
                  </a:lnTo>
                  <a:lnTo>
                    <a:pt x="2830" y="617"/>
                  </a:lnTo>
                  <a:lnTo>
                    <a:pt x="2729" y="552"/>
                  </a:lnTo>
                  <a:lnTo>
                    <a:pt x="2628" y="489"/>
                  </a:lnTo>
                  <a:lnTo>
                    <a:pt x="2526" y="425"/>
                  </a:lnTo>
                  <a:lnTo>
                    <a:pt x="2424" y="363"/>
                  </a:lnTo>
                  <a:lnTo>
                    <a:pt x="2320" y="301"/>
                  </a:lnTo>
                  <a:lnTo>
                    <a:pt x="2216" y="239"/>
                  </a:lnTo>
                  <a:lnTo>
                    <a:pt x="2112" y="178"/>
                  </a:lnTo>
                  <a:lnTo>
                    <a:pt x="2007" y="118"/>
                  </a:lnTo>
                  <a:lnTo>
                    <a:pt x="1902" y="59"/>
                  </a:lnTo>
                  <a:lnTo>
                    <a:pt x="1796" y="0"/>
                  </a:lnTo>
                  <a:lnTo>
                    <a:pt x="1827" y="0"/>
                  </a:lnTo>
                  <a:lnTo>
                    <a:pt x="1932" y="58"/>
                  </a:lnTo>
                  <a:lnTo>
                    <a:pt x="2035" y="117"/>
                  </a:lnTo>
                  <a:lnTo>
                    <a:pt x="2139" y="176"/>
                  </a:lnTo>
                  <a:lnTo>
                    <a:pt x="2190" y="206"/>
                  </a:lnTo>
                  <a:lnTo>
                    <a:pt x="2242" y="236"/>
                  </a:lnTo>
                  <a:lnTo>
                    <a:pt x="2344" y="298"/>
                  </a:lnTo>
                  <a:lnTo>
                    <a:pt x="2446" y="359"/>
                  </a:lnTo>
                  <a:lnTo>
                    <a:pt x="2547" y="421"/>
                  </a:lnTo>
                  <a:lnTo>
                    <a:pt x="2648" y="483"/>
                  </a:lnTo>
                  <a:lnTo>
                    <a:pt x="2747" y="546"/>
                  </a:lnTo>
                  <a:lnTo>
                    <a:pt x="2847" y="610"/>
                  </a:lnTo>
                  <a:lnTo>
                    <a:pt x="2945" y="674"/>
                  </a:lnTo>
                  <a:lnTo>
                    <a:pt x="3043" y="738"/>
                  </a:lnTo>
                  <a:lnTo>
                    <a:pt x="3140" y="803"/>
                  </a:lnTo>
                  <a:lnTo>
                    <a:pt x="3236" y="869"/>
                  </a:lnTo>
                  <a:lnTo>
                    <a:pt x="3332" y="934"/>
                  </a:lnTo>
                  <a:lnTo>
                    <a:pt x="3379" y="967"/>
                  </a:lnTo>
                  <a:lnTo>
                    <a:pt x="3426" y="1000"/>
                  </a:lnTo>
                  <a:lnTo>
                    <a:pt x="3479" y="1038"/>
                  </a:lnTo>
                  <a:lnTo>
                    <a:pt x="3531" y="1077"/>
                  </a:lnTo>
                  <a:lnTo>
                    <a:pt x="3583" y="1116"/>
                  </a:lnTo>
                  <a:lnTo>
                    <a:pt x="3634" y="1156"/>
                  </a:lnTo>
                  <a:lnTo>
                    <a:pt x="3685" y="1197"/>
                  </a:lnTo>
                  <a:lnTo>
                    <a:pt x="3710" y="1217"/>
                  </a:lnTo>
                  <a:lnTo>
                    <a:pt x="3735" y="1238"/>
                  </a:lnTo>
                  <a:lnTo>
                    <a:pt x="3785" y="1280"/>
                  </a:lnTo>
                  <a:lnTo>
                    <a:pt x="3835" y="1322"/>
                  </a:lnTo>
                  <a:lnTo>
                    <a:pt x="3884" y="1366"/>
                  </a:lnTo>
                  <a:lnTo>
                    <a:pt x="3932" y="1410"/>
                  </a:lnTo>
                  <a:lnTo>
                    <a:pt x="3957" y="1432"/>
                  </a:lnTo>
                  <a:lnTo>
                    <a:pt x="3981" y="1454"/>
                  </a:lnTo>
                  <a:lnTo>
                    <a:pt x="4028" y="1499"/>
                  </a:lnTo>
                  <a:lnTo>
                    <a:pt x="4075" y="1544"/>
                  </a:lnTo>
                  <a:lnTo>
                    <a:pt x="4099" y="1567"/>
                  </a:lnTo>
                  <a:lnTo>
                    <a:pt x="4122" y="1590"/>
                  </a:lnTo>
                  <a:lnTo>
                    <a:pt x="4168" y="1636"/>
                  </a:lnTo>
                  <a:lnTo>
                    <a:pt x="4213" y="1684"/>
                  </a:lnTo>
                  <a:lnTo>
                    <a:pt x="4255" y="1664"/>
                  </a:lnTo>
                  <a:lnTo>
                    <a:pt x="4210" y="1615"/>
                  </a:lnTo>
                  <a:lnTo>
                    <a:pt x="4165" y="1567"/>
                  </a:lnTo>
                  <a:lnTo>
                    <a:pt x="4119" y="1519"/>
                  </a:lnTo>
                  <a:lnTo>
                    <a:pt x="4096" y="1495"/>
                  </a:lnTo>
                  <a:lnTo>
                    <a:pt x="4073" y="1471"/>
                  </a:lnTo>
                  <a:lnTo>
                    <a:pt x="4026" y="1424"/>
                  </a:lnTo>
                  <a:lnTo>
                    <a:pt x="3979" y="1378"/>
                  </a:lnTo>
                  <a:lnTo>
                    <a:pt x="3931" y="1332"/>
                  </a:lnTo>
                  <a:lnTo>
                    <a:pt x="3907" y="1309"/>
                  </a:lnTo>
                  <a:lnTo>
                    <a:pt x="3883" y="1286"/>
                  </a:lnTo>
                  <a:lnTo>
                    <a:pt x="3835" y="1242"/>
                  </a:lnTo>
                  <a:lnTo>
                    <a:pt x="3785" y="1198"/>
                  </a:lnTo>
                  <a:lnTo>
                    <a:pt x="3736" y="1154"/>
                  </a:lnTo>
                  <a:lnTo>
                    <a:pt x="3686" y="1112"/>
                  </a:lnTo>
                  <a:lnTo>
                    <a:pt x="3635" y="1069"/>
                  </a:lnTo>
                  <a:lnTo>
                    <a:pt x="3584" y="1028"/>
                  </a:lnTo>
                  <a:lnTo>
                    <a:pt x="3533" y="987"/>
                  </a:lnTo>
                  <a:lnTo>
                    <a:pt x="3481" y="946"/>
                  </a:lnTo>
                  <a:lnTo>
                    <a:pt x="3397" y="883"/>
                  </a:lnTo>
                  <a:lnTo>
                    <a:pt x="3312" y="820"/>
                  </a:lnTo>
                  <a:lnTo>
                    <a:pt x="3226" y="756"/>
                  </a:lnTo>
                  <a:lnTo>
                    <a:pt x="3139" y="694"/>
                  </a:lnTo>
                  <a:lnTo>
                    <a:pt x="3052" y="633"/>
                  </a:lnTo>
                  <a:lnTo>
                    <a:pt x="2964" y="572"/>
                  </a:lnTo>
                  <a:lnTo>
                    <a:pt x="2875" y="512"/>
                  </a:lnTo>
                  <a:lnTo>
                    <a:pt x="2785" y="453"/>
                  </a:lnTo>
                  <a:lnTo>
                    <a:pt x="2695" y="394"/>
                  </a:lnTo>
                  <a:lnTo>
                    <a:pt x="2604" y="335"/>
                  </a:lnTo>
                  <a:lnTo>
                    <a:pt x="2513" y="278"/>
                  </a:lnTo>
                  <a:lnTo>
                    <a:pt x="2421" y="220"/>
                  </a:lnTo>
                  <a:lnTo>
                    <a:pt x="2328" y="164"/>
                  </a:lnTo>
                  <a:lnTo>
                    <a:pt x="2235" y="109"/>
                  </a:lnTo>
                  <a:lnTo>
                    <a:pt x="2141" y="54"/>
                  </a:lnTo>
                  <a:lnTo>
                    <a:pt x="2046" y="0"/>
                  </a:lnTo>
                  <a:lnTo>
                    <a:pt x="2073" y="0"/>
                  </a:lnTo>
                  <a:lnTo>
                    <a:pt x="2119" y="27"/>
                  </a:lnTo>
                  <a:lnTo>
                    <a:pt x="2166" y="54"/>
                  </a:lnTo>
                  <a:lnTo>
                    <a:pt x="2258" y="108"/>
                  </a:lnTo>
                  <a:lnTo>
                    <a:pt x="2350" y="163"/>
                  </a:lnTo>
                  <a:lnTo>
                    <a:pt x="2442" y="218"/>
                  </a:lnTo>
                  <a:lnTo>
                    <a:pt x="2488" y="246"/>
                  </a:lnTo>
                  <a:lnTo>
                    <a:pt x="2533" y="275"/>
                  </a:lnTo>
                  <a:lnTo>
                    <a:pt x="2578" y="304"/>
                  </a:lnTo>
                  <a:lnTo>
                    <a:pt x="2623" y="332"/>
                  </a:lnTo>
                  <a:lnTo>
                    <a:pt x="2713" y="390"/>
                  </a:lnTo>
                  <a:lnTo>
                    <a:pt x="2802" y="448"/>
                  </a:lnTo>
                  <a:lnTo>
                    <a:pt x="2890" y="507"/>
                  </a:lnTo>
                  <a:lnTo>
                    <a:pt x="2978" y="566"/>
                  </a:lnTo>
                  <a:lnTo>
                    <a:pt x="3065" y="626"/>
                  </a:lnTo>
                  <a:lnTo>
                    <a:pt x="3108" y="657"/>
                  </a:lnTo>
                  <a:lnTo>
                    <a:pt x="3151" y="687"/>
                  </a:lnTo>
                  <a:lnTo>
                    <a:pt x="3194" y="718"/>
                  </a:lnTo>
                  <a:lnTo>
                    <a:pt x="3237" y="748"/>
                  </a:lnTo>
                  <a:lnTo>
                    <a:pt x="3279" y="779"/>
                  </a:lnTo>
                  <a:lnTo>
                    <a:pt x="3322" y="811"/>
                  </a:lnTo>
                  <a:lnTo>
                    <a:pt x="3406" y="873"/>
                  </a:lnTo>
                  <a:lnTo>
                    <a:pt x="3489" y="936"/>
                  </a:lnTo>
                  <a:lnTo>
                    <a:pt x="3541" y="977"/>
                  </a:lnTo>
                  <a:lnTo>
                    <a:pt x="3593" y="1018"/>
                  </a:lnTo>
                  <a:lnTo>
                    <a:pt x="3618" y="1039"/>
                  </a:lnTo>
                  <a:lnTo>
                    <a:pt x="3644" y="1060"/>
                  </a:lnTo>
                  <a:lnTo>
                    <a:pt x="3695" y="1102"/>
                  </a:lnTo>
                  <a:lnTo>
                    <a:pt x="3720" y="1124"/>
                  </a:lnTo>
                  <a:lnTo>
                    <a:pt x="3745" y="1145"/>
                  </a:lnTo>
                  <a:lnTo>
                    <a:pt x="3795" y="1189"/>
                  </a:lnTo>
                  <a:lnTo>
                    <a:pt x="3844" y="1233"/>
                  </a:lnTo>
                  <a:lnTo>
                    <a:pt x="3893" y="1278"/>
                  </a:lnTo>
                  <a:lnTo>
                    <a:pt x="3942" y="1324"/>
                  </a:lnTo>
                  <a:lnTo>
                    <a:pt x="3990" y="1371"/>
                  </a:lnTo>
                  <a:lnTo>
                    <a:pt x="4037" y="1417"/>
                  </a:lnTo>
                  <a:lnTo>
                    <a:pt x="4084" y="1464"/>
                  </a:lnTo>
                  <a:lnTo>
                    <a:pt x="4131" y="1512"/>
                  </a:lnTo>
                  <a:lnTo>
                    <a:pt x="4177" y="1560"/>
                  </a:lnTo>
                  <a:lnTo>
                    <a:pt x="4222" y="1609"/>
                  </a:lnTo>
                  <a:lnTo>
                    <a:pt x="4267" y="1658"/>
                  </a:lnTo>
                  <a:lnTo>
                    <a:pt x="4309" y="1638"/>
                  </a:lnTo>
                  <a:lnTo>
                    <a:pt x="4265" y="1586"/>
                  </a:lnTo>
                  <a:lnTo>
                    <a:pt x="4221" y="1536"/>
                  </a:lnTo>
                  <a:lnTo>
                    <a:pt x="4176" y="1485"/>
                  </a:lnTo>
                  <a:lnTo>
                    <a:pt x="4130" y="1436"/>
                  </a:lnTo>
                  <a:lnTo>
                    <a:pt x="4084" y="1387"/>
                  </a:lnTo>
                  <a:lnTo>
                    <a:pt x="4037" y="1337"/>
                  </a:lnTo>
                  <a:lnTo>
                    <a:pt x="3990" y="1289"/>
                  </a:lnTo>
                  <a:lnTo>
                    <a:pt x="3943" y="1241"/>
                  </a:lnTo>
                  <a:lnTo>
                    <a:pt x="3895" y="1194"/>
                  </a:lnTo>
                  <a:lnTo>
                    <a:pt x="3846" y="1148"/>
                  </a:lnTo>
                  <a:lnTo>
                    <a:pt x="3797" y="1102"/>
                  </a:lnTo>
                  <a:lnTo>
                    <a:pt x="3747" y="1056"/>
                  </a:lnTo>
                  <a:lnTo>
                    <a:pt x="3697" y="1011"/>
                  </a:lnTo>
                  <a:lnTo>
                    <a:pt x="3647" y="967"/>
                  </a:lnTo>
                  <a:lnTo>
                    <a:pt x="3596" y="923"/>
                  </a:lnTo>
                  <a:lnTo>
                    <a:pt x="3545" y="880"/>
                  </a:lnTo>
                  <a:lnTo>
                    <a:pt x="3471" y="820"/>
                  </a:lnTo>
                  <a:lnTo>
                    <a:pt x="3397" y="760"/>
                  </a:lnTo>
                  <a:lnTo>
                    <a:pt x="3322" y="702"/>
                  </a:lnTo>
                  <a:lnTo>
                    <a:pt x="3247" y="644"/>
                  </a:lnTo>
                  <a:lnTo>
                    <a:pt x="3171" y="587"/>
                  </a:lnTo>
                  <a:lnTo>
                    <a:pt x="3094" y="530"/>
                  </a:lnTo>
                  <a:lnTo>
                    <a:pt x="3016" y="474"/>
                  </a:lnTo>
                  <a:lnTo>
                    <a:pt x="2938" y="419"/>
                  </a:lnTo>
                  <a:lnTo>
                    <a:pt x="2859" y="364"/>
                  </a:lnTo>
                  <a:lnTo>
                    <a:pt x="2780" y="310"/>
                  </a:lnTo>
                  <a:lnTo>
                    <a:pt x="2700" y="256"/>
                  </a:lnTo>
                  <a:lnTo>
                    <a:pt x="2659" y="229"/>
                  </a:lnTo>
                  <a:lnTo>
                    <a:pt x="2619" y="203"/>
                  </a:lnTo>
                  <a:lnTo>
                    <a:pt x="2578" y="177"/>
                  </a:lnTo>
                  <a:lnTo>
                    <a:pt x="2538" y="151"/>
                  </a:lnTo>
                  <a:lnTo>
                    <a:pt x="2497" y="126"/>
                  </a:lnTo>
                  <a:lnTo>
                    <a:pt x="2456" y="100"/>
                  </a:lnTo>
                  <a:lnTo>
                    <a:pt x="2373" y="50"/>
                  </a:lnTo>
                  <a:lnTo>
                    <a:pt x="2332" y="25"/>
                  </a:lnTo>
                  <a:lnTo>
                    <a:pt x="2290" y="0"/>
                  </a:lnTo>
                  <a:lnTo>
                    <a:pt x="2312" y="0"/>
                  </a:lnTo>
                  <a:lnTo>
                    <a:pt x="2394" y="50"/>
                  </a:lnTo>
                  <a:lnTo>
                    <a:pt x="2475" y="99"/>
                  </a:lnTo>
                  <a:lnTo>
                    <a:pt x="2556" y="150"/>
                  </a:lnTo>
                  <a:lnTo>
                    <a:pt x="2636" y="201"/>
                  </a:lnTo>
                  <a:lnTo>
                    <a:pt x="2716" y="253"/>
                  </a:lnTo>
                  <a:lnTo>
                    <a:pt x="2795" y="307"/>
                  </a:lnTo>
                  <a:lnTo>
                    <a:pt x="2874" y="361"/>
                  </a:lnTo>
                  <a:lnTo>
                    <a:pt x="2952" y="415"/>
                  </a:lnTo>
                  <a:lnTo>
                    <a:pt x="3029" y="470"/>
                  </a:lnTo>
                  <a:lnTo>
                    <a:pt x="3106" y="525"/>
                  </a:lnTo>
                  <a:lnTo>
                    <a:pt x="3182" y="581"/>
                  </a:lnTo>
                  <a:lnTo>
                    <a:pt x="3257" y="638"/>
                  </a:lnTo>
                  <a:lnTo>
                    <a:pt x="3332" y="695"/>
                  </a:lnTo>
                  <a:lnTo>
                    <a:pt x="3406" y="753"/>
                  </a:lnTo>
                  <a:lnTo>
                    <a:pt x="3479" y="813"/>
                  </a:lnTo>
                  <a:lnTo>
                    <a:pt x="3551" y="872"/>
                  </a:lnTo>
                  <a:lnTo>
                    <a:pt x="3603" y="915"/>
                  </a:lnTo>
                  <a:lnTo>
                    <a:pt x="3654" y="959"/>
                  </a:lnTo>
                  <a:lnTo>
                    <a:pt x="3705" y="1004"/>
                  </a:lnTo>
                  <a:lnTo>
                    <a:pt x="3755" y="1049"/>
                  </a:lnTo>
                  <a:lnTo>
                    <a:pt x="3805" y="1094"/>
                  </a:lnTo>
                  <a:lnTo>
                    <a:pt x="3854" y="1140"/>
                  </a:lnTo>
                  <a:lnTo>
                    <a:pt x="3903" y="1187"/>
                  </a:lnTo>
                  <a:lnTo>
                    <a:pt x="3951" y="1234"/>
                  </a:lnTo>
                  <a:lnTo>
                    <a:pt x="3999" y="1282"/>
                  </a:lnTo>
                  <a:lnTo>
                    <a:pt x="4047" y="1331"/>
                  </a:lnTo>
                  <a:lnTo>
                    <a:pt x="4093" y="1380"/>
                  </a:lnTo>
                  <a:lnTo>
                    <a:pt x="4117" y="1405"/>
                  </a:lnTo>
                  <a:lnTo>
                    <a:pt x="4140" y="1430"/>
                  </a:lnTo>
                  <a:lnTo>
                    <a:pt x="4185" y="1480"/>
                  </a:lnTo>
                  <a:lnTo>
                    <a:pt x="4231" y="1530"/>
                  </a:lnTo>
                  <a:lnTo>
                    <a:pt x="4275" y="1581"/>
                  </a:lnTo>
                  <a:lnTo>
                    <a:pt x="4319" y="1633"/>
                  </a:lnTo>
                  <a:lnTo>
                    <a:pt x="4340" y="1623"/>
                  </a:lnTo>
                  <a:lnTo>
                    <a:pt x="4363" y="1611"/>
                  </a:lnTo>
                  <a:lnTo>
                    <a:pt x="4320" y="1558"/>
                  </a:lnTo>
                  <a:lnTo>
                    <a:pt x="4276" y="1505"/>
                  </a:lnTo>
                  <a:lnTo>
                    <a:pt x="4232" y="1452"/>
                  </a:lnTo>
                  <a:lnTo>
                    <a:pt x="4187" y="1400"/>
                  </a:lnTo>
                  <a:lnTo>
                    <a:pt x="4141" y="1349"/>
                  </a:lnTo>
                  <a:lnTo>
                    <a:pt x="4118" y="1322"/>
                  </a:lnTo>
                  <a:lnTo>
                    <a:pt x="4095" y="1297"/>
                  </a:lnTo>
                  <a:lnTo>
                    <a:pt x="4049" y="1246"/>
                  </a:lnTo>
                  <a:lnTo>
                    <a:pt x="4002" y="1196"/>
                  </a:lnTo>
                  <a:lnTo>
                    <a:pt x="3954" y="1146"/>
                  </a:lnTo>
                  <a:lnTo>
                    <a:pt x="3906" y="1097"/>
                  </a:lnTo>
                  <a:lnTo>
                    <a:pt x="3858" y="1049"/>
                  </a:lnTo>
                  <a:lnTo>
                    <a:pt x="3809" y="1001"/>
                  </a:lnTo>
                  <a:lnTo>
                    <a:pt x="3759" y="953"/>
                  </a:lnTo>
                  <a:lnTo>
                    <a:pt x="3710" y="906"/>
                  </a:lnTo>
                  <a:lnTo>
                    <a:pt x="3659" y="860"/>
                  </a:lnTo>
                  <a:lnTo>
                    <a:pt x="3608" y="814"/>
                  </a:lnTo>
                  <a:lnTo>
                    <a:pt x="3577" y="785"/>
                  </a:lnTo>
                  <a:lnTo>
                    <a:pt x="3545" y="758"/>
                  </a:lnTo>
                  <a:lnTo>
                    <a:pt x="3481" y="703"/>
                  </a:lnTo>
                  <a:lnTo>
                    <a:pt x="3417" y="648"/>
                  </a:lnTo>
                  <a:lnTo>
                    <a:pt x="3352" y="595"/>
                  </a:lnTo>
                  <a:lnTo>
                    <a:pt x="3286" y="541"/>
                  </a:lnTo>
                  <a:lnTo>
                    <a:pt x="3219" y="489"/>
                  </a:lnTo>
                  <a:lnTo>
                    <a:pt x="3186" y="463"/>
                  </a:lnTo>
                  <a:lnTo>
                    <a:pt x="3152" y="437"/>
                  </a:lnTo>
                  <a:lnTo>
                    <a:pt x="3085" y="386"/>
                  </a:lnTo>
                  <a:lnTo>
                    <a:pt x="3051" y="361"/>
                  </a:lnTo>
                  <a:lnTo>
                    <a:pt x="3017" y="336"/>
                  </a:lnTo>
                  <a:lnTo>
                    <a:pt x="2948" y="286"/>
                  </a:lnTo>
                  <a:lnTo>
                    <a:pt x="2879" y="236"/>
                  </a:lnTo>
                  <a:lnTo>
                    <a:pt x="2809" y="187"/>
                  </a:lnTo>
                  <a:lnTo>
                    <a:pt x="2774" y="163"/>
                  </a:lnTo>
                  <a:lnTo>
                    <a:pt x="2739" y="139"/>
                  </a:lnTo>
                  <a:lnTo>
                    <a:pt x="2668" y="92"/>
                  </a:lnTo>
                  <a:lnTo>
                    <a:pt x="2596" y="46"/>
                  </a:lnTo>
                  <a:lnTo>
                    <a:pt x="2524" y="0"/>
                  </a:lnTo>
                  <a:lnTo>
                    <a:pt x="2541" y="0"/>
                  </a:lnTo>
                  <a:lnTo>
                    <a:pt x="2612" y="46"/>
                  </a:lnTo>
                  <a:lnTo>
                    <a:pt x="2683" y="92"/>
                  </a:lnTo>
                  <a:lnTo>
                    <a:pt x="2753" y="138"/>
                  </a:lnTo>
                  <a:lnTo>
                    <a:pt x="2823" y="186"/>
                  </a:lnTo>
                  <a:lnTo>
                    <a:pt x="2892" y="234"/>
                  </a:lnTo>
                  <a:lnTo>
                    <a:pt x="2960" y="284"/>
                  </a:lnTo>
                  <a:lnTo>
                    <a:pt x="2995" y="308"/>
                  </a:lnTo>
                  <a:lnTo>
                    <a:pt x="3029" y="333"/>
                  </a:lnTo>
                  <a:lnTo>
                    <a:pt x="3096" y="383"/>
                  </a:lnTo>
                  <a:lnTo>
                    <a:pt x="3163" y="434"/>
                  </a:lnTo>
                  <a:lnTo>
                    <a:pt x="3229" y="485"/>
                  </a:lnTo>
                  <a:lnTo>
                    <a:pt x="3295" y="537"/>
                  </a:lnTo>
                  <a:lnTo>
                    <a:pt x="3360" y="590"/>
                  </a:lnTo>
                  <a:lnTo>
                    <a:pt x="3424" y="643"/>
                  </a:lnTo>
                  <a:lnTo>
                    <a:pt x="3456" y="670"/>
                  </a:lnTo>
                  <a:lnTo>
                    <a:pt x="3488" y="697"/>
                  </a:lnTo>
                  <a:lnTo>
                    <a:pt x="3552" y="751"/>
                  </a:lnTo>
                  <a:lnTo>
                    <a:pt x="3614" y="806"/>
                  </a:lnTo>
                  <a:lnTo>
                    <a:pt x="3640" y="830"/>
                  </a:lnTo>
                  <a:lnTo>
                    <a:pt x="3665" y="853"/>
                  </a:lnTo>
                  <a:lnTo>
                    <a:pt x="3716" y="900"/>
                  </a:lnTo>
                  <a:lnTo>
                    <a:pt x="3766" y="947"/>
                  </a:lnTo>
                  <a:lnTo>
                    <a:pt x="3816" y="995"/>
                  </a:lnTo>
                  <a:lnTo>
                    <a:pt x="3865" y="1043"/>
                  </a:lnTo>
                  <a:lnTo>
                    <a:pt x="3913" y="1092"/>
                  </a:lnTo>
                  <a:lnTo>
                    <a:pt x="3961" y="1141"/>
                  </a:lnTo>
                  <a:lnTo>
                    <a:pt x="4009" y="1191"/>
                  </a:lnTo>
                  <a:lnTo>
                    <a:pt x="4056" y="1241"/>
                  </a:lnTo>
                  <a:lnTo>
                    <a:pt x="4103" y="1291"/>
                  </a:lnTo>
                  <a:lnTo>
                    <a:pt x="4149" y="1343"/>
                  </a:lnTo>
                  <a:lnTo>
                    <a:pt x="4194" y="1395"/>
                  </a:lnTo>
                  <a:lnTo>
                    <a:pt x="4239" y="1448"/>
                  </a:lnTo>
                  <a:lnTo>
                    <a:pt x="4284" y="1500"/>
                  </a:lnTo>
                  <a:lnTo>
                    <a:pt x="4328" y="1554"/>
                  </a:lnTo>
                  <a:lnTo>
                    <a:pt x="4371" y="1607"/>
                  </a:lnTo>
                  <a:lnTo>
                    <a:pt x="4401" y="1593"/>
                  </a:lnTo>
                  <a:lnTo>
                    <a:pt x="4357" y="1535"/>
                  </a:lnTo>
                  <a:lnTo>
                    <a:pt x="4312" y="1478"/>
                  </a:lnTo>
                  <a:lnTo>
                    <a:pt x="4267" y="1421"/>
                  </a:lnTo>
                  <a:lnTo>
                    <a:pt x="4221" y="1365"/>
                  </a:lnTo>
                  <a:lnTo>
                    <a:pt x="4198" y="1336"/>
                  </a:lnTo>
                  <a:lnTo>
                    <a:pt x="4175" y="1308"/>
                  </a:lnTo>
                  <a:lnTo>
                    <a:pt x="4128" y="1253"/>
                  </a:lnTo>
                  <a:lnTo>
                    <a:pt x="4080" y="1198"/>
                  </a:lnTo>
                  <a:lnTo>
                    <a:pt x="4032" y="1144"/>
                  </a:lnTo>
                  <a:lnTo>
                    <a:pt x="3984" y="1090"/>
                  </a:lnTo>
                  <a:lnTo>
                    <a:pt x="3934" y="1037"/>
                  </a:lnTo>
                  <a:lnTo>
                    <a:pt x="3885" y="984"/>
                  </a:lnTo>
                  <a:lnTo>
                    <a:pt x="3834" y="932"/>
                  </a:lnTo>
                  <a:lnTo>
                    <a:pt x="3784" y="880"/>
                  </a:lnTo>
                  <a:lnTo>
                    <a:pt x="3732" y="829"/>
                  </a:lnTo>
                  <a:lnTo>
                    <a:pt x="3681" y="777"/>
                  </a:lnTo>
                  <a:lnTo>
                    <a:pt x="3628" y="727"/>
                  </a:lnTo>
                  <a:lnTo>
                    <a:pt x="3575" y="677"/>
                  </a:lnTo>
                  <a:lnTo>
                    <a:pt x="3522" y="628"/>
                  </a:lnTo>
                  <a:lnTo>
                    <a:pt x="3468" y="580"/>
                  </a:lnTo>
                  <a:lnTo>
                    <a:pt x="3414" y="532"/>
                  </a:lnTo>
                  <a:lnTo>
                    <a:pt x="3359" y="485"/>
                  </a:lnTo>
                  <a:lnTo>
                    <a:pt x="3304" y="438"/>
                  </a:lnTo>
                  <a:lnTo>
                    <a:pt x="3248" y="391"/>
                  </a:lnTo>
                  <a:lnTo>
                    <a:pt x="3191" y="346"/>
                  </a:lnTo>
                  <a:lnTo>
                    <a:pt x="3163" y="323"/>
                  </a:lnTo>
                  <a:lnTo>
                    <a:pt x="3135" y="301"/>
                  </a:lnTo>
                  <a:lnTo>
                    <a:pt x="3077" y="255"/>
                  </a:lnTo>
                  <a:lnTo>
                    <a:pt x="3020" y="211"/>
                  </a:lnTo>
                  <a:lnTo>
                    <a:pt x="2961" y="168"/>
                  </a:lnTo>
                  <a:lnTo>
                    <a:pt x="2903" y="125"/>
                  </a:lnTo>
                  <a:lnTo>
                    <a:pt x="2844" y="83"/>
                  </a:lnTo>
                  <a:lnTo>
                    <a:pt x="2784" y="41"/>
                  </a:lnTo>
                  <a:lnTo>
                    <a:pt x="2724" y="0"/>
                  </a:lnTo>
                  <a:lnTo>
                    <a:pt x="2767" y="0"/>
                  </a:lnTo>
                  <a:close/>
                </a:path>
              </a:pathLst>
            </a:custGeom>
            <a:solidFill>
              <a:srgbClr val="A2D9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234D5F"/>
                </a:solidFill>
              </a:endParaRPr>
            </a:p>
          </p:txBody>
        </p:sp>
      </p:grpSp>
      <p:sp>
        <p:nvSpPr>
          <p:cNvPr id="7" name="Text Box 9"/>
          <p:cNvSpPr txBox="1">
            <a:spLocks noChangeArrowheads="1"/>
          </p:cNvSpPr>
          <p:nvPr/>
        </p:nvSpPr>
        <p:spPr bwMode="auto">
          <a:xfrm>
            <a:off x="7701131" y="6957122"/>
            <a:ext cx="2104210" cy="31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287" tIns="52144" rIns="104287" bIns="52144"/>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fontAlgn="base" hangingPunct="1">
              <a:spcBef>
                <a:spcPct val="0"/>
              </a:spcBef>
              <a:spcAft>
                <a:spcPct val="0"/>
              </a:spcAft>
            </a:pPr>
            <a:r>
              <a:rPr lang="fi-FI" sz="1400" dirty="0" err="1">
                <a:solidFill>
                  <a:srgbClr val="A2D926"/>
                </a:solidFill>
              </a:rPr>
              <a:t>www.sijoitusaloon.fi</a:t>
            </a:r>
            <a:endParaRPr lang="fi-FI" sz="1400" dirty="0">
              <a:solidFill>
                <a:srgbClr val="A2D926"/>
              </a:solidFill>
            </a:endParaRPr>
          </a:p>
        </p:txBody>
      </p:sp>
      <p:pic>
        <p:nvPicPr>
          <p:cNvPr id="8" name="Picture 11" descr="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5756" y="446419"/>
            <a:ext cx="1516080" cy="120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799793" y="3781426"/>
            <a:ext cx="7238954" cy="1587849"/>
          </a:xfrm>
        </p:spPr>
        <p:txBody>
          <a:bodyPr/>
          <a:lstStyle>
            <a:lvl1pPr>
              <a:defRPr>
                <a:solidFill>
                  <a:schemeClr val="bg1"/>
                </a:solidFill>
              </a:defRPr>
            </a:lvl1pPr>
          </a:lstStyle>
          <a:p>
            <a:pPr lvl="0"/>
            <a:r>
              <a:rPr lang="fi-FI" noProof="0"/>
              <a:t>Click to edit Master title style</a:t>
            </a:r>
          </a:p>
        </p:txBody>
      </p:sp>
      <p:sp>
        <p:nvSpPr>
          <p:cNvPr id="3076" name="Rectangle 4"/>
          <p:cNvSpPr>
            <a:spLocks noGrp="1" noChangeArrowheads="1"/>
          </p:cNvSpPr>
          <p:nvPr>
            <p:ph type="subTitle" idx="1"/>
          </p:nvPr>
        </p:nvSpPr>
        <p:spPr>
          <a:xfrm>
            <a:off x="799793" y="5449805"/>
            <a:ext cx="7238954" cy="1031138"/>
          </a:xfrm>
        </p:spPr>
        <p:txBody>
          <a:bodyPr/>
          <a:lstStyle>
            <a:lvl1pPr marL="0" indent="0">
              <a:buFontTx/>
              <a:buNone/>
              <a:defRPr sz="2100">
                <a:solidFill>
                  <a:schemeClr val="bg1"/>
                </a:solidFill>
              </a:defRPr>
            </a:lvl1pPr>
          </a:lstStyle>
          <a:p>
            <a:pPr lvl="0"/>
            <a:r>
              <a:rPr lang="fi-FI" noProof="0"/>
              <a:t>Click to edit Master subtitle style</a:t>
            </a:r>
          </a:p>
        </p:txBody>
      </p:sp>
      <p:sp>
        <p:nvSpPr>
          <p:cNvPr id="10" name="Rectangle 13"/>
          <p:cNvSpPr>
            <a:spLocks noGrp="1" noChangeArrowheads="1"/>
          </p:cNvSpPr>
          <p:nvPr>
            <p:ph type="ftr" sz="quarter" idx="11"/>
          </p:nvPr>
        </p:nvSpPr>
        <p:spPr/>
        <p:txBody>
          <a:bodyPr/>
          <a:lstStyle>
            <a:lvl1pPr>
              <a:defRPr smtClean="0"/>
            </a:lvl1pPr>
          </a:lstStyle>
          <a:p>
            <a:pPr>
              <a:defRPr/>
            </a:pPr>
            <a:r>
              <a:rPr lang="fi-FI">
                <a:solidFill>
                  <a:srgbClr val="A2D926"/>
                </a:solidFill>
              </a:rPr>
              <a:t>Etunimi Sukunimi</a:t>
            </a:r>
          </a:p>
        </p:txBody>
      </p:sp>
      <p:sp>
        <p:nvSpPr>
          <p:cNvPr id="11" name="Rectangle 14"/>
          <p:cNvSpPr>
            <a:spLocks noGrp="1" noChangeArrowheads="1"/>
          </p:cNvSpPr>
          <p:nvPr>
            <p:ph type="sldNum" sz="quarter" idx="12"/>
          </p:nvPr>
        </p:nvSpPr>
        <p:spPr/>
        <p:txBody>
          <a:bodyPr/>
          <a:lstStyle>
            <a:lvl1pPr>
              <a:defRPr smtClean="0"/>
            </a:lvl1pPr>
          </a:lstStyle>
          <a:p>
            <a:pPr>
              <a:defRPr/>
            </a:pPr>
            <a:fld id="{21D0B7BD-83BF-45F4-ACB9-8557EE5BB2EC}"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1229953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6" name="Rectangle 6"/>
          <p:cNvSpPr>
            <a:spLocks noGrp="1" noChangeArrowheads="1"/>
          </p:cNvSpPr>
          <p:nvPr>
            <p:ph type="sldNum" sz="quarter" idx="12"/>
          </p:nvPr>
        </p:nvSpPr>
        <p:spPr>
          <a:ln/>
        </p:spPr>
        <p:txBody>
          <a:bodyPr/>
          <a:lstStyle>
            <a:lvl1pPr>
              <a:defRPr/>
            </a:lvl1pPr>
          </a:lstStyle>
          <a:p>
            <a:pPr>
              <a:defRPr/>
            </a:pPr>
            <a:fld id="{4F1A9749-C772-42AF-9703-B634E3296ED7}"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339087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7554419" y="446419"/>
            <a:ext cx="2250923" cy="6353144"/>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799793" y="446419"/>
            <a:ext cx="6576481" cy="6353144"/>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6" name="Rectangle 6"/>
          <p:cNvSpPr>
            <a:spLocks noGrp="1" noChangeArrowheads="1"/>
          </p:cNvSpPr>
          <p:nvPr>
            <p:ph type="sldNum" sz="quarter" idx="12"/>
          </p:nvPr>
        </p:nvSpPr>
        <p:spPr>
          <a:ln/>
        </p:spPr>
        <p:txBody>
          <a:bodyPr/>
          <a:lstStyle>
            <a:lvl1pPr>
              <a:defRPr/>
            </a:lvl1pPr>
          </a:lstStyle>
          <a:p>
            <a:pPr>
              <a:defRPr/>
            </a:pPr>
            <a:fld id="{99FB8465-82E8-4800-8A9C-123865BD0AB0}"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1607534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
    <p:spTree>
      <p:nvGrpSpPr>
        <p:cNvPr id="1" name=""/>
        <p:cNvGrpSpPr/>
        <p:nvPr/>
      </p:nvGrpSpPr>
      <p:grpSpPr>
        <a:xfrm>
          <a:off x="0" y="0"/>
          <a:ext cx="0" cy="0"/>
          <a:chOff x="0" y="0"/>
          <a:chExt cx="0" cy="0"/>
        </a:xfrm>
      </p:grpSpPr>
      <p:sp>
        <p:nvSpPr>
          <p:cNvPr id="8" name="Warn">
            <a:extLst>
              <a:ext uri="{FF2B5EF4-FFF2-40B4-BE49-F238E27FC236}">
                <a16:creationId xmlns:a16="http://schemas.microsoft.com/office/drawing/2014/main" id="{0276FED8-8997-4F58-8AFF-1C828E63178F}"/>
              </a:ext>
            </a:extLst>
          </p:cNvPr>
          <p:cNvSpPr>
            <a:spLocks noGrp="1"/>
          </p:cNvSpPr>
          <p:nvPr>
            <p:ph type="body" sz="quarter" idx="13" hasCustomPrompt="1"/>
          </p:nvPr>
        </p:nvSpPr>
        <p:spPr>
          <a:xfrm>
            <a:off x="294569" y="3463681"/>
            <a:ext cx="10099500" cy="635489"/>
          </a:xfrm>
          <a:prstGeom prst="rect">
            <a:avLst/>
          </a:prstGeom>
          <a:noFill/>
          <a:ln w="12700">
            <a:solidFill>
              <a:srgbClr val="FF0000"/>
            </a:solidFill>
          </a:ln>
        </p:spPr>
        <p:txBody>
          <a:bodyPr anchor="ctr"/>
          <a:lstStyle>
            <a:lvl1pPr marL="0" indent="0" algn="ctr">
              <a:buNone/>
              <a:defRPr sz="1985">
                <a:solidFill>
                  <a:srgbClr val="FF0000"/>
                </a:solidFill>
                <a:latin typeface="+mn-lt"/>
                <a:cs typeface="Times New Roman" pitchFamily="18" charset="0"/>
              </a:defRPr>
            </a:lvl1pPr>
            <a:lvl2pPr marL="504200" indent="0">
              <a:buNone/>
              <a:defRPr sz="1985">
                <a:solidFill>
                  <a:srgbClr val="FF0000"/>
                </a:solidFill>
              </a:defRPr>
            </a:lvl2pPr>
            <a:lvl3pPr>
              <a:defRPr sz="1985">
                <a:solidFill>
                  <a:srgbClr val="FF0000"/>
                </a:solidFill>
              </a:defRPr>
            </a:lvl3pPr>
            <a:lvl4pPr>
              <a:defRPr sz="1985">
                <a:solidFill>
                  <a:srgbClr val="FF0000"/>
                </a:solidFill>
              </a:defRPr>
            </a:lvl4pPr>
            <a:lvl5pPr>
              <a:defRPr sz="1985">
                <a:solidFill>
                  <a:srgbClr val="FF0000"/>
                </a:solidFill>
              </a:defRPr>
            </a:lvl5pPr>
          </a:lstStyle>
          <a:p>
            <a:pPr lvl="0"/>
            <a:r>
              <a:rPr lang="en-US"/>
              <a:t>Warning</a:t>
            </a:r>
            <a:endParaRPr lang="el-GR"/>
          </a:p>
        </p:txBody>
      </p:sp>
      <p:sp>
        <p:nvSpPr>
          <p:cNvPr id="6" name="Cont1">
            <a:extLst>
              <a:ext uri="{FF2B5EF4-FFF2-40B4-BE49-F238E27FC236}">
                <a16:creationId xmlns:a16="http://schemas.microsoft.com/office/drawing/2014/main" id="{0FD23242-2B85-4AFF-87A6-1DD172122E8A}"/>
              </a:ext>
            </a:extLst>
          </p:cNvPr>
          <p:cNvSpPr>
            <a:spLocks noGrp="1"/>
          </p:cNvSpPr>
          <p:nvPr>
            <p:ph sz="quarter" idx="15"/>
          </p:nvPr>
        </p:nvSpPr>
        <p:spPr>
          <a:xfrm>
            <a:off x="546524" y="873400"/>
            <a:ext cx="9593795" cy="6074100"/>
          </a:xfrm>
          <a:noFill/>
          <a:ln>
            <a:noFill/>
          </a:ln>
        </p:spPr>
        <p:txBody>
          <a:bodyPr anchor="ctr">
            <a:normAutofit/>
          </a:bodyPr>
          <a:lstStyle>
            <a:lvl1pPr marL="126050" indent="0">
              <a:buNone/>
              <a:defRPr sz="1323"/>
            </a:lvl1pPr>
          </a:lstStyle>
          <a:p>
            <a:pPr lvl="0"/>
            <a:endParaRPr lang="el-GR"/>
          </a:p>
        </p:txBody>
      </p:sp>
      <p:sp>
        <p:nvSpPr>
          <p:cNvPr id="2" name="Title"/>
          <p:cNvSpPr>
            <a:spLocks noGrp="1"/>
          </p:cNvSpPr>
          <p:nvPr>
            <p:ph type="title" hasCustomPrompt="1"/>
          </p:nvPr>
        </p:nvSpPr>
        <p:spPr>
          <a:xfrm>
            <a:off x="546523" y="239982"/>
            <a:ext cx="9594525" cy="603316"/>
          </a:xfrm>
          <a:prstGeom prst="rect">
            <a:avLst/>
          </a:prstGeom>
          <a:noFill/>
          <a:ln>
            <a:noFill/>
          </a:ln>
        </p:spPr>
        <p:txBody>
          <a:bodyPr>
            <a:normAutofit/>
          </a:bodyPr>
          <a:lstStyle>
            <a:lvl1pPr>
              <a:defRPr sz="2426">
                <a:solidFill>
                  <a:schemeClr val="tx1"/>
                </a:solidFill>
                <a:latin typeface="+mn-lt"/>
                <a:cs typeface="Arial" pitchFamily="34" charset="0"/>
              </a:defRPr>
            </a:lvl1pPr>
          </a:lstStyle>
          <a:p>
            <a:r>
              <a:rPr lang="en-US"/>
              <a:t>Title</a:t>
            </a:r>
            <a:endParaRPr lang="el-GR"/>
          </a:p>
        </p:txBody>
      </p:sp>
      <p:sp>
        <p:nvSpPr>
          <p:cNvPr id="7" name="RepTitle"/>
          <p:cNvSpPr>
            <a:spLocks noGrp="1"/>
          </p:cNvSpPr>
          <p:nvPr>
            <p:ph sz="quarter" idx="14" hasCustomPrompt="1"/>
          </p:nvPr>
        </p:nvSpPr>
        <p:spPr>
          <a:xfrm>
            <a:off x="0" y="0"/>
            <a:ext cx="10688638" cy="254080"/>
          </a:xfrm>
          <a:noFill/>
          <a:ln>
            <a:noFill/>
          </a:ln>
        </p:spPr>
        <p:txBody>
          <a:bodyPr>
            <a:noAutofit/>
          </a:bodyPr>
          <a:lstStyle>
            <a:lvl1pPr marL="126050" indent="0">
              <a:buNone/>
              <a:defRPr sz="1323">
                <a:solidFill>
                  <a:schemeClr val="bg1">
                    <a:lumMod val="65000"/>
                  </a:schemeClr>
                </a:solidFill>
              </a:defRPr>
            </a:lvl1pPr>
          </a:lstStyle>
          <a:p>
            <a:pPr lvl="0"/>
            <a:r>
              <a:rPr lang="en-US" sz="1323"/>
              <a:t>Report Title</a:t>
            </a:r>
            <a:endParaRPr lang="el-GR"/>
          </a:p>
        </p:txBody>
      </p:sp>
      <p:sp>
        <p:nvSpPr>
          <p:cNvPr id="9" name="Footer Placeholder 4"/>
          <p:cNvSpPr>
            <a:spLocks noGrp="1"/>
          </p:cNvSpPr>
          <p:nvPr>
            <p:ph type="ftr" sz="quarter" idx="3"/>
          </p:nvPr>
        </p:nvSpPr>
        <p:spPr/>
        <p:txBody>
          <a:bodyPr vert="horz" lIns="91440" tIns="45720" rIns="91440" bIns="45720" rtlCol="0" anchor="ctr"/>
          <a:lstStyle>
            <a:lvl1pPr algn="r">
              <a:defRPr sz="1323">
                <a:solidFill>
                  <a:schemeClr val="bg2"/>
                </a:solidFill>
              </a:defRPr>
            </a:lvl1pPr>
          </a:lstStyle>
          <a:p>
            <a:r>
              <a:rPr lang="en-US"/>
              <a:t>Powered by www.questback.com</a:t>
            </a:r>
          </a:p>
        </p:txBody>
      </p:sp>
      <p:sp>
        <p:nvSpPr>
          <p:cNvPr id="10" name="Date Placeholder 3"/>
          <p:cNvSpPr>
            <a:spLocks noGrp="1"/>
          </p:cNvSpPr>
          <p:nvPr>
            <p:ph type="dt" sz="half" idx="2"/>
          </p:nvPr>
        </p:nvSpPr>
        <p:spPr/>
        <p:txBody>
          <a:bodyPr vert="horz" lIns="91440" tIns="45720" rIns="91440" bIns="45720" rtlCol="0" anchor="ctr"/>
          <a:lstStyle>
            <a:lvl1pPr algn="l">
              <a:defRPr sz="1323">
                <a:solidFill>
                  <a:schemeClr val="bg2"/>
                </a:solidFill>
              </a:defRPr>
            </a:lvl1pPr>
          </a:lstStyle>
          <a:p>
            <a:r>
              <a:rPr lang="en-US"/>
              <a:t>27.10.2021 11:14</a:t>
            </a:r>
          </a:p>
        </p:txBody>
      </p:sp>
    </p:spTree>
    <p:extLst>
      <p:ext uri="{BB962C8B-B14F-4D97-AF65-F5344CB8AC3E}">
        <p14:creationId xmlns:p14="http://schemas.microsoft.com/office/powerpoint/2010/main" val="19021419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6" name="Rectangle 6"/>
          <p:cNvSpPr>
            <a:spLocks noGrp="1" noChangeArrowheads="1"/>
          </p:cNvSpPr>
          <p:nvPr>
            <p:ph type="sldNum" sz="quarter" idx="12"/>
          </p:nvPr>
        </p:nvSpPr>
        <p:spPr>
          <a:ln/>
        </p:spPr>
        <p:txBody>
          <a:bodyPr/>
          <a:lstStyle>
            <a:lvl1pPr>
              <a:defRPr/>
            </a:lvl1pPr>
          </a:lstStyle>
          <a:p>
            <a:pPr>
              <a:defRPr/>
            </a:pPr>
            <a:fld id="{8706F2DF-E9CD-41A9-859A-6D1E6DB134C3}"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2370620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44329" y="4859832"/>
            <a:ext cx="9085342" cy="1502066"/>
          </a:xfrm>
        </p:spPr>
        <p:txBody>
          <a:bodyPr anchor="t"/>
          <a:lstStyle>
            <a:lvl1pPr algn="l">
              <a:defRPr sz="4600" b="1" cap="all"/>
            </a:lvl1pPr>
          </a:lstStyle>
          <a:p>
            <a:r>
              <a:rPr lang="fi-FI"/>
              <a:t>Muokkaa perustyyl. napsautt.</a:t>
            </a:r>
          </a:p>
        </p:txBody>
      </p:sp>
      <p:sp>
        <p:nvSpPr>
          <p:cNvPr id="3" name="Tekstin paikkamerkki 2"/>
          <p:cNvSpPr>
            <a:spLocks noGrp="1"/>
          </p:cNvSpPr>
          <p:nvPr>
            <p:ph type="body" idx="1"/>
          </p:nvPr>
        </p:nvSpPr>
        <p:spPr>
          <a:xfrm>
            <a:off x="844329" y="3205459"/>
            <a:ext cx="9085342" cy="1654373"/>
          </a:xfrm>
        </p:spPr>
        <p:txBody>
          <a:bodyPr anchor="b"/>
          <a:lstStyle>
            <a:lvl1pPr marL="0" indent="0">
              <a:buNone/>
              <a:defRPr sz="2300"/>
            </a:lvl1pPr>
            <a:lvl2pPr marL="521437" indent="0">
              <a:buNone/>
              <a:defRPr sz="2100"/>
            </a:lvl2pPr>
            <a:lvl3pPr marL="1042873" indent="0">
              <a:buNone/>
              <a:defRPr sz="1800"/>
            </a:lvl3pPr>
            <a:lvl4pPr marL="1564310" indent="0">
              <a:buNone/>
              <a:defRPr sz="1600"/>
            </a:lvl4pPr>
            <a:lvl5pPr marL="2085746" indent="0">
              <a:buNone/>
              <a:defRPr sz="1600"/>
            </a:lvl5pPr>
            <a:lvl6pPr marL="2607183" indent="0">
              <a:buNone/>
              <a:defRPr sz="1600"/>
            </a:lvl6pPr>
            <a:lvl7pPr marL="3128620" indent="0">
              <a:buNone/>
              <a:defRPr sz="1600"/>
            </a:lvl7pPr>
            <a:lvl8pPr marL="3650056" indent="0">
              <a:buNone/>
              <a:defRPr sz="1600"/>
            </a:lvl8pPr>
            <a:lvl9pPr marL="4171493" indent="0">
              <a:buNone/>
              <a:defRPr sz="1600"/>
            </a:lvl9pPr>
          </a:lstStyle>
          <a:p>
            <a:pPr lvl="0"/>
            <a:r>
              <a:rPr lang="fi-FI"/>
              <a:t>Muokkaa tekstin perustyylejä napsauttamalla</a:t>
            </a:r>
          </a:p>
        </p:txBody>
      </p:sp>
      <p:sp>
        <p:nvSpPr>
          <p:cNvPr id="5"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6" name="Rectangle 6"/>
          <p:cNvSpPr>
            <a:spLocks noGrp="1" noChangeArrowheads="1"/>
          </p:cNvSpPr>
          <p:nvPr>
            <p:ph type="sldNum" sz="quarter" idx="12"/>
          </p:nvPr>
        </p:nvSpPr>
        <p:spPr>
          <a:ln/>
        </p:spPr>
        <p:txBody>
          <a:bodyPr/>
          <a:lstStyle>
            <a:lvl1pPr>
              <a:defRPr/>
            </a:lvl1pPr>
          </a:lstStyle>
          <a:p>
            <a:pPr>
              <a:defRPr/>
            </a:pPr>
            <a:fld id="{B53370C1-D274-4D56-A977-7540473F9251}"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243749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799793" y="2272357"/>
            <a:ext cx="4412775" cy="4527206"/>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5390711" y="2272357"/>
            <a:ext cx="4414630" cy="4527206"/>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7" name="Rectangle 6"/>
          <p:cNvSpPr>
            <a:spLocks noGrp="1" noChangeArrowheads="1"/>
          </p:cNvSpPr>
          <p:nvPr>
            <p:ph type="sldNum" sz="quarter" idx="12"/>
          </p:nvPr>
        </p:nvSpPr>
        <p:spPr>
          <a:ln/>
        </p:spPr>
        <p:txBody>
          <a:bodyPr/>
          <a:lstStyle>
            <a:lvl1pPr>
              <a:defRPr/>
            </a:lvl1pPr>
          </a:lstStyle>
          <a:p>
            <a:pPr>
              <a:defRPr/>
            </a:pPr>
            <a:fld id="{27E3FBEA-D49C-45F1-8A09-BA530451F928}"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3751253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534432" y="302865"/>
            <a:ext cx="9619774" cy="1260475"/>
          </a:xfrm>
        </p:spPr>
        <p:txBody>
          <a:bodyPr/>
          <a:lstStyle>
            <a:lvl1pPr>
              <a:defRPr/>
            </a:lvl1pPr>
          </a:lstStyle>
          <a:p>
            <a:r>
              <a:rPr lang="fi-FI"/>
              <a:t>Muokkaa perustyyl. napsautt.</a:t>
            </a:r>
          </a:p>
        </p:txBody>
      </p:sp>
      <p:sp>
        <p:nvSpPr>
          <p:cNvPr id="3" name="Tekstin paikkamerkki 2"/>
          <p:cNvSpPr>
            <a:spLocks noGrp="1"/>
          </p:cNvSpPr>
          <p:nvPr>
            <p:ph type="body" idx="1"/>
          </p:nvPr>
        </p:nvSpPr>
        <p:spPr>
          <a:xfrm>
            <a:off x="534432" y="1692889"/>
            <a:ext cx="4722671"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i-FI"/>
              <a:t>Muokkaa tekstin perustyylejä napsauttamalla</a:t>
            </a:r>
          </a:p>
        </p:txBody>
      </p:sp>
      <p:sp>
        <p:nvSpPr>
          <p:cNvPr id="4" name="Sisällön paikkamerkki 3"/>
          <p:cNvSpPr>
            <a:spLocks noGrp="1"/>
          </p:cNvSpPr>
          <p:nvPr>
            <p:ph sz="half" idx="2"/>
          </p:nvPr>
        </p:nvSpPr>
        <p:spPr>
          <a:xfrm>
            <a:off x="534432" y="2398404"/>
            <a:ext cx="472267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5429680" y="1692889"/>
            <a:ext cx="4724526"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i-FI"/>
              <a:t>Muokkaa tekstin perustyylejä napsauttamalla</a:t>
            </a:r>
          </a:p>
        </p:txBody>
      </p:sp>
      <p:sp>
        <p:nvSpPr>
          <p:cNvPr id="6" name="Sisällön paikkamerkki 5"/>
          <p:cNvSpPr>
            <a:spLocks noGrp="1"/>
          </p:cNvSpPr>
          <p:nvPr>
            <p:ph sz="quarter" idx="4"/>
          </p:nvPr>
        </p:nvSpPr>
        <p:spPr>
          <a:xfrm>
            <a:off x="5429680" y="2398404"/>
            <a:ext cx="4724526"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8"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9" name="Rectangle 6"/>
          <p:cNvSpPr>
            <a:spLocks noGrp="1" noChangeArrowheads="1"/>
          </p:cNvSpPr>
          <p:nvPr>
            <p:ph type="sldNum" sz="quarter" idx="12"/>
          </p:nvPr>
        </p:nvSpPr>
        <p:spPr>
          <a:ln/>
        </p:spPr>
        <p:txBody>
          <a:bodyPr/>
          <a:lstStyle>
            <a:lvl1pPr>
              <a:defRPr/>
            </a:lvl1pPr>
          </a:lstStyle>
          <a:p>
            <a:pPr>
              <a:defRPr/>
            </a:pPr>
            <a:fld id="{E7B439DC-B0E4-4315-BC60-0A8428AAF4D6}"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385079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4"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5" name="Rectangle 6"/>
          <p:cNvSpPr>
            <a:spLocks noGrp="1" noChangeArrowheads="1"/>
          </p:cNvSpPr>
          <p:nvPr>
            <p:ph type="sldNum" sz="quarter" idx="12"/>
          </p:nvPr>
        </p:nvSpPr>
        <p:spPr>
          <a:ln/>
        </p:spPr>
        <p:txBody>
          <a:bodyPr/>
          <a:lstStyle>
            <a:lvl1pPr>
              <a:defRPr/>
            </a:lvl1pPr>
          </a:lstStyle>
          <a:p>
            <a:pPr>
              <a:defRPr/>
            </a:pPr>
            <a:fld id="{E7835503-76D0-4D24-A0C1-6FA9DA229A9F}"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3520075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4" name="Rectangle 6"/>
          <p:cNvSpPr>
            <a:spLocks noGrp="1" noChangeArrowheads="1"/>
          </p:cNvSpPr>
          <p:nvPr>
            <p:ph type="sldNum" sz="quarter" idx="12"/>
          </p:nvPr>
        </p:nvSpPr>
        <p:spPr>
          <a:ln/>
        </p:spPr>
        <p:txBody>
          <a:bodyPr/>
          <a:lstStyle>
            <a:lvl1pPr>
              <a:defRPr/>
            </a:lvl1pPr>
          </a:lstStyle>
          <a:p>
            <a:pPr>
              <a:defRPr/>
            </a:pPr>
            <a:fld id="{8D0BCF65-A213-4F23-853E-0019EB6290C8}"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394119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534433" y="301113"/>
            <a:ext cx="3516488" cy="1281483"/>
          </a:xfrm>
        </p:spPr>
        <p:txBody>
          <a:bodyPr/>
          <a:lstStyle>
            <a:lvl1pPr algn="l">
              <a:defRPr sz="2300" b="1"/>
            </a:lvl1pPr>
          </a:lstStyle>
          <a:p>
            <a:r>
              <a:rPr lang="fi-FI"/>
              <a:t>Muokkaa perustyyl. napsautt.</a:t>
            </a:r>
          </a:p>
        </p:txBody>
      </p:sp>
      <p:sp>
        <p:nvSpPr>
          <p:cNvPr id="3" name="Sisällön paikkamerkki 2"/>
          <p:cNvSpPr>
            <a:spLocks noGrp="1"/>
          </p:cNvSpPr>
          <p:nvPr>
            <p:ph idx="1"/>
          </p:nvPr>
        </p:nvSpPr>
        <p:spPr>
          <a:xfrm>
            <a:off x="4178960" y="301114"/>
            <a:ext cx="5975246" cy="645468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534433" y="1582597"/>
            <a:ext cx="3516488" cy="5173200"/>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i-FI"/>
              <a:t>Muokkaa tekstin perustyylejä napsauttamalla</a:t>
            </a:r>
          </a:p>
        </p:txBody>
      </p:sp>
      <p:sp>
        <p:nvSpPr>
          <p:cNvPr id="6"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7" name="Rectangle 6"/>
          <p:cNvSpPr>
            <a:spLocks noGrp="1" noChangeArrowheads="1"/>
          </p:cNvSpPr>
          <p:nvPr>
            <p:ph type="sldNum" sz="quarter" idx="12"/>
          </p:nvPr>
        </p:nvSpPr>
        <p:spPr>
          <a:ln/>
        </p:spPr>
        <p:txBody>
          <a:bodyPr/>
          <a:lstStyle>
            <a:lvl1pPr>
              <a:defRPr/>
            </a:lvl1pPr>
          </a:lstStyle>
          <a:p>
            <a:pPr>
              <a:defRPr/>
            </a:pPr>
            <a:fld id="{325ED812-DFFD-4D92-9856-F6277A01EBDC}"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149919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2095048" y="5293995"/>
            <a:ext cx="6413183" cy="624986"/>
          </a:xfrm>
        </p:spPr>
        <p:txBody>
          <a:bodyPr/>
          <a:lstStyle>
            <a:lvl1pPr algn="l">
              <a:defRPr sz="2300" b="1"/>
            </a:lvl1pPr>
          </a:lstStyle>
          <a:p>
            <a:r>
              <a:rPr lang="fi-FI"/>
              <a:t>Muokkaa perustyyl. napsautt.</a:t>
            </a:r>
          </a:p>
        </p:txBody>
      </p:sp>
      <p:sp>
        <p:nvSpPr>
          <p:cNvPr id="3" name="Kuvan paikkamerkki 2"/>
          <p:cNvSpPr>
            <a:spLocks noGrp="1"/>
          </p:cNvSpPr>
          <p:nvPr>
            <p:ph type="pic" idx="1"/>
          </p:nvPr>
        </p:nvSpPr>
        <p:spPr>
          <a:xfrm>
            <a:off x="2095048" y="675755"/>
            <a:ext cx="6413183" cy="4537710"/>
          </a:xfrm>
        </p:spPr>
        <p:txBody>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pPr lvl="0"/>
            <a:endParaRPr lang="fi-FI" noProof="0"/>
          </a:p>
        </p:txBody>
      </p:sp>
      <p:sp>
        <p:nvSpPr>
          <p:cNvPr id="4" name="Tekstin paikkamerkki 3"/>
          <p:cNvSpPr>
            <a:spLocks noGrp="1"/>
          </p:cNvSpPr>
          <p:nvPr>
            <p:ph type="body" sz="half" idx="2"/>
          </p:nvPr>
        </p:nvSpPr>
        <p:spPr>
          <a:xfrm>
            <a:off x="2095048" y="5918981"/>
            <a:ext cx="6413183" cy="887584"/>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i-FI"/>
              <a:t>Muokkaa tekstin perustyylejä napsauttamalla</a:t>
            </a:r>
          </a:p>
        </p:txBody>
      </p:sp>
      <p:sp>
        <p:nvSpPr>
          <p:cNvPr id="6" name="Rectangle 5"/>
          <p:cNvSpPr>
            <a:spLocks noGrp="1" noChangeArrowheads="1"/>
          </p:cNvSpPr>
          <p:nvPr>
            <p:ph type="ftr" sz="quarter" idx="11"/>
          </p:nvPr>
        </p:nvSpPr>
        <p:spPr>
          <a:ln/>
        </p:spPr>
        <p:txBody>
          <a:bodyPr/>
          <a:lstStyle>
            <a:lvl1pPr>
              <a:defRPr/>
            </a:lvl1pPr>
          </a:lstStyle>
          <a:p>
            <a:pPr>
              <a:defRPr/>
            </a:pPr>
            <a:r>
              <a:rPr lang="fi-FI">
                <a:solidFill>
                  <a:srgbClr val="A2D926"/>
                </a:solidFill>
              </a:rPr>
              <a:t>Etunimi Sukunimi</a:t>
            </a:r>
          </a:p>
        </p:txBody>
      </p:sp>
      <p:sp>
        <p:nvSpPr>
          <p:cNvPr id="7" name="Rectangle 6"/>
          <p:cNvSpPr>
            <a:spLocks noGrp="1" noChangeArrowheads="1"/>
          </p:cNvSpPr>
          <p:nvPr>
            <p:ph type="sldNum" sz="quarter" idx="12"/>
          </p:nvPr>
        </p:nvSpPr>
        <p:spPr>
          <a:ln/>
        </p:spPr>
        <p:txBody>
          <a:bodyPr/>
          <a:lstStyle>
            <a:lvl1pPr>
              <a:defRPr/>
            </a:lvl1pPr>
          </a:lstStyle>
          <a:p>
            <a:pPr>
              <a:defRPr/>
            </a:pPr>
            <a:fld id="{16BC9FE9-FA94-41A8-B165-F2FB7F1C291B}" type="slidenum">
              <a:rPr lang="fi-FI">
                <a:solidFill>
                  <a:srgbClr val="A2D926"/>
                </a:solidFill>
              </a:rPr>
              <a:pPr>
                <a:defRPr/>
              </a:pPr>
              <a:t>‹#›</a:t>
            </a:fld>
            <a:endParaRPr lang="fi-FI">
              <a:solidFill>
                <a:srgbClr val="A2D926"/>
              </a:solidFill>
            </a:endParaRPr>
          </a:p>
        </p:txBody>
      </p:sp>
    </p:spTree>
    <p:extLst>
      <p:ext uri="{BB962C8B-B14F-4D97-AF65-F5344CB8AC3E}">
        <p14:creationId xmlns:p14="http://schemas.microsoft.com/office/powerpoint/2010/main" val="202493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
          <p:cNvSpPr>
            <a:spLocks noEditPoints="1"/>
          </p:cNvSpPr>
          <p:nvPr/>
        </p:nvSpPr>
        <p:spPr bwMode="auto">
          <a:xfrm>
            <a:off x="0" y="0"/>
            <a:ext cx="10688638" cy="7562850"/>
          </a:xfrm>
          <a:custGeom>
            <a:avLst/>
            <a:gdLst>
              <a:gd name="T0" fmla="*/ 5280025 w 5760"/>
              <a:gd name="T1" fmla="*/ 3377370 h 4317"/>
              <a:gd name="T2" fmla="*/ 7539038 w 5760"/>
              <a:gd name="T3" fmla="*/ 4292406 h 4317"/>
              <a:gd name="T4" fmla="*/ 6691313 w 5760"/>
              <a:gd name="T5" fmla="*/ 3536231 h 4317"/>
              <a:gd name="T6" fmla="*/ 6373813 w 5760"/>
              <a:gd name="T7" fmla="*/ 3351953 h 4317"/>
              <a:gd name="T8" fmla="*/ 5916613 w 5760"/>
              <a:gd name="T9" fmla="*/ 3377370 h 4317"/>
              <a:gd name="T10" fmla="*/ 8201025 w 5760"/>
              <a:gd name="T11" fmla="*/ 4564057 h 4317"/>
              <a:gd name="T12" fmla="*/ 8793163 w 5760"/>
              <a:gd name="T13" fmla="*/ 6146306 h 4317"/>
              <a:gd name="T14" fmla="*/ 7380288 w 5760"/>
              <a:gd name="T15" fmla="*/ 3174029 h 4317"/>
              <a:gd name="T16" fmla="*/ 7639050 w 5760"/>
              <a:gd name="T17" fmla="*/ 3720509 h 4317"/>
              <a:gd name="T18" fmla="*/ 7747000 w 5760"/>
              <a:gd name="T19" fmla="*/ 4017577 h 4317"/>
              <a:gd name="T20" fmla="*/ 7942263 w 5760"/>
              <a:gd name="T21" fmla="*/ 4414728 h 4317"/>
              <a:gd name="T22" fmla="*/ 8301038 w 5760"/>
              <a:gd name="T23" fmla="*/ 5134366 h 4317"/>
              <a:gd name="T24" fmla="*/ 7947025 w 5760"/>
              <a:gd name="T25" fmla="*/ 4575177 h 4317"/>
              <a:gd name="T26" fmla="*/ 6475413 w 5760"/>
              <a:gd name="T27" fmla="*/ 3066004 h 4317"/>
              <a:gd name="T28" fmla="*/ 7966075 w 5760"/>
              <a:gd name="T29" fmla="*/ 4667316 h 4317"/>
              <a:gd name="T30" fmla="*/ 6538913 w 5760"/>
              <a:gd name="T31" fmla="*/ 3172441 h 4317"/>
              <a:gd name="T32" fmla="*/ 6213475 w 5760"/>
              <a:gd name="T33" fmla="*/ 1552065 h 4317"/>
              <a:gd name="T34" fmla="*/ 8990013 w 5760"/>
              <a:gd name="T35" fmla="*/ 2011172 h 4317"/>
              <a:gd name="T36" fmla="*/ 9031288 w 5760"/>
              <a:gd name="T37" fmla="*/ 2200215 h 4317"/>
              <a:gd name="T38" fmla="*/ 7912100 w 5760"/>
              <a:gd name="T39" fmla="*/ 2417854 h 4317"/>
              <a:gd name="T40" fmla="*/ 8027988 w 5760"/>
              <a:gd name="T41" fmla="*/ 2527468 h 4317"/>
              <a:gd name="T42" fmla="*/ 8410575 w 5760"/>
              <a:gd name="T43" fmla="*/ 2668853 h 4317"/>
              <a:gd name="T44" fmla="*/ 8582025 w 5760"/>
              <a:gd name="T45" fmla="*/ 2862663 h 4317"/>
              <a:gd name="T46" fmla="*/ 8982075 w 5760"/>
              <a:gd name="T47" fmla="*/ 3243928 h 4317"/>
              <a:gd name="T48" fmla="*/ 8937625 w 5760"/>
              <a:gd name="T49" fmla="*/ 3434560 h 4317"/>
              <a:gd name="T50" fmla="*/ 8783638 w 5760"/>
              <a:gd name="T51" fmla="*/ 3552117 h 4317"/>
              <a:gd name="T52" fmla="*/ 8604250 w 5760"/>
              <a:gd name="T53" fmla="*/ 3649022 h 4317"/>
              <a:gd name="T54" fmla="*/ 8567738 w 5760"/>
              <a:gd name="T55" fmla="*/ 3853951 h 4317"/>
              <a:gd name="T56" fmla="*/ 8812213 w 5760"/>
              <a:gd name="T57" fmla="*/ 4348007 h 4317"/>
              <a:gd name="T58" fmla="*/ 9085263 w 5760"/>
              <a:gd name="T59" fmla="*/ 5058113 h 4317"/>
              <a:gd name="T60" fmla="*/ 8963025 w 5760"/>
              <a:gd name="T61" fmla="*/ 5264631 h 4317"/>
              <a:gd name="T62" fmla="*/ 8750300 w 5760"/>
              <a:gd name="T63" fmla="*/ 5256688 h 4317"/>
              <a:gd name="T64" fmla="*/ 8877300 w 5760"/>
              <a:gd name="T65" fmla="*/ 6222559 h 4317"/>
              <a:gd name="T66" fmla="*/ 5353050 w 5760"/>
              <a:gd name="T67" fmla="*/ 3649022 h 4317"/>
              <a:gd name="T68" fmla="*/ 46038 w 5760"/>
              <a:gd name="T69" fmla="*/ 1977811 h 4317"/>
              <a:gd name="T70" fmla="*/ 3349625 w 5760"/>
              <a:gd name="T71" fmla="*/ 3264580 h 4317"/>
              <a:gd name="T72" fmla="*/ 1497013 w 5760"/>
              <a:gd name="T73" fmla="*/ 2676796 h 4317"/>
              <a:gd name="T74" fmla="*/ 2492375 w 5760"/>
              <a:gd name="T75" fmla="*/ 2937327 h 4317"/>
              <a:gd name="T76" fmla="*/ 2100263 w 5760"/>
              <a:gd name="T77" fmla="*/ 2730809 h 4317"/>
              <a:gd name="T78" fmla="*/ 2424113 w 5760"/>
              <a:gd name="T79" fmla="*/ 2735575 h 4317"/>
              <a:gd name="T80" fmla="*/ 2290763 w 5760"/>
              <a:gd name="T81" fmla="*/ 2614841 h 4317"/>
              <a:gd name="T82" fmla="*/ 2354263 w 5760"/>
              <a:gd name="T83" fmla="*/ 2521113 h 4317"/>
              <a:gd name="T84" fmla="*/ 2697163 w 5760"/>
              <a:gd name="T85" fmla="*/ 2579892 h 4317"/>
              <a:gd name="T86" fmla="*/ 2074863 w 5760"/>
              <a:gd name="T87" fmla="*/ 2200215 h 4317"/>
              <a:gd name="T88" fmla="*/ 3128963 w 5760"/>
              <a:gd name="T89" fmla="*/ 2548120 h 4317"/>
              <a:gd name="T90" fmla="*/ 1995488 w 5760"/>
              <a:gd name="T91" fmla="*/ 1947628 h 4317"/>
              <a:gd name="T92" fmla="*/ 3881438 w 5760"/>
              <a:gd name="T93" fmla="*/ 2608486 h 4317"/>
              <a:gd name="T94" fmla="*/ 1365250 w 5760"/>
              <a:gd name="T95" fmla="*/ 1369376 h 4317"/>
              <a:gd name="T96" fmla="*/ 4994275 w 5760"/>
              <a:gd name="T97" fmla="*/ 2775290 h 4317"/>
              <a:gd name="T98" fmla="*/ 239713 w 5760"/>
              <a:gd name="T99" fmla="*/ 271651 h 4317"/>
              <a:gd name="T100" fmla="*/ 5100638 w 5760"/>
              <a:gd name="T101" fmla="*/ 2630727 h 4317"/>
              <a:gd name="T102" fmla="*/ 3144838 w 5760"/>
              <a:gd name="T103" fmla="*/ 1826894 h 4317"/>
              <a:gd name="T104" fmla="*/ 969963 w 5760"/>
              <a:gd name="T105" fmla="*/ 433689 h 4317"/>
              <a:gd name="T106" fmla="*/ 4552950 w 5760"/>
              <a:gd name="T107" fmla="*/ 2130317 h 4317"/>
              <a:gd name="T108" fmla="*/ 5902325 w 5760"/>
              <a:gd name="T109" fmla="*/ 2757815 h 4317"/>
              <a:gd name="T110" fmla="*/ 5846763 w 5760"/>
              <a:gd name="T111" fmla="*/ 2602132 h 4317"/>
              <a:gd name="T112" fmla="*/ 6389688 w 5760"/>
              <a:gd name="T113" fmla="*/ 2810239 h 4317"/>
              <a:gd name="T114" fmla="*/ 2860675 w 5760"/>
              <a:gd name="T115" fmla="*/ 447986 h 4317"/>
              <a:gd name="T116" fmla="*/ 4306888 w 5760"/>
              <a:gd name="T117" fmla="*/ 1040535 h 4317"/>
              <a:gd name="T118" fmla="*/ 5605463 w 5760"/>
              <a:gd name="T119" fmla="*/ 1710926 h 4317"/>
              <a:gd name="T120" fmla="*/ 5703888 w 5760"/>
              <a:gd name="T121" fmla="*/ 1617198 h 4317"/>
              <a:gd name="T122" fmla="*/ 6196013 w 5760"/>
              <a:gd name="T123" fmla="*/ 1885672 h 4317"/>
              <a:gd name="T124" fmla="*/ 6364288 w 5760"/>
              <a:gd name="T125" fmla="*/ 1892026 h 43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760" h="4317">
                <a:moveTo>
                  <a:pt x="2627" y="2125"/>
                </a:moveTo>
                <a:lnTo>
                  <a:pt x="2601" y="2126"/>
                </a:lnTo>
                <a:lnTo>
                  <a:pt x="2613" y="2126"/>
                </a:lnTo>
                <a:lnTo>
                  <a:pt x="2627" y="2125"/>
                </a:lnTo>
                <a:close/>
                <a:moveTo>
                  <a:pt x="3161" y="2188"/>
                </a:moveTo>
                <a:lnTo>
                  <a:pt x="3200" y="2198"/>
                </a:lnTo>
                <a:lnTo>
                  <a:pt x="3239" y="2208"/>
                </a:lnTo>
                <a:lnTo>
                  <a:pt x="3278" y="2218"/>
                </a:lnTo>
                <a:lnTo>
                  <a:pt x="3317" y="2229"/>
                </a:lnTo>
                <a:lnTo>
                  <a:pt x="3394" y="2253"/>
                </a:lnTo>
                <a:lnTo>
                  <a:pt x="3432" y="2265"/>
                </a:lnTo>
                <a:lnTo>
                  <a:pt x="3471" y="2278"/>
                </a:lnTo>
                <a:lnTo>
                  <a:pt x="3412" y="2257"/>
                </a:lnTo>
                <a:lnTo>
                  <a:pt x="3383" y="2248"/>
                </a:lnTo>
                <a:lnTo>
                  <a:pt x="3354" y="2238"/>
                </a:lnTo>
                <a:lnTo>
                  <a:pt x="3294" y="2220"/>
                </a:lnTo>
                <a:lnTo>
                  <a:pt x="3235" y="2202"/>
                </a:lnTo>
                <a:lnTo>
                  <a:pt x="3198" y="2195"/>
                </a:lnTo>
                <a:lnTo>
                  <a:pt x="3161" y="2188"/>
                </a:lnTo>
                <a:close/>
                <a:moveTo>
                  <a:pt x="2949" y="2144"/>
                </a:moveTo>
                <a:lnTo>
                  <a:pt x="3001" y="2154"/>
                </a:lnTo>
                <a:lnTo>
                  <a:pt x="3060" y="2162"/>
                </a:lnTo>
                <a:lnTo>
                  <a:pt x="3118" y="2172"/>
                </a:lnTo>
                <a:lnTo>
                  <a:pt x="3076" y="2162"/>
                </a:lnTo>
                <a:lnTo>
                  <a:pt x="3033" y="2152"/>
                </a:lnTo>
                <a:lnTo>
                  <a:pt x="2991" y="2148"/>
                </a:lnTo>
                <a:lnTo>
                  <a:pt x="2949" y="2144"/>
                </a:lnTo>
                <a:close/>
                <a:moveTo>
                  <a:pt x="3402" y="2204"/>
                </a:moveTo>
                <a:lnTo>
                  <a:pt x="3434" y="2215"/>
                </a:lnTo>
                <a:lnTo>
                  <a:pt x="3466" y="2226"/>
                </a:lnTo>
                <a:lnTo>
                  <a:pt x="3498" y="2238"/>
                </a:lnTo>
                <a:lnTo>
                  <a:pt x="3530" y="2250"/>
                </a:lnTo>
                <a:lnTo>
                  <a:pt x="3593" y="2275"/>
                </a:lnTo>
                <a:lnTo>
                  <a:pt x="3656" y="2300"/>
                </a:lnTo>
                <a:lnTo>
                  <a:pt x="3601" y="2277"/>
                </a:lnTo>
                <a:lnTo>
                  <a:pt x="3546" y="2254"/>
                </a:lnTo>
                <a:lnTo>
                  <a:pt x="3491" y="2232"/>
                </a:lnTo>
                <a:lnTo>
                  <a:pt x="3463" y="2221"/>
                </a:lnTo>
                <a:lnTo>
                  <a:pt x="3434" y="2211"/>
                </a:lnTo>
                <a:lnTo>
                  <a:pt x="3402" y="2204"/>
                </a:lnTo>
                <a:close/>
                <a:moveTo>
                  <a:pt x="3240" y="2155"/>
                </a:moveTo>
                <a:lnTo>
                  <a:pt x="3281" y="2167"/>
                </a:lnTo>
                <a:lnTo>
                  <a:pt x="3322" y="2179"/>
                </a:lnTo>
                <a:lnTo>
                  <a:pt x="3366" y="2186"/>
                </a:lnTo>
                <a:lnTo>
                  <a:pt x="3324" y="2173"/>
                </a:lnTo>
                <a:lnTo>
                  <a:pt x="3282" y="2159"/>
                </a:lnTo>
                <a:lnTo>
                  <a:pt x="3240" y="2155"/>
                </a:lnTo>
                <a:close/>
                <a:moveTo>
                  <a:pt x="3154" y="2132"/>
                </a:moveTo>
                <a:lnTo>
                  <a:pt x="3166" y="2135"/>
                </a:lnTo>
                <a:lnTo>
                  <a:pt x="3218" y="2140"/>
                </a:lnTo>
                <a:lnTo>
                  <a:pt x="3198" y="2134"/>
                </a:lnTo>
                <a:lnTo>
                  <a:pt x="3154" y="2132"/>
                </a:lnTo>
                <a:close/>
                <a:moveTo>
                  <a:pt x="3719" y="2280"/>
                </a:moveTo>
                <a:lnTo>
                  <a:pt x="3773" y="2305"/>
                </a:lnTo>
                <a:lnTo>
                  <a:pt x="3799" y="2318"/>
                </a:lnTo>
                <a:lnTo>
                  <a:pt x="3826" y="2331"/>
                </a:lnTo>
                <a:lnTo>
                  <a:pt x="3779" y="2307"/>
                </a:lnTo>
                <a:lnTo>
                  <a:pt x="3732" y="2284"/>
                </a:lnTo>
                <a:lnTo>
                  <a:pt x="3719" y="2280"/>
                </a:lnTo>
                <a:close/>
                <a:moveTo>
                  <a:pt x="3501" y="2188"/>
                </a:moveTo>
                <a:lnTo>
                  <a:pt x="3540" y="2203"/>
                </a:lnTo>
                <a:lnTo>
                  <a:pt x="3578" y="2218"/>
                </a:lnTo>
                <a:lnTo>
                  <a:pt x="3616" y="2234"/>
                </a:lnTo>
                <a:lnTo>
                  <a:pt x="3653" y="2250"/>
                </a:lnTo>
                <a:lnTo>
                  <a:pt x="3674" y="2256"/>
                </a:lnTo>
                <a:lnTo>
                  <a:pt x="3639" y="2239"/>
                </a:lnTo>
                <a:lnTo>
                  <a:pt x="3603" y="2223"/>
                </a:lnTo>
                <a:lnTo>
                  <a:pt x="3567" y="2208"/>
                </a:lnTo>
                <a:lnTo>
                  <a:pt x="3531" y="2193"/>
                </a:lnTo>
                <a:lnTo>
                  <a:pt x="3501" y="2188"/>
                </a:lnTo>
                <a:close/>
                <a:moveTo>
                  <a:pt x="3384" y="2145"/>
                </a:moveTo>
                <a:lnTo>
                  <a:pt x="3442" y="2166"/>
                </a:lnTo>
                <a:lnTo>
                  <a:pt x="3478" y="2171"/>
                </a:lnTo>
                <a:lnTo>
                  <a:pt x="3418" y="2148"/>
                </a:lnTo>
                <a:lnTo>
                  <a:pt x="3384" y="2145"/>
                </a:lnTo>
                <a:close/>
                <a:moveTo>
                  <a:pt x="3311" y="2121"/>
                </a:moveTo>
                <a:lnTo>
                  <a:pt x="3326" y="2126"/>
                </a:lnTo>
                <a:lnTo>
                  <a:pt x="3366" y="2129"/>
                </a:lnTo>
                <a:lnTo>
                  <a:pt x="3347" y="2122"/>
                </a:lnTo>
                <a:lnTo>
                  <a:pt x="3311" y="2121"/>
                </a:lnTo>
                <a:close/>
                <a:moveTo>
                  <a:pt x="3633" y="2136"/>
                </a:moveTo>
                <a:lnTo>
                  <a:pt x="3662" y="2150"/>
                </a:lnTo>
                <a:lnTo>
                  <a:pt x="3692" y="2164"/>
                </a:lnTo>
                <a:lnTo>
                  <a:pt x="3724" y="2169"/>
                </a:lnTo>
                <a:lnTo>
                  <a:pt x="3664" y="2138"/>
                </a:lnTo>
                <a:lnTo>
                  <a:pt x="3633" y="2136"/>
                </a:lnTo>
                <a:close/>
                <a:moveTo>
                  <a:pt x="3557" y="2146"/>
                </a:moveTo>
                <a:lnTo>
                  <a:pt x="3515" y="2128"/>
                </a:lnTo>
                <a:lnTo>
                  <a:pt x="3483" y="2127"/>
                </a:lnTo>
                <a:lnTo>
                  <a:pt x="3522" y="2143"/>
                </a:lnTo>
                <a:lnTo>
                  <a:pt x="3557" y="2146"/>
                </a:lnTo>
                <a:close/>
                <a:moveTo>
                  <a:pt x="3976" y="2366"/>
                </a:moveTo>
                <a:lnTo>
                  <a:pt x="3979" y="2368"/>
                </a:lnTo>
                <a:lnTo>
                  <a:pt x="3976" y="2366"/>
                </a:lnTo>
                <a:close/>
                <a:moveTo>
                  <a:pt x="3716" y="2228"/>
                </a:moveTo>
                <a:lnTo>
                  <a:pt x="3767" y="2253"/>
                </a:lnTo>
                <a:lnTo>
                  <a:pt x="3817" y="2278"/>
                </a:lnTo>
                <a:lnTo>
                  <a:pt x="3867" y="2305"/>
                </a:lnTo>
                <a:lnTo>
                  <a:pt x="3917" y="2332"/>
                </a:lnTo>
                <a:lnTo>
                  <a:pt x="3924" y="2335"/>
                </a:lnTo>
                <a:lnTo>
                  <a:pt x="3879" y="2308"/>
                </a:lnTo>
                <a:lnTo>
                  <a:pt x="3833" y="2283"/>
                </a:lnTo>
                <a:lnTo>
                  <a:pt x="3786" y="2257"/>
                </a:lnTo>
                <a:lnTo>
                  <a:pt x="3739" y="2233"/>
                </a:lnTo>
                <a:lnTo>
                  <a:pt x="3716" y="2228"/>
                </a:lnTo>
                <a:close/>
                <a:moveTo>
                  <a:pt x="3572" y="2163"/>
                </a:moveTo>
                <a:lnTo>
                  <a:pt x="3618" y="2183"/>
                </a:lnTo>
                <a:lnTo>
                  <a:pt x="3664" y="2204"/>
                </a:lnTo>
                <a:lnTo>
                  <a:pt x="3692" y="2209"/>
                </a:lnTo>
                <a:lnTo>
                  <a:pt x="3648" y="2188"/>
                </a:lnTo>
                <a:lnTo>
                  <a:pt x="3603" y="2167"/>
                </a:lnTo>
                <a:lnTo>
                  <a:pt x="3572" y="2163"/>
                </a:lnTo>
                <a:close/>
                <a:moveTo>
                  <a:pt x="3423" y="2104"/>
                </a:moveTo>
                <a:lnTo>
                  <a:pt x="3433" y="2107"/>
                </a:lnTo>
                <a:lnTo>
                  <a:pt x="3469" y="2109"/>
                </a:lnTo>
                <a:lnTo>
                  <a:pt x="3456" y="2104"/>
                </a:lnTo>
                <a:lnTo>
                  <a:pt x="3423" y="2104"/>
                </a:lnTo>
                <a:close/>
                <a:moveTo>
                  <a:pt x="3901" y="2274"/>
                </a:moveTo>
                <a:lnTo>
                  <a:pt x="3930" y="2290"/>
                </a:lnTo>
                <a:lnTo>
                  <a:pt x="3958" y="2307"/>
                </a:lnTo>
                <a:lnTo>
                  <a:pt x="4014" y="2341"/>
                </a:lnTo>
                <a:lnTo>
                  <a:pt x="4069" y="2376"/>
                </a:lnTo>
                <a:lnTo>
                  <a:pt x="4097" y="2394"/>
                </a:lnTo>
                <a:lnTo>
                  <a:pt x="4124" y="2412"/>
                </a:lnTo>
                <a:lnTo>
                  <a:pt x="4074" y="2378"/>
                </a:lnTo>
                <a:lnTo>
                  <a:pt x="4024" y="2344"/>
                </a:lnTo>
                <a:lnTo>
                  <a:pt x="3972" y="2311"/>
                </a:lnTo>
                <a:lnTo>
                  <a:pt x="3921" y="2280"/>
                </a:lnTo>
                <a:lnTo>
                  <a:pt x="3901" y="2274"/>
                </a:lnTo>
                <a:close/>
                <a:moveTo>
                  <a:pt x="3737" y="2186"/>
                </a:moveTo>
                <a:lnTo>
                  <a:pt x="3796" y="2216"/>
                </a:lnTo>
                <a:lnTo>
                  <a:pt x="3854" y="2248"/>
                </a:lnTo>
                <a:lnTo>
                  <a:pt x="3878" y="2254"/>
                </a:lnTo>
                <a:lnTo>
                  <a:pt x="3850" y="2238"/>
                </a:lnTo>
                <a:lnTo>
                  <a:pt x="3822" y="2222"/>
                </a:lnTo>
                <a:lnTo>
                  <a:pt x="3765" y="2191"/>
                </a:lnTo>
                <a:lnTo>
                  <a:pt x="3737" y="2186"/>
                </a:lnTo>
                <a:close/>
                <a:moveTo>
                  <a:pt x="3562" y="2104"/>
                </a:moveTo>
                <a:lnTo>
                  <a:pt x="3588" y="2115"/>
                </a:lnTo>
                <a:lnTo>
                  <a:pt x="3622" y="2118"/>
                </a:lnTo>
                <a:lnTo>
                  <a:pt x="3594" y="2104"/>
                </a:lnTo>
                <a:lnTo>
                  <a:pt x="3562" y="2104"/>
                </a:lnTo>
                <a:close/>
                <a:moveTo>
                  <a:pt x="3512" y="2082"/>
                </a:moveTo>
                <a:lnTo>
                  <a:pt x="3517" y="2084"/>
                </a:lnTo>
                <a:lnTo>
                  <a:pt x="3552" y="2085"/>
                </a:lnTo>
                <a:lnTo>
                  <a:pt x="3545" y="2081"/>
                </a:lnTo>
                <a:lnTo>
                  <a:pt x="3512" y="2082"/>
                </a:lnTo>
                <a:close/>
                <a:moveTo>
                  <a:pt x="4670" y="2615"/>
                </a:moveTo>
                <a:lnTo>
                  <a:pt x="4707" y="2656"/>
                </a:lnTo>
                <a:lnTo>
                  <a:pt x="4743" y="2698"/>
                </a:lnTo>
                <a:lnTo>
                  <a:pt x="4778" y="2740"/>
                </a:lnTo>
                <a:lnTo>
                  <a:pt x="4813" y="2783"/>
                </a:lnTo>
                <a:lnTo>
                  <a:pt x="4781" y="2743"/>
                </a:lnTo>
                <a:lnTo>
                  <a:pt x="4749" y="2702"/>
                </a:lnTo>
                <a:lnTo>
                  <a:pt x="4716" y="2662"/>
                </a:lnTo>
                <a:lnTo>
                  <a:pt x="4683" y="2623"/>
                </a:lnTo>
                <a:lnTo>
                  <a:pt x="4670" y="2615"/>
                </a:lnTo>
                <a:close/>
                <a:moveTo>
                  <a:pt x="4459" y="2391"/>
                </a:moveTo>
                <a:lnTo>
                  <a:pt x="4505" y="2437"/>
                </a:lnTo>
                <a:lnTo>
                  <a:pt x="4550" y="2483"/>
                </a:lnTo>
                <a:lnTo>
                  <a:pt x="4594" y="2530"/>
                </a:lnTo>
                <a:lnTo>
                  <a:pt x="4637" y="2578"/>
                </a:lnTo>
                <a:lnTo>
                  <a:pt x="4653" y="2587"/>
                </a:lnTo>
                <a:lnTo>
                  <a:pt x="4612" y="2540"/>
                </a:lnTo>
                <a:lnTo>
                  <a:pt x="4570" y="2494"/>
                </a:lnTo>
                <a:lnTo>
                  <a:pt x="4549" y="2471"/>
                </a:lnTo>
                <a:lnTo>
                  <a:pt x="4527" y="2448"/>
                </a:lnTo>
                <a:lnTo>
                  <a:pt x="4484" y="2402"/>
                </a:lnTo>
                <a:lnTo>
                  <a:pt x="4459" y="2391"/>
                </a:lnTo>
                <a:close/>
                <a:moveTo>
                  <a:pt x="4310" y="2252"/>
                </a:moveTo>
                <a:lnTo>
                  <a:pt x="4341" y="2279"/>
                </a:lnTo>
                <a:lnTo>
                  <a:pt x="4371" y="2307"/>
                </a:lnTo>
                <a:lnTo>
                  <a:pt x="4400" y="2334"/>
                </a:lnTo>
                <a:lnTo>
                  <a:pt x="4430" y="2363"/>
                </a:lnTo>
                <a:lnTo>
                  <a:pt x="4457" y="2374"/>
                </a:lnTo>
                <a:lnTo>
                  <a:pt x="4429" y="2345"/>
                </a:lnTo>
                <a:lnTo>
                  <a:pt x="4400" y="2317"/>
                </a:lnTo>
                <a:lnTo>
                  <a:pt x="4342" y="2261"/>
                </a:lnTo>
                <a:lnTo>
                  <a:pt x="4310" y="2252"/>
                </a:lnTo>
                <a:close/>
                <a:moveTo>
                  <a:pt x="4199" y="2156"/>
                </a:moveTo>
                <a:lnTo>
                  <a:pt x="4240" y="2191"/>
                </a:lnTo>
                <a:lnTo>
                  <a:pt x="4281" y="2226"/>
                </a:lnTo>
                <a:lnTo>
                  <a:pt x="4314" y="2235"/>
                </a:lnTo>
                <a:lnTo>
                  <a:pt x="4275" y="2199"/>
                </a:lnTo>
                <a:lnTo>
                  <a:pt x="4234" y="2163"/>
                </a:lnTo>
                <a:lnTo>
                  <a:pt x="4199" y="2156"/>
                </a:lnTo>
                <a:close/>
                <a:moveTo>
                  <a:pt x="4116" y="2088"/>
                </a:moveTo>
                <a:lnTo>
                  <a:pt x="4170" y="2132"/>
                </a:lnTo>
                <a:lnTo>
                  <a:pt x="4207" y="2138"/>
                </a:lnTo>
                <a:lnTo>
                  <a:pt x="4152" y="2092"/>
                </a:lnTo>
                <a:lnTo>
                  <a:pt x="4116" y="2088"/>
                </a:lnTo>
                <a:close/>
                <a:moveTo>
                  <a:pt x="4052" y="2039"/>
                </a:moveTo>
                <a:lnTo>
                  <a:pt x="4086" y="2065"/>
                </a:lnTo>
                <a:lnTo>
                  <a:pt x="4124" y="2068"/>
                </a:lnTo>
                <a:lnTo>
                  <a:pt x="4089" y="2039"/>
                </a:lnTo>
                <a:lnTo>
                  <a:pt x="4052" y="2039"/>
                </a:lnTo>
                <a:close/>
                <a:moveTo>
                  <a:pt x="4004" y="2002"/>
                </a:moveTo>
                <a:lnTo>
                  <a:pt x="4022" y="2016"/>
                </a:lnTo>
                <a:lnTo>
                  <a:pt x="4060" y="2016"/>
                </a:lnTo>
                <a:lnTo>
                  <a:pt x="4040" y="2000"/>
                </a:lnTo>
                <a:lnTo>
                  <a:pt x="4004" y="2002"/>
                </a:lnTo>
                <a:close/>
                <a:moveTo>
                  <a:pt x="3965" y="1975"/>
                </a:moveTo>
                <a:lnTo>
                  <a:pt x="3972" y="1979"/>
                </a:lnTo>
                <a:lnTo>
                  <a:pt x="4010" y="1977"/>
                </a:lnTo>
                <a:lnTo>
                  <a:pt x="4002" y="1970"/>
                </a:lnTo>
                <a:lnTo>
                  <a:pt x="3965" y="1975"/>
                </a:lnTo>
                <a:close/>
                <a:moveTo>
                  <a:pt x="4566" y="2549"/>
                </a:moveTo>
                <a:lnTo>
                  <a:pt x="4604" y="2588"/>
                </a:lnTo>
                <a:lnTo>
                  <a:pt x="4640" y="2627"/>
                </a:lnTo>
                <a:lnTo>
                  <a:pt x="4677" y="2667"/>
                </a:lnTo>
                <a:lnTo>
                  <a:pt x="4713" y="2707"/>
                </a:lnTo>
                <a:lnTo>
                  <a:pt x="4680" y="2669"/>
                </a:lnTo>
                <a:lnTo>
                  <a:pt x="4647" y="2631"/>
                </a:lnTo>
                <a:lnTo>
                  <a:pt x="4613" y="2594"/>
                </a:lnTo>
                <a:lnTo>
                  <a:pt x="4579" y="2557"/>
                </a:lnTo>
                <a:lnTo>
                  <a:pt x="4566" y="2549"/>
                </a:lnTo>
                <a:close/>
                <a:moveTo>
                  <a:pt x="4362" y="2352"/>
                </a:moveTo>
                <a:lnTo>
                  <a:pt x="4406" y="2392"/>
                </a:lnTo>
                <a:lnTo>
                  <a:pt x="4427" y="2412"/>
                </a:lnTo>
                <a:lnTo>
                  <a:pt x="4449" y="2433"/>
                </a:lnTo>
                <a:lnTo>
                  <a:pt x="4491" y="2474"/>
                </a:lnTo>
                <a:lnTo>
                  <a:pt x="4513" y="2495"/>
                </a:lnTo>
                <a:lnTo>
                  <a:pt x="4534" y="2516"/>
                </a:lnTo>
                <a:lnTo>
                  <a:pt x="4548" y="2524"/>
                </a:lnTo>
                <a:lnTo>
                  <a:pt x="4508" y="2482"/>
                </a:lnTo>
                <a:lnTo>
                  <a:pt x="4489" y="2462"/>
                </a:lnTo>
                <a:lnTo>
                  <a:pt x="4468" y="2442"/>
                </a:lnTo>
                <a:lnTo>
                  <a:pt x="4428" y="2401"/>
                </a:lnTo>
                <a:lnTo>
                  <a:pt x="4387" y="2362"/>
                </a:lnTo>
                <a:lnTo>
                  <a:pt x="4362" y="2352"/>
                </a:lnTo>
                <a:close/>
                <a:moveTo>
                  <a:pt x="4215" y="2226"/>
                </a:moveTo>
                <a:lnTo>
                  <a:pt x="4273" y="2274"/>
                </a:lnTo>
                <a:lnTo>
                  <a:pt x="4302" y="2299"/>
                </a:lnTo>
                <a:lnTo>
                  <a:pt x="4330" y="2324"/>
                </a:lnTo>
                <a:lnTo>
                  <a:pt x="4358" y="2334"/>
                </a:lnTo>
                <a:lnTo>
                  <a:pt x="4303" y="2284"/>
                </a:lnTo>
                <a:lnTo>
                  <a:pt x="4275" y="2259"/>
                </a:lnTo>
                <a:lnTo>
                  <a:pt x="4247" y="2234"/>
                </a:lnTo>
                <a:lnTo>
                  <a:pt x="4215" y="2226"/>
                </a:lnTo>
                <a:close/>
                <a:moveTo>
                  <a:pt x="4108" y="2142"/>
                </a:moveTo>
                <a:lnTo>
                  <a:pt x="4146" y="2171"/>
                </a:lnTo>
                <a:lnTo>
                  <a:pt x="4184" y="2201"/>
                </a:lnTo>
                <a:lnTo>
                  <a:pt x="4217" y="2209"/>
                </a:lnTo>
                <a:lnTo>
                  <a:pt x="4180" y="2178"/>
                </a:lnTo>
                <a:lnTo>
                  <a:pt x="4143" y="2147"/>
                </a:lnTo>
                <a:lnTo>
                  <a:pt x="4108" y="2142"/>
                </a:lnTo>
                <a:close/>
                <a:moveTo>
                  <a:pt x="4029" y="2082"/>
                </a:moveTo>
                <a:lnTo>
                  <a:pt x="4077" y="2118"/>
                </a:lnTo>
                <a:lnTo>
                  <a:pt x="4113" y="2123"/>
                </a:lnTo>
                <a:lnTo>
                  <a:pt x="4089" y="2104"/>
                </a:lnTo>
                <a:lnTo>
                  <a:pt x="4064" y="2085"/>
                </a:lnTo>
                <a:lnTo>
                  <a:pt x="4029" y="2082"/>
                </a:lnTo>
                <a:close/>
                <a:moveTo>
                  <a:pt x="3969" y="2040"/>
                </a:moveTo>
                <a:lnTo>
                  <a:pt x="3997" y="2060"/>
                </a:lnTo>
                <a:lnTo>
                  <a:pt x="4034" y="2062"/>
                </a:lnTo>
                <a:lnTo>
                  <a:pt x="4005" y="2039"/>
                </a:lnTo>
                <a:lnTo>
                  <a:pt x="3969" y="2040"/>
                </a:lnTo>
                <a:close/>
                <a:moveTo>
                  <a:pt x="3923" y="2008"/>
                </a:moveTo>
                <a:lnTo>
                  <a:pt x="3937" y="2017"/>
                </a:lnTo>
                <a:lnTo>
                  <a:pt x="3974" y="2017"/>
                </a:lnTo>
                <a:lnTo>
                  <a:pt x="3959" y="2006"/>
                </a:lnTo>
                <a:lnTo>
                  <a:pt x="3923" y="2008"/>
                </a:lnTo>
                <a:close/>
                <a:moveTo>
                  <a:pt x="3888" y="1984"/>
                </a:moveTo>
                <a:lnTo>
                  <a:pt x="3890" y="1986"/>
                </a:lnTo>
                <a:lnTo>
                  <a:pt x="3927" y="1983"/>
                </a:lnTo>
                <a:lnTo>
                  <a:pt x="3923" y="1980"/>
                </a:lnTo>
                <a:lnTo>
                  <a:pt x="3888" y="1984"/>
                </a:lnTo>
                <a:close/>
                <a:moveTo>
                  <a:pt x="4460" y="2492"/>
                </a:moveTo>
                <a:lnTo>
                  <a:pt x="4498" y="2528"/>
                </a:lnTo>
                <a:lnTo>
                  <a:pt x="4535" y="2564"/>
                </a:lnTo>
                <a:lnTo>
                  <a:pt x="4571" y="2600"/>
                </a:lnTo>
                <a:lnTo>
                  <a:pt x="4608" y="2637"/>
                </a:lnTo>
                <a:lnTo>
                  <a:pt x="4574" y="2602"/>
                </a:lnTo>
                <a:lnTo>
                  <a:pt x="4541" y="2567"/>
                </a:lnTo>
                <a:lnTo>
                  <a:pt x="4507" y="2533"/>
                </a:lnTo>
                <a:lnTo>
                  <a:pt x="4472" y="2499"/>
                </a:lnTo>
                <a:lnTo>
                  <a:pt x="4460" y="2492"/>
                </a:lnTo>
                <a:close/>
                <a:moveTo>
                  <a:pt x="4256" y="2314"/>
                </a:moveTo>
                <a:lnTo>
                  <a:pt x="4300" y="2349"/>
                </a:lnTo>
                <a:lnTo>
                  <a:pt x="4342" y="2385"/>
                </a:lnTo>
                <a:lnTo>
                  <a:pt x="4384" y="2422"/>
                </a:lnTo>
                <a:lnTo>
                  <a:pt x="4426" y="2461"/>
                </a:lnTo>
                <a:lnTo>
                  <a:pt x="4441" y="2468"/>
                </a:lnTo>
                <a:lnTo>
                  <a:pt x="4402" y="2431"/>
                </a:lnTo>
                <a:lnTo>
                  <a:pt x="4362" y="2394"/>
                </a:lnTo>
                <a:lnTo>
                  <a:pt x="4322" y="2358"/>
                </a:lnTo>
                <a:lnTo>
                  <a:pt x="4282" y="2322"/>
                </a:lnTo>
                <a:lnTo>
                  <a:pt x="4256" y="2314"/>
                </a:lnTo>
                <a:close/>
                <a:moveTo>
                  <a:pt x="4114" y="2202"/>
                </a:moveTo>
                <a:lnTo>
                  <a:pt x="4142" y="2223"/>
                </a:lnTo>
                <a:lnTo>
                  <a:pt x="4169" y="2244"/>
                </a:lnTo>
                <a:lnTo>
                  <a:pt x="4223" y="2287"/>
                </a:lnTo>
                <a:lnTo>
                  <a:pt x="4251" y="2296"/>
                </a:lnTo>
                <a:lnTo>
                  <a:pt x="4224" y="2274"/>
                </a:lnTo>
                <a:lnTo>
                  <a:pt x="4198" y="2252"/>
                </a:lnTo>
                <a:lnTo>
                  <a:pt x="4172" y="2231"/>
                </a:lnTo>
                <a:lnTo>
                  <a:pt x="4145" y="2209"/>
                </a:lnTo>
                <a:lnTo>
                  <a:pt x="4114" y="2202"/>
                </a:lnTo>
                <a:close/>
                <a:moveTo>
                  <a:pt x="4012" y="2129"/>
                </a:moveTo>
                <a:lnTo>
                  <a:pt x="4047" y="2153"/>
                </a:lnTo>
                <a:lnTo>
                  <a:pt x="4081" y="2178"/>
                </a:lnTo>
                <a:lnTo>
                  <a:pt x="4114" y="2185"/>
                </a:lnTo>
                <a:lnTo>
                  <a:pt x="4080" y="2159"/>
                </a:lnTo>
                <a:lnTo>
                  <a:pt x="4046" y="2133"/>
                </a:lnTo>
                <a:lnTo>
                  <a:pt x="4012" y="2129"/>
                </a:lnTo>
                <a:close/>
                <a:moveTo>
                  <a:pt x="3938" y="2078"/>
                </a:moveTo>
                <a:lnTo>
                  <a:pt x="3979" y="2106"/>
                </a:lnTo>
                <a:lnTo>
                  <a:pt x="4015" y="2110"/>
                </a:lnTo>
                <a:lnTo>
                  <a:pt x="3972" y="2080"/>
                </a:lnTo>
                <a:lnTo>
                  <a:pt x="3938" y="2078"/>
                </a:lnTo>
                <a:close/>
                <a:moveTo>
                  <a:pt x="3882" y="2042"/>
                </a:moveTo>
                <a:lnTo>
                  <a:pt x="3904" y="2056"/>
                </a:lnTo>
                <a:lnTo>
                  <a:pt x="3940" y="2057"/>
                </a:lnTo>
                <a:lnTo>
                  <a:pt x="3917" y="2041"/>
                </a:lnTo>
                <a:lnTo>
                  <a:pt x="3882" y="2042"/>
                </a:lnTo>
                <a:close/>
                <a:moveTo>
                  <a:pt x="3839" y="2015"/>
                </a:moveTo>
                <a:lnTo>
                  <a:pt x="3847" y="2020"/>
                </a:lnTo>
                <a:lnTo>
                  <a:pt x="3884" y="2019"/>
                </a:lnTo>
                <a:lnTo>
                  <a:pt x="3874" y="2012"/>
                </a:lnTo>
                <a:lnTo>
                  <a:pt x="3839" y="2015"/>
                </a:lnTo>
                <a:close/>
                <a:moveTo>
                  <a:pt x="4343" y="2436"/>
                </a:moveTo>
                <a:lnTo>
                  <a:pt x="4382" y="2469"/>
                </a:lnTo>
                <a:lnTo>
                  <a:pt x="4420" y="2503"/>
                </a:lnTo>
                <a:lnTo>
                  <a:pt x="4458" y="2537"/>
                </a:lnTo>
                <a:lnTo>
                  <a:pt x="4496" y="2572"/>
                </a:lnTo>
                <a:lnTo>
                  <a:pt x="4462" y="2539"/>
                </a:lnTo>
                <a:lnTo>
                  <a:pt x="4427" y="2506"/>
                </a:lnTo>
                <a:lnTo>
                  <a:pt x="4391" y="2474"/>
                </a:lnTo>
                <a:lnTo>
                  <a:pt x="4356" y="2442"/>
                </a:lnTo>
                <a:lnTo>
                  <a:pt x="4343" y="2436"/>
                </a:lnTo>
                <a:close/>
                <a:moveTo>
                  <a:pt x="4142" y="2277"/>
                </a:moveTo>
                <a:lnTo>
                  <a:pt x="4184" y="2308"/>
                </a:lnTo>
                <a:lnTo>
                  <a:pt x="4225" y="2340"/>
                </a:lnTo>
                <a:lnTo>
                  <a:pt x="4266" y="2372"/>
                </a:lnTo>
                <a:lnTo>
                  <a:pt x="4306" y="2404"/>
                </a:lnTo>
                <a:lnTo>
                  <a:pt x="4322" y="2411"/>
                </a:lnTo>
                <a:lnTo>
                  <a:pt x="4284" y="2379"/>
                </a:lnTo>
                <a:lnTo>
                  <a:pt x="4246" y="2347"/>
                </a:lnTo>
                <a:lnTo>
                  <a:pt x="4207" y="2316"/>
                </a:lnTo>
                <a:lnTo>
                  <a:pt x="4168" y="2285"/>
                </a:lnTo>
                <a:lnTo>
                  <a:pt x="4142" y="2277"/>
                </a:lnTo>
                <a:close/>
                <a:moveTo>
                  <a:pt x="4006" y="2181"/>
                </a:moveTo>
                <a:lnTo>
                  <a:pt x="4032" y="2199"/>
                </a:lnTo>
                <a:lnTo>
                  <a:pt x="4057" y="2216"/>
                </a:lnTo>
                <a:lnTo>
                  <a:pt x="4107" y="2251"/>
                </a:lnTo>
                <a:lnTo>
                  <a:pt x="4135" y="2259"/>
                </a:lnTo>
                <a:lnTo>
                  <a:pt x="4086" y="2223"/>
                </a:lnTo>
                <a:lnTo>
                  <a:pt x="4037" y="2187"/>
                </a:lnTo>
                <a:lnTo>
                  <a:pt x="4006" y="2181"/>
                </a:lnTo>
                <a:close/>
                <a:moveTo>
                  <a:pt x="3911" y="2119"/>
                </a:moveTo>
                <a:lnTo>
                  <a:pt x="3971" y="2158"/>
                </a:lnTo>
                <a:lnTo>
                  <a:pt x="4004" y="2164"/>
                </a:lnTo>
                <a:lnTo>
                  <a:pt x="3974" y="2143"/>
                </a:lnTo>
                <a:lnTo>
                  <a:pt x="3944" y="2122"/>
                </a:lnTo>
                <a:lnTo>
                  <a:pt x="3911" y="2119"/>
                </a:lnTo>
                <a:close/>
                <a:moveTo>
                  <a:pt x="3842" y="2077"/>
                </a:moveTo>
                <a:lnTo>
                  <a:pt x="3876" y="2097"/>
                </a:lnTo>
                <a:lnTo>
                  <a:pt x="3911" y="2100"/>
                </a:lnTo>
                <a:lnTo>
                  <a:pt x="3875" y="2077"/>
                </a:lnTo>
                <a:lnTo>
                  <a:pt x="3842" y="2077"/>
                </a:lnTo>
                <a:close/>
                <a:moveTo>
                  <a:pt x="3790" y="2046"/>
                </a:moveTo>
                <a:lnTo>
                  <a:pt x="3806" y="2055"/>
                </a:lnTo>
                <a:lnTo>
                  <a:pt x="3841" y="2055"/>
                </a:lnTo>
                <a:lnTo>
                  <a:pt x="3824" y="2045"/>
                </a:lnTo>
                <a:lnTo>
                  <a:pt x="3790" y="2046"/>
                </a:lnTo>
                <a:close/>
                <a:moveTo>
                  <a:pt x="3751" y="2024"/>
                </a:moveTo>
                <a:lnTo>
                  <a:pt x="3753" y="2025"/>
                </a:lnTo>
                <a:lnTo>
                  <a:pt x="3764" y="2024"/>
                </a:lnTo>
                <a:lnTo>
                  <a:pt x="3789" y="2023"/>
                </a:lnTo>
                <a:lnTo>
                  <a:pt x="3785" y="2021"/>
                </a:lnTo>
                <a:lnTo>
                  <a:pt x="3751" y="2024"/>
                </a:lnTo>
                <a:close/>
                <a:moveTo>
                  <a:pt x="3624" y="2058"/>
                </a:moveTo>
                <a:lnTo>
                  <a:pt x="3621" y="2056"/>
                </a:lnTo>
                <a:lnTo>
                  <a:pt x="3594" y="2058"/>
                </a:lnTo>
                <a:lnTo>
                  <a:pt x="3624" y="2058"/>
                </a:lnTo>
                <a:close/>
                <a:moveTo>
                  <a:pt x="3681" y="2087"/>
                </a:moveTo>
                <a:lnTo>
                  <a:pt x="3663" y="2078"/>
                </a:lnTo>
                <a:lnTo>
                  <a:pt x="3631" y="2079"/>
                </a:lnTo>
                <a:lnTo>
                  <a:pt x="3646" y="2086"/>
                </a:lnTo>
                <a:lnTo>
                  <a:pt x="3676" y="2087"/>
                </a:lnTo>
                <a:lnTo>
                  <a:pt x="3681" y="2087"/>
                </a:lnTo>
                <a:close/>
                <a:moveTo>
                  <a:pt x="3760" y="2130"/>
                </a:moveTo>
                <a:lnTo>
                  <a:pt x="3720" y="2108"/>
                </a:lnTo>
                <a:lnTo>
                  <a:pt x="3688" y="2107"/>
                </a:lnTo>
                <a:lnTo>
                  <a:pt x="3727" y="2126"/>
                </a:lnTo>
                <a:lnTo>
                  <a:pt x="3760" y="2130"/>
                </a:lnTo>
                <a:close/>
                <a:moveTo>
                  <a:pt x="3873" y="2195"/>
                </a:moveTo>
                <a:lnTo>
                  <a:pt x="3836" y="2173"/>
                </a:lnTo>
                <a:lnTo>
                  <a:pt x="3798" y="2151"/>
                </a:lnTo>
                <a:lnTo>
                  <a:pt x="3768" y="2148"/>
                </a:lnTo>
                <a:lnTo>
                  <a:pt x="3805" y="2168"/>
                </a:lnTo>
                <a:lnTo>
                  <a:pt x="3843" y="2189"/>
                </a:lnTo>
                <a:lnTo>
                  <a:pt x="3873" y="2195"/>
                </a:lnTo>
                <a:close/>
                <a:moveTo>
                  <a:pt x="4042" y="2303"/>
                </a:moveTo>
                <a:lnTo>
                  <a:pt x="4010" y="2282"/>
                </a:lnTo>
                <a:lnTo>
                  <a:pt x="3977" y="2260"/>
                </a:lnTo>
                <a:lnTo>
                  <a:pt x="3944" y="2239"/>
                </a:lnTo>
                <a:lnTo>
                  <a:pt x="3911" y="2218"/>
                </a:lnTo>
                <a:lnTo>
                  <a:pt x="3884" y="2213"/>
                </a:lnTo>
                <a:lnTo>
                  <a:pt x="3919" y="2233"/>
                </a:lnTo>
                <a:lnTo>
                  <a:pt x="3954" y="2254"/>
                </a:lnTo>
                <a:lnTo>
                  <a:pt x="3988" y="2275"/>
                </a:lnTo>
                <a:lnTo>
                  <a:pt x="4022" y="2297"/>
                </a:lnTo>
                <a:lnTo>
                  <a:pt x="4042" y="2303"/>
                </a:lnTo>
                <a:close/>
                <a:moveTo>
                  <a:pt x="4255" y="2460"/>
                </a:moveTo>
                <a:lnTo>
                  <a:pt x="4212" y="2426"/>
                </a:lnTo>
                <a:lnTo>
                  <a:pt x="4191" y="2409"/>
                </a:lnTo>
                <a:lnTo>
                  <a:pt x="4169" y="2393"/>
                </a:lnTo>
                <a:lnTo>
                  <a:pt x="4126" y="2362"/>
                </a:lnTo>
                <a:lnTo>
                  <a:pt x="4082" y="2331"/>
                </a:lnTo>
                <a:lnTo>
                  <a:pt x="4065" y="2325"/>
                </a:lnTo>
                <a:lnTo>
                  <a:pt x="4113" y="2357"/>
                </a:lnTo>
                <a:lnTo>
                  <a:pt x="4161" y="2390"/>
                </a:lnTo>
                <a:lnTo>
                  <a:pt x="4208" y="2424"/>
                </a:lnTo>
                <a:lnTo>
                  <a:pt x="4255" y="2460"/>
                </a:lnTo>
                <a:close/>
                <a:moveTo>
                  <a:pt x="4212" y="2379"/>
                </a:moveTo>
                <a:lnTo>
                  <a:pt x="4254" y="2412"/>
                </a:lnTo>
                <a:lnTo>
                  <a:pt x="4296" y="2446"/>
                </a:lnTo>
                <a:lnTo>
                  <a:pt x="4317" y="2462"/>
                </a:lnTo>
                <a:lnTo>
                  <a:pt x="4338" y="2479"/>
                </a:lnTo>
                <a:lnTo>
                  <a:pt x="4379" y="2514"/>
                </a:lnTo>
                <a:lnTo>
                  <a:pt x="4342" y="2481"/>
                </a:lnTo>
                <a:lnTo>
                  <a:pt x="4304" y="2449"/>
                </a:lnTo>
                <a:lnTo>
                  <a:pt x="4265" y="2416"/>
                </a:lnTo>
                <a:lnTo>
                  <a:pt x="4226" y="2385"/>
                </a:lnTo>
                <a:lnTo>
                  <a:pt x="4212" y="2379"/>
                </a:lnTo>
                <a:close/>
                <a:moveTo>
                  <a:pt x="4019" y="2243"/>
                </a:moveTo>
                <a:lnTo>
                  <a:pt x="4057" y="2269"/>
                </a:lnTo>
                <a:lnTo>
                  <a:pt x="4096" y="2295"/>
                </a:lnTo>
                <a:lnTo>
                  <a:pt x="4134" y="2322"/>
                </a:lnTo>
                <a:lnTo>
                  <a:pt x="4172" y="2350"/>
                </a:lnTo>
                <a:lnTo>
                  <a:pt x="4190" y="2356"/>
                </a:lnTo>
                <a:lnTo>
                  <a:pt x="4154" y="2329"/>
                </a:lnTo>
                <a:lnTo>
                  <a:pt x="4118" y="2302"/>
                </a:lnTo>
                <a:lnTo>
                  <a:pt x="4081" y="2276"/>
                </a:lnTo>
                <a:lnTo>
                  <a:pt x="4045" y="2250"/>
                </a:lnTo>
                <a:lnTo>
                  <a:pt x="4019" y="2243"/>
                </a:lnTo>
                <a:close/>
                <a:moveTo>
                  <a:pt x="3891" y="2163"/>
                </a:moveTo>
                <a:lnTo>
                  <a:pt x="3936" y="2191"/>
                </a:lnTo>
                <a:lnTo>
                  <a:pt x="3981" y="2219"/>
                </a:lnTo>
                <a:lnTo>
                  <a:pt x="4009" y="2226"/>
                </a:lnTo>
                <a:lnTo>
                  <a:pt x="3966" y="2196"/>
                </a:lnTo>
                <a:lnTo>
                  <a:pt x="3922" y="2168"/>
                </a:lnTo>
                <a:lnTo>
                  <a:pt x="3891" y="2163"/>
                </a:lnTo>
                <a:close/>
                <a:moveTo>
                  <a:pt x="3803" y="2112"/>
                </a:moveTo>
                <a:lnTo>
                  <a:pt x="3854" y="2141"/>
                </a:lnTo>
                <a:lnTo>
                  <a:pt x="3887" y="2145"/>
                </a:lnTo>
                <a:lnTo>
                  <a:pt x="3861" y="2129"/>
                </a:lnTo>
                <a:lnTo>
                  <a:pt x="3836" y="2114"/>
                </a:lnTo>
                <a:lnTo>
                  <a:pt x="3803" y="2112"/>
                </a:lnTo>
                <a:close/>
                <a:moveTo>
                  <a:pt x="3740" y="2077"/>
                </a:moveTo>
                <a:lnTo>
                  <a:pt x="3765" y="2090"/>
                </a:lnTo>
                <a:lnTo>
                  <a:pt x="3800" y="2092"/>
                </a:lnTo>
                <a:lnTo>
                  <a:pt x="3773" y="2076"/>
                </a:lnTo>
                <a:lnTo>
                  <a:pt x="3740" y="2077"/>
                </a:lnTo>
                <a:close/>
                <a:moveTo>
                  <a:pt x="3693" y="2052"/>
                </a:moveTo>
                <a:lnTo>
                  <a:pt x="3701" y="2056"/>
                </a:lnTo>
                <a:lnTo>
                  <a:pt x="3720" y="2056"/>
                </a:lnTo>
                <a:lnTo>
                  <a:pt x="3736" y="2055"/>
                </a:lnTo>
                <a:lnTo>
                  <a:pt x="3726" y="2050"/>
                </a:lnTo>
                <a:lnTo>
                  <a:pt x="3693" y="2052"/>
                </a:lnTo>
                <a:close/>
                <a:moveTo>
                  <a:pt x="5166" y="2873"/>
                </a:moveTo>
                <a:lnTo>
                  <a:pt x="5188" y="2920"/>
                </a:lnTo>
                <a:lnTo>
                  <a:pt x="5211" y="2969"/>
                </a:lnTo>
                <a:lnTo>
                  <a:pt x="5232" y="3016"/>
                </a:lnTo>
                <a:lnTo>
                  <a:pt x="5254" y="3064"/>
                </a:lnTo>
                <a:lnTo>
                  <a:pt x="5213" y="2971"/>
                </a:lnTo>
                <a:lnTo>
                  <a:pt x="5171" y="2878"/>
                </a:lnTo>
                <a:lnTo>
                  <a:pt x="5166" y="2873"/>
                </a:lnTo>
                <a:close/>
                <a:moveTo>
                  <a:pt x="5027" y="2600"/>
                </a:moveTo>
                <a:lnTo>
                  <a:pt x="5058" y="2658"/>
                </a:lnTo>
                <a:lnTo>
                  <a:pt x="5088" y="2716"/>
                </a:lnTo>
                <a:lnTo>
                  <a:pt x="5118" y="2774"/>
                </a:lnTo>
                <a:lnTo>
                  <a:pt x="5147" y="2833"/>
                </a:lnTo>
                <a:lnTo>
                  <a:pt x="5153" y="2839"/>
                </a:lnTo>
                <a:lnTo>
                  <a:pt x="5126" y="2782"/>
                </a:lnTo>
                <a:lnTo>
                  <a:pt x="5098" y="2724"/>
                </a:lnTo>
                <a:lnTo>
                  <a:pt x="5069" y="2667"/>
                </a:lnTo>
                <a:lnTo>
                  <a:pt x="5040" y="2610"/>
                </a:lnTo>
                <a:lnTo>
                  <a:pt x="5027" y="2600"/>
                </a:lnTo>
                <a:close/>
                <a:moveTo>
                  <a:pt x="4912" y="2395"/>
                </a:moveTo>
                <a:lnTo>
                  <a:pt x="4961" y="2480"/>
                </a:lnTo>
                <a:lnTo>
                  <a:pt x="4984" y="2522"/>
                </a:lnTo>
                <a:lnTo>
                  <a:pt x="5008" y="2565"/>
                </a:lnTo>
                <a:lnTo>
                  <a:pt x="5022" y="2575"/>
                </a:lnTo>
                <a:lnTo>
                  <a:pt x="5000" y="2533"/>
                </a:lnTo>
                <a:lnTo>
                  <a:pt x="4977" y="2491"/>
                </a:lnTo>
                <a:lnTo>
                  <a:pt x="4931" y="2405"/>
                </a:lnTo>
                <a:lnTo>
                  <a:pt x="4912" y="2395"/>
                </a:lnTo>
                <a:close/>
                <a:moveTo>
                  <a:pt x="4817" y="2238"/>
                </a:moveTo>
                <a:lnTo>
                  <a:pt x="4856" y="2300"/>
                </a:lnTo>
                <a:lnTo>
                  <a:pt x="4874" y="2331"/>
                </a:lnTo>
                <a:lnTo>
                  <a:pt x="4893" y="2363"/>
                </a:lnTo>
                <a:lnTo>
                  <a:pt x="4913" y="2373"/>
                </a:lnTo>
                <a:lnTo>
                  <a:pt x="4877" y="2310"/>
                </a:lnTo>
                <a:lnTo>
                  <a:pt x="4840" y="2248"/>
                </a:lnTo>
                <a:lnTo>
                  <a:pt x="4818" y="2238"/>
                </a:lnTo>
                <a:lnTo>
                  <a:pt x="4817" y="2238"/>
                </a:lnTo>
                <a:close/>
                <a:moveTo>
                  <a:pt x="4744" y="2123"/>
                </a:moveTo>
                <a:lnTo>
                  <a:pt x="4772" y="2166"/>
                </a:lnTo>
                <a:lnTo>
                  <a:pt x="4799" y="2210"/>
                </a:lnTo>
                <a:lnTo>
                  <a:pt x="4822" y="2217"/>
                </a:lnTo>
                <a:lnTo>
                  <a:pt x="4795" y="2173"/>
                </a:lnTo>
                <a:lnTo>
                  <a:pt x="4768" y="2129"/>
                </a:lnTo>
                <a:lnTo>
                  <a:pt x="4744" y="2123"/>
                </a:lnTo>
                <a:close/>
                <a:moveTo>
                  <a:pt x="4681" y="2028"/>
                </a:moveTo>
                <a:lnTo>
                  <a:pt x="4703" y="2061"/>
                </a:lnTo>
                <a:lnTo>
                  <a:pt x="4725" y="2094"/>
                </a:lnTo>
                <a:lnTo>
                  <a:pt x="4750" y="2101"/>
                </a:lnTo>
                <a:lnTo>
                  <a:pt x="4707" y="2033"/>
                </a:lnTo>
                <a:lnTo>
                  <a:pt x="4681" y="2028"/>
                </a:lnTo>
                <a:close/>
                <a:moveTo>
                  <a:pt x="4627" y="1950"/>
                </a:moveTo>
                <a:lnTo>
                  <a:pt x="4661" y="1999"/>
                </a:lnTo>
                <a:lnTo>
                  <a:pt x="4689" y="2004"/>
                </a:lnTo>
                <a:lnTo>
                  <a:pt x="4655" y="1953"/>
                </a:lnTo>
                <a:lnTo>
                  <a:pt x="4627" y="1950"/>
                </a:lnTo>
                <a:close/>
                <a:moveTo>
                  <a:pt x="4582" y="1885"/>
                </a:moveTo>
                <a:lnTo>
                  <a:pt x="4607" y="1921"/>
                </a:lnTo>
                <a:lnTo>
                  <a:pt x="4636" y="1924"/>
                </a:lnTo>
                <a:lnTo>
                  <a:pt x="4610" y="1885"/>
                </a:lnTo>
                <a:lnTo>
                  <a:pt x="4582" y="1885"/>
                </a:lnTo>
                <a:close/>
                <a:moveTo>
                  <a:pt x="4544" y="1833"/>
                </a:moveTo>
                <a:lnTo>
                  <a:pt x="4561" y="1856"/>
                </a:lnTo>
                <a:lnTo>
                  <a:pt x="4590" y="1856"/>
                </a:lnTo>
                <a:lnTo>
                  <a:pt x="4573" y="1831"/>
                </a:lnTo>
                <a:lnTo>
                  <a:pt x="4544" y="1833"/>
                </a:lnTo>
                <a:close/>
                <a:moveTo>
                  <a:pt x="4512" y="1790"/>
                </a:moveTo>
                <a:lnTo>
                  <a:pt x="4522" y="1803"/>
                </a:lnTo>
                <a:lnTo>
                  <a:pt x="4552" y="1801"/>
                </a:lnTo>
                <a:lnTo>
                  <a:pt x="4542" y="1786"/>
                </a:lnTo>
                <a:lnTo>
                  <a:pt x="4512" y="1790"/>
                </a:lnTo>
                <a:close/>
                <a:moveTo>
                  <a:pt x="4486" y="1755"/>
                </a:moveTo>
                <a:lnTo>
                  <a:pt x="4490" y="1760"/>
                </a:lnTo>
                <a:lnTo>
                  <a:pt x="4520" y="1755"/>
                </a:lnTo>
                <a:lnTo>
                  <a:pt x="4516" y="1749"/>
                </a:lnTo>
                <a:lnTo>
                  <a:pt x="4486" y="1755"/>
                </a:lnTo>
                <a:close/>
                <a:moveTo>
                  <a:pt x="5498" y="3740"/>
                </a:moveTo>
                <a:lnTo>
                  <a:pt x="5519" y="3805"/>
                </a:lnTo>
                <a:lnTo>
                  <a:pt x="5539" y="3869"/>
                </a:lnTo>
                <a:lnTo>
                  <a:pt x="5521" y="3809"/>
                </a:lnTo>
                <a:lnTo>
                  <a:pt x="5502" y="3749"/>
                </a:lnTo>
                <a:lnTo>
                  <a:pt x="5498" y="3740"/>
                </a:lnTo>
                <a:close/>
                <a:moveTo>
                  <a:pt x="5289" y="3192"/>
                </a:moveTo>
                <a:lnTo>
                  <a:pt x="5314" y="3251"/>
                </a:lnTo>
                <a:lnTo>
                  <a:pt x="5327" y="3281"/>
                </a:lnTo>
                <a:lnTo>
                  <a:pt x="5339" y="3311"/>
                </a:lnTo>
                <a:lnTo>
                  <a:pt x="5364" y="3370"/>
                </a:lnTo>
                <a:lnTo>
                  <a:pt x="5387" y="3431"/>
                </a:lnTo>
                <a:lnTo>
                  <a:pt x="5410" y="3491"/>
                </a:lnTo>
                <a:lnTo>
                  <a:pt x="5433" y="3553"/>
                </a:lnTo>
                <a:lnTo>
                  <a:pt x="5455" y="3614"/>
                </a:lnTo>
                <a:lnTo>
                  <a:pt x="5476" y="3675"/>
                </a:lnTo>
                <a:lnTo>
                  <a:pt x="5482" y="3687"/>
                </a:lnTo>
                <a:lnTo>
                  <a:pt x="5463" y="3628"/>
                </a:lnTo>
                <a:lnTo>
                  <a:pt x="5443" y="3569"/>
                </a:lnTo>
                <a:lnTo>
                  <a:pt x="5422" y="3510"/>
                </a:lnTo>
                <a:lnTo>
                  <a:pt x="5401" y="3451"/>
                </a:lnTo>
                <a:lnTo>
                  <a:pt x="5379" y="3393"/>
                </a:lnTo>
                <a:lnTo>
                  <a:pt x="5357" y="3335"/>
                </a:lnTo>
                <a:lnTo>
                  <a:pt x="5334" y="3278"/>
                </a:lnTo>
                <a:lnTo>
                  <a:pt x="5311" y="3221"/>
                </a:lnTo>
                <a:lnTo>
                  <a:pt x="5289" y="3192"/>
                </a:lnTo>
                <a:close/>
                <a:moveTo>
                  <a:pt x="5114" y="2822"/>
                </a:moveTo>
                <a:lnTo>
                  <a:pt x="5154" y="2902"/>
                </a:lnTo>
                <a:lnTo>
                  <a:pt x="5193" y="2983"/>
                </a:lnTo>
                <a:lnTo>
                  <a:pt x="5231" y="3064"/>
                </a:lnTo>
                <a:lnTo>
                  <a:pt x="5268" y="3145"/>
                </a:lnTo>
                <a:lnTo>
                  <a:pt x="5292" y="3174"/>
                </a:lnTo>
                <a:lnTo>
                  <a:pt x="5257" y="3094"/>
                </a:lnTo>
                <a:lnTo>
                  <a:pt x="5239" y="3054"/>
                </a:lnTo>
                <a:lnTo>
                  <a:pt x="5221" y="3014"/>
                </a:lnTo>
                <a:lnTo>
                  <a:pt x="5203" y="2974"/>
                </a:lnTo>
                <a:lnTo>
                  <a:pt x="5185" y="2933"/>
                </a:lnTo>
                <a:lnTo>
                  <a:pt x="5147" y="2854"/>
                </a:lnTo>
                <a:lnTo>
                  <a:pt x="5114" y="2822"/>
                </a:lnTo>
                <a:close/>
                <a:moveTo>
                  <a:pt x="4970" y="2559"/>
                </a:moveTo>
                <a:lnTo>
                  <a:pt x="5002" y="2614"/>
                </a:lnTo>
                <a:lnTo>
                  <a:pt x="5033" y="2670"/>
                </a:lnTo>
                <a:lnTo>
                  <a:pt x="5064" y="2727"/>
                </a:lnTo>
                <a:lnTo>
                  <a:pt x="5094" y="2783"/>
                </a:lnTo>
                <a:lnTo>
                  <a:pt x="5128" y="2815"/>
                </a:lnTo>
                <a:lnTo>
                  <a:pt x="5099" y="2758"/>
                </a:lnTo>
                <a:lnTo>
                  <a:pt x="5070" y="2701"/>
                </a:lnTo>
                <a:lnTo>
                  <a:pt x="5040" y="2644"/>
                </a:lnTo>
                <a:lnTo>
                  <a:pt x="5010" y="2587"/>
                </a:lnTo>
                <a:lnTo>
                  <a:pt x="4990" y="2573"/>
                </a:lnTo>
                <a:lnTo>
                  <a:pt x="4970" y="2559"/>
                </a:lnTo>
                <a:close/>
                <a:moveTo>
                  <a:pt x="4853" y="2363"/>
                </a:moveTo>
                <a:lnTo>
                  <a:pt x="4902" y="2444"/>
                </a:lnTo>
                <a:lnTo>
                  <a:pt x="4950" y="2524"/>
                </a:lnTo>
                <a:lnTo>
                  <a:pt x="4971" y="2539"/>
                </a:lnTo>
                <a:lnTo>
                  <a:pt x="4991" y="2553"/>
                </a:lnTo>
                <a:lnTo>
                  <a:pt x="4944" y="2470"/>
                </a:lnTo>
                <a:lnTo>
                  <a:pt x="4897" y="2386"/>
                </a:lnTo>
                <a:lnTo>
                  <a:pt x="4853" y="2363"/>
                </a:lnTo>
                <a:close/>
                <a:moveTo>
                  <a:pt x="4760" y="2218"/>
                </a:moveTo>
                <a:lnTo>
                  <a:pt x="4796" y="2275"/>
                </a:lnTo>
                <a:lnTo>
                  <a:pt x="4833" y="2331"/>
                </a:lnTo>
                <a:lnTo>
                  <a:pt x="4878" y="2354"/>
                </a:lnTo>
                <a:lnTo>
                  <a:pt x="4841" y="2294"/>
                </a:lnTo>
                <a:lnTo>
                  <a:pt x="4804" y="2233"/>
                </a:lnTo>
                <a:lnTo>
                  <a:pt x="4760" y="2218"/>
                </a:lnTo>
                <a:close/>
                <a:moveTo>
                  <a:pt x="4685" y="2108"/>
                </a:moveTo>
                <a:lnTo>
                  <a:pt x="4741" y="2190"/>
                </a:lnTo>
                <a:lnTo>
                  <a:pt x="4786" y="2205"/>
                </a:lnTo>
                <a:lnTo>
                  <a:pt x="4759" y="2162"/>
                </a:lnTo>
                <a:lnTo>
                  <a:pt x="4731" y="2120"/>
                </a:lnTo>
                <a:lnTo>
                  <a:pt x="4685" y="2108"/>
                </a:lnTo>
                <a:close/>
                <a:moveTo>
                  <a:pt x="4621" y="2019"/>
                </a:moveTo>
                <a:lnTo>
                  <a:pt x="4665" y="2080"/>
                </a:lnTo>
                <a:lnTo>
                  <a:pt x="4712" y="2091"/>
                </a:lnTo>
                <a:lnTo>
                  <a:pt x="4669" y="2026"/>
                </a:lnTo>
                <a:lnTo>
                  <a:pt x="4621" y="2019"/>
                </a:lnTo>
                <a:close/>
                <a:moveTo>
                  <a:pt x="4568" y="1946"/>
                </a:moveTo>
                <a:lnTo>
                  <a:pt x="4601" y="1991"/>
                </a:lnTo>
                <a:lnTo>
                  <a:pt x="4649" y="1998"/>
                </a:lnTo>
                <a:lnTo>
                  <a:pt x="4616" y="1949"/>
                </a:lnTo>
                <a:lnTo>
                  <a:pt x="4568" y="1946"/>
                </a:lnTo>
                <a:close/>
                <a:moveTo>
                  <a:pt x="4523" y="1886"/>
                </a:moveTo>
                <a:lnTo>
                  <a:pt x="4547" y="1918"/>
                </a:lnTo>
                <a:lnTo>
                  <a:pt x="4571" y="1919"/>
                </a:lnTo>
                <a:lnTo>
                  <a:pt x="4595" y="1921"/>
                </a:lnTo>
                <a:lnTo>
                  <a:pt x="4571" y="1885"/>
                </a:lnTo>
                <a:lnTo>
                  <a:pt x="4523" y="1886"/>
                </a:lnTo>
                <a:close/>
                <a:moveTo>
                  <a:pt x="4486" y="1838"/>
                </a:moveTo>
                <a:lnTo>
                  <a:pt x="4501" y="1857"/>
                </a:lnTo>
                <a:lnTo>
                  <a:pt x="4550" y="1856"/>
                </a:lnTo>
                <a:lnTo>
                  <a:pt x="4533" y="1834"/>
                </a:lnTo>
                <a:lnTo>
                  <a:pt x="4486" y="1838"/>
                </a:lnTo>
                <a:close/>
                <a:moveTo>
                  <a:pt x="4456" y="1799"/>
                </a:moveTo>
                <a:lnTo>
                  <a:pt x="4464" y="1809"/>
                </a:lnTo>
                <a:lnTo>
                  <a:pt x="4512" y="1804"/>
                </a:lnTo>
                <a:lnTo>
                  <a:pt x="4502" y="1791"/>
                </a:lnTo>
                <a:lnTo>
                  <a:pt x="4456" y="1799"/>
                </a:lnTo>
                <a:close/>
                <a:moveTo>
                  <a:pt x="4431" y="1767"/>
                </a:moveTo>
                <a:lnTo>
                  <a:pt x="4443" y="1766"/>
                </a:lnTo>
                <a:lnTo>
                  <a:pt x="4456" y="1765"/>
                </a:lnTo>
                <a:lnTo>
                  <a:pt x="4479" y="1761"/>
                </a:lnTo>
                <a:lnTo>
                  <a:pt x="4476" y="1757"/>
                </a:lnTo>
                <a:lnTo>
                  <a:pt x="4431" y="1767"/>
                </a:lnTo>
                <a:close/>
                <a:moveTo>
                  <a:pt x="5242" y="3133"/>
                </a:moveTo>
                <a:lnTo>
                  <a:pt x="5256" y="3162"/>
                </a:lnTo>
                <a:lnTo>
                  <a:pt x="5269" y="3191"/>
                </a:lnTo>
                <a:lnTo>
                  <a:pt x="5296" y="3250"/>
                </a:lnTo>
                <a:lnTo>
                  <a:pt x="5321" y="3310"/>
                </a:lnTo>
                <a:lnTo>
                  <a:pt x="5347" y="3370"/>
                </a:lnTo>
                <a:lnTo>
                  <a:pt x="5372" y="3430"/>
                </a:lnTo>
                <a:lnTo>
                  <a:pt x="5384" y="3460"/>
                </a:lnTo>
                <a:lnTo>
                  <a:pt x="5396" y="3490"/>
                </a:lnTo>
                <a:lnTo>
                  <a:pt x="5419" y="3552"/>
                </a:lnTo>
                <a:lnTo>
                  <a:pt x="5442" y="3613"/>
                </a:lnTo>
                <a:lnTo>
                  <a:pt x="5444" y="3617"/>
                </a:lnTo>
                <a:lnTo>
                  <a:pt x="5423" y="3558"/>
                </a:lnTo>
                <a:lnTo>
                  <a:pt x="5402" y="3499"/>
                </a:lnTo>
                <a:lnTo>
                  <a:pt x="5379" y="3441"/>
                </a:lnTo>
                <a:lnTo>
                  <a:pt x="5357" y="3384"/>
                </a:lnTo>
                <a:lnTo>
                  <a:pt x="5345" y="3355"/>
                </a:lnTo>
                <a:lnTo>
                  <a:pt x="5334" y="3327"/>
                </a:lnTo>
                <a:lnTo>
                  <a:pt x="5310" y="3270"/>
                </a:lnTo>
                <a:lnTo>
                  <a:pt x="5286" y="3213"/>
                </a:lnTo>
                <a:lnTo>
                  <a:pt x="5261" y="3157"/>
                </a:lnTo>
                <a:lnTo>
                  <a:pt x="5242" y="3133"/>
                </a:lnTo>
                <a:close/>
                <a:moveTo>
                  <a:pt x="5058" y="2772"/>
                </a:moveTo>
                <a:lnTo>
                  <a:pt x="5100" y="2849"/>
                </a:lnTo>
                <a:lnTo>
                  <a:pt x="5141" y="2927"/>
                </a:lnTo>
                <a:lnTo>
                  <a:pt x="5181" y="3007"/>
                </a:lnTo>
                <a:lnTo>
                  <a:pt x="5220" y="3086"/>
                </a:lnTo>
                <a:lnTo>
                  <a:pt x="5241" y="3111"/>
                </a:lnTo>
                <a:lnTo>
                  <a:pt x="5205" y="3033"/>
                </a:lnTo>
                <a:lnTo>
                  <a:pt x="5167" y="2954"/>
                </a:lnTo>
                <a:lnTo>
                  <a:pt x="5129" y="2876"/>
                </a:lnTo>
                <a:lnTo>
                  <a:pt x="5090" y="2800"/>
                </a:lnTo>
                <a:lnTo>
                  <a:pt x="5058" y="2772"/>
                </a:lnTo>
                <a:close/>
                <a:moveTo>
                  <a:pt x="4910" y="2518"/>
                </a:moveTo>
                <a:lnTo>
                  <a:pt x="4943" y="2572"/>
                </a:lnTo>
                <a:lnTo>
                  <a:pt x="4975" y="2625"/>
                </a:lnTo>
                <a:lnTo>
                  <a:pt x="5006" y="2679"/>
                </a:lnTo>
                <a:lnTo>
                  <a:pt x="5037" y="2734"/>
                </a:lnTo>
                <a:lnTo>
                  <a:pt x="5070" y="2762"/>
                </a:lnTo>
                <a:lnTo>
                  <a:pt x="5040" y="2707"/>
                </a:lnTo>
                <a:lnTo>
                  <a:pt x="5010" y="2652"/>
                </a:lnTo>
                <a:lnTo>
                  <a:pt x="4980" y="2598"/>
                </a:lnTo>
                <a:lnTo>
                  <a:pt x="4949" y="2544"/>
                </a:lnTo>
                <a:lnTo>
                  <a:pt x="4910" y="2518"/>
                </a:lnTo>
                <a:close/>
                <a:moveTo>
                  <a:pt x="4791" y="2332"/>
                </a:moveTo>
                <a:lnTo>
                  <a:pt x="4840" y="2407"/>
                </a:lnTo>
                <a:lnTo>
                  <a:pt x="4865" y="2446"/>
                </a:lnTo>
                <a:lnTo>
                  <a:pt x="4889" y="2485"/>
                </a:lnTo>
                <a:lnTo>
                  <a:pt x="4909" y="2497"/>
                </a:lnTo>
                <a:lnTo>
                  <a:pt x="4929" y="2510"/>
                </a:lnTo>
                <a:lnTo>
                  <a:pt x="4882" y="2432"/>
                </a:lnTo>
                <a:lnTo>
                  <a:pt x="4833" y="2353"/>
                </a:lnTo>
                <a:lnTo>
                  <a:pt x="4812" y="2342"/>
                </a:lnTo>
                <a:lnTo>
                  <a:pt x="4791" y="2332"/>
                </a:lnTo>
                <a:close/>
                <a:moveTo>
                  <a:pt x="4699" y="2199"/>
                </a:moveTo>
                <a:lnTo>
                  <a:pt x="4735" y="2250"/>
                </a:lnTo>
                <a:lnTo>
                  <a:pt x="4770" y="2301"/>
                </a:lnTo>
                <a:lnTo>
                  <a:pt x="4814" y="2322"/>
                </a:lnTo>
                <a:lnTo>
                  <a:pt x="4778" y="2267"/>
                </a:lnTo>
                <a:lnTo>
                  <a:pt x="4742" y="2213"/>
                </a:lnTo>
                <a:lnTo>
                  <a:pt x="4699" y="2199"/>
                </a:lnTo>
                <a:close/>
                <a:moveTo>
                  <a:pt x="4624" y="2095"/>
                </a:moveTo>
                <a:lnTo>
                  <a:pt x="4651" y="2133"/>
                </a:lnTo>
                <a:lnTo>
                  <a:pt x="4679" y="2171"/>
                </a:lnTo>
                <a:lnTo>
                  <a:pt x="4723" y="2184"/>
                </a:lnTo>
                <a:lnTo>
                  <a:pt x="4696" y="2145"/>
                </a:lnTo>
                <a:lnTo>
                  <a:pt x="4669" y="2105"/>
                </a:lnTo>
                <a:lnTo>
                  <a:pt x="4624" y="2095"/>
                </a:lnTo>
                <a:close/>
                <a:moveTo>
                  <a:pt x="4560" y="2011"/>
                </a:moveTo>
                <a:lnTo>
                  <a:pt x="4603" y="2067"/>
                </a:lnTo>
                <a:lnTo>
                  <a:pt x="4649" y="2077"/>
                </a:lnTo>
                <a:lnTo>
                  <a:pt x="4606" y="2017"/>
                </a:lnTo>
                <a:lnTo>
                  <a:pt x="4560" y="2011"/>
                </a:lnTo>
                <a:close/>
                <a:moveTo>
                  <a:pt x="4507" y="1944"/>
                </a:moveTo>
                <a:lnTo>
                  <a:pt x="4539" y="1983"/>
                </a:lnTo>
                <a:lnTo>
                  <a:pt x="4586" y="1989"/>
                </a:lnTo>
                <a:lnTo>
                  <a:pt x="4554" y="1945"/>
                </a:lnTo>
                <a:lnTo>
                  <a:pt x="4507" y="1944"/>
                </a:lnTo>
                <a:close/>
                <a:moveTo>
                  <a:pt x="4464" y="1889"/>
                </a:moveTo>
                <a:lnTo>
                  <a:pt x="4485" y="1916"/>
                </a:lnTo>
                <a:lnTo>
                  <a:pt x="4532" y="1917"/>
                </a:lnTo>
                <a:lnTo>
                  <a:pt x="4510" y="1886"/>
                </a:lnTo>
                <a:lnTo>
                  <a:pt x="4464" y="1889"/>
                </a:lnTo>
                <a:close/>
                <a:moveTo>
                  <a:pt x="4428" y="1844"/>
                </a:moveTo>
                <a:lnTo>
                  <a:pt x="4441" y="1860"/>
                </a:lnTo>
                <a:lnTo>
                  <a:pt x="4488" y="1858"/>
                </a:lnTo>
                <a:lnTo>
                  <a:pt x="4473" y="1839"/>
                </a:lnTo>
                <a:lnTo>
                  <a:pt x="4428" y="1844"/>
                </a:lnTo>
                <a:close/>
                <a:moveTo>
                  <a:pt x="4398" y="1809"/>
                </a:moveTo>
                <a:lnTo>
                  <a:pt x="4404" y="1816"/>
                </a:lnTo>
                <a:lnTo>
                  <a:pt x="4451" y="1810"/>
                </a:lnTo>
                <a:lnTo>
                  <a:pt x="4443" y="1801"/>
                </a:lnTo>
                <a:lnTo>
                  <a:pt x="4398" y="1809"/>
                </a:lnTo>
                <a:close/>
                <a:moveTo>
                  <a:pt x="5191" y="3072"/>
                </a:moveTo>
                <a:lnTo>
                  <a:pt x="5218" y="3127"/>
                </a:lnTo>
                <a:lnTo>
                  <a:pt x="5245" y="3182"/>
                </a:lnTo>
                <a:lnTo>
                  <a:pt x="5271" y="3238"/>
                </a:lnTo>
                <a:lnTo>
                  <a:pt x="5297" y="3294"/>
                </a:lnTo>
                <a:lnTo>
                  <a:pt x="5322" y="3350"/>
                </a:lnTo>
                <a:lnTo>
                  <a:pt x="5346" y="3407"/>
                </a:lnTo>
                <a:lnTo>
                  <a:pt x="5370" y="3464"/>
                </a:lnTo>
                <a:lnTo>
                  <a:pt x="5394" y="3522"/>
                </a:lnTo>
                <a:lnTo>
                  <a:pt x="5372" y="3467"/>
                </a:lnTo>
                <a:lnTo>
                  <a:pt x="5350" y="3412"/>
                </a:lnTo>
                <a:lnTo>
                  <a:pt x="5328" y="3358"/>
                </a:lnTo>
                <a:lnTo>
                  <a:pt x="5305" y="3305"/>
                </a:lnTo>
                <a:lnTo>
                  <a:pt x="5282" y="3251"/>
                </a:lnTo>
                <a:lnTo>
                  <a:pt x="5258" y="3198"/>
                </a:lnTo>
                <a:lnTo>
                  <a:pt x="5233" y="3145"/>
                </a:lnTo>
                <a:lnTo>
                  <a:pt x="5208" y="3092"/>
                </a:lnTo>
                <a:lnTo>
                  <a:pt x="5191" y="3072"/>
                </a:lnTo>
                <a:close/>
                <a:moveTo>
                  <a:pt x="4999" y="2721"/>
                </a:moveTo>
                <a:lnTo>
                  <a:pt x="5043" y="2796"/>
                </a:lnTo>
                <a:lnTo>
                  <a:pt x="5064" y="2834"/>
                </a:lnTo>
                <a:lnTo>
                  <a:pt x="5085" y="2872"/>
                </a:lnTo>
                <a:lnTo>
                  <a:pt x="5106" y="2910"/>
                </a:lnTo>
                <a:lnTo>
                  <a:pt x="5127" y="2948"/>
                </a:lnTo>
                <a:lnTo>
                  <a:pt x="5147" y="2988"/>
                </a:lnTo>
                <a:lnTo>
                  <a:pt x="5167" y="3026"/>
                </a:lnTo>
                <a:lnTo>
                  <a:pt x="5187" y="3048"/>
                </a:lnTo>
                <a:lnTo>
                  <a:pt x="5168" y="3010"/>
                </a:lnTo>
                <a:lnTo>
                  <a:pt x="5149" y="2972"/>
                </a:lnTo>
                <a:lnTo>
                  <a:pt x="5130" y="2933"/>
                </a:lnTo>
                <a:lnTo>
                  <a:pt x="5110" y="2896"/>
                </a:lnTo>
                <a:lnTo>
                  <a:pt x="5070" y="2821"/>
                </a:lnTo>
                <a:lnTo>
                  <a:pt x="5050" y="2784"/>
                </a:lnTo>
                <a:lnTo>
                  <a:pt x="5029" y="2747"/>
                </a:lnTo>
                <a:lnTo>
                  <a:pt x="4999" y="2721"/>
                </a:lnTo>
                <a:close/>
                <a:moveTo>
                  <a:pt x="4847" y="2478"/>
                </a:moveTo>
                <a:lnTo>
                  <a:pt x="4880" y="2529"/>
                </a:lnTo>
                <a:lnTo>
                  <a:pt x="4913" y="2580"/>
                </a:lnTo>
                <a:lnTo>
                  <a:pt x="4945" y="2632"/>
                </a:lnTo>
                <a:lnTo>
                  <a:pt x="4977" y="2684"/>
                </a:lnTo>
                <a:lnTo>
                  <a:pt x="5008" y="2710"/>
                </a:lnTo>
                <a:lnTo>
                  <a:pt x="4978" y="2657"/>
                </a:lnTo>
                <a:lnTo>
                  <a:pt x="4947" y="2605"/>
                </a:lnTo>
                <a:lnTo>
                  <a:pt x="4916" y="2553"/>
                </a:lnTo>
                <a:lnTo>
                  <a:pt x="4884" y="2502"/>
                </a:lnTo>
                <a:lnTo>
                  <a:pt x="4866" y="2490"/>
                </a:lnTo>
                <a:lnTo>
                  <a:pt x="4847" y="2478"/>
                </a:lnTo>
                <a:close/>
                <a:moveTo>
                  <a:pt x="4727" y="2304"/>
                </a:moveTo>
                <a:lnTo>
                  <a:pt x="4776" y="2374"/>
                </a:lnTo>
                <a:lnTo>
                  <a:pt x="4825" y="2446"/>
                </a:lnTo>
                <a:lnTo>
                  <a:pt x="4864" y="2469"/>
                </a:lnTo>
                <a:lnTo>
                  <a:pt x="4840" y="2432"/>
                </a:lnTo>
                <a:lnTo>
                  <a:pt x="4816" y="2394"/>
                </a:lnTo>
                <a:lnTo>
                  <a:pt x="4768" y="2321"/>
                </a:lnTo>
                <a:lnTo>
                  <a:pt x="4750" y="2313"/>
                </a:lnTo>
                <a:lnTo>
                  <a:pt x="4727" y="2304"/>
                </a:lnTo>
                <a:close/>
                <a:moveTo>
                  <a:pt x="4636" y="2181"/>
                </a:moveTo>
                <a:lnTo>
                  <a:pt x="4672" y="2228"/>
                </a:lnTo>
                <a:lnTo>
                  <a:pt x="4707" y="2276"/>
                </a:lnTo>
                <a:lnTo>
                  <a:pt x="4748" y="2291"/>
                </a:lnTo>
                <a:lnTo>
                  <a:pt x="4713" y="2242"/>
                </a:lnTo>
                <a:lnTo>
                  <a:pt x="4679" y="2193"/>
                </a:lnTo>
                <a:lnTo>
                  <a:pt x="4636" y="2181"/>
                </a:lnTo>
                <a:close/>
                <a:moveTo>
                  <a:pt x="4560" y="2083"/>
                </a:moveTo>
                <a:lnTo>
                  <a:pt x="4588" y="2118"/>
                </a:lnTo>
                <a:lnTo>
                  <a:pt x="4615" y="2153"/>
                </a:lnTo>
                <a:lnTo>
                  <a:pt x="4659" y="2165"/>
                </a:lnTo>
                <a:lnTo>
                  <a:pt x="4604" y="2091"/>
                </a:lnTo>
                <a:lnTo>
                  <a:pt x="4560" y="2083"/>
                </a:lnTo>
                <a:close/>
                <a:moveTo>
                  <a:pt x="4497" y="2005"/>
                </a:moveTo>
                <a:lnTo>
                  <a:pt x="4538" y="2055"/>
                </a:lnTo>
                <a:lnTo>
                  <a:pt x="4584" y="2063"/>
                </a:lnTo>
                <a:lnTo>
                  <a:pt x="4542" y="2009"/>
                </a:lnTo>
                <a:lnTo>
                  <a:pt x="4497" y="2005"/>
                </a:lnTo>
                <a:close/>
                <a:moveTo>
                  <a:pt x="4446" y="1943"/>
                </a:moveTo>
                <a:lnTo>
                  <a:pt x="4475" y="1977"/>
                </a:lnTo>
                <a:lnTo>
                  <a:pt x="4521" y="1982"/>
                </a:lnTo>
                <a:lnTo>
                  <a:pt x="4490" y="1943"/>
                </a:lnTo>
                <a:lnTo>
                  <a:pt x="4446" y="1943"/>
                </a:lnTo>
                <a:close/>
                <a:moveTo>
                  <a:pt x="4403" y="1893"/>
                </a:moveTo>
                <a:lnTo>
                  <a:pt x="4422" y="1915"/>
                </a:lnTo>
                <a:lnTo>
                  <a:pt x="4468" y="1916"/>
                </a:lnTo>
                <a:lnTo>
                  <a:pt x="4448" y="1890"/>
                </a:lnTo>
                <a:lnTo>
                  <a:pt x="4403" y="1893"/>
                </a:lnTo>
                <a:close/>
                <a:moveTo>
                  <a:pt x="4368" y="1852"/>
                </a:moveTo>
                <a:lnTo>
                  <a:pt x="4379" y="1864"/>
                </a:lnTo>
                <a:lnTo>
                  <a:pt x="4425" y="1861"/>
                </a:lnTo>
                <a:lnTo>
                  <a:pt x="4412" y="1846"/>
                </a:lnTo>
                <a:lnTo>
                  <a:pt x="4368" y="1852"/>
                </a:lnTo>
                <a:close/>
                <a:moveTo>
                  <a:pt x="4340" y="1820"/>
                </a:moveTo>
                <a:lnTo>
                  <a:pt x="4343" y="1824"/>
                </a:lnTo>
                <a:lnTo>
                  <a:pt x="4389" y="1818"/>
                </a:lnTo>
                <a:lnTo>
                  <a:pt x="4383" y="1812"/>
                </a:lnTo>
                <a:lnTo>
                  <a:pt x="4340" y="1820"/>
                </a:lnTo>
                <a:close/>
                <a:moveTo>
                  <a:pt x="5134" y="3009"/>
                </a:moveTo>
                <a:lnTo>
                  <a:pt x="5160" y="3057"/>
                </a:lnTo>
                <a:lnTo>
                  <a:pt x="5185" y="3106"/>
                </a:lnTo>
                <a:lnTo>
                  <a:pt x="5210" y="3154"/>
                </a:lnTo>
                <a:lnTo>
                  <a:pt x="5235" y="3203"/>
                </a:lnTo>
                <a:lnTo>
                  <a:pt x="5259" y="3252"/>
                </a:lnTo>
                <a:lnTo>
                  <a:pt x="5282" y="3302"/>
                </a:lnTo>
                <a:lnTo>
                  <a:pt x="5305" y="3352"/>
                </a:lnTo>
                <a:lnTo>
                  <a:pt x="5328" y="3402"/>
                </a:lnTo>
                <a:lnTo>
                  <a:pt x="5307" y="3354"/>
                </a:lnTo>
                <a:lnTo>
                  <a:pt x="5286" y="3307"/>
                </a:lnTo>
                <a:lnTo>
                  <a:pt x="5243" y="3213"/>
                </a:lnTo>
                <a:lnTo>
                  <a:pt x="5221" y="3166"/>
                </a:lnTo>
                <a:lnTo>
                  <a:pt x="5198" y="3120"/>
                </a:lnTo>
                <a:lnTo>
                  <a:pt x="5175" y="3074"/>
                </a:lnTo>
                <a:lnTo>
                  <a:pt x="5151" y="3028"/>
                </a:lnTo>
                <a:lnTo>
                  <a:pt x="5134" y="3009"/>
                </a:lnTo>
                <a:close/>
                <a:moveTo>
                  <a:pt x="4935" y="2670"/>
                </a:moveTo>
                <a:lnTo>
                  <a:pt x="4981" y="2743"/>
                </a:lnTo>
                <a:lnTo>
                  <a:pt x="5003" y="2779"/>
                </a:lnTo>
                <a:lnTo>
                  <a:pt x="5025" y="2816"/>
                </a:lnTo>
                <a:lnTo>
                  <a:pt x="5068" y="2889"/>
                </a:lnTo>
                <a:lnTo>
                  <a:pt x="5089" y="2926"/>
                </a:lnTo>
                <a:lnTo>
                  <a:pt x="5110" y="2964"/>
                </a:lnTo>
                <a:lnTo>
                  <a:pt x="5129" y="2985"/>
                </a:lnTo>
                <a:lnTo>
                  <a:pt x="5109" y="2947"/>
                </a:lnTo>
                <a:lnTo>
                  <a:pt x="5089" y="2910"/>
                </a:lnTo>
                <a:lnTo>
                  <a:pt x="5069" y="2874"/>
                </a:lnTo>
                <a:lnTo>
                  <a:pt x="5049" y="2837"/>
                </a:lnTo>
                <a:lnTo>
                  <a:pt x="5008" y="2765"/>
                </a:lnTo>
                <a:lnTo>
                  <a:pt x="4965" y="2694"/>
                </a:lnTo>
                <a:lnTo>
                  <a:pt x="4935" y="2670"/>
                </a:lnTo>
                <a:close/>
                <a:moveTo>
                  <a:pt x="4780" y="2440"/>
                </a:moveTo>
                <a:lnTo>
                  <a:pt x="4814" y="2488"/>
                </a:lnTo>
                <a:lnTo>
                  <a:pt x="4847" y="2536"/>
                </a:lnTo>
                <a:lnTo>
                  <a:pt x="4880" y="2585"/>
                </a:lnTo>
                <a:lnTo>
                  <a:pt x="4912" y="2634"/>
                </a:lnTo>
                <a:lnTo>
                  <a:pt x="4943" y="2658"/>
                </a:lnTo>
                <a:lnTo>
                  <a:pt x="4913" y="2608"/>
                </a:lnTo>
                <a:lnTo>
                  <a:pt x="4881" y="2559"/>
                </a:lnTo>
                <a:lnTo>
                  <a:pt x="4849" y="2510"/>
                </a:lnTo>
                <a:lnTo>
                  <a:pt x="4817" y="2461"/>
                </a:lnTo>
                <a:lnTo>
                  <a:pt x="4780" y="2440"/>
                </a:lnTo>
                <a:close/>
                <a:moveTo>
                  <a:pt x="4662" y="2280"/>
                </a:moveTo>
                <a:lnTo>
                  <a:pt x="4710" y="2343"/>
                </a:lnTo>
                <a:lnTo>
                  <a:pt x="4757" y="2407"/>
                </a:lnTo>
                <a:lnTo>
                  <a:pt x="4796" y="2429"/>
                </a:lnTo>
                <a:lnTo>
                  <a:pt x="4772" y="2394"/>
                </a:lnTo>
                <a:lnTo>
                  <a:pt x="4749" y="2361"/>
                </a:lnTo>
                <a:lnTo>
                  <a:pt x="4702" y="2294"/>
                </a:lnTo>
                <a:lnTo>
                  <a:pt x="4662" y="2280"/>
                </a:lnTo>
                <a:close/>
                <a:moveTo>
                  <a:pt x="4570" y="2163"/>
                </a:moveTo>
                <a:lnTo>
                  <a:pt x="4606" y="2207"/>
                </a:lnTo>
                <a:lnTo>
                  <a:pt x="4641" y="2252"/>
                </a:lnTo>
                <a:lnTo>
                  <a:pt x="4682" y="2266"/>
                </a:lnTo>
                <a:lnTo>
                  <a:pt x="4647" y="2220"/>
                </a:lnTo>
                <a:lnTo>
                  <a:pt x="4612" y="2174"/>
                </a:lnTo>
                <a:lnTo>
                  <a:pt x="4570" y="2163"/>
                </a:lnTo>
                <a:close/>
                <a:moveTo>
                  <a:pt x="4495" y="2072"/>
                </a:moveTo>
                <a:lnTo>
                  <a:pt x="4548" y="2136"/>
                </a:lnTo>
                <a:lnTo>
                  <a:pt x="4591" y="2147"/>
                </a:lnTo>
                <a:lnTo>
                  <a:pt x="4565" y="2113"/>
                </a:lnTo>
                <a:lnTo>
                  <a:pt x="4538" y="2079"/>
                </a:lnTo>
                <a:lnTo>
                  <a:pt x="4495" y="2072"/>
                </a:lnTo>
                <a:close/>
                <a:moveTo>
                  <a:pt x="4433" y="2000"/>
                </a:moveTo>
                <a:lnTo>
                  <a:pt x="4472" y="2045"/>
                </a:lnTo>
                <a:lnTo>
                  <a:pt x="4516" y="2052"/>
                </a:lnTo>
                <a:lnTo>
                  <a:pt x="4477" y="2003"/>
                </a:lnTo>
                <a:lnTo>
                  <a:pt x="4433" y="2000"/>
                </a:lnTo>
                <a:close/>
                <a:moveTo>
                  <a:pt x="4382" y="1943"/>
                </a:moveTo>
                <a:lnTo>
                  <a:pt x="4409" y="1973"/>
                </a:lnTo>
                <a:lnTo>
                  <a:pt x="4454" y="1976"/>
                </a:lnTo>
                <a:lnTo>
                  <a:pt x="4426" y="1943"/>
                </a:lnTo>
                <a:lnTo>
                  <a:pt x="4382" y="1943"/>
                </a:lnTo>
                <a:close/>
                <a:moveTo>
                  <a:pt x="4341" y="1898"/>
                </a:moveTo>
                <a:lnTo>
                  <a:pt x="4358" y="1916"/>
                </a:lnTo>
                <a:lnTo>
                  <a:pt x="4403" y="1915"/>
                </a:lnTo>
                <a:lnTo>
                  <a:pt x="4385" y="1894"/>
                </a:lnTo>
                <a:lnTo>
                  <a:pt x="4341" y="1898"/>
                </a:lnTo>
                <a:close/>
                <a:moveTo>
                  <a:pt x="4308" y="1861"/>
                </a:moveTo>
                <a:lnTo>
                  <a:pt x="4316" y="1870"/>
                </a:lnTo>
                <a:lnTo>
                  <a:pt x="4360" y="1866"/>
                </a:lnTo>
                <a:lnTo>
                  <a:pt x="4351" y="1855"/>
                </a:lnTo>
                <a:lnTo>
                  <a:pt x="4308" y="1861"/>
                </a:lnTo>
                <a:close/>
                <a:moveTo>
                  <a:pt x="4280" y="1832"/>
                </a:moveTo>
                <a:lnTo>
                  <a:pt x="4303" y="1830"/>
                </a:lnTo>
                <a:lnTo>
                  <a:pt x="4326" y="1827"/>
                </a:lnTo>
                <a:lnTo>
                  <a:pt x="4323" y="1824"/>
                </a:lnTo>
                <a:lnTo>
                  <a:pt x="4280" y="1832"/>
                </a:lnTo>
                <a:close/>
                <a:moveTo>
                  <a:pt x="5073" y="2945"/>
                </a:moveTo>
                <a:lnTo>
                  <a:pt x="5119" y="3026"/>
                </a:lnTo>
                <a:lnTo>
                  <a:pt x="5131" y="3046"/>
                </a:lnTo>
                <a:lnTo>
                  <a:pt x="5142" y="3067"/>
                </a:lnTo>
                <a:lnTo>
                  <a:pt x="5164" y="3108"/>
                </a:lnTo>
                <a:lnTo>
                  <a:pt x="5186" y="3149"/>
                </a:lnTo>
                <a:lnTo>
                  <a:pt x="5208" y="3190"/>
                </a:lnTo>
                <a:lnTo>
                  <a:pt x="5229" y="3232"/>
                </a:lnTo>
                <a:lnTo>
                  <a:pt x="5250" y="3273"/>
                </a:lnTo>
                <a:lnTo>
                  <a:pt x="5211" y="3194"/>
                </a:lnTo>
                <a:lnTo>
                  <a:pt x="5192" y="3155"/>
                </a:lnTo>
                <a:lnTo>
                  <a:pt x="5172" y="3116"/>
                </a:lnTo>
                <a:lnTo>
                  <a:pt x="5151" y="3077"/>
                </a:lnTo>
                <a:lnTo>
                  <a:pt x="5131" y="3038"/>
                </a:lnTo>
                <a:lnTo>
                  <a:pt x="5110" y="3000"/>
                </a:lnTo>
                <a:lnTo>
                  <a:pt x="5089" y="2960"/>
                </a:lnTo>
                <a:lnTo>
                  <a:pt x="5073" y="2945"/>
                </a:lnTo>
                <a:close/>
                <a:moveTo>
                  <a:pt x="4867" y="2620"/>
                </a:moveTo>
                <a:lnTo>
                  <a:pt x="4891" y="2654"/>
                </a:lnTo>
                <a:lnTo>
                  <a:pt x="4914" y="2689"/>
                </a:lnTo>
                <a:lnTo>
                  <a:pt x="4959" y="2759"/>
                </a:lnTo>
                <a:lnTo>
                  <a:pt x="4982" y="2794"/>
                </a:lnTo>
                <a:lnTo>
                  <a:pt x="5004" y="2830"/>
                </a:lnTo>
                <a:lnTo>
                  <a:pt x="5026" y="2865"/>
                </a:lnTo>
                <a:lnTo>
                  <a:pt x="5047" y="2901"/>
                </a:lnTo>
                <a:lnTo>
                  <a:pt x="5065" y="2918"/>
                </a:lnTo>
                <a:lnTo>
                  <a:pt x="5024" y="2848"/>
                </a:lnTo>
                <a:lnTo>
                  <a:pt x="4983" y="2778"/>
                </a:lnTo>
                <a:lnTo>
                  <a:pt x="4940" y="2709"/>
                </a:lnTo>
                <a:lnTo>
                  <a:pt x="4896" y="2641"/>
                </a:lnTo>
                <a:lnTo>
                  <a:pt x="4867" y="2620"/>
                </a:lnTo>
                <a:close/>
                <a:moveTo>
                  <a:pt x="4709" y="2401"/>
                </a:moveTo>
                <a:lnTo>
                  <a:pt x="4743" y="2447"/>
                </a:lnTo>
                <a:lnTo>
                  <a:pt x="4777" y="2493"/>
                </a:lnTo>
                <a:lnTo>
                  <a:pt x="4810" y="2538"/>
                </a:lnTo>
                <a:lnTo>
                  <a:pt x="4843" y="2585"/>
                </a:lnTo>
                <a:lnTo>
                  <a:pt x="4873" y="2606"/>
                </a:lnTo>
                <a:lnTo>
                  <a:pt x="4842" y="2559"/>
                </a:lnTo>
                <a:lnTo>
                  <a:pt x="4810" y="2513"/>
                </a:lnTo>
                <a:lnTo>
                  <a:pt x="4778" y="2467"/>
                </a:lnTo>
                <a:lnTo>
                  <a:pt x="4746" y="2420"/>
                </a:lnTo>
                <a:lnTo>
                  <a:pt x="4709" y="2401"/>
                </a:lnTo>
                <a:close/>
                <a:moveTo>
                  <a:pt x="4595" y="2256"/>
                </a:moveTo>
                <a:lnTo>
                  <a:pt x="4640" y="2313"/>
                </a:lnTo>
                <a:lnTo>
                  <a:pt x="4686" y="2370"/>
                </a:lnTo>
                <a:lnTo>
                  <a:pt x="4689" y="2372"/>
                </a:lnTo>
                <a:lnTo>
                  <a:pt x="4706" y="2380"/>
                </a:lnTo>
                <a:lnTo>
                  <a:pt x="4723" y="2389"/>
                </a:lnTo>
                <a:lnTo>
                  <a:pt x="4679" y="2329"/>
                </a:lnTo>
                <a:lnTo>
                  <a:pt x="4633" y="2269"/>
                </a:lnTo>
                <a:lnTo>
                  <a:pt x="4595" y="2256"/>
                </a:lnTo>
                <a:close/>
                <a:moveTo>
                  <a:pt x="4502" y="2147"/>
                </a:moveTo>
                <a:lnTo>
                  <a:pt x="4537" y="2187"/>
                </a:lnTo>
                <a:lnTo>
                  <a:pt x="4572" y="2229"/>
                </a:lnTo>
                <a:lnTo>
                  <a:pt x="4612" y="2242"/>
                </a:lnTo>
                <a:lnTo>
                  <a:pt x="4578" y="2199"/>
                </a:lnTo>
                <a:lnTo>
                  <a:pt x="4543" y="2156"/>
                </a:lnTo>
                <a:lnTo>
                  <a:pt x="4502" y="2147"/>
                </a:lnTo>
                <a:close/>
                <a:moveTo>
                  <a:pt x="4427" y="2062"/>
                </a:moveTo>
                <a:lnTo>
                  <a:pt x="4479" y="2120"/>
                </a:lnTo>
                <a:lnTo>
                  <a:pt x="4521" y="2129"/>
                </a:lnTo>
                <a:lnTo>
                  <a:pt x="4495" y="2098"/>
                </a:lnTo>
                <a:lnTo>
                  <a:pt x="4469" y="2068"/>
                </a:lnTo>
                <a:lnTo>
                  <a:pt x="4427" y="2062"/>
                </a:lnTo>
                <a:close/>
                <a:moveTo>
                  <a:pt x="4366" y="1996"/>
                </a:moveTo>
                <a:lnTo>
                  <a:pt x="4403" y="2036"/>
                </a:lnTo>
                <a:lnTo>
                  <a:pt x="4446" y="2041"/>
                </a:lnTo>
                <a:lnTo>
                  <a:pt x="4409" y="1998"/>
                </a:lnTo>
                <a:lnTo>
                  <a:pt x="4366" y="1996"/>
                </a:lnTo>
                <a:close/>
                <a:moveTo>
                  <a:pt x="4317" y="1945"/>
                </a:moveTo>
                <a:lnTo>
                  <a:pt x="4342" y="1970"/>
                </a:lnTo>
                <a:lnTo>
                  <a:pt x="4385" y="1972"/>
                </a:lnTo>
                <a:lnTo>
                  <a:pt x="4360" y="1943"/>
                </a:lnTo>
                <a:lnTo>
                  <a:pt x="4317" y="1945"/>
                </a:lnTo>
                <a:close/>
                <a:moveTo>
                  <a:pt x="4278" y="1904"/>
                </a:moveTo>
                <a:lnTo>
                  <a:pt x="4292" y="1919"/>
                </a:lnTo>
                <a:lnTo>
                  <a:pt x="4336" y="1917"/>
                </a:lnTo>
                <a:lnTo>
                  <a:pt x="4320" y="1900"/>
                </a:lnTo>
                <a:lnTo>
                  <a:pt x="4278" y="1904"/>
                </a:lnTo>
                <a:close/>
                <a:moveTo>
                  <a:pt x="4246" y="1871"/>
                </a:moveTo>
                <a:lnTo>
                  <a:pt x="4251" y="1877"/>
                </a:lnTo>
                <a:lnTo>
                  <a:pt x="4295" y="1872"/>
                </a:lnTo>
                <a:lnTo>
                  <a:pt x="4287" y="1864"/>
                </a:lnTo>
                <a:lnTo>
                  <a:pt x="4246" y="1871"/>
                </a:lnTo>
                <a:close/>
                <a:moveTo>
                  <a:pt x="5006" y="2880"/>
                </a:moveTo>
                <a:lnTo>
                  <a:pt x="5049" y="2948"/>
                </a:lnTo>
                <a:lnTo>
                  <a:pt x="5090" y="3018"/>
                </a:lnTo>
                <a:lnTo>
                  <a:pt x="5111" y="3053"/>
                </a:lnTo>
                <a:lnTo>
                  <a:pt x="5131" y="3088"/>
                </a:lnTo>
                <a:lnTo>
                  <a:pt x="5170" y="3159"/>
                </a:lnTo>
                <a:lnTo>
                  <a:pt x="5134" y="3092"/>
                </a:lnTo>
                <a:lnTo>
                  <a:pt x="5097" y="3025"/>
                </a:lnTo>
                <a:lnTo>
                  <a:pt x="5059" y="2959"/>
                </a:lnTo>
                <a:lnTo>
                  <a:pt x="5021" y="2893"/>
                </a:lnTo>
                <a:lnTo>
                  <a:pt x="5006" y="2880"/>
                </a:lnTo>
                <a:close/>
                <a:moveTo>
                  <a:pt x="4794" y="2570"/>
                </a:moveTo>
                <a:lnTo>
                  <a:pt x="4842" y="2636"/>
                </a:lnTo>
                <a:lnTo>
                  <a:pt x="4889" y="2702"/>
                </a:lnTo>
                <a:lnTo>
                  <a:pt x="4912" y="2735"/>
                </a:lnTo>
                <a:lnTo>
                  <a:pt x="4934" y="2769"/>
                </a:lnTo>
                <a:lnTo>
                  <a:pt x="4979" y="2837"/>
                </a:lnTo>
                <a:lnTo>
                  <a:pt x="4996" y="2852"/>
                </a:lnTo>
                <a:lnTo>
                  <a:pt x="4975" y="2819"/>
                </a:lnTo>
                <a:lnTo>
                  <a:pt x="4954" y="2785"/>
                </a:lnTo>
                <a:lnTo>
                  <a:pt x="4933" y="2752"/>
                </a:lnTo>
                <a:lnTo>
                  <a:pt x="4911" y="2719"/>
                </a:lnTo>
                <a:lnTo>
                  <a:pt x="4867" y="2654"/>
                </a:lnTo>
                <a:lnTo>
                  <a:pt x="4823" y="2589"/>
                </a:lnTo>
                <a:lnTo>
                  <a:pt x="4794" y="2570"/>
                </a:lnTo>
                <a:close/>
                <a:moveTo>
                  <a:pt x="4638" y="2368"/>
                </a:moveTo>
                <a:lnTo>
                  <a:pt x="4671" y="2409"/>
                </a:lnTo>
                <a:lnTo>
                  <a:pt x="4704" y="2452"/>
                </a:lnTo>
                <a:lnTo>
                  <a:pt x="4736" y="2494"/>
                </a:lnTo>
                <a:lnTo>
                  <a:pt x="4769" y="2536"/>
                </a:lnTo>
                <a:lnTo>
                  <a:pt x="4799" y="2555"/>
                </a:lnTo>
                <a:lnTo>
                  <a:pt x="4768" y="2512"/>
                </a:lnTo>
                <a:lnTo>
                  <a:pt x="4736" y="2469"/>
                </a:lnTo>
                <a:lnTo>
                  <a:pt x="4704" y="2425"/>
                </a:lnTo>
                <a:lnTo>
                  <a:pt x="4671" y="2383"/>
                </a:lnTo>
                <a:lnTo>
                  <a:pt x="4638" y="2368"/>
                </a:lnTo>
                <a:close/>
                <a:moveTo>
                  <a:pt x="4523" y="2233"/>
                </a:moveTo>
                <a:lnTo>
                  <a:pt x="4569" y="2286"/>
                </a:lnTo>
                <a:lnTo>
                  <a:pt x="4614" y="2340"/>
                </a:lnTo>
                <a:lnTo>
                  <a:pt x="4649" y="2355"/>
                </a:lnTo>
                <a:lnTo>
                  <a:pt x="4606" y="2300"/>
                </a:lnTo>
                <a:lnTo>
                  <a:pt x="4561" y="2245"/>
                </a:lnTo>
                <a:lnTo>
                  <a:pt x="4523" y="2233"/>
                </a:lnTo>
                <a:close/>
                <a:moveTo>
                  <a:pt x="4431" y="2132"/>
                </a:moveTo>
                <a:lnTo>
                  <a:pt x="4465" y="2169"/>
                </a:lnTo>
                <a:lnTo>
                  <a:pt x="4499" y="2206"/>
                </a:lnTo>
                <a:lnTo>
                  <a:pt x="4538" y="2218"/>
                </a:lnTo>
                <a:lnTo>
                  <a:pt x="4505" y="2179"/>
                </a:lnTo>
                <a:lnTo>
                  <a:pt x="4471" y="2140"/>
                </a:lnTo>
                <a:lnTo>
                  <a:pt x="4431" y="2132"/>
                </a:lnTo>
                <a:close/>
                <a:moveTo>
                  <a:pt x="4357" y="2054"/>
                </a:moveTo>
                <a:lnTo>
                  <a:pt x="4406" y="2105"/>
                </a:lnTo>
                <a:lnTo>
                  <a:pt x="4448" y="2113"/>
                </a:lnTo>
                <a:lnTo>
                  <a:pt x="4398" y="2059"/>
                </a:lnTo>
                <a:lnTo>
                  <a:pt x="4357" y="2054"/>
                </a:lnTo>
                <a:close/>
                <a:moveTo>
                  <a:pt x="4298" y="1994"/>
                </a:moveTo>
                <a:lnTo>
                  <a:pt x="4332" y="2028"/>
                </a:lnTo>
                <a:lnTo>
                  <a:pt x="4374" y="2033"/>
                </a:lnTo>
                <a:lnTo>
                  <a:pt x="4339" y="1995"/>
                </a:lnTo>
                <a:lnTo>
                  <a:pt x="4298" y="1994"/>
                </a:lnTo>
                <a:close/>
                <a:moveTo>
                  <a:pt x="4251" y="1948"/>
                </a:moveTo>
                <a:lnTo>
                  <a:pt x="4272" y="1969"/>
                </a:lnTo>
                <a:lnTo>
                  <a:pt x="4315" y="1969"/>
                </a:lnTo>
                <a:lnTo>
                  <a:pt x="4292" y="1946"/>
                </a:lnTo>
                <a:lnTo>
                  <a:pt x="4251" y="1948"/>
                </a:lnTo>
                <a:close/>
                <a:moveTo>
                  <a:pt x="4213" y="1912"/>
                </a:moveTo>
                <a:lnTo>
                  <a:pt x="4224" y="1922"/>
                </a:lnTo>
                <a:lnTo>
                  <a:pt x="4267" y="1920"/>
                </a:lnTo>
                <a:lnTo>
                  <a:pt x="4254" y="1907"/>
                </a:lnTo>
                <a:lnTo>
                  <a:pt x="4213" y="1912"/>
                </a:lnTo>
                <a:close/>
                <a:moveTo>
                  <a:pt x="4183" y="1882"/>
                </a:moveTo>
                <a:lnTo>
                  <a:pt x="4185" y="1885"/>
                </a:lnTo>
                <a:lnTo>
                  <a:pt x="4227" y="1879"/>
                </a:lnTo>
                <a:lnTo>
                  <a:pt x="4223" y="1875"/>
                </a:lnTo>
                <a:lnTo>
                  <a:pt x="4183" y="1882"/>
                </a:lnTo>
                <a:close/>
                <a:moveTo>
                  <a:pt x="4123" y="1930"/>
                </a:moveTo>
                <a:lnTo>
                  <a:pt x="4117" y="1925"/>
                </a:lnTo>
                <a:lnTo>
                  <a:pt x="4079" y="1930"/>
                </a:lnTo>
                <a:lnTo>
                  <a:pt x="4083" y="1934"/>
                </a:lnTo>
                <a:lnTo>
                  <a:pt x="4123" y="1930"/>
                </a:lnTo>
                <a:close/>
                <a:moveTo>
                  <a:pt x="4167" y="1970"/>
                </a:moveTo>
                <a:lnTo>
                  <a:pt x="4151" y="1955"/>
                </a:lnTo>
                <a:lnTo>
                  <a:pt x="4113" y="1959"/>
                </a:lnTo>
                <a:lnTo>
                  <a:pt x="4127" y="1971"/>
                </a:lnTo>
                <a:lnTo>
                  <a:pt x="4167" y="1970"/>
                </a:lnTo>
                <a:close/>
                <a:moveTo>
                  <a:pt x="4223" y="2021"/>
                </a:moveTo>
                <a:lnTo>
                  <a:pt x="4194" y="1994"/>
                </a:lnTo>
                <a:lnTo>
                  <a:pt x="4156" y="1995"/>
                </a:lnTo>
                <a:lnTo>
                  <a:pt x="4183" y="2019"/>
                </a:lnTo>
                <a:lnTo>
                  <a:pt x="4223" y="2021"/>
                </a:lnTo>
                <a:close/>
                <a:moveTo>
                  <a:pt x="4292" y="2087"/>
                </a:moveTo>
                <a:lnTo>
                  <a:pt x="4249" y="2045"/>
                </a:lnTo>
                <a:lnTo>
                  <a:pt x="4211" y="2043"/>
                </a:lnTo>
                <a:lnTo>
                  <a:pt x="4253" y="2082"/>
                </a:lnTo>
                <a:lnTo>
                  <a:pt x="4292" y="2087"/>
                </a:lnTo>
                <a:close/>
                <a:moveTo>
                  <a:pt x="4380" y="2175"/>
                </a:moveTo>
                <a:lnTo>
                  <a:pt x="4349" y="2143"/>
                </a:lnTo>
                <a:lnTo>
                  <a:pt x="4318" y="2112"/>
                </a:lnTo>
                <a:lnTo>
                  <a:pt x="4280" y="2106"/>
                </a:lnTo>
                <a:lnTo>
                  <a:pt x="4312" y="2136"/>
                </a:lnTo>
                <a:lnTo>
                  <a:pt x="4343" y="2166"/>
                </a:lnTo>
                <a:lnTo>
                  <a:pt x="4380" y="2175"/>
                </a:lnTo>
                <a:close/>
                <a:moveTo>
                  <a:pt x="4492" y="2293"/>
                </a:moveTo>
                <a:lnTo>
                  <a:pt x="4449" y="2246"/>
                </a:lnTo>
                <a:lnTo>
                  <a:pt x="4406" y="2201"/>
                </a:lnTo>
                <a:lnTo>
                  <a:pt x="4370" y="2192"/>
                </a:lnTo>
                <a:lnTo>
                  <a:pt x="4415" y="2236"/>
                </a:lnTo>
                <a:lnTo>
                  <a:pt x="4459" y="2281"/>
                </a:lnTo>
                <a:lnTo>
                  <a:pt x="4492" y="2293"/>
                </a:lnTo>
                <a:close/>
                <a:moveTo>
                  <a:pt x="4634" y="2457"/>
                </a:moveTo>
                <a:lnTo>
                  <a:pt x="4605" y="2421"/>
                </a:lnTo>
                <a:lnTo>
                  <a:pt x="4576" y="2387"/>
                </a:lnTo>
                <a:lnTo>
                  <a:pt x="4547" y="2354"/>
                </a:lnTo>
                <a:lnTo>
                  <a:pt x="4517" y="2320"/>
                </a:lnTo>
                <a:lnTo>
                  <a:pt x="4485" y="2309"/>
                </a:lnTo>
                <a:lnTo>
                  <a:pt x="4516" y="2341"/>
                </a:lnTo>
                <a:lnTo>
                  <a:pt x="4547" y="2375"/>
                </a:lnTo>
                <a:lnTo>
                  <a:pt x="4577" y="2408"/>
                </a:lnTo>
                <a:lnTo>
                  <a:pt x="4607" y="2443"/>
                </a:lnTo>
                <a:lnTo>
                  <a:pt x="4621" y="2450"/>
                </a:lnTo>
                <a:lnTo>
                  <a:pt x="4634" y="2457"/>
                </a:lnTo>
                <a:close/>
                <a:moveTo>
                  <a:pt x="4839" y="2719"/>
                </a:moveTo>
                <a:lnTo>
                  <a:pt x="4795" y="2661"/>
                </a:lnTo>
                <a:lnTo>
                  <a:pt x="4773" y="2631"/>
                </a:lnTo>
                <a:lnTo>
                  <a:pt x="4751" y="2602"/>
                </a:lnTo>
                <a:lnTo>
                  <a:pt x="4729" y="2574"/>
                </a:lnTo>
                <a:lnTo>
                  <a:pt x="4706" y="2545"/>
                </a:lnTo>
                <a:lnTo>
                  <a:pt x="4684" y="2517"/>
                </a:lnTo>
                <a:lnTo>
                  <a:pt x="4661" y="2489"/>
                </a:lnTo>
                <a:lnTo>
                  <a:pt x="4635" y="2474"/>
                </a:lnTo>
                <a:lnTo>
                  <a:pt x="4684" y="2532"/>
                </a:lnTo>
                <a:lnTo>
                  <a:pt x="4708" y="2561"/>
                </a:lnTo>
                <a:lnTo>
                  <a:pt x="4732" y="2590"/>
                </a:lnTo>
                <a:lnTo>
                  <a:pt x="4755" y="2619"/>
                </a:lnTo>
                <a:lnTo>
                  <a:pt x="4779" y="2649"/>
                </a:lnTo>
                <a:lnTo>
                  <a:pt x="4825" y="2709"/>
                </a:lnTo>
                <a:lnTo>
                  <a:pt x="4839" y="2719"/>
                </a:lnTo>
                <a:close/>
                <a:moveTo>
                  <a:pt x="4976" y="2920"/>
                </a:moveTo>
                <a:lnTo>
                  <a:pt x="4949" y="2879"/>
                </a:lnTo>
                <a:lnTo>
                  <a:pt x="4922" y="2838"/>
                </a:lnTo>
                <a:lnTo>
                  <a:pt x="4894" y="2798"/>
                </a:lnTo>
                <a:lnTo>
                  <a:pt x="4866" y="2758"/>
                </a:lnTo>
                <a:lnTo>
                  <a:pt x="4855" y="2749"/>
                </a:lnTo>
                <a:lnTo>
                  <a:pt x="4886" y="2791"/>
                </a:lnTo>
                <a:lnTo>
                  <a:pt x="4917" y="2834"/>
                </a:lnTo>
                <a:lnTo>
                  <a:pt x="4932" y="2855"/>
                </a:lnTo>
                <a:lnTo>
                  <a:pt x="4947" y="2877"/>
                </a:lnTo>
                <a:lnTo>
                  <a:pt x="4976" y="2920"/>
                </a:lnTo>
                <a:close/>
                <a:moveTo>
                  <a:pt x="4933" y="2814"/>
                </a:moveTo>
                <a:lnTo>
                  <a:pt x="4973" y="2872"/>
                </a:lnTo>
                <a:lnTo>
                  <a:pt x="5011" y="2932"/>
                </a:lnTo>
                <a:lnTo>
                  <a:pt x="5049" y="2992"/>
                </a:lnTo>
                <a:lnTo>
                  <a:pt x="5086" y="3053"/>
                </a:lnTo>
                <a:lnTo>
                  <a:pt x="5052" y="2996"/>
                </a:lnTo>
                <a:lnTo>
                  <a:pt x="5018" y="2938"/>
                </a:lnTo>
                <a:lnTo>
                  <a:pt x="4983" y="2881"/>
                </a:lnTo>
                <a:lnTo>
                  <a:pt x="4965" y="2853"/>
                </a:lnTo>
                <a:lnTo>
                  <a:pt x="4947" y="2826"/>
                </a:lnTo>
                <a:lnTo>
                  <a:pt x="4933" y="2814"/>
                </a:lnTo>
                <a:close/>
                <a:moveTo>
                  <a:pt x="4716" y="2521"/>
                </a:moveTo>
                <a:lnTo>
                  <a:pt x="4765" y="2583"/>
                </a:lnTo>
                <a:lnTo>
                  <a:pt x="4812" y="2645"/>
                </a:lnTo>
                <a:lnTo>
                  <a:pt x="4836" y="2677"/>
                </a:lnTo>
                <a:lnTo>
                  <a:pt x="4859" y="2708"/>
                </a:lnTo>
                <a:lnTo>
                  <a:pt x="4882" y="2740"/>
                </a:lnTo>
                <a:lnTo>
                  <a:pt x="4905" y="2773"/>
                </a:lnTo>
                <a:lnTo>
                  <a:pt x="4920" y="2786"/>
                </a:lnTo>
                <a:lnTo>
                  <a:pt x="4899" y="2754"/>
                </a:lnTo>
                <a:lnTo>
                  <a:pt x="4878" y="2723"/>
                </a:lnTo>
                <a:lnTo>
                  <a:pt x="4856" y="2692"/>
                </a:lnTo>
                <a:lnTo>
                  <a:pt x="4834" y="2661"/>
                </a:lnTo>
                <a:lnTo>
                  <a:pt x="4812" y="2630"/>
                </a:lnTo>
                <a:lnTo>
                  <a:pt x="4790" y="2599"/>
                </a:lnTo>
                <a:lnTo>
                  <a:pt x="4767" y="2568"/>
                </a:lnTo>
                <a:lnTo>
                  <a:pt x="4744" y="2538"/>
                </a:lnTo>
                <a:lnTo>
                  <a:pt x="4716" y="2521"/>
                </a:lnTo>
                <a:close/>
                <a:moveTo>
                  <a:pt x="4563" y="2338"/>
                </a:moveTo>
                <a:lnTo>
                  <a:pt x="4595" y="2375"/>
                </a:lnTo>
                <a:lnTo>
                  <a:pt x="4627" y="2412"/>
                </a:lnTo>
                <a:lnTo>
                  <a:pt x="4658" y="2450"/>
                </a:lnTo>
                <a:lnTo>
                  <a:pt x="4690" y="2488"/>
                </a:lnTo>
                <a:lnTo>
                  <a:pt x="4719" y="2505"/>
                </a:lnTo>
                <a:lnTo>
                  <a:pt x="4689" y="2466"/>
                </a:lnTo>
                <a:lnTo>
                  <a:pt x="4658" y="2428"/>
                </a:lnTo>
                <a:lnTo>
                  <a:pt x="4628" y="2389"/>
                </a:lnTo>
                <a:lnTo>
                  <a:pt x="4596" y="2351"/>
                </a:lnTo>
                <a:lnTo>
                  <a:pt x="4563" y="2338"/>
                </a:lnTo>
                <a:close/>
                <a:moveTo>
                  <a:pt x="4448" y="2212"/>
                </a:moveTo>
                <a:lnTo>
                  <a:pt x="4494" y="2261"/>
                </a:lnTo>
                <a:lnTo>
                  <a:pt x="4539" y="2310"/>
                </a:lnTo>
                <a:lnTo>
                  <a:pt x="4573" y="2323"/>
                </a:lnTo>
                <a:lnTo>
                  <a:pt x="4530" y="2273"/>
                </a:lnTo>
                <a:lnTo>
                  <a:pt x="4485" y="2222"/>
                </a:lnTo>
                <a:lnTo>
                  <a:pt x="4448" y="2212"/>
                </a:lnTo>
                <a:close/>
                <a:moveTo>
                  <a:pt x="4357" y="2118"/>
                </a:moveTo>
                <a:lnTo>
                  <a:pt x="4390" y="2152"/>
                </a:lnTo>
                <a:lnTo>
                  <a:pt x="4423" y="2185"/>
                </a:lnTo>
                <a:lnTo>
                  <a:pt x="4461" y="2196"/>
                </a:lnTo>
                <a:lnTo>
                  <a:pt x="4429" y="2160"/>
                </a:lnTo>
                <a:lnTo>
                  <a:pt x="4396" y="2125"/>
                </a:lnTo>
                <a:lnTo>
                  <a:pt x="4357" y="2118"/>
                </a:lnTo>
                <a:close/>
                <a:moveTo>
                  <a:pt x="4285" y="2048"/>
                </a:moveTo>
                <a:lnTo>
                  <a:pt x="4331" y="2093"/>
                </a:lnTo>
                <a:lnTo>
                  <a:pt x="4372" y="2099"/>
                </a:lnTo>
                <a:lnTo>
                  <a:pt x="4325" y="2051"/>
                </a:lnTo>
                <a:lnTo>
                  <a:pt x="4285" y="2048"/>
                </a:lnTo>
                <a:close/>
                <a:moveTo>
                  <a:pt x="4228" y="1994"/>
                </a:moveTo>
                <a:lnTo>
                  <a:pt x="4258" y="2023"/>
                </a:lnTo>
                <a:lnTo>
                  <a:pt x="4300" y="2026"/>
                </a:lnTo>
                <a:lnTo>
                  <a:pt x="4268" y="1994"/>
                </a:lnTo>
                <a:lnTo>
                  <a:pt x="4228" y="1994"/>
                </a:lnTo>
                <a:close/>
                <a:moveTo>
                  <a:pt x="4183" y="1953"/>
                </a:moveTo>
                <a:lnTo>
                  <a:pt x="4201" y="1969"/>
                </a:lnTo>
                <a:lnTo>
                  <a:pt x="4242" y="1969"/>
                </a:lnTo>
                <a:lnTo>
                  <a:pt x="4223" y="1950"/>
                </a:lnTo>
                <a:lnTo>
                  <a:pt x="4183" y="1953"/>
                </a:lnTo>
                <a:close/>
                <a:moveTo>
                  <a:pt x="4147" y="1920"/>
                </a:moveTo>
                <a:lnTo>
                  <a:pt x="4155" y="1928"/>
                </a:lnTo>
                <a:lnTo>
                  <a:pt x="4196" y="1924"/>
                </a:lnTo>
                <a:lnTo>
                  <a:pt x="4186" y="1915"/>
                </a:lnTo>
                <a:lnTo>
                  <a:pt x="4147" y="1920"/>
                </a:lnTo>
                <a:close/>
                <a:moveTo>
                  <a:pt x="4048" y="1938"/>
                </a:moveTo>
                <a:lnTo>
                  <a:pt x="4045" y="1935"/>
                </a:lnTo>
                <a:lnTo>
                  <a:pt x="4008" y="1941"/>
                </a:lnTo>
                <a:lnTo>
                  <a:pt x="4048" y="1938"/>
                </a:lnTo>
                <a:close/>
                <a:moveTo>
                  <a:pt x="4090" y="1972"/>
                </a:moveTo>
                <a:lnTo>
                  <a:pt x="4078" y="1962"/>
                </a:lnTo>
                <a:lnTo>
                  <a:pt x="4040" y="1966"/>
                </a:lnTo>
                <a:lnTo>
                  <a:pt x="4051" y="1974"/>
                </a:lnTo>
                <a:lnTo>
                  <a:pt x="4090" y="1972"/>
                </a:lnTo>
                <a:close/>
                <a:moveTo>
                  <a:pt x="4143" y="2017"/>
                </a:moveTo>
                <a:lnTo>
                  <a:pt x="4119" y="1997"/>
                </a:lnTo>
                <a:lnTo>
                  <a:pt x="4081" y="1998"/>
                </a:lnTo>
                <a:lnTo>
                  <a:pt x="4104" y="2016"/>
                </a:lnTo>
                <a:lnTo>
                  <a:pt x="4143" y="2017"/>
                </a:lnTo>
                <a:close/>
                <a:moveTo>
                  <a:pt x="4210" y="2076"/>
                </a:moveTo>
                <a:lnTo>
                  <a:pt x="4171" y="2041"/>
                </a:lnTo>
                <a:lnTo>
                  <a:pt x="4133" y="2040"/>
                </a:lnTo>
                <a:lnTo>
                  <a:pt x="4171" y="2072"/>
                </a:lnTo>
                <a:lnTo>
                  <a:pt x="4210" y="2076"/>
                </a:lnTo>
                <a:close/>
                <a:moveTo>
                  <a:pt x="4296" y="2155"/>
                </a:moveTo>
                <a:lnTo>
                  <a:pt x="4237" y="2101"/>
                </a:lnTo>
                <a:lnTo>
                  <a:pt x="4199" y="2096"/>
                </a:lnTo>
                <a:lnTo>
                  <a:pt x="4258" y="2148"/>
                </a:lnTo>
                <a:lnTo>
                  <a:pt x="4296" y="2155"/>
                </a:lnTo>
                <a:close/>
                <a:moveTo>
                  <a:pt x="4406" y="2263"/>
                </a:moveTo>
                <a:lnTo>
                  <a:pt x="4364" y="2222"/>
                </a:lnTo>
                <a:lnTo>
                  <a:pt x="4322" y="2181"/>
                </a:lnTo>
                <a:lnTo>
                  <a:pt x="4286" y="2173"/>
                </a:lnTo>
                <a:lnTo>
                  <a:pt x="4329" y="2212"/>
                </a:lnTo>
                <a:lnTo>
                  <a:pt x="4372" y="2252"/>
                </a:lnTo>
                <a:lnTo>
                  <a:pt x="4406" y="2263"/>
                </a:lnTo>
                <a:close/>
                <a:moveTo>
                  <a:pt x="4549" y="2414"/>
                </a:moveTo>
                <a:lnTo>
                  <a:pt x="4520" y="2383"/>
                </a:lnTo>
                <a:lnTo>
                  <a:pt x="4491" y="2352"/>
                </a:lnTo>
                <a:lnTo>
                  <a:pt x="4462" y="2321"/>
                </a:lnTo>
                <a:lnTo>
                  <a:pt x="4432" y="2290"/>
                </a:lnTo>
                <a:lnTo>
                  <a:pt x="4400" y="2279"/>
                </a:lnTo>
                <a:lnTo>
                  <a:pt x="4431" y="2309"/>
                </a:lnTo>
                <a:lnTo>
                  <a:pt x="4461" y="2340"/>
                </a:lnTo>
                <a:lnTo>
                  <a:pt x="4491" y="2371"/>
                </a:lnTo>
                <a:lnTo>
                  <a:pt x="4521" y="2402"/>
                </a:lnTo>
                <a:lnTo>
                  <a:pt x="4549" y="2414"/>
                </a:lnTo>
                <a:close/>
                <a:moveTo>
                  <a:pt x="4750" y="2653"/>
                </a:moveTo>
                <a:lnTo>
                  <a:pt x="4707" y="2600"/>
                </a:lnTo>
                <a:lnTo>
                  <a:pt x="4664" y="2547"/>
                </a:lnTo>
                <a:lnTo>
                  <a:pt x="4619" y="2495"/>
                </a:lnTo>
                <a:lnTo>
                  <a:pt x="4574" y="2444"/>
                </a:lnTo>
                <a:lnTo>
                  <a:pt x="4549" y="2432"/>
                </a:lnTo>
                <a:lnTo>
                  <a:pt x="4573" y="2458"/>
                </a:lnTo>
                <a:lnTo>
                  <a:pt x="4596" y="2483"/>
                </a:lnTo>
                <a:lnTo>
                  <a:pt x="4643" y="2536"/>
                </a:lnTo>
                <a:lnTo>
                  <a:pt x="4689" y="2589"/>
                </a:lnTo>
                <a:lnTo>
                  <a:pt x="4734" y="2642"/>
                </a:lnTo>
                <a:lnTo>
                  <a:pt x="4750" y="2653"/>
                </a:lnTo>
                <a:close/>
                <a:moveTo>
                  <a:pt x="4919" y="2881"/>
                </a:moveTo>
                <a:lnTo>
                  <a:pt x="4885" y="2833"/>
                </a:lnTo>
                <a:lnTo>
                  <a:pt x="4850" y="2785"/>
                </a:lnTo>
                <a:lnTo>
                  <a:pt x="4815" y="2737"/>
                </a:lnTo>
                <a:lnTo>
                  <a:pt x="4779" y="2690"/>
                </a:lnTo>
                <a:lnTo>
                  <a:pt x="4766" y="2681"/>
                </a:lnTo>
                <a:lnTo>
                  <a:pt x="4805" y="2730"/>
                </a:lnTo>
                <a:lnTo>
                  <a:pt x="4844" y="2780"/>
                </a:lnTo>
                <a:lnTo>
                  <a:pt x="4882" y="2830"/>
                </a:lnTo>
                <a:lnTo>
                  <a:pt x="4919" y="2881"/>
                </a:lnTo>
                <a:close/>
                <a:moveTo>
                  <a:pt x="2767" y="0"/>
                </a:moveTo>
                <a:lnTo>
                  <a:pt x="2797" y="21"/>
                </a:lnTo>
                <a:lnTo>
                  <a:pt x="2826" y="41"/>
                </a:lnTo>
                <a:lnTo>
                  <a:pt x="2885" y="82"/>
                </a:lnTo>
                <a:lnTo>
                  <a:pt x="2944" y="124"/>
                </a:lnTo>
                <a:lnTo>
                  <a:pt x="3002" y="167"/>
                </a:lnTo>
                <a:lnTo>
                  <a:pt x="3059" y="210"/>
                </a:lnTo>
                <a:lnTo>
                  <a:pt x="3088" y="232"/>
                </a:lnTo>
                <a:lnTo>
                  <a:pt x="3117" y="254"/>
                </a:lnTo>
                <a:lnTo>
                  <a:pt x="3173" y="299"/>
                </a:lnTo>
                <a:lnTo>
                  <a:pt x="3229" y="344"/>
                </a:lnTo>
                <a:lnTo>
                  <a:pt x="3285" y="389"/>
                </a:lnTo>
                <a:lnTo>
                  <a:pt x="3340" y="435"/>
                </a:lnTo>
                <a:lnTo>
                  <a:pt x="3395" y="481"/>
                </a:lnTo>
                <a:lnTo>
                  <a:pt x="3449" y="528"/>
                </a:lnTo>
                <a:lnTo>
                  <a:pt x="3503" y="576"/>
                </a:lnTo>
                <a:lnTo>
                  <a:pt x="3556" y="624"/>
                </a:lnTo>
                <a:lnTo>
                  <a:pt x="3609" y="673"/>
                </a:lnTo>
                <a:lnTo>
                  <a:pt x="3661" y="722"/>
                </a:lnTo>
                <a:lnTo>
                  <a:pt x="3713" y="772"/>
                </a:lnTo>
                <a:lnTo>
                  <a:pt x="3764" y="823"/>
                </a:lnTo>
                <a:lnTo>
                  <a:pt x="3815" y="874"/>
                </a:lnTo>
                <a:lnTo>
                  <a:pt x="3865" y="925"/>
                </a:lnTo>
                <a:lnTo>
                  <a:pt x="3914" y="977"/>
                </a:lnTo>
                <a:lnTo>
                  <a:pt x="3964" y="1029"/>
                </a:lnTo>
                <a:lnTo>
                  <a:pt x="4012" y="1082"/>
                </a:lnTo>
                <a:lnTo>
                  <a:pt x="4060" y="1136"/>
                </a:lnTo>
                <a:lnTo>
                  <a:pt x="4108" y="1189"/>
                </a:lnTo>
                <a:lnTo>
                  <a:pt x="4155" y="1244"/>
                </a:lnTo>
                <a:lnTo>
                  <a:pt x="4201" y="1299"/>
                </a:lnTo>
                <a:lnTo>
                  <a:pt x="4247" y="1355"/>
                </a:lnTo>
                <a:lnTo>
                  <a:pt x="4292" y="1411"/>
                </a:lnTo>
                <a:lnTo>
                  <a:pt x="4337" y="1467"/>
                </a:lnTo>
                <a:lnTo>
                  <a:pt x="4381" y="1524"/>
                </a:lnTo>
                <a:lnTo>
                  <a:pt x="4424" y="1581"/>
                </a:lnTo>
                <a:lnTo>
                  <a:pt x="4590" y="1498"/>
                </a:lnTo>
                <a:lnTo>
                  <a:pt x="4670" y="1458"/>
                </a:lnTo>
                <a:lnTo>
                  <a:pt x="4748" y="1419"/>
                </a:lnTo>
                <a:lnTo>
                  <a:pt x="4827" y="1382"/>
                </a:lnTo>
                <a:lnTo>
                  <a:pt x="4866" y="1364"/>
                </a:lnTo>
                <a:lnTo>
                  <a:pt x="4904" y="1345"/>
                </a:lnTo>
                <a:lnTo>
                  <a:pt x="4943" y="1328"/>
                </a:lnTo>
                <a:lnTo>
                  <a:pt x="4983" y="1312"/>
                </a:lnTo>
                <a:lnTo>
                  <a:pt x="5022" y="1296"/>
                </a:lnTo>
                <a:lnTo>
                  <a:pt x="5061" y="1281"/>
                </a:lnTo>
                <a:lnTo>
                  <a:pt x="5101" y="1266"/>
                </a:lnTo>
                <a:lnTo>
                  <a:pt x="5141" y="1252"/>
                </a:lnTo>
                <a:lnTo>
                  <a:pt x="5181" y="1239"/>
                </a:lnTo>
                <a:lnTo>
                  <a:pt x="5222" y="1226"/>
                </a:lnTo>
                <a:lnTo>
                  <a:pt x="5263" y="1214"/>
                </a:lnTo>
                <a:lnTo>
                  <a:pt x="5304" y="1203"/>
                </a:lnTo>
                <a:lnTo>
                  <a:pt x="5347" y="1193"/>
                </a:lnTo>
                <a:lnTo>
                  <a:pt x="5389" y="1184"/>
                </a:lnTo>
                <a:lnTo>
                  <a:pt x="5433" y="1175"/>
                </a:lnTo>
                <a:lnTo>
                  <a:pt x="5477" y="1167"/>
                </a:lnTo>
                <a:lnTo>
                  <a:pt x="5499" y="1164"/>
                </a:lnTo>
                <a:lnTo>
                  <a:pt x="5522" y="1161"/>
                </a:lnTo>
                <a:lnTo>
                  <a:pt x="5568" y="1155"/>
                </a:lnTo>
                <a:lnTo>
                  <a:pt x="5614" y="1150"/>
                </a:lnTo>
                <a:lnTo>
                  <a:pt x="5638" y="1148"/>
                </a:lnTo>
                <a:lnTo>
                  <a:pt x="5662" y="1146"/>
                </a:lnTo>
                <a:lnTo>
                  <a:pt x="5711" y="1144"/>
                </a:lnTo>
                <a:lnTo>
                  <a:pt x="5760" y="1142"/>
                </a:lnTo>
                <a:lnTo>
                  <a:pt x="5760" y="1191"/>
                </a:lnTo>
                <a:lnTo>
                  <a:pt x="5726" y="1192"/>
                </a:lnTo>
                <a:lnTo>
                  <a:pt x="5692" y="1194"/>
                </a:lnTo>
                <a:lnTo>
                  <a:pt x="5659" y="1196"/>
                </a:lnTo>
                <a:lnTo>
                  <a:pt x="5626" y="1199"/>
                </a:lnTo>
                <a:lnTo>
                  <a:pt x="5594" y="1202"/>
                </a:lnTo>
                <a:lnTo>
                  <a:pt x="5562" y="1205"/>
                </a:lnTo>
                <a:lnTo>
                  <a:pt x="5531" y="1209"/>
                </a:lnTo>
                <a:lnTo>
                  <a:pt x="5499" y="1214"/>
                </a:lnTo>
                <a:lnTo>
                  <a:pt x="5469" y="1218"/>
                </a:lnTo>
                <a:lnTo>
                  <a:pt x="5438" y="1224"/>
                </a:lnTo>
                <a:lnTo>
                  <a:pt x="5408" y="1229"/>
                </a:lnTo>
                <a:lnTo>
                  <a:pt x="5378" y="1236"/>
                </a:lnTo>
                <a:lnTo>
                  <a:pt x="5349" y="1242"/>
                </a:lnTo>
                <a:lnTo>
                  <a:pt x="5320" y="1249"/>
                </a:lnTo>
                <a:lnTo>
                  <a:pt x="5291" y="1256"/>
                </a:lnTo>
                <a:lnTo>
                  <a:pt x="5262" y="1264"/>
                </a:lnTo>
                <a:lnTo>
                  <a:pt x="5288" y="1259"/>
                </a:lnTo>
                <a:lnTo>
                  <a:pt x="5313" y="1254"/>
                </a:lnTo>
                <a:lnTo>
                  <a:pt x="5366" y="1245"/>
                </a:lnTo>
                <a:lnTo>
                  <a:pt x="5392" y="1241"/>
                </a:lnTo>
                <a:lnTo>
                  <a:pt x="5419" y="1237"/>
                </a:lnTo>
                <a:lnTo>
                  <a:pt x="5446" y="1233"/>
                </a:lnTo>
                <a:lnTo>
                  <a:pt x="5473" y="1230"/>
                </a:lnTo>
                <a:lnTo>
                  <a:pt x="5501" y="1228"/>
                </a:lnTo>
                <a:lnTo>
                  <a:pt x="5528" y="1225"/>
                </a:lnTo>
                <a:lnTo>
                  <a:pt x="5557" y="1223"/>
                </a:lnTo>
                <a:lnTo>
                  <a:pt x="5585" y="1221"/>
                </a:lnTo>
                <a:lnTo>
                  <a:pt x="5614" y="1220"/>
                </a:lnTo>
                <a:lnTo>
                  <a:pt x="5643" y="1219"/>
                </a:lnTo>
                <a:lnTo>
                  <a:pt x="5673" y="1219"/>
                </a:lnTo>
                <a:lnTo>
                  <a:pt x="5702" y="1218"/>
                </a:lnTo>
                <a:lnTo>
                  <a:pt x="5731" y="1219"/>
                </a:lnTo>
                <a:lnTo>
                  <a:pt x="5760" y="1220"/>
                </a:lnTo>
                <a:lnTo>
                  <a:pt x="5760" y="1267"/>
                </a:lnTo>
                <a:lnTo>
                  <a:pt x="5731" y="1266"/>
                </a:lnTo>
                <a:lnTo>
                  <a:pt x="5702" y="1266"/>
                </a:lnTo>
                <a:lnTo>
                  <a:pt x="5663" y="1266"/>
                </a:lnTo>
                <a:lnTo>
                  <a:pt x="5625" y="1267"/>
                </a:lnTo>
                <a:lnTo>
                  <a:pt x="5588" y="1269"/>
                </a:lnTo>
                <a:lnTo>
                  <a:pt x="5550" y="1271"/>
                </a:lnTo>
                <a:lnTo>
                  <a:pt x="5532" y="1273"/>
                </a:lnTo>
                <a:lnTo>
                  <a:pt x="5514" y="1274"/>
                </a:lnTo>
                <a:lnTo>
                  <a:pt x="5478" y="1278"/>
                </a:lnTo>
                <a:lnTo>
                  <a:pt x="5442" y="1282"/>
                </a:lnTo>
                <a:lnTo>
                  <a:pt x="5407" y="1286"/>
                </a:lnTo>
                <a:lnTo>
                  <a:pt x="5373" y="1292"/>
                </a:lnTo>
                <a:lnTo>
                  <a:pt x="5338" y="1298"/>
                </a:lnTo>
                <a:lnTo>
                  <a:pt x="5305" y="1304"/>
                </a:lnTo>
                <a:lnTo>
                  <a:pt x="5271" y="1311"/>
                </a:lnTo>
                <a:lnTo>
                  <a:pt x="5238" y="1318"/>
                </a:lnTo>
                <a:lnTo>
                  <a:pt x="5205" y="1326"/>
                </a:lnTo>
                <a:lnTo>
                  <a:pt x="5173" y="1335"/>
                </a:lnTo>
                <a:lnTo>
                  <a:pt x="5141" y="1343"/>
                </a:lnTo>
                <a:lnTo>
                  <a:pt x="5169" y="1337"/>
                </a:lnTo>
                <a:lnTo>
                  <a:pt x="5198" y="1332"/>
                </a:lnTo>
                <a:lnTo>
                  <a:pt x="5227" y="1326"/>
                </a:lnTo>
                <a:lnTo>
                  <a:pt x="5257" y="1321"/>
                </a:lnTo>
                <a:lnTo>
                  <a:pt x="5286" y="1317"/>
                </a:lnTo>
                <a:lnTo>
                  <a:pt x="5316" y="1312"/>
                </a:lnTo>
                <a:lnTo>
                  <a:pt x="5346" y="1309"/>
                </a:lnTo>
                <a:lnTo>
                  <a:pt x="5377" y="1305"/>
                </a:lnTo>
                <a:lnTo>
                  <a:pt x="5408" y="1302"/>
                </a:lnTo>
                <a:lnTo>
                  <a:pt x="5439" y="1300"/>
                </a:lnTo>
                <a:lnTo>
                  <a:pt x="5471" y="1298"/>
                </a:lnTo>
                <a:lnTo>
                  <a:pt x="5503" y="1296"/>
                </a:lnTo>
                <a:lnTo>
                  <a:pt x="5535" y="1295"/>
                </a:lnTo>
                <a:lnTo>
                  <a:pt x="5568" y="1295"/>
                </a:lnTo>
                <a:lnTo>
                  <a:pt x="5601" y="1295"/>
                </a:lnTo>
                <a:lnTo>
                  <a:pt x="5635" y="1295"/>
                </a:lnTo>
                <a:lnTo>
                  <a:pt x="5667" y="1296"/>
                </a:lnTo>
                <a:lnTo>
                  <a:pt x="5698" y="1298"/>
                </a:lnTo>
                <a:lnTo>
                  <a:pt x="5729" y="1301"/>
                </a:lnTo>
                <a:lnTo>
                  <a:pt x="5760" y="1304"/>
                </a:lnTo>
                <a:lnTo>
                  <a:pt x="5760" y="1351"/>
                </a:lnTo>
                <a:lnTo>
                  <a:pt x="5729" y="1348"/>
                </a:lnTo>
                <a:lnTo>
                  <a:pt x="5697" y="1344"/>
                </a:lnTo>
                <a:lnTo>
                  <a:pt x="5666" y="1342"/>
                </a:lnTo>
                <a:lnTo>
                  <a:pt x="5634" y="1341"/>
                </a:lnTo>
                <a:lnTo>
                  <a:pt x="5591" y="1340"/>
                </a:lnTo>
                <a:lnTo>
                  <a:pt x="5549" y="1341"/>
                </a:lnTo>
                <a:lnTo>
                  <a:pt x="5508" y="1342"/>
                </a:lnTo>
                <a:lnTo>
                  <a:pt x="5467" y="1344"/>
                </a:lnTo>
                <a:lnTo>
                  <a:pt x="5427" y="1348"/>
                </a:lnTo>
                <a:lnTo>
                  <a:pt x="5388" y="1351"/>
                </a:lnTo>
                <a:lnTo>
                  <a:pt x="5349" y="1355"/>
                </a:lnTo>
                <a:lnTo>
                  <a:pt x="5311" y="1360"/>
                </a:lnTo>
                <a:lnTo>
                  <a:pt x="5273" y="1366"/>
                </a:lnTo>
                <a:lnTo>
                  <a:pt x="5235" y="1372"/>
                </a:lnTo>
                <a:lnTo>
                  <a:pt x="5199" y="1379"/>
                </a:lnTo>
                <a:lnTo>
                  <a:pt x="5162" y="1386"/>
                </a:lnTo>
                <a:lnTo>
                  <a:pt x="5126" y="1394"/>
                </a:lnTo>
                <a:lnTo>
                  <a:pt x="5090" y="1403"/>
                </a:lnTo>
                <a:lnTo>
                  <a:pt x="5054" y="1412"/>
                </a:lnTo>
                <a:lnTo>
                  <a:pt x="5019" y="1422"/>
                </a:lnTo>
                <a:lnTo>
                  <a:pt x="5035" y="1419"/>
                </a:lnTo>
                <a:lnTo>
                  <a:pt x="5051" y="1415"/>
                </a:lnTo>
                <a:lnTo>
                  <a:pt x="5083" y="1409"/>
                </a:lnTo>
                <a:lnTo>
                  <a:pt x="5115" y="1403"/>
                </a:lnTo>
                <a:lnTo>
                  <a:pt x="5147" y="1397"/>
                </a:lnTo>
                <a:lnTo>
                  <a:pt x="5180" y="1392"/>
                </a:lnTo>
                <a:lnTo>
                  <a:pt x="5213" y="1388"/>
                </a:lnTo>
                <a:lnTo>
                  <a:pt x="5247" y="1384"/>
                </a:lnTo>
                <a:lnTo>
                  <a:pt x="5281" y="1380"/>
                </a:lnTo>
                <a:lnTo>
                  <a:pt x="5315" y="1377"/>
                </a:lnTo>
                <a:lnTo>
                  <a:pt x="5350" y="1375"/>
                </a:lnTo>
                <a:lnTo>
                  <a:pt x="5385" y="1373"/>
                </a:lnTo>
                <a:lnTo>
                  <a:pt x="5420" y="1372"/>
                </a:lnTo>
                <a:lnTo>
                  <a:pt x="5456" y="1371"/>
                </a:lnTo>
                <a:lnTo>
                  <a:pt x="5493" y="1371"/>
                </a:lnTo>
                <a:lnTo>
                  <a:pt x="5530" y="1372"/>
                </a:lnTo>
                <a:lnTo>
                  <a:pt x="5568" y="1373"/>
                </a:lnTo>
                <a:lnTo>
                  <a:pt x="5617" y="1376"/>
                </a:lnTo>
                <a:lnTo>
                  <a:pt x="5665" y="1382"/>
                </a:lnTo>
                <a:lnTo>
                  <a:pt x="5689" y="1385"/>
                </a:lnTo>
                <a:lnTo>
                  <a:pt x="5713" y="1388"/>
                </a:lnTo>
                <a:lnTo>
                  <a:pt x="5760" y="1396"/>
                </a:lnTo>
                <a:lnTo>
                  <a:pt x="5760" y="1441"/>
                </a:lnTo>
                <a:lnTo>
                  <a:pt x="5736" y="1436"/>
                </a:lnTo>
                <a:lnTo>
                  <a:pt x="5712" y="1432"/>
                </a:lnTo>
                <a:lnTo>
                  <a:pt x="5688" y="1429"/>
                </a:lnTo>
                <a:lnTo>
                  <a:pt x="5664" y="1425"/>
                </a:lnTo>
                <a:lnTo>
                  <a:pt x="5615" y="1420"/>
                </a:lnTo>
                <a:lnTo>
                  <a:pt x="5591" y="1418"/>
                </a:lnTo>
                <a:lnTo>
                  <a:pt x="5566" y="1416"/>
                </a:lnTo>
                <a:lnTo>
                  <a:pt x="5519" y="1415"/>
                </a:lnTo>
                <a:lnTo>
                  <a:pt x="5496" y="1415"/>
                </a:lnTo>
                <a:lnTo>
                  <a:pt x="5473" y="1415"/>
                </a:lnTo>
                <a:lnTo>
                  <a:pt x="5428" y="1415"/>
                </a:lnTo>
                <a:lnTo>
                  <a:pt x="5406" y="1416"/>
                </a:lnTo>
                <a:lnTo>
                  <a:pt x="5384" y="1417"/>
                </a:lnTo>
                <a:lnTo>
                  <a:pt x="5340" y="1419"/>
                </a:lnTo>
                <a:lnTo>
                  <a:pt x="5298" y="1422"/>
                </a:lnTo>
                <a:lnTo>
                  <a:pt x="5255" y="1427"/>
                </a:lnTo>
                <a:lnTo>
                  <a:pt x="5214" y="1432"/>
                </a:lnTo>
                <a:lnTo>
                  <a:pt x="5173" y="1437"/>
                </a:lnTo>
                <a:lnTo>
                  <a:pt x="5132" y="1444"/>
                </a:lnTo>
                <a:lnTo>
                  <a:pt x="5092" y="1451"/>
                </a:lnTo>
                <a:lnTo>
                  <a:pt x="5052" y="1459"/>
                </a:lnTo>
                <a:lnTo>
                  <a:pt x="5013" y="1468"/>
                </a:lnTo>
                <a:lnTo>
                  <a:pt x="4974" y="1477"/>
                </a:lnTo>
                <a:lnTo>
                  <a:pt x="4935" y="1488"/>
                </a:lnTo>
                <a:lnTo>
                  <a:pt x="4896" y="1498"/>
                </a:lnTo>
                <a:lnTo>
                  <a:pt x="4931" y="1491"/>
                </a:lnTo>
                <a:lnTo>
                  <a:pt x="4966" y="1484"/>
                </a:lnTo>
                <a:lnTo>
                  <a:pt x="5002" y="1477"/>
                </a:lnTo>
                <a:lnTo>
                  <a:pt x="5038" y="1471"/>
                </a:lnTo>
                <a:lnTo>
                  <a:pt x="5074" y="1466"/>
                </a:lnTo>
                <a:lnTo>
                  <a:pt x="5110" y="1461"/>
                </a:lnTo>
                <a:lnTo>
                  <a:pt x="5147" y="1457"/>
                </a:lnTo>
                <a:lnTo>
                  <a:pt x="5184" y="1453"/>
                </a:lnTo>
                <a:lnTo>
                  <a:pt x="5222" y="1450"/>
                </a:lnTo>
                <a:lnTo>
                  <a:pt x="5260" y="1448"/>
                </a:lnTo>
                <a:lnTo>
                  <a:pt x="5298" y="1446"/>
                </a:lnTo>
                <a:lnTo>
                  <a:pt x="5338" y="1446"/>
                </a:lnTo>
                <a:lnTo>
                  <a:pt x="5377" y="1445"/>
                </a:lnTo>
                <a:lnTo>
                  <a:pt x="5418" y="1446"/>
                </a:lnTo>
                <a:lnTo>
                  <a:pt x="5459" y="1447"/>
                </a:lnTo>
                <a:lnTo>
                  <a:pt x="5500" y="1450"/>
                </a:lnTo>
                <a:lnTo>
                  <a:pt x="5534" y="1453"/>
                </a:lnTo>
                <a:lnTo>
                  <a:pt x="5567" y="1457"/>
                </a:lnTo>
                <a:lnTo>
                  <a:pt x="5600" y="1461"/>
                </a:lnTo>
                <a:lnTo>
                  <a:pt x="5632" y="1467"/>
                </a:lnTo>
                <a:lnTo>
                  <a:pt x="5665" y="1473"/>
                </a:lnTo>
                <a:lnTo>
                  <a:pt x="5681" y="1476"/>
                </a:lnTo>
                <a:lnTo>
                  <a:pt x="5697" y="1479"/>
                </a:lnTo>
                <a:lnTo>
                  <a:pt x="5713" y="1483"/>
                </a:lnTo>
                <a:lnTo>
                  <a:pt x="5729" y="1487"/>
                </a:lnTo>
                <a:lnTo>
                  <a:pt x="5760" y="1495"/>
                </a:lnTo>
                <a:lnTo>
                  <a:pt x="5760" y="1538"/>
                </a:lnTo>
                <a:lnTo>
                  <a:pt x="5728" y="1530"/>
                </a:lnTo>
                <a:lnTo>
                  <a:pt x="5696" y="1522"/>
                </a:lnTo>
                <a:lnTo>
                  <a:pt x="5664" y="1515"/>
                </a:lnTo>
                <a:lnTo>
                  <a:pt x="5631" y="1508"/>
                </a:lnTo>
                <a:lnTo>
                  <a:pt x="5598" y="1503"/>
                </a:lnTo>
                <a:lnTo>
                  <a:pt x="5565" y="1498"/>
                </a:lnTo>
                <a:lnTo>
                  <a:pt x="5531" y="1494"/>
                </a:lnTo>
                <a:lnTo>
                  <a:pt x="5498" y="1491"/>
                </a:lnTo>
                <a:lnTo>
                  <a:pt x="5447" y="1488"/>
                </a:lnTo>
                <a:lnTo>
                  <a:pt x="5422" y="1488"/>
                </a:lnTo>
                <a:lnTo>
                  <a:pt x="5397" y="1487"/>
                </a:lnTo>
                <a:lnTo>
                  <a:pt x="5348" y="1487"/>
                </a:lnTo>
                <a:lnTo>
                  <a:pt x="5324" y="1487"/>
                </a:lnTo>
                <a:lnTo>
                  <a:pt x="5301" y="1488"/>
                </a:lnTo>
                <a:lnTo>
                  <a:pt x="5253" y="1490"/>
                </a:lnTo>
                <a:lnTo>
                  <a:pt x="5207" y="1493"/>
                </a:lnTo>
                <a:lnTo>
                  <a:pt x="5161" y="1497"/>
                </a:lnTo>
                <a:lnTo>
                  <a:pt x="5116" y="1502"/>
                </a:lnTo>
                <a:lnTo>
                  <a:pt x="5094" y="1505"/>
                </a:lnTo>
                <a:lnTo>
                  <a:pt x="5072" y="1508"/>
                </a:lnTo>
                <a:lnTo>
                  <a:pt x="5028" y="1515"/>
                </a:lnTo>
                <a:lnTo>
                  <a:pt x="4984" y="1522"/>
                </a:lnTo>
                <a:lnTo>
                  <a:pt x="4941" y="1531"/>
                </a:lnTo>
                <a:lnTo>
                  <a:pt x="4898" y="1540"/>
                </a:lnTo>
                <a:lnTo>
                  <a:pt x="4856" y="1550"/>
                </a:lnTo>
                <a:lnTo>
                  <a:pt x="4814" y="1561"/>
                </a:lnTo>
                <a:lnTo>
                  <a:pt x="4771" y="1572"/>
                </a:lnTo>
                <a:lnTo>
                  <a:pt x="4810" y="1564"/>
                </a:lnTo>
                <a:lnTo>
                  <a:pt x="4829" y="1560"/>
                </a:lnTo>
                <a:lnTo>
                  <a:pt x="4849" y="1557"/>
                </a:lnTo>
                <a:lnTo>
                  <a:pt x="4888" y="1550"/>
                </a:lnTo>
                <a:lnTo>
                  <a:pt x="4927" y="1543"/>
                </a:lnTo>
                <a:lnTo>
                  <a:pt x="4966" y="1538"/>
                </a:lnTo>
                <a:lnTo>
                  <a:pt x="5006" y="1533"/>
                </a:lnTo>
                <a:lnTo>
                  <a:pt x="5046" y="1528"/>
                </a:lnTo>
                <a:lnTo>
                  <a:pt x="5087" y="1525"/>
                </a:lnTo>
                <a:lnTo>
                  <a:pt x="5128" y="1522"/>
                </a:lnTo>
                <a:lnTo>
                  <a:pt x="5170" y="1520"/>
                </a:lnTo>
                <a:lnTo>
                  <a:pt x="5212" y="1519"/>
                </a:lnTo>
                <a:lnTo>
                  <a:pt x="5255" y="1519"/>
                </a:lnTo>
                <a:lnTo>
                  <a:pt x="5298" y="1519"/>
                </a:lnTo>
                <a:lnTo>
                  <a:pt x="5342" y="1521"/>
                </a:lnTo>
                <a:lnTo>
                  <a:pt x="5387" y="1523"/>
                </a:lnTo>
                <a:lnTo>
                  <a:pt x="5433" y="1526"/>
                </a:lnTo>
                <a:lnTo>
                  <a:pt x="5475" y="1532"/>
                </a:lnTo>
                <a:lnTo>
                  <a:pt x="5496" y="1535"/>
                </a:lnTo>
                <a:lnTo>
                  <a:pt x="5517" y="1538"/>
                </a:lnTo>
                <a:lnTo>
                  <a:pt x="5538" y="1542"/>
                </a:lnTo>
                <a:lnTo>
                  <a:pt x="5559" y="1546"/>
                </a:lnTo>
                <a:lnTo>
                  <a:pt x="5600" y="1554"/>
                </a:lnTo>
                <a:lnTo>
                  <a:pt x="5621" y="1559"/>
                </a:lnTo>
                <a:lnTo>
                  <a:pt x="5641" y="1564"/>
                </a:lnTo>
                <a:lnTo>
                  <a:pt x="5681" y="1575"/>
                </a:lnTo>
                <a:lnTo>
                  <a:pt x="5721" y="1587"/>
                </a:lnTo>
                <a:lnTo>
                  <a:pt x="5760" y="1601"/>
                </a:lnTo>
                <a:lnTo>
                  <a:pt x="5760" y="1643"/>
                </a:lnTo>
                <a:lnTo>
                  <a:pt x="5720" y="1629"/>
                </a:lnTo>
                <a:lnTo>
                  <a:pt x="5700" y="1623"/>
                </a:lnTo>
                <a:lnTo>
                  <a:pt x="5680" y="1616"/>
                </a:lnTo>
                <a:lnTo>
                  <a:pt x="5640" y="1605"/>
                </a:lnTo>
                <a:lnTo>
                  <a:pt x="5619" y="1600"/>
                </a:lnTo>
                <a:lnTo>
                  <a:pt x="5598" y="1595"/>
                </a:lnTo>
                <a:lnTo>
                  <a:pt x="5557" y="1586"/>
                </a:lnTo>
                <a:lnTo>
                  <a:pt x="5536" y="1581"/>
                </a:lnTo>
                <a:lnTo>
                  <a:pt x="5515" y="1578"/>
                </a:lnTo>
                <a:lnTo>
                  <a:pt x="5494" y="1574"/>
                </a:lnTo>
                <a:lnTo>
                  <a:pt x="5472" y="1571"/>
                </a:lnTo>
                <a:lnTo>
                  <a:pt x="5430" y="1566"/>
                </a:lnTo>
                <a:lnTo>
                  <a:pt x="5375" y="1562"/>
                </a:lnTo>
                <a:lnTo>
                  <a:pt x="5348" y="1560"/>
                </a:lnTo>
                <a:lnTo>
                  <a:pt x="5321" y="1559"/>
                </a:lnTo>
                <a:lnTo>
                  <a:pt x="5269" y="1558"/>
                </a:lnTo>
                <a:lnTo>
                  <a:pt x="5243" y="1558"/>
                </a:lnTo>
                <a:lnTo>
                  <a:pt x="5217" y="1558"/>
                </a:lnTo>
                <a:lnTo>
                  <a:pt x="5167" y="1560"/>
                </a:lnTo>
                <a:lnTo>
                  <a:pt x="5117" y="1562"/>
                </a:lnTo>
                <a:lnTo>
                  <a:pt x="5068" y="1566"/>
                </a:lnTo>
                <a:lnTo>
                  <a:pt x="5019" y="1571"/>
                </a:lnTo>
                <a:lnTo>
                  <a:pt x="4971" y="1577"/>
                </a:lnTo>
                <a:lnTo>
                  <a:pt x="4924" y="1584"/>
                </a:lnTo>
                <a:lnTo>
                  <a:pt x="4900" y="1587"/>
                </a:lnTo>
                <a:lnTo>
                  <a:pt x="4877" y="1591"/>
                </a:lnTo>
                <a:lnTo>
                  <a:pt x="4830" y="1600"/>
                </a:lnTo>
                <a:lnTo>
                  <a:pt x="4807" y="1605"/>
                </a:lnTo>
                <a:lnTo>
                  <a:pt x="4784" y="1610"/>
                </a:lnTo>
                <a:lnTo>
                  <a:pt x="4738" y="1620"/>
                </a:lnTo>
                <a:lnTo>
                  <a:pt x="4692" y="1632"/>
                </a:lnTo>
                <a:lnTo>
                  <a:pt x="4646" y="1644"/>
                </a:lnTo>
                <a:lnTo>
                  <a:pt x="4688" y="1635"/>
                </a:lnTo>
                <a:lnTo>
                  <a:pt x="4730" y="1627"/>
                </a:lnTo>
                <a:lnTo>
                  <a:pt x="4773" y="1620"/>
                </a:lnTo>
                <a:lnTo>
                  <a:pt x="4816" y="1613"/>
                </a:lnTo>
                <a:lnTo>
                  <a:pt x="4859" y="1607"/>
                </a:lnTo>
                <a:lnTo>
                  <a:pt x="4902" y="1602"/>
                </a:lnTo>
                <a:lnTo>
                  <a:pt x="4946" y="1598"/>
                </a:lnTo>
                <a:lnTo>
                  <a:pt x="4968" y="1596"/>
                </a:lnTo>
                <a:lnTo>
                  <a:pt x="4990" y="1595"/>
                </a:lnTo>
                <a:lnTo>
                  <a:pt x="5035" y="1592"/>
                </a:lnTo>
                <a:lnTo>
                  <a:pt x="5057" y="1591"/>
                </a:lnTo>
                <a:lnTo>
                  <a:pt x="5080" y="1591"/>
                </a:lnTo>
                <a:lnTo>
                  <a:pt x="5125" y="1590"/>
                </a:lnTo>
                <a:lnTo>
                  <a:pt x="5172" y="1591"/>
                </a:lnTo>
                <a:lnTo>
                  <a:pt x="5219" y="1592"/>
                </a:lnTo>
                <a:lnTo>
                  <a:pt x="5267" y="1595"/>
                </a:lnTo>
                <a:lnTo>
                  <a:pt x="5316" y="1598"/>
                </a:lnTo>
                <a:lnTo>
                  <a:pt x="5366" y="1603"/>
                </a:lnTo>
                <a:lnTo>
                  <a:pt x="5391" y="1607"/>
                </a:lnTo>
                <a:lnTo>
                  <a:pt x="5417" y="1611"/>
                </a:lnTo>
                <a:lnTo>
                  <a:pt x="5468" y="1621"/>
                </a:lnTo>
                <a:lnTo>
                  <a:pt x="5494" y="1627"/>
                </a:lnTo>
                <a:lnTo>
                  <a:pt x="5519" y="1632"/>
                </a:lnTo>
                <a:lnTo>
                  <a:pt x="5544" y="1639"/>
                </a:lnTo>
                <a:lnTo>
                  <a:pt x="5568" y="1646"/>
                </a:lnTo>
                <a:lnTo>
                  <a:pt x="5593" y="1653"/>
                </a:lnTo>
                <a:lnTo>
                  <a:pt x="5617" y="1660"/>
                </a:lnTo>
                <a:lnTo>
                  <a:pt x="5642" y="1668"/>
                </a:lnTo>
                <a:lnTo>
                  <a:pt x="5666" y="1677"/>
                </a:lnTo>
                <a:lnTo>
                  <a:pt x="5690" y="1686"/>
                </a:lnTo>
                <a:lnTo>
                  <a:pt x="5713" y="1695"/>
                </a:lnTo>
                <a:lnTo>
                  <a:pt x="5737" y="1705"/>
                </a:lnTo>
                <a:lnTo>
                  <a:pt x="5760" y="1715"/>
                </a:lnTo>
                <a:lnTo>
                  <a:pt x="5760" y="1756"/>
                </a:lnTo>
                <a:lnTo>
                  <a:pt x="5737" y="1746"/>
                </a:lnTo>
                <a:lnTo>
                  <a:pt x="5713" y="1735"/>
                </a:lnTo>
                <a:lnTo>
                  <a:pt x="5689" y="1726"/>
                </a:lnTo>
                <a:lnTo>
                  <a:pt x="5665" y="1717"/>
                </a:lnTo>
                <a:lnTo>
                  <a:pt x="5616" y="1699"/>
                </a:lnTo>
                <a:lnTo>
                  <a:pt x="5591" y="1691"/>
                </a:lnTo>
                <a:lnTo>
                  <a:pt x="5566" y="1684"/>
                </a:lnTo>
                <a:lnTo>
                  <a:pt x="5516" y="1670"/>
                </a:lnTo>
                <a:lnTo>
                  <a:pt x="5491" y="1664"/>
                </a:lnTo>
                <a:lnTo>
                  <a:pt x="5465" y="1659"/>
                </a:lnTo>
                <a:lnTo>
                  <a:pt x="5440" y="1653"/>
                </a:lnTo>
                <a:lnTo>
                  <a:pt x="5414" y="1649"/>
                </a:lnTo>
                <a:lnTo>
                  <a:pt x="5362" y="1640"/>
                </a:lnTo>
                <a:lnTo>
                  <a:pt x="5332" y="1637"/>
                </a:lnTo>
                <a:lnTo>
                  <a:pt x="5303" y="1635"/>
                </a:lnTo>
                <a:lnTo>
                  <a:pt x="5246" y="1631"/>
                </a:lnTo>
                <a:lnTo>
                  <a:pt x="5190" y="1629"/>
                </a:lnTo>
                <a:lnTo>
                  <a:pt x="5135" y="1628"/>
                </a:lnTo>
                <a:lnTo>
                  <a:pt x="5081" y="1628"/>
                </a:lnTo>
                <a:lnTo>
                  <a:pt x="5054" y="1629"/>
                </a:lnTo>
                <a:lnTo>
                  <a:pt x="5027" y="1630"/>
                </a:lnTo>
                <a:lnTo>
                  <a:pt x="5001" y="1632"/>
                </a:lnTo>
                <a:lnTo>
                  <a:pt x="4975" y="1633"/>
                </a:lnTo>
                <a:lnTo>
                  <a:pt x="4949" y="1635"/>
                </a:lnTo>
                <a:lnTo>
                  <a:pt x="4923" y="1638"/>
                </a:lnTo>
                <a:lnTo>
                  <a:pt x="4897" y="1640"/>
                </a:lnTo>
                <a:lnTo>
                  <a:pt x="4872" y="1643"/>
                </a:lnTo>
                <a:lnTo>
                  <a:pt x="4846" y="1647"/>
                </a:lnTo>
                <a:lnTo>
                  <a:pt x="4821" y="1650"/>
                </a:lnTo>
                <a:lnTo>
                  <a:pt x="4771" y="1658"/>
                </a:lnTo>
                <a:lnTo>
                  <a:pt x="4720" y="1667"/>
                </a:lnTo>
                <a:lnTo>
                  <a:pt x="4670" y="1677"/>
                </a:lnTo>
                <a:lnTo>
                  <a:pt x="4620" y="1688"/>
                </a:lnTo>
                <a:lnTo>
                  <a:pt x="4596" y="1693"/>
                </a:lnTo>
                <a:lnTo>
                  <a:pt x="4571" y="1699"/>
                </a:lnTo>
                <a:lnTo>
                  <a:pt x="4520" y="1712"/>
                </a:lnTo>
                <a:lnTo>
                  <a:pt x="4567" y="1703"/>
                </a:lnTo>
                <a:lnTo>
                  <a:pt x="4613" y="1695"/>
                </a:lnTo>
                <a:lnTo>
                  <a:pt x="4659" y="1687"/>
                </a:lnTo>
                <a:lnTo>
                  <a:pt x="4706" y="1681"/>
                </a:lnTo>
                <a:lnTo>
                  <a:pt x="4752" y="1675"/>
                </a:lnTo>
                <a:lnTo>
                  <a:pt x="4776" y="1672"/>
                </a:lnTo>
                <a:lnTo>
                  <a:pt x="4799" y="1670"/>
                </a:lnTo>
                <a:lnTo>
                  <a:pt x="4846" y="1666"/>
                </a:lnTo>
                <a:lnTo>
                  <a:pt x="4894" y="1663"/>
                </a:lnTo>
                <a:lnTo>
                  <a:pt x="4942" y="1661"/>
                </a:lnTo>
                <a:lnTo>
                  <a:pt x="4991" y="1660"/>
                </a:lnTo>
                <a:lnTo>
                  <a:pt x="5040" y="1661"/>
                </a:lnTo>
                <a:lnTo>
                  <a:pt x="5090" y="1662"/>
                </a:lnTo>
                <a:lnTo>
                  <a:pt x="5141" y="1665"/>
                </a:lnTo>
                <a:lnTo>
                  <a:pt x="5192" y="1668"/>
                </a:lnTo>
                <a:lnTo>
                  <a:pt x="5245" y="1674"/>
                </a:lnTo>
                <a:lnTo>
                  <a:pt x="5271" y="1677"/>
                </a:lnTo>
                <a:lnTo>
                  <a:pt x="5298" y="1680"/>
                </a:lnTo>
                <a:lnTo>
                  <a:pt x="5329" y="1685"/>
                </a:lnTo>
                <a:lnTo>
                  <a:pt x="5359" y="1691"/>
                </a:lnTo>
                <a:lnTo>
                  <a:pt x="5389" y="1698"/>
                </a:lnTo>
                <a:lnTo>
                  <a:pt x="5419" y="1705"/>
                </a:lnTo>
                <a:lnTo>
                  <a:pt x="5449" y="1713"/>
                </a:lnTo>
                <a:lnTo>
                  <a:pt x="5479" y="1722"/>
                </a:lnTo>
                <a:lnTo>
                  <a:pt x="5508" y="1731"/>
                </a:lnTo>
                <a:lnTo>
                  <a:pt x="5537" y="1740"/>
                </a:lnTo>
                <a:lnTo>
                  <a:pt x="5566" y="1750"/>
                </a:lnTo>
                <a:lnTo>
                  <a:pt x="5595" y="1761"/>
                </a:lnTo>
                <a:lnTo>
                  <a:pt x="5623" y="1772"/>
                </a:lnTo>
                <a:lnTo>
                  <a:pt x="5651" y="1784"/>
                </a:lnTo>
                <a:lnTo>
                  <a:pt x="5679" y="1797"/>
                </a:lnTo>
                <a:lnTo>
                  <a:pt x="5706" y="1810"/>
                </a:lnTo>
                <a:lnTo>
                  <a:pt x="5733" y="1823"/>
                </a:lnTo>
                <a:lnTo>
                  <a:pt x="5747" y="1830"/>
                </a:lnTo>
                <a:lnTo>
                  <a:pt x="5760" y="1837"/>
                </a:lnTo>
                <a:lnTo>
                  <a:pt x="5760" y="1878"/>
                </a:lnTo>
                <a:lnTo>
                  <a:pt x="5733" y="1863"/>
                </a:lnTo>
                <a:lnTo>
                  <a:pt x="5706" y="1849"/>
                </a:lnTo>
                <a:lnTo>
                  <a:pt x="5678" y="1836"/>
                </a:lnTo>
                <a:lnTo>
                  <a:pt x="5650" y="1823"/>
                </a:lnTo>
                <a:lnTo>
                  <a:pt x="5622" y="1810"/>
                </a:lnTo>
                <a:lnTo>
                  <a:pt x="5593" y="1799"/>
                </a:lnTo>
                <a:lnTo>
                  <a:pt x="5564" y="1788"/>
                </a:lnTo>
                <a:lnTo>
                  <a:pt x="5535" y="1777"/>
                </a:lnTo>
                <a:lnTo>
                  <a:pt x="5506" y="1767"/>
                </a:lnTo>
                <a:lnTo>
                  <a:pt x="5476" y="1758"/>
                </a:lnTo>
                <a:lnTo>
                  <a:pt x="5446" y="1749"/>
                </a:lnTo>
                <a:lnTo>
                  <a:pt x="5416" y="1741"/>
                </a:lnTo>
                <a:lnTo>
                  <a:pt x="5386" y="1734"/>
                </a:lnTo>
                <a:lnTo>
                  <a:pt x="5355" y="1727"/>
                </a:lnTo>
                <a:lnTo>
                  <a:pt x="5324" y="1721"/>
                </a:lnTo>
                <a:lnTo>
                  <a:pt x="5294" y="1715"/>
                </a:lnTo>
                <a:lnTo>
                  <a:pt x="5242" y="1709"/>
                </a:lnTo>
                <a:lnTo>
                  <a:pt x="5191" y="1704"/>
                </a:lnTo>
                <a:lnTo>
                  <a:pt x="5142" y="1700"/>
                </a:lnTo>
                <a:lnTo>
                  <a:pt x="5117" y="1699"/>
                </a:lnTo>
                <a:lnTo>
                  <a:pt x="5093" y="1698"/>
                </a:lnTo>
                <a:lnTo>
                  <a:pt x="5044" y="1696"/>
                </a:lnTo>
                <a:lnTo>
                  <a:pt x="5021" y="1696"/>
                </a:lnTo>
                <a:lnTo>
                  <a:pt x="4997" y="1696"/>
                </a:lnTo>
                <a:lnTo>
                  <a:pt x="4950" y="1696"/>
                </a:lnTo>
                <a:lnTo>
                  <a:pt x="4904" y="1698"/>
                </a:lnTo>
                <a:lnTo>
                  <a:pt x="4880" y="1699"/>
                </a:lnTo>
                <a:lnTo>
                  <a:pt x="4858" y="1701"/>
                </a:lnTo>
                <a:lnTo>
                  <a:pt x="4812" y="1704"/>
                </a:lnTo>
                <a:lnTo>
                  <a:pt x="4789" y="1707"/>
                </a:lnTo>
                <a:lnTo>
                  <a:pt x="4767" y="1709"/>
                </a:lnTo>
                <a:lnTo>
                  <a:pt x="4722" y="1714"/>
                </a:lnTo>
                <a:lnTo>
                  <a:pt x="4677" y="1720"/>
                </a:lnTo>
                <a:lnTo>
                  <a:pt x="4632" y="1727"/>
                </a:lnTo>
                <a:lnTo>
                  <a:pt x="4588" y="1735"/>
                </a:lnTo>
                <a:lnTo>
                  <a:pt x="4543" y="1743"/>
                </a:lnTo>
                <a:lnTo>
                  <a:pt x="4548" y="1751"/>
                </a:lnTo>
                <a:lnTo>
                  <a:pt x="4629" y="1741"/>
                </a:lnTo>
                <a:lnTo>
                  <a:pt x="4669" y="1737"/>
                </a:lnTo>
                <a:lnTo>
                  <a:pt x="4710" y="1734"/>
                </a:lnTo>
                <a:lnTo>
                  <a:pt x="4751" y="1732"/>
                </a:lnTo>
                <a:lnTo>
                  <a:pt x="4792" y="1730"/>
                </a:lnTo>
                <a:lnTo>
                  <a:pt x="4833" y="1729"/>
                </a:lnTo>
                <a:lnTo>
                  <a:pt x="4875" y="1728"/>
                </a:lnTo>
                <a:lnTo>
                  <a:pt x="4918" y="1729"/>
                </a:lnTo>
                <a:lnTo>
                  <a:pt x="4961" y="1730"/>
                </a:lnTo>
                <a:lnTo>
                  <a:pt x="5004" y="1732"/>
                </a:lnTo>
                <a:lnTo>
                  <a:pt x="5048" y="1735"/>
                </a:lnTo>
                <a:lnTo>
                  <a:pt x="5093" y="1739"/>
                </a:lnTo>
                <a:lnTo>
                  <a:pt x="5115" y="1741"/>
                </a:lnTo>
                <a:lnTo>
                  <a:pt x="5138" y="1744"/>
                </a:lnTo>
                <a:lnTo>
                  <a:pt x="5184" y="1750"/>
                </a:lnTo>
                <a:lnTo>
                  <a:pt x="5207" y="1753"/>
                </a:lnTo>
                <a:lnTo>
                  <a:pt x="5231" y="1757"/>
                </a:lnTo>
                <a:lnTo>
                  <a:pt x="5266" y="1764"/>
                </a:lnTo>
                <a:lnTo>
                  <a:pt x="5302" y="1773"/>
                </a:lnTo>
                <a:lnTo>
                  <a:pt x="5337" y="1782"/>
                </a:lnTo>
                <a:lnTo>
                  <a:pt x="5371" y="1791"/>
                </a:lnTo>
                <a:lnTo>
                  <a:pt x="5406" y="1802"/>
                </a:lnTo>
                <a:lnTo>
                  <a:pt x="5440" y="1814"/>
                </a:lnTo>
                <a:lnTo>
                  <a:pt x="5473" y="1826"/>
                </a:lnTo>
                <a:lnTo>
                  <a:pt x="5507" y="1839"/>
                </a:lnTo>
                <a:lnTo>
                  <a:pt x="5540" y="1852"/>
                </a:lnTo>
                <a:lnTo>
                  <a:pt x="5572" y="1867"/>
                </a:lnTo>
                <a:lnTo>
                  <a:pt x="5605" y="1882"/>
                </a:lnTo>
                <a:lnTo>
                  <a:pt x="5637" y="1899"/>
                </a:lnTo>
                <a:lnTo>
                  <a:pt x="5668" y="1916"/>
                </a:lnTo>
                <a:lnTo>
                  <a:pt x="5699" y="1933"/>
                </a:lnTo>
                <a:lnTo>
                  <a:pt x="5730" y="1952"/>
                </a:lnTo>
                <a:lnTo>
                  <a:pt x="5760" y="1971"/>
                </a:lnTo>
                <a:lnTo>
                  <a:pt x="5760" y="2011"/>
                </a:lnTo>
                <a:lnTo>
                  <a:pt x="5730" y="1991"/>
                </a:lnTo>
                <a:lnTo>
                  <a:pt x="5699" y="1972"/>
                </a:lnTo>
                <a:lnTo>
                  <a:pt x="5667" y="1954"/>
                </a:lnTo>
                <a:lnTo>
                  <a:pt x="5636" y="1936"/>
                </a:lnTo>
                <a:lnTo>
                  <a:pt x="5603" y="1920"/>
                </a:lnTo>
                <a:lnTo>
                  <a:pt x="5571" y="1904"/>
                </a:lnTo>
                <a:lnTo>
                  <a:pt x="5538" y="1889"/>
                </a:lnTo>
                <a:lnTo>
                  <a:pt x="5504" y="1874"/>
                </a:lnTo>
                <a:lnTo>
                  <a:pt x="5471" y="1860"/>
                </a:lnTo>
                <a:lnTo>
                  <a:pt x="5437" y="1848"/>
                </a:lnTo>
                <a:lnTo>
                  <a:pt x="5402" y="1836"/>
                </a:lnTo>
                <a:lnTo>
                  <a:pt x="5367" y="1825"/>
                </a:lnTo>
                <a:lnTo>
                  <a:pt x="5350" y="1820"/>
                </a:lnTo>
                <a:lnTo>
                  <a:pt x="5332" y="1815"/>
                </a:lnTo>
                <a:lnTo>
                  <a:pt x="5297" y="1806"/>
                </a:lnTo>
                <a:lnTo>
                  <a:pt x="5261" y="1797"/>
                </a:lnTo>
                <a:lnTo>
                  <a:pt x="5225" y="1790"/>
                </a:lnTo>
                <a:lnTo>
                  <a:pt x="5181" y="1783"/>
                </a:lnTo>
                <a:lnTo>
                  <a:pt x="5137" y="1777"/>
                </a:lnTo>
                <a:lnTo>
                  <a:pt x="5093" y="1773"/>
                </a:lnTo>
                <a:lnTo>
                  <a:pt x="5051" y="1769"/>
                </a:lnTo>
                <a:lnTo>
                  <a:pt x="5008" y="1766"/>
                </a:lnTo>
                <a:lnTo>
                  <a:pt x="4967" y="1764"/>
                </a:lnTo>
                <a:lnTo>
                  <a:pt x="4925" y="1762"/>
                </a:lnTo>
                <a:lnTo>
                  <a:pt x="4885" y="1762"/>
                </a:lnTo>
                <a:lnTo>
                  <a:pt x="4844" y="1762"/>
                </a:lnTo>
                <a:lnTo>
                  <a:pt x="4804" y="1763"/>
                </a:lnTo>
                <a:lnTo>
                  <a:pt x="4765" y="1764"/>
                </a:lnTo>
                <a:lnTo>
                  <a:pt x="4725" y="1766"/>
                </a:lnTo>
                <a:lnTo>
                  <a:pt x="4686" y="1769"/>
                </a:lnTo>
                <a:lnTo>
                  <a:pt x="4647" y="1773"/>
                </a:lnTo>
                <a:lnTo>
                  <a:pt x="4609" y="1777"/>
                </a:lnTo>
                <a:lnTo>
                  <a:pt x="4570" y="1782"/>
                </a:lnTo>
                <a:lnTo>
                  <a:pt x="4582" y="1799"/>
                </a:lnTo>
                <a:lnTo>
                  <a:pt x="4616" y="1797"/>
                </a:lnTo>
                <a:lnTo>
                  <a:pt x="4651" y="1795"/>
                </a:lnTo>
                <a:lnTo>
                  <a:pt x="4685" y="1794"/>
                </a:lnTo>
                <a:lnTo>
                  <a:pt x="4720" y="1794"/>
                </a:lnTo>
                <a:lnTo>
                  <a:pt x="4755" y="1794"/>
                </a:lnTo>
                <a:lnTo>
                  <a:pt x="4791" y="1794"/>
                </a:lnTo>
                <a:lnTo>
                  <a:pt x="4826" y="1795"/>
                </a:lnTo>
                <a:lnTo>
                  <a:pt x="4862" y="1797"/>
                </a:lnTo>
                <a:lnTo>
                  <a:pt x="4898" y="1799"/>
                </a:lnTo>
                <a:lnTo>
                  <a:pt x="4935" y="1802"/>
                </a:lnTo>
                <a:lnTo>
                  <a:pt x="4972" y="1806"/>
                </a:lnTo>
                <a:lnTo>
                  <a:pt x="5009" y="1810"/>
                </a:lnTo>
                <a:lnTo>
                  <a:pt x="5047" y="1815"/>
                </a:lnTo>
                <a:lnTo>
                  <a:pt x="5085" y="1820"/>
                </a:lnTo>
                <a:lnTo>
                  <a:pt x="5124" y="1827"/>
                </a:lnTo>
                <a:lnTo>
                  <a:pt x="5163" y="1833"/>
                </a:lnTo>
                <a:lnTo>
                  <a:pt x="5204" y="1843"/>
                </a:lnTo>
                <a:lnTo>
                  <a:pt x="5244" y="1854"/>
                </a:lnTo>
                <a:lnTo>
                  <a:pt x="5284" y="1866"/>
                </a:lnTo>
                <a:lnTo>
                  <a:pt x="5323" y="1879"/>
                </a:lnTo>
                <a:lnTo>
                  <a:pt x="5363" y="1894"/>
                </a:lnTo>
                <a:lnTo>
                  <a:pt x="5401" y="1909"/>
                </a:lnTo>
                <a:lnTo>
                  <a:pt x="5439" y="1925"/>
                </a:lnTo>
                <a:lnTo>
                  <a:pt x="5477" y="1942"/>
                </a:lnTo>
                <a:lnTo>
                  <a:pt x="5496" y="1951"/>
                </a:lnTo>
                <a:lnTo>
                  <a:pt x="5514" y="1960"/>
                </a:lnTo>
                <a:lnTo>
                  <a:pt x="5551" y="1979"/>
                </a:lnTo>
                <a:lnTo>
                  <a:pt x="5569" y="1989"/>
                </a:lnTo>
                <a:lnTo>
                  <a:pt x="5587" y="1999"/>
                </a:lnTo>
                <a:lnTo>
                  <a:pt x="5623" y="2020"/>
                </a:lnTo>
                <a:lnTo>
                  <a:pt x="5658" y="2042"/>
                </a:lnTo>
                <a:lnTo>
                  <a:pt x="5693" y="2065"/>
                </a:lnTo>
                <a:lnTo>
                  <a:pt x="5727" y="2088"/>
                </a:lnTo>
                <a:lnTo>
                  <a:pt x="5743" y="2101"/>
                </a:lnTo>
                <a:lnTo>
                  <a:pt x="5760" y="2113"/>
                </a:lnTo>
                <a:lnTo>
                  <a:pt x="5760" y="2153"/>
                </a:lnTo>
                <a:lnTo>
                  <a:pt x="5743" y="2140"/>
                </a:lnTo>
                <a:lnTo>
                  <a:pt x="5726" y="2127"/>
                </a:lnTo>
                <a:lnTo>
                  <a:pt x="5709" y="2115"/>
                </a:lnTo>
                <a:lnTo>
                  <a:pt x="5692" y="2102"/>
                </a:lnTo>
                <a:lnTo>
                  <a:pt x="5657" y="2079"/>
                </a:lnTo>
                <a:lnTo>
                  <a:pt x="5622" y="2056"/>
                </a:lnTo>
                <a:lnTo>
                  <a:pt x="5586" y="2034"/>
                </a:lnTo>
                <a:lnTo>
                  <a:pt x="5568" y="2024"/>
                </a:lnTo>
                <a:lnTo>
                  <a:pt x="5549" y="2014"/>
                </a:lnTo>
                <a:lnTo>
                  <a:pt x="5512" y="1994"/>
                </a:lnTo>
                <a:lnTo>
                  <a:pt x="5475" y="1976"/>
                </a:lnTo>
                <a:lnTo>
                  <a:pt x="5437" y="1958"/>
                </a:lnTo>
                <a:lnTo>
                  <a:pt x="5398" y="1942"/>
                </a:lnTo>
                <a:lnTo>
                  <a:pt x="5359" y="1926"/>
                </a:lnTo>
                <a:lnTo>
                  <a:pt x="5339" y="1919"/>
                </a:lnTo>
                <a:lnTo>
                  <a:pt x="5319" y="1912"/>
                </a:lnTo>
                <a:lnTo>
                  <a:pt x="5280" y="1899"/>
                </a:lnTo>
                <a:lnTo>
                  <a:pt x="5239" y="1886"/>
                </a:lnTo>
                <a:lnTo>
                  <a:pt x="5219" y="1880"/>
                </a:lnTo>
                <a:lnTo>
                  <a:pt x="5198" y="1874"/>
                </a:lnTo>
                <a:lnTo>
                  <a:pt x="5178" y="1869"/>
                </a:lnTo>
                <a:lnTo>
                  <a:pt x="5157" y="1864"/>
                </a:lnTo>
                <a:lnTo>
                  <a:pt x="5120" y="1858"/>
                </a:lnTo>
                <a:lnTo>
                  <a:pt x="5083" y="1852"/>
                </a:lnTo>
                <a:lnTo>
                  <a:pt x="5047" y="1846"/>
                </a:lnTo>
                <a:lnTo>
                  <a:pt x="5011" y="1842"/>
                </a:lnTo>
                <a:lnTo>
                  <a:pt x="4975" y="1838"/>
                </a:lnTo>
                <a:lnTo>
                  <a:pt x="4940" y="1834"/>
                </a:lnTo>
                <a:lnTo>
                  <a:pt x="4870" y="1829"/>
                </a:lnTo>
                <a:lnTo>
                  <a:pt x="4802" y="1826"/>
                </a:lnTo>
                <a:lnTo>
                  <a:pt x="4768" y="1825"/>
                </a:lnTo>
                <a:lnTo>
                  <a:pt x="4735" y="1825"/>
                </a:lnTo>
                <a:lnTo>
                  <a:pt x="4702" y="1825"/>
                </a:lnTo>
                <a:lnTo>
                  <a:pt x="4668" y="1826"/>
                </a:lnTo>
                <a:lnTo>
                  <a:pt x="4635" y="1827"/>
                </a:lnTo>
                <a:lnTo>
                  <a:pt x="4603" y="1829"/>
                </a:lnTo>
                <a:lnTo>
                  <a:pt x="4621" y="1856"/>
                </a:lnTo>
                <a:lnTo>
                  <a:pt x="4678" y="1858"/>
                </a:lnTo>
                <a:lnTo>
                  <a:pt x="4706" y="1859"/>
                </a:lnTo>
                <a:lnTo>
                  <a:pt x="4735" y="1860"/>
                </a:lnTo>
                <a:lnTo>
                  <a:pt x="4764" y="1862"/>
                </a:lnTo>
                <a:lnTo>
                  <a:pt x="4793" y="1865"/>
                </a:lnTo>
                <a:lnTo>
                  <a:pt x="4822" y="1867"/>
                </a:lnTo>
                <a:lnTo>
                  <a:pt x="4852" y="1870"/>
                </a:lnTo>
                <a:lnTo>
                  <a:pt x="4911" y="1878"/>
                </a:lnTo>
                <a:lnTo>
                  <a:pt x="4971" y="1888"/>
                </a:lnTo>
                <a:lnTo>
                  <a:pt x="5002" y="1893"/>
                </a:lnTo>
                <a:lnTo>
                  <a:pt x="5033" y="1899"/>
                </a:lnTo>
                <a:lnTo>
                  <a:pt x="5064" y="1905"/>
                </a:lnTo>
                <a:lnTo>
                  <a:pt x="5096" y="1911"/>
                </a:lnTo>
                <a:lnTo>
                  <a:pt x="5119" y="1918"/>
                </a:lnTo>
                <a:lnTo>
                  <a:pt x="5142" y="1924"/>
                </a:lnTo>
                <a:lnTo>
                  <a:pt x="5164" y="1931"/>
                </a:lnTo>
                <a:lnTo>
                  <a:pt x="5187" y="1938"/>
                </a:lnTo>
                <a:lnTo>
                  <a:pt x="5210" y="1946"/>
                </a:lnTo>
                <a:lnTo>
                  <a:pt x="5232" y="1954"/>
                </a:lnTo>
                <a:lnTo>
                  <a:pt x="5254" y="1962"/>
                </a:lnTo>
                <a:lnTo>
                  <a:pt x="5276" y="1970"/>
                </a:lnTo>
                <a:lnTo>
                  <a:pt x="5320" y="1988"/>
                </a:lnTo>
                <a:lnTo>
                  <a:pt x="5342" y="1998"/>
                </a:lnTo>
                <a:lnTo>
                  <a:pt x="5364" y="2007"/>
                </a:lnTo>
                <a:lnTo>
                  <a:pt x="5385" y="2018"/>
                </a:lnTo>
                <a:lnTo>
                  <a:pt x="5406" y="2028"/>
                </a:lnTo>
                <a:lnTo>
                  <a:pt x="5427" y="2039"/>
                </a:lnTo>
                <a:lnTo>
                  <a:pt x="5448" y="2050"/>
                </a:lnTo>
                <a:lnTo>
                  <a:pt x="5469" y="2061"/>
                </a:lnTo>
                <a:lnTo>
                  <a:pt x="5490" y="2072"/>
                </a:lnTo>
                <a:lnTo>
                  <a:pt x="5510" y="2084"/>
                </a:lnTo>
                <a:lnTo>
                  <a:pt x="5531" y="2097"/>
                </a:lnTo>
                <a:lnTo>
                  <a:pt x="5571" y="2122"/>
                </a:lnTo>
                <a:lnTo>
                  <a:pt x="5610" y="2148"/>
                </a:lnTo>
                <a:lnTo>
                  <a:pt x="5630" y="2162"/>
                </a:lnTo>
                <a:lnTo>
                  <a:pt x="5649" y="2176"/>
                </a:lnTo>
                <a:lnTo>
                  <a:pt x="5668" y="2191"/>
                </a:lnTo>
                <a:lnTo>
                  <a:pt x="5687" y="2205"/>
                </a:lnTo>
                <a:lnTo>
                  <a:pt x="5705" y="2220"/>
                </a:lnTo>
                <a:lnTo>
                  <a:pt x="5724" y="2235"/>
                </a:lnTo>
                <a:lnTo>
                  <a:pt x="5760" y="2267"/>
                </a:lnTo>
                <a:lnTo>
                  <a:pt x="5760" y="2306"/>
                </a:lnTo>
                <a:lnTo>
                  <a:pt x="5724" y="2274"/>
                </a:lnTo>
                <a:lnTo>
                  <a:pt x="5705" y="2258"/>
                </a:lnTo>
                <a:lnTo>
                  <a:pt x="5686" y="2242"/>
                </a:lnTo>
                <a:lnTo>
                  <a:pt x="5667" y="2227"/>
                </a:lnTo>
                <a:lnTo>
                  <a:pt x="5648" y="2212"/>
                </a:lnTo>
                <a:lnTo>
                  <a:pt x="5629" y="2198"/>
                </a:lnTo>
                <a:lnTo>
                  <a:pt x="5609" y="2184"/>
                </a:lnTo>
                <a:lnTo>
                  <a:pt x="5589" y="2170"/>
                </a:lnTo>
                <a:lnTo>
                  <a:pt x="5569" y="2156"/>
                </a:lnTo>
                <a:lnTo>
                  <a:pt x="5549" y="2143"/>
                </a:lnTo>
                <a:lnTo>
                  <a:pt x="5529" y="2130"/>
                </a:lnTo>
                <a:lnTo>
                  <a:pt x="5488" y="2105"/>
                </a:lnTo>
                <a:lnTo>
                  <a:pt x="5467" y="2093"/>
                </a:lnTo>
                <a:lnTo>
                  <a:pt x="5446" y="2081"/>
                </a:lnTo>
                <a:lnTo>
                  <a:pt x="5425" y="2070"/>
                </a:lnTo>
                <a:lnTo>
                  <a:pt x="5403" y="2059"/>
                </a:lnTo>
                <a:lnTo>
                  <a:pt x="5382" y="2048"/>
                </a:lnTo>
                <a:lnTo>
                  <a:pt x="5360" y="2038"/>
                </a:lnTo>
                <a:lnTo>
                  <a:pt x="5317" y="2018"/>
                </a:lnTo>
                <a:lnTo>
                  <a:pt x="5272" y="2000"/>
                </a:lnTo>
                <a:lnTo>
                  <a:pt x="5250" y="1991"/>
                </a:lnTo>
                <a:lnTo>
                  <a:pt x="5227" y="1983"/>
                </a:lnTo>
                <a:lnTo>
                  <a:pt x="5205" y="1975"/>
                </a:lnTo>
                <a:lnTo>
                  <a:pt x="5182" y="1967"/>
                </a:lnTo>
                <a:lnTo>
                  <a:pt x="5136" y="1953"/>
                </a:lnTo>
                <a:lnTo>
                  <a:pt x="5113" y="1946"/>
                </a:lnTo>
                <a:lnTo>
                  <a:pt x="5089" y="1940"/>
                </a:lnTo>
                <a:lnTo>
                  <a:pt x="5030" y="1928"/>
                </a:lnTo>
                <a:lnTo>
                  <a:pt x="5001" y="1923"/>
                </a:lnTo>
                <a:lnTo>
                  <a:pt x="4972" y="1918"/>
                </a:lnTo>
                <a:lnTo>
                  <a:pt x="4944" y="1913"/>
                </a:lnTo>
                <a:lnTo>
                  <a:pt x="4915" y="1909"/>
                </a:lnTo>
                <a:lnTo>
                  <a:pt x="4887" y="1905"/>
                </a:lnTo>
                <a:lnTo>
                  <a:pt x="4859" y="1902"/>
                </a:lnTo>
                <a:lnTo>
                  <a:pt x="4831" y="1899"/>
                </a:lnTo>
                <a:lnTo>
                  <a:pt x="4804" y="1896"/>
                </a:lnTo>
                <a:lnTo>
                  <a:pt x="4776" y="1894"/>
                </a:lnTo>
                <a:lnTo>
                  <a:pt x="4749" y="1892"/>
                </a:lnTo>
                <a:lnTo>
                  <a:pt x="4695" y="1888"/>
                </a:lnTo>
                <a:lnTo>
                  <a:pt x="4668" y="1886"/>
                </a:lnTo>
                <a:lnTo>
                  <a:pt x="4641" y="1886"/>
                </a:lnTo>
                <a:lnTo>
                  <a:pt x="4668" y="1926"/>
                </a:lnTo>
                <a:lnTo>
                  <a:pt x="4711" y="1931"/>
                </a:lnTo>
                <a:lnTo>
                  <a:pt x="4755" y="1936"/>
                </a:lnTo>
                <a:lnTo>
                  <a:pt x="4799" y="1943"/>
                </a:lnTo>
                <a:lnTo>
                  <a:pt x="4822" y="1946"/>
                </a:lnTo>
                <a:lnTo>
                  <a:pt x="4844" y="1950"/>
                </a:lnTo>
                <a:lnTo>
                  <a:pt x="4889" y="1958"/>
                </a:lnTo>
                <a:lnTo>
                  <a:pt x="4935" y="1967"/>
                </a:lnTo>
                <a:lnTo>
                  <a:pt x="4981" y="1977"/>
                </a:lnTo>
                <a:lnTo>
                  <a:pt x="5028" y="1988"/>
                </a:lnTo>
                <a:lnTo>
                  <a:pt x="5054" y="1996"/>
                </a:lnTo>
                <a:lnTo>
                  <a:pt x="5079" y="2004"/>
                </a:lnTo>
                <a:lnTo>
                  <a:pt x="5130" y="2022"/>
                </a:lnTo>
                <a:lnTo>
                  <a:pt x="5181" y="2042"/>
                </a:lnTo>
                <a:lnTo>
                  <a:pt x="5205" y="2052"/>
                </a:lnTo>
                <a:lnTo>
                  <a:pt x="5230" y="2063"/>
                </a:lnTo>
                <a:lnTo>
                  <a:pt x="5255" y="2074"/>
                </a:lnTo>
                <a:lnTo>
                  <a:pt x="5279" y="2085"/>
                </a:lnTo>
                <a:lnTo>
                  <a:pt x="5303" y="2097"/>
                </a:lnTo>
                <a:lnTo>
                  <a:pt x="5327" y="2109"/>
                </a:lnTo>
                <a:lnTo>
                  <a:pt x="5351" y="2122"/>
                </a:lnTo>
                <a:lnTo>
                  <a:pt x="5374" y="2135"/>
                </a:lnTo>
                <a:lnTo>
                  <a:pt x="5398" y="2148"/>
                </a:lnTo>
                <a:lnTo>
                  <a:pt x="5421" y="2162"/>
                </a:lnTo>
                <a:lnTo>
                  <a:pt x="5444" y="2176"/>
                </a:lnTo>
                <a:lnTo>
                  <a:pt x="5467" y="2191"/>
                </a:lnTo>
                <a:lnTo>
                  <a:pt x="5489" y="2205"/>
                </a:lnTo>
                <a:lnTo>
                  <a:pt x="5511" y="2221"/>
                </a:lnTo>
                <a:lnTo>
                  <a:pt x="5533" y="2236"/>
                </a:lnTo>
                <a:lnTo>
                  <a:pt x="5555" y="2252"/>
                </a:lnTo>
                <a:lnTo>
                  <a:pt x="5566" y="2260"/>
                </a:lnTo>
                <a:lnTo>
                  <a:pt x="5577" y="2269"/>
                </a:lnTo>
                <a:lnTo>
                  <a:pt x="5598" y="2285"/>
                </a:lnTo>
                <a:lnTo>
                  <a:pt x="5619" y="2303"/>
                </a:lnTo>
                <a:lnTo>
                  <a:pt x="5640" y="2320"/>
                </a:lnTo>
                <a:lnTo>
                  <a:pt x="5661" y="2338"/>
                </a:lnTo>
                <a:lnTo>
                  <a:pt x="5681" y="2356"/>
                </a:lnTo>
                <a:lnTo>
                  <a:pt x="5701" y="2375"/>
                </a:lnTo>
                <a:lnTo>
                  <a:pt x="5721" y="2394"/>
                </a:lnTo>
                <a:lnTo>
                  <a:pt x="5741" y="2413"/>
                </a:lnTo>
                <a:lnTo>
                  <a:pt x="5760" y="2434"/>
                </a:lnTo>
                <a:lnTo>
                  <a:pt x="5760" y="2473"/>
                </a:lnTo>
                <a:lnTo>
                  <a:pt x="5741" y="2452"/>
                </a:lnTo>
                <a:lnTo>
                  <a:pt x="5721" y="2432"/>
                </a:lnTo>
                <a:lnTo>
                  <a:pt x="5701" y="2412"/>
                </a:lnTo>
                <a:lnTo>
                  <a:pt x="5681" y="2393"/>
                </a:lnTo>
                <a:lnTo>
                  <a:pt x="5660" y="2374"/>
                </a:lnTo>
                <a:lnTo>
                  <a:pt x="5640" y="2355"/>
                </a:lnTo>
                <a:lnTo>
                  <a:pt x="5619" y="2337"/>
                </a:lnTo>
                <a:lnTo>
                  <a:pt x="5597" y="2320"/>
                </a:lnTo>
                <a:lnTo>
                  <a:pt x="5576" y="2302"/>
                </a:lnTo>
                <a:lnTo>
                  <a:pt x="5554" y="2285"/>
                </a:lnTo>
                <a:lnTo>
                  <a:pt x="5532" y="2269"/>
                </a:lnTo>
                <a:lnTo>
                  <a:pt x="5510" y="2253"/>
                </a:lnTo>
                <a:lnTo>
                  <a:pt x="5487" y="2237"/>
                </a:lnTo>
                <a:lnTo>
                  <a:pt x="5465" y="2222"/>
                </a:lnTo>
                <a:lnTo>
                  <a:pt x="5442" y="2207"/>
                </a:lnTo>
                <a:lnTo>
                  <a:pt x="5419" y="2192"/>
                </a:lnTo>
                <a:lnTo>
                  <a:pt x="5372" y="2164"/>
                </a:lnTo>
                <a:lnTo>
                  <a:pt x="5348" y="2151"/>
                </a:lnTo>
                <a:lnTo>
                  <a:pt x="5324" y="2138"/>
                </a:lnTo>
                <a:lnTo>
                  <a:pt x="5300" y="2126"/>
                </a:lnTo>
                <a:lnTo>
                  <a:pt x="5275" y="2113"/>
                </a:lnTo>
                <a:lnTo>
                  <a:pt x="5251" y="2102"/>
                </a:lnTo>
                <a:lnTo>
                  <a:pt x="5226" y="2090"/>
                </a:lnTo>
                <a:lnTo>
                  <a:pt x="5201" y="2079"/>
                </a:lnTo>
                <a:lnTo>
                  <a:pt x="5176" y="2069"/>
                </a:lnTo>
                <a:lnTo>
                  <a:pt x="5150" y="2059"/>
                </a:lnTo>
                <a:lnTo>
                  <a:pt x="5125" y="2049"/>
                </a:lnTo>
                <a:lnTo>
                  <a:pt x="5099" y="2040"/>
                </a:lnTo>
                <a:lnTo>
                  <a:pt x="5074" y="2031"/>
                </a:lnTo>
                <a:lnTo>
                  <a:pt x="5048" y="2023"/>
                </a:lnTo>
                <a:lnTo>
                  <a:pt x="5021" y="2014"/>
                </a:lnTo>
                <a:lnTo>
                  <a:pt x="4978" y="2004"/>
                </a:lnTo>
                <a:lnTo>
                  <a:pt x="4935" y="1995"/>
                </a:lnTo>
                <a:lnTo>
                  <a:pt x="4893" y="1986"/>
                </a:lnTo>
                <a:lnTo>
                  <a:pt x="4851" y="1978"/>
                </a:lnTo>
                <a:lnTo>
                  <a:pt x="4809" y="1972"/>
                </a:lnTo>
                <a:lnTo>
                  <a:pt x="4768" y="1966"/>
                </a:lnTo>
                <a:lnTo>
                  <a:pt x="4727" y="1960"/>
                </a:lnTo>
                <a:lnTo>
                  <a:pt x="4687" y="1956"/>
                </a:lnTo>
                <a:lnTo>
                  <a:pt x="4722" y="2010"/>
                </a:lnTo>
                <a:lnTo>
                  <a:pt x="4780" y="2021"/>
                </a:lnTo>
                <a:lnTo>
                  <a:pt x="4810" y="2027"/>
                </a:lnTo>
                <a:lnTo>
                  <a:pt x="4839" y="2034"/>
                </a:lnTo>
                <a:lnTo>
                  <a:pt x="4899" y="2049"/>
                </a:lnTo>
                <a:lnTo>
                  <a:pt x="4930" y="2056"/>
                </a:lnTo>
                <a:lnTo>
                  <a:pt x="4960" y="2065"/>
                </a:lnTo>
                <a:lnTo>
                  <a:pt x="4989" y="2075"/>
                </a:lnTo>
                <a:lnTo>
                  <a:pt x="5018" y="2085"/>
                </a:lnTo>
                <a:lnTo>
                  <a:pt x="5046" y="2096"/>
                </a:lnTo>
                <a:lnTo>
                  <a:pt x="5074" y="2107"/>
                </a:lnTo>
                <a:lnTo>
                  <a:pt x="5102" y="2119"/>
                </a:lnTo>
                <a:lnTo>
                  <a:pt x="5130" y="2131"/>
                </a:lnTo>
                <a:lnTo>
                  <a:pt x="5157" y="2144"/>
                </a:lnTo>
                <a:lnTo>
                  <a:pt x="5185" y="2157"/>
                </a:lnTo>
                <a:lnTo>
                  <a:pt x="5212" y="2171"/>
                </a:lnTo>
                <a:lnTo>
                  <a:pt x="5225" y="2178"/>
                </a:lnTo>
                <a:lnTo>
                  <a:pt x="5239" y="2185"/>
                </a:lnTo>
                <a:lnTo>
                  <a:pt x="5265" y="2200"/>
                </a:lnTo>
                <a:lnTo>
                  <a:pt x="5292" y="2215"/>
                </a:lnTo>
                <a:lnTo>
                  <a:pt x="5318" y="2230"/>
                </a:lnTo>
                <a:lnTo>
                  <a:pt x="5344" y="2246"/>
                </a:lnTo>
                <a:lnTo>
                  <a:pt x="5369" y="2263"/>
                </a:lnTo>
                <a:lnTo>
                  <a:pt x="5395" y="2280"/>
                </a:lnTo>
                <a:lnTo>
                  <a:pt x="5420" y="2297"/>
                </a:lnTo>
                <a:lnTo>
                  <a:pt x="5445" y="2315"/>
                </a:lnTo>
                <a:lnTo>
                  <a:pt x="5469" y="2333"/>
                </a:lnTo>
                <a:lnTo>
                  <a:pt x="5493" y="2352"/>
                </a:lnTo>
                <a:lnTo>
                  <a:pt x="5517" y="2371"/>
                </a:lnTo>
                <a:lnTo>
                  <a:pt x="5541" y="2391"/>
                </a:lnTo>
                <a:lnTo>
                  <a:pt x="5564" y="2411"/>
                </a:lnTo>
                <a:lnTo>
                  <a:pt x="5587" y="2433"/>
                </a:lnTo>
                <a:lnTo>
                  <a:pt x="5610" y="2454"/>
                </a:lnTo>
                <a:lnTo>
                  <a:pt x="5633" y="2475"/>
                </a:lnTo>
                <a:lnTo>
                  <a:pt x="5655" y="2497"/>
                </a:lnTo>
                <a:lnTo>
                  <a:pt x="5676" y="2519"/>
                </a:lnTo>
                <a:lnTo>
                  <a:pt x="5698" y="2542"/>
                </a:lnTo>
                <a:lnTo>
                  <a:pt x="5719" y="2565"/>
                </a:lnTo>
                <a:lnTo>
                  <a:pt x="5740" y="2589"/>
                </a:lnTo>
                <a:lnTo>
                  <a:pt x="5760" y="2613"/>
                </a:lnTo>
                <a:lnTo>
                  <a:pt x="5760" y="2652"/>
                </a:lnTo>
                <a:lnTo>
                  <a:pt x="5750" y="2640"/>
                </a:lnTo>
                <a:lnTo>
                  <a:pt x="5740" y="2627"/>
                </a:lnTo>
                <a:lnTo>
                  <a:pt x="5719" y="2603"/>
                </a:lnTo>
                <a:lnTo>
                  <a:pt x="5698" y="2579"/>
                </a:lnTo>
                <a:lnTo>
                  <a:pt x="5676" y="2556"/>
                </a:lnTo>
                <a:lnTo>
                  <a:pt x="5654" y="2533"/>
                </a:lnTo>
                <a:lnTo>
                  <a:pt x="5632" y="2510"/>
                </a:lnTo>
                <a:lnTo>
                  <a:pt x="5610" y="2488"/>
                </a:lnTo>
                <a:lnTo>
                  <a:pt x="5587" y="2466"/>
                </a:lnTo>
                <a:lnTo>
                  <a:pt x="5564" y="2445"/>
                </a:lnTo>
                <a:lnTo>
                  <a:pt x="5540" y="2423"/>
                </a:lnTo>
                <a:lnTo>
                  <a:pt x="5516" y="2403"/>
                </a:lnTo>
                <a:lnTo>
                  <a:pt x="5492" y="2383"/>
                </a:lnTo>
                <a:lnTo>
                  <a:pt x="5468" y="2364"/>
                </a:lnTo>
                <a:lnTo>
                  <a:pt x="5443" y="2345"/>
                </a:lnTo>
                <a:lnTo>
                  <a:pt x="5418" y="2327"/>
                </a:lnTo>
                <a:lnTo>
                  <a:pt x="5393" y="2309"/>
                </a:lnTo>
                <a:lnTo>
                  <a:pt x="5367" y="2292"/>
                </a:lnTo>
                <a:lnTo>
                  <a:pt x="5341" y="2275"/>
                </a:lnTo>
                <a:lnTo>
                  <a:pt x="5315" y="2258"/>
                </a:lnTo>
                <a:lnTo>
                  <a:pt x="5289" y="2242"/>
                </a:lnTo>
                <a:lnTo>
                  <a:pt x="5262" y="2227"/>
                </a:lnTo>
                <a:lnTo>
                  <a:pt x="5235" y="2212"/>
                </a:lnTo>
                <a:lnTo>
                  <a:pt x="5208" y="2197"/>
                </a:lnTo>
                <a:lnTo>
                  <a:pt x="5181" y="2183"/>
                </a:lnTo>
                <a:lnTo>
                  <a:pt x="5153" y="2170"/>
                </a:lnTo>
                <a:lnTo>
                  <a:pt x="5125" y="2157"/>
                </a:lnTo>
                <a:lnTo>
                  <a:pt x="5097" y="2144"/>
                </a:lnTo>
                <a:lnTo>
                  <a:pt x="5069" y="2132"/>
                </a:lnTo>
                <a:lnTo>
                  <a:pt x="5040" y="2121"/>
                </a:lnTo>
                <a:lnTo>
                  <a:pt x="5012" y="2110"/>
                </a:lnTo>
                <a:lnTo>
                  <a:pt x="4983" y="2099"/>
                </a:lnTo>
                <a:lnTo>
                  <a:pt x="4954" y="2089"/>
                </a:lnTo>
                <a:lnTo>
                  <a:pt x="4926" y="2082"/>
                </a:lnTo>
                <a:lnTo>
                  <a:pt x="4899" y="2074"/>
                </a:lnTo>
                <a:lnTo>
                  <a:pt x="4872" y="2068"/>
                </a:lnTo>
                <a:lnTo>
                  <a:pt x="4846" y="2061"/>
                </a:lnTo>
                <a:lnTo>
                  <a:pt x="4819" y="2055"/>
                </a:lnTo>
                <a:lnTo>
                  <a:pt x="4793" y="2049"/>
                </a:lnTo>
                <a:lnTo>
                  <a:pt x="4741" y="2039"/>
                </a:lnTo>
                <a:lnTo>
                  <a:pt x="4785" y="2110"/>
                </a:lnTo>
                <a:lnTo>
                  <a:pt x="4812" y="2117"/>
                </a:lnTo>
                <a:lnTo>
                  <a:pt x="4839" y="2125"/>
                </a:lnTo>
                <a:lnTo>
                  <a:pt x="4893" y="2142"/>
                </a:lnTo>
                <a:lnTo>
                  <a:pt x="4924" y="2154"/>
                </a:lnTo>
                <a:lnTo>
                  <a:pt x="4956" y="2167"/>
                </a:lnTo>
                <a:lnTo>
                  <a:pt x="4987" y="2180"/>
                </a:lnTo>
                <a:lnTo>
                  <a:pt x="5019" y="2194"/>
                </a:lnTo>
                <a:lnTo>
                  <a:pt x="5050" y="2208"/>
                </a:lnTo>
                <a:lnTo>
                  <a:pt x="5080" y="2223"/>
                </a:lnTo>
                <a:lnTo>
                  <a:pt x="5111" y="2239"/>
                </a:lnTo>
                <a:lnTo>
                  <a:pt x="5141" y="2255"/>
                </a:lnTo>
                <a:lnTo>
                  <a:pt x="5170" y="2272"/>
                </a:lnTo>
                <a:lnTo>
                  <a:pt x="5200" y="2289"/>
                </a:lnTo>
                <a:lnTo>
                  <a:pt x="5229" y="2307"/>
                </a:lnTo>
                <a:lnTo>
                  <a:pt x="5258" y="2325"/>
                </a:lnTo>
                <a:lnTo>
                  <a:pt x="5287" y="2344"/>
                </a:lnTo>
                <a:lnTo>
                  <a:pt x="5315" y="2364"/>
                </a:lnTo>
                <a:lnTo>
                  <a:pt x="5343" y="2384"/>
                </a:lnTo>
                <a:lnTo>
                  <a:pt x="5370" y="2405"/>
                </a:lnTo>
                <a:lnTo>
                  <a:pt x="5397" y="2426"/>
                </a:lnTo>
                <a:lnTo>
                  <a:pt x="5424" y="2448"/>
                </a:lnTo>
                <a:lnTo>
                  <a:pt x="5451" y="2471"/>
                </a:lnTo>
                <a:lnTo>
                  <a:pt x="5477" y="2493"/>
                </a:lnTo>
                <a:lnTo>
                  <a:pt x="5503" y="2517"/>
                </a:lnTo>
                <a:lnTo>
                  <a:pt x="5528" y="2541"/>
                </a:lnTo>
                <a:lnTo>
                  <a:pt x="5553" y="2565"/>
                </a:lnTo>
                <a:lnTo>
                  <a:pt x="5578" y="2590"/>
                </a:lnTo>
                <a:lnTo>
                  <a:pt x="5602" y="2615"/>
                </a:lnTo>
                <a:lnTo>
                  <a:pt x="5626" y="2641"/>
                </a:lnTo>
                <a:lnTo>
                  <a:pt x="5649" y="2668"/>
                </a:lnTo>
                <a:lnTo>
                  <a:pt x="5672" y="2695"/>
                </a:lnTo>
                <a:lnTo>
                  <a:pt x="5695" y="2722"/>
                </a:lnTo>
                <a:lnTo>
                  <a:pt x="5717" y="2750"/>
                </a:lnTo>
                <a:lnTo>
                  <a:pt x="5739" y="2779"/>
                </a:lnTo>
                <a:lnTo>
                  <a:pt x="5760" y="2808"/>
                </a:lnTo>
                <a:lnTo>
                  <a:pt x="5760" y="2847"/>
                </a:lnTo>
                <a:lnTo>
                  <a:pt x="5739" y="2817"/>
                </a:lnTo>
                <a:lnTo>
                  <a:pt x="5717" y="2788"/>
                </a:lnTo>
                <a:lnTo>
                  <a:pt x="5695" y="2759"/>
                </a:lnTo>
                <a:lnTo>
                  <a:pt x="5673" y="2731"/>
                </a:lnTo>
                <a:lnTo>
                  <a:pt x="5649" y="2703"/>
                </a:lnTo>
                <a:lnTo>
                  <a:pt x="5626" y="2676"/>
                </a:lnTo>
                <a:lnTo>
                  <a:pt x="5614" y="2662"/>
                </a:lnTo>
                <a:lnTo>
                  <a:pt x="5602" y="2649"/>
                </a:lnTo>
                <a:lnTo>
                  <a:pt x="5578" y="2623"/>
                </a:lnTo>
                <a:lnTo>
                  <a:pt x="5553" y="2597"/>
                </a:lnTo>
                <a:lnTo>
                  <a:pt x="5528" y="2572"/>
                </a:lnTo>
                <a:lnTo>
                  <a:pt x="5502" y="2548"/>
                </a:lnTo>
                <a:lnTo>
                  <a:pt x="5476" y="2524"/>
                </a:lnTo>
                <a:lnTo>
                  <a:pt x="5450" y="2500"/>
                </a:lnTo>
                <a:lnTo>
                  <a:pt x="5423" y="2477"/>
                </a:lnTo>
                <a:lnTo>
                  <a:pt x="5396" y="2455"/>
                </a:lnTo>
                <a:lnTo>
                  <a:pt x="5369" y="2433"/>
                </a:lnTo>
                <a:lnTo>
                  <a:pt x="5341" y="2411"/>
                </a:lnTo>
                <a:lnTo>
                  <a:pt x="5313" y="2391"/>
                </a:lnTo>
                <a:lnTo>
                  <a:pt x="5284" y="2371"/>
                </a:lnTo>
                <a:lnTo>
                  <a:pt x="5255" y="2351"/>
                </a:lnTo>
                <a:lnTo>
                  <a:pt x="5226" y="2332"/>
                </a:lnTo>
                <a:lnTo>
                  <a:pt x="5197" y="2314"/>
                </a:lnTo>
                <a:lnTo>
                  <a:pt x="5167" y="2296"/>
                </a:lnTo>
                <a:lnTo>
                  <a:pt x="5137" y="2279"/>
                </a:lnTo>
                <a:lnTo>
                  <a:pt x="5106" y="2263"/>
                </a:lnTo>
                <a:lnTo>
                  <a:pt x="5075" y="2247"/>
                </a:lnTo>
                <a:lnTo>
                  <a:pt x="5045" y="2231"/>
                </a:lnTo>
                <a:lnTo>
                  <a:pt x="5013" y="2217"/>
                </a:lnTo>
                <a:lnTo>
                  <a:pt x="4982" y="2203"/>
                </a:lnTo>
                <a:lnTo>
                  <a:pt x="4950" y="2189"/>
                </a:lnTo>
                <a:lnTo>
                  <a:pt x="4918" y="2176"/>
                </a:lnTo>
                <a:lnTo>
                  <a:pt x="4886" y="2164"/>
                </a:lnTo>
                <a:lnTo>
                  <a:pt x="4844" y="2151"/>
                </a:lnTo>
                <a:lnTo>
                  <a:pt x="4803" y="2139"/>
                </a:lnTo>
                <a:lnTo>
                  <a:pt x="4859" y="2233"/>
                </a:lnTo>
                <a:lnTo>
                  <a:pt x="4893" y="2248"/>
                </a:lnTo>
                <a:lnTo>
                  <a:pt x="4910" y="2256"/>
                </a:lnTo>
                <a:lnTo>
                  <a:pt x="4927" y="2264"/>
                </a:lnTo>
                <a:lnTo>
                  <a:pt x="4960" y="2280"/>
                </a:lnTo>
                <a:lnTo>
                  <a:pt x="4993" y="2297"/>
                </a:lnTo>
                <a:lnTo>
                  <a:pt x="5026" y="2315"/>
                </a:lnTo>
                <a:lnTo>
                  <a:pt x="5058" y="2333"/>
                </a:lnTo>
                <a:lnTo>
                  <a:pt x="5090" y="2352"/>
                </a:lnTo>
                <a:lnTo>
                  <a:pt x="5122" y="2371"/>
                </a:lnTo>
                <a:lnTo>
                  <a:pt x="5153" y="2391"/>
                </a:lnTo>
                <a:lnTo>
                  <a:pt x="5184" y="2412"/>
                </a:lnTo>
                <a:lnTo>
                  <a:pt x="5215" y="2434"/>
                </a:lnTo>
                <a:lnTo>
                  <a:pt x="5245" y="2456"/>
                </a:lnTo>
                <a:lnTo>
                  <a:pt x="5275" y="2479"/>
                </a:lnTo>
                <a:lnTo>
                  <a:pt x="5290" y="2490"/>
                </a:lnTo>
                <a:lnTo>
                  <a:pt x="5304" y="2502"/>
                </a:lnTo>
                <a:lnTo>
                  <a:pt x="5334" y="2526"/>
                </a:lnTo>
                <a:lnTo>
                  <a:pt x="5362" y="2550"/>
                </a:lnTo>
                <a:lnTo>
                  <a:pt x="5391" y="2575"/>
                </a:lnTo>
                <a:lnTo>
                  <a:pt x="5418" y="2601"/>
                </a:lnTo>
                <a:lnTo>
                  <a:pt x="5446" y="2627"/>
                </a:lnTo>
                <a:lnTo>
                  <a:pt x="5473" y="2654"/>
                </a:lnTo>
                <a:lnTo>
                  <a:pt x="5499" y="2681"/>
                </a:lnTo>
                <a:lnTo>
                  <a:pt x="5526" y="2709"/>
                </a:lnTo>
                <a:lnTo>
                  <a:pt x="5551" y="2737"/>
                </a:lnTo>
                <a:lnTo>
                  <a:pt x="5576" y="2766"/>
                </a:lnTo>
                <a:lnTo>
                  <a:pt x="5601" y="2796"/>
                </a:lnTo>
                <a:lnTo>
                  <a:pt x="5625" y="2826"/>
                </a:lnTo>
                <a:lnTo>
                  <a:pt x="5649" y="2857"/>
                </a:lnTo>
                <a:lnTo>
                  <a:pt x="5672" y="2889"/>
                </a:lnTo>
                <a:lnTo>
                  <a:pt x="5695" y="2921"/>
                </a:lnTo>
                <a:lnTo>
                  <a:pt x="5717" y="2953"/>
                </a:lnTo>
                <a:lnTo>
                  <a:pt x="5739" y="2987"/>
                </a:lnTo>
                <a:lnTo>
                  <a:pt x="5760" y="3021"/>
                </a:lnTo>
                <a:lnTo>
                  <a:pt x="5760" y="3061"/>
                </a:lnTo>
                <a:lnTo>
                  <a:pt x="5740" y="3027"/>
                </a:lnTo>
                <a:lnTo>
                  <a:pt x="5718" y="2994"/>
                </a:lnTo>
                <a:lnTo>
                  <a:pt x="5697" y="2960"/>
                </a:lnTo>
                <a:lnTo>
                  <a:pt x="5675" y="2928"/>
                </a:lnTo>
                <a:lnTo>
                  <a:pt x="5652" y="2896"/>
                </a:lnTo>
                <a:lnTo>
                  <a:pt x="5629" y="2865"/>
                </a:lnTo>
                <a:lnTo>
                  <a:pt x="5605" y="2834"/>
                </a:lnTo>
                <a:lnTo>
                  <a:pt x="5581" y="2805"/>
                </a:lnTo>
                <a:lnTo>
                  <a:pt x="5569" y="2790"/>
                </a:lnTo>
                <a:lnTo>
                  <a:pt x="5557" y="2775"/>
                </a:lnTo>
                <a:lnTo>
                  <a:pt x="5531" y="2746"/>
                </a:lnTo>
                <a:lnTo>
                  <a:pt x="5506" y="2718"/>
                </a:lnTo>
                <a:lnTo>
                  <a:pt x="5480" y="2691"/>
                </a:lnTo>
                <a:lnTo>
                  <a:pt x="5453" y="2664"/>
                </a:lnTo>
                <a:lnTo>
                  <a:pt x="5427" y="2637"/>
                </a:lnTo>
                <a:lnTo>
                  <a:pt x="5399" y="2611"/>
                </a:lnTo>
                <a:lnTo>
                  <a:pt x="5372" y="2586"/>
                </a:lnTo>
                <a:lnTo>
                  <a:pt x="5343" y="2561"/>
                </a:lnTo>
                <a:lnTo>
                  <a:pt x="5315" y="2537"/>
                </a:lnTo>
                <a:lnTo>
                  <a:pt x="5286" y="2514"/>
                </a:lnTo>
                <a:lnTo>
                  <a:pt x="5257" y="2491"/>
                </a:lnTo>
                <a:lnTo>
                  <a:pt x="5227" y="2469"/>
                </a:lnTo>
                <a:lnTo>
                  <a:pt x="5197" y="2447"/>
                </a:lnTo>
                <a:lnTo>
                  <a:pt x="5166" y="2425"/>
                </a:lnTo>
                <a:lnTo>
                  <a:pt x="5136" y="2405"/>
                </a:lnTo>
                <a:lnTo>
                  <a:pt x="5105" y="2385"/>
                </a:lnTo>
                <a:lnTo>
                  <a:pt x="5073" y="2366"/>
                </a:lnTo>
                <a:lnTo>
                  <a:pt x="5041" y="2347"/>
                </a:lnTo>
                <a:lnTo>
                  <a:pt x="5009" y="2329"/>
                </a:lnTo>
                <a:lnTo>
                  <a:pt x="4993" y="2321"/>
                </a:lnTo>
                <a:lnTo>
                  <a:pt x="4977" y="2312"/>
                </a:lnTo>
                <a:lnTo>
                  <a:pt x="4944" y="2295"/>
                </a:lnTo>
                <a:lnTo>
                  <a:pt x="4911" y="2279"/>
                </a:lnTo>
                <a:lnTo>
                  <a:pt x="4878" y="2264"/>
                </a:lnTo>
                <a:lnTo>
                  <a:pt x="4916" y="2330"/>
                </a:lnTo>
                <a:lnTo>
                  <a:pt x="4953" y="2396"/>
                </a:lnTo>
                <a:lnTo>
                  <a:pt x="4984" y="2415"/>
                </a:lnTo>
                <a:lnTo>
                  <a:pt x="5014" y="2435"/>
                </a:lnTo>
                <a:lnTo>
                  <a:pt x="5045" y="2454"/>
                </a:lnTo>
                <a:lnTo>
                  <a:pt x="5075" y="2474"/>
                </a:lnTo>
                <a:lnTo>
                  <a:pt x="5104" y="2495"/>
                </a:lnTo>
                <a:lnTo>
                  <a:pt x="5119" y="2506"/>
                </a:lnTo>
                <a:lnTo>
                  <a:pt x="5134" y="2516"/>
                </a:lnTo>
                <a:lnTo>
                  <a:pt x="5163" y="2538"/>
                </a:lnTo>
                <a:lnTo>
                  <a:pt x="5191" y="2560"/>
                </a:lnTo>
                <a:lnTo>
                  <a:pt x="5220" y="2583"/>
                </a:lnTo>
                <a:lnTo>
                  <a:pt x="5248" y="2607"/>
                </a:lnTo>
                <a:lnTo>
                  <a:pt x="5275" y="2631"/>
                </a:lnTo>
                <a:lnTo>
                  <a:pt x="5303" y="2655"/>
                </a:lnTo>
                <a:lnTo>
                  <a:pt x="5329" y="2680"/>
                </a:lnTo>
                <a:lnTo>
                  <a:pt x="5356" y="2705"/>
                </a:lnTo>
                <a:lnTo>
                  <a:pt x="5382" y="2731"/>
                </a:lnTo>
                <a:lnTo>
                  <a:pt x="5408" y="2758"/>
                </a:lnTo>
                <a:lnTo>
                  <a:pt x="5433" y="2785"/>
                </a:lnTo>
                <a:lnTo>
                  <a:pt x="5458" y="2813"/>
                </a:lnTo>
                <a:lnTo>
                  <a:pt x="5483" y="2841"/>
                </a:lnTo>
                <a:lnTo>
                  <a:pt x="5507" y="2869"/>
                </a:lnTo>
                <a:lnTo>
                  <a:pt x="5530" y="2898"/>
                </a:lnTo>
                <a:lnTo>
                  <a:pt x="5553" y="2928"/>
                </a:lnTo>
                <a:lnTo>
                  <a:pt x="5576" y="2958"/>
                </a:lnTo>
                <a:lnTo>
                  <a:pt x="5599" y="2990"/>
                </a:lnTo>
                <a:lnTo>
                  <a:pt x="5620" y="3021"/>
                </a:lnTo>
                <a:lnTo>
                  <a:pt x="5642" y="3052"/>
                </a:lnTo>
                <a:lnTo>
                  <a:pt x="5663" y="3085"/>
                </a:lnTo>
                <a:lnTo>
                  <a:pt x="5683" y="3117"/>
                </a:lnTo>
                <a:lnTo>
                  <a:pt x="5703" y="3150"/>
                </a:lnTo>
                <a:lnTo>
                  <a:pt x="5723" y="3184"/>
                </a:lnTo>
                <a:lnTo>
                  <a:pt x="5742" y="3218"/>
                </a:lnTo>
                <a:lnTo>
                  <a:pt x="5760" y="3252"/>
                </a:lnTo>
                <a:lnTo>
                  <a:pt x="5760" y="3293"/>
                </a:lnTo>
                <a:lnTo>
                  <a:pt x="5742" y="3258"/>
                </a:lnTo>
                <a:lnTo>
                  <a:pt x="5724" y="3224"/>
                </a:lnTo>
                <a:lnTo>
                  <a:pt x="5705" y="3190"/>
                </a:lnTo>
                <a:lnTo>
                  <a:pt x="5686" y="3157"/>
                </a:lnTo>
                <a:lnTo>
                  <a:pt x="5666" y="3124"/>
                </a:lnTo>
                <a:lnTo>
                  <a:pt x="5645" y="3092"/>
                </a:lnTo>
                <a:lnTo>
                  <a:pt x="5625" y="3060"/>
                </a:lnTo>
                <a:lnTo>
                  <a:pt x="5603" y="3029"/>
                </a:lnTo>
                <a:lnTo>
                  <a:pt x="5582" y="2998"/>
                </a:lnTo>
                <a:lnTo>
                  <a:pt x="5559" y="2968"/>
                </a:lnTo>
                <a:lnTo>
                  <a:pt x="5537" y="2937"/>
                </a:lnTo>
                <a:lnTo>
                  <a:pt x="5514" y="2908"/>
                </a:lnTo>
                <a:lnTo>
                  <a:pt x="5490" y="2879"/>
                </a:lnTo>
                <a:lnTo>
                  <a:pt x="5466" y="2850"/>
                </a:lnTo>
                <a:lnTo>
                  <a:pt x="5442" y="2823"/>
                </a:lnTo>
                <a:lnTo>
                  <a:pt x="5417" y="2795"/>
                </a:lnTo>
                <a:lnTo>
                  <a:pt x="5392" y="2769"/>
                </a:lnTo>
                <a:lnTo>
                  <a:pt x="5366" y="2742"/>
                </a:lnTo>
                <a:lnTo>
                  <a:pt x="5340" y="2717"/>
                </a:lnTo>
                <a:lnTo>
                  <a:pt x="5314" y="2691"/>
                </a:lnTo>
                <a:lnTo>
                  <a:pt x="5287" y="2667"/>
                </a:lnTo>
                <a:lnTo>
                  <a:pt x="5260" y="2642"/>
                </a:lnTo>
                <a:lnTo>
                  <a:pt x="5233" y="2619"/>
                </a:lnTo>
                <a:lnTo>
                  <a:pt x="5205" y="2596"/>
                </a:lnTo>
                <a:lnTo>
                  <a:pt x="5177" y="2573"/>
                </a:lnTo>
                <a:lnTo>
                  <a:pt x="5148" y="2551"/>
                </a:lnTo>
                <a:lnTo>
                  <a:pt x="5120" y="2530"/>
                </a:lnTo>
                <a:lnTo>
                  <a:pt x="5091" y="2509"/>
                </a:lnTo>
                <a:lnTo>
                  <a:pt x="5061" y="2488"/>
                </a:lnTo>
                <a:lnTo>
                  <a:pt x="5031" y="2468"/>
                </a:lnTo>
                <a:lnTo>
                  <a:pt x="5001" y="2449"/>
                </a:lnTo>
                <a:lnTo>
                  <a:pt x="4971" y="2430"/>
                </a:lnTo>
                <a:lnTo>
                  <a:pt x="5018" y="2518"/>
                </a:lnTo>
                <a:lnTo>
                  <a:pt x="5064" y="2607"/>
                </a:lnTo>
                <a:lnTo>
                  <a:pt x="5091" y="2629"/>
                </a:lnTo>
                <a:lnTo>
                  <a:pt x="5118" y="2650"/>
                </a:lnTo>
                <a:lnTo>
                  <a:pt x="5145" y="2673"/>
                </a:lnTo>
                <a:lnTo>
                  <a:pt x="5171" y="2695"/>
                </a:lnTo>
                <a:lnTo>
                  <a:pt x="5197" y="2718"/>
                </a:lnTo>
                <a:lnTo>
                  <a:pt x="5223" y="2742"/>
                </a:lnTo>
                <a:lnTo>
                  <a:pt x="5248" y="2766"/>
                </a:lnTo>
                <a:lnTo>
                  <a:pt x="5273" y="2791"/>
                </a:lnTo>
                <a:lnTo>
                  <a:pt x="5297" y="2815"/>
                </a:lnTo>
                <a:lnTo>
                  <a:pt x="5322" y="2841"/>
                </a:lnTo>
                <a:lnTo>
                  <a:pt x="5346" y="2867"/>
                </a:lnTo>
                <a:lnTo>
                  <a:pt x="5369" y="2893"/>
                </a:lnTo>
                <a:lnTo>
                  <a:pt x="5393" y="2919"/>
                </a:lnTo>
                <a:lnTo>
                  <a:pt x="5415" y="2946"/>
                </a:lnTo>
                <a:lnTo>
                  <a:pt x="5438" y="2975"/>
                </a:lnTo>
                <a:lnTo>
                  <a:pt x="5460" y="3003"/>
                </a:lnTo>
                <a:lnTo>
                  <a:pt x="5482" y="3031"/>
                </a:lnTo>
                <a:lnTo>
                  <a:pt x="5503" y="3060"/>
                </a:lnTo>
                <a:lnTo>
                  <a:pt x="5524" y="3089"/>
                </a:lnTo>
                <a:lnTo>
                  <a:pt x="5545" y="3119"/>
                </a:lnTo>
                <a:lnTo>
                  <a:pt x="5565" y="3149"/>
                </a:lnTo>
                <a:lnTo>
                  <a:pt x="5585" y="3179"/>
                </a:lnTo>
                <a:lnTo>
                  <a:pt x="5604" y="3210"/>
                </a:lnTo>
                <a:lnTo>
                  <a:pt x="5623" y="3241"/>
                </a:lnTo>
                <a:lnTo>
                  <a:pt x="5642" y="3273"/>
                </a:lnTo>
                <a:lnTo>
                  <a:pt x="5660" y="3305"/>
                </a:lnTo>
                <a:lnTo>
                  <a:pt x="5678" y="3338"/>
                </a:lnTo>
                <a:lnTo>
                  <a:pt x="5695" y="3371"/>
                </a:lnTo>
                <a:lnTo>
                  <a:pt x="5712" y="3404"/>
                </a:lnTo>
                <a:lnTo>
                  <a:pt x="5729" y="3437"/>
                </a:lnTo>
                <a:lnTo>
                  <a:pt x="5745" y="3472"/>
                </a:lnTo>
                <a:lnTo>
                  <a:pt x="5760" y="3506"/>
                </a:lnTo>
                <a:lnTo>
                  <a:pt x="5760" y="3549"/>
                </a:lnTo>
                <a:lnTo>
                  <a:pt x="5745" y="3514"/>
                </a:lnTo>
                <a:lnTo>
                  <a:pt x="5730" y="3479"/>
                </a:lnTo>
                <a:lnTo>
                  <a:pt x="5714" y="3445"/>
                </a:lnTo>
                <a:lnTo>
                  <a:pt x="5698" y="3412"/>
                </a:lnTo>
                <a:lnTo>
                  <a:pt x="5681" y="3379"/>
                </a:lnTo>
                <a:lnTo>
                  <a:pt x="5664" y="3346"/>
                </a:lnTo>
                <a:lnTo>
                  <a:pt x="5646" y="3314"/>
                </a:lnTo>
                <a:lnTo>
                  <a:pt x="5628" y="3282"/>
                </a:lnTo>
                <a:lnTo>
                  <a:pt x="5610" y="3251"/>
                </a:lnTo>
                <a:lnTo>
                  <a:pt x="5591" y="3220"/>
                </a:lnTo>
                <a:lnTo>
                  <a:pt x="5572" y="3189"/>
                </a:lnTo>
                <a:lnTo>
                  <a:pt x="5552" y="3159"/>
                </a:lnTo>
                <a:lnTo>
                  <a:pt x="5532" y="3129"/>
                </a:lnTo>
                <a:lnTo>
                  <a:pt x="5522" y="3115"/>
                </a:lnTo>
                <a:lnTo>
                  <a:pt x="5511" y="3100"/>
                </a:lnTo>
                <a:lnTo>
                  <a:pt x="5491" y="3071"/>
                </a:lnTo>
                <a:lnTo>
                  <a:pt x="5469" y="3042"/>
                </a:lnTo>
                <a:lnTo>
                  <a:pt x="5448" y="3014"/>
                </a:lnTo>
                <a:lnTo>
                  <a:pt x="5426" y="2987"/>
                </a:lnTo>
                <a:lnTo>
                  <a:pt x="5403" y="2958"/>
                </a:lnTo>
                <a:lnTo>
                  <a:pt x="5381" y="2931"/>
                </a:lnTo>
                <a:lnTo>
                  <a:pt x="5358" y="2905"/>
                </a:lnTo>
                <a:lnTo>
                  <a:pt x="5334" y="2879"/>
                </a:lnTo>
                <a:lnTo>
                  <a:pt x="5311" y="2853"/>
                </a:lnTo>
                <a:lnTo>
                  <a:pt x="5287" y="2828"/>
                </a:lnTo>
                <a:lnTo>
                  <a:pt x="5262" y="2804"/>
                </a:lnTo>
                <a:lnTo>
                  <a:pt x="5237" y="2779"/>
                </a:lnTo>
                <a:lnTo>
                  <a:pt x="5212" y="2756"/>
                </a:lnTo>
                <a:lnTo>
                  <a:pt x="5187" y="2732"/>
                </a:lnTo>
                <a:lnTo>
                  <a:pt x="5161" y="2709"/>
                </a:lnTo>
                <a:lnTo>
                  <a:pt x="5135" y="2687"/>
                </a:lnTo>
                <a:lnTo>
                  <a:pt x="5109" y="2665"/>
                </a:lnTo>
                <a:lnTo>
                  <a:pt x="5082" y="2643"/>
                </a:lnTo>
                <a:lnTo>
                  <a:pt x="5112" y="2703"/>
                </a:lnTo>
                <a:lnTo>
                  <a:pt x="5141" y="2763"/>
                </a:lnTo>
                <a:lnTo>
                  <a:pt x="5170" y="2823"/>
                </a:lnTo>
                <a:lnTo>
                  <a:pt x="5198" y="2884"/>
                </a:lnTo>
                <a:lnTo>
                  <a:pt x="5209" y="2895"/>
                </a:lnTo>
                <a:lnTo>
                  <a:pt x="5220" y="2907"/>
                </a:lnTo>
                <a:lnTo>
                  <a:pt x="5242" y="2930"/>
                </a:lnTo>
                <a:lnTo>
                  <a:pt x="5264" y="2954"/>
                </a:lnTo>
                <a:lnTo>
                  <a:pt x="5285" y="2979"/>
                </a:lnTo>
                <a:lnTo>
                  <a:pt x="5306" y="3004"/>
                </a:lnTo>
                <a:lnTo>
                  <a:pt x="5327" y="3028"/>
                </a:lnTo>
                <a:lnTo>
                  <a:pt x="5368" y="3079"/>
                </a:lnTo>
                <a:lnTo>
                  <a:pt x="5388" y="3105"/>
                </a:lnTo>
                <a:lnTo>
                  <a:pt x="5408" y="3131"/>
                </a:lnTo>
                <a:lnTo>
                  <a:pt x="5427" y="3157"/>
                </a:lnTo>
                <a:lnTo>
                  <a:pt x="5447" y="3184"/>
                </a:lnTo>
                <a:lnTo>
                  <a:pt x="5465" y="3211"/>
                </a:lnTo>
                <a:lnTo>
                  <a:pt x="5484" y="3239"/>
                </a:lnTo>
                <a:lnTo>
                  <a:pt x="5502" y="3266"/>
                </a:lnTo>
                <a:lnTo>
                  <a:pt x="5520" y="3294"/>
                </a:lnTo>
                <a:lnTo>
                  <a:pt x="5538" y="3323"/>
                </a:lnTo>
                <a:lnTo>
                  <a:pt x="5555" y="3351"/>
                </a:lnTo>
                <a:lnTo>
                  <a:pt x="5572" y="3380"/>
                </a:lnTo>
                <a:lnTo>
                  <a:pt x="5588" y="3410"/>
                </a:lnTo>
                <a:lnTo>
                  <a:pt x="5605" y="3439"/>
                </a:lnTo>
                <a:lnTo>
                  <a:pt x="5621" y="3469"/>
                </a:lnTo>
                <a:lnTo>
                  <a:pt x="5636" y="3500"/>
                </a:lnTo>
                <a:lnTo>
                  <a:pt x="5651" y="3531"/>
                </a:lnTo>
                <a:lnTo>
                  <a:pt x="5681" y="3593"/>
                </a:lnTo>
                <a:lnTo>
                  <a:pt x="5695" y="3624"/>
                </a:lnTo>
                <a:lnTo>
                  <a:pt x="5709" y="3656"/>
                </a:lnTo>
                <a:lnTo>
                  <a:pt x="5722" y="3688"/>
                </a:lnTo>
                <a:lnTo>
                  <a:pt x="5735" y="3721"/>
                </a:lnTo>
                <a:lnTo>
                  <a:pt x="5748" y="3753"/>
                </a:lnTo>
                <a:lnTo>
                  <a:pt x="5760" y="3786"/>
                </a:lnTo>
                <a:lnTo>
                  <a:pt x="5760" y="3830"/>
                </a:lnTo>
                <a:lnTo>
                  <a:pt x="5748" y="3797"/>
                </a:lnTo>
                <a:lnTo>
                  <a:pt x="5736" y="3764"/>
                </a:lnTo>
                <a:lnTo>
                  <a:pt x="5711" y="3700"/>
                </a:lnTo>
                <a:lnTo>
                  <a:pt x="5684" y="3636"/>
                </a:lnTo>
                <a:lnTo>
                  <a:pt x="5670" y="3605"/>
                </a:lnTo>
                <a:lnTo>
                  <a:pt x="5656" y="3574"/>
                </a:lnTo>
                <a:lnTo>
                  <a:pt x="5641" y="3544"/>
                </a:lnTo>
                <a:lnTo>
                  <a:pt x="5626" y="3513"/>
                </a:lnTo>
                <a:lnTo>
                  <a:pt x="5611" y="3482"/>
                </a:lnTo>
                <a:lnTo>
                  <a:pt x="5595" y="3453"/>
                </a:lnTo>
                <a:lnTo>
                  <a:pt x="5579" y="3423"/>
                </a:lnTo>
                <a:lnTo>
                  <a:pt x="5563" y="3394"/>
                </a:lnTo>
                <a:lnTo>
                  <a:pt x="5546" y="3366"/>
                </a:lnTo>
                <a:lnTo>
                  <a:pt x="5529" y="3337"/>
                </a:lnTo>
                <a:lnTo>
                  <a:pt x="5512" y="3309"/>
                </a:lnTo>
                <a:lnTo>
                  <a:pt x="5494" y="3281"/>
                </a:lnTo>
                <a:lnTo>
                  <a:pt x="5476" y="3254"/>
                </a:lnTo>
                <a:lnTo>
                  <a:pt x="5458" y="3226"/>
                </a:lnTo>
                <a:lnTo>
                  <a:pt x="5439" y="3199"/>
                </a:lnTo>
                <a:lnTo>
                  <a:pt x="5420" y="3173"/>
                </a:lnTo>
                <a:lnTo>
                  <a:pt x="5401" y="3147"/>
                </a:lnTo>
                <a:lnTo>
                  <a:pt x="5382" y="3121"/>
                </a:lnTo>
                <a:lnTo>
                  <a:pt x="5362" y="3095"/>
                </a:lnTo>
                <a:lnTo>
                  <a:pt x="5342" y="3070"/>
                </a:lnTo>
                <a:lnTo>
                  <a:pt x="5322" y="3045"/>
                </a:lnTo>
                <a:lnTo>
                  <a:pt x="5301" y="3020"/>
                </a:lnTo>
                <a:lnTo>
                  <a:pt x="5280" y="2996"/>
                </a:lnTo>
                <a:lnTo>
                  <a:pt x="5259" y="2972"/>
                </a:lnTo>
                <a:lnTo>
                  <a:pt x="5238" y="2947"/>
                </a:lnTo>
                <a:lnTo>
                  <a:pt x="5216" y="2924"/>
                </a:lnTo>
                <a:lnTo>
                  <a:pt x="5234" y="2965"/>
                </a:lnTo>
                <a:lnTo>
                  <a:pt x="5252" y="3008"/>
                </a:lnTo>
                <a:lnTo>
                  <a:pt x="5288" y="3091"/>
                </a:lnTo>
                <a:lnTo>
                  <a:pt x="5322" y="3175"/>
                </a:lnTo>
                <a:lnTo>
                  <a:pt x="5355" y="3259"/>
                </a:lnTo>
                <a:lnTo>
                  <a:pt x="5387" y="3305"/>
                </a:lnTo>
                <a:lnTo>
                  <a:pt x="5418" y="3352"/>
                </a:lnTo>
                <a:lnTo>
                  <a:pt x="5449" y="3400"/>
                </a:lnTo>
                <a:lnTo>
                  <a:pt x="5464" y="3424"/>
                </a:lnTo>
                <a:lnTo>
                  <a:pt x="5479" y="3448"/>
                </a:lnTo>
                <a:lnTo>
                  <a:pt x="5507" y="3497"/>
                </a:lnTo>
                <a:lnTo>
                  <a:pt x="5521" y="3523"/>
                </a:lnTo>
                <a:lnTo>
                  <a:pt x="5535" y="3548"/>
                </a:lnTo>
                <a:lnTo>
                  <a:pt x="5562" y="3599"/>
                </a:lnTo>
                <a:lnTo>
                  <a:pt x="5588" y="3651"/>
                </a:lnTo>
                <a:lnTo>
                  <a:pt x="5613" y="3704"/>
                </a:lnTo>
                <a:lnTo>
                  <a:pt x="5637" y="3757"/>
                </a:lnTo>
                <a:lnTo>
                  <a:pt x="5660" y="3811"/>
                </a:lnTo>
                <a:lnTo>
                  <a:pt x="5671" y="3838"/>
                </a:lnTo>
                <a:lnTo>
                  <a:pt x="5682" y="3866"/>
                </a:lnTo>
                <a:lnTo>
                  <a:pt x="5693" y="3894"/>
                </a:lnTo>
                <a:lnTo>
                  <a:pt x="5703" y="3922"/>
                </a:lnTo>
                <a:lnTo>
                  <a:pt x="5723" y="3978"/>
                </a:lnTo>
                <a:lnTo>
                  <a:pt x="5742" y="4035"/>
                </a:lnTo>
                <a:lnTo>
                  <a:pt x="5751" y="4065"/>
                </a:lnTo>
                <a:lnTo>
                  <a:pt x="5760" y="4094"/>
                </a:lnTo>
                <a:lnTo>
                  <a:pt x="5760" y="4139"/>
                </a:lnTo>
                <a:lnTo>
                  <a:pt x="5752" y="4110"/>
                </a:lnTo>
                <a:lnTo>
                  <a:pt x="5743" y="4082"/>
                </a:lnTo>
                <a:lnTo>
                  <a:pt x="5734" y="4053"/>
                </a:lnTo>
                <a:lnTo>
                  <a:pt x="5725" y="4024"/>
                </a:lnTo>
                <a:lnTo>
                  <a:pt x="5706" y="3968"/>
                </a:lnTo>
                <a:lnTo>
                  <a:pt x="5686" y="3912"/>
                </a:lnTo>
                <a:lnTo>
                  <a:pt x="5676" y="3885"/>
                </a:lnTo>
                <a:lnTo>
                  <a:pt x="5665" y="3858"/>
                </a:lnTo>
                <a:lnTo>
                  <a:pt x="5643" y="3804"/>
                </a:lnTo>
                <a:lnTo>
                  <a:pt x="5632" y="3777"/>
                </a:lnTo>
                <a:lnTo>
                  <a:pt x="5621" y="3751"/>
                </a:lnTo>
                <a:lnTo>
                  <a:pt x="5597" y="3699"/>
                </a:lnTo>
                <a:lnTo>
                  <a:pt x="5584" y="3673"/>
                </a:lnTo>
                <a:lnTo>
                  <a:pt x="5572" y="3647"/>
                </a:lnTo>
                <a:lnTo>
                  <a:pt x="5546" y="3596"/>
                </a:lnTo>
                <a:lnTo>
                  <a:pt x="5520" y="3547"/>
                </a:lnTo>
                <a:lnTo>
                  <a:pt x="5492" y="3496"/>
                </a:lnTo>
                <a:lnTo>
                  <a:pt x="5478" y="3472"/>
                </a:lnTo>
                <a:lnTo>
                  <a:pt x="5464" y="3448"/>
                </a:lnTo>
                <a:lnTo>
                  <a:pt x="5449" y="3424"/>
                </a:lnTo>
                <a:lnTo>
                  <a:pt x="5434" y="3400"/>
                </a:lnTo>
                <a:lnTo>
                  <a:pt x="5404" y="3354"/>
                </a:lnTo>
                <a:lnTo>
                  <a:pt x="5373" y="3308"/>
                </a:lnTo>
                <a:lnTo>
                  <a:pt x="5396" y="3367"/>
                </a:lnTo>
                <a:lnTo>
                  <a:pt x="5417" y="3427"/>
                </a:lnTo>
                <a:lnTo>
                  <a:pt x="5438" y="3487"/>
                </a:lnTo>
                <a:lnTo>
                  <a:pt x="5459" y="3548"/>
                </a:lnTo>
                <a:lnTo>
                  <a:pt x="5479" y="3609"/>
                </a:lnTo>
                <a:lnTo>
                  <a:pt x="5498" y="3669"/>
                </a:lnTo>
                <a:lnTo>
                  <a:pt x="5517" y="3730"/>
                </a:lnTo>
                <a:lnTo>
                  <a:pt x="5535" y="3791"/>
                </a:lnTo>
                <a:lnTo>
                  <a:pt x="5550" y="3822"/>
                </a:lnTo>
                <a:lnTo>
                  <a:pt x="5564" y="3854"/>
                </a:lnTo>
                <a:lnTo>
                  <a:pt x="5579" y="3885"/>
                </a:lnTo>
                <a:lnTo>
                  <a:pt x="5592" y="3917"/>
                </a:lnTo>
                <a:lnTo>
                  <a:pt x="5606" y="3949"/>
                </a:lnTo>
                <a:lnTo>
                  <a:pt x="5619" y="3981"/>
                </a:lnTo>
                <a:lnTo>
                  <a:pt x="5632" y="4013"/>
                </a:lnTo>
                <a:lnTo>
                  <a:pt x="5644" y="4046"/>
                </a:lnTo>
                <a:lnTo>
                  <a:pt x="5668" y="4113"/>
                </a:lnTo>
                <a:lnTo>
                  <a:pt x="5680" y="4147"/>
                </a:lnTo>
                <a:lnTo>
                  <a:pt x="5691" y="4180"/>
                </a:lnTo>
                <a:lnTo>
                  <a:pt x="5702" y="4214"/>
                </a:lnTo>
                <a:lnTo>
                  <a:pt x="5712" y="4248"/>
                </a:lnTo>
                <a:lnTo>
                  <a:pt x="5732" y="4317"/>
                </a:lnTo>
                <a:lnTo>
                  <a:pt x="5721" y="4317"/>
                </a:lnTo>
                <a:lnTo>
                  <a:pt x="5712" y="4287"/>
                </a:lnTo>
                <a:lnTo>
                  <a:pt x="5704" y="4257"/>
                </a:lnTo>
                <a:lnTo>
                  <a:pt x="5685" y="4198"/>
                </a:lnTo>
                <a:lnTo>
                  <a:pt x="5666" y="4140"/>
                </a:lnTo>
                <a:lnTo>
                  <a:pt x="5646" y="4082"/>
                </a:lnTo>
                <a:lnTo>
                  <a:pt x="5624" y="4024"/>
                </a:lnTo>
                <a:lnTo>
                  <a:pt x="5602" y="3968"/>
                </a:lnTo>
                <a:lnTo>
                  <a:pt x="5579" y="3913"/>
                </a:lnTo>
                <a:lnTo>
                  <a:pt x="5555" y="3858"/>
                </a:lnTo>
                <a:lnTo>
                  <a:pt x="5570" y="3915"/>
                </a:lnTo>
                <a:lnTo>
                  <a:pt x="5586" y="3971"/>
                </a:lnTo>
                <a:lnTo>
                  <a:pt x="5601" y="4028"/>
                </a:lnTo>
                <a:lnTo>
                  <a:pt x="5615" y="4087"/>
                </a:lnTo>
                <a:lnTo>
                  <a:pt x="5629" y="4144"/>
                </a:lnTo>
                <a:lnTo>
                  <a:pt x="5642" y="4201"/>
                </a:lnTo>
                <a:lnTo>
                  <a:pt x="5655" y="4259"/>
                </a:lnTo>
                <a:lnTo>
                  <a:pt x="5668" y="4317"/>
                </a:lnTo>
                <a:lnTo>
                  <a:pt x="5520" y="4317"/>
                </a:lnTo>
                <a:lnTo>
                  <a:pt x="5495" y="4256"/>
                </a:lnTo>
                <a:lnTo>
                  <a:pt x="5469" y="4196"/>
                </a:lnTo>
                <a:lnTo>
                  <a:pt x="5442" y="4136"/>
                </a:lnTo>
                <a:lnTo>
                  <a:pt x="5414" y="4077"/>
                </a:lnTo>
                <a:lnTo>
                  <a:pt x="5385" y="4018"/>
                </a:lnTo>
                <a:lnTo>
                  <a:pt x="5355" y="3960"/>
                </a:lnTo>
                <a:lnTo>
                  <a:pt x="5324" y="3903"/>
                </a:lnTo>
                <a:lnTo>
                  <a:pt x="5292" y="3847"/>
                </a:lnTo>
                <a:lnTo>
                  <a:pt x="5260" y="3792"/>
                </a:lnTo>
                <a:lnTo>
                  <a:pt x="5226" y="3737"/>
                </a:lnTo>
                <a:lnTo>
                  <a:pt x="5191" y="3683"/>
                </a:lnTo>
                <a:lnTo>
                  <a:pt x="5156" y="3630"/>
                </a:lnTo>
                <a:lnTo>
                  <a:pt x="5119" y="3577"/>
                </a:lnTo>
                <a:lnTo>
                  <a:pt x="5082" y="3526"/>
                </a:lnTo>
                <a:lnTo>
                  <a:pt x="5044" y="3474"/>
                </a:lnTo>
                <a:lnTo>
                  <a:pt x="5005" y="3424"/>
                </a:lnTo>
                <a:lnTo>
                  <a:pt x="4965" y="3374"/>
                </a:lnTo>
                <a:lnTo>
                  <a:pt x="4924" y="3326"/>
                </a:lnTo>
                <a:lnTo>
                  <a:pt x="4883" y="3278"/>
                </a:lnTo>
                <a:lnTo>
                  <a:pt x="4840" y="3232"/>
                </a:lnTo>
                <a:lnTo>
                  <a:pt x="4797" y="3186"/>
                </a:lnTo>
                <a:lnTo>
                  <a:pt x="4753" y="3141"/>
                </a:lnTo>
                <a:lnTo>
                  <a:pt x="4708" y="3096"/>
                </a:lnTo>
                <a:lnTo>
                  <a:pt x="4663" y="3053"/>
                </a:lnTo>
                <a:lnTo>
                  <a:pt x="4617" y="3010"/>
                </a:lnTo>
                <a:lnTo>
                  <a:pt x="4570" y="2969"/>
                </a:lnTo>
                <a:lnTo>
                  <a:pt x="4522" y="2927"/>
                </a:lnTo>
                <a:lnTo>
                  <a:pt x="4474" y="2887"/>
                </a:lnTo>
                <a:lnTo>
                  <a:pt x="4425" y="2849"/>
                </a:lnTo>
                <a:lnTo>
                  <a:pt x="4375" y="2811"/>
                </a:lnTo>
                <a:lnTo>
                  <a:pt x="4324" y="2774"/>
                </a:lnTo>
                <a:lnTo>
                  <a:pt x="4273" y="2738"/>
                </a:lnTo>
                <a:lnTo>
                  <a:pt x="4221" y="2703"/>
                </a:lnTo>
                <a:lnTo>
                  <a:pt x="4169" y="2669"/>
                </a:lnTo>
                <a:lnTo>
                  <a:pt x="4116" y="2635"/>
                </a:lnTo>
                <a:lnTo>
                  <a:pt x="4062" y="2603"/>
                </a:lnTo>
                <a:lnTo>
                  <a:pt x="4007" y="2572"/>
                </a:lnTo>
                <a:lnTo>
                  <a:pt x="3952" y="2542"/>
                </a:lnTo>
                <a:lnTo>
                  <a:pt x="3897" y="2513"/>
                </a:lnTo>
                <a:lnTo>
                  <a:pt x="3841" y="2485"/>
                </a:lnTo>
                <a:lnTo>
                  <a:pt x="3784" y="2458"/>
                </a:lnTo>
                <a:lnTo>
                  <a:pt x="3727" y="2432"/>
                </a:lnTo>
                <a:lnTo>
                  <a:pt x="3669" y="2406"/>
                </a:lnTo>
                <a:lnTo>
                  <a:pt x="3611" y="2382"/>
                </a:lnTo>
                <a:lnTo>
                  <a:pt x="3552" y="2359"/>
                </a:lnTo>
                <a:lnTo>
                  <a:pt x="3492" y="2337"/>
                </a:lnTo>
                <a:lnTo>
                  <a:pt x="3432" y="2317"/>
                </a:lnTo>
                <a:lnTo>
                  <a:pt x="3372" y="2297"/>
                </a:lnTo>
                <a:lnTo>
                  <a:pt x="3311" y="2279"/>
                </a:lnTo>
                <a:lnTo>
                  <a:pt x="3250" y="2261"/>
                </a:lnTo>
                <a:lnTo>
                  <a:pt x="3188" y="2245"/>
                </a:lnTo>
                <a:lnTo>
                  <a:pt x="3126" y="2230"/>
                </a:lnTo>
                <a:lnTo>
                  <a:pt x="3063" y="2216"/>
                </a:lnTo>
                <a:lnTo>
                  <a:pt x="3000" y="2204"/>
                </a:lnTo>
                <a:lnTo>
                  <a:pt x="2937" y="2192"/>
                </a:lnTo>
                <a:lnTo>
                  <a:pt x="2873" y="2182"/>
                </a:lnTo>
                <a:lnTo>
                  <a:pt x="2809" y="2172"/>
                </a:lnTo>
                <a:lnTo>
                  <a:pt x="2744" y="2164"/>
                </a:lnTo>
                <a:lnTo>
                  <a:pt x="2679" y="2158"/>
                </a:lnTo>
                <a:lnTo>
                  <a:pt x="2614" y="2152"/>
                </a:lnTo>
                <a:lnTo>
                  <a:pt x="2548" y="2148"/>
                </a:lnTo>
                <a:lnTo>
                  <a:pt x="2482" y="2144"/>
                </a:lnTo>
                <a:lnTo>
                  <a:pt x="2416" y="2143"/>
                </a:lnTo>
                <a:lnTo>
                  <a:pt x="2349" y="2142"/>
                </a:lnTo>
                <a:lnTo>
                  <a:pt x="2307" y="2142"/>
                </a:lnTo>
                <a:lnTo>
                  <a:pt x="2264" y="2141"/>
                </a:lnTo>
                <a:lnTo>
                  <a:pt x="2222" y="2140"/>
                </a:lnTo>
                <a:lnTo>
                  <a:pt x="2180" y="2138"/>
                </a:lnTo>
                <a:lnTo>
                  <a:pt x="2138" y="2136"/>
                </a:lnTo>
                <a:lnTo>
                  <a:pt x="2097" y="2133"/>
                </a:lnTo>
                <a:lnTo>
                  <a:pt x="2055" y="2130"/>
                </a:lnTo>
                <a:lnTo>
                  <a:pt x="2014" y="2127"/>
                </a:lnTo>
                <a:lnTo>
                  <a:pt x="1931" y="2119"/>
                </a:lnTo>
                <a:lnTo>
                  <a:pt x="1890" y="2114"/>
                </a:lnTo>
                <a:lnTo>
                  <a:pt x="1849" y="2109"/>
                </a:lnTo>
                <a:lnTo>
                  <a:pt x="1809" y="2103"/>
                </a:lnTo>
                <a:lnTo>
                  <a:pt x="1768" y="2097"/>
                </a:lnTo>
                <a:lnTo>
                  <a:pt x="1728" y="2090"/>
                </a:lnTo>
                <a:lnTo>
                  <a:pt x="1688" y="2083"/>
                </a:lnTo>
                <a:lnTo>
                  <a:pt x="1648" y="2076"/>
                </a:lnTo>
                <a:lnTo>
                  <a:pt x="1608" y="2068"/>
                </a:lnTo>
                <a:lnTo>
                  <a:pt x="1568" y="2060"/>
                </a:lnTo>
                <a:lnTo>
                  <a:pt x="1528" y="2051"/>
                </a:lnTo>
                <a:lnTo>
                  <a:pt x="1489" y="2042"/>
                </a:lnTo>
                <a:lnTo>
                  <a:pt x="1450" y="2032"/>
                </a:lnTo>
                <a:lnTo>
                  <a:pt x="1372" y="2012"/>
                </a:lnTo>
                <a:lnTo>
                  <a:pt x="1333" y="2001"/>
                </a:lnTo>
                <a:lnTo>
                  <a:pt x="1295" y="1990"/>
                </a:lnTo>
                <a:lnTo>
                  <a:pt x="1256" y="1978"/>
                </a:lnTo>
                <a:lnTo>
                  <a:pt x="1218" y="1966"/>
                </a:lnTo>
                <a:lnTo>
                  <a:pt x="1180" y="1954"/>
                </a:lnTo>
                <a:lnTo>
                  <a:pt x="1143" y="1941"/>
                </a:lnTo>
                <a:lnTo>
                  <a:pt x="1105" y="1928"/>
                </a:lnTo>
                <a:lnTo>
                  <a:pt x="1068" y="1914"/>
                </a:lnTo>
                <a:lnTo>
                  <a:pt x="1031" y="1900"/>
                </a:lnTo>
                <a:lnTo>
                  <a:pt x="994" y="1885"/>
                </a:lnTo>
                <a:lnTo>
                  <a:pt x="957" y="1870"/>
                </a:lnTo>
                <a:lnTo>
                  <a:pt x="921" y="1855"/>
                </a:lnTo>
                <a:lnTo>
                  <a:pt x="885" y="1839"/>
                </a:lnTo>
                <a:lnTo>
                  <a:pt x="849" y="1823"/>
                </a:lnTo>
                <a:lnTo>
                  <a:pt x="813" y="1807"/>
                </a:lnTo>
                <a:lnTo>
                  <a:pt x="777" y="1790"/>
                </a:lnTo>
                <a:lnTo>
                  <a:pt x="707" y="1756"/>
                </a:lnTo>
                <a:lnTo>
                  <a:pt x="672" y="1738"/>
                </a:lnTo>
                <a:lnTo>
                  <a:pt x="638" y="1720"/>
                </a:lnTo>
                <a:lnTo>
                  <a:pt x="569" y="1683"/>
                </a:lnTo>
                <a:lnTo>
                  <a:pt x="535" y="1664"/>
                </a:lnTo>
                <a:lnTo>
                  <a:pt x="502" y="1644"/>
                </a:lnTo>
                <a:lnTo>
                  <a:pt x="468" y="1624"/>
                </a:lnTo>
                <a:lnTo>
                  <a:pt x="435" y="1604"/>
                </a:lnTo>
                <a:lnTo>
                  <a:pt x="402" y="1583"/>
                </a:lnTo>
                <a:lnTo>
                  <a:pt x="370" y="1562"/>
                </a:lnTo>
                <a:lnTo>
                  <a:pt x="337" y="1541"/>
                </a:lnTo>
                <a:lnTo>
                  <a:pt x="305" y="1519"/>
                </a:lnTo>
                <a:lnTo>
                  <a:pt x="274" y="1498"/>
                </a:lnTo>
                <a:lnTo>
                  <a:pt x="242" y="1475"/>
                </a:lnTo>
                <a:lnTo>
                  <a:pt x="211" y="1453"/>
                </a:lnTo>
                <a:lnTo>
                  <a:pt x="180" y="1430"/>
                </a:lnTo>
                <a:lnTo>
                  <a:pt x="149" y="1406"/>
                </a:lnTo>
                <a:lnTo>
                  <a:pt x="119" y="1383"/>
                </a:lnTo>
                <a:lnTo>
                  <a:pt x="89" y="1359"/>
                </a:lnTo>
                <a:lnTo>
                  <a:pt x="59" y="1334"/>
                </a:lnTo>
                <a:lnTo>
                  <a:pt x="0" y="1284"/>
                </a:lnTo>
                <a:lnTo>
                  <a:pt x="0" y="1220"/>
                </a:lnTo>
                <a:lnTo>
                  <a:pt x="29" y="1245"/>
                </a:lnTo>
                <a:lnTo>
                  <a:pt x="58" y="1270"/>
                </a:lnTo>
                <a:lnTo>
                  <a:pt x="88" y="1295"/>
                </a:lnTo>
                <a:lnTo>
                  <a:pt x="118" y="1319"/>
                </a:lnTo>
                <a:lnTo>
                  <a:pt x="148" y="1343"/>
                </a:lnTo>
                <a:lnTo>
                  <a:pt x="178" y="1368"/>
                </a:lnTo>
                <a:lnTo>
                  <a:pt x="209" y="1391"/>
                </a:lnTo>
                <a:lnTo>
                  <a:pt x="240" y="1414"/>
                </a:lnTo>
                <a:lnTo>
                  <a:pt x="272" y="1437"/>
                </a:lnTo>
                <a:lnTo>
                  <a:pt x="303" y="1459"/>
                </a:lnTo>
                <a:lnTo>
                  <a:pt x="367" y="1503"/>
                </a:lnTo>
                <a:lnTo>
                  <a:pt x="400" y="1524"/>
                </a:lnTo>
                <a:lnTo>
                  <a:pt x="432" y="1545"/>
                </a:lnTo>
                <a:lnTo>
                  <a:pt x="465" y="1565"/>
                </a:lnTo>
                <a:lnTo>
                  <a:pt x="499" y="1586"/>
                </a:lnTo>
                <a:lnTo>
                  <a:pt x="532" y="1606"/>
                </a:lnTo>
                <a:lnTo>
                  <a:pt x="566" y="1625"/>
                </a:lnTo>
                <a:lnTo>
                  <a:pt x="600" y="1644"/>
                </a:lnTo>
                <a:lnTo>
                  <a:pt x="634" y="1663"/>
                </a:lnTo>
                <a:lnTo>
                  <a:pt x="669" y="1682"/>
                </a:lnTo>
                <a:lnTo>
                  <a:pt x="704" y="1700"/>
                </a:lnTo>
                <a:lnTo>
                  <a:pt x="739" y="1717"/>
                </a:lnTo>
                <a:lnTo>
                  <a:pt x="774" y="1735"/>
                </a:lnTo>
                <a:lnTo>
                  <a:pt x="809" y="1752"/>
                </a:lnTo>
                <a:lnTo>
                  <a:pt x="845" y="1768"/>
                </a:lnTo>
                <a:lnTo>
                  <a:pt x="881" y="1784"/>
                </a:lnTo>
                <a:lnTo>
                  <a:pt x="917" y="1800"/>
                </a:lnTo>
                <a:lnTo>
                  <a:pt x="954" y="1816"/>
                </a:lnTo>
                <a:lnTo>
                  <a:pt x="990" y="1831"/>
                </a:lnTo>
                <a:lnTo>
                  <a:pt x="1027" y="1845"/>
                </a:lnTo>
                <a:lnTo>
                  <a:pt x="1064" y="1860"/>
                </a:lnTo>
                <a:lnTo>
                  <a:pt x="1102" y="1874"/>
                </a:lnTo>
                <a:lnTo>
                  <a:pt x="1139" y="1888"/>
                </a:lnTo>
                <a:lnTo>
                  <a:pt x="1177" y="1901"/>
                </a:lnTo>
                <a:lnTo>
                  <a:pt x="1215" y="1914"/>
                </a:lnTo>
                <a:lnTo>
                  <a:pt x="1253" y="1926"/>
                </a:lnTo>
                <a:lnTo>
                  <a:pt x="1291" y="1938"/>
                </a:lnTo>
                <a:lnTo>
                  <a:pt x="1369" y="1960"/>
                </a:lnTo>
                <a:lnTo>
                  <a:pt x="1408" y="1971"/>
                </a:lnTo>
                <a:lnTo>
                  <a:pt x="1447" y="1981"/>
                </a:lnTo>
                <a:lnTo>
                  <a:pt x="1486" y="1991"/>
                </a:lnTo>
                <a:lnTo>
                  <a:pt x="1525" y="2000"/>
                </a:lnTo>
                <a:lnTo>
                  <a:pt x="1605" y="2017"/>
                </a:lnTo>
                <a:lnTo>
                  <a:pt x="1645" y="2026"/>
                </a:lnTo>
                <a:lnTo>
                  <a:pt x="1685" y="2033"/>
                </a:lnTo>
                <a:lnTo>
                  <a:pt x="1725" y="2040"/>
                </a:lnTo>
                <a:lnTo>
                  <a:pt x="1766" y="2047"/>
                </a:lnTo>
                <a:lnTo>
                  <a:pt x="1807" y="2053"/>
                </a:lnTo>
                <a:lnTo>
                  <a:pt x="1847" y="2059"/>
                </a:lnTo>
                <a:lnTo>
                  <a:pt x="1888" y="2064"/>
                </a:lnTo>
                <a:lnTo>
                  <a:pt x="1930" y="2069"/>
                </a:lnTo>
                <a:lnTo>
                  <a:pt x="1971" y="2074"/>
                </a:lnTo>
                <a:lnTo>
                  <a:pt x="2012" y="2078"/>
                </a:lnTo>
                <a:lnTo>
                  <a:pt x="2096" y="2084"/>
                </a:lnTo>
                <a:lnTo>
                  <a:pt x="2138" y="2087"/>
                </a:lnTo>
                <a:lnTo>
                  <a:pt x="2180" y="2089"/>
                </a:lnTo>
                <a:lnTo>
                  <a:pt x="2222" y="2091"/>
                </a:lnTo>
                <a:lnTo>
                  <a:pt x="2264" y="2092"/>
                </a:lnTo>
                <a:lnTo>
                  <a:pt x="2306" y="2093"/>
                </a:lnTo>
                <a:lnTo>
                  <a:pt x="2349" y="2093"/>
                </a:lnTo>
                <a:lnTo>
                  <a:pt x="2391" y="2093"/>
                </a:lnTo>
                <a:lnTo>
                  <a:pt x="2434" y="2094"/>
                </a:lnTo>
                <a:lnTo>
                  <a:pt x="2476" y="2095"/>
                </a:lnTo>
                <a:lnTo>
                  <a:pt x="2518" y="2097"/>
                </a:lnTo>
                <a:lnTo>
                  <a:pt x="2579" y="2094"/>
                </a:lnTo>
                <a:lnTo>
                  <a:pt x="2639" y="2090"/>
                </a:lnTo>
                <a:lnTo>
                  <a:pt x="2583" y="2085"/>
                </a:lnTo>
                <a:lnTo>
                  <a:pt x="2526" y="2081"/>
                </a:lnTo>
                <a:lnTo>
                  <a:pt x="2469" y="2078"/>
                </a:lnTo>
                <a:lnTo>
                  <a:pt x="2440" y="2077"/>
                </a:lnTo>
                <a:lnTo>
                  <a:pt x="2411" y="2076"/>
                </a:lnTo>
                <a:lnTo>
                  <a:pt x="2368" y="2074"/>
                </a:lnTo>
                <a:lnTo>
                  <a:pt x="2325" y="2072"/>
                </a:lnTo>
                <a:lnTo>
                  <a:pt x="2282" y="2070"/>
                </a:lnTo>
                <a:lnTo>
                  <a:pt x="2239" y="2067"/>
                </a:lnTo>
                <a:lnTo>
                  <a:pt x="2196" y="2063"/>
                </a:lnTo>
                <a:lnTo>
                  <a:pt x="2153" y="2059"/>
                </a:lnTo>
                <a:lnTo>
                  <a:pt x="2110" y="2055"/>
                </a:lnTo>
                <a:lnTo>
                  <a:pt x="2068" y="2050"/>
                </a:lnTo>
                <a:lnTo>
                  <a:pt x="2025" y="2045"/>
                </a:lnTo>
                <a:lnTo>
                  <a:pt x="1983" y="2039"/>
                </a:lnTo>
                <a:lnTo>
                  <a:pt x="1899" y="2026"/>
                </a:lnTo>
                <a:lnTo>
                  <a:pt x="1857" y="2019"/>
                </a:lnTo>
                <a:lnTo>
                  <a:pt x="1816" y="2011"/>
                </a:lnTo>
                <a:lnTo>
                  <a:pt x="1774" y="2003"/>
                </a:lnTo>
                <a:lnTo>
                  <a:pt x="1733" y="1995"/>
                </a:lnTo>
                <a:lnTo>
                  <a:pt x="1692" y="1986"/>
                </a:lnTo>
                <a:lnTo>
                  <a:pt x="1651" y="1977"/>
                </a:lnTo>
                <a:lnTo>
                  <a:pt x="1610" y="1967"/>
                </a:lnTo>
                <a:lnTo>
                  <a:pt x="1570" y="1957"/>
                </a:lnTo>
                <a:lnTo>
                  <a:pt x="1529" y="1946"/>
                </a:lnTo>
                <a:lnTo>
                  <a:pt x="1489" y="1935"/>
                </a:lnTo>
                <a:lnTo>
                  <a:pt x="1449" y="1924"/>
                </a:lnTo>
                <a:lnTo>
                  <a:pt x="1409" y="1912"/>
                </a:lnTo>
                <a:lnTo>
                  <a:pt x="1369" y="1900"/>
                </a:lnTo>
                <a:lnTo>
                  <a:pt x="1330" y="1886"/>
                </a:lnTo>
                <a:lnTo>
                  <a:pt x="1290" y="1873"/>
                </a:lnTo>
                <a:lnTo>
                  <a:pt x="1251" y="1860"/>
                </a:lnTo>
                <a:lnTo>
                  <a:pt x="1212" y="1846"/>
                </a:lnTo>
                <a:lnTo>
                  <a:pt x="1174" y="1832"/>
                </a:lnTo>
                <a:lnTo>
                  <a:pt x="1135" y="1817"/>
                </a:lnTo>
                <a:lnTo>
                  <a:pt x="1097" y="1802"/>
                </a:lnTo>
                <a:lnTo>
                  <a:pt x="1059" y="1786"/>
                </a:lnTo>
                <a:lnTo>
                  <a:pt x="1021" y="1771"/>
                </a:lnTo>
                <a:lnTo>
                  <a:pt x="946" y="1738"/>
                </a:lnTo>
                <a:lnTo>
                  <a:pt x="871" y="1703"/>
                </a:lnTo>
                <a:lnTo>
                  <a:pt x="798" y="1667"/>
                </a:lnTo>
                <a:lnTo>
                  <a:pt x="726" y="1630"/>
                </a:lnTo>
                <a:lnTo>
                  <a:pt x="654" y="1591"/>
                </a:lnTo>
                <a:lnTo>
                  <a:pt x="619" y="1571"/>
                </a:lnTo>
                <a:lnTo>
                  <a:pt x="584" y="1551"/>
                </a:lnTo>
                <a:lnTo>
                  <a:pt x="549" y="1530"/>
                </a:lnTo>
                <a:lnTo>
                  <a:pt x="515" y="1509"/>
                </a:lnTo>
                <a:lnTo>
                  <a:pt x="481" y="1488"/>
                </a:lnTo>
                <a:lnTo>
                  <a:pt x="447" y="1466"/>
                </a:lnTo>
                <a:lnTo>
                  <a:pt x="413" y="1444"/>
                </a:lnTo>
                <a:lnTo>
                  <a:pt x="379" y="1422"/>
                </a:lnTo>
                <a:lnTo>
                  <a:pt x="346" y="1399"/>
                </a:lnTo>
                <a:lnTo>
                  <a:pt x="313" y="1376"/>
                </a:lnTo>
                <a:lnTo>
                  <a:pt x="248" y="1328"/>
                </a:lnTo>
                <a:lnTo>
                  <a:pt x="216" y="1304"/>
                </a:lnTo>
                <a:lnTo>
                  <a:pt x="184" y="1280"/>
                </a:lnTo>
                <a:lnTo>
                  <a:pt x="153" y="1255"/>
                </a:lnTo>
                <a:lnTo>
                  <a:pt x="122" y="1230"/>
                </a:lnTo>
                <a:lnTo>
                  <a:pt x="91" y="1205"/>
                </a:lnTo>
                <a:lnTo>
                  <a:pt x="60" y="1179"/>
                </a:lnTo>
                <a:lnTo>
                  <a:pt x="30" y="1153"/>
                </a:lnTo>
                <a:lnTo>
                  <a:pt x="0" y="1127"/>
                </a:lnTo>
                <a:lnTo>
                  <a:pt x="0" y="1064"/>
                </a:lnTo>
                <a:lnTo>
                  <a:pt x="60" y="1117"/>
                </a:lnTo>
                <a:lnTo>
                  <a:pt x="90" y="1143"/>
                </a:lnTo>
                <a:lnTo>
                  <a:pt x="121" y="1169"/>
                </a:lnTo>
                <a:lnTo>
                  <a:pt x="152" y="1194"/>
                </a:lnTo>
                <a:lnTo>
                  <a:pt x="183" y="1220"/>
                </a:lnTo>
                <a:lnTo>
                  <a:pt x="215" y="1244"/>
                </a:lnTo>
                <a:lnTo>
                  <a:pt x="247" y="1269"/>
                </a:lnTo>
                <a:lnTo>
                  <a:pt x="279" y="1293"/>
                </a:lnTo>
                <a:lnTo>
                  <a:pt x="311" y="1317"/>
                </a:lnTo>
                <a:lnTo>
                  <a:pt x="344" y="1340"/>
                </a:lnTo>
                <a:lnTo>
                  <a:pt x="377" y="1364"/>
                </a:lnTo>
                <a:lnTo>
                  <a:pt x="444" y="1409"/>
                </a:lnTo>
                <a:lnTo>
                  <a:pt x="478" y="1431"/>
                </a:lnTo>
                <a:lnTo>
                  <a:pt x="512" y="1453"/>
                </a:lnTo>
                <a:lnTo>
                  <a:pt x="547" y="1474"/>
                </a:lnTo>
                <a:lnTo>
                  <a:pt x="581" y="1495"/>
                </a:lnTo>
                <a:lnTo>
                  <a:pt x="616" y="1516"/>
                </a:lnTo>
                <a:lnTo>
                  <a:pt x="652" y="1536"/>
                </a:lnTo>
                <a:lnTo>
                  <a:pt x="687" y="1556"/>
                </a:lnTo>
                <a:lnTo>
                  <a:pt x="723" y="1576"/>
                </a:lnTo>
                <a:lnTo>
                  <a:pt x="759" y="1595"/>
                </a:lnTo>
                <a:lnTo>
                  <a:pt x="795" y="1614"/>
                </a:lnTo>
                <a:lnTo>
                  <a:pt x="832" y="1632"/>
                </a:lnTo>
                <a:lnTo>
                  <a:pt x="868" y="1650"/>
                </a:lnTo>
                <a:lnTo>
                  <a:pt x="905" y="1668"/>
                </a:lnTo>
                <a:lnTo>
                  <a:pt x="943" y="1685"/>
                </a:lnTo>
                <a:lnTo>
                  <a:pt x="980" y="1702"/>
                </a:lnTo>
                <a:lnTo>
                  <a:pt x="1018" y="1718"/>
                </a:lnTo>
                <a:lnTo>
                  <a:pt x="1056" y="1735"/>
                </a:lnTo>
                <a:lnTo>
                  <a:pt x="1094" y="1750"/>
                </a:lnTo>
                <a:lnTo>
                  <a:pt x="1132" y="1766"/>
                </a:lnTo>
                <a:lnTo>
                  <a:pt x="1171" y="1781"/>
                </a:lnTo>
                <a:lnTo>
                  <a:pt x="1248" y="1809"/>
                </a:lnTo>
                <a:lnTo>
                  <a:pt x="1288" y="1823"/>
                </a:lnTo>
                <a:lnTo>
                  <a:pt x="1327" y="1836"/>
                </a:lnTo>
                <a:lnTo>
                  <a:pt x="1367" y="1849"/>
                </a:lnTo>
                <a:lnTo>
                  <a:pt x="1406" y="1862"/>
                </a:lnTo>
                <a:lnTo>
                  <a:pt x="1446" y="1874"/>
                </a:lnTo>
                <a:lnTo>
                  <a:pt x="1487" y="1885"/>
                </a:lnTo>
                <a:lnTo>
                  <a:pt x="1527" y="1897"/>
                </a:lnTo>
                <a:lnTo>
                  <a:pt x="1568" y="1908"/>
                </a:lnTo>
                <a:lnTo>
                  <a:pt x="1608" y="1919"/>
                </a:lnTo>
                <a:lnTo>
                  <a:pt x="1649" y="1928"/>
                </a:lnTo>
                <a:lnTo>
                  <a:pt x="1690" y="1938"/>
                </a:lnTo>
                <a:lnTo>
                  <a:pt x="1732" y="1947"/>
                </a:lnTo>
                <a:lnTo>
                  <a:pt x="1773" y="1955"/>
                </a:lnTo>
                <a:lnTo>
                  <a:pt x="1815" y="1964"/>
                </a:lnTo>
                <a:lnTo>
                  <a:pt x="1856" y="1971"/>
                </a:lnTo>
                <a:lnTo>
                  <a:pt x="1898" y="1979"/>
                </a:lnTo>
                <a:lnTo>
                  <a:pt x="1940" y="1985"/>
                </a:lnTo>
                <a:lnTo>
                  <a:pt x="1983" y="1992"/>
                </a:lnTo>
                <a:lnTo>
                  <a:pt x="2025" y="1997"/>
                </a:lnTo>
                <a:lnTo>
                  <a:pt x="2068" y="2003"/>
                </a:lnTo>
                <a:lnTo>
                  <a:pt x="2110" y="2008"/>
                </a:lnTo>
                <a:lnTo>
                  <a:pt x="2153" y="2012"/>
                </a:lnTo>
                <a:lnTo>
                  <a:pt x="2196" y="2016"/>
                </a:lnTo>
                <a:lnTo>
                  <a:pt x="2239" y="2020"/>
                </a:lnTo>
                <a:lnTo>
                  <a:pt x="2282" y="2023"/>
                </a:lnTo>
                <a:lnTo>
                  <a:pt x="2326" y="2025"/>
                </a:lnTo>
                <a:lnTo>
                  <a:pt x="2369" y="2027"/>
                </a:lnTo>
                <a:lnTo>
                  <a:pt x="2413" y="2029"/>
                </a:lnTo>
                <a:lnTo>
                  <a:pt x="2441" y="2030"/>
                </a:lnTo>
                <a:lnTo>
                  <a:pt x="2469" y="2031"/>
                </a:lnTo>
                <a:lnTo>
                  <a:pt x="2526" y="2034"/>
                </a:lnTo>
                <a:lnTo>
                  <a:pt x="2582" y="2038"/>
                </a:lnTo>
                <a:lnTo>
                  <a:pt x="2610" y="2041"/>
                </a:lnTo>
                <a:lnTo>
                  <a:pt x="2638" y="2043"/>
                </a:lnTo>
                <a:lnTo>
                  <a:pt x="2693" y="2049"/>
                </a:lnTo>
                <a:lnTo>
                  <a:pt x="2721" y="2052"/>
                </a:lnTo>
                <a:lnTo>
                  <a:pt x="2749" y="2056"/>
                </a:lnTo>
                <a:lnTo>
                  <a:pt x="2776" y="2059"/>
                </a:lnTo>
                <a:lnTo>
                  <a:pt x="2804" y="2063"/>
                </a:lnTo>
                <a:lnTo>
                  <a:pt x="2859" y="2071"/>
                </a:lnTo>
                <a:lnTo>
                  <a:pt x="2911" y="2066"/>
                </a:lnTo>
                <a:lnTo>
                  <a:pt x="2857" y="2056"/>
                </a:lnTo>
                <a:lnTo>
                  <a:pt x="2803" y="2046"/>
                </a:lnTo>
                <a:lnTo>
                  <a:pt x="2776" y="2042"/>
                </a:lnTo>
                <a:lnTo>
                  <a:pt x="2749" y="2038"/>
                </a:lnTo>
                <a:lnTo>
                  <a:pt x="2694" y="2031"/>
                </a:lnTo>
                <a:lnTo>
                  <a:pt x="2639" y="2024"/>
                </a:lnTo>
                <a:lnTo>
                  <a:pt x="2584" y="2018"/>
                </a:lnTo>
                <a:lnTo>
                  <a:pt x="2529" y="2013"/>
                </a:lnTo>
                <a:lnTo>
                  <a:pt x="2474" y="2009"/>
                </a:lnTo>
                <a:lnTo>
                  <a:pt x="2429" y="2006"/>
                </a:lnTo>
                <a:lnTo>
                  <a:pt x="2385" y="2003"/>
                </a:lnTo>
                <a:lnTo>
                  <a:pt x="2297" y="1995"/>
                </a:lnTo>
                <a:lnTo>
                  <a:pt x="2253" y="1990"/>
                </a:lnTo>
                <a:lnTo>
                  <a:pt x="2209" y="1984"/>
                </a:lnTo>
                <a:lnTo>
                  <a:pt x="2166" y="1979"/>
                </a:lnTo>
                <a:lnTo>
                  <a:pt x="2122" y="1972"/>
                </a:lnTo>
                <a:lnTo>
                  <a:pt x="2079" y="1966"/>
                </a:lnTo>
                <a:lnTo>
                  <a:pt x="2036" y="1958"/>
                </a:lnTo>
                <a:lnTo>
                  <a:pt x="1992" y="1951"/>
                </a:lnTo>
                <a:lnTo>
                  <a:pt x="1949" y="1943"/>
                </a:lnTo>
                <a:lnTo>
                  <a:pt x="1907" y="1934"/>
                </a:lnTo>
                <a:lnTo>
                  <a:pt x="1864" y="1925"/>
                </a:lnTo>
                <a:lnTo>
                  <a:pt x="1822" y="1916"/>
                </a:lnTo>
                <a:lnTo>
                  <a:pt x="1779" y="1906"/>
                </a:lnTo>
                <a:lnTo>
                  <a:pt x="1737" y="1895"/>
                </a:lnTo>
                <a:lnTo>
                  <a:pt x="1695" y="1884"/>
                </a:lnTo>
                <a:lnTo>
                  <a:pt x="1653" y="1872"/>
                </a:lnTo>
                <a:lnTo>
                  <a:pt x="1612" y="1861"/>
                </a:lnTo>
                <a:lnTo>
                  <a:pt x="1570" y="1849"/>
                </a:lnTo>
                <a:lnTo>
                  <a:pt x="1529" y="1836"/>
                </a:lnTo>
                <a:lnTo>
                  <a:pt x="1488" y="1823"/>
                </a:lnTo>
                <a:lnTo>
                  <a:pt x="1447" y="1810"/>
                </a:lnTo>
                <a:lnTo>
                  <a:pt x="1406" y="1796"/>
                </a:lnTo>
                <a:lnTo>
                  <a:pt x="1365" y="1782"/>
                </a:lnTo>
                <a:lnTo>
                  <a:pt x="1325" y="1768"/>
                </a:lnTo>
                <a:lnTo>
                  <a:pt x="1285" y="1753"/>
                </a:lnTo>
                <a:lnTo>
                  <a:pt x="1245" y="1738"/>
                </a:lnTo>
                <a:lnTo>
                  <a:pt x="1205" y="1722"/>
                </a:lnTo>
                <a:lnTo>
                  <a:pt x="1166" y="1706"/>
                </a:lnTo>
                <a:lnTo>
                  <a:pt x="1126" y="1689"/>
                </a:lnTo>
                <a:lnTo>
                  <a:pt x="1087" y="1672"/>
                </a:lnTo>
                <a:lnTo>
                  <a:pt x="1048" y="1655"/>
                </a:lnTo>
                <a:lnTo>
                  <a:pt x="1010" y="1637"/>
                </a:lnTo>
                <a:lnTo>
                  <a:pt x="971" y="1619"/>
                </a:lnTo>
                <a:lnTo>
                  <a:pt x="933" y="1601"/>
                </a:lnTo>
                <a:lnTo>
                  <a:pt x="895" y="1582"/>
                </a:lnTo>
                <a:lnTo>
                  <a:pt x="857" y="1563"/>
                </a:lnTo>
                <a:lnTo>
                  <a:pt x="820" y="1543"/>
                </a:lnTo>
                <a:lnTo>
                  <a:pt x="782" y="1523"/>
                </a:lnTo>
                <a:lnTo>
                  <a:pt x="745" y="1503"/>
                </a:lnTo>
                <a:lnTo>
                  <a:pt x="672" y="1461"/>
                </a:lnTo>
                <a:lnTo>
                  <a:pt x="636" y="1440"/>
                </a:lnTo>
                <a:lnTo>
                  <a:pt x="600" y="1418"/>
                </a:lnTo>
                <a:lnTo>
                  <a:pt x="564" y="1396"/>
                </a:lnTo>
                <a:lnTo>
                  <a:pt x="529" y="1374"/>
                </a:lnTo>
                <a:lnTo>
                  <a:pt x="493" y="1351"/>
                </a:lnTo>
                <a:lnTo>
                  <a:pt x="459" y="1327"/>
                </a:lnTo>
                <a:lnTo>
                  <a:pt x="424" y="1304"/>
                </a:lnTo>
                <a:lnTo>
                  <a:pt x="389" y="1280"/>
                </a:lnTo>
                <a:lnTo>
                  <a:pt x="355" y="1256"/>
                </a:lnTo>
                <a:lnTo>
                  <a:pt x="322" y="1232"/>
                </a:lnTo>
                <a:lnTo>
                  <a:pt x="288" y="1207"/>
                </a:lnTo>
                <a:lnTo>
                  <a:pt x="255" y="1182"/>
                </a:lnTo>
                <a:lnTo>
                  <a:pt x="222" y="1157"/>
                </a:lnTo>
                <a:lnTo>
                  <a:pt x="189" y="1131"/>
                </a:lnTo>
                <a:lnTo>
                  <a:pt x="157" y="1105"/>
                </a:lnTo>
                <a:lnTo>
                  <a:pt x="125" y="1079"/>
                </a:lnTo>
                <a:lnTo>
                  <a:pt x="93" y="1052"/>
                </a:lnTo>
                <a:lnTo>
                  <a:pt x="62" y="1025"/>
                </a:lnTo>
                <a:lnTo>
                  <a:pt x="31" y="998"/>
                </a:lnTo>
                <a:lnTo>
                  <a:pt x="0" y="970"/>
                </a:lnTo>
                <a:lnTo>
                  <a:pt x="0" y="910"/>
                </a:lnTo>
                <a:lnTo>
                  <a:pt x="31" y="938"/>
                </a:lnTo>
                <a:lnTo>
                  <a:pt x="62" y="965"/>
                </a:lnTo>
                <a:lnTo>
                  <a:pt x="93" y="993"/>
                </a:lnTo>
                <a:lnTo>
                  <a:pt x="124" y="1020"/>
                </a:lnTo>
                <a:lnTo>
                  <a:pt x="156" y="1046"/>
                </a:lnTo>
                <a:lnTo>
                  <a:pt x="188" y="1073"/>
                </a:lnTo>
                <a:lnTo>
                  <a:pt x="221" y="1099"/>
                </a:lnTo>
                <a:lnTo>
                  <a:pt x="253" y="1124"/>
                </a:lnTo>
                <a:lnTo>
                  <a:pt x="320" y="1175"/>
                </a:lnTo>
                <a:lnTo>
                  <a:pt x="388" y="1224"/>
                </a:lnTo>
                <a:lnTo>
                  <a:pt x="422" y="1248"/>
                </a:lnTo>
                <a:lnTo>
                  <a:pt x="456" y="1272"/>
                </a:lnTo>
                <a:lnTo>
                  <a:pt x="491" y="1295"/>
                </a:lnTo>
                <a:lnTo>
                  <a:pt x="526" y="1318"/>
                </a:lnTo>
                <a:lnTo>
                  <a:pt x="562" y="1341"/>
                </a:lnTo>
                <a:lnTo>
                  <a:pt x="597" y="1364"/>
                </a:lnTo>
                <a:lnTo>
                  <a:pt x="670" y="1408"/>
                </a:lnTo>
                <a:lnTo>
                  <a:pt x="706" y="1429"/>
                </a:lnTo>
                <a:lnTo>
                  <a:pt x="743" y="1450"/>
                </a:lnTo>
                <a:lnTo>
                  <a:pt x="780" y="1471"/>
                </a:lnTo>
                <a:lnTo>
                  <a:pt x="817" y="1491"/>
                </a:lnTo>
                <a:lnTo>
                  <a:pt x="855" y="1511"/>
                </a:lnTo>
                <a:lnTo>
                  <a:pt x="892" y="1531"/>
                </a:lnTo>
                <a:lnTo>
                  <a:pt x="930" y="1550"/>
                </a:lnTo>
                <a:lnTo>
                  <a:pt x="969" y="1568"/>
                </a:lnTo>
                <a:lnTo>
                  <a:pt x="1007" y="1587"/>
                </a:lnTo>
                <a:lnTo>
                  <a:pt x="1046" y="1605"/>
                </a:lnTo>
                <a:lnTo>
                  <a:pt x="1085" y="1622"/>
                </a:lnTo>
                <a:lnTo>
                  <a:pt x="1124" y="1639"/>
                </a:lnTo>
                <a:lnTo>
                  <a:pt x="1163" y="1656"/>
                </a:lnTo>
                <a:lnTo>
                  <a:pt x="1203" y="1673"/>
                </a:lnTo>
                <a:lnTo>
                  <a:pt x="1243" y="1689"/>
                </a:lnTo>
                <a:lnTo>
                  <a:pt x="1283" y="1704"/>
                </a:lnTo>
                <a:lnTo>
                  <a:pt x="1323" y="1719"/>
                </a:lnTo>
                <a:lnTo>
                  <a:pt x="1364" y="1734"/>
                </a:lnTo>
                <a:lnTo>
                  <a:pt x="1404" y="1748"/>
                </a:lnTo>
                <a:lnTo>
                  <a:pt x="1445" y="1762"/>
                </a:lnTo>
                <a:lnTo>
                  <a:pt x="1486" y="1776"/>
                </a:lnTo>
                <a:lnTo>
                  <a:pt x="1527" y="1789"/>
                </a:lnTo>
                <a:lnTo>
                  <a:pt x="1569" y="1802"/>
                </a:lnTo>
                <a:lnTo>
                  <a:pt x="1610" y="1814"/>
                </a:lnTo>
                <a:lnTo>
                  <a:pt x="1652" y="1826"/>
                </a:lnTo>
                <a:lnTo>
                  <a:pt x="1694" y="1837"/>
                </a:lnTo>
                <a:lnTo>
                  <a:pt x="1736" y="1848"/>
                </a:lnTo>
                <a:lnTo>
                  <a:pt x="1779" y="1859"/>
                </a:lnTo>
                <a:lnTo>
                  <a:pt x="1821" y="1869"/>
                </a:lnTo>
                <a:lnTo>
                  <a:pt x="1864" y="1878"/>
                </a:lnTo>
                <a:lnTo>
                  <a:pt x="1907" y="1888"/>
                </a:lnTo>
                <a:lnTo>
                  <a:pt x="1950" y="1897"/>
                </a:lnTo>
                <a:lnTo>
                  <a:pt x="1993" y="1905"/>
                </a:lnTo>
                <a:lnTo>
                  <a:pt x="2036" y="1913"/>
                </a:lnTo>
                <a:lnTo>
                  <a:pt x="2123" y="1927"/>
                </a:lnTo>
                <a:lnTo>
                  <a:pt x="2167" y="1933"/>
                </a:lnTo>
                <a:lnTo>
                  <a:pt x="2211" y="1939"/>
                </a:lnTo>
                <a:lnTo>
                  <a:pt x="2255" y="1945"/>
                </a:lnTo>
                <a:lnTo>
                  <a:pt x="2299" y="1950"/>
                </a:lnTo>
                <a:lnTo>
                  <a:pt x="2343" y="1954"/>
                </a:lnTo>
                <a:lnTo>
                  <a:pt x="2387" y="1958"/>
                </a:lnTo>
                <a:lnTo>
                  <a:pt x="2432" y="1962"/>
                </a:lnTo>
                <a:lnTo>
                  <a:pt x="2477" y="1965"/>
                </a:lnTo>
                <a:lnTo>
                  <a:pt x="2513" y="1967"/>
                </a:lnTo>
                <a:lnTo>
                  <a:pt x="2549" y="1970"/>
                </a:lnTo>
                <a:lnTo>
                  <a:pt x="2585" y="1973"/>
                </a:lnTo>
                <a:lnTo>
                  <a:pt x="2621" y="1977"/>
                </a:lnTo>
                <a:lnTo>
                  <a:pt x="2656" y="1981"/>
                </a:lnTo>
                <a:lnTo>
                  <a:pt x="2692" y="1985"/>
                </a:lnTo>
                <a:lnTo>
                  <a:pt x="2728" y="1990"/>
                </a:lnTo>
                <a:lnTo>
                  <a:pt x="2763" y="1995"/>
                </a:lnTo>
                <a:lnTo>
                  <a:pt x="2834" y="2006"/>
                </a:lnTo>
                <a:lnTo>
                  <a:pt x="2869" y="2012"/>
                </a:lnTo>
                <a:lnTo>
                  <a:pt x="2904" y="2019"/>
                </a:lnTo>
                <a:lnTo>
                  <a:pt x="2939" y="2025"/>
                </a:lnTo>
                <a:lnTo>
                  <a:pt x="2974" y="2032"/>
                </a:lnTo>
                <a:lnTo>
                  <a:pt x="3008" y="2040"/>
                </a:lnTo>
                <a:lnTo>
                  <a:pt x="3043" y="2048"/>
                </a:lnTo>
                <a:lnTo>
                  <a:pt x="3084" y="2041"/>
                </a:lnTo>
                <a:lnTo>
                  <a:pt x="3017" y="2025"/>
                </a:lnTo>
                <a:lnTo>
                  <a:pt x="2983" y="2017"/>
                </a:lnTo>
                <a:lnTo>
                  <a:pt x="2949" y="2009"/>
                </a:lnTo>
                <a:lnTo>
                  <a:pt x="2882" y="1995"/>
                </a:lnTo>
                <a:lnTo>
                  <a:pt x="2848" y="1988"/>
                </a:lnTo>
                <a:lnTo>
                  <a:pt x="2813" y="1982"/>
                </a:lnTo>
                <a:lnTo>
                  <a:pt x="2745" y="1970"/>
                </a:lnTo>
                <a:lnTo>
                  <a:pt x="2710" y="1965"/>
                </a:lnTo>
                <a:lnTo>
                  <a:pt x="2676" y="1960"/>
                </a:lnTo>
                <a:lnTo>
                  <a:pt x="2641" y="1955"/>
                </a:lnTo>
                <a:lnTo>
                  <a:pt x="2606" y="1951"/>
                </a:lnTo>
                <a:lnTo>
                  <a:pt x="2571" y="1947"/>
                </a:lnTo>
                <a:lnTo>
                  <a:pt x="2536" y="1943"/>
                </a:lnTo>
                <a:lnTo>
                  <a:pt x="2491" y="1939"/>
                </a:lnTo>
                <a:lnTo>
                  <a:pt x="2446" y="1934"/>
                </a:lnTo>
                <a:lnTo>
                  <a:pt x="2401" y="1928"/>
                </a:lnTo>
                <a:lnTo>
                  <a:pt x="2356" y="1922"/>
                </a:lnTo>
                <a:lnTo>
                  <a:pt x="2311" y="1916"/>
                </a:lnTo>
                <a:lnTo>
                  <a:pt x="2266" y="1909"/>
                </a:lnTo>
                <a:lnTo>
                  <a:pt x="2221" y="1902"/>
                </a:lnTo>
                <a:lnTo>
                  <a:pt x="2177" y="1894"/>
                </a:lnTo>
                <a:lnTo>
                  <a:pt x="2133" y="1885"/>
                </a:lnTo>
                <a:lnTo>
                  <a:pt x="2088" y="1876"/>
                </a:lnTo>
                <a:lnTo>
                  <a:pt x="2044" y="1867"/>
                </a:lnTo>
                <a:lnTo>
                  <a:pt x="2000" y="1857"/>
                </a:lnTo>
                <a:lnTo>
                  <a:pt x="1957" y="1847"/>
                </a:lnTo>
                <a:lnTo>
                  <a:pt x="1913" y="1837"/>
                </a:lnTo>
                <a:lnTo>
                  <a:pt x="1869" y="1826"/>
                </a:lnTo>
                <a:lnTo>
                  <a:pt x="1826" y="1814"/>
                </a:lnTo>
                <a:lnTo>
                  <a:pt x="1740" y="1790"/>
                </a:lnTo>
                <a:lnTo>
                  <a:pt x="1697" y="1777"/>
                </a:lnTo>
                <a:lnTo>
                  <a:pt x="1654" y="1764"/>
                </a:lnTo>
                <a:lnTo>
                  <a:pt x="1612" y="1751"/>
                </a:lnTo>
                <a:lnTo>
                  <a:pt x="1570" y="1737"/>
                </a:lnTo>
                <a:lnTo>
                  <a:pt x="1527" y="1722"/>
                </a:lnTo>
                <a:lnTo>
                  <a:pt x="1485" y="1708"/>
                </a:lnTo>
                <a:lnTo>
                  <a:pt x="1444" y="1692"/>
                </a:lnTo>
                <a:lnTo>
                  <a:pt x="1402" y="1677"/>
                </a:lnTo>
                <a:lnTo>
                  <a:pt x="1361" y="1661"/>
                </a:lnTo>
                <a:lnTo>
                  <a:pt x="1320" y="1644"/>
                </a:lnTo>
                <a:lnTo>
                  <a:pt x="1279" y="1628"/>
                </a:lnTo>
                <a:lnTo>
                  <a:pt x="1238" y="1611"/>
                </a:lnTo>
                <a:lnTo>
                  <a:pt x="1197" y="1593"/>
                </a:lnTo>
                <a:lnTo>
                  <a:pt x="1157" y="1575"/>
                </a:lnTo>
                <a:lnTo>
                  <a:pt x="1117" y="1557"/>
                </a:lnTo>
                <a:lnTo>
                  <a:pt x="1077" y="1538"/>
                </a:lnTo>
                <a:lnTo>
                  <a:pt x="1037" y="1519"/>
                </a:lnTo>
                <a:lnTo>
                  <a:pt x="998" y="1499"/>
                </a:lnTo>
                <a:lnTo>
                  <a:pt x="958" y="1480"/>
                </a:lnTo>
                <a:lnTo>
                  <a:pt x="919" y="1459"/>
                </a:lnTo>
                <a:lnTo>
                  <a:pt x="881" y="1439"/>
                </a:lnTo>
                <a:lnTo>
                  <a:pt x="842" y="1418"/>
                </a:lnTo>
                <a:lnTo>
                  <a:pt x="804" y="1397"/>
                </a:lnTo>
                <a:lnTo>
                  <a:pt x="766" y="1375"/>
                </a:lnTo>
                <a:lnTo>
                  <a:pt x="728" y="1353"/>
                </a:lnTo>
                <a:lnTo>
                  <a:pt x="691" y="1330"/>
                </a:lnTo>
                <a:lnTo>
                  <a:pt x="653" y="1307"/>
                </a:lnTo>
                <a:lnTo>
                  <a:pt x="616" y="1284"/>
                </a:lnTo>
                <a:lnTo>
                  <a:pt x="543" y="1237"/>
                </a:lnTo>
                <a:lnTo>
                  <a:pt x="471" y="1189"/>
                </a:lnTo>
                <a:lnTo>
                  <a:pt x="436" y="1164"/>
                </a:lnTo>
                <a:lnTo>
                  <a:pt x="400" y="1139"/>
                </a:lnTo>
                <a:lnTo>
                  <a:pt x="365" y="1114"/>
                </a:lnTo>
                <a:lnTo>
                  <a:pt x="331" y="1088"/>
                </a:lnTo>
                <a:lnTo>
                  <a:pt x="296" y="1062"/>
                </a:lnTo>
                <a:lnTo>
                  <a:pt x="262" y="1036"/>
                </a:lnTo>
                <a:lnTo>
                  <a:pt x="228" y="1009"/>
                </a:lnTo>
                <a:lnTo>
                  <a:pt x="195" y="982"/>
                </a:lnTo>
                <a:lnTo>
                  <a:pt x="161" y="955"/>
                </a:lnTo>
                <a:lnTo>
                  <a:pt x="128" y="928"/>
                </a:lnTo>
                <a:lnTo>
                  <a:pt x="96" y="900"/>
                </a:lnTo>
                <a:lnTo>
                  <a:pt x="64" y="872"/>
                </a:lnTo>
                <a:lnTo>
                  <a:pt x="32" y="844"/>
                </a:lnTo>
                <a:lnTo>
                  <a:pt x="0" y="815"/>
                </a:lnTo>
                <a:lnTo>
                  <a:pt x="0" y="756"/>
                </a:lnTo>
                <a:lnTo>
                  <a:pt x="32" y="785"/>
                </a:lnTo>
                <a:lnTo>
                  <a:pt x="63" y="815"/>
                </a:lnTo>
                <a:lnTo>
                  <a:pt x="95" y="843"/>
                </a:lnTo>
                <a:lnTo>
                  <a:pt x="128" y="871"/>
                </a:lnTo>
                <a:lnTo>
                  <a:pt x="161" y="899"/>
                </a:lnTo>
                <a:lnTo>
                  <a:pt x="194" y="926"/>
                </a:lnTo>
                <a:lnTo>
                  <a:pt x="227" y="954"/>
                </a:lnTo>
                <a:lnTo>
                  <a:pt x="261" y="980"/>
                </a:lnTo>
                <a:lnTo>
                  <a:pt x="295" y="1007"/>
                </a:lnTo>
                <a:lnTo>
                  <a:pt x="329" y="1033"/>
                </a:lnTo>
                <a:lnTo>
                  <a:pt x="364" y="1059"/>
                </a:lnTo>
                <a:lnTo>
                  <a:pt x="399" y="1085"/>
                </a:lnTo>
                <a:lnTo>
                  <a:pt x="434" y="1110"/>
                </a:lnTo>
                <a:lnTo>
                  <a:pt x="469" y="1135"/>
                </a:lnTo>
                <a:lnTo>
                  <a:pt x="505" y="1160"/>
                </a:lnTo>
                <a:lnTo>
                  <a:pt x="541" y="1184"/>
                </a:lnTo>
                <a:lnTo>
                  <a:pt x="614" y="1232"/>
                </a:lnTo>
                <a:lnTo>
                  <a:pt x="651" y="1255"/>
                </a:lnTo>
                <a:lnTo>
                  <a:pt x="689" y="1278"/>
                </a:lnTo>
                <a:lnTo>
                  <a:pt x="726" y="1301"/>
                </a:lnTo>
                <a:lnTo>
                  <a:pt x="764" y="1323"/>
                </a:lnTo>
                <a:lnTo>
                  <a:pt x="802" y="1345"/>
                </a:lnTo>
                <a:lnTo>
                  <a:pt x="840" y="1368"/>
                </a:lnTo>
                <a:lnTo>
                  <a:pt x="879" y="1389"/>
                </a:lnTo>
                <a:lnTo>
                  <a:pt x="918" y="1410"/>
                </a:lnTo>
                <a:lnTo>
                  <a:pt x="957" y="1430"/>
                </a:lnTo>
                <a:lnTo>
                  <a:pt x="996" y="1451"/>
                </a:lnTo>
                <a:lnTo>
                  <a:pt x="1035" y="1470"/>
                </a:lnTo>
                <a:lnTo>
                  <a:pt x="1075" y="1490"/>
                </a:lnTo>
                <a:lnTo>
                  <a:pt x="1115" y="1509"/>
                </a:lnTo>
                <a:lnTo>
                  <a:pt x="1155" y="1527"/>
                </a:lnTo>
                <a:lnTo>
                  <a:pt x="1236" y="1563"/>
                </a:lnTo>
                <a:lnTo>
                  <a:pt x="1277" y="1581"/>
                </a:lnTo>
                <a:lnTo>
                  <a:pt x="1318" y="1598"/>
                </a:lnTo>
                <a:lnTo>
                  <a:pt x="1360" y="1614"/>
                </a:lnTo>
                <a:lnTo>
                  <a:pt x="1401" y="1631"/>
                </a:lnTo>
                <a:lnTo>
                  <a:pt x="1443" y="1646"/>
                </a:lnTo>
                <a:lnTo>
                  <a:pt x="1485" y="1662"/>
                </a:lnTo>
                <a:lnTo>
                  <a:pt x="1527" y="1677"/>
                </a:lnTo>
                <a:lnTo>
                  <a:pt x="1569" y="1691"/>
                </a:lnTo>
                <a:lnTo>
                  <a:pt x="1654" y="1719"/>
                </a:lnTo>
                <a:lnTo>
                  <a:pt x="1697" y="1733"/>
                </a:lnTo>
                <a:lnTo>
                  <a:pt x="1740" y="1746"/>
                </a:lnTo>
                <a:lnTo>
                  <a:pt x="1783" y="1758"/>
                </a:lnTo>
                <a:lnTo>
                  <a:pt x="1827" y="1770"/>
                </a:lnTo>
                <a:lnTo>
                  <a:pt x="1870" y="1781"/>
                </a:lnTo>
                <a:lnTo>
                  <a:pt x="1914" y="1793"/>
                </a:lnTo>
                <a:lnTo>
                  <a:pt x="1958" y="1803"/>
                </a:lnTo>
                <a:lnTo>
                  <a:pt x="2002" y="1813"/>
                </a:lnTo>
                <a:lnTo>
                  <a:pt x="2046" y="1823"/>
                </a:lnTo>
                <a:lnTo>
                  <a:pt x="2090" y="1833"/>
                </a:lnTo>
                <a:lnTo>
                  <a:pt x="2135" y="1841"/>
                </a:lnTo>
                <a:lnTo>
                  <a:pt x="2179" y="1850"/>
                </a:lnTo>
                <a:lnTo>
                  <a:pt x="2224" y="1858"/>
                </a:lnTo>
                <a:lnTo>
                  <a:pt x="2269" y="1865"/>
                </a:lnTo>
                <a:lnTo>
                  <a:pt x="2359" y="1878"/>
                </a:lnTo>
                <a:lnTo>
                  <a:pt x="2404" y="1884"/>
                </a:lnTo>
                <a:lnTo>
                  <a:pt x="2449" y="1891"/>
                </a:lnTo>
                <a:lnTo>
                  <a:pt x="2495" y="1896"/>
                </a:lnTo>
                <a:lnTo>
                  <a:pt x="2540" y="1900"/>
                </a:lnTo>
                <a:lnTo>
                  <a:pt x="2582" y="1905"/>
                </a:lnTo>
                <a:lnTo>
                  <a:pt x="2623" y="1910"/>
                </a:lnTo>
                <a:lnTo>
                  <a:pt x="2664" y="1915"/>
                </a:lnTo>
                <a:lnTo>
                  <a:pt x="2704" y="1920"/>
                </a:lnTo>
                <a:lnTo>
                  <a:pt x="2745" y="1927"/>
                </a:lnTo>
                <a:lnTo>
                  <a:pt x="2786" y="1933"/>
                </a:lnTo>
                <a:lnTo>
                  <a:pt x="2826" y="1940"/>
                </a:lnTo>
                <a:lnTo>
                  <a:pt x="2866" y="1948"/>
                </a:lnTo>
                <a:lnTo>
                  <a:pt x="2907" y="1956"/>
                </a:lnTo>
                <a:lnTo>
                  <a:pt x="2947" y="1964"/>
                </a:lnTo>
                <a:lnTo>
                  <a:pt x="2986" y="1973"/>
                </a:lnTo>
                <a:lnTo>
                  <a:pt x="3026" y="1983"/>
                </a:lnTo>
                <a:lnTo>
                  <a:pt x="3065" y="1992"/>
                </a:lnTo>
                <a:lnTo>
                  <a:pt x="3105" y="2003"/>
                </a:lnTo>
                <a:lnTo>
                  <a:pt x="3144" y="2013"/>
                </a:lnTo>
                <a:lnTo>
                  <a:pt x="3183" y="2025"/>
                </a:lnTo>
                <a:lnTo>
                  <a:pt x="3220" y="2018"/>
                </a:lnTo>
                <a:lnTo>
                  <a:pt x="3182" y="2006"/>
                </a:lnTo>
                <a:lnTo>
                  <a:pt x="3144" y="1994"/>
                </a:lnTo>
                <a:lnTo>
                  <a:pt x="3106" y="1983"/>
                </a:lnTo>
                <a:lnTo>
                  <a:pt x="3068" y="1972"/>
                </a:lnTo>
                <a:lnTo>
                  <a:pt x="3030" y="1962"/>
                </a:lnTo>
                <a:lnTo>
                  <a:pt x="2991" y="1952"/>
                </a:lnTo>
                <a:lnTo>
                  <a:pt x="2953" y="1943"/>
                </a:lnTo>
                <a:lnTo>
                  <a:pt x="2914" y="1934"/>
                </a:lnTo>
                <a:lnTo>
                  <a:pt x="2875" y="1925"/>
                </a:lnTo>
                <a:lnTo>
                  <a:pt x="2836" y="1917"/>
                </a:lnTo>
                <a:lnTo>
                  <a:pt x="2797" y="1909"/>
                </a:lnTo>
                <a:lnTo>
                  <a:pt x="2757" y="1902"/>
                </a:lnTo>
                <a:lnTo>
                  <a:pt x="2718" y="1895"/>
                </a:lnTo>
                <a:lnTo>
                  <a:pt x="2678" y="1888"/>
                </a:lnTo>
                <a:lnTo>
                  <a:pt x="2639" y="1881"/>
                </a:lnTo>
                <a:lnTo>
                  <a:pt x="2599" y="1876"/>
                </a:lnTo>
                <a:lnTo>
                  <a:pt x="2506" y="1863"/>
                </a:lnTo>
                <a:lnTo>
                  <a:pt x="2461" y="1856"/>
                </a:lnTo>
                <a:lnTo>
                  <a:pt x="2415" y="1849"/>
                </a:lnTo>
                <a:lnTo>
                  <a:pt x="2323" y="1832"/>
                </a:lnTo>
                <a:lnTo>
                  <a:pt x="2278" y="1823"/>
                </a:lnTo>
                <a:lnTo>
                  <a:pt x="2232" y="1814"/>
                </a:lnTo>
                <a:lnTo>
                  <a:pt x="2142" y="1794"/>
                </a:lnTo>
                <a:lnTo>
                  <a:pt x="2097" y="1783"/>
                </a:lnTo>
                <a:lnTo>
                  <a:pt x="2052" y="1772"/>
                </a:lnTo>
                <a:lnTo>
                  <a:pt x="2007" y="1760"/>
                </a:lnTo>
                <a:lnTo>
                  <a:pt x="1963" y="1748"/>
                </a:lnTo>
                <a:lnTo>
                  <a:pt x="1918" y="1735"/>
                </a:lnTo>
                <a:lnTo>
                  <a:pt x="1874" y="1723"/>
                </a:lnTo>
                <a:lnTo>
                  <a:pt x="1830" y="1709"/>
                </a:lnTo>
                <a:lnTo>
                  <a:pt x="1786" y="1695"/>
                </a:lnTo>
                <a:lnTo>
                  <a:pt x="1742" y="1681"/>
                </a:lnTo>
                <a:lnTo>
                  <a:pt x="1698" y="1667"/>
                </a:lnTo>
                <a:lnTo>
                  <a:pt x="1655" y="1652"/>
                </a:lnTo>
                <a:lnTo>
                  <a:pt x="1611" y="1636"/>
                </a:lnTo>
                <a:lnTo>
                  <a:pt x="1525" y="1604"/>
                </a:lnTo>
                <a:lnTo>
                  <a:pt x="1483" y="1587"/>
                </a:lnTo>
                <a:lnTo>
                  <a:pt x="1440" y="1570"/>
                </a:lnTo>
                <a:lnTo>
                  <a:pt x="1398" y="1553"/>
                </a:lnTo>
                <a:lnTo>
                  <a:pt x="1355" y="1535"/>
                </a:lnTo>
                <a:lnTo>
                  <a:pt x="1313" y="1517"/>
                </a:lnTo>
                <a:lnTo>
                  <a:pt x="1272" y="1498"/>
                </a:lnTo>
                <a:lnTo>
                  <a:pt x="1230" y="1479"/>
                </a:lnTo>
                <a:lnTo>
                  <a:pt x="1189" y="1460"/>
                </a:lnTo>
                <a:lnTo>
                  <a:pt x="1148" y="1440"/>
                </a:lnTo>
                <a:lnTo>
                  <a:pt x="1107" y="1420"/>
                </a:lnTo>
                <a:lnTo>
                  <a:pt x="1066" y="1400"/>
                </a:lnTo>
                <a:lnTo>
                  <a:pt x="1025" y="1379"/>
                </a:lnTo>
                <a:lnTo>
                  <a:pt x="985" y="1358"/>
                </a:lnTo>
                <a:lnTo>
                  <a:pt x="945" y="1335"/>
                </a:lnTo>
                <a:lnTo>
                  <a:pt x="866" y="1291"/>
                </a:lnTo>
                <a:lnTo>
                  <a:pt x="827" y="1268"/>
                </a:lnTo>
                <a:lnTo>
                  <a:pt x="788" y="1245"/>
                </a:lnTo>
                <a:lnTo>
                  <a:pt x="710" y="1199"/>
                </a:lnTo>
                <a:lnTo>
                  <a:pt x="672" y="1175"/>
                </a:lnTo>
                <a:lnTo>
                  <a:pt x="634" y="1151"/>
                </a:lnTo>
                <a:lnTo>
                  <a:pt x="596" y="1126"/>
                </a:lnTo>
                <a:lnTo>
                  <a:pt x="559" y="1101"/>
                </a:lnTo>
                <a:lnTo>
                  <a:pt x="522" y="1076"/>
                </a:lnTo>
                <a:lnTo>
                  <a:pt x="485" y="1050"/>
                </a:lnTo>
                <a:lnTo>
                  <a:pt x="448" y="1025"/>
                </a:lnTo>
                <a:lnTo>
                  <a:pt x="412" y="998"/>
                </a:lnTo>
                <a:lnTo>
                  <a:pt x="376" y="972"/>
                </a:lnTo>
                <a:lnTo>
                  <a:pt x="340" y="945"/>
                </a:lnTo>
                <a:lnTo>
                  <a:pt x="305" y="918"/>
                </a:lnTo>
                <a:lnTo>
                  <a:pt x="270" y="891"/>
                </a:lnTo>
                <a:lnTo>
                  <a:pt x="235" y="863"/>
                </a:lnTo>
                <a:lnTo>
                  <a:pt x="200" y="836"/>
                </a:lnTo>
                <a:lnTo>
                  <a:pt x="166" y="806"/>
                </a:lnTo>
                <a:lnTo>
                  <a:pt x="132" y="778"/>
                </a:lnTo>
                <a:lnTo>
                  <a:pt x="99" y="749"/>
                </a:lnTo>
                <a:lnTo>
                  <a:pt x="66" y="720"/>
                </a:lnTo>
                <a:lnTo>
                  <a:pt x="0" y="661"/>
                </a:lnTo>
                <a:lnTo>
                  <a:pt x="0" y="606"/>
                </a:lnTo>
                <a:lnTo>
                  <a:pt x="65" y="665"/>
                </a:lnTo>
                <a:lnTo>
                  <a:pt x="98" y="695"/>
                </a:lnTo>
                <a:lnTo>
                  <a:pt x="132" y="724"/>
                </a:lnTo>
                <a:lnTo>
                  <a:pt x="165" y="752"/>
                </a:lnTo>
                <a:lnTo>
                  <a:pt x="199" y="781"/>
                </a:lnTo>
                <a:lnTo>
                  <a:pt x="234" y="810"/>
                </a:lnTo>
                <a:lnTo>
                  <a:pt x="268" y="838"/>
                </a:lnTo>
                <a:lnTo>
                  <a:pt x="339" y="893"/>
                </a:lnTo>
                <a:lnTo>
                  <a:pt x="374" y="920"/>
                </a:lnTo>
                <a:lnTo>
                  <a:pt x="410" y="947"/>
                </a:lnTo>
                <a:lnTo>
                  <a:pt x="447" y="973"/>
                </a:lnTo>
                <a:lnTo>
                  <a:pt x="483" y="999"/>
                </a:lnTo>
                <a:lnTo>
                  <a:pt x="520" y="1025"/>
                </a:lnTo>
                <a:lnTo>
                  <a:pt x="557" y="1051"/>
                </a:lnTo>
                <a:lnTo>
                  <a:pt x="595" y="1076"/>
                </a:lnTo>
                <a:lnTo>
                  <a:pt x="632" y="1101"/>
                </a:lnTo>
                <a:lnTo>
                  <a:pt x="670" y="1125"/>
                </a:lnTo>
                <a:lnTo>
                  <a:pt x="709" y="1150"/>
                </a:lnTo>
                <a:lnTo>
                  <a:pt x="786" y="1197"/>
                </a:lnTo>
                <a:lnTo>
                  <a:pt x="825" y="1220"/>
                </a:lnTo>
                <a:lnTo>
                  <a:pt x="864" y="1243"/>
                </a:lnTo>
                <a:lnTo>
                  <a:pt x="904" y="1266"/>
                </a:lnTo>
                <a:lnTo>
                  <a:pt x="944" y="1288"/>
                </a:lnTo>
                <a:lnTo>
                  <a:pt x="984" y="1310"/>
                </a:lnTo>
                <a:lnTo>
                  <a:pt x="1024" y="1331"/>
                </a:lnTo>
                <a:lnTo>
                  <a:pt x="1065" y="1353"/>
                </a:lnTo>
                <a:lnTo>
                  <a:pt x="1106" y="1374"/>
                </a:lnTo>
                <a:lnTo>
                  <a:pt x="1147" y="1394"/>
                </a:lnTo>
                <a:lnTo>
                  <a:pt x="1188" y="1414"/>
                </a:lnTo>
                <a:lnTo>
                  <a:pt x="1229" y="1434"/>
                </a:lnTo>
                <a:lnTo>
                  <a:pt x="1271" y="1453"/>
                </a:lnTo>
                <a:lnTo>
                  <a:pt x="1313" y="1472"/>
                </a:lnTo>
                <a:lnTo>
                  <a:pt x="1355" y="1490"/>
                </a:lnTo>
                <a:lnTo>
                  <a:pt x="1397" y="1508"/>
                </a:lnTo>
                <a:lnTo>
                  <a:pt x="1440" y="1526"/>
                </a:lnTo>
                <a:lnTo>
                  <a:pt x="1483" y="1543"/>
                </a:lnTo>
                <a:lnTo>
                  <a:pt x="1526" y="1560"/>
                </a:lnTo>
                <a:lnTo>
                  <a:pt x="1569" y="1577"/>
                </a:lnTo>
                <a:lnTo>
                  <a:pt x="1612" y="1593"/>
                </a:lnTo>
                <a:lnTo>
                  <a:pt x="1699" y="1624"/>
                </a:lnTo>
                <a:lnTo>
                  <a:pt x="1787" y="1653"/>
                </a:lnTo>
                <a:lnTo>
                  <a:pt x="1831" y="1667"/>
                </a:lnTo>
                <a:lnTo>
                  <a:pt x="1876" y="1680"/>
                </a:lnTo>
                <a:lnTo>
                  <a:pt x="1920" y="1693"/>
                </a:lnTo>
                <a:lnTo>
                  <a:pt x="1965" y="1706"/>
                </a:lnTo>
                <a:lnTo>
                  <a:pt x="2009" y="1718"/>
                </a:lnTo>
                <a:lnTo>
                  <a:pt x="2054" y="1730"/>
                </a:lnTo>
                <a:lnTo>
                  <a:pt x="2100" y="1741"/>
                </a:lnTo>
                <a:lnTo>
                  <a:pt x="2145" y="1752"/>
                </a:lnTo>
                <a:lnTo>
                  <a:pt x="2190" y="1763"/>
                </a:lnTo>
                <a:lnTo>
                  <a:pt x="2236" y="1773"/>
                </a:lnTo>
                <a:lnTo>
                  <a:pt x="2281" y="1782"/>
                </a:lnTo>
                <a:lnTo>
                  <a:pt x="2327" y="1791"/>
                </a:lnTo>
                <a:lnTo>
                  <a:pt x="2373" y="1800"/>
                </a:lnTo>
                <a:lnTo>
                  <a:pt x="2419" y="1808"/>
                </a:lnTo>
                <a:lnTo>
                  <a:pt x="2465" y="1815"/>
                </a:lnTo>
                <a:lnTo>
                  <a:pt x="2511" y="1823"/>
                </a:lnTo>
                <a:lnTo>
                  <a:pt x="2558" y="1829"/>
                </a:lnTo>
                <a:lnTo>
                  <a:pt x="2604" y="1835"/>
                </a:lnTo>
                <a:lnTo>
                  <a:pt x="2649" y="1842"/>
                </a:lnTo>
                <a:lnTo>
                  <a:pt x="2693" y="1848"/>
                </a:lnTo>
                <a:lnTo>
                  <a:pt x="2738" y="1856"/>
                </a:lnTo>
                <a:lnTo>
                  <a:pt x="2782" y="1864"/>
                </a:lnTo>
                <a:lnTo>
                  <a:pt x="2826" y="1872"/>
                </a:lnTo>
                <a:lnTo>
                  <a:pt x="2870" y="1881"/>
                </a:lnTo>
                <a:lnTo>
                  <a:pt x="2914" y="1892"/>
                </a:lnTo>
                <a:lnTo>
                  <a:pt x="2958" y="1902"/>
                </a:lnTo>
                <a:lnTo>
                  <a:pt x="3001" y="1912"/>
                </a:lnTo>
                <a:lnTo>
                  <a:pt x="3045" y="1924"/>
                </a:lnTo>
                <a:lnTo>
                  <a:pt x="3088" y="1935"/>
                </a:lnTo>
                <a:lnTo>
                  <a:pt x="3130" y="1947"/>
                </a:lnTo>
                <a:lnTo>
                  <a:pt x="3173" y="1960"/>
                </a:lnTo>
                <a:lnTo>
                  <a:pt x="3215" y="1973"/>
                </a:lnTo>
                <a:lnTo>
                  <a:pt x="3258" y="1987"/>
                </a:lnTo>
                <a:lnTo>
                  <a:pt x="3300" y="2001"/>
                </a:lnTo>
                <a:lnTo>
                  <a:pt x="3335" y="1994"/>
                </a:lnTo>
                <a:lnTo>
                  <a:pt x="3294" y="1979"/>
                </a:lnTo>
                <a:lnTo>
                  <a:pt x="3253" y="1964"/>
                </a:lnTo>
                <a:lnTo>
                  <a:pt x="3212" y="1950"/>
                </a:lnTo>
                <a:lnTo>
                  <a:pt x="3171" y="1936"/>
                </a:lnTo>
                <a:lnTo>
                  <a:pt x="3129" y="1923"/>
                </a:lnTo>
                <a:lnTo>
                  <a:pt x="3088" y="1910"/>
                </a:lnTo>
                <a:lnTo>
                  <a:pt x="3046" y="1898"/>
                </a:lnTo>
                <a:lnTo>
                  <a:pt x="3004" y="1885"/>
                </a:lnTo>
                <a:lnTo>
                  <a:pt x="2962" y="1874"/>
                </a:lnTo>
                <a:lnTo>
                  <a:pt x="2919" y="1863"/>
                </a:lnTo>
                <a:lnTo>
                  <a:pt x="2877" y="1853"/>
                </a:lnTo>
                <a:lnTo>
                  <a:pt x="2834" y="1843"/>
                </a:lnTo>
                <a:lnTo>
                  <a:pt x="2791" y="1834"/>
                </a:lnTo>
                <a:lnTo>
                  <a:pt x="2748" y="1825"/>
                </a:lnTo>
                <a:lnTo>
                  <a:pt x="2705" y="1817"/>
                </a:lnTo>
                <a:lnTo>
                  <a:pt x="2661" y="1809"/>
                </a:lnTo>
                <a:lnTo>
                  <a:pt x="2614" y="1802"/>
                </a:lnTo>
                <a:lnTo>
                  <a:pt x="2568" y="1793"/>
                </a:lnTo>
                <a:lnTo>
                  <a:pt x="2474" y="1775"/>
                </a:lnTo>
                <a:lnTo>
                  <a:pt x="2428" y="1766"/>
                </a:lnTo>
                <a:lnTo>
                  <a:pt x="2381" y="1756"/>
                </a:lnTo>
                <a:lnTo>
                  <a:pt x="2335" y="1745"/>
                </a:lnTo>
                <a:lnTo>
                  <a:pt x="2288" y="1734"/>
                </a:lnTo>
                <a:lnTo>
                  <a:pt x="2242" y="1722"/>
                </a:lnTo>
                <a:lnTo>
                  <a:pt x="2196" y="1710"/>
                </a:lnTo>
                <a:lnTo>
                  <a:pt x="2150" y="1698"/>
                </a:lnTo>
                <a:lnTo>
                  <a:pt x="2105" y="1685"/>
                </a:lnTo>
                <a:lnTo>
                  <a:pt x="2013" y="1658"/>
                </a:lnTo>
                <a:lnTo>
                  <a:pt x="1968" y="1644"/>
                </a:lnTo>
                <a:lnTo>
                  <a:pt x="1923" y="1630"/>
                </a:lnTo>
                <a:lnTo>
                  <a:pt x="1878" y="1615"/>
                </a:lnTo>
                <a:lnTo>
                  <a:pt x="1833" y="1600"/>
                </a:lnTo>
                <a:lnTo>
                  <a:pt x="1788" y="1584"/>
                </a:lnTo>
                <a:lnTo>
                  <a:pt x="1743" y="1568"/>
                </a:lnTo>
                <a:lnTo>
                  <a:pt x="1699" y="1551"/>
                </a:lnTo>
                <a:lnTo>
                  <a:pt x="1655" y="1534"/>
                </a:lnTo>
                <a:lnTo>
                  <a:pt x="1611" y="1517"/>
                </a:lnTo>
                <a:lnTo>
                  <a:pt x="1567" y="1499"/>
                </a:lnTo>
                <a:lnTo>
                  <a:pt x="1479" y="1463"/>
                </a:lnTo>
                <a:lnTo>
                  <a:pt x="1393" y="1424"/>
                </a:lnTo>
                <a:lnTo>
                  <a:pt x="1307" y="1385"/>
                </a:lnTo>
                <a:lnTo>
                  <a:pt x="1264" y="1365"/>
                </a:lnTo>
                <a:lnTo>
                  <a:pt x="1222" y="1343"/>
                </a:lnTo>
                <a:lnTo>
                  <a:pt x="1180" y="1322"/>
                </a:lnTo>
                <a:lnTo>
                  <a:pt x="1138" y="1300"/>
                </a:lnTo>
                <a:lnTo>
                  <a:pt x="1054" y="1257"/>
                </a:lnTo>
                <a:lnTo>
                  <a:pt x="1013" y="1234"/>
                </a:lnTo>
                <a:lnTo>
                  <a:pt x="972" y="1211"/>
                </a:lnTo>
                <a:lnTo>
                  <a:pt x="931" y="1188"/>
                </a:lnTo>
                <a:lnTo>
                  <a:pt x="891" y="1165"/>
                </a:lnTo>
                <a:lnTo>
                  <a:pt x="810" y="1117"/>
                </a:lnTo>
                <a:lnTo>
                  <a:pt x="771" y="1093"/>
                </a:lnTo>
                <a:lnTo>
                  <a:pt x="731" y="1068"/>
                </a:lnTo>
                <a:lnTo>
                  <a:pt x="692" y="1043"/>
                </a:lnTo>
                <a:lnTo>
                  <a:pt x="653" y="1017"/>
                </a:lnTo>
                <a:lnTo>
                  <a:pt x="575" y="966"/>
                </a:lnTo>
                <a:lnTo>
                  <a:pt x="499" y="913"/>
                </a:lnTo>
                <a:lnTo>
                  <a:pt x="462" y="886"/>
                </a:lnTo>
                <a:lnTo>
                  <a:pt x="424" y="859"/>
                </a:lnTo>
                <a:lnTo>
                  <a:pt x="387" y="832"/>
                </a:lnTo>
                <a:lnTo>
                  <a:pt x="350" y="803"/>
                </a:lnTo>
                <a:lnTo>
                  <a:pt x="314" y="775"/>
                </a:lnTo>
                <a:lnTo>
                  <a:pt x="278" y="747"/>
                </a:lnTo>
                <a:lnTo>
                  <a:pt x="242" y="718"/>
                </a:lnTo>
                <a:lnTo>
                  <a:pt x="206" y="690"/>
                </a:lnTo>
                <a:lnTo>
                  <a:pt x="171" y="661"/>
                </a:lnTo>
                <a:lnTo>
                  <a:pt x="136" y="631"/>
                </a:lnTo>
                <a:lnTo>
                  <a:pt x="102" y="602"/>
                </a:lnTo>
                <a:lnTo>
                  <a:pt x="68" y="572"/>
                </a:lnTo>
                <a:lnTo>
                  <a:pt x="34" y="542"/>
                </a:lnTo>
                <a:lnTo>
                  <a:pt x="0" y="512"/>
                </a:lnTo>
                <a:lnTo>
                  <a:pt x="0" y="459"/>
                </a:lnTo>
                <a:lnTo>
                  <a:pt x="34" y="490"/>
                </a:lnTo>
                <a:lnTo>
                  <a:pt x="67" y="520"/>
                </a:lnTo>
                <a:lnTo>
                  <a:pt x="101" y="550"/>
                </a:lnTo>
                <a:lnTo>
                  <a:pt x="136" y="580"/>
                </a:lnTo>
                <a:lnTo>
                  <a:pt x="171" y="609"/>
                </a:lnTo>
                <a:lnTo>
                  <a:pt x="206" y="639"/>
                </a:lnTo>
                <a:lnTo>
                  <a:pt x="241" y="668"/>
                </a:lnTo>
                <a:lnTo>
                  <a:pt x="277" y="697"/>
                </a:lnTo>
                <a:lnTo>
                  <a:pt x="313" y="725"/>
                </a:lnTo>
                <a:lnTo>
                  <a:pt x="349" y="753"/>
                </a:lnTo>
                <a:lnTo>
                  <a:pt x="386" y="781"/>
                </a:lnTo>
                <a:lnTo>
                  <a:pt x="423" y="810"/>
                </a:lnTo>
                <a:lnTo>
                  <a:pt x="461" y="837"/>
                </a:lnTo>
                <a:lnTo>
                  <a:pt x="498" y="865"/>
                </a:lnTo>
                <a:lnTo>
                  <a:pt x="574" y="918"/>
                </a:lnTo>
                <a:lnTo>
                  <a:pt x="613" y="944"/>
                </a:lnTo>
                <a:lnTo>
                  <a:pt x="652" y="970"/>
                </a:lnTo>
                <a:lnTo>
                  <a:pt x="691" y="996"/>
                </a:lnTo>
                <a:lnTo>
                  <a:pt x="730" y="1021"/>
                </a:lnTo>
                <a:lnTo>
                  <a:pt x="809" y="1071"/>
                </a:lnTo>
                <a:lnTo>
                  <a:pt x="890" y="1119"/>
                </a:lnTo>
                <a:lnTo>
                  <a:pt x="931" y="1143"/>
                </a:lnTo>
                <a:lnTo>
                  <a:pt x="971" y="1166"/>
                </a:lnTo>
                <a:lnTo>
                  <a:pt x="1013" y="1189"/>
                </a:lnTo>
                <a:lnTo>
                  <a:pt x="1054" y="1212"/>
                </a:lnTo>
                <a:lnTo>
                  <a:pt x="1096" y="1234"/>
                </a:lnTo>
                <a:lnTo>
                  <a:pt x="1137" y="1256"/>
                </a:lnTo>
                <a:lnTo>
                  <a:pt x="1180" y="1278"/>
                </a:lnTo>
                <a:lnTo>
                  <a:pt x="1222" y="1299"/>
                </a:lnTo>
                <a:lnTo>
                  <a:pt x="1264" y="1320"/>
                </a:lnTo>
                <a:lnTo>
                  <a:pt x="1307" y="1341"/>
                </a:lnTo>
                <a:lnTo>
                  <a:pt x="1350" y="1362"/>
                </a:lnTo>
                <a:lnTo>
                  <a:pt x="1393" y="1382"/>
                </a:lnTo>
                <a:lnTo>
                  <a:pt x="1436" y="1401"/>
                </a:lnTo>
                <a:lnTo>
                  <a:pt x="1480" y="1421"/>
                </a:lnTo>
                <a:lnTo>
                  <a:pt x="1524" y="1439"/>
                </a:lnTo>
                <a:lnTo>
                  <a:pt x="1568" y="1458"/>
                </a:lnTo>
                <a:lnTo>
                  <a:pt x="1612" y="1476"/>
                </a:lnTo>
                <a:lnTo>
                  <a:pt x="1656" y="1493"/>
                </a:lnTo>
                <a:lnTo>
                  <a:pt x="1701" y="1510"/>
                </a:lnTo>
                <a:lnTo>
                  <a:pt x="1745" y="1527"/>
                </a:lnTo>
                <a:lnTo>
                  <a:pt x="1790" y="1543"/>
                </a:lnTo>
                <a:lnTo>
                  <a:pt x="1835" y="1559"/>
                </a:lnTo>
                <a:lnTo>
                  <a:pt x="1880" y="1575"/>
                </a:lnTo>
                <a:lnTo>
                  <a:pt x="1925" y="1590"/>
                </a:lnTo>
                <a:lnTo>
                  <a:pt x="1971" y="1604"/>
                </a:lnTo>
                <a:lnTo>
                  <a:pt x="2016" y="1619"/>
                </a:lnTo>
                <a:lnTo>
                  <a:pt x="2062" y="1632"/>
                </a:lnTo>
                <a:lnTo>
                  <a:pt x="2108" y="1646"/>
                </a:lnTo>
                <a:lnTo>
                  <a:pt x="2154" y="1659"/>
                </a:lnTo>
                <a:lnTo>
                  <a:pt x="2200" y="1671"/>
                </a:lnTo>
                <a:lnTo>
                  <a:pt x="2246" y="1683"/>
                </a:lnTo>
                <a:lnTo>
                  <a:pt x="2293" y="1695"/>
                </a:lnTo>
                <a:lnTo>
                  <a:pt x="2386" y="1717"/>
                </a:lnTo>
                <a:lnTo>
                  <a:pt x="2433" y="1727"/>
                </a:lnTo>
                <a:lnTo>
                  <a:pt x="2479" y="1737"/>
                </a:lnTo>
                <a:lnTo>
                  <a:pt x="2526" y="1746"/>
                </a:lnTo>
                <a:lnTo>
                  <a:pt x="2573" y="1755"/>
                </a:lnTo>
                <a:lnTo>
                  <a:pt x="2620" y="1763"/>
                </a:lnTo>
                <a:lnTo>
                  <a:pt x="2668" y="1771"/>
                </a:lnTo>
                <a:lnTo>
                  <a:pt x="2715" y="1780"/>
                </a:lnTo>
                <a:lnTo>
                  <a:pt x="2762" y="1788"/>
                </a:lnTo>
                <a:lnTo>
                  <a:pt x="2809" y="1798"/>
                </a:lnTo>
                <a:lnTo>
                  <a:pt x="2856" y="1808"/>
                </a:lnTo>
                <a:lnTo>
                  <a:pt x="2903" y="1819"/>
                </a:lnTo>
                <a:lnTo>
                  <a:pt x="2949" y="1831"/>
                </a:lnTo>
                <a:lnTo>
                  <a:pt x="2996" y="1843"/>
                </a:lnTo>
                <a:lnTo>
                  <a:pt x="3042" y="1855"/>
                </a:lnTo>
                <a:lnTo>
                  <a:pt x="3088" y="1868"/>
                </a:lnTo>
                <a:lnTo>
                  <a:pt x="3133" y="1882"/>
                </a:lnTo>
                <a:lnTo>
                  <a:pt x="3179" y="1898"/>
                </a:lnTo>
                <a:lnTo>
                  <a:pt x="3224" y="1913"/>
                </a:lnTo>
                <a:lnTo>
                  <a:pt x="3269" y="1928"/>
                </a:lnTo>
                <a:lnTo>
                  <a:pt x="3313" y="1944"/>
                </a:lnTo>
                <a:lnTo>
                  <a:pt x="3358" y="1961"/>
                </a:lnTo>
                <a:lnTo>
                  <a:pt x="3402" y="1978"/>
                </a:lnTo>
                <a:lnTo>
                  <a:pt x="3436" y="1970"/>
                </a:lnTo>
                <a:lnTo>
                  <a:pt x="3393" y="1951"/>
                </a:lnTo>
                <a:lnTo>
                  <a:pt x="3350" y="1934"/>
                </a:lnTo>
                <a:lnTo>
                  <a:pt x="3307" y="1917"/>
                </a:lnTo>
                <a:lnTo>
                  <a:pt x="3263" y="1900"/>
                </a:lnTo>
                <a:lnTo>
                  <a:pt x="3219" y="1883"/>
                </a:lnTo>
                <a:lnTo>
                  <a:pt x="3175" y="1867"/>
                </a:lnTo>
                <a:lnTo>
                  <a:pt x="3131" y="1852"/>
                </a:lnTo>
                <a:lnTo>
                  <a:pt x="3087" y="1838"/>
                </a:lnTo>
                <a:lnTo>
                  <a:pt x="3042" y="1824"/>
                </a:lnTo>
                <a:lnTo>
                  <a:pt x="2997" y="1811"/>
                </a:lnTo>
                <a:lnTo>
                  <a:pt x="2952" y="1798"/>
                </a:lnTo>
                <a:lnTo>
                  <a:pt x="2907" y="1786"/>
                </a:lnTo>
                <a:lnTo>
                  <a:pt x="2862" y="1774"/>
                </a:lnTo>
                <a:lnTo>
                  <a:pt x="2816" y="1763"/>
                </a:lnTo>
                <a:lnTo>
                  <a:pt x="2770" y="1753"/>
                </a:lnTo>
                <a:lnTo>
                  <a:pt x="2724" y="1743"/>
                </a:lnTo>
                <a:lnTo>
                  <a:pt x="2676" y="1734"/>
                </a:lnTo>
                <a:lnTo>
                  <a:pt x="2629" y="1723"/>
                </a:lnTo>
                <a:lnTo>
                  <a:pt x="2581" y="1713"/>
                </a:lnTo>
                <a:lnTo>
                  <a:pt x="2534" y="1702"/>
                </a:lnTo>
                <a:lnTo>
                  <a:pt x="2439" y="1679"/>
                </a:lnTo>
                <a:lnTo>
                  <a:pt x="2392" y="1666"/>
                </a:lnTo>
                <a:lnTo>
                  <a:pt x="2345" y="1653"/>
                </a:lnTo>
                <a:lnTo>
                  <a:pt x="2298" y="1640"/>
                </a:lnTo>
                <a:lnTo>
                  <a:pt x="2251" y="1627"/>
                </a:lnTo>
                <a:lnTo>
                  <a:pt x="2205" y="1613"/>
                </a:lnTo>
                <a:lnTo>
                  <a:pt x="2158" y="1598"/>
                </a:lnTo>
                <a:lnTo>
                  <a:pt x="2111" y="1583"/>
                </a:lnTo>
                <a:lnTo>
                  <a:pt x="2065" y="1568"/>
                </a:lnTo>
                <a:lnTo>
                  <a:pt x="2019" y="1552"/>
                </a:lnTo>
                <a:lnTo>
                  <a:pt x="1973" y="1536"/>
                </a:lnTo>
                <a:lnTo>
                  <a:pt x="1927" y="1520"/>
                </a:lnTo>
                <a:lnTo>
                  <a:pt x="1881" y="1503"/>
                </a:lnTo>
                <a:lnTo>
                  <a:pt x="1835" y="1486"/>
                </a:lnTo>
                <a:lnTo>
                  <a:pt x="1790" y="1468"/>
                </a:lnTo>
                <a:lnTo>
                  <a:pt x="1744" y="1450"/>
                </a:lnTo>
                <a:lnTo>
                  <a:pt x="1699" y="1432"/>
                </a:lnTo>
                <a:lnTo>
                  <a:pt x="1654" y="1413"/>
                </a:lnTo>
                <a:lnTo>
                  <a:pt x="1609" y="1394"/>
                </a:lnTo>
                <a:lnTo>
                  <a:pt x="1564" y="1374"/>
                </a:lnTo>
                <a:lnTo>
                  <a:pt x="1520" y="1354"/>
                </a:lnTo>
                <a:lnTo>
                  <a:pt x="1431" y="1312"/>
                </a:lnTo>
                <a:lnTo>
                  <a:pt x="1387" y="1291"/>
                </a:lnTo>
                <a:lnTo>
                  <a:pt x="1344" y="1270"/>
                </a:lnTo>
                <a:lnTo>
                  <a:pt x="1300" y="1248"/>
                </a:lnTo>
                <a:lnTo>
                  <a:pt x="1257" y="1226"/>
                </a:lnTo>
                <a:lnTo>
                  <a:pt x="1170" y="1182"/>
                </a:lnTo>
                <a:lnTo>
                  <a:pt x="1085" y="1135"/>
                </a:lnTo>
                <a:lnTo>
                  <a:pt x="1001" y="1088"/>
                </a:lnTo>
                <a:lnTo>
                  <a:pt x="959" y="1063"/>
                </a:lnTo>
                <a:lnTo>
                  <a:pt x="917" y="1039"/>
                </a:lnTo>
                <a:lnTo>
                  <a:pt x="835" y="989"/>
                </a:lnTo>
                <a:lnTo>
                  <a:pt x="794" y="963"/>
                </a:lnTo>
                <a:lnTo>
                  <a:pt x="753" y="938"/>
                </a:lnTo>
                <a:lnTo>
                  <a:pt x="673" y="885"/>
                </a:lnTo>
                <a:lnTo>
                  <a:pt x="633" y="859"/>
                </a:lnTo>
                <a:lnTo>
                  <a:pt x="593" y="832"/>
                </a:lnTo>
                <a:lnTo>
                  <a:pt x="515" y="776"/>
                </a:lnTo>
                <a:lnTo>
                  <a:pt x="476" y="749"/>
                </a:lnTo>
                <a:lnTo>
                  <a:pt x="438" y="721"/>
                </a:lnTo>
                <a:lnTo>
                  <a:pt x="399" y="693"/>
                </a:lnTo>
                <a:lnTo>
                  <a:pt x="362" y="664"/>
                </a:lnTo>
                <a:lnTo>
                  <a:pt x="324" y="635"/>
                </a:lnTo>
                <a:lnTo>
                  <a:pt x="287" y="606"/>
                </a:lnTo>
                <a:lnTo>
                  <a:pt x="213" y="548"/>
                </a:lnTo>
                <a:lnTo>
                  <a:pt x="177" y="518"/>
                </a:lnTo>
                <a:lnTo>
                  <a:pt x="141" y="488"/>
                </a:lnTo>
                <a:lnTo>
                  <a:pt x="105" y="458"/>
                </a:lnTo>
                <a:lnTo>
                  <a:pt x="70" y="428"/>
                </a:lnTo>
                <a:lnTo>
                  <a:pt x="35" y="397"/>
                </a:lnTo>
                <a:lnTo>
                  <a:pt x="0" y="367"/>
                </a:lnTo>
                <a:lnTo>
                  <a:pt x="0" y="317"/>
                </a:lnTo>
                <a:lnTo>
                  <a:pt x="35" y="348"/>
                </a:lnTo>
                <a:lnTo>
                  <a:pt x="70" y="379"/>
                </a:lnTo>
                <a:lnTo>
                  <a:pt x="140" y="440"/>
                </a:lnTo>
                <a:lnTo>
                  <a:pt x="176" y="470"/>
                </a:lnTo>
                <a:lnTo>
                  <a:pt x="213" y="500"/>
                </a:lnTo>
                <a:lnTo>
                  <a:pt x="249" y="529"/>
                </a:lnTo>
                <a:lnTo>
                  <a:pt x="286" y="559"/>
                </a:lnTo>
                <a:lnTo>
                  <a:pt x="361" y="617"/>
                </a:lnTo>
                <a:lnTo>
                  <a:pt x="437" y="674"/>
                </a:lnTo>
                <a:lnTo>
                  <a:pt x="475" y="703"/>
                </a:lnTo>
                <a:lnTo>
                  <a:pt x="514" y="731"/>
                </a:lnTo>
                <a:lnTo>
                  <a:pt x="553" y="758"/>
                </a:lnTo>
                <a:lnTo>
                  <a:pt x="592" y="786"/>
                </a:lnTo>
                <a:lnTo>
                  <a:pt x="632" y="814"/>
                </a:lnTo>
                <a:lnTo>
                  <a:pt x="672" y="841"/>
                </a:lnTo>
                <a:lnTo>
                  <a:pt x="753" y="894"/>
                </a:lnTo>
                <a:lnTo>
                  <a:pt x="793" y="920"/>
                </a:lnTo>
                <a:lnTo>
                  <a:pt x="834" y="945"/>
                </a:lnTo>
                <a:lnTo>
                  <a:pt x="875" y="971"/>
                </a:lnTo>
                <a:lnTo>
                  <a:pt x="917" y="996"/>
                </a:lnTo>
                <a:lnTo>
                  <a:pt x="959" y="1021"/>
                </a:lnTo>
                <a:lnTo>
                  <a:pt x="1001" y="1045"/>
                </a:lnTo>
                <a:lnTo>
                  <a:pt x="1043" y="1069"/>
                </a:lnTo>
                <a:lnTo>
                  <a:pt x="1085" y="1093"/>
                </a:lnTo>
                <a:lnTo>
                  <a:pt x="1128" y="1117"/>
                </a:lnTo>
                <a:lnTo>
                  <a:pt x="1171" y="1140"/>
                </a:lnTo>
                <a:lnTo>
                  <a:pt x="1257" y="1185"/>
                </a:lnTo>
                <a:lnTo>
                  <a:pt x="1301" y="1208"/>
                </a:lnTo>
                <a:lnTo>
                  <a:pt x="1345" y="1229"/>
                </a:lnTo>
                <a:lnTo>
                  <a:pt x="1389" y="1251"/>
                </a:lnTo>
                <a:lnTo>
                  <a:pt x="1433" y="1272"/>
                </a:lnTo>
                <a:lnTo>
                  <a:pt x="1477" y="1293"/>
                </a:lnTo>
                <a:lnTo>
                  <a:pt x="1522" y="1313"/>
                </a:lnTo>
                <a:lnTo>
                  <a:pt x="1566" y="1333"/>
                </a:lnTo>
                <a:lnTo>
                  <a:pt x="1611" y="1354"/>
                </a:lnTo>
                <a:lnTo>
                  <a:pt x="1656" y="1374"/>
                </a:lnTo>
                <a:lnTo>
                  <a:pt x="1701" y="1393"/>
                </a:lnTo>
                <a:lnTo>
                  <a:pt x="1747" y="1411"/>
                </a:lnTo>
                <a:lnTo>
                  <a:pt x="1792" y="1429"/>
                </a:lnTo>
                <a:lnTo>
                  <a:pt x="1884" y="1465"/>
                </a:lnTo>
                <a:lnTo>
                  <a:pt x="1976" y="1498"/>
                </a:lnTo>
                <a:lnTo>
                  <a:pt x="2023" y="1515"/>
                </a:lnTo>
                <a:lnTo>
                  <a:pt x="2069" y="1530"/>
                </a:lnTo>
                <a:lnTo>
                  <a:pt x="2116" y="1546"/>
                </a:lnTo>
                <a:lnTo>
                  <a:pt x="2162" y="1561"/>
                </a:lnTo>
                <a:lnTo>
                  <a:pt x="2209" y="1575"/>
                </a:lnTo>
                <a:lnTo>
                  <a:pt x="2256" y="1590"/>
                </a:lnTo>
                <a:lnTo>
                  <a:pt x="2303" y="1603"/>
                </a:lnTo>
                <a:lnTo>
                  <a:pt x="2350" y="1617"/>
                </a:lnTo>
                <a:lnTo>
                  <a:pt x="2398" y="1629"/>
                </a:lnTo>
                <a:lnTo>
                  <a:pt x="2445" y="1642"/>
                </a:lnTo>
                <a:lnTo>
                  <a:pt x="2493" y="1654"/>
                </a:lnTo>
                <a:lnTo>
                  <a:pt x="2540" y="1665"/>
                </a:lnTo>
                <a:lnTo>
                  <a:pt x="2588" y="1677"/>
                </a:lnTo>
                <a:lnTo>
                  <a:pt x="2636" y="1687"/>
                </a:lnTo>
                <a:lnTo>
                  <a:pt x="2683" y="1697"/>
                </a:lnTo>
                <a:lnTo>
                  <a:pt x="2731" y="1707"/>
                </a:lnTo>
                <a:lnTo>
                  <a:pt x="2781" y="1718"/>
                </a:lnTo>
                <a:lnTo>
                  <a:pt x="2830" y="1729"/>
                </a:lnTo>
                <a:lnTo>
                  <a:pt x="2879" y="1741"/>
                </a:lnTo>
                <a:lnTo>
                  <a:pt x="2928" y="1753"/>
                </a:lnTo>
                <a:lnTo>
                  <a:pt x="2976" y="1767"/>
                </a:lnTo>
                <a:lnTo>
                  <a:pt x="3024" y="1780"/>
                </a:lnTo>
                <a:lnTo>
                  <a:pt x="3073" y="1795"/>
                </a:lnTo>
                <a:lnTo>
                  <a:pt x="3120" y="1810"/>
                </a:lnTo>
                <a:lnTo>
                  <a:pt x="3168" y="1826"/>
                </a:lnTo>
                <a:lnTo>
                  <a:pt x="3215" y="1842"/>
                </a:lnTo>
                <a:lnTo>
                  <a:pt x="3262" y="1859"/>
                </a:lnTo>
                <a:lnTo>
                  <a:pt x="3309" y="1877"/>
                </a:lnTo>
                <a:lnTo>
                  <a:pt x="3355" y="1896"/>
                </a:lnTo>
                <a:lnTo>
                  <a:pt x="3402" y="1915"/>
                </a:lnTo>
                <a:lnTo>
                  <a:pt x="3448" y="1935"/>
                </a:lnTo>
                <a:lnTo>
                  <a:pt x="3493" y="1955"/>
                </a:lnTo>
                <a:lnTo>
                  <a:pt x="3527" y="1946"/>
                </a:lnTo>
                <a:lnTo>
                  <a:pt x="3483" y="1924"/>
                </a:lnTo>
                <a:lnTo>
                  <a:pt x="3438" y="1904"/>
                </a:lnTo>
                <a:lnTo>
                  <a:pt x="3393" y="1883"/>
                </a:lnTo>
                <a:lnTo>
                  <a:pt x="3348" y="1863"/>
                </a:lnTo>
                <a:lnTo>
                  <a:pt x="3325" y="1854"/>
                </a:lnTo>
                <a:lnTo>
                  <a:pt x="3303" y="1844"/>
                </a:lnTo>
                <a:lnTo>
                  <a:pt x="3257" y="1826"/>
                </a:lnTo>
                <a:lnTo>
                  <a:pt x="3211" y="1808"/>
                </a:lnTo>
                <a:lnTo>
                  <a:pt x="3165" y="1791"/>
                </a:lnTo>
                <a:lnTo>
                  <a:pt x="3118" y="1775"/>
                </a:lnTo>
                <a:lnTo>
                  <a:pt x="3095" y="1767"/>
                </a:lnTo>
                <a:lnTo>
                  <a:pt x="3072" y="1759"/>
                </a:lnTo>
                <a:lnTo>
                  <a:pt x="3025" y="1744"/>
                </a:lnTo>
                <a:lnTo>
                  <a:pt x="2978" y="1729"/>
                </a:lnTo>
                <a:lnTo>
                  <a:pt x="2930" y="1715"/>
                </a:lnTo>
                <a:lnTo>
                  <a:pt x="2883" y="1702"/>
                </a:lnTo>
                <a:lnTo>
                  <a:pt x="2835" y="1689"/>
                </a:lnTo>
                <a:lnTo>
                  <a:pt x="2787" y="1677"/>
                </a:lnTo>
                <a:lnTo>
                  <a:pt x="2738" y="1665"/>
                </a:lnTo>
                <a:lnTo>
                  <a:pt x="2690" y="1653"/>
                </a:lnTo>
                <a:lnTo>
                  <a:pt x="2642" y="1641"/>
                </a:lnTo>
                <a:lnTo>
                  <a:pt x="2594" y="1628"/>
                </a:lnTo>
                <a:lnTo>
                  <a:pt x="2498" y="1601"/>
                </a:lnTo>
                <a:lnTo>
                  <a:pt x="2450" y="1587"/>
                </a:lnTo>
                <a:lnTo>
                  <a:pt x="2403" y="1572"/>
                </a:lnTo>
                <a:lnTo>
                  <a:pt x="2355" y="1557"/>
                </a:lnTo>
                <a:lnTo>
                  <a:pt x="2307" y="1542"/>
                </a:lnTo>
                <a:lnTo>
                  <a:pt x="2260" y="1526"/>
                </a:lnTo>
                <a:lnTo>
                  <a:pt x="2212" y="1510"/>
                </a:lnTo>
                <a:lnTo>
                  <a:pt x="2165" y="1494"/>
                </a:lnTo>
                <a:lnTo>
                  <a:pt x="2118" y="1477"/>
                </a:lnTo>
                <a:lnTo>
                  <a:pt x="2071" y="1460"/>
                </a:lnTo>
                <a:lnTo>
                  <a:pt x="2024" y="1442"/>
                </a:lnTo>
                <a:lnTo>
                  <a:pt x="1977" y="1424"/>
                </a:lnTo>
                <a:lnTo>
                  <a:pt x="1930" y="1405"/>
                </a:lnTo>
                <a:lnTo>
                  <a:pt x="1884" y="1387"/>
                </a:lnTo>
                <a:lnTo>
                  <a:pt x="1838" y="1367"/>
                </a:lnTo>
                <a:lnTo>
                  <a:pt x="1745" y="1327"/>
                </a:lnTo>
                <a:lnTo>
                  <a:pt x="1699" y="1307"/>
                </a:lnTo>
                <a:lnTo>
                  <a:pt x="1653" y="1286"/>
                </a:lnTo>
                <a:lnTo>
                  <a:pt x="1608" y="1265"/>
                </a:lnTo>
                <a:lnTo>
                  <a:pt x="1562" y="1244"/>
                </a:lnTo>
                <a:lnTo>
                  <a:pt x="1517" y="1223"/>
                </a:lnTo>
                <a:lnTo>
                  <a:pt x="1472" y="1201"/>
                </a:lnTo>
                <a:lnTo>
                  <a:pt x="1382" y="1156"/>
                </a:lnTo>
                <a:lnTo>
                  <a:pt x="1293" y="1110"/>
                </a:lnTo>
                <a:lnTo>
                  <a:pt x="1249" y="1086"/>
                </a:lnTo>
                <a:lnTo>
                  <a:pt x="1205" y="1063"/>
                </a:lnTo>
                <a:lnTo>
                  <a:pt x="1117" y="1014"/>
                </a:lnTo>
                <a:lnTo>
                  <a:pt x="1074" y="989"/>
                </a:lnTo>
                <a:lnTo>
                  <a:pt x="1031" y="964"/>
                </a:lnTo>
                <a:lnTo>
                  <a:pt x="945" y="914"/>
                </a:lnTo>
                <a:lnTo>
                  <a:pt x="903" y="888"/>
                </a:lnTo>
                <a:lnTo>
                  <a:pt x="860" y="862"/>
                </a:lnTo>
                <a:lnTo>
                  <a:pt x="777" y="809"/>
                </a:lnTo>
                <a:lnTo>
                  <a:pt x="735" y="781"/>
                </a:lnTo>
                <a:lnTo>
                  <a:pt x="694" y="754"/>
                </a:lnTo>
                <a:lnTo>
                  <a:pt x="653" y="726"/>
                </a:lnTo>
                <a:lnTo>
                  <a:pt x="612" y="699"/>
                </a:lnTo>
                <a:lnTo>
                  <a:pt x="531" y="643"/>
                </a:lnTo>
                <a:lnTo>
                  <a:pt x="492" y="614"/>
                </a:lnTo>
                <a:lnTo>
                  <a:pt x="452" y="586"/>
                </a:lnTo>
                <a:lnTo>
                  <a:pt x="374" y="528"/>
                </a:lnTo>
                <a:lnTo>
                  <a:pt x="335" y="499"/>
                </a:lnTo>
                <a:lnTo>
                  <a:pt x="296" y="469"/>
                </a:lnTo>
                <a:lnTo>
                  <a:pt x="220" y="410"/>
                </a:lnTo>
                <a:lnTo>
                  <a:pt x="146" y="349"/>
                </a:lnTo>
                <a:lnTo>
                  <a:pt x="109" y="319"/>
                </a:lnTo>
                <a:lnTo>
                  <a:pt x="72" y="288"/>
                </a:lnTo>
                <a:lnTo>
                  <a:pt x="36" y="256"/>
                </a:lnTo>
                <a:lnTo>
                  <a:pt x="0" y="225"/>
                </a:lnTo>
                <a:lnTo>
                  <a:pt x="0" y="179"/>
                </a:lnTo>
                <a:lnTo>
                  <a:pt x="36" y="210"/>
                </a:lnTo>
                <a:lnTo>
                  <a:pt x="72" y="241"/>
                </a:lnTo>
                <a:lnTo>
                  <a:pt x="145" y="304"/>
                </a:lnTo>
                <a:lnTo>
                  <a:pt x="183" y="334"/>
                </a:lnTo>
                <a:lnTo>
                  <a:pt x="220" y="365"/>
                </a:lnTo>
                <a:lnTo>
                  <a:pt x="258" y="395"/>
                </a:lnTo>
                <a:lnTo>
                  <a:pt x="296" y="425"/>
                </a:lnTo>
                <a:lnTo>
                  <a:pt x="334" y="454"/>
                </a:lnTo>
                <a:lnTo>
                  <a:pt x="373" y="484"/>
                </a:lnTo>
                <a:lnTo>
                  <a:pt x="412" y="513"/>
                </a:lnTo>
                <a:lnTo>
                  <a:pt x="452" y="542"/>
                </a:lnTo>
                <a:lnTo>
                  <a:pt x="491" y="571"/>
                </a:lnTo>
                <a:lnTo>
                  <a:pt x="531" y="600"/>
                </a:lnTo>
                <a:lnTo>
                  <a:pt x="612" y="656"/>
                </a:lnTo>
                <a:lnTo>
                  <a:pt x="653" y="684"/>
                </a:lnTo>
                <a:lnTo>
                  <a:pt x="694" y="712"/>
                </a:lnTo>
                <a:lnTo>
                  <a:pt x="735" y="739"/>
                </a:lnTo>
                <a:lnTo>
                  <a:pt x="777" y="766"/>
                </a:lnTo>
                <a:lnTo>
                  <a:pt x="861" y="821"/>
                </a:lnTo>
                <a:lnTo>
                  <a:pt x="946" y="873"/>
                </a:lnTo>
                <a:lnTo>
                  <a:pt x="1031" y="924"/>
                </a:lnTo>
                <a:lnTo>
                  <a:pt x="1075" y="950"/>
                </a:lnTo>
                <a:lnTo>
                  <a:pt x="1118" y="974"/>
                </a:lnTo>
                <a:lnTo>
                  <a:pt x="1206" y="1023"/>
                </a:lnTo>
                <a:lnTo>
                  <a:pt x="1294" y="1071"/>
                </a:lnTo>
                <a:lnTo>
                  <a:pt x="1384" y="1118"/>
                </a:lnTo>
                <a:lnTo>
                  <a:pt x="1474" y="1163"/>
                </a:lnTo>
                <a:lnTo>
                  <a:pt x="1565" y="1207"/>
                </a:lnTo>
                <a:lnTo>
                  <a:pt x="1610" y="1228"/>
                </a:lnTo>
                <a:lnTo>
                  <a:pt x="1656" y="1249"/>
                </a:lnTo>
                <a:lnTo>
                  <a:pt x="1702" y="1270"/>
                </a:lnTo>
                <a:lnTo>
                  <a:pt x="1748" y="1290"/>
                </a:lnTo>
                <a:lnTo>
                  <a:pt x="1795" y="1310"/>
                </a:lnTo>
                <a:lnTo>
                  <a:pt x="1841" y="1330"/>
                </a:lnTo>
                <a:lnTo>
                  <a:pt x="1934" y="1369"/>
                </a:lnTo>
                <a:lnTo>
                  <a:pt x="1981" y="1388"/>
                </a:lnTo>
                <a:lnTo>
                  <a:pt x="2028" y="1406"/>
                </a:lnTo>
                <a:lnTo>
                  <a:pt x="2076" y="1424"/>
                </a:lnTo>
                <a:lnTo>
                  <a:pt x="2123" y="1441"/>
                </a:lnTo>
                <a:lnTo>
                  <a:pt x="2170" y="1458"/>
                </a:lnTo>
                <a:lnTo>
                  <a:pt x="2218" y="1475"/>
                </a:lnTo>
                <a:lnTo>
                  <a:pt x="2265" y="1491"/>
                </a:lnTo>
                <a:lnTo>
                  <a:pt x="2313" y="1507"/>
                </a:lnTo>
                <a:lnTo>
                  <a:pt x="2361" y="1523"/>
                </a:lnTo>
                <a:lnTo>
                  <a:pt x="2409" y="1538"/>
                </a:lnTo>
                <a:lnTo>
                  <a:pt x="2457" y="1552"/>
                </a:lnTo>
                <a:lnTo>
                  <a:pt x="2505" y="1567"/>
                </a:lnTo>
                <a:lnTo>
                  <a:pt x="2553" y="1580"/>
                </a:lnTo>
                <a:lnTo>
                  <a:pt x="2601" y="1594"/>
                </a:lnTo>
                <a:lnTo>
                  <a:pt x="2698" y="1619"/>
                </a:lnTo>
                <a:lnTo>
                  <a:pt x="2746" y="1631"/>
                </a:lnTo>
                <a:lnTo>
                  <a:pt x="2795" y="1643"/>
                </a:lnTo>
                <a:lnTo>
                  <a:pt x="2846" y="1656"/>
                </a:lnTo>
                <a:lnTo>
                  <a:pt x="2896" y="1669"/>
                </a:lnTo>
                <a:lnTo>
                  <a:pt x="2947" y="1684"/>
                </a:lnTo>
                <a:lnTo>
                  <a:pt x="2997" y="1699"/>
                </a:lnTo>
                <a:lnTo>
                  <a:pt x="3047" y="1714"/>
                </a:lnTo>
                <a:lnTo>
                  <a:pt x="3096" y="1730"/>
                </a:lnTo>
                <a:lnTo>
                  <a:pt x="3146" y="1747"/>
                </a:lnTo>
                <a:lnTo>
                  <a:pt x="3195" y="1765"/>
                </a:lnTo>
                <a:lnTo>
                  <a:pt x="3244" y="1783"/>
                </a:lnTo>
                <a:lnTo>
                  <a:pt x="3292" y="1802"/>
                </a:lnTo>
                <a:lnTo>
                  <a:pt x="3340" y="1822"/>
                </a:lnTo>
                <a:lnTo>
                  <a:pt x="3388" y="1842"/>
                </a:lnTo>
                <a:lnTo>
                  <a:pt x="3436" y="1863"/>
                </a:lnTo>
                <a:lnTo>
                  <a:pt x="3483" y="1885"/>
                </a:lnTo>
                <a:lnTo>
                  <a:pt x="3530" y="1908"/>
                </a:lnTo>
                <a:lnTo>
                  <a:pt x="3577" y="1931"/>
                </a:lnTo>
                <a:lnTo>
                  <a:pt x="3611" y="1921"/>
                </a:lnTo>
                <a:lnTo>
                  <a:pt x="3566" y="1897"/>
                </a:lnTo>
                <a:lnTo>
                  <a:pt x="3520" y="1873"/>
                </a:lnTo>
                <a:lnTo>
                  <a:pt x="3474" y="1850"/>
                </a:lnTo>
                <a:lnTo>
                  <a:pt x="3428" y="1828"/>
                </a:lnTo>
                <a:lnTo>
                  <a:pt x="3381" y="1806"/>
                </a:lnTo>
                <a:lnTo>
                  <a:pt x="3334" y="1785"/>
                </a:lnTo>
                <a:lnTo>
                  <a:pt x="3287" y="1765"/>
                </a:lnTo>
                <a:lnTo>
                  <a:pt x="3239" y="1745"/>
                </a:lnTo>
                <a:lnTo>
                  <a:pt x="3191" y="1726"/>
                </a:lnTo>
                <a:lnTo>
                  <a:pt x="3143" y="1707"/>
                </a:lnTo>
                <a:lnTo>
                  <a:pt x="3095" y="1690"/>
                </a:lnTo>
                <a:lnTo>
                  <a:pt x="3046" y="1672"/>
                </a:lnTo>
                <a:lnTo>
                  <a:pt x="2997" y="1656"/>
                </a:lnTo>
                <a:lnTo>
                  <a:pt x="2948" y="1640"/>
                </a:lnTo>
                <a:lnTo>
                  <a:pt x="2899" y="1625"/>
                </a:lnTo>
                <a:lnTo>
                  <a:pt x="2849" y="1610"/>
                </a:lnTo>
                <a:lnTo>
                  <a:pt x="2801" y="1597"/>
                </a:lnTo>
                <a:lnTo>
                  <a:pt x="2752" y="1583"/>
                </a:lnTo>
                <a:lnTo>
                  <a:pt x="2655" y="1554"/>
                </a:lnTo>
                <a:lnTo>
                  <a:pt x="2606" y="1539"/>
                </a:lnTo>
                <a:lnTo>
                  <a:pt x="2558" y="1523"/>
                </a:lnTo>
                <a:lnTo>
                  <a:pt x="2461" y="1491"/>
                </a:lnTo>
                <a:lnTo>
                  <a:pt x="2412" y="1474"/>
                </a:lnTo>
                <a:lnTo>
                  <a:pt x="2364" y="1457"/>
                </a:lnTo>
                <a:lnTo>
                  <a:pt x="2316" y="1440"/>
                </a:lnTo>
                <a:lnTo>
                  <a:pt x="2268" y="1422"/>
                </a:lnTo>
                <a:lnTo>
                  <a:pt x="2172" y="1385"/>
                </a:lnTo>
                <a:lnTo>
                  <a:pt x="2124" y="1366"/>
                </a:lnTo>
                <a:lnTo>
                  <a:pt x="2076" y="1346"/>
                </a:lnTo>
                <a:lnTo>
                  <a:pt x="1981" y="1306"/>
                </a:lnTo>
                <a:lnTo>
                  <a:pt x="1934" y="1286"/>
                </a:lnTo>
                <a:lnTo>
                  <a:pt x="1887" y="1265"/>
                </a:lnTo>
                <a:lnTo>
                  <a:pt x="1840" y="1244"/>
                </a:lnTo>
                <a:lnTo>
                  <a:pt x="1793" y="1223"/>
                </a:lnTo>
                <a:lnTo>
                  <a:pt x="1746" y="1202"/>
                </a:lnTo>
                <a:lnTo>
                  <a:pt x="1699" y="1180"/>
                </a:lnTo>
                <a:lnTo>
                  <a:pt x="1606" y="1135"/>
                </a:lnTo>
                <a:lnTo>
                  <a:pt x="1514" y="1089"/>
                </a:lnTo>
                <a:lnTo>
                  <a:pt x="1468" y="1065"/>
                </a:lnTo>
                <a:lnTo>
                  <a:pt x="1422" y="1042"/>
                </a:lnTo>
                <a:lnTo>
                  <a:pt x="1331" y="993"/>
                </a:lnTo>
                <a:lnTo>
                  <a:pt x="1286" y="969"/>
                </a:lnTo>
                <a:lnTo>
                  <a:pt x="1241" y="944"/>
                </a:lnTo>
                <a:lnTo>
                  <a:pt x="1151" y="893"/>
                </a:lnTo>
                <a:lnTo>
                  <a:pt x="1063" y="842"/>
                </a:lnTo>
                <a:lnTo>
                  <a:pt x="1019" y="816"/>
                </a:lnTo>
                <a:lnTo>
                  <a:pt x="975" y="788"/>
                </a:lnTo>
                <a:lnTo>
                  <a:pt x="888" y="735"/>
                </a:lnTo>
                <a:lnTo>
                  <a:pt x="802" y="680"/>
                </a:lnTo>
                <a:lnTo>
                  <a:pt x="759" y="653"/>
                </a:lnTo>
                <a:lnTo>
                  <a:pt x="717" y="625"/>
                </a:lnTo>
                <a:lnTo>
                  <a:pt x="674" y="597"/>
                </a:lnTo>
                <a:lnTo>
                  <a:pt x="633" y="569"/>
                </a:lnTo>
                <a:lnTo>
                  <a:pt x="549" y="512"/>
                </a:lnTo>
                <a:lnTo>
                  <a:pt x="467" y="454"/>
                </a:lnTo>
                <a:lnTo>
                  <a:pt x="387" y="395"/>
                </a:lnTo>
                <a:lnTo>
                  <a:pt x="307" y="336"/>
                </a:lnTo>
                <a:lnTo>
                  <a:pt x="228" y="275"/>
                </a:lnTo>
                <a:lnTo>
                  <a:pt x="151" y="214"/>
                </a:lnTo>
                <a:lnTo>
                  <a:pt x="113" y="183"/>
                </a:lnTo>
                <a:lnTo>
                  <a:pt x="75" y="152"/>
                </a:lnTo>
                <a:lnTo>
                  <a:pt x="37" y="121"/>
                </a:lnTo>
                <a:lnTo>
                  <a:pt x="0" y="90"/>
                </a:lnTo>
                <a:lnTo>
                  <a:pt x="0" y="47"/>
                </a:lnTo>
                <a:lnTo>
                  <a:pt x="37" y="78"/>
                </a:lnTo>
                <a:lnTo>
                  <a:pt x="75" y="110"/>
                </a:lnTo>
                <a:lnTo>
                  <a:pt x="151" y="171"/>
                </a:lnTo>
                <a:lnTo>
                  <a:pt x="189" y="202"/>
                </a:lnTo>
                <a:lnTo>
                  <a:pt x="228" y="233"/>
                </a:lnTo>
                <a:lnTo>
                  <a:pt x="307" y="294"/>
                </a:lnTo>
                <a:lnTo>
                  <a:pt x="387" y="354"/>
                </a:lnTo>
                <a:lnTo>
                  <a:pt x="427" y="384"/>
                </a:lnTo>
                <a:lnTo>
                  <a:pt x="468" y="413"/>
                </a:lnTo>
                <a:lnTo>
                  <a:pt x="550" y="471"/>
                </a:lnTo>
                <a:lnTo>
                  <a:pt x="591" y="500"/>
                </a:lnTo>
                <a:lnTo>
                  <a:pt x="633" y="529"/>
                </a:lnTo>
                <a:lnTo>
                  <a:pt x="717" y="586"/>
                </a:lnTo>
                <a:lnTo>
                  <a:pt x="802" y="642"/>
                </a:lnTo>
                <a:lnTo>
                  <a:pt x="889" y="696"/>
                </a:lnTo>
                <a:lnTo>
                  <a:pt x="932" y="724"/>
                </a:lnTo>
                <a:lnTo>
                  <a:pt x="976" y="750"/>
                </a:lnTo>
                <a:lnTo>
                  <a:pt x="1064" y="803"/>
                </a:lnTo>
                <a:lnTo>
                  <a:pt x="1153" y="856"/>
                </a:lnTo>
                <a:lnTo>
                  <a:pt x="1198" y="882"/>
                </a:lnTo>
                <a:lnTo>
                  <a:pt x="1243" y="907"/>
                </a:lnTo>
                <a:lnTo>
                  <a:pt x="1288" y="932"/>
                </a:lnTo>
                <a:lnTo>
                  <a:pt x="1333" y="957"/>
                </a:lnTo>
                <a:lnTo>
                  <a:pt x="1379" y="982"/>
                </a:lnTo>
                <a:lnTo>
                  <a:pt x="1425" y="1006"/>
                </a:lnTo>
                <a:lnTo>
                  <a:pt x="1471" y="1030"/>
                </a:lnTo>
                <a:lnTo>
                  <a:pt x="1517" y="1053"/>
                </a:lnTo>
                <a:lnTo>
                  <a:pt x="1563" y="1077"/>
                </a:lnTo>
                <a:lnTo>
                  <a:pt x="1609" y="1100"/>
                </a:lnTo>
                <a:lnTo>
                  <a:pt x="1703" y="1145"/>
                </a:lnTo>
                <a:lnTo>
                  <a:pt x="1750" y="1167"/>
                </a:lnTo>
                <a:lnTo>
                  <a:pt x="1797" y="1189"/>
                </a:lnTo>
                <a:lnTo>
                  <a:pt x="1844" y="1210"/>
                </a:lnTo>
                <a:lnTo>
                  <a:pt x="1891" y="1231"/>
                </a:lnTo>
                <a:lnTo>
                  <a:pt x="1939" y="1252"/>
                </a:lnTo>
                <a:lnTo>
                  <a:pt x="1986" y="1273"/>
                </a:lnTo>
                <a:lnTo>
                  <a:pt x="2034" y="1293"/>
                </a:lnTo>
                <a:lnTo>
                  <a:pt x="2082" y="1312"/>
                </a:lnTo>
                <a:lnTo>
                  <a:pt x="2130" y="1332"/>
                </a:lnTo>
                <a:lnTo>
                  <a:pt x="2178" y="1352"/>
                </a:lnTo>
                <a:lnTo>
                  <a:pt x="2226" y="1371"/>
                </a:lnTo>
                <a:lnTo>
                  <a:pt x="2274" y="1389"/>
                </a:lnTo>
                <a:lnTo>
                  <a:pt x="2322" y="1407"/>
                </a:lnTo>
                <a:lnTo>
                  <a:pt x="2371" y="1424"/>
                </a:lnTo>
                <a:lnTo>
                  <a:pt x="2419" y="1442"/>
                </a:lnTo>
                <a:lnTo>
                  <a:pt x="2468" y="1458"/>
                </a:lnTo>
                <a:lnTo>
                  <a:pt x="2516" y="1475"/>
                </a:lnTo>
                <a:lnTo>
                  <a:pt x="2565" y="1491"/>
                </a:lnTo>
                <a:lnTo>
                  <a:pt x="2663" y="1522"/>
                </a:lnTo>
                <a:lnTo>
                  <a:pt x="2760" y="1551"/>
                </a:lnTo>
                <a:lnTo>
                  <a:pt x="2809" y="1565"/>
                </a:lnTo>
                <a:lnTo>
                  <a:pt x="2858" y="1579"/>
                </a:lnTo>
                <a:lnTo>
                  <a:pt x="2910" y="1594"/>
                </a:lnTo>
                <a:lnTo>
                  <a:pt x="2962" y="1610"/>
                </a:lnTo>
                <a:lnTo>
                  <a:pt x="3013" y="1627"/>
                </a:lnTo>
                <a:lnTo>
                  <a:pt x="3065" y="1644"/>
                </a:lnTo>
                <a:lnTo>
                  <a:pt x="3115" y="1662"/>
                </a:lnTo>
                <a:lnTo>
                  <a:pt x="3166" y="1681"/>
                </a:lnTo>
                <a:lnTo>
                  <a:pt x="3216" y="1700"/>
                </a:lnTo>
                <a:lnTo>
                  <a:pt x="3241" y="1710"/>
                </a:lnTo>
                <a:lnTo>
                  <a:pt x="3266" y="1721"/>
                </a:lnTo>
                <a:lnTo>
                  <a:pt x="3316" y="1741"/>
                </a:lnTo>
                <a:lnTo>
                  <a:pt x="3365" y="1763"/>
                </a:lnTo>
                <a:lnTo>
                  <a:pt x="3415" y="1785"/>
                </a:lnTo>
                <a:lnTo>
                  <a:pt x="3463" y="1808"/>
                </a:lnTo>
                <a:lnTo>
                  <a:pt x="3512" y="1832"/>
                </a:lnTo>
                <a:lnTo>
                  <a:pt x="3560" y="1856"/>
                </a:lnTo>
                <a:lnTo>
                  <a:pt x="3608" y="1881"/>
                </a:lnTo>
                <a:lnTo>
                  <a:pt x="3655" y="1908"/>
                </a:lnTo>
                <a:lnTo>
                  <a:pt x="3689" y="1896"/>
                </a:lnTo>
                <a:lnTo>
                  <a:pt x="3643" y="1869"/>
                </a:lnTo>
                <a:lnTo>
                  <a:pt x="3597" y="1842"/>
                </a:lnTo>
                <a:lnTo>
                  <a:pt x="3550" y="1817"/>
                </a:lnTo>
                <a:lnTo>
                  <a:pt x="3503" y="1792"/>
                </a:lnTo>
                <a:lnTo>
                  <a:pt x="3455" y="1768"/>
                </a:lnTo>
                <a:lnTo>
                  <a:pt x="3407" y="1744"/>
                </a:lnTo>
                <a:lnTo>
                  <a:pt x="3359" y="1721"/>
                </a:lnTo>
                <a:lnTo>
                  <a:pt x="3311" y="1699"/>
                </a:lnTo>
                <a:lnTo>
                  <a:pt x="3262" y="1677"/>
                </a:lnTo>
                <a:lnTo>
                  <a:pt x="3213" y="1656"/>
                </a:lnTo>
                <a:lnTo>
                  <a:pt x="3163" y="1636"/>
                </a:lnTo>
                <a:lnTo>
                  <a:pt x="3114" y="1616"/>
                </a:lnTo>
                <a:lnTo>
                  <a:pt x="3064" y="1597"/>
                </a:lnTo>
                <a:lnTo>
                  <a:pt x="3013" y="1579"/>
                </a:lnTo>
                <a:lnTo>
                  <a:pt x="2963" y="1561"/>
                </a:lnTo>
                <a:lnTo>
                  <a:pt x="2912" y="1544"/>
                </a:lnTo>
                <a:lnTo>
                  <a:pt x="2864" y="1529"/>
                </a:lnTo>
                <a:lnTo>
                  <a:pt x="2816" y="1513"/>
                </a:lnTo>
                <a:lnTo>
                  <a:pt x="2768" y="1497"/>
                </a:lnTo>
                <a:lnTo>
                  <a:pt x="2720" y="1481"/>
                </a:lnTo>
                <a:lnTo>
                  <a:pt x="2623" y="1447"/>
                </a:lnTo>
                <a:lnTo>
                  <a:pt x="2527" y="1412"/>
                </a:lnTo>
                <a:lnTo>
                  <a:pt x="2432" y="1375"/>
                </a:lnTo>
                <a:lnTo>
                  <a:pt x="2336" y="1336"/>
                </a:lnTo>
                <a:lnTo>
                  <a:pt x="2241" y="1297"/>
                </a:lnTo>
                <a:lnTo>
                  <a:pt x="2146" y="1257"/>
                </a:lnTo>
                <a:lnTo>
                  <a:pt x="2051" y="1215"/>
                </a:lnTo>
                <a:lnTo>
                  <a:pt x="2004" y="1194"/>
                </a:lnTo>
                <a:lnTo>
                  <a:pt x="1957" y="1173"/>
                </a:lnTo>
                <a:lnTo>
                  <a:pt x="1910" y="1151"/>
                </a:lnTo>
                <a:lnTo>
                  <a:pt x="1863" y="1129"/>
                </a:lnTo>
                <a:lnTo>
                  <a:pt x="1816" y="1106"/>
                </a:lnTo>
                <a:lnTo>
                  <a:pt x="1769" y="1084"/>
                </a:lnTo>
                <a:lnTo>
                  <a:pt x="1676" y="1038"/>
                </a:lnTo>
                <a:lnTo>
                  <a:pt x="1584" y="991"/>
                </a:lnTo>
                <a:lnTo>
                  <a:pt x="1492" y="942"/>
                </a:lnTo>
                <a:lnTo>
                  <a:pt x="1400" y="893"/>
                </a:lnTo>
                <a:lnTo>
                  <a:pt x="1310" y="843"/>
                </a:lnTo>
                <a:lnTo>
                  <a:pt x="1265" y="818"/>
                </a:lnTo>
                <a:lnTo>
                  <a:pt x="1220" y="791"/>
                </a:lnTo>
                <a:lnTo>
                  <a:pt x="1130" y="740"/>
                </a:lnTo>
                <a:lnTo>
                  <a:pt x="1042" y="687"/>
                </a:lnTo>
                <a:lnTo>
                  <a:pt x="954" y="633"/>
                </a:lnTo>
                <a:lnTo>
                  <a:pt x="867" y="579"/>
                </a:lnTo>
                <a:lnTo>
                  <a:pt x="781" y="524"/>
                </a:lnTo>
                <a:lnTo>
                  <a:pt x="695" y="469"/>
                </a:lnTo>
                <a:lnTo>
                  <a:pt x="611" y="412"/>
                </a:lnTo>
                <a:lnTo>
                  <a:pt x="528" y="355"/>
                </a:lnTo>
                <a:lnTo>
                  <a:pt x="486" y="326"/>
                </a:lnTo>
                <a:lnTo>
                  <a:pt x="445" y="298"/>
                </a:lnTo>
                <a:lnTo>
                  <a:pt x="364" y="238"/>
                </a:lnTo>
                <a:lnTo>
                  <a:pt x="323" y="209"/>
                </a:lnTo>
                <a:lnTo>
                  <a:pt x="283" y="180"/>
                </a:lnTo>
                <a:lnTo>
                  <a:pt x="204" y="120"/>
                </a:lnTo>
                <a:lnTo>
                  <a:pt x="165" y="91"/>
                </a:lnTo>
                <a:lnTo>
                  <a:pt x="126" y="61"/>
                </a:lnTo>
                <a:lnTo>
                  <a:pt x="49" y="0"/>
                </a:lnTo>
                <a:lnTo>
                  <a:pt x="99" y="0"/>
                </a:lnTo>
                <a:lnTo>
                  <a:pt x="137" y="30"/>
                </a:lnTo>
                <a:lnTo>
                  <a:pt x="175" y="59"/>
                </a:lnTo>
                <a:lnTo>
                  <a:pt x="214" y="89"/>
                </a:lnTo>
                <a:lnTo>
                  <a:pt x="253" y="118"/>
                </a:lnTo>
                <a:lnTo>
                  <a:pt x="331" y="176"/>
                </a:lnTo>
                <a:lnTo>
                  <a:pt x="370" y="205"/>
                </a:lnTo>
                <a:lnTo>
                  <a:pt x="410" y="234"/>
                </a:lnTo>
                <a:lnTo>
                  <a:pt x="450" y="262"/>
                </a:lnTo>
                <a:lnTo>
                  <a:pt x="491" y="292"/>
                </a:lnTo>
                <a:lnTo>
                  <a:pt x="572" y="348"/>
                </a:lnTo>
                <a:lnTo>
                  <a:pt x="655" y="404"/>
                </a:lnTo>
                <a:lnTo>
                  <a:pt x="738" y="459"/>
                </a:lnTo>
                <a:lnTo>
                  <a:pt x="822" y="514"/>
                </a:lnTo>
                <a:lnTo>
                  <a:pt x="907" y="568"/>
                </a:lnTo>
                <a:lnTo>
                  <a:pt x="993" y="621"/>
                </a:lnTo>
                <a:lnTo>
                  <a:pt x="1080" y="674"/>
                </a:lnTo>
                <a:lnTo>
                  <a:pt x="1167" y="725"/>
                </a:lnTo>
                <a:lnTo>
                  <a:pt x="1255" y="776"/>
                </a:lnTo>
                <a:lnTo>
                  <a:pt x="1344" y="827"/>
                </a:lnTo>
                <a:lnTo>
                  <a:pt x="1433" y="876"/>
                </a:lnTo>
                <a:lnTo>
                  <a:pt x="1523" y="924"/>
                </a:lnTo>
                <a:lnTo>
                  <a:pt x="1569" y="948"/>
                </a:lnTo>
                <a:lnTo>
                  <a:pt x="1614" y="971"/>
                </a:lnTo>
                <a:lnTo>
                  <a:pt x="1705" y="1017"/>
                </a:lnTo>
                <a:lnTo>
                  <a:pt x="1797" y="1063"/>
                </a:lnTo>
                <a:lnTo>
                  <a:pt x="1843" y="1085"/>
                </a:lnTo>
                <a:lnTo>
                  <a:pt x="1889" y="1107"/>
                </a:lnTo>
                <a:lnTo>
                  <a:pt x="1935" y="1128"/>
                </a:lnTo>
                <a:lnTo>
                  <a:pt x="1981" y="1150"/>
                </a:lnTo>
                <a:lnTo>
                  <a:pt x="2074" y="1192"/>
                </a:lnTo>
                <a:lnTo>
                  <a:pt x="2121" y="1212"/>
                </a:lnTo>
                <a:lnTo>
                  <a:pt x="2167" y="1233"/>
                </a:lnTo>
                <a:lnTo>
                  <a:pt x="2261" y="1272"/>
                </a:lnTo>
                <a:lnTo>
                  <a:pt x="2355" y="1311"/>
                </a:lnTo>
                <a:lnTo>
                  <a:pt x="2449" y="1349"/>
                </a:lnTo>
                <a:lnTo>
                  <a:pt x="2543" y="1385"/>
                </a:lnTo>
                <a:lnTo>
                  <a:pt x="2637" y="1419"/>
                </a:lnTo>
                <a:lnTo>
                  <a:pt x="2685" y="1436"/>
                </a:lnTo>
                <a:lnTo>
                  <a:pt x="2732" y="1452"/>
                </a:lnTo>
                <a:lnTo>
                  <a:pt x="2779" y="1468"/>
                </a:lnTo>
                <a:lnTo>
                  <a:pt x="2827" y="1484"/>
                </a:lnTo>
                <a:lnTo>
                  <a:pt x="2874" y="1500"/>
                </a:lnTo>
                <a:lnTo>
                  <a:pt x="2922" y="1515"/>
                </a:lnTo>
                <a:lnTo>
                  <a:pt x="2974" y="1532"/>
                </a:lnTo>
                <a:lnTo>
                  <a:pt x="3027" y="1551"/>
                </a:lnTo>
                <a:lnTo>
                  <a:pt x="3079" y="1570"/>
                </a:lnTo>
                <a:lnTo>
                  <a:pt x="3131" y="1590"/>
                </a:lnTo>
                <a:lnTo>
                  <a:pt x="3183" y="1610"/>
                </a:lnTo>
                <a:lnTo>
                  <a:pt x="3234" y="1631"/>
                </a:lnTo>
                <a:lnTo>
                  <a:pt x="3285" y="1653"/>
                </a:lnTo>
                <a:lnTo>
                  <a:pt x="3335" y="1676"/>
                </a:lnTo>
                <a:lnTo>
                  <a:pt x="3386" y="1699"/>
                </a:lnTo>
                <a:lnTo>
                  <a:pt x="3436" y="1724"/>
                </a:lnTo>
                <a:lnTo>
                  <a:pt x="3485" y="1748"/>
                </a:lnTo>
                <a:lnTo>
                  <a:pt x="3510" y="1761"/>
                </a:lnTo>
                <a:lnTo>
                  <a:pt x="3535" y="1774"/>
                </a:lnTo>
                <a:lnTo>
                  <a:pt x="3583" y="1800"/>
                </a:lnTo>
                <a:lnTo>
                  <a:pt x="3632" y="1827"/>
                </a:lnTo>
                <a:lnTo>
                  <a:pt x="3680" y="1854"/>
                </a:lnTo>
                <a:lnTo>
                  <a:pt x="3728" y="1883"/>
                </a:lnTo>
                <a:lnTo>
                  <a:pt x="3763" y="1871"/>
                </a:lnTo>
                <a:lnTo>
                  <a:pt x="3716" y="1841"/>
                </a:lnTo>
                <a:lnTo>
                  <a:pt x="3669" y="1812"/>
                </a:lnTo>
                <a:lnTo>
                  <a:pt x="3622" y="1784"/>
                </a:lnTo>
                <a:lnTo>
                  <a:pt x="3574" y="1756"/>
                </a:lnTo>
                <a:lnTo>
                  <a:pt x="3526" y="1729"/>
                </a:lnTo>
                <a:lnTo>
                  <a:pt x="3477" y="1703"/>
                </a:lnTo>
                <a:lnTo>
                  <a:pt x="3429" y="1678"/>
                </a:lnTo>
                <a:lnTo>
                  <a:pt x="3380" y="1653"/>
                </a:lnTo>
                <a:lnTo>
                  <a:pt x="3330" y="1628"/>
                </a:lnTo>
                <a:lnTo>
                  <a:pt x="3280" y="1605"/>
                </a:lnTo>
                <a:lnTo>
                  <a:pt x="3230" y="1582"/>
                </a:lnTo>
                <a:lnTo>
                  <a:pt x="3180" y="1560"/>
                </a:lnTo>
                <a:lnTo>
                  <a:pt x="3129" y="1538"/>
                </a:lnTo>
                <a:lnTo>
                  <a:pt x="3078" y="1517"/>
                </a:lnTo>
                <a:lnTo>
                  <a:pt x="3027" y="1497"/>
                </a:lnTo>
                <a:lnTo>
                  <a:pt x="2975" y="1478"/>
                </a:lnTo>
                <a:lnTo>
                  <a:pt x="2884" y="1445"/>
                </a:lnTo>
                <a:lnTo>
                  <a:pt x="2794" y="1411"/>
                </a:lnTo>
                <a:lnTo>
                  <a:pt x="2703" y="1376"/>
                </a:lnTo>
                <a:lnTo>
                  <a:pt x="2658" y="1358"/>
                </a:lnTo>
                <a:lnTo>
                  <a:pt x="2612" y="1339"/>
                </a:lnTo>
                <a:lnTo>
                  <a:pt x="2567" y="1320"/>
                </a:lnTo>
                <a:lnTo>
                  <a:pt x="2522" y="1302"/>
                </a:lnTo>
                <a:lnTo>
                  <a:pt x="2431" y="1263"/>
                </a:lnTo>
                <a:lnTo>
                  <a:pt x="2341" y="1224"/>
                </a:lnTo>
                <a:lnTo>
                  <a:pt x="2251" y="1184"/>
                </a:lnTo>
                <a:lnTo>
                  <a:pt x="2161" y="1143"/>
                </a:lnTo>
                <a:lnTo>
                  <a:pt x="2071" y="1101"/>
                </a:lnTo>
                <a:lnTo>
                  <a:pt x="1982" y="1058"/>
                </a:lnTo>
                <a:lnTo>
                  <a:pt x="1893" y="1014"/>
                </a:lnTo>
                <a:lnTo>
                  <a:pt x="1804" y="970"/>
                </a:lnTo>
                <a:lnTo>
                  <a:pt x="1715" y="924"/>
                </a:lnTo>
                <a:lnTo>
                  <a:pt x="1627" y="878"/>
                </a:lnTo>
                <a:lnTo>
                  <a:pt x="1540" y="831"/>
                </a:lnTo>
                <a:lnTo>
                  <a:pt x="1452" y="783"/>
                </a:lnTo>
                <a:lnTo>
                  <a:pt x="1366" y="734"/>
                </a:lnTo>
                <a:lnTo>
                  <a:pt x="1279" y="685"/>
                </a:lnTo>
                <a:lnTo>
                  <a:pt x="1194" y="636"/>
                </a:lnTo>
                <a:lnTo>
                  <a:pt x="1108" y="586"/>
                </a:lnTo>
                <a:lnTo>
                  <a:pt x="1024" y="535"/>
                </a:lnTo>
                <a:lnTo>
                  <a:pt x="940" y="483"/>
                </a:lnTo>
                <a:lnTo>
                  <a:pt x="857" y="432"/>
                </a:lnTo>
                <a:lnTo>
                  <a:pt x="774" y="379"/>
                </a:lnTo>
                <a:lnTo>
                  <a:pt x="692" y="326"/>
                </a:lnTo>
                <a:lnTo>
                  <a:pt x="611" y="273"/>
                </a:lnTo>
                <a:lnTo>
                  <a:pt x="531" y="219"/>
                </a:lnTo>
                <a:lnTo>
                  <a:pt x="451" y="165"/>
                </a:lnTo>
                <a:lnTo>
                  <a:pt x="373" y="110"/>
                </a:lnTo>
                <a:lnTo>
                  <a:pt x="295" y="55"/>
                </a:lnTo>
                <a:lnTo>
                  <a:pt x="218" y="0"/>
                </a:lnTo>
                <a:lnTo>
                  <a:pt x="268" y="0"/>
                </a:lnTo>
                <a:lnTo>
                  <a:pt x="344" y="54"/>
                </a:lnTo>
                <a:lnTo>
                  <a:pt x="421" y="108"/>
                </a:lnTo>
                <a:lnTo>
                  <a:pt x="498" y="162"/>
                </a:lnTo>
                <a:lnTo>
                  <a:pt x="577" y="215"/>
                </a:lnTo>
                <a:lnTo>
                  <a:pt x="656" y="268"/>
                </a:lnTo>
                <a:lnTo>
                  <a:pt x="736" y="320"/>
                </a:lnTo>
                <a:lnTo>
                  <a:pt x="817" y="372"/>
                </a:lnTo>
                <a:lnTo>
                  <a:pt x="899" y="424"/>
                </a:lnTo>
                <a:lnTo>
                  <a:pt x="981" y="475"/>
                </a:lnTo>
                <a:lnTo>
                  <a:pt x="1022" y="500"/>
                </a:lnTo>
                <a:lnTo>
                  <a:pt x="1064" y="525"/>
                </a:lnTo>
                <a:lnTo>
                  <a:pt x="1147" y="575"/>
                </a:lnTo>
                <a:lnTo>
                  <a:pt x="1231" y="624"/>
                </a:lnTo>
                <a:lnTo>
                  <a:pt x="1315" y="673"/>
                </a:lnTo>
                <a:lnTo>
                  <a:pt x="1358" y="697"/>
                </a:lnTo>
                <a:lnTo>
                  <a:pt x="1400" y="721"/>
                </a:lnTo>
                <a:lnTo>
                  <a:pt x="1486" y="768"/>
                </a:lnTo>
                <a:lnTo>
                  <a:pt x="1572" y="816"/>
                </a:lnTo>
                <a:lnTo>
                  <a:pt x="1658" y="862"/>
                </a:lnTo>
                <a:lnTo>
                  <a:pt x="1745" y="907"/>
                </a:lnTo>
                <a:lnTo>
                  <a:pt x="1832" y="952"/>
                </a:lnTo>
                <a:lnTo>
                  <a:pt x="1920" y="995"/>
                </a:lnTo>
                <a:lnTo>
                  <a:pt x="2007" y="1038"/>
                </a:lnTo>
                <a:lnTo>
                  <a:pt x="2095" y="1080"/>
                </a:lnTo>
                <a:lnTo>
                  <a:pt x="2184" y="1122"/>
                </a:lnTo>
                <a:lnTo>
                  <a:pt x="2272" y="1162"/>
                </a:lnTo>
                <a:lnTo>
                  <a:pt x="2361" y="1201"/>
                </a:lnTo>
                <a:lnTo>
                  <a:pt x="2450" y="1240"/>
                </a:lnTo>
                <a:lnTo>
                  <a:pt x="2539" y="1277"/>
                </a:lnTo>
                <a:lnTo>
                  <a:pt x="2628" y="1314"/>
                </a:lnTo>
                <a:lnTo>
                  <a:pt x="2717" y="1350"/>
                </a:lnTo>
                <a:lnTo>
                  <a:pt x="2806" y="1385"/>
                </a:lnTo>
                <a:lnTo>
                  <a:pt x="2896" y="1418"/>
                </a:lnTo>
                <a:lnTo>
                  <a:pt x="2985" y="1451"/>
                </a:lnTo>
                <a:lnTo>
                  <a:pt x="3038" y="1471"/>
                </a:lnTo>
                <a:lnTo>
                  <a:pt x="3091" y="1491"/>
                </a:lnTo>
                <a:lnTo>
                  <a:pt x="3144" y="1513"/>
                </a:lnTo>
                <a:lnTo>
                  <a:pt x="3196" y="1535"/>
                </a:lnTo>
                <a:lnTo>
                  <a:pt x="3248" y="1558"/>
                </a:lnTo>
                <a:lnTo>
                  <a:pt x="3300" y="1582"/>
                </a:lnTo>
                <a:lnTo>
                  <a:pt x="3351" y="1607"/>
                </a:lnTo>
                <a:lnTo>
                  <a:pt x="3402" y="1632"/>
                </a:lnTo>
                <a:lnTo>
                  <a:pt x="3453" y="1658"/>
                </a:lnTo>
                <a:lnTo>
                  <a:pt x="3503" y="1684"/>
                </a:lnTo>
                <a:lnTo>
                  <a:pt x="3553" y="1712"/>
                </a:lnTo>
                <a:lnTo>
                  <a:pt x="3603" y="1740"/>
                </a:lnTo>
                <a:lnTo>
                  <a:pt x="3652" y="1768"/>
                </a:lnTo>
                <a:lnTo>
                  <a:pt x="3701" y="1798"/>
                </a:lnTo>
                <a:lnTo>
                  <a:pt x="3749" y="1828"/>
                </a:lnTo>
                <a:lnTo>
                  <a:pt x="3797" y="1858"/>
                </a:lnTo>
                <a:lnTo>
                  <a:pt x="3832" y="1845"/>
                </a:lnTo>
                <a:lnTo>
                  <a:pt x="3786" y="1813"/>
                </a:lnTo>
                <a:lnTo>
                  <a:pt x="3738" y="1782"/>
                </a:lnTo>
                <a:lnTo>
                  <a:pt x="3714" y="1766"/>
                </a:lnTo>
                <a:lnTo>
                  <a:pt x="3691" y="1751"/>
                </a:lnTo>
                <a:lnTo>
                  <a:pt x="3643" y="1721"/>
                </a:lnTo>
                <a:lnTo>
                  <a:pt x="3594" y="1691"/>
                </a:lnTo>
                <a:lnTo>
                  <a:pt x="3545" y="1662"/>
                </a:lnTo>
                <a:lnTo>
                  <a:pt x="3496" y="1634"/>
                </a:lnTo>
                <a:lnTo>
                  <a:pt x="3447" y="1607"/>
                </a:lnTo>
                <a:lnTo>
                  <a:pt x="3397" y="1580"/>
                </a:lnTo>
                <a:lnTo>
                  <a:pt x="3346" y="1554"/>
                </a:lnTo>
                <a:lnTo>
                  <a:pt x="3296" y="1528"/>
                </a:lnTo>
                <a:lnTo>
                  <a:pt x="3245" y="1503"/>
                </a:lnTo>
                <a:lnTo>
                  <a:pt x="3219" y="1491"/>
                </a:lnTo>
                <a:lnTo>
                  <a:pt x="3194" y="1479"/>
                </a:lnTo>
                <a:lnTo>
                  <a:pt x="3142" y="1456"/>
                </a:lnTo>
                <a:lnTo>
                  <a:pt x="3090" y="1433"/>
                </a:lnTo>
                <a:lnTo>
                  <a:pt x="3038" y="1411"/>
                </a:lnTo>
                <a:lnTo>
                  <a:pt x="2953" y="1377"/>
                </a:lnTo>
                <a:lnTo>
                  <a:pt x="2868" y="1341"/>
                </a:lnTo>
                <a:lnTo>
                  <a:pt x="2783" y="1305"/>
                </a:lnTo>
                <a:lnTo>
                  <a:pt x="2698" y="1268"/>
                </a:lnTo>
                <a:lnTo>
                  <a:pt x="2613" y="1231"/>
                </a:lnTo>
                <a:lnTo>
                  <a:pt x="2528" y="1192"/>
                </a:lnTo>
                <a:lnTo>
                  <a:pt x="2443" y="1153"/>
                </a:lnTo>
                <a:lnTo>
                  <a:pt x="2358" y="1114"/>
                </a:lnTo>
                <a:lnTo>
                  <a:pt x="2274" y="1073"/>
                </a:lnTo>
                <a:lnTo>
                  <a:pt x="2189" y="1032"/>
                </a:lnTo>
                <a:lnTo>
                  <a:pt x="2104" y="990"/>
                </a:lnTo>
                <a:lnTo>
                  <a:pt x="2020" y="948"/>
                </a:lnTo>
                <a:lnTo>
                  <a:pt x="1935" y="905"/>
                </a:lnTo>
                <a:lnTo>
                  <a:pt x="1851" y="861"/>
                </a:lnTo>
                <a:lnTo>
                  <a:pt x="1810" y="839"/>
                </a:lnTo>
                <a:lnTo>
                  <a:pt x="1768" y="817"/>
                </a:lnTo>
                <a:lnTo>
                  <a:pt x="1684" y="771"/>
                </a:lnTo>
                <a:lnTo>
                  <a:pt x="1601" y="726"/>
                </a:lnTo>
                <a:lnTo>
                  <a:pt x="1518" y="680"/>
                </a:lnTo>
                <a:lnTo>
                  <a:pt x="1435" y="634"/>
                </a:lnTo>
                <a:lnTo>
                  <a:pt x="1353" y="587"/>
                </a:lnTo>
                <a:lnTo>
                  <a:pt x="1271" y="540"/>
                </a:lnTo>
                <a:lnTo>
                  <a:pt x="1190" y="493"/>
                </a:lnTo>
                <a:lnTo>
                  <a:pt x="1109" y="445"/>
                </a:lnTo>
                <a:lnTo>
                  <a:pt x="1028" y="397"/>
                </a:lnTo>
                <a:lnTo>
                  <a:pt x="868" y="300"/>
                </a:lnTo>
                <a:lnTo>
                  <a:pt x="789" y="249"/>
                </a:lnTo>
                <a:lnTo>
                  <a:pt x="711" y="200"/>
                </a:lnTo>
                <a:lnTo>
                  <a:pt x="556" y="101"/>
                </a:lnTo>
                <a:lnTo>
                  <a:pt x="479" y="51"/>
                </a:lnTo>
                <a:lnTo>
                  <a:pt x="403" y="0"/>
                </a:lnTo>
                <a:lnTo>
                  <a:pt x="452" y="0"/>
                </a:lnTo>
                <a:lnTo>
                  <a:pt x="527" y="50"/>
                </a:lnTo>
                <a:lnTo>
                  <a:pt x="603" y="99"/>
                </a:lnTo>
                <a:lnTo>
                  <a:pt x="679" y="148"/>
                </a:lnTo>
                <a:lnTo>
                  <a:pt x="756" y="197"/>
                </a:lnTo>
                <a:lnTo>
                  <a:pt x="833" y="245"/>
                </a:lnTo>
                <a:lnTo>
                  <a:pt x="911" y="294"/>
                </a:lnTo>
                <a:lnTo>
                  <a:pt x="990" y="342"/>
                </a:lnTo>
                <a:lnTo>
                  <a:pt x="1069" y="390"/>
                </a:lnTo>
                <a:lnTo>
                  <a:pt x="1148" y="437"/>
                </a:lnTo>
                <a:lnTo>
                  <a:pt x="1228" y="484"/>
                </a:lnTo>
                <a:lnTo>
                  <a:pt x="1308" y="531"/>
                </a:lnTo>
                <a:lnTo>
                  <a:pt x="1389" y="577"/>
                </a:lnTo>
                <a:lnTo>
                  <a:pt x="1470" y="623"/>
                </a:lnTo>
                <a:lnTo>
                  <a:pt x="1552" y="668"/>
                </a:lnTo>
                <a:lnTo>
                  <a:pt x="1633" y="713"/>
                </a:lnTo>
                <a:lnTo>
                  <a:pt x="1715" y="757"/>
                </a:lnTo>
                <a:lnTo>
                  <a:pt x="1798" y="801"/>
                </a:lnTo>
                <a:lnTo>
                  <a:pt x="1880" y="846"/>
                </a:lnTo>
                <a:lnTo>
                  <a:pt x="1963" y="889"/>
                </a:lnTo>
                <a:lnTo>
                  <a:pt x="2046" y="931"/>
                </a:lnTo>
                <a:lnTo>
                  <a:pt x="2129" y="972"/>
                </a:lnTo>
                <a:lnTo>
                  <a:pt x="2212" y="1014"/>
                </a:lnTo>
                <a:lnTo>
                  <a:pt x="2296" y="1054"/>
                </a:lnTo>
                <a:lnTo>
                  <a:pt x="2379" y="1094"/>
                </a:lnTo>
                <a:lnTo>
                  <a:pt x="2463" y="1133"/>
                </a:lnTo>
                <a:lnTo>
                  <a:pt x="2547" y="1171"/>
                </a:lnTo>
                <a:lnTo>
                  <a:pt x="2630" y="1209"/>
                </a:lnTo>
                <a:lnTo>
                  <a:pt x="2714" y="1246"/>
                </a:lnTo>
                <a:lnTo>
                  <a:pt x="2798" y="1282"/>
                </a:lnTo>
                <a:lnTo>
                  <a:pt x="2881" y="1317"/>
                </a:lnTo>
                <a:lnTo>
                  <a:pt x="2965" y="1353"/>
                </a:lnTo>
                <a:lnTo>
                  <a:pt x="3048" y="1386"/>
                </a:lnTo>
                <a:lnTo>
                  <a:pt x="3102" y="1409"/>
                </a:lnTo>
                <a:lnTo>
                  <a:pt x="3155" y="1432"/>
                </a:lnTo>
                <a:lnTo>
                  <a:pt x="3208" y="1456"/>
                </a:lnTo>
                <a:lnTo>
                  <a:pt x="3261" y="1481"/>
                </a:lnTo>
                <a:lnTo>
                  <a:pt x="3313" y="1507"/>
                </a:lnTo>
                <a:lnTo>
                  <a:pt x="3365" y="1533"/>
                </a:lnTo>
                <a:lnTo>
                  <a:pt x="3391" y="1546"/>
                </a:lnTo>
                <a:lnTo>
                  <a:pt x="3416" y="1560"/>
                </a:lnTo>
                <a:lnTo>
                  <a:pt x="3468" y="1587"/>
                </a:lnTo>
                <a:lnTo>
                  <a:pt x="3493" y="1602"/>
                </a:lnTo>
                <a:lnTo>
                  <a:pt x="3518" y="1616"/>
                </a:lnTo>
                <a:lnTo>
                  <a:pt x="3569" y="1645"/>
                </a:lnTo>
                <a:lnTo>
                  <a:pt x="3619" y="1675"/>
                </a:lnTo>
                <a:lnTo>
                  <a:pt x="3668" y="1705"/>
                </a:lnTo>
                <a:lnTo>
                  <a:pt x="3718" y="1736"/>
                </a:lnTo>
                <a:lnTo>
                  <a:pt x="3767" y="1768"/>
                </a:lnTo>
                <a:lnTo>
                  <a:pt x="3815" y="1801"/>
                </a:lnTo>
                <a:lnTo>
                  <a:pt x="3863" y="1834"/>
                </a:lnTo>
                <a:lnTo>
                  <a:pt x="3899" y="1820"/>
                </a:lnTo>
                <a:lnTo>
                  <a:pt x="3852" y="1785"/>
                </a:lnTo>
                <a:lnTo>
                  <a:pt x="3805" y="1751"/>
                </a:lnTo>
                <a:lnTo>
                  <a:pt x="3757" y="1718"/>
                </a:lnTo>
                <a:lnTo>
                  <a:pt x="3709" y="1685"/>
                </a:lnTo>
                <a:lnTo>
                  <a:pt x="3660" y="1653"/>
                </a:lnTo>
                <a:lnTo>
                  <a:pt x="3611" y="1622"/>
                </a:lnTo>
                <a:lnTo>
                  <a:pt x="3562" y="1591"/>
                </a:lnTo>
                <a:lnTo>
                  <a:pt x="3537" y="1576"/>
                </a:lnTo>
                <a:lnTo>
                  <a:pt x="3512" y="1561"/>
                </a:lnTo>
                <a:lnTo>
                  <a:pt x="3462" y="1531"/>
                </a:lnTo>
                <a:lnTo>
                  <a:pt x="3411" y="1503"/>
                </a:lnTo>
                <a:lnTo>
                  <a:pt x="3361" y="1475"/>
                </a:lnTo>
                <a:lnTo>
                  <a:pt x="3309" y="1447"/>
                </a:lnTo>
                <a:lnTo>
                  <a:pt x="3258" y="1421"/>
                </a:lnTo>
                <a:lnTo>
                  <a:pt x="3206" y="1395"/>
                </a:lnTo>
                <a:lnTo>
                  <a:pt x="3154" y="1370"/>
                </a:lnTo>
                <a:lnTo>
                  <a:pt x="3101" y="1344"/>
                </a:lnTo>
                <a:lnTo>
                  <a:pt x="3022" y="1309"/>
                </a:lnTo>
                <a:lnTo>
                  <a:pt x="2943" y="1273"/>
                </a:lnTo>
                <a:lnTo>
                  <a:pt x="2785" y="1199"/>
                </a:lnTo>
                <a:lnTo>
                  <a:pt x="2627" y="1124"/>
                </a:lnTo>
                <a:lnTo>
                  <a:pt x="2547" y="1085"/>
                </a:lnTo>
                <a:lnTo>
                  <a:pt x="2468" y="1046"/>
                </a:lnTo>
                <a:lnTo>
                  <a:pt x="2388" y="1006"/>
                </a:lnTo>
                <a:lnTo>
                  <a:pt x="2309" y="966"/>
                </a:lnTo>
                <a:lnTo>
                  <a:pt x="2150" y="884"/>
                </a:lnTo>
                <a:lnTo>
                  <a:pt x="1992" y="800"/>
                </a:lnTo>
                <a:lnTo>
                  <a:pt x="1913" y="758"/>
                </a:lnTo>
                <a:lnTo>
                  <a:pt x="1834" y="715"/>
                </a:lnTo>
                <a:lnTo>
                  <a:pt x="1676" y="629"/>
                </a:lnTo>
                <a:lnTo>
                  <a:pt x="1520" y="542"/>
                </a:lnTo>
                <a:lnTo>
                  <a:pt x="1364" y="454"/>
                </a:lnTo>
                <a:lnTo>
                  <a:pt x="1286" y="409"/>
                </a:lnTo>
                <a:lnTo>
                  <a:pt x="1209" y="364"/>
                </a:lnTo>
                <a:lnTo>
                  <a:pt x="1056" y="274"/>
                </a:lnTo>
                <a:lnTo>
                  <a:pt x="980" y="228"/>
                </a:lnTo>
                <a:lnTo>
                  <a:pt x="904" y="183"/>
                </a:lnTo>
                <a:lnTo>
                  <a:pt x="753" y="92"/>
                </a:lnTo>
                <a:lnTo>
                  <a:pt x="604" y="0"/>
                </a:lnTo>
                <a:lnTo>
                  <a:pt x="652" y="0"/>
                </a:lnTo>
                <a:lnTo>
                  <a:pt x="799" y="90"/>
                </a:lnTo>
                <a:lnTo>
                  <a:pt x="947" y="180"/>
                </a:lnTo>
                <a:lnTo>
                  <a:pt x="1097" y="270"/>
                </a:lnTo>
                <a:lnTo>
                  <a:pt x="1248" y="358"/>
                </a:lnTo>
                <a:lnTo>
                  <a:pt x="1401" y="446"/>
                </a:lnTo>
                <a:lnTo>
                  <a:pt x="1554" y="533"/>
                </a:lnTo>
                <a:lnTo>
                  <a:pt x="1709" y="619"/>
                </a:lnTo>
                <a:lnTo>
                  <a:pt x="1786" y="661"/>
                </a:lnTo>
                <a:lnTo>
                  <a:pt x="1864" y="703"/>
                </a:lnTo>
                <a:lnTo>
                  <a:pt x="2019" y="787"/>
                </a:lnTo>
                <a:lnTo>
                  <a:pt x="2175" y="869"/>
                </a:lnTo>
                <a:lnTo>
                  <a:pt x="2332" y="950"/>
                </a:lnTo>
                <a:lnTo>
                  <a:pt x="2410" y="989"/>
                </a:lnTo>
                <a:lnTo>
                  <a:pt x="2488" y="1028"/>
                </a:lnTo>
                <a:lnTo>
                  <a:pt x="2644" y="1104"/>
                </a:lnTo>
                <a:lnTo>
                  <a:pt x="2722" y="1142"/>
                </a:lnTo>
                <a:lnTo>
                  <a:pt x="2800" y="1179"/>
                </a:lnTo>
                <a:lnTo>
                  <a:pt x="2878" y="1215"/>
                </a:lnTo>
                <a:lnTo>
                  <a:pt x="2956" y="1251"/>
                </a:lnTo>
                <a:lnTo>
                  <a:pt x="3034" y="1287"/>
                </a:lnTo>
                <a:lnTo>
                  <a:pt x="3111" y="1321"/>
                </a:lnTo>
                <a:lnTo>
                  <a:pt x="3165" y="1346"/>
                </a:lnTo>
                <a:lnTo>
                  <a:pt x="3219" y="1373"/>
                </a:lnTo>
                <a:lnTo>
                  <a:pt x="3272" y="1400"/>
                </a:lnTo>
                <a:lnTo>
                  <a:pt x="3324" y="1427"/>
                </a:lnTo>
                <a:lnTo>
                  <a:pt x="3377" y="1455"/>
                </a:lnTo>
                <a:lnTo>
                  <a:pt x="3429" y="1484"/>
                </a:lnTo>
                <a:lnTo>
                  <a:pt x="3480" y="1513"/>
                </a:lnTo>
                <a:lnTo>
                  <a:pt x="3531" y="1543"/>
                </a:lnTo>
                <a:lnTo>
                  <a:pt x="3582" y="1574"/>
                </a:lnTo>
                <a:lnTo>
                  <a:pt x="3633" y="1606"/>
                </a:lnTo>
                <a:lnTo>
                  <a:pt x="3658" y="1622"/>
                </a:lnTo>
                <a:lnTo>
                  <a:pt x="3683" y="1638"/>
                </a:lnTo>
                <a:lnTo>
                  <a:pt x="3707" y="1654"/>
                </a:lnTo>
                <a:lnTo>
                  <a:pt x="3732" y="1671"/>
                </a:lnTo>
                <a:lnTo>
                  <a:pt x="3781" y="1704"/>
                </a:lnTo>
                <a:lnTo>
                  <a:pt x="3830" y="1739"/>
                </a:lnTo>
                <a:lnTo>
                  <a:pt x="3878" y="1774"/>
                </a:lnTo>
                <a:lnTo>
                  <a:pt x="3926" y="1809"/>
                </a:lnTo>
                <a:lnTo>
                  <a:pt x="3963" y="1794"/>
                </a:lnTo>
                <a:lnTo>
                  <a:pt x="3916" y="1757"/>
                </a:lnTo>
                <a:lnTo>
                  <a:pt x="3869" y="1721"/>
                </a:lnTo>
                <a:lnTo>
                  <a:pt x="3821" y="1685"/>
                </a:lnTo>
                <a:lnTo>
                  <a:pt x="3773" y="1650"/>
                </a:lnTo>
                <a:lnTo>
                  <a:pt x="3749" y="1632"/>
                </a:lnTo>
                <a:lnTo>
                  <a:pt x="3724" y="1615"/>
                </a:lnTo>
                <a:lnTo>
                  <a:pt x="3675" y="1581"/>
                </a:lnTo>
                <a:lnTo>
                  <a:pt x="3626" y="1548"/>
                </a:lnTo>
                <a:lnTo>
                  <a:pt x="3576" y="1515"/>
                </a:lnTo>
                <a:lnTo>
                  <a:pt x="3526" y="1483"/>
                </a:lnTo>
                <a:lnTo>
                  <a:pt x="3476" y="1452"/>
                </a:lnTo>
                <a:lnTo>
                  <a:pt x="3425" y="1421"/>
                </a:lnTo>
                <a:lnTo>
                  <a:pt x="3373" y="1391"/>
                </a:lnTo>
                <a:lnTo>
                  <a:pt x="3322" y="1362"/>
                </a:lnTo>
                <a:lnTo>
                  <a:pt x="3269" y="1333"/>
                </a:lnTo>
                <a:lnTo>
                  <a:pt x="3217" y="1305"/>
                </a:lnTo>
                <a:lnTo>
                  <a:pt x="3164" y="1278"/>
                </a:lnTo>
                <a:lnTo>
                  <a:pt x="3019" y="1206"/>
                </a:lnTo>
                <a:lnTo>
                  <a:pt x="2873" y="1132"/>
                </a:lnTo>
                <a:lnTo>
                  <a:pt x="2726" y="1057"/>
                </a:lnTo>
                <a:lnTo>
                  <a:pt x="2579" y="981"/>
                </a:lnTo>
                <a:lnTo>
                  <a:pt x="2431" y="903"/>
                </a:lnTo>
                <a:lnTo>
                  <a:pt x="2284" y="824"/>
                </a:lnTo>
                <a:lnTo>
                  <a:pt x="2136" y="744"/>
                </a:lnTo>
                <a:lnTo>
                  <a:pt x="1988" y="663"/>
                </a:lnTo>
                <a:lnTo>
                  <a:pt x="1840" y="582"/>
                </a:lnTo>
                <a:lnTo>
                  <a:pt x="1693" y="500"/>
                </a:lnTo>
                <a:lnTo>
                  <a:pt x="1546" y="417"/>
                </a:lnTo>
                <a:lnTo>
                  <a:pt x="1400" y="335"/>
                </a:lnTo>
                <a:lnTo>
                  <a:pt x="1254" y="250"/>
                </a:lnTo>
                <a:lnTo>
                  <a:pt x="1109" y="167"/>
                </a:lnTo>
                <a:lnTo>
                  <a:pt x="965" y="84"/>
                </a:lnTo>
                <a:lnTo>
                  <a:pt x="822" y="0"/>
                </a:lnTo>
                <a:lnTo>
                  <a:pt x="867" y="0"/>
                </a:lnTo>
                <a:lnTo>
                  <a:pt x="1008" y="83"/>
                </a:lnTo>
                <a:lnTo>
                  <a:pt x="1150" y="165"/>
                </a:lnTo>
                <a:lnTo>
                  <a:pt x="1293" y="247"/>
                </a:lnTo>
                <a:lnTo>
                  <a:pt x="1437" y="329"/>
                </a:lnTo>
                <a:lnTo>
                  <a:pt x="1581" y="411"/>
                </a:lnTo>
                <a:lnTo>
                  <a:pt x="1726" y="492"/>
                </a:lnTo>
                <a:lnTo>
                  <a:pt x="1871" y="573"/>
                </a:lnTo>
                <a:lnTo>
                  <a:pt x="2017" y="653"/>
                </a:lnTo>
                <a:lnTo>
                  <a:pt x="2162" y="732"/>
                </a:lnTo>
                <a:lnTo>
                  <a:pt x="2235" y="771"/>
                </a:lnTo>
                <a:lnTo>
                  <a:pt x="2308" y="811"/>
                </a:lnTo>
                <a:lnTo>
                  <a:pt x="2453" y="888"/>
                </a:lnTo>
                <a:lnTo>
                  <a:pt x="2598" y="965"/>
                </a:lnTo>
                <a:lnTo>
                  <a:pt x="2743" y="1040"/>
                </a:lnTo>
                <a:lnTo>
                  <a:pt x="2815" y="1077"/>
                </a:lnTo>
                <a:lnTo>
                  <a:pt x="2888" y="1114"/>
                </a:lnTo>
                <a:lnTo>
                  <a:pt x="3031" y="1186"/>
                </a:lnTo>
                <a:lnTo>
                  <a:pt x="3174" y="1257"/>
                </a:lnTo>
                <a:lnTo>
                  <a:pt x="3228" y="1285"/>
                </a:lnTo>
                <a:lnTo>
                  <a:pt x="3282" y="1313"/>
                </a:lnTo>
                <a:lnTo>
                  <a:pt x="3335" y="1342"/>
                </a:lnTo>
                <a:lnTo>
                  <a:pt x="3387" y="1373"/>
                </a:lnTo>
                <a:lnTo>
                  <a:pt x="3439" y="1403"/>
                </a:lnTo>
                <a:lnTo>
                  <a:pt x="3491" y="1435"/>
                </a:lnTo>
                <a:lnTo>
                  <a:pt x="3543" y="1467"/>
                </a:lnTo>
                <a:lnTo>
                  <a:pt x="3594" y="1499"/>
                </a:lnTo>
                <a:lnTo>
                  <a:pt x="3645" y="1533"/>
                </a:lnTo>
                <a:lnTo>
                  <a:pt x="3695" y="1566"/>
                </a:lnTo>
                <a:lnTo>
                  <a:pt x="3745" y="1601"/>
                </a:lnTo>
                <a:lnTo>
                  <a:pt x="3794" y="1636"/>
                </a:lnTo>
                <a:lnTo>
                  <a:pt x="3843" y="1672"/>
                </a:lnTo>
                <a:lnTo>
                  <a:pt x="3867" y="1691"/>
                </a:lnTo>
                <a:lnTo>
                  <a:pt x="3891" y="1709"/>
                </a:lnTo>
                <a:lnTo>
                  <a:pt x="3939" y="1746"/>
                </a:lnTo>
                <a:lnTo>
                  <a:pt x="3987" y="1784"/>
                </a:lnTo>
                <a:lnTo>
                  <a:pt x="4025" y="1769"/>
                </a:lnTo>
                <a:lnTo>
                  <a:pt x="3978" y="1729"/>
                </a:lnTo>
                <a:lnTo>
                  <a:pt x="3931" y="1690"/>
                </a:lnTo>
                <a:lnTo>
                  <a:pt x="3907" y="1671"/>
                </a:lnTo>
                <a:lnTo>
                  <a:pt x="3883" y="1652"/>
                </a:lnTo>
                <a:lnTo>
                  <a:pt x="3835" y="1614"/>
                </a:lnTo>
                <a:lnTo>
                  <a:pt x="3787" y="1577"/>
                </a:lnTo>
                <a:lnTo>
                  <a:pt x="3738" y="1540"/>
                </a:lnTo>
                <a:lnTo>
                  <a:pt x="3689" y="1505"/>
                </a:lnTo>
                <a:lnTo>
                  <a:pt x="3639" y="1469"/>
                </a:lnTo>
                <a:lnTo>
                  <a:pt x="3589" y="1435"/>
                </a:lnTo>
                <a:lnTo>
                  <a:pt x="3564" y="1418"/>
                </a:lnTo>
                <a:lnTo>
                  <a:pt x="3539" y="1401"/>
                </a:lnTo>
                <a:lnTo>
                  <a:pt x="3488" y="1368"/>
                </a:lnTo>
                <a:lnTo>
                  <a:pt x="3436" y="1334"/>
                </a:lnTo>
                <a:lnTo>
                  <a:pt x="3385" y="1303"/>
                </a:lnTo>
                <a:lnTo>
                  <a:pt x="3333" y="1272"/>
                </a:lnTo>
                <a:lnTo>
                  <a:pt x="3280" y="1241"/>
                </a:lnTo>
                <a:lnTo>
                  <a:pt x="3227" y="1211"/>
                </a:lnTo>
                <a:lnTo>
                  <a:pt x="3095" y="1139"/>
                </a:lnTo>
                <a:lnTo>
                  <a:pt x="2961" y="1066"/>
                </a:lnTo>
                <a:lnTo>
                  <a:pt x="2826" y="993"/>
                </a:lnTo>
                <a:lnTo>
                  <a:pt x="2691" y="918"/>
                </a:lnTo>
                <a:lnTo>
                  <a:pt x="2419" y="767"/>
                </a:lnTo>
                <a:lnTo>
                  <a:pt x="2146" y="614"/>
                </a:lnTo>
                <a:lnTo>
                  <a:pt x="1598" y="307"/>
                </a:lnTo>
                <a:lnTo>
                  <a:pt x="1053" y="0"/>
                </a:lnTo>
                <a:lnTo>
                  <a:pt x="1095" y="0"/>
                </a:lnTo>
                <a:lnTo>
                  <a:pt x="1633" y="303"/>
                </a:lnTo>
                <a:lnTo>
                  <a:pt x="2173" y="605"/>
                </a:lnTo>
                <a:lnTo>
                  <a:pt x="2442" y="755"/>
                </a:lnTo>
                <a:lnTo>
                  <a:pt x="2710" y="904"/>
                </a:lnTo>
                <a:lnTo>
                  <a:pt x="2975" y="1050"/>
                </a:lnTo>
                <a:lnTo>
                  <a:pt x="3107" y="1122"/>
                </a:lnTo>
                <a:lnTo>
                  <a:pt x="3237" y="1193"/>
                </a:lnTo>
                <a:lnTo>
                  <a:pt x="3291" y="1223"/>
                </a:lnTo>
                <a:lnTo>
                  <a:pt x="3344" y="1254"/>
                </a:lnTo>
                <a:lnTo>
                  <a:pt x="3397" y="1286"/>
                </a:lnTo>
                <a:lnTo>
                  <a:pt x="3450" y="1318"/>
                </a:lnTo>
                <a:lnTo>
                  <a:pt x="3502" y="1352"/>
                </a:lnTo>
                <a:lnTo>
                  <a:pt x="3553" y="1386"/>
                </a:lnTo>
                <a:lnTo>
                  <a:pt x="3579" y="1403"/>
                </a:lnTo>
                <a:lnTo>
                  <a:pt x="3605" y="1420"/>
                </a:lnTo>
                <a:lnTo>
                  <a:pt x="3655" y="1455"/>
                </a:lnTo>
                <a:lnTo>
                  <a:pt x="3706" y="1491"/>
                </a:lnTo>
                <a:lnTo>
                  <a:pt x="3756" y="1527"/>
                </a:lnTo>
                <a:lnTo>
                  <a:pt x="3805" y="1564"/>
                </a:lnTo>
                <a:lnTo>
                  <a:pt x="3854" y="1602"/>
                </a:lnTo>
                <a:lnTo>
                  <a:pt x="3903" y="1640"/>
                </a:lnTo>
                <a:lnTo>
                  <a:pt x="3951" y="1679"/>
                </a:lnTo>
                <a:lnTo>
                  <a:pt x="3999" y="1719"/>
                </a:lnTo>
                <a:lnTo>
                  <a:pt x="4046" y="1759"/>
                </a:lnTo>
                <a:lnTo>
                  <a:pt x="4084" y="1743"/>
                </a:lnTo>
                <a:lnTo>
                  <a:pt x="4038" y="1701"/>
                </a:lnTo>
                <a:lnTo>
                  <a:pt x="3991" y="1659"/>
                </a:lnTo>
                <a:lnTo>
                  <a:pt x="3944" y="1618"/>
                </a:lnTo>
                <a:lnTo>
                  <a:pt x="3896" y="1578"/>
                </a:lnTo>
                <a:lnTo>
                  <a:pt x="3848" y="1539"/>
                </a:lnTo>
                <a:lnTo>
                  <a:pt x="3800" y="1500"/>
                </a:lnTo>
                <a:lnTo>
                  <a:pt x="3775" y="1481"/>
                </a:lnTo>
                <a:lnTo>
                  <a:pt x="3751" y="1461"/>
                </a:lnTo>
                <a:lnTo>
                  <a:pt x="3701" y="1424"/>
                </a:lnTo>
                <a:lnTo>
                  <a:pt x="3651" y="1387"/>
                </a:lnTo>
                <a:lnTo>
                  <a:pt x="3601" y="1350"/>
                </a:lnTo>
                <a:lnTo>
                  <a:pt x="3550" y="1314"/>
                </a:lnTo>
                <a:lnTo>
                  <a:pt x="3499" y="1279"/>
                </a:lnTo>
                <a:lnTo>
                  <a:pt x="3448" y="1244"/>
                </a:lnTo>
                <a:lnTo>
                  <a:pt x="3396" y="1210"/>
                </a:lnTo>
                <a:lnTo>
                  <a:pt x="3343" y="1177"/>
                </a:lnTo>
                <a:lnTo>
                  <a:pt x="3291" y="1145"/>
                </a:lnTo>
                <a:lnTo>
                  <a:pt x="3049" y="1002"/>
                </a:lnTo>
                <a:lnTo>
                  <a:pt x="2804" y="859"/>
                </a:lnTo>
                <a:lnTo>
                  <a:pt x="2681" y="786"/>
                </a:lnTo>
                <a:lnTo>
                  <a:pt x="2557" y="713"/>
                </a:lnTo>
                <a:lnTo>
                  <a:pt x="2432" y="641"/>
                </a:lnTo>
                <a:lnTo>
                  <a:pt x="2307" y="569"/>
                </a:lnTo>
                <a:lnTo>
                  <a:pt x="2055" y="425"/>
                </a:lnTo>
                <a:lnTo>
                  <a:pt x="1802" y="282"/>
                </a:lnTo>
                <a:lnTo>
                  <a:pt x="1675" y="210"/>
                </a:lnTo>
                <a:lnTo>
                  <a:pt x="1548" y="140"/>
                </a:lnTo>
                <a:lnTo>
                  <a:pt x="1295" y="0"/>
                </a:lnTo>
                <a:lnTo>
                  <a:pt x="1334" y="0"/>
                </a:lnTo>
                <a:lnTo>
                  <a:pt x="1459" y="69"/>
                </a:lnTo>
                <a:lnTo>
                  <a:pt x="1584" y="138"/>
                </a:lnTo>
                <a:lnTo>
                  <a:pt x="1709" y="208"/>
                </a:lnTo>
                <a:lnTo>
                  <a:pt x="1834" y="279"/>
                </a:lnTo>
                <a:lnTo>
                  <a:pt x="1959" y="349"/>
                </a:lnTo>
                <a:lnTo>
                  <a:pt x="2083" y="420"/>
                </a:lnTo>
                <a:lnTo>
                  <a:pt x="2331" y="561"/>
                </a:lnTo>
                <a:lnTo>
                  <a:pt x="2454" y="632"/>
                </a:lnTo>
                <a:lnTo>
                  <a:pt x="2577" y="704"/>
                </a:lnTo>
                <a:lnTo>
                  <a:pt x="2821" y="847"/>
                </a:lnTo>
                <a:lnTo>
                  <a:pt x="3063" y="988"/>
                </a:lnTo>
                <a:lnTo>
                  <a:pt x="3300" y="1129"/>
                </a:lnTo>
                <a:lnTo>
                  <a:pt x="3354" y="1162"/>
                </a:lnTo>
                <a:lnTo>
                  <a:pt x="3407" y="1195"/>
                </a:lnTo>
                <a:lnTo>
                  <a:pt x="3459" y="1229"/>
                </a:lnTo>
                <a:lnTo>
                  <a:pt x="3512" y="1264"/>
                </a:lnTo>
                <a:lnTo>
                  <a:pt x="3563" y="1300"/>
                </a:lnTo>
                <a:lnTo>
                  <a:pt x="3615" y="1336"/>
                </a:lnTo>
                <a:lnTo>
                  <a:pt x="3665" y="1374"/>
                </a:lnTo>
                <a:lnTo>
                  <a:pt x="3716" y="1411"/>
                </a:lnTo>
                <a:lnTo>
                  <a:pt x="3741" y="1430"/>
                </a:lnTo>
                <a:lnTo>
                  <a:pt x="3766" y="1449"/>
                </a:lnTo>
                <a:lnTo>
                  <a:pt x="3816" y="1488"/>
                </a:lnTo>
                <a:lnTo>
                  <a:pt x="3865" y="1528"/>
                </a:lnTo>
                <a:lnTo>
                  <a:pt x="3913" y="1568"/>
                </a:lnTo>
                <a:lnTo>
                  <a:pt x="3961" y="1608"/>
                </a:lnTo>
                <a:lnTo>
                  <a:pt x="4009" y="1650"/>
                </a:lnTo>
                <a:lnTo>
                  <a:pt x="4056" y="1692"/>
                </a:lnTo>
                <a:lnTo>
                  <a:pt x="4103" y="1734"/>
                </a:lnTo>
                <a:lnTo>
                  <a:pt x="4142" y="1717"/>
                </a:lnTo>
                <a:lnTo>
                  <a:pt x="4097" y="1672"/>
                </a:lnTo>
                <a:lnTo>
                  <a:pt x="4050" y="1628"/>
                </a:lnTo>
                <a:lnTo>
                  <a:pt x="4004" y="1585"/>
                </a:lnTo>
                <a:lnTo>
                  <a:pt x="3956" y="1543"/>
                </a:lnTo>
                <a:lnTo>
                  <a:pt x="3909" y="1501"/>
                </a:lnTo>
                <a:lnTo>
                  <a:pt x="3860" y="1459"/>
                </a:lnTo>
                <a:lnTo>
                  <a:pt x="3812" y="1418"/>
                </a:lnTo>
                <a:lnTo>
                  <a:pt x="3763" y="1378"/>
                </a:lnTo>
                <a:lnTo>
                  <a:pt x="3713" y="1338"/>
                </a:lnTo>
                <a:lnTo>
                  <a:pt x="3663" y="1299"/>
                </a:lnTo>
                <a:lnTo>
                  <a:pt x="3613" y="1261"/>
                </a:lnTo>
                <a:lnTo>
                  <a:pt x="3562" y="1223"/>
                </a:lnTo>
                <a:lnTo>
                  <a:pt x="3510" y="1186"/>
                </a:lnTo>
                <a:lnTo>
                  <a:pt x="3459" y="1150"/>
                </a:lnTo>
                <a:lnTo>
                  <a:pt x="3407" y="1114"/>
                </a:lnTo>
                <a:lnTo>
                  <a:pt x="3354" y="1079"/>
                </a:lnTo>
                <a:lnTo>
                  <a:pt x="3246" y="1009"/>
                </a:lnTo>
                <a:lnTo>
                  <a:pt x="3137" y="940"/>
                </a:lnTo>
                <a:lnTo>
                  <a:pt x="3028" y="871"/>
                </a:lnTo>
                <a:lnTo>
                  <a:pt x="2917" y="801"/>
                </a:lnTo>
                <a:lnTo>
                  <a:pt x="2806" y="732"/>
                </a:lnTo>
                <a:lnTo>
                  <a:pt x="2694" y="664"/>
                </a:lnTo>
                <a:lnTo>
                  <a:pt x="2581" y="595"/>
                </a:lnTo>
                <a:lnTo>
                  <a:pt x="2468" y="527"/>
                </a:lnTo>
                <a:lnTo>
                  <a:pt x="2354" y="460"/>
                </a:lnTo>
                <a:lnTo>
                  <a:pt x="2239" y="393"/>
                </a:lnTo>
                <a:lnTo>
                  <a:pt x="2124" y="326"/>
                </a:lnTo>
                <a:lnTo>
                  <a:pt x="2009" y="259"/>
                </a:lnTo>
                <a:lnTo>
                  <a:pt x="1893" y="193"/>
                </a:lnTo>
                <a:lnTo>
                  <a:pt x="1777" y="128"/>
                </a:lnTo>
                <a:lnTo>
                  <a:pt x="1661" y="64"/>
                </a:lnTo>
                <a:lnTo>
                  <a:pt x="1544" y="0"/>
                </a:lnTo>
                <a:lnTo>
                  <a:pt x="1579" y="0"/>
                </a:lnTo>
                <a:lnTo>
                  <a:pt x="1694" y="63"/>
                </a:lnTo>
                <a:lnTo>
                  <a:pt x="1809" y="127"/>
                </a:lnTo>
                <a:lnTo>
                  <a:pt x="1924" y="191"/>
                </a:lnTo>
                <a:lnTo>
                  <a:pt x="2038" y="256"/>
                </a:lnTo>
                <a:lnTo>
                  <a:pt x="2152" y="322"/>
                </a:lnTo>
                <a:lnTo>
                  <a:pt x="2265" y="388"/>
                </a:lnTo>
                <a:lnTo>
                  <a:pt x="2378" y="454"/>
                </a:lnTo>
                <a:lnTo>
                  <a:pt x="2490" y="521"/>
                </a:lnTo>
                <a:lnTo>
                  <a:pt x="2602" y="588"/>
                </a:lnTo>
                <a:lnTo>
                  <a:pt x="2713" y="655"/>
                </a:lnTo>
                <a:lnTo>
                  <a:pt x="2823" y="723"/>
                </a:lnTo>
                <a:lnTo>
                  <a:pt x="2933" y="791"/>
                </a:lnTo>
                <a:lnTo>
                  <a:pt x="3042" y="860"/>
                </a:lnTo>
                <a:lnTo>
                  <a:pt x="3150" y="928"/>
                </a:lnTo>
                <a:lnTo>
                  <a:pt x="3257" y="996"/>
                </a:lnTo>
                <a:lnTo>
                  <a:pt x="3363" y="1065"/>
                </a:lnTo>
                <a:lnTo>
                  <a:pt x="3416" y="1100"/>
                </a:lnTo>
                <a:lnTo>
                  <a:pt x="3469" y="1136"/>
                </a:lnTo>
                <a:lnTo>
                  <a:pt x="3495" y="1154"/>
                </a:lnTo>
                <a:lnTo>
                  <a:pt x="3521" y="1173"/>
                </a:lnTo>
                <a:lnTo>
                  <a:pt x="3573" y="1210"/>
                </a:lnTo>
                <a:lnTo>
                  <a:pt x="3624" y="1248"/>
                </a:lnTo>
                <a:lnTo>
                  <a:pt x="3675" y="1287"/>
                </a:lnTo>
                <a:lnTo>
                  <a:pt x="3726" y="1326"/>
                </a:lnTo>
                <a:lnTo>
                  <a:pt x="3776" y="1367"/>
                </a:lnTo>
                <a:lnTo>
                  <a:pt x="3825" y="1408"/>
                </a:lnTo>
                <a:lnTo>
                  <a:pt x="3874" y="1449"/>
                </a:lnTo>
                <a:lnTo>
                  <a:pt x="3923" y="1491"/>
                </a:lnTo>
                <a:lnTo>
                  <a:pt x="3971" y="1533"/>
                </a:lnTo>
                <a:lnTo>
                  <a:pt x="4019" y="1576"/>
                </a:lnTo>
                <a:lnTo>
                  <a:pt x="4066" y="1620"/>
                </a:lnTo>
                <a:lnTo>
                  <a:pt x="4113" y="1664"/>
                </a:lnTo>
                <a:lnTo>
                  <a:pt x="4159" y="1709"/>
                </a:lnTo>
                <a:lnTo>
                  <a:pt x="4199" y="1690"/>
                </a:lnTo>
                <a:lnTo>
                  <a:pt x="4154" y="1644"/>
                </a:lnTo>
                <a:lnTo>
                  <a:pt x="4108" y="1597"/>
                </a:lnTo>
                <a:lnTo>
                  <a:pt x="4062" y="1552"/>
                </a:lnTo>
                <a:lnTo>
                  <a:pt x="4015" y="1507"/>
                </a:lnTo>
                <a:lnTo>
                  <a:pt x="3968" y="1462"/>
                </a:lnTo>
                <a:lnTo>
                  <a:pt x="3920" y="1419"/>
                </a:lnTo>
                <a:lnTo>
                  <a:pt x="3872" y="1375"/>
                </a:lnTo>
                <a:lnTo>
                  <a:pt x="3823" y="1332"/>
                </a:lnTo>
                <a:lnTo>
                  <a:pt x="3774" y="1290"/>
                </a:lnTo>
                <a:lnTo>
                  <a:pt x="3724" y="1248"/>
                </a:lnTo>
                <a:lnTo>
                  <a:pt x="3674" y="1207"/>
                </a:lnTo>
                <a:lnTo>
                  <a:pt x="3624" y="1167"/>
                </a:lnTo>
                <a:lnTo>
                  <a:pt x="3573" y="1128"/>
                </a:lnTo>
                <a:lnTo>
                  <a:pt x="3522" y="1089"/>
                </a:lnTo>
                <a:lnTo>
                  <a:pt x="3470" y="1050"/>
                </a:lnTo>
                <a:lnTo>
                  <a:pt x="3417" y="1013"/>
                </a:lnTo>
                <a:lnTo>
                  <a:pt x="3322" y="946"/>
                </a:lnTo>
                <a:lnTo>
                  <a:pt x="3225" y="879"/>
                </a:lnTo>
                <a:lnTo>
                  <a:pt x="3128" y="813"/>
                </a:lnTo>
                <a:lnTo>
                  <a:pt x="3029" y="747"/>
                </a:lnTo>
                <a:lnTo>
                  <a:pt x="2930" y="681"/>
                </a:lnTo>
                <a:lnTo>
                  <a:pt x="2830" y="617"/>
                </a:lnTo>
                <a:lnTo>
                  <a:pt x="2729" y="552"/>
                </a:lnTo>
                <a:lnTo>
                  <a:pt x="2628" y="489"/>
                </a:lnTo>
                <a:lnTo>
                  <a:pt x="2526" y="425"/>
                </a:lnTo>
                <a:lnTo>
                  <a:pt x="2424" y="363"/>
                </a:lnTo>
                <a:lnTo>
                  <a:pt x="2320" y="301"/>
                </a:lnTo>
                <a:lnTo>
                  <a:pt x="2216" y="239"/>
                </a:lnTo>
                <a:lnTo>
                  <a:pt x="2112" y="178"/>
                </a:lnTo>
                <a:lnTo>
                  <a:pt x="2007" y="118"/>
                </a:lnTo>
                <a:lnTo>
                  <a:pt x="1902" y="59"/>
                </a:lnTo>
                <a:lnTo>
                  <a:pt x="1796" y="0"/>
                </a:lnTo>
                <a:lnTo>
                  <a:pt x="1827" y="0"/>
                </a:lnTo>
                <a:lnTo>
                  <a:pt x="1932" y="58"/>
                </a:lnTo>
                <a:lnTo>
                  <a:pt x="2035" y="117"/>
                </a:lnTo>
                <a:lnTo>
                  <a:pt x="2139" y="176"/>
                </a:lnTo>
                <a:lnTo>
                  <a:pt x="2190" y="206"/>
                </a:lnTo>
                <a:lnTo>
                  <a:pt x="2242" y="236"/>
                </a:lnTo>
                <a:lnTo>
                  <a:pt x="2344" y="298"/>
                </a:lnTo>
                <a:lnTo>
                  <a:pt x="2446" y="359"/>
                </a:lnTo>
                <a:lnTo>
                  <a:pt x="2547" y="421"/>
                </a:lnTo>
                <a:lnTo>
                  <a:pt x="2648" y="483"/>
                </a:lnTo>
                <a:lnTo>
                  <a:pt x="2747" y="546"/>
                </a:lnTo>
                <a:lnTo>
                  <a:pt x="2847" y="610"/>
                </a:lnTo>
                <a:lnTo>
                  <a:pt x="2945" y="674"/>
                </a:lnTo>
                <a:lnTo>
                  <a:pt x="3043" y="738"/>
                </a:lnTo>
                <a:lnTo>
                  <a:pt x="3140" y="803"/>
                </a:lnTo>
                <a:lnTo>
                  <a:pt x="3236" y="869"/>
                </a:lnTo>
                <a:lnTo>
                  <a:pt x="3332" y="934"/>
                </a:lnTo>
                <a:lnTo>
                  <a:pt x="3379" y="967"/>
                </a:lnTo>
                <a:lnTo>
                  <a:pt x="3426" y="1000"/>
                </a:lnTo>
                <a:lnTo>
                  <a:pt x="3479" y="1038"/>
                </a:lnTo>
                <a:lnTo>
                  <a:pt x="3531" y="1077"/>
                </a:lnTo>
                <a:lnTo>
                  <a:pt x="3583" y="1116"/>
                </a:lnTo>
                <a:lnTo>
                  <a:pt x="3634" y="1156"/>
                </a:lnTo>
                <a:lnTo>
                  <a:pt x="3685" y="1197"/>
                </a:lnTo>
                <a:lnTo>
                  <a:pt x="3710" y="1217"/>
                </a:lnTo>
                <a:lnTo>
                  <a:pt x="3735" y="1238"/>
                </a:lnTo>
                <a:lnTo>
                  <a:pt x="3785" y="1280"/>
                </a:lnTo>
                <a:lnTo>
                  <a:pt x="3835" y="1322"/>
                </a:lnTo>
                <a:lnTo>
                  <a:pt x="3884" y="1366"/>
                </a:lnTo>
                <a:lnTo>
                  <a:pt x="3932" y="1410"/>
                </a:lnTo>
                <a:lnTo>
                  <a:pt x="3957" y="1432"/>
                </a:lnTo>
                <a:lnTo>
                  <a:pt x="3981" y="1454"/>
                </a:lnTo>
                <a:lnTo>
                  <a:pt x="4028" y="1499"/>
                </a:lnTo>
                <a:lnTo>
                  <a:pt x="4075" y="1544"/>
                </a:lnTo>
                <a:lnTo>
                  <a:pt x="4099" y="1567"/>
                </a:lnTo>
                <a:lnTo>
                  <a:pt x="4122" y="1590"/>
                </a:lnTo>
                <a:lnTo>
                  <a:pt x="4168" y="1636"/>
                </a:lnTo>
                <a:lnTo>
                  <a:pt x="4213" y="1684"/>
                </a:lnTo>
                <a:lnTo>
                  <a:pt x="4255" y="1664"/>
                </a:lnTo>
                <a:lnTo>
                  <a:pt x="4210" y="1615"/>
                </a:lnTo>
                <a:lnTo>
                  <a:pt x="4165" y="1567"/>
                </a:lnTo>
                <a:lnTo>
                  <a:pt x="4119" y="1519"/>
                </a:lnTo>
                <a:lnTo>
                  <a:pt x="4096" y="1495"/>
                </a:lnTo>
                <a:lnTo>
                  <a:pt x="4073" y="1471"/>
                </a:lnTo>
                <a:lnTo>
                  <a:pt x="4026" y="1424"/>
                </a:lnTo>
                <a:lnTo>
                  <a:pt x="3979" y="1378"/>
                </a:lnTo>
                <a:lnTo>
                  <a:pt x="3931" y="1332"/>
                </a:lnTo>
                <a:lnTo>
                  <a:pt x="3907" y="1309"/>
                </a:lnTo>
                <a:lnTo>
                  <a:pt x="3883" y="1286"/>
                </a:lnTo>
                <a:lnTo>
                  <a:pt x="3835" y="1242"/>
                </a:lnTo>
                <a:lnTo>
                  <a:pt x="3785" y="1198"/>
                </a:lnTo>
                <a:lnTo>
                  <a:pt x="3736" y="1154"/>
                </a:lnTo>
                <a:lnTo>
                  <a:pt x="3686" y="1112"/>
                </a:lnTo>
                <a:lnTo>
                  <a:pt x="3635" y="1069"/>
                </a:lnTo>
                <a:lnTo>
                  <a:pt x="3584" y="1028"/>
                </a:lnTo>
                <a:lnTo>
                  <a:pt x="3533" y="987"/>
                </a:lnTo>
                <a:lnTo>
                  <a:pt x="3481" y="946"/>
                </a:lnTo>
                <a:lnTo>
                  <a:pt x="3397" y="883"/>
                </a:lnTo>
                <a:lnTo>
                  <a:pt x="3312" y="820"/>
                </a:lnTo>
                <a:lnTo>
                  <a:pt x="3226" y="756"/>
                </a:lnTo>
                <a:lnTo>
                  <a:pt x="3139" y="694"/>
                </a:lnTo>
                <a:lnTo>
                  <a:pt x="3052" y="633"/>
                </a:lnTo>
                <a:lnTo>
                  <a:pt x="2964" y="572"/>
                </a:lnTo>
                <a:lnTo>
                  <a:pt x="2875" y="512"/>
                </a:lnTo>
                <a:lnTo>
                  <a:pt x="2785" y="453"/>
                </a:lnTo>
                <a:lnTo>
                  <a:pt x="2695" y="394"/>
                </a:lnTo>
                <a:lnTo>
                  <a:pt x="2604" y="335"/>
                </a:lnTo>
                <a:lnTo>
                  <a:pt x="2513" y="278"/>
                </a:lnTo>
                <a:lnTo>
                  <a:pt x="2421" y="220"/>
                </a:lnTo>
                <a:lnTo>
                  <a:pt x="2328" y="164"/>
                </a:lnTo>
                <a:lnTo>
                  <a:pt x="2235" y="109"/>
                </a:lnTo>
                <a:lnTo>
                  <a:pt x="2141" y="54"/>
                </a:lnTo>
                <a:lnTo>
                  <a:pt x="2046" y="0"/>
                </a:lnTo>
                <a:lnTo>
                  <a:pt x="2073" y="0"/>
                </a:lnTo>
                <a:lnTo>
                  <a:pt x="2119" y="27"/>
                </a:lnTo>
                <a:lnTo>
                  <a:pt x="2166" y="54"/>
                </a:lnTo>
                <a:lnTo>
                  <a:pt x="2258" y="108"/>
                </a:lnTo>
                <a:lnTo>
                  <a:pt x="2350" y="163"/>
                </a:lnTo>
                <a:lnTo>
                  <a:pt x="2442" y="218"/>
                </a:lnTo>
                <a:lnTo>
                  <a:pt x="2488" y="246"/>
                </a:lnTo>
                <a:lnTo>
                  <a:pt x="2533" y="275"/>
                </a:lnTo>
                <a:lnTo>
                  <a:pt x="2578" y="304"/>
                </a:lnTo>
                <a:lnTo>
                  <a:pt x="2623" y="332"/>
                </a:lnTo>
                <a:lnTo>
                  <a:pt x="2713" y="390"/>
                </a:lnTo>
                <a:lnTo>
                  <a:pt x="2802" y="448"/>
                </a:lnTo>
                <a:lnTo>
                  <a:pt x="2890" y="507"/>
                </a:lnTo>
                <a:lnTo>
                  <a:pt x="2978" y="566"/>
                </a:lnTo>
                <a:lnTo>
                  <a:pt x="3065" y="626"/>
                </a:lnTo>
                <a:lnTo>
                  <a:pt x="3108" y="657"/>
                </a:lnTo>
                <a:lnTo>
                  <a:pt x="3151" y="687"/>
                </a:lnTo>
                <a:lnTo>
                  <a:pt x="3194" y="718"/>
                </a:lnTo>
                <a:lnTo>
                  <a:pt x="3237" y="748"/>
                </a:lnTo>
                <a:lnTo>
                  <a:pt x="3279" y="779"/>
                </a:lnTo>
                <a:lnTo>
                  <a:pt x="3322" y="811"/>
                </a:lnTo>
                <a:lnTo>
                  <a:pt x="3406" y="873"/>
                </a:lnTo>
                <a:lnTo>
                  <a:pt x="3489" y="936"/>
                </a:lnTo>
                <a:lnTo>
                  <a:pt x="3541" y="977"/>
                </a:lnTo>
                <a:lnTo>
                  <a:pt x="3593" y="1018"/>
                </a:lnTo>
                <a:lnTo>
                  <a:pt x="3618" y="1039"/>
                </a:lnTo>
                <a:lnTo>
                  <a:pt x="3644" y="1060"/>
                </a:lnTo>
                <a:lnTo>
                  <a:pt x="3695" y="1102"/>
                </a:lnTo>
                <a:lnTo>
                  <a:pt x="3720" y="1124"/>
                </a:lnTo>
                <a:lnTo>
                  <a:pt x="3745" y="1145"/>
                </a:lnTo>
                <a:lnTo>
                  <a:pt x="3795" y="1189"/>
                </a:lnTo>
                <a:lnTo>
                  <a:pt x="3844" y="1233"/>
                </a:lnTo>
                <a:lnTo>
                  <a:pt x="3893" y="1278"/>
                </a:lnTo>
                <a:lnTo>
                  <a:pt x="3942" y="1324"/>
                </a:lnTo>
                <a:lnTo>
                  <a:pt x="3990" y="1371"/>
                </a:lnTo>
                <a:lnTo>
                  <a:pt x="4037" y="1417"/>
                </a:lnTo>
                <a:lnTo>
                  <a:pt x="4084" y="1464"/>
                </a:lnTo>
                <a:lnTo>
                  <a:pt x="4131" y="1512"/>
                </a:lnTo>
                <a:lnTo>
                  <a:pt x="4177" y="1560"/>
                </a:lnTo>
                <a:lnTo>
                  <a:pt x="4222" y="1609"/>
                </a:lnTo>
                <a:lnTo>
                  <a:pt x="4267" y="1658"/>
                </a:lnTo>
                <a:lnTo>
                  <a:pt x="4309" y="1638"/>
                </a:lnTo>
                <a:lnTo>
                  <a:pt x="4265" y="1586"/>
                </a:lnTo>
                <a:lnTo>
                  <a:pt x="4221" y="1536"/>
                </a:lnTo>
                <a:lnTo>
                  <a:pt x="4176" y="1485"/>
                </a:lnTo>
                <a:lnTo>
                  <a:pt x="4130" y="1436"/>
                </a:lnTo>
                <a:lnTo>
                  <a:pt x="4084" y="1387"/>
                </a:lnTo>
                <a:lnTo>
                  <a:pt x="4037" y="1337"/>
                </a:lnTo>
                <a:lnTo>
                  <a:pt x="3990" y="1289"/>
                </a:lnTo>
                <a:lnTo>
                  <a:pt x="3943" y="1241"/>
                </a:lnTo>
                <a:lnTo>
                  <a:pt x="3895" y="1194"/>
                </a:lnTo>
                <a:lnTo>
                  <a:pt x="3846" y="1148"/>
                </a:lnTo>
                <a:lnTo>
                  <a:pt x="3797" y="1102"/>
                </a:lnTo>
                <a:lnTo>
                  <a:pt x="3747" y="1056"/>
                </a:lnTo>
                <a:lnTo>
                  <a:pt x="3697" y="1011"/>
                </a:lnTo>
                <a:lnTo>
                  <a:pt x="3647" y="967"/>
                </a:lnTo>
                <a:lnTo>
                  <a:pt x="3596" y="923"/>
                </a:lnTo>
                <a:lnTo>
                  <a:pt x="3545" y="880"/>
                </a:lnTo>
                <a:lnTo>
                  <a:pt x="3471" y="820"/>
                </a:lnTo>
                <a:lnTo>
                  <a:pt x="3397" y="760"/>
                </a:lnTo>
                <a:lnTo>
                  <a:pt x="3322" y="702"/>
                </a:lnTo>
                <a:lnTo>
                  <a:pt x="3247" y="644"/>
                </a:lnTo>
                <a:lnTo>
                  <a:pt x="3171" y="587"/>
                </a:lnTo>
                <a:lnTo>
                  <a:pt x="3094" y="530"/>
                </a:lnTo>
                <a:lnTo>
                  <a:pt x="3016" y="474"/>
                </a:lnTo>
                <a:lnTo>
                  <a:pt x="2938" y="419"/>
                </a:lnTo>
                <a:lnTo>
                  <a:pt x="2859" y="364"/>
                </a:lnTo>
                <a:lnTo>
                  <a:pt x="2780" y="310"/>
                </a:lnTo>
                <a:lnTo>
                  <a:pt x="2700" y="256"/>
                </a:lnTo>
                <a:lnTo>
                  <a:pt x="2659" y="229"/>
                </a:lnTo>
                <a:lnTo>
                  <a:pt x="2619" y="203"/>
                </a:lnTo>
                <a:lnTo>
                  <a:pt x="2578" y="177"/>
                </a:lnTo>
                <a:lnTo>
                  <a:pt x="2538" y="151"/>
                </a:lnTo>
                <a:lnTo>
                  <a:pt x="2497" y="126"/>
                </a:lnTo>
                <a:lnTo>
                  <a:pt x="2456" y="100"/>
                </a:lnTo>
                <a:lnTo>
                  <a:pt x="2373" y="50"/>
                </a:lnTo>
                <a:lnTo>
                  <a:pt x="2332" y="25"/>
                </a:lnTo>
                <a:lnTo>
                  <a:pt x="2290" y="0"/>
                </a:lnTo>
                <a:lnTo>
                  <a:pt x="2312" y="0"/>
                </a:lnTo>
                <a:lnTo>
                  <a:pt x="2394" y="50"/>
                </a:lnTo>
                <a:lnTo>
                  <a:pt x="2475" y="99"/>
                </a:lnTo>
                <a:lnTo>
                  <a:pt x="2556" y="150"/>
                </a:lnTo>
                <a:lnTo>
                  <a:pt x="2636" y="201"/>
                </a:lnTo>
                <a:lnTo>
                  <a:pt x="2716" y="253"/>
                </a:lnTo>
                <a:lnTo>
                  <a:pt x="2795" y="307"/>
                </a:lnTo>
                <a:lnTo>
                  <a:pt x="2874" y="361"/>
                </a:lnTo>
                <a:lnTo>
                  <a:pt x="2952" y="415"/>
                </a:lnTo>
                <a:lnTo>
                  <a:pt x="3029" y="470"/>
                </a:lnTo>
                <a:lnTo>
                  <a:pt x="3106" y="525"/>
                </a:lnTo>
                <a:lnTo>
                  <a:pt x="3182" y="581"/>
                </a:lnTo>
                <a:lnTo>
                  <a:pt x="3257" y="638"/>
                </a:lnTo>
                <a:lnTo>
                  <a:pt x="3332" y="695"/>
                </a:lnTo>
                <a:lnTo>
                  <a:pt x="3406" y="753"/>
                </a:lnTo>
                <a:lnTo>
                  <a:pt x="3479" y="813"/>
                </a:lnTo>
                <a:lnTo>
                  <a:pt x="3551" y="872"/>
                </a:lnTo>
                <a:lnTo>
                  <a:pt x="3603" y="915"/>
                </a:lnTo>
                <a:lnTo>
                  <a:pt x="3654" y="959"/>
                </a:lnTo>
                <a:lnTo>
                  <a:pt x="3705" y="1004"/>
                </a:lnTo>
                <a:lnTo>
                  <a:pt x="3755" y="1049"/>
                </a:lnTo>
                <a:lnTo>
                  <a:pt x="3805" y="1094"/>
                </a:lnTo>
                <a:lnTo>
                  <a:pt x="3854" y="1140"/>
                </a:lnTo>
                <a:lnTo>
                  <a:pt x="3903" y="1187"/>
                </a:lnTo>
                <a:lnTo>
                  <a:pt x="3951" y="1234"/>
                </a:lnTo>
                <a:lnTo>
                  <a:pt x="3999" y="1282"/>
                </a:lnTo>
                <a:lnTo>
                  <a:pt x="4047" y="1331"/>
                </a:lnTo>
                <a:lnTo>
                  <a:pt x="4093" y="1380"/>
                </a:lnTo>
                <a:lnTo>
                  <a:pt x="4117" y="1405"/>
                </a:lnTo>
                <a:lnTo>
                  <a:pt x="4140" y="1430"/>
                </a:lnTo>
                <a:lnTo>
                  <a:pt x="4185" y="1480"/>
                </a:lnTo>
                <a:lnTo>
                  <a:pt x="4231" y="1530"/>
                </a:lnTo>
                <a:lnTo>
                  <a:pt x="4275" y="1581"/>
                </a:lnTo>
                <a:lnTo>
                  <a:pt x="4319" y="1633"/>
                </a:lnTo>
                <a:lnTo>
                  <a:pt x="4340" y="1623"/>
                </a:lnTo>
                <a:lnTo>
                  <a:pt x="4363" y="1611"/>
                </a:lnTo>
                <a:lnTo>
                  <a:pt x="4320" y="1558"/>
                </a:lnTo>
                <a:lnTo>
                  <a:pt x="4276" y="1505"/>
                </a:lnTo>
                <a:lnTo>
                  <a:pt x="4232" y="1452"/>
                </a:lnTo>
                <a:lnTo>
                  <a:pt x="4187" y="1400"/>
                </a:lnTo>
                <a:lnTo>
                  <a:pt x="4141" y="1349"/>
                </a:lnTo>
                <a:lnTo>
                  <a:pt x="4118" y="1322"/>
                </a:lnTo>
                <a:lnTo>
                  <a:pt x="4095" y="1297"/>
                </a:lnTo>
                <a:lnTo>
                  <a:pt x="4049" y="1246"/>
                </a:lnTo>
                <a:lnTo>
                  <a:pt x="4002" y="1196"/>
                </a:lnTo>
                <a:lnTo>
                  <a:pt x="3954" y="1146"/>
                </a:lnTo>
                <a:lnTo>
                  <a:pt x="3906" y="1097"/>
                </a:lnTo>
                <a:lnTo>
                  <a:pt x="3858" y="1049"/>
                </a:lnTo>
                <a:lnTo>
                  <a:pt x="3809" y="1001"/>
                </a:lnTo>
                <a:lnTo>
                  <a:pt x="3759" y="953"/>
                </a:lnTo>
                <a:lnTo>
                  <a:pt x="3710" y="906"/>
                </a:lnTo>
                <a:lnTo>
                  <a:pt x="3659" y="860"/>
                </a:lnTo>
                <a:lnTo>
                  <a:pt x="3608" y="814"/>
                </a:lnTo>
                <a:lnTo>
                  <a:pt x="3577" y="785"/>
                </a:lnTo>
                <a:lnTo>
                  <a:pt x="3545" y="758"/>
                </a:lnTo>
                <a:lnTo>
                  <a:pt x="3481" y="703"/>
                </a:lnTo>
                <a:lnTo>
                  <a:pt x="3417" y="648"/>
                </a:lnTo>
                <a:lnTo>
                  <a:pt x="3352" y="595"/>
                </a:lnTo>
                <a:lnTo>
                  <a:pt x="3286" y="541"/>
                </a:lnTo>
                <a:lnTo>
                  <a:pt x="3219" y="489"/>
                </a:lnTo>
                <a:lnTo>
                  <a:pt x="3186" y="463"/>
                </a:lnTo>
                <a:lnTo>
                  <a:pt x="3152" y="437"/>
                </a:lnTo>
                <a:lnTo>
                  <a:pt x="3085" y="386"/>
                </a:lnTo>
                <a:lnTo>
                  <a:pt x="3051" y="361"/>
                </a:lnTo>
                <a:lnTo>
                  <a:pt x="3017" y="336"/>
                </a:lnTo>
                <a:lnTo>
                  <a:pt x="2948" y="286"/>
                </a:lnTo>
                <a:lnTo>
                  <a:pt x="2879" y="236"/>
                </a:lnTo>
                <a:lnTo>
                  <a:pt x="2809" y="187"/>
                </a:lnTo>
                <a:lnTo>
                  <a:pt x="2774" y="163"/>
                </a:lnTo>
                <a:lnTo>
                  <a:pt x="2739" y="139"/>
                </a:lnTo>
                <a:lnTo>
                  <a:pt x="2668" y="92"/>
                </a:lnTo>
                <a:lnTo>
                  <a:pt x="2596" y="46"/>
                </a:lnTo>
                <a:lnTo>
                  <a:pt x="2524" y="0"/>
                </a:lnTo>
                <a:lnTo>
                  <a:pt x="2541" y="0"/>
                </a:lnTo>
                <a:lnTo>
                  <a:pt x="2612" y="46"/>
                </a:lnTo>
                <a:lnTo>
                  <a:pt x="2683" y="92"/>
                </a:lnTo>
                <a:lnTo>
                  <a:pt x="2753" y="138"/>
                </a:lnTo>
                <a:lnTo>
                  <a:pt x="2823" y="186"/>
                </a:lnTo>
                <a:lnTo>
                  <a:pt x="2892" y="234"/>
                </a:lnTo>
                <a:lnTo>
                  <a:pt x="2960" y="284"/>
                </a:lnTo>
                <a:lnTo>
                  <a:pt x="2995" y="308"/>
                </a:lnTo>
                <a:lnTo>
                  <a:pt x="3029" y="333"/>
                </a:lnTo>
                <a:lnTo>
                  <a:pt x="3096" y="383"/>
                </a:lnTo>
                <a:lnTo>
                  <a:pt x="3163" y="434"/>
                </a:lnTo>
                <a:lnTo>
                  <a:pt x="3229" y="485"/>
                </a:lnTo>
                <a:lnTo>
                  <a:pt x="3295" y="537"/>
                </a:lnTo>
                <a:lnTo>
                  <a:pt x="3360" y="590"/>
                </a:lnTo>
                <a:lnTo>
                  <a:pt x="3424" y="643"/>
                </a:lnTo>
                <a:lnTo>
                  <a:pt x="3456" y="670"/>
                </a:lnTo>
                <a:lnTo>
                  <a:pt x="3488" y="697"/>
                </a:lnTo>
                <a:lnTo>
                  <a:pt x="3552" y="751"/>
                </a:lnTo>
                <a:lnTo>
                  <a:pt x="3614" y="806"/>
                </a:lnTo>
                <a:lnTo>
                  <a:pt x="3640" y="830"/>
                </a:lnTo>
                <a:lnTo>
                  <a:pt x="3665" y="853"/>
                </a:lnTo>
                <a:lnTo>
                  <a:pt x="3716" y="900"/>
                </a:lnTo>
                <a:lnTo>
                  <a:pt x="3766" y="947"/>
                </a:lnTo>
                <a:lnTo>
                  <a:pt x="3816" y="995"/>
                </a:lnTo>
                <a:lnTo>
                  <a:pt x="3865" y="1043"/>
                </a:lnTo>
                <a:lnTo>
                  <a:pt x="3913" y="1092"/>
                </a:lnTo>
                <a:lnTo>
                  <a:pt x="3961" y="1141"/>
                </a:lnTo>
                <a:lnTo>
                  <a:pt x="4009" y="1191"/>
                </a:lnTo>
                <a:lnTo>
                  <a:pt x="4056" y="1241"/>
                </a:lnTo>
                <a:lnTo>
                  <a:pt x="4103" y="1291"/>
                </a:lnTo>
                <a:lnTo>
                  <a:pt x="4149" y="1343"/>
                </a:lnTo>
                <a:lnTo>
                  <a:pt x="4194" y="1395"/>
                </a:lnTo>
                <a:lnTo>
                  <a:pt x="4239" y="1448"/>
                </a:lnTo>
                <a:lnTo>
                  <a:pt x="4284" y="1500"/>
                </a:lnTo>
                <a:lnTo>
                  <a:pt x="4328" y="1554"/>
                </a:lnTo>
                <a:lnTo>
                  <a:pt x="4371" y="1607"/>
                </a:lnTo>
                <a:lnTo>
                  <a:pt x="4401" y="1593"/>
                </a:lnTo>
                <a:lnTo>
                  <a:pt x="4357" y="1535"/>
                </a:lnTo>
                <a:lnTo>
                  <a:pt x="4312" y="1478"/>
                </a:lnTo>
                <a:lnTo>
                  <a:pt x="4267" y="1421"/>
                </a:lnTo>
                <a:lnTo>
                  <a:pt x="4221" y="1365"/>
                </a:lnTo>
                <a:lnTo>
                  <a:pt x="4198" y="1336"/>
                </a:lnTo>
                <a:lnTo>
                  <a:pt x="4175" y="1308"/>
                </a:lnTo>
                <a:lnTo>
                  <a:pt x="4128" y="1253"/>
                </a:lnTo>
                <a:lnTo>
                  <a:pt x="4080" y="1198"/>
                </a:lnTo>
                <a:lnTo>
                  <a:pt x="4032" y="1144"/>
                </a:lnTo>
                <a:lnTo>
                  <a:pt x="3984" y="1090"/>
                </a:lnTo>
                <a:lnTo>
                  <a:pt x="3934" y="1037"/>
                </a:lnTo>
                <a:lnTo>
                  <a:pt x="3885" y="984"/>
                </a:lnTo>
                <a:lnTo>
                  <a:pt x="3834" y="932"/>
                </a:lnTo>
                <a:lnTo>
                  <a:pt x="3784" y="880"/>
                </a:lnTo>
                <a:lnTo>
                  <a:pt x="3732" y="829"/>
                </a:lnTo>
                <a:lnTo>
                  <a:pt x="3681" y="777"/>
                </a:lnTo>
                <a:lnTo>
                  <a:pt x="3628" y="727"/>
                </a:lnTo>
                <a:lnTo>
                  <a:pt x="3575" y="677"/>
                </a:lnTo>
                <a:lnTo>
                  <a:pt x="3522" y="628"/>
                </a:lnTo>
                <a:lnTo>
                  <a:pt x="3468" y="580"/>
                </a:lnTo>
                <a:lnTo>
                  <a:pt x="3414" y="532"/>
                </a:lnTo>
                <a:lnTo>
                  <a:pt x="3359" y="485"/>
                </a:lnTo>
                <a:lnTo>
                  <a:pt x="3304" y="438"/>
                </a:lnTo>
                <a:lnTo>
                  <a:pt x="3248" y="391"/>
                </a:lnTo>
                <a:lnTo>
                  <a:pt x="3191" y="346"/>
                </a:lnTo>
                <a:lnTo>
                  <a:pt x="3163" y="323"/>
                </a:lnTo>
                <a:lnTo>
                  <a:pt x="3135" y="301"/>
                </a:lnTo>
                <a:lnTo>
                  <a:pt x="3077" y="255"/>
                </a:lnTo>
                <a:lnTo>
                  <a:pt x="3020" y="211"/>
                </a:lnTo>
                <a:lnTo>
                  <a:pt x="2961" y="168"/>
                </a:lnTo>
                <a:lnTo>
                  <a:pt x="2903" y="125"/>
                </a:lnTo>
                <a:lnTo>
                  <a:pt x="2844" y="83"/>
                </a:lnTo>
                <a:lnTo>
                  <a:pt x="2784" y="41"/>
                </a:lnTo>
                <a:lnTo>
                  <a:pt x="2724" y="0"/>
                </a:lnTo>
                <a:lnTo>
                  <a:pt x="2767"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lIns="104287" tIns="52144" rIns="104287" bIns="52144"/>
          <a:lstStyle/>
          <a:p>
            <a:pPr fontAlgn="base">
              <a:spcBef>
                <a:spcPct val="0"/>
              </a:spcBef>
              <a:spcAft>
                <a:spcPct val="0"/>
              </a:spcAft>
            </a:pPr>
            <a:endParaRPr lang="fi-FI">
              <a:solidFill>
                <a:srgbClr val="234D5F"/>
              </a:solidFill>
            </a:endParaRPr>
          </a:p>
        </p:txBody>
      </p:sp>
      <p:sp>
        <p:nvSpPr>
          <p:cNvPr id="1027" name="Rectangle 2"/>
          <p:cNvSpPr>
            <a:spLocks noGrp="1" noChangeArrowheads="1"/>
          </p:cNvSpPr>
          <p:nvPr>
            <p:ph type="title"/>
          </p:nvPr>
        </p:nvSpPr>
        <p:spPr bwMode="auto">
          <a:xfrm>
            <a:off x="799793" y="446419"/>
            <a:ext cx="7238954" cy="1349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87" tIns="52144" rIns="104287" bIns="52144" numCol="1" anchor="b" anchorCtr="0" compatLnSpc="1">
            <a:prstTxWarp prst="textNoShape">
              <a:avLst/>
            </a:prstTxWarp>
          </a:bodyPr>
          <a:lstStyle/>
          <a:p>
            <a:pPr lvl="0"/>
            <a:r>
              <a:rPr lang="fi-FI"/>
              <a:t>Click to edit Master title style</a:t>
            </a:r>
          </a:p>
        </p:txBody>
      </p:sp>
      <p:sp>
        <p:nvSpPr>
          <p:cNvPr id="1028" name="Rectangle 3"/>
          <p:cNvSpPr>
            <a:spLocks noGrp="1" noChangeArrowheads="1"/>
          </p:cNvSpPr>
          <p:nvPr>
            <p:ph type="body" idx="1"/>
          </p:nvPr>
        </p:nvSpPr>
        <p:spPr bwMode="auto">
          <a:xfrm>
            <a:off x="799793" y="2272357"/>
            <a:ext cx="9005548" cy="4527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87" tIns="52144" rIns="104287" bIns="52144" numCol="1" anchor="t" anchorCtr="0" compatLnSpc="1">
            <a:prstTxWarp prst="textNoShape">
              <a:avLst/>
            </a:prstTxWarp>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029" name="Rectangle 5"/>
          <p:cNvSpPr>
            <a:spLocks noGrp="1" noChangeArrowheads="1"/>
          </p:cNvSpPr>
          <p:nvPr>
            <p:ph type="ftr" sz="quarter" idx="3"/>
          </p:nvPr>
        </p:nvSpPr>
        <p:spPr bwMode="auto">
          <a:xfrm>
            <a:off x="799793" y="6957122"/>
            <a:ext cx="4375661" cy="31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87" tIns="52144" rIns="104287" bIns="52144" numCol="1" anchor="t" anchorCtr="0" compatLnSpc="1">
            <a:prstTxWarp prst="textNoShape">
              <a:avLst/>
            </a:prstTxWarp>
          </a:bodyPr>
          <a:lstStyle>
            <a:lvl1pPr>
              <a:defRPr sz="1400" smtClean="0">
                <a:solidFill>
                  <a:schemeClr val="accent1"/>
                </a:solidFill>
              </a:defRPr>
            </a:lvl1pPr>
          </a:lstStyle>
          <a:p>
            <a:pPr fontAlgn="base">
              <a:spcBef>
                <a:spcPct val="0"/>
              </a:spcBef>
              <a:spcAft>
                <a:spcPct val="0"/>
              </a:spcAft>
              <a:defRPr/>
            </a:pPr>
            <a:r>
              <a:rPr lang="fi-FI">
                <a:solidFill>
                  <a:srgbClr val="A2D926"/>
                </a:solidFill>
              </a:rPr>
              <a:t>Etunimi Sukunimi</a:t>
            </a:r>
          </a:p>
        </p:txBody>
      </p:sp>
      <p:sp>
        <p:nvSpPr>
          <p:cNvPr id="1030" name="Rectangle 6"/>
          <p:cNvSpPr>
            <a:spLocks noGrp="1" noChangeArrowheads="1"/>
          </p:cNvSpPr>
          <p:nvPr>
            <p:ph type="sldNum" sz="quarter" idx="4"/>
          </p:nvPr>
        </p:nvSpPr>
        <p:spPr bwMode="auto">
          <a:xfrm>
            <a:off x="209691" y="6957122"/>
            <a:ext cx="588246" cy="31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87" tIns="52144" rIns="104287" bIns="52144" numCol="1" anchor="t" anchorCtr="0" compatLnSpc="1">
            <a:prstTxWarp prst="textNoShape">
              <a:avLst/>
            </a:prstTxWarp>
          </a:bodyPr>
          <a:lstStyle>
            <a:lvl1pPr algn="r">
              <a:defRPr sz="1400" smtClean="0">
                <a:solidFill>
                  <a:schemeClr val="accent1"/>
                </a:solidFill>
              </a:defRPr>
            </a:lvl1pPr>
          </a:lstStyle>
          <a:p>
            <a:pPr fontAlgn="base">
              <a:spcBef>
                <a:spcPct val="0"/>
              </a:spcBef>
              <a:spcAft>
                <a:spcPct val="0"/>
              </a:spcAft>
              <a:defRPr/>
            </a:pPr>
            <a:fld id="{5064298D-6D1C-411C-87F6-8F984ACA4B34}" type="slidenum">
              <a:rPr lang="fi-FI">
                <a:solidFill>
                  <a:srgbClr val="A2D926"/>
                </a:solidFill>
              </a:rPr>
              <a:pPr fontAlgn="base">
                <a:spcBef>
                  <a:spcPct val="0"/>
                </a:spcBef>
                <a:spcAft>
                  <a:spcPct val="0"/>
                </a:spcAft>
                <a:defRPr/>
              </a:pPr>
              <a:t>‹#›</a:t>
            </a:fld>
            <a:endParaRPr lang="fi-FI">
              <a:solidFill>
                <a:srgbClr val="A2D926"/>
              </a:solidFill>
            </a:endParaRPr>
          </a:p>
        </p:txBody>
      </p:sp>
      <p:pic>
        <p:nvPicPr>
          <p:cNvPr id="1032" name="Picture 8" descr="logo_RGB"/>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05756" y="446419"/>
            <a:ext cx="1516080" cy="120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9"/>
          <p:cNvSpPr txBox="1">
            <a:spLocks noChangeArrowheads="1"/>
          </p:cNvSpPr>
          <p:nvPr/>
        </p:nvSpPr>
        <p:spPr bwMode="auto">
          <a:xfrm>
            <a:off x="7532787" y="6957122"/>
            <a:ext cx="2272554" cy="31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287" tIns="52144" rIns="104287" bIns="52144"/>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fontAlgn="base" hangingPunct="1">
              <a:spcBef>
                <a:spcPct val="0"/>
              </a:spcBef>
              <a:spcAft>
                <a:spcPct val="0"/>
              </a:spcAft>
            </a:pPr>
            <a:r>
              <a:rPr lang="fi-FI" sz="1400" dirty="0" err="1">
                <a:solidFill>
                  <a:srgbClr val="A2D926"/>
                </a:solidFill>
              </a:rPr>
              <a:t>www.sijoitusaloon.fi</a:t>
            </a:r>
            <a:endParaRPr lang="fi-FI" sz="1400" dirty="0">
              <a:solidFill>
                <a:srgbClr val="A2D926"/>
              </a:solidFill>
            </a:endParaRPr>
          </a:p>
        </p:txBody>
      </p:sp>
      <p:pic>
        <p:nvPicPr>
          <p:cNvPr id="3" name="Kuva 2" descr="Rekry-salokuva-v23.jp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0688638" cy="7556392"/>
          </a:xfrm>
          <a:prstGeom prst="rect">
            <a:avLst/>
          </a:prstGeom>
        </p:spPr>
      </p:pic>
    </p:spTree>
    <p:extLst>
      <p:ext uri="{BB962C8B-B14F-4D97-AF65-F5344CB8AC3E}">
        <p14:creationId xmlns:p14="http://schemas.microsoft.com/office/powerpoint/2010/main" val="2854592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521437" algn="l" rtl="0" fontAlgn="base">
        <a:spcBef>
          <a:spcPct val="0"/>
        </a:spcBef>
        <a:spcAft>
          <a:spcPct val="0"/>
        </a:spcAft>
        <a:defRPr sz="3600">
          <a:solidFill>
            <a:schemeClr val="tx2"/>
          </a:solidFill>
          <a:latin typeface="Verdana" pitchFamily="34" charset="0"/>
        </a:defRPr>
      </a:lvl6pPr>
      <a:lvl7pPr marL="1042873" algn="l" rtl="0" fontAlgn="base">
        <a:spcBef>
          <a:spcPct val="0"/>
        </a:spcBef>
        <a:spcAft>
          <a:spcPct val="0"/>
        </a:spcAft>
        <a:defRPr sz="3600">
          <a:solidFill>
            <a:schemeClr val="tx2"/>
          </a:solidFill>
          <a:latin typeface="Verdana" pitchFamily="34" charset="0"/>
        </a:defRPr>
      </a:lvl7pPr>
      <a:lvl8pPr marL="1564310" algn="l" rtl="0" fontAlgn="base">
        <a:spcBef>
          <a:spcPct val="0"/>
        </a:spcBef>
        <a:spcAft>
          <a:spcPct val="0"/>
        </a:spcAft>
        <a:defRPr sz="3600">
          <a:solidFill>
            <a:schemeClr val="tx2"/>
          </a:solidFill>
          <a:latin typeface="Verdana" pitchFamily="34" charset="0"/>
        </a:defRPr>
      </a:lvl8pPr>
      <a:lvl9pPr marL="2085746" algn="l" rtl="0" fontAlgn="base">
        <a:spcBef>
          <a:spcPct val="0"/>
        </a:spcBef>
        <a:spcAft>
          <a:spcPct val="0"/>
        </a:spcAft>
        <a:defRPr sz="3600">
          <a:solidFill>
            <a:schemeClr val="tx2"/>
          </a:solidFill>
          <a:latin typeface="Verdana" pitchFamily="34" charset="0"/>
        </a:defRPr>
      </a:lvl9pPr>
    </p:titleStyle>
    <p:bodyStyle>
      <a:lvl1pPr marL="307792" indent="-307792" algn="l" rtl="0" eaLnBrk="0" fontAlgn="base" hangingPunct="0">
        <a:spcBef>
          <a:spcPct val="0"/>
        </a:spcBef>
        <a:spcAft>
          <a:spcPct val="20000"/>
        </a:spcAft>
        <a:buChar char="•"/>
        <a:defRPr sz="2300">
          <a:solidFill>
            <a:schemeClr val="tx1"/>
          </a:solidFill>
          <a:latin typeface="+mn-lt"/>
          <a:ea typeface="+mn-ea"/>
          <a:cs typeface="+mn-cs"/>
        </a:defRPr>
      </a:lvl1pPr>
      <a:lvl2pPr marL="814745" indent="-302361" algn="l" rtl="0" eaLnBrk="0" fontAlgn="base" hangingPunct="0">
        <a:spcBef>
          <a:spcPct val="0"/>
        </a:spcBef>
        <a:spcAft>
          <a:spcPct val="20000"/>
        </a:spcAft>
        <a:buChar char="–"/>
        <a:defRPr>
          <a:solidFill>
            <a:schemeClr val="tx1"/>
          </a:solidFill>
          <a:latin typeface="+mn-lt"/>
        </a:defRPr>
      </a:lvl2pPr>
      <a:lvl3pPr marL="1231170" indent="-211834" algn="l" rtl="0" eaLnBrk="0" fontAlgn="base" hangingPunct="0">
        <a:spcBef>
          <a:spcPct val="0"/>
        </a:spcBef>
        <a:spcAft>
          <a:spcPct val="20000"/>
        </a:spcAft>
        <a:buChar char="•"/>
        <a:defRPr sz="1800">
          <a:solidFill>
            <a:schemeClr val="tx1"/>
          </a:solidFill>
          <a:latin typeface="+mn-lt"/>
        </a:defRPr>
      </a:lvl3pPr>
      <a:lvl4pPr marL="1638543" indent="-202781" algn="l" rtl="0" eaLnBrk="0" fontAlgn="base" hangingPunct="0">
        <a:spcBef>
          <a:spcPct val="0"/>
        </a:spcBef>
        <a:spcAft>
          <a:spcPct val="20000"/>
        </a:spcAft>
        <a:buChar char="–"/>
        <a:defRPr sz="1600">
          <a:solidFill>
            <a:schemeClr val="tx1"/>
          </a:solidFill>
          <a:latin typeface="+mn-lt"/>
        </a:defRPr>
      </a:lvl4pPr>
      <a:lvl5pPr marL="2045914" indent="-202781" algn="l" rtl="0" eaLnBrk="0" fontAlgn="base" hangingPunct="0">
        <a:spcBef>
          <a:spcPct val="0"/>
        </a:spcBef>
        <a:spcAft>
          <a:spcPct val="20000"/>
        </a:spcAft>
        <a:buChar char="»"/>
        <a:defRPr sz="1600">
          <a:solidFill>
            <a:schemeClr val="tx1"/>
          </a:solidFill>
          <a:latin typeface="+mn-lt"/>
        </a:defRPr>
      </a:lvl5pPr>
      <a:lvl6pPr marL="2567351" indent="-202781" algn="l" rtl="0" fontAlgn="base">
        <a:spcBef>
          <a:spcPct val="0"/>
        </a:spcBef>
        <a:spcAft>
          <a:spcPct val="20000"/>
        </a:spcAft>
        <a:buChar char="»"/>
        <a:defRPr sz="1600">
          <a:solidFill>
            <a:schemeClr val="tx1"/>
          </a:solidFill>
          <a:latin typeface="+mn-lt"/>
        </a:defRPr>
      </a:lvl6pPr>
      <a:lvl7pPr marL="3088788" indent="-202781" algn="l" rtl="0" fontAlgn="base">
        <a:spcBef>
          <a:spcPct val="0"/>
        </a:spcBef>
        <a:spcAft>
          <a:spcPct val="20000"/>
        </a:spcAft>
        <a:buChar char="»"/>
        <a:defRPr sz="1600">
          <a:solidFill>
            <a:schemeClr val="tx1"/>
          </a:solidFill>
          <a:latin typeface="+mn-lt"/>
        </a:defRPr>
      </a:lvl7pPr>
      <a:lvl8pPr marL="3610224" indent="-202781" algn="l" rtl="0" fontAlgn="base">
        <a:spcBef>
          <a:spcPct val="0"/>
        </a:spcBef>
        <a:spcAft>
          <a:spcPct val="20000"/>
        </a:spcAft>
        <a:buChar char="»"/>
        <a:defRPr sz="1600">
          <a:solidFill>
            <a:schemeClr val="tx1"/>
          </a:solidFill>
          <a:latin typeface="+mn-lt"/>
        </a:defRPr>
      </a:lvl8pPr>
      <a:lvl9pPr marL="4131661" indent="-202781" algn="l" rtl="0" fontAlgn="base">
        <a:spcBef>
          <a:spcPct val="0"/>
        </a:spcBef>
        <a:spcAft>
          <a:spcPct val="20000"/>
        </a:spcAft>
        <a:buChar char="»"/>
        <a:defRPr sz="1600">
          <a:solidFill>
            <a:schemeClr val="tx1"/>
          </a:solidFill>
          <a:latin typeface="+mn-lt"/>
        </a:defRPr>
      </a:lvl9pPr>
    </p:bodyStyle>
    <p:otherStyle>
      <a:defPPr>
        <a:defRPr lang="fi-FI"/>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469589" y="2629297"/>
            <a:ext cx="9085342" cy="2376264"/>
          </a:xfrm>
        </p:spPr>
        <p:txBody>
          <a:bodyPr/>
          <a:lstStyle/>
          <a:p>
            <a:pPr algn="ctr"/>
            <a:r>
              <a:rPr lang="fi-FI" sz="3600" dirty="0"/>
              <a:t>Heijastimen asiakaspalaute</a:t>
            </a:r>
          </a:p>
        </p:txBody>
      </p:sp>
      <p:sp>
        <p:nvSpPr>
          <p:cNvPr id="5" name="Tekstin paikkamerkki 4"/>
          <p:cNvSpPr>
            <a:spLocks noGrp="1"/>
          </p:cNvSpPr>
          <p:nvPr>
            <p:ph type="body" idx="1"/>
          </p:nvPr>
        </p:nvSpPr>
        <p:spPr>
          <a:xfrm>
            <a:off x="485926" y="5869657"/>
            <a:ext cx="9085342" cy="1102643"/>
          </a:xfrm>
        </p:spPr>
        <p:txBody>
          <a:bodyPr/>
          <a:lstStyle/>
          <a:p>
            <a:pPr lvl="0"/>
            <a:endParaRPr lang="fi-FI" sz="900" dirty="0">
              <a:solidFill>
                <a:schemeClr val="tx2"/>
              </a:solidFill>
            </a:endParaRPr>
          </a:p>
          <a:p>
            <a:pPr lvl="0"/>
            <a:endParaRPr lang="fi-FI" sz="900" dirty="0">
              <a:solidFill>
                <a:schemeClr val="tx2"/>
              </a:solidFill>
            </a:endParaRPr>
          </a:p>
          <a:p>
            <a:pPr lvl="0"/>
            <a:r>
              <a:rPr lang="fi-FI" sz="900" dirty="0">
                <a:solidFill>
                  <a:schemeClr val="tx2"/>
                </a:solidFill>
              </a:rPr>
              <a:t>						 </a:t>
            </a:r>
          </a:p>
          <a:p>
            <a:endParaRPr lang="fi-FI" dirty="0"/>
          </a:p>
        </p:txBody>
      </p:sp>
      <p:pic>
        <p:nvPicPr>
          <p:cNvPr id="6" name="Kuva 5" descr="cid:image002.png@01D5B5B1.A1376A60"/>
          <p:cNvPicPr/>
          <p:nvPr/>
        </p:nvPicPr>
        <p:blipFill>
          <a:blip r:embed="rId2">
            <a:extLst>
              <a:ext uri="{28A0092B-C50C-407E-A947-70E740481C1C}">
                <a14:useLocalDpi xmlns:a14="http://schemas.microsoft.com/office/drawing/2010/main" val="0"/>
              </a:ext>
            </a:extLst>
          </a:blip>
          <a:srcRect/>
          <a:stretch>
            <a:fillRect/>
          </a:stretch>
        </p:blipFill>
        <p:spPr bwMode="auto">
          <a:xfrm>
            <a:off x="516374" y="6972300"/>
            <a:ext cx="1276350" cy="590550"/>
          </a:xfrm>
          <a:prstGeom prst="rect">
            <a:avLst/>
          </a:prstGeom>
          <a:noFill/>
          <a:ln>
            <a:noFill/>
          </a:ln>
        </p:spPr>
      </p:pic>
    </p:spTree>
    <p:extLst>
      <p:ext uri="{BB962C8B-B14F-4D97-AF65-F5344CB8AC3E}">
        <p14:creationId xmlns:p14="http://schemas.microsoft.com/office/powerpoint/2010/main" val="2681930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4D2E5C-1669-4319-9F8B-B24C76111C53}"/>
              </a:ext>
            </a:extLst>
          </p:cNvPr>
          <p:cNvSpPr>
            <a:spLocks noGrp="1"/>
          </p:cNvSpPr>
          <p:nvPr>
            <p:ph type="title"/>
          </p:nvPr>
        </p:nvSpPr>
        <p:spPr>
          <a:xfrm>
            <a:off x="799793" y="446419"/>
            <a:ext cx="8432958" cy="958742"/>
          </a:xfrm>
        </p:spPr>
        <p:txBody>
          <a:bodyPr/>
          <a:lstStyle/>
          <a:p>
            <a:r>
              <a:rPr lang="fi-FI" dirty="0"/>
              <a:t>Sanallista palautetta Heijastimesta</a:t>
            </a:r>
          </a:p>
        </p:txBody>
      </p:sp>
      <p:sp>
        <p:nvSpPr>
          <p:cNvPr id="3" name="Sisällön paikkamerkki 2">
            <a:extLst>
              <a:ext uri="{FF2B5EF4-FFF2-40B4-BE49-F238E27FC236}">
                <a16:creationId xmlns:a16="http://schemas.microsoft.com/office/drawing/2014/main" id="{2998966F-FF32-4914-9700-6E0C41214E7F}"/>
              </a:ext>
            </a:extLst>
          </p:cNvPr>
          <p:cNvSpPr>
            <a:spLocks noGrp="1"/>
          </p:cNvSpPr>
          <p:nvPr>
            <p:ph idx="1"/>
          </p:nvPr>
        </p:nvSpPr>
        <p:spPr>
          <a:xfrm>
            <a:off x="799793" y="2125241"/>
            <a:ext cx="9005548" cy="4674321"/>
          </a:xfrm>
        </p:spPr>
        <p:txBody>
          <a:bodyPr/>
          <a:lstStyle/>
          <a:p>
            <a:pPr marL="0" indent="0">
              <a:buNone/>
            </a:pPr>
            <a:r>
              <a:rPr lang="fi-FI" sz="1900" i="1" dirty="0"/>
              <a:t>"Eräänä tiistaisena aamuna minulla oli lastensuojelun avohuollon Reflektio-tiimin tapaaminen. Jännittyneenä menin tapaamiseen, jossa oli 2 sosiaalityöntekijää, 2 ohjaajaa, perheterapeutti sekä perhetyöntekijämme. </a:t>
            </a:r>
          </a:p>
          <a:p>
            <a:pPr marL="0" indent="0">
              <a:buNone/>
            </a:pPr>
            <a:r>
              <a:rPr lang="fi-FI" sz="1900" i="1" dirty="0"/>
              <a:t>Tapaaminen aloitettiin rennosti kahvilla ja käytiin läpi elämän menoa sekä haasteita. Mietittiin voimavaroja ja mitä tukea mahdollisesti tarvitsisimme. </a:t>
            </a:r>
          </a:p>
          <a:p>
            <a:pPr marL="0" indent="0">
              <a:buNone/>
            </a:pPr>
            <a:r>
              <a:rPr lang="fi-FI" sz="1900" i="1" dirty="0"/>
              <a:t>Tärkeää oli kertoa tilanteestamme rehellisesti. </a:t>
            </a:r>
          </a:p>
          <a:p>
            <a:pPr marL="0" indent="0">
              <a:buNone/>
            </a:pPr>
            <a:r>
              <a:rPr lang="fi-FI" sz="1900" i="1" dirty="0"/>
              <a:t>Minua kuunneltiin ja sain esittää toivomuksia. En tiennyt mitä kaikkea voisin toivoa niin tiimi heitti ehdotuksia kuulemisensa perusteella, mistä otin koppeja. </a:t>
            </a:r>
          </a:p>
          <a:p>
            <a:pPr marL="0" indent="0">
              <a:buNone/>
            </a:pPr>
            <a:r>
              <a:rPr lang="fi-FI" sz="1900" i="1" dirty="0"/>
              <a:t>Mieleeni jäi positiivinen ja ymmärtäväinen ilmapiiri. Saimme lisää tukea arkeen, jotta jaksamme ja pärjäämme perheenä kotona.</a:t>
            </a:r>
          </a:p>
          <a:p>
            <a:pPr marL="0" indent="0">
              <a:buNone/>
            </a:pPr>
            <a:r>
              <a:rPr lang="fi-FI" sz="1900" i="1" dirty="0"/>
              <a:t>Kiitokset Salon kaupungille, että </a:t>
            </a:r>
            <a:r>
              <a:rPr lang="fi-FI" sz="1900" i="1" dirty="0" err="1"/>
              <a:t>tälläinen</a:t>
            </a:r>
            <a:r>
              <a:rPr lang="fi-FI" sz="1900" i="1" dirty="0"/>
              <a:t> palvelu on olemassa. "</a:t>
            </a:r>
            <a:r>
              <a:rPr lang="fi-FI" sz="1800" dirty="0"/>
              <a:t> </a:t>
            </a:r>
          </a:p>
          <a:p>
            <a:pPr marL="0" indent="0">
              <a:buNone/>
            </a:pPr>
            <a:endParaRPr lang="fi-FI" dirty="0"/>
          </a:p>
        </p:txBody>
      </p:sp>
    </p:spTree>
    <p:extLst>
      <p:ext uri="{BB962C8B-B14F-4D97-AF65-F5344CB8AC3E}">
        <p14:creationId xmlns:p14="http://schemas.microsoft.com/office/powerpoint/2010/main" val="151844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642743-BAED-4D4A-82BD-7050DFF4B657}"/>
              </a:ext>
            </a:extLst>
          </p:cNvPr>
          <p:cNvSpPr>
            <a:spLocks noGrp="1"/>
          </p:cNvSpPr>
          <p:nvPr>
            <p:ph type="title"/>
          </p:nvPr>
        </p:nvSpPr>
        <p:spPr/>
        <p:txBody>
          <a:bodyPr/>
          <a:lstStyle/>
          <a:p>
            <a:r>
              <a:rPr lang="fi-FI" dirty="0"/>
              <a:t>Heijastimen asiakaspalaute</a:t>
            </a:r>
          </a:p>
        </p:txBody>
      </p:sp>
      <p:sp>
        <p:nvSpPr>
          <p:cNvPr id="3" name="Sisällön paikkamerkki 2">
            <a:extLst>
              <a:ext uri="{FF2B5EF4-FFF2-40B4-BE49-F238E27FC236}">
                <a16:creationId xmlns:a16="http://schemas.microsoft.com/office/drawing/2014/main" id="{E361482C-3124-45BA-B5D9-CE3F7D1EDFA6}"/>
              </a:ext>
            </a:extLst>
          </p:cNvPr>
          <p:cNvSpPr>
            <a:spLocks noGrp="1"/>
          </p:cNvSpPr>
          <p:nvPr>
            <p:ph idx="1"/>
          </p:nvPr>
        </p:nvSpPr>
        <p:spPr/>
        <p:txBody>
          <a:bodyPr/>
          <a:lstStyle/>
          <a:p>
            <a:r>
              <a:rPr lang="fi-FI" dirty="0"/>
              <a:t>Heijastimen jälkeen perheelle lähetetään palautekysely –linkki. Palaute kerätään nimettömänä.</a:t>
            </a:r>
          </a:p>
          <a:p>
            <a:r>
              <a:rPr lang="fi-FI" dirty="0"/>
              <a:t>Seuraavat tulokset koontia keväällä 2021 pidetyistä heijastin-tiimien palautteista.</a:t>
            </a:r>
          </a:p>
        </p:txBody>
      </p:sp>
    </p:spTree>
    <p:extLst>
      <p:ext uri="{BB962C8B-B14F-4D97-AF65-F5344CB8AC3E}">
        <p14:creationId xmlns:p14="http://schemas.microsoft.com/office/powerpoint/2010/main" val="407720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5. Sain riittävästi tietoa Heijastimesta etukäteen</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6. Sain tiimiltä Heijastimen aikana riittävästi tietoa ja tukea</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7. Tulin kuulluksi ja ymmärretyksi</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8. Minun oli helppo kertoa omista ajatuksistani ja kokemuksistani</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sz="2200">
                <a:solidFill>
                  <a:schemeClr val="tx1"/>
                </a:solidFill>
                <a:latin typeface="+mn-lt"/>
                <a:cs typeface="Arial" pitchFamily="34" charset="0"/>
              </a:defRPr>
            </a:lvl1pPr>
          </a:lstStyle>
          <a:p>
            <a:r>
              <a:rPr lang="en-US"/>
              <a:t>9. Tiedän, milloin tapaan seuraavan kerran lastensuojelun työntekijät Heijastimen jälkeen</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10. Heijastimesta oli minulle hyötyä</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323"/>
              <a:t>Heijastimen palaute</a:t>
            </a:r>
          </a:p>
        </p:txBody>
      </p:sp>
      <p:graphicFrame>
        <p:nvGraphicFramePr>
          <p:cNvPr id="6" name="Cont1"/>
          <p:cNvGraphicFramePr/>
          <p:nvPr/>
        </p:nvGraphicFramePr>
        <p:xfrm>
          <a:off x="818017" y="873400"/>
          <a:ext cx="9050911" cy="60741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wrap="square" lIns="100838" tIns="50419" rIns="100838" bIns="50419" numCol="1" rtlCol="0" anchor="ctr" anchorCtr="0" compatLnSpc="1">
            <a:prstTxWarp prst="textNoShape">
              <a:avLst/>
            </a:prstTxWarp>
          </a:bodyPr>
          <a:lstStyle>
            <a:lvl1pPr algn="r">
              <a:defRPr sz="1323">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100838" tIns="50419" rIns="100838" bIns="50419" rtlCol="0" anchor="ctr"/>
          <a:lstStyle>
            <a:lvl1pPr algn="l">
              <a:defRPr sz="1323">
                <a:solidFill>
                  <a:schemeClr val="bg2"/>
                </a:solidFill>
              </a:defRPr>
            </a:lvl1pPr>
          </a:lstStyle>
          <a:p>
            <a:r>
              <a:rPr lang="en-US"/>
              <a:t>27.10.2021 11:14</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F06B8C-FB02-4C08-ABE6-36FAF5E42A1D}"/>
              </a:ext>
            </a:extLst>
          </p:cNvPr>
          <p:cNvSpPr>
            <a:spLocks noGrp="1"/>
          </p:cNvSpPr>
          <p:nvPr>
            <p:ph type="title"/>
          </p:nvPr>
        </p:nvSpPr>
        <p:spPr>
          <a:xfrm>
            <a:off x="799793" y="391928"/>
            <a:ext cx="8937014" cy="742718"/>
          </a:xfrm>
        </p:spPr>
        <p:txBody>
          <a:bodyPr/>
          <a:lstStyle/>
          <a:p>
            <a:r>
              <a:rPr lang="fi-FI" dirty="0"/>
              <a:t>Sanallista palautetta Heijastimesta</a:t>
            </a:r>
          </a:p>
        </p:txBody>
      </p:sp>
      <p:sp>
        <p:nvSpPr>
          <p:cNvPr id="3" name="Sisällön paikkamerkki 2">
            <a:extLst>
              <a:ext uri="{FF2B5EF4-FFF2-40B4-BE49-F238E27FC236}">
                <a16:creationId xmlns:a16="http://schemas.microsoft.com/office/drawing/2014/main" id="{F7C01257-0214-486C-ADA7-5ECE9F849E8B}"/>
              </a:ext>
            </a:extLst>
          </p:cNvPr>
          <p:cNvSpPr>
            <a:spLocks noGrp="1"/>
          </p:cNvSpPr>
          <p:nvPr>
            <p:ph idx="1"/>
          </p:nvPr>
        </p:nvSpPr>
        <p:spPr>
          <a:xfrm>
            <a:off x="799793" y="1621185"/>
            <a:ext cx="9005548" cy="5178378"/>
          </a:xfrm>
        </p:spPr>
        <p:txBody>
          <a:bodyPr/>
          <a:lstStyle/>
          <a:p>
            <a:r>
              <a:rPr lang="fi-FI" sz="1900" i="1" dirty="0"/>
              <a:t>Mielestäni tapaaminen oli kokonaisvaltainen, ja loi hyvän luottamuksen sekä katselmuksen meidän tilanteeseen. Meille tapaaminen oli onnistunut ja siksi kiitettävää.</a:t>
            </a:r>
          </a:p>
          <a:p>
            <a:pPr eaLnBrk="1" fontAlgn="t" hangingPunct="1"/>
            <a:r>
              <a:rPr lang="fi-FI" sz="1900" i="1" dirty="0"/>
              <a:t>Heijastin tiimin tapaaminen auttoi hahmottamaan kokonaistilannetta kaikille mahdollisimman hyvän tuen saamiseksi tilanteessa, ja myös jatkossa. Meille oli tärkeää saada ja kuulla näkemyksiä muilta vanhemmuuteen liittyen. Avartavaa oli myös tutkailla sukutaustoja, vaikka se tuottaakin minulle ajoittain vaikeuksia.</a:t>
            </a:r>
          </a:p>
          <a:p>
            <a:pPr eaLnBrk="1" fontAlgn="t" hangingPunct="1"/>
            <a:r>
              <a:rPr lang="fi-FI" sz="1900" i="1" dirty="0"/>
              <a:t>Tunnelmat tiimin jälkeen ovat positiivisia. Työskentely oli mukavaa ja oli tärkeää kuulla ulkopuolisten näkemyksiä perheen tilanteesta, jonka myötä sain perspektiiviä omiin ajatuksiin.</a:t>
            </a:r>
          </a:p>
          <a:p>
            <a:pPr eaLnBrk="1" fontAlgn="t" hangingPunct="1"/>
            <a:r>
              <a:rPr lang="fi-FI" sz="1900" i="1" dirty="0"/>
              <a:t>Tulin kuulunuksi ja sain paljon tietoa.</a:t>
            </a:r>
          </a:p>
          <a:p>
            <a:pPr eaLnBrk="1" fontAlgn="t" hangingPunct="1"/>
            <a:r>
              <a:rPr lang="fi-FI" sz="1900" i="1" dirty="0"/>
              <a:t>Auttaa perheen ja työntekijöiden vuorovaikutuksessa.</a:t>
            </a:r>
          </a:p>
          <a:p>
            <a:pPr eaLnBrk="1" fontAlgn="t" hangingPunct="1"/>
            <a:r>
              <a:rPr lang="fi-FI" sz="1900" i="1" dirty="0"/>
              <a:t>Luottamus kasvaa Heijastimen myötä.</a:t>
            </a:r>
          </a:p>
          <a:p>
            <a:pPr eaLnBrk="1" fontAlgn="t" hangingPunct="1"/>
            <a:r>
              <a:rPr lang="fi-FI" sz="1900" i="1" dirty="0"/>
              <a:t>Heijastin edesauttoi valtavasti työskentelysuhdetta.</a:t>
            </a:r>
          </a:p>
          <a:p>
            <a:pPr eaLnBrk="1" fontAlgn="t" hangingPunct="1"/>
            <a:endParaRPr lang="fi-FI" sz="1800" dirty="0"/>
          </a:p>
          <a:p>
            <a:pPr eaLnBrk="1" fontAlgn="t" hangingPunct="1"/>
            <a:endParaRPr lang="fi-FI" sz="1800" dirty="0"/>
          </a:p>
          <a:p>
            <a:endParaRPr lang="fi-FI" dirty="0"/>
          </a:p>
        </p:txBody>
      </p:sp>
    </p:spTree>
    <p:extLst>
      <p:ext uri="{BB962C8B-B14F-4D97-AF65-F5344CB8AC3E}">
        <p14:creationId xmlns:p14="http://schemas.microsoft.com/office/powerpoint/2010/main" val="2522799754"/>
      </p:ext>
    </p:extLst>
  </p:cSld>
  <p:clrMapOvr>
    <a:masterClrMapping/>
  </p:clrMapOvr>
</p:sld>
</file>

<file path=ppt/theme/theme1.xml><?xml version="1.0" encoding="utf-8"?>
<a:theme xmlns:a="http://schemas.openxmlformats.org/drawingml/2006/main" name="Salo">
  <a:themeElements>
    <a:clrScheme name="Salo 1">
      <a:dk1>
        <a:srgbClr val="234D5F"/>
      </a:dk1>
      <a:lt1>
        <a:srgbClr val="FFFFFF"/>
      </a:lt1>
      <a:dk2>
        <a:srgbClr val="004B28"/>
      </a:dk2>
      <a:lt2>
        <a:srgbClr val="ECF4DC"/>
      </a:lt2>
      <a:accent1>
        <a:srgbClr val="A2D926"/>
      </a:accent1>
      <a:accent2>
        <a:srgbClr val="47C1EF"/>
      </a:accent2>
      <a:accent3>
        <a:srgbClr val="FFFFFF"/>
      </a:accent3>
      <a:accent4>
        <a:srgbClr val="1C4050"/>
      </a:accent4>
      <a:accent5>
        <a:srgbClr val="CEE9AC"/>
      </a:accent5>
      <a:accent6>
        <a:srgbClr val="3FAFD9"/>
      </a:accent6>
      <a:hlink>
        <a:srgbClr val="E33549"/>
      </a:hlink>
      <a:folHlink>
        <a:srgbClr val="F08C0B"/>
      </a:folHlink>
    </a:clrScheme>
    <a:fontScheme name="Sal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lo 1">
        <a:dk1>
          <a:srgbClr val="234D5F"/>
        </a:dk1>
        <a:lt1>
          <a:srgbClr val="FFFFFF"/>
        </a:lt1>
        <a:dk2>
          <a:srgbClr val="004B28"/>
        </a:dk2>
        <a:lt2>
          <a:srgbClr val="ECF4DC"/>
        </a:lt2>
        <a:accent1>
          <a:srgbClr val="A2D926"/>
        </a:accent1>
        <a:accent2>
          <a:srgbClr val="47C1EF"/>
        </a:accent2>
        <a:accent3>
          <a:srgbClr val="FFFFFF"/>
        </a:accent3>
        <a:accent4>
          <a:srgbClr val="1C4050"/>
        </a:accent4>
        <a:accent5>
          <a:srgbClr val="CEE9AC"/>
        </a:accent5>
        <a:accent6>
          <a:srgbClr val="3FAFD9"/>
        </a:accent6>
        <a:hlink>
          <a:srgbClr val="E33549"/>
        </a:hlink>
        <a:folHlink>
          <a:srgbClr val="F08C0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676355E7D9F87543B3007B4CF1F28C60" ma:contentTypeVersion="0" ma:contentTypeDescription="Luo uusi asiakirja." ma:contentTypeScope="" ma:versionID="d4492acd62959a1125d7f9467578d26d">
  <xsd:schema xmlns:xsd="http://www.w3.org/2001/XMLSchema" xmlns:xs="http://www.w3.org/2001/XMLSchema" xmlns:p="http://schemas.microsoft.com/office/2006/metadata/properties" targetNamespace="http://schemas.microsoft.com/office/2006/metadata/properties" ma:root="true" ma:fieldsID="aaa45f02896e0dc17485be4ef61f2e7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D3C2DC-A75C-4587-81E8-A23EBCEAA3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D58CA1-61DA-4347-8A1B-005E22ACA516}">
  <ds:schemaRefs>
    <ds:schemaRef ds:uri="http://schemas.microsoft.com/sharepoint/v3/contenttype/forms"/>
  </ds:schemaRefs>
</ds:datastoreItem>
</file>

<file path=customXml/itemProps3.xml><?xml version="1.0" encoding="utf-8"?>
<ds:datastoreItem xmlns:ds="http://schemas.openxmlformats.org/officeDocument/2006/customXml" ds:itemID="{FAF0D5A8-AC5A-4F0F-BDC9-2DA8C004626E}">
  <ds:schemaRefs>
    <ds:schemaRef ds:uri="http://schemas.microsoft.com/office/infopath/2007/PartnerControl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8872</TotalTime>
  <Words>384</Words>
  <Application>Microsoft Office PowerPoint</Application>
  <PresentationFormat>Mukautettu</PresentationFormat>
  <Paragraphs>53</Paragraphs>
  <Slides>10</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10</vt:i4>
      </vt:variant>
    </vt:vector>
  </HeadingPairs>
  <TitlesOfParts>
    <vt:vector size="15" baseType="lpstr">
      <vt:lpstr>Arial</vt:lpstr>
      <vt:lpstr>Calibri</vt:lpstr>
      <vt:lpstr>Times New Roman</vt:lpstr>
      <vt:lpstr>Verdana</vt:lpstr>
      <vt:lpstr>Salo</vt:lpstr>
      <vt:lpstr>Heijastimen asiakaspalaute</vt:lpstr>
      <vt:lpstr>Heijastimen asiakaspalaute</vt:lpstr>
      <vt:lpstr>5. Sain riittävästi tietoa Heijastimesta etukäteen</vt:lpstr>
      <vt:lpstr>6. Sain tiimiltä Heijastimen aikana riittävästi tietoa ja tukea</vt:lpstr>
      <vt:lpstr>7. Tulin kuulluksi ja ymmärretyksi</vt:lpstr>
      <vt:lpstr>8. Minun oli helppo kertoa omista ajatuksistani ja kokemuksistani</vt:lpstr>
      <vt:lpstr>9. Tiedän, milloin tapaan seuraavan kerran lastensuojelun työntekijät Heijastimen jälkeen</vt:lpstr>
      <vt:lpstr>10. Heijastimesta oli minulle hyötyä</vt:lpstr>
      <vt:lpstr>Sanallista palautetta Heijastimesta</vt:lpstr>
      <vt:lpstr>Sanallista palautetta Heijastimesta</vt:lpstr>
    </vt:vector>
  </TitlesOfParts>
  <Company>Salon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IIS_pohja_rekrytuet</dc:title>
  <dc:creator>Silanterä Anita</dc:creator>
  <cp:lastModifiedBy>Halmetkangas Birgitta</cp:lastModifiedBy>
  <cp:revision>296</cp:revision>
  <cp:lastPrinted>2018-01-30T14:58:03Z</cp:lastPrinted>
  <dcterms:created xsi:type="dcterms:W3CDTF">2013-11-25T08:38:31Z</dcterms:created>
  <dcterms:modified xsi:type="dcterms:W3CDTF">2021-11-30T12:39:52Z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0x010100676355E7D9F87543B3007B4CF1F28C60</vt:lpwstr>
  </property>
  <property fmtid="{D5CDD505-2E9C-101B-9397-08002B2CF9AE}" pid="3" name="_dlc_DocIdItemGuid">
    <vt:lpwstr>46904c5a-42b6-4172-86f8-e646d7c30014</vt:lpwstr>
  </property>
</Properties>
</file>