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  <p:sldMasterId id="2147483780" r:id="rId5"/>
    <p:sldMasterId id="2147483792" r:id="rId6"/>
  </p:sldMasterIdLst>
  <p:notesMasterIdLst>
    <p:notesMasterId r:id="rId11"/>
  </p:notesMasterIdLst>
  <p:handoutMasterIdLst>
    <p:handoutMasterId r:id="rId12"/>
  </p:handoutMasterIdLst>
  <p:sldIdLst>
    <p:sldId id="318" r:id="rId7"/>
    <p:sldId id="257" r:id="rId8"/>
    <p:sldId id="258" r:id="rId9"/>
    <p:sldId id="32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A5"/>
    <a:srgbClr val="84CCF8"/>
    <a:srgbClr val="3C8FDE"/>
    <a:srgbClr val="54A1EA"/>
    <a:srgbClr val="AADAF8"/>
    <a:srgbClr val="D9D9D6"/>
    <a:srgbClr val="75787B"/>
    <a:srgbClr val="000000"/>
    <a:srgbClr val="C2A6E3"/>
    <a:srgbClr val="753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3192" autoAdjust="0"/>
  </p:normalViewPr>
  <p:slideViewPr>
    <p:cSldViewPr snapToGrid="0">
      <p:cViewPr varScale="1">
        <p:scale>
          <a:sx n="89" d="100"/>
          <a:sy n="89" d="100"/>
        </p:scale>
        <p:origin x="9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AC59B-5DE2-4395-90AE-F47490712BA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791AEEA-BA2E-43C7-9CD3-0DCBA5A9C13D}">
      <dgm:prSet phldrT="[Teksti]"/>
      <dgm:spPr/>
      <dgm:t>
        <a:bodyPr/>
        <a:lstStyle/>
        <a:p>
          <a:r>
            <a:rPr lang="fi-FI" dirty="0"/>
            <a:t>Ennakollinen vastaanotetaan</a:t>
          </a:r>
        </a:p>
      </dgm:t>
    </dgm:pt>
    <dgm:pt modelId="{E218095B-7C42-4371-968E-723233DB6478}" type="parTrans" cxnId="{ED7702E4-07D1-4F8C-8426-3BAADCE10877}">
      <dgm:prSet/>
      <dgm:spPr/>
      <dgm:t>
        <a:bodyPr/>
        <a:lstStyle/>
        <a:p>
          <a:endParaRPr lang="fi-FI"/>
        </a:p>
      </dgm:t>
    </dgm:pt>
    <dgm:pt modelId="{99FBECA0-A65E-4BB7-B917-72492FF3BEDA}" type="sibTrans" cxnId="{ED7702E4-07D1-4F8C-8426-3BAADCE10877}">
      <dgm:prSet/>
      <dgm:spPr/>
      <dgm:t>
        <a:bodyPr/>
        <a:lstStyle/>
        <a:p>
          <a:endParaRPr lang="fi-FI"/>
        </a:p>
      </dgm:t>
    </dgm:pt>
    <dgm:pt modelId="{E70E348B-D689-47B5-A99D-551CDC647E56}">
      <dgm:prSet phldrT="[Teksti]"/>
      <dgm:spPr/>
      <dgm:t>
        <a:bodyPr/>
        <a:lstStyle/>
        <a:p>
          <a:r>
            <a:rPr lang="fi-FI" dirty="0"/>
            <a:t>Alkutapaaminen tarjotaan kahden viikon sisällä ilmoituksen tulosta</a:t>
          </a:r>
        </a:p>
      </dgm:t>
    </dgm:pt>
    <dgm:pt modelId="{D4AE68B1-CC2A-4D2A-9B3B-6AE46C51ED9F}" type="parTrans" cxnId="{BACA2FA5-661F-45FF-8448-C2DD74FC6342}">
      <dgm:prSet/>
      <dgm:spPr/>
      <dgm:t>
        <a:bodyPr/>
        <a:lstStyle/>
        <a:p>
          <a:endParaRPr lang="fi-FI"/>
        </a:p>
      </dgm:t>
    </dgm:pt>
    <dgm:pt modelId="{FE4C7D5F-C5B5-4342-BEFC-4C718B2DEBD5}" type="sibTrans" cxnId="{BACA2FA5-661F-45FF-8448-C2DD74FC6342}">
      <dgm:prSet/>
      <dgm:spPr/>
      <dgm:t>
        <a:bodyPr/>
        <a:lstStyle/>
        <a:p>
          <a:endParaRPr lang="fi-FI"/>
        </a:p>
      </dgm:t>
    </dgm:pt>
    <dgm:pt modelId="{6FD4E746-14F7-4E59-A6BA-2710E3CA3918}">
      <dgm:prSet phldrT="[Teksti]"/>
      <dgm:spPr/>
      <dgm:t>
        <a:bodyPr/>
        <a:lstStyle/>
        <a:p>
          <a:r>
            <a:rPr lang="fi-FI" dirty="0"/>
            <a:t>Tapaaminen</a:t>
          </a:r>
        </a:p>
      </dgm:t>
    </dgm:pt>
    <dgm:pt modelId="{A3BE72BE-790F-42C8-8228-75F370FC6D1A}" type="parTrans" cxnId="{A26B5095-0B35-41FB-B4FF-F1B3FF324F5F}">
      <dgm:prSet/>
      <dgm:spPr/>
      <dgm:t>
        <a:bodyPr/>
        <a:lstStyle/>
        <a:p>
          <a:endParaRPr lang="fi-FI"/>
        </a:p>
      </dgm:t>
    </dgm:pt>
    <dgm:pt modelId="{A8E52CD8-06CA-4305-96F9-D14736A704EA}" type="sibTrans" cxnId="{A26B5095-0B35-41FB-B4FF-F1B3FF324F5F}">
      <dgm:prSet/>
      <dgm:spPr/>
      <dgm:t>
        <a:bodyPr/>
        <a:lstStyle/>
        <a:p>
          <a:endParaRPr lang="fi-FI"/>
        </a:p>
      </dgm:t>
    </dgm:pt>
    <dgm:pt modelId="{792125F9-C2B0-41FD-B7BC-437D1BE27952}">
      <dgm:prSet phldrT="[Teksti]" phldr="0"/>
      <dgm:spPr/>
      <dgm:t>
        <a:bodyPr/>
        <a:lstStyle/>
        <a:p>
          <a:r>
            <a:rPr lang="fi-FI" dirty="0">
              <a:latin typeface="Calibri"/>
            </a:rPr>
            <a:t>Kotona</a:t>
          </a:r>
          <a:endParaRPr lang="fi-FI" dirty="0"/>
        </a:p>
      </dgm:t>
    </dgm:pt>
    <dgm:pt modelId="{75D43AB4-AF9C-4506-BABE-17A816405E0C}" type="parTrans" cxnId="{AAEA66F8-50DA-468C-A4E0-11A752EB5DD6}">
      <dgm:prSet/>
      <dgm:spPr/>
      <dgm:t>
        <a:bodyPr/>
        <a:lstStyle/>
        <a:p>
          <a:endParaRPr lang="fi-FI"/>
        </a:p>
      </dgm:t>
    </dgm:pt>
    <dgm:pt modelId="{44F99ED6-47E6-40DE-A01D-089C0736B275}" type="sibTrans" cxnId="{AAEA66F8-50DA-468C-A4E0-11A752EB5DD6}">
      <dgm:prSet/>
      <dgm:spPr/>
      <dgm:t>
        <a:bodyPr/>
        <a:lstStyle/>
        <a:p>
          <a:endParaRPr lang="fi-FI"/>
        </a:p>
      </dgm:t>
    </dgm:pt>
    <dgm:pt modelId="{6B3031EA-EBBE-4AED-9134-DF304EFB5136}">
      <dgm:prSet phldrT="[Teksti]" phldr="0"/>
      <dgm:spPr/>
      <dgm:t>
        <a:bodyPr/>
        <a:lstStyle/>
        <a:p>
          <a:r>
            <a:rPr lang="fi-FI" dirty="0">
              <a:latin typeface="Calibri"/>
            </a:rPr>
            <a:t>Toimistolla</a:t>
          </a:r>
          <a:endParaRPr lang="fi-FI" dirty="0"/>
        </a:p>
      </dgm:t>
    </dgm:pt>
    <dgm:pt modelId="{BAA679C9-7295-4C5C-9A09-03589415687B}" type="parTrans" cxnId="{2732D886-3DC8-4FFF-9DD0-EB9046878926}">
      <dgm:prSet/>
      <dgm:spPr/>
      <dgm:t>
        <a:bodyPr/>
        <a:lstStyle/>
        <a:p>
          <a:endParaRPr lang="fi-FI"/>
        </a:p>
      </dgm:t>
    </dgm:pt>
    <dgm:pt modelId="{2CBBFD00-18E5-41C0-A008-ADDE5F4531C4}" type="sibTrans" cxnId="{2732D886-3DC8-4FFF-9DD0-EB9046878926}">
      <dgm:prSet/>
      <dgm:spPr/>
      <dgm:t>
        <a:bodyPr/>
        <a:lstStyle/>
        <a:p>
          <a:endParaRPr lang="fi-FI"/>
        </a:p>
      </dgm:t>
    </dgm:pt>
    <dgm:pt modelId="{67BEEE3A-3C5F-419D-B67E-873B40214262}">
      <dgm:prSet phldr="0"/>
      <dgm:spPr/>
      <dgm:t>
        <a:bodyPr/>
        <a:lstStyle/>
        <a:p>
          <a:pPr rtl="0"/>
          <a:r>
            <a:rPr lang="fi-FI" dirty="0">
              <a:latin typeface="Calibri"/>
            </a:rPr>
            <a:t>Jatkotyöskentely</a:t>
          </a:r>
        </a:p>
      </dgm:t>
    </dgm:pt>
    <dgm:pt modelId="{E03087F6-00AA-4D56-A936-9ADC400B4D49}" type="parTrans" cxnId="{DA229388-9624-462C-9DE3-F3FB07D2DD34}">
      <dgm:prSet/>
      <dgm:spPr/>
      <dgm:t>
        <a:bodyPr/>
        <a:lstStyle/>
        <a:p>
          <a:endParaRPr lang="fi-FI"/>
        </a:p>
      </dgm:t>
    </dgm:pt>
    <dgm:pt modelId="{80CE2397-F4C1-495E-8C24-41B157409865}" type="sibTrans" cxnId="{DA229388-9624-462C-9DE3-F3FB07D2DD34}">
      <dgm:prSet/>
      <dgm:spPr/>
      <dgm:t>
        <a:bodyPr/>
        <a:lstStyle/>
        <a:p>
          <a:endParaRPr lang="fi-FI"/>
        </a:p>
      </dgm:t>
    </dgm:pt>
    <dgm:pt modelId="{883E8FF8-ED0E-46FE-80F1-47ADF5DDA055}">
      <dgm:prSet phldr="0"/>
      <dgm:spPr/>
      <dgm:t>
        <a:bodyPr/>
        <a:lstStyle/>
        <a:p>
          <a:pPr rtl="0"/>
          <a:r>
            <a:rPr lang="fi-FI" dirty="0">
              <a:latin typeface="Calibri"/>
            </a:rPr>
            <a:t>Ei tarvetta tuelle -&gt; suljetaan</a:t>
          </a:r>
        </a:p>
      </dgm:t>
    </dgm:pt>
    <dgm:pt modelId="{A565BD86-4858-4D6B-A922-23D28F05D7CC}" type="parTrans" cxnId="{6983B67C-6A50-4BF0-BAE1-BAA8127F33C2}">
      <dgm:prSet/>
      <dgm:spPr/>
      <dgm:t>
        <a:bodyPr/>
        <a:lstStyle/>
        <a:p>
          <a:endParaRPr lang="fi-FI"/>
        </a:p>
      </dgm:t>
    </dgm:pt>
    <dgm:pt modelId="{D2329070-EDC2-49AE-AADE-AE09E4DC5E02}" type="sibTrans" cxnId="{6983B67C-6A50-4BF0-BAE1-BAA8127F33C2}">
      <dgm:prSet/>
      <dgm:spPr/>
      <dgm:t>
        <a:bodyPr/>
        <a:lstStyle/>
        <a:p>
          <a:endParaRPr lang="fi-FI"/>
        </a:p>
      </dgm:t>
    </dgm:pt>
    <dgm:pt modelId="{DF5E555F-5ABF-40FD-B704-38E2D2938D70}">
      <dgm:prSet phldr="0"/>
      <dgm:spPr/>
      <dgm:t>
        <a:bodyPr/>
        <a:lstStyle/>
        <a:p>
          <a:pPr rtl="0"/>
          <a:r>
            <a:rPr lang="fi-FI" dirty="0">
              <a:latin typeface="Calibri"/>
            </a:rPr>
            <a:t>Siirto aikuisten sosiaalityöhön</a:t>
          </a:r>
        </a:p>
      </dgm:t>
    </dgm:pt>
    <dgm:pt modelId="{CB149087-3C45-4C88-BA04-FCA06894A766}" type="parTrans" cxnId="{F7D9B72A-372D-4889-9B3D-BF15956D0D8C}">
      <dgm:prSet/>
      <dgm:spPr/>
      <dgm:t>
        <a:bodyPr/>
        <a:lstStyle/>
        <a:p>
          <a:endParaRPr lang="fi-FI"/>
        </a:p>
      </dgm:t>
    </dgm:pt>
    <dgm:pt modelId="{B8422746-B1B7-4518-A46D-4DA62914E1B6}" type="sibTrans" cxnId="{F7D9B72A-372D-4889-9B3D-BF15956D0D8C}">
      <dgm:prSet/>
      <dgm:spPr/>
      <dgm:t>
        <a:bodyPr/>
        <a:lstStyle/>
        <a:p>
          <a:endParaRPr lang="fi-FI"/>
        </a:p>
      </dgm:t>
    </dgm:pt>
    <dgm:pt modelId="{1B915EFD-D1D1-477D-A467-F5DDD6626ED5}">
      <dgm:prSet phldr="0"/>
      <dgm:spPr/>
      <dgm:t>
        <a:bodyPr/>
        <a:lstStyle/>
        <a:p>
          <a:pPr rtl="0"/>
          <a:r>
            <a:rPr lang="fi-FI" dirty="0">
              <a:latin typeface="Calibri"/>
            </a:rPr>
            <a:t>Siirto lastensuojeluun</a:t>
          </a:r>
        </a:p>
      </dgm:t>
    </dgm:pt>
    <dgm:pt modelId="{242E2741-E03D-4368-850F-C94226AE1AD2}" type="parTrans" cxnId="{F93B8DEA-8E58-44C1-88D0-C2D11442C5A3}">
      <dgm:prSet/>
      <dgm:spPr/>
      <dgm:t>
        <a:bodyPr/>
        <a:lstStyle/>
        <a:p>
          <a:endParaRPr lang="fi-FI"/>
        </a:p>
      </dgm:t>
    </dgm:pt>
    <dgm:pt modelId="{38EC1413-8079-4400-BB23-2465C0848F20}" type="sibTrans" cxnId="{F93B8DEA-8E58-44C1-88D0-C2D11442C5A3}">
      <dgm:prSet/>
      <dgm:spPr/>
      <dgm:t>
        <a:bodyPr/>
        <a:lstStyle/>
        <a:p>
          <a:endParaRPr lang="fi-FI"/>
        </a:p>
      </dgm:t>
    </dgm:pt>
    <dgm:pt modelId="{612E1E92-80E9-4B19-ABA7-64DCF00ABDD2}">
      <dgm:prSet phldr="0"/>
      <dgm:spPr/>
      <dgm:t>
        <a:bodyPr/>
        <a:lstStyle/>
        <a:p>
          <a:pPr rtl="0"/>
          <a:endParaRPr lang="fi-FI" dirty="0">
            <a:latin typeface="Calibri"/>
          </a:endParaRPr>
        </a:p>
      </dgm:t>
    </dgm:pt>
    <dgm:pt modelId="{50D6A9CB-D16A-443D-B111-D328E574AB2B}" type="parTrans" cxnId="{A6955D70-291C-494C-BD22-F50F41F29AFC}">
      <dgm:prSet/>
      <dgm:spPr/>
      <dgm:t>
        <a:bodyPr/>
        <a:lstStyle/>
        <a:p>
          <a:endParaRPr lang="fi-FI"/>
        </a:p>
      </dgm:t>
    </dgm:pt>
    <dgm:pt modelId="{F1BF079A-1A7B-44F2-95F9-7A0E650D103A}" type="sibTrans" cxnId="{A6955D70-291C-494C-BD22-F50F41F29AFC}">
      <dgm:prSet/>
      <dgm:spPr/>
      <dgm:t>
        <a:bodyPr/>
        <a:lstStyle/>
        <a:p>
          <a:endParaRPr lang="fi-FI"/>
        </a:p>
      </dgm:t>
    </dgm:pt>
    <dgm:pt modelId="{578A1F9D-D49A-45BA-A95B-89D59C51B479}">
      <dgm:prSet phldr="0"/>
      <dgm:spPr/>
      <dgm:t>
        <a:bodyPr/>
        <a:lstStyle/>
        <a:p>
          <a:pPr rtl="0"/>
          <a:r>
            <a:rPr lang="fi-FI" dirty="0"/>
            <a:t>Arvioidaan tapaamisella tuen tarvetta ja ohjataan palveluihin tai jatketaan seurantaa lapsiperheiden ja lastensuojelun päivystyksessä</a:t>
          </a:r>
          <a:endParaRPr lang="fi-FI" dirty="0">
            <a:latin typeface="Calibri"/>
          </a:endParaRPr>
        </a:p>
      </dgm:t>
    </dgm:pt>
    <dgm:pt modelId="{70235559-33AD-49B4-AC54-2403FDFBAE5A}" type="parTrans" cxnId="{6DD7F063-E827-4E17-982B-F2D8A3BAA877}">
      <dgm:prSet/>
      <dgm:spPr/>
      <dgm:t>
        <a:bodyPr/>
        <a:lstStyle/>
        <a:p>
          <a:endParaRPr lang="fi-FI"/>
        </a:p>
      </dgm:t>
    </dgm:pt>
    <dgm:pt modelId="{235CF1D8-37B9-49BE-B217-AF57F4A17A10}" type="sibTrans" cxnId="{6DD7F063-E827-4E17-982B-F2D8A3BAA877}">
      <dgm:prSet/>
      <dgm:spPr/>
      <dgm:t>
        <a:bodyPr/>
        <a:lstStyle/>
        <a:p>
          <a:endParaRPr lang="fi-FI"/>
        </a:p>
      </dgm:t>
    </dgm:pt>
    <dgm:pt modelId="{95D850D8-D37E-4D7D-8199-4F9315ACA46B}">
      <dgm:prSet phldr="0"/>
      <dgm:spPr/>
      <dgm:t>
        <a:bodyPr/>
        <a:lstStyle/>
        <a:p>
          <a:pPr rtl="0"/>
          <a:r>
            <a:rPr lang="fi-FI" dirty="0">
              <a:latin typeface="Calibri"/>
            </a:rPr>
            <a:t>Ohjaus muihin palveluihin (esim. kirkon perheasianneuvottelu, A-klinikka, Koivula, Neuvolan perheohjaus)</a:t>
          </a:r>
        </a:p>
      </dgm:t>
    </dgm:pt>
    <dgm:pt modelId="{24455BD3-1685-4DBF-B73B-46971EFB4517}" type="parTrans" cxnId="{9C7E34F1-5FAF-4882-8DFC-06A97E6405A0}">
      <dgm:prSet/>
      <dgm:spPr/>
      <dgm:t>
        <a:bodyPr/>
        <a:lstStyle/>
        <a:p>
          <a:endParaRPr lang="fi-FI"/>
        </a:p>
      </dgm:t>
    </dgm:pt>
    <dgm:pt modelId="{E257F0F9-538C-4486-9C57-D6A2361A17E9}" type="sibTrans" cxnId="{9C7E34F1-5FAF-4882-8DFC-06A97E6405A0}">
      <dgm:prSet/>
      <dgm:spPr/>
      <dgm:t>
        <a:bodyPr/>
        <a:lstStyle/>
        <a:p>
          <a:endParaRPr lang="fi-FI"/>
        </a:p>
      </dgm:t>
    </dgm:pt>
    <dgm:pt modelId="{E0D5CD96-2F5C-4CB8-9B62-092C771A7696}">
      <dgm:prSet phldr="0"/>
      <dgm:spPr/>
      <dgm:t>
        <a:bodyPr/>
        <a:lstStyle/>
        <a:p>
          <a:pPr rtl="0"/>
          <a:r>
            <a:rPr lang="fi-FI" dirty="0">
              <a:latin typeface="Calibri"/>
            </a:rPr>
            <a:t>PTA lapsiperheiden ja lastensuojelun päivystyksessä </a:t>
          </a:r>
        </a:p>
      </dgm:t>
    </dgm:pt>
    <dgm:pt modelId="{49D75173-E0CE-47D9-AF12-6FF92FB8F69C}" type="parTrans" cxnId="{BBEB2DC9-09BB-4A21-9D6C-C40A60F554E2}">
      <dgm:prSet/>
      <dgm:spPr/>
      <dgm:t>
        <a:bodyPr/>
        <a:lstStyle/>
        <a:p>
          <a:endParaRPr lang="fi-FI"/>
        </a:p>
      </dgm:t>
    </dgm:pt>
    <dgm:pt modelId="{C1A3402E-7327-41DF-9242-D10A5999CB09}" type="sibTrans" cxnId="{BBEB2DC9-09BB-4A21-9D6C-C40A60F554E2}">
      <dgm:prSet/>
      <dgm:spPr/>
      <dgm:t>
        <a:bodyPr/>
        <a:lstStyle/>
        <a:p>
          <a:endParaRPr lang="fi-FI"/>
        </a:p>
      </dgm:t>
    </dgm:pt>
    <dgm:pt modelId="{0524D7A0-2179-41C2-BB34-A88BD35C023D}">
      <dgm:prSet phldrT="[Teksti]" phldr="0"/>
      <dgm:spPr/>
      <dgm:t>
        <a:bodyPr/>
        <a:lstStyle/>
        <a:p>
          <a:r>
            <a:rPr lang="fi-FI" dirty="0"/>
            <a:t>Yhteistyökumppanin toimipaikassa</a:t>
          </a:r>
        </a:p>
      </dgm:t>
    </dgm:pt>
    <dgm:pt modelId="{6C31E9C2-B28F-4C59-81EC-774CD679A50C}" type="parTrans" cxnId="{8A0AEB9C-7BC6-4E26-8550-44FD3106E0CE}">
      <dgm:prSet/>
      <dgm:spPr/>
      <dgm:t>
        <a:bodyPr/>
        <a:lstStyle/>
        <a:p>
          <a:endParaRPr lang="fi-FI"/>
        </a:p>
      </dgm:t>
    </dgm:pt>
    <dgm:pt modelId="{E08732CC-649D-4277-832E-7BA2B0542C42}" type="sibTrans" cxnId="{8A0AEB9C-7BC6-4E26-8550-44FD3106E0CE}">
      <dgm:prSet/>
      <dgm:spPr/>
      <dgm:t>
        <a:bodyPr/>
        <a:lstStyle/>
        <a:p>
          <a:endParaRPr lang="fi-FI"/>
        </a:p>
      </dgm:t>
    </dgm:pt>
    <dgm:pt modelId="{9FEB0C4D-290A-402C-8BAF-4343C11666DA}">
      <dgm:prSet phldrT="[Teksti]"/>
      <dgm:spPr/>
      <dgm:t>
        <a:bodyPr/>
        <a:lstStyle/>
        <a:p>
          <a:r>
            <a:rPr lang="fi-FI" dirty="0"/>
            <a:t>Tarvittaessa järjestetään tapaaminen päivystyksellisesti ja varmistetaan välttämättömien palveluiden saanti tai turvataan asiakas esim. ohjaamalla turvakotiin</a:t>
          </a:r>
        </a:p>
      </dgm:t>
    </dgm:pt>
    <dgm:pt modelId="{CECD10E7-00F8-4055-9787-C49AD31B0A73}" type="parTrans" cxnId="{8FC873D1-7D60-4829-BBE3-A2E7EF0C24E8}">
      <dgm:prSet/>
      <dgm:spPr/>
    </dgm:pt>
    <dgm:pt modelId="{757263CA-2BE1-4ED5-8046-303ADC23CB60}" type="sibTrans" cxnId="{8FC873D1-7D60-4829-BBE3-A2E7EF0C24E8}">
      <dgm:prSet/>
      <dgm:spPr/>
    </dgm:pt>
    <dgm:pt modelId="{4BA3BFFD-A1E7-4ABE-AA6B-0DD3D70F324F}" type="pres">
      <dgm:prSet presAssocID="{251AC59B-5DE2-4395-90AE-F47490712BA1}" presName="linearFlow" presStyleCnt="0">
        <dgm:presLayoutVars>
          <dgm:dir/>
          <dgm:animLvl val="lvl"/>
          <dgm:resizeHandles val="exact"/>
        </dgm:presLayoutVars>
      </dgm:prSet>
      <dgm:spPr/>
    </dgm:pt>
    <dgm:pt modelId="{D0953C11-0EF8-4436-9B88-5CBFC7DD6B16}" type="pres">
      <dgm:prSet presAssocID="{3791AEEA-BA2E-43C7-9CD3-0DCBA5A9C13D}" presName="composite" presStyleCnt="0"/>
      <dgm:spPr/>
    </dgm:pt>
    <dgm:pt modelId="{E801240C-812E-437D-B65B-C09EDCC7D56E}" type="pres">
      <dgm:prSet presAssocID="{3791AEEA-BA2E-43C7-9CD3-0DCBA5A9C13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8A1100A-083E-4EBF-BD3A-860856B161E4}" type="pres">
      <dgm:prSet presAssocID="{3791AEEA-BA2E-43C7-9CD3-0DCBA5A9C13D}" presName="parSh" presStyleLbl="node1" presStyleIdx="0" presStyleCnt="3"/>
      <dgm:spPr/>
    </dgm:pt>
    <dgm:pt modelId="{3FBA42AA-5961-4BFF-99F0-D35515016221}" type="pres">
      <dgm:prSet presAssocID="{3791AEEA-BA2E-43C7-9CD3-0DCBA5A9C13D}" presName="desTx" presStyleLbl="fgAcc1" presStyleIdx="0" presStyleCnt="3">
        <dgm:presLayoutVars>
          <dgm:bulletEnabled val="1"/>
        </dgm:presLayoutVars>
      </dgm:prSet>
      <dgm:spPr/>
    </dgm:pt>
    <dgm:pt modelId="{D996AFD9-1D0D-45CB-8FA3-0463020158DD}" type="pres">
      <dgm:prSet presAssocID="{99FBECA0-A65E-4BB7-B917-72492FF3BEDA}" presName="sibTrans" presStyleLbl="sibTrans2D1" presStyleIdx="0" presStyleCnt="2"/>
      <dgm:spPr/>
    </dgm:pt>
    <dgm:pt modelId="{DCF1A2CB-8353-462B-BDBC-4757A3F118BA}" type="pres">
      <dgm:prSet presAssocID="{99FBECA0-A65E-4BB7-B917-72492FF3BEDA}" presName="connTx" presStyleLbl="sibTrans2D1" presStyleIdx="0" presStyleCnt="2"/>
      <dgm:spPr/>
    </dgm:pt>
    <dgm:pt modelId="{172C9EC1-BF4E-47B3-904D-2E113CD168DB}" type="pres">
      <dgm:prSet presAssocID="{6FD4E746-14F7-4E59-A6BA-2710E3CA3918}" presName="composite" presStyleCnt="0"/>
      <dgm:spPr/>
    </dgm:pt>
    <dgm:pt modelId="{D0852B1D-5AAC-463F-943A-C6AE7E6A858A}" type="pres">
      <dgm:prSet presAssocID="{6FD4E746-14F7-4E59-A6BA-2710E3CA391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08E6FD3-430D-4D24-9596-A05C40EC1D94}" type="pres">
      <dgm:prSet presAssocID="{6FD4E746-14F7-4E59-A6BA-2710E3CA3918}" presName="parSh" presStyleLbl="node1" presStyleIdx="1" presStyleCnt="3"/>
      <dgm:spPr/>
    </dgm:pt>
    <dgm:pt modelId="{6A8ED9B3-0618-4E60-B1CB-D69CA0FA5B67}" type="pres">
      <dgm:prSet presAssocID="{6FD4E746-14F7-4E59-A6BA-2710E3CA3918}" presName="desTx" presStyleLbl="fgAcc1" presStyleIdx="1" presStyleCnt="3">
        <dgm:presLayoutVars>
          <dgm:bulletEnabled val="1"/>
        </dgm:presLayoutVars>
      </dgm:prSet>
      <dgm:spPr/>
    </dgm:pt>
    <dgm:pt modelId="{6D1CA0E6-0205-4EF9-B21B-5FF85849869B}" type="pres">
      <dgm:prSet presAssocID="{A8E52CD8-06CA-4305-96F9-D14736A704EA}" presName="sibTrans" presStyleLbl="sibTrans2D1" presStyleIdx="1" presStyleCnt="2"/>
      <dgm:spPr/>
    </dgm:pt>
    <dgm:pt modelId="{C1C0E77B-8E6D-4CFD-BB52-BF8895AA3CD3}" type="pres">
      <dgm:prSet presAssocID="{A8E52CD8-06CA-4305-96F9-D14736A704EA}" presName="connTx" presStyleLbl="sibTrans2D1" presStyleIdx="1" presStyleCnt="2"/>
      <dgm:spPr/>
    </dgm:pt>
    <dgm:pt modelId="{E4AAC35E-C3E3-4FE9-9690-A9ED405E22E8}" type="pres">
      <dgm:prSet presAssocID="{67BEEE3A-3C5F-419D-B67E-873B40214262}" presName="composite" presStyleCnt="0"/>
      <dgm:spPr/>
    </dgm:pt>
    <dgm:pt modelId="{283B8C6D-6F46-455A-BAA2-8A86F66E7D08}" type="pres">
      <dgm:prSet presAssocID="{67BEEE3A-3C5F-419D-B67E-873B4021426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1CEEE5F-E969-4FBA-A82B-082F0E76D008}" type="pres">
      <dgm:prSet presAssocID="{67BEEE3A-3C5F-419D-B67E-873B40214262}" presName="parSh" presStyleLbl="node1" presStyleIdx="2" presStyleCnt="3"/>
      <dgm:spPr/>
    </dgm:pt>
    <dgm:pt modelId="{37CCD799-A646-4F8A-B531-75F07A59FFA8}" type="pres">
      <dgm:prSet presAssocID="{67BEEE3A-3C5F-419D-B67E-873B40214262}" presName="desTx" presStyleLbl="fgAcc1" presStyleIdx="2" presStyleCnt="3">
        <dgm:presLayoutVars>
          <dgm:bulletEnabled val="1"/>
        </dgm:presLayoutVars>
      </dgm:prSet>
      <dgm:spPr/>
    </dgm:pt>
  </dgm:ptLst>
  <dgm:cxnLst>
    <dgm:cxn modelId="{E619370D-CF97-421E-A22B-37054EF9785F}" type="presOf" srcId="{DF5E555F-5ABF-40FD-B704-38E2D2938D70}" destId="{37CCD799-A646-4F8A-B531-75F07A59FFA8}" srcOrd="0" destOrd="1" presId="urn:microsoft.com/office/officeart/2005/8/layout/process3"/>
    <dgm:cxn modelId="{EEB9F91E-23A9-4D3E-9C33-D6A756BC4B16}" type="presOf" srcId="{6FD4E746-14F7-4E59-A6BA-2710E3CA3918}" destId="{E08E6FD3-430D-4D24-9596-A05C40EC1D94}" srcOrd="1" destOrd="0" presId="urn:microsoft.com/office/officeart/2005/8/layout/process3"/>
    <dgm:cxn modelId="{C98B1A24-2759-4C87-8F0D-AF786A677C02}" type="presOf" srcId="{6FD4E746-14F7-4E59-A6BA-2710E3CA3918}" destId="{D0852B1D-5AAC-463F-943A-C6AE7E6A858A}" srcOrd="0" destOrd="0" presId="urn:microsoft.com/office/officeart/2005/8/layout/process3"/>
    <dgm:cxn modelId="{6220582A-6CB0-4A98-BC60-54894F8F9074}" type="presOf" srcId="{0524D7A0-2179-41C2-BB34-A88BD35C023D}" destId="{6A8ED9B3-0618-4E60-B1CB-D69CA0FA5B67}" srcOrd="0" destOrd="2" presId="urn:microsoft.com/office/officeart/2005/8/layout/process3"/>
    <dgm:cxn modelId="{F7D9B72A-372D-4889-9B3D-BF15956D0D8C}" srcId="{67BEEE3A-3C5F-419D-B67E-873B40214262}" destId="{DF5E555F-5ABF-40FD-B704-38E2D2938D70}" srcOrd="1" destOrd="0" parTransId="{CB149087-3C45-4C88-BA04-FCA06894A766}" sibTransId="{B8422746-B1B7-4518-A46D-4DA62914E1B6}"/>
    <dgm:cxn modelId="{1E78EF30-32A3-4D3C-B96C-7640863103A7}" type="presOf" srcId="{E70E348B-D689-47B5-A99D-551CDC647E56}" destId="{3FBA42AA-5961-4BFF-99F0-D35515016221}" srcOrd="0" destOrd="0" presId="urn:microsoft.com/office/officeart/2005/8/layout/process3"/>
    <dgm:cxn modelId="{1DAE0637-8AA3-497F-B372-1A247ECEBF66}" type="presOf" srcId="{883E8FF8-ED0E-46FE-80F1-47ADF5DDA055}" destId="{37CCD799-A646-4F8A-B531-75F07A59FFA8}" srcOrd="0" destOrd="0" presId="urn:microsoft.com/office/officeart/2005/8/layout/process3"/>
    <dgm:cxn modelId="{ADCF6837-61E9-4C54-955A-B2335278C5D4}" type="presOf" srcId="{1B915EFD-D1D1-477D-A467-F5DDD6626ED5}" destId="{37CCD799-A646-4F8A-B531-75F07A59FFA8}" srcOrd="0" destOrd="2" presId="urn:microsoft.com/office/officeart/2005/8/layout/process3"/>
    <dgm:cxn modelId="{6009755C-F2DA-429D-83C8-72A7BFB7E657}" type="presOf" srcId="{3791AEEA-BA2E-43C7-9CD3-0DCBA5A9C13D}" destId="{C8A1100A-083E-4EBF-BD3A-860856B161E4}" srcOrd="1" destOrd="0" presId="urn:microsoft.com/office/officeart/2005/8/layout/process3"/>
    <dgm:cxn modelId="{F5F3CA42-A0BF-4EAD-ACE8-43CB646E3871}" type="presOf" srcId="{99FBECA0-A65E-4BB7-B917-72492FF3BEDA}" destId="{D996AFD9-1D0D-45CB-8FA3-0463020158DD}" srcOrd="0" destOrd="0" presId="urn:microsoft.com/office/officeart/2005/8/layout/process3"/>
    <dgm:cxn modelId="{6DD7F063-E827-4E17-982B-F2D8A3BAA877}" srcId="{6FD4E746-14F7-4E59-A6BA-2710E3CA3918}" destId="{578A1F9D-D49A-45BA-A95B-89D59C51B479}" srcOrd="3" destOrd="0" parTransId="{70235559-33AD-49B4-AC54-2403FDFBAE5A}" sibTransId="{235CF1D8-37B9-49BE-B217-AF57F4A17A10}"/>
    <dgm:cxn modelId="{7ECD4144-F229-4059-8E93-A21BB222920A}" type="presOf" srcId="{9FEB0C4D-290A-402C-8BAF-4343C11666DA}" destId="{3FBA42AA-5961-4BFF-99F0-D35515016221}" srcOrd="0" destOrd="1" presId="urn:microsoft.com/office/officeart/2005/8/layout/process3"/>
    <dgm:cxn modelId="{D6827966-8D40-46D7-9FCD-D92CBD98FF2C}" type="presOf" srcId="{E0D5CD96-2F5C-4CB8-9B62-092C771A7696}" destId="{37CCD799-A646-4F8A-B531-75F07A59FFA8}" srcOrd="0" destOrd="4" presId="urn:microsoft.com/office/officeart/2005/8/layout/process3"/>
    <dgm:cxn modelId="{A6955D70-291C-494C-BD22-F50F41F29AFC}" srcId="{3791AEEA-BA2E-43C7-9CD3-0DCBA5A9C13D}" destId="{612E1E92-80E9-4B19-ABA7-64DCF00ABDD2}" srcOrd="2" destOrd="0" parTransId="{50D6A9CB-D16A-443D-B111-D328E574AB2B}" sibTransId="{F1BF079A-1A7B-44F2-95F9-7A0E650D103A}"/>
    <dgm:cxn modelId="{0C529C59-1CD5-440B-B6BD-96571FA33860}" type="presOf" srcId="{578A1F9D-D49A-45BA-A95B-89D59C51B479}" destId="{6A8ED9B3-0618-4E60-B1CB-D69CA0FA5B67}" srcOrd="0" destOrd="3" presId="urn:microsoft.com/office/officeart/2005/8/layout/process3"/>
    <dgm:cxn modelId="{6983B67C-6A50-4BF0-BAE1-BAA8127F33C2}" srcId="{67BEEE3A-3C5F-419D-B67E-873B40214262}" destId="{883E8FF8-ED0E-46FE-80F1-47ADF5DDA055}" srcOrd="0" destOrd="0" parTransId="{A565BD86-4858-4D6B-A922-23D28F05D7CC}" sibTransId="{D2329070-EDC2-49AE-AADE-AE09E4DC5E02}"/>
    <dgm:cxn modelId="{F8F0527F-DA86-43AB-90F0-CB563044A760}" type="presOf" srcId="{6B3031EA-EBBE-4AED-9134-DF304EFB5136}" destId="{6A8ED9B3-0618-4E60-B1CB-D69CA0FA5B67}" srcOrd="0" destOrd="1" presId="urn:microsoft.com/office/officeart/2005/8/layout/process3"/>
    <dgm:cxn modelId="{2732D886-3DC8-4FFF-9DD0-EB9046878926}" srcId="{6FD4E746-14F7-4E59-A6BA-2710E3CA3918}" destId="{6B3031EA-EBBE-4AED-9134-DF304EFB5136}" srcOrd="1" destOrd="0" parTransId="{BAA679C9-7295-4C5C-9A09-03589415687B}" sibTransId="{2CBBFD00-18E5-41C0-A008-ADDE5F4531C4}"/>
    <dgm:cxn modelId="{DA229388-9624-462C-9DE3-F3FB07D2DD34}" srcId="{251AC59B-5DE2-4395-90AE-F47490712BA1}" destId="{67BEEE3A-3C5F-419D-B67E-873B40214262}" srcOrd="2" destOrd="0" parTransId="{E03087F6-00AA-4D56-A936-9ADC400B4D49}" sibTransId="{80CE2397-F4C1-495E-8C24-41B157409865}"/>
    <dgm:cxn modelId="{A26B5095-0B35-41FB-B4FF-F1B3FF324F5F}" srcId="{251AC59B-5DE2-4395-90AE-F47490712BA1}" destId="{6FD4E746-14F7-4E59-A6BA-2710E3CA3918}" srcOrd="1" destOrd="0" parTransId="{A3BE72BE-790F-42C8-8228-75F370FC6D1A}" sibTransId="{A8E52CD8-06CA-4305-96F9-D14736A704EA}"/>
    <dgm:cxn modelId="{647D1A9C-CD9C-4086-B93E-844A0425ECAB}" type="presOf" srcId="{A8E52CD8-06CA-4305-96F9-D14736A704EA}" destId="{6D1CA0E6-0205-4EF9-B21B-5FF85849869B}" srcOrd="0" destOrd="0" presId="urn:microsoft.com/office/officeart/2005/8/layout/process3"/>
    <dgm:cxn modelId="{8A0AEB9C-7BC6-4E26-8550-44FD3106E0CE}" srcId="{6FD4E746-14F7-4E59-A6BA-2710E3CA3918}" destId="{0524D7A0-2179-41C2-BB34-A88BD35C023D}" srcOrd="2" destOrd="0" parTransId="{6C31E9C2-B28F-4C59-81EC-774CD679A50C}" sibTransId="{E08732CC-649D-4277-832E-7BA2B0542C42}"/>
    <dgm:cxn modelId="{FC71989D-096A-4A44-A5D0-BFC5F135440A}" type="presOf" srcId="{95D850D8-D37E-4D7D-8199-4F9315ACA46B}" destId="{37CCD799-A646-4F8A-B531-75F07A59FFA8}" srcOrd="0" destOrd="3" presId="urn:microsoft.com/office/officeart/2005/8/layout/process3"/>
    <dgm:cxn modelId="{BACA2FA5-661F-45FF-8448-C2DD74FC6342}" srcId="{3791AEEA-BA2E-43C7-9CD3-0DCBA5A9C13D}" destId="{E70E348B-D689-47B5-A99D-551CDC647E56}" srcOrd="0" destOrd="0" parTransId="{D4AE68B1-CC2A-4D2A-9B3B-6AE46C51ED9F}" sibTransId="{FE4C7D5F-C5B5-4342-BEFC-4C718B2DEBD5}"/>
    <dgm:cxn modelId="{051394C0-7EC2-47EE-88D0-3C2DB6D0A0C2}" type="presOf" srcId="{792125F9-C2B0-41FD-B7BC-437D1BE27952}" destId="{6A8ED9B3-0618-4E60-B1CB-D69CA0FA5B67}" srcOrd="0" destOrd="0" presId="urn:microsoft.com/office/officeart/2005/8/layout/process3"/>
    <dgm:cxn modelId="{AFBC4BC8-A85E-4E7E-9B9C-F2E57DACBD9E}" type="presOf" srcId="{A8E52CD8-06CA-4305-96F9-D14736A704EA}" destId="{C1C0E77B-8E6D-4CFD-BB52-BF8895AA3CD3}" srcOrd="1" destOrd="0" presId="urn:microsoft.com/office/officeart/2005/8/layout/process3"/>
    <dgm:cxn modelId="{BBEB2DC9-09BB-4A21-9D6C-C40A60F554E2}" srcId="{67BEEE3A-3C5F-419D-B67E-873B40214262}" destId="{E0D5CD96-2F5C-4CB8-9B62-092C771A7696}" srcOrd="4" destOrd="0" parTransId="{49D75173-E0CE-47D9-AF12-6FF92FB8F69C}" sibTransId="{C1A3402E-7327-41DF-9242-D10A5999CB09}"/>
    <dgm:cxn modelId="{5974F5CF-3444-4BF1-A39D-595D35711536}" type="presOf" srcId="{99FBECA0-A65E-4BB7-B917-72492FF3BEDA}" destId="{DCF1A2CB-8353-462B-BDBC-4757A3F118BA}" srcOrd="1" destOrd="0" presId="urn:microsoft.com/office/officeart/2005/8/layout/process3"/>
    <dgm:cxn modelId="{8FC873D1-7D60-4829-BBE3-A2E7EF0C24E8}" srcId="{3791AEEA-BA2E-43C7-9CD3-0DCBA5A9C13D}" destId="{9FEB0C4D-290A-402C-8BAF-4343C11666DA}" srcOrd="1" destOrd="0" parTransId="{CECD10E7-00F8-4055-9787-C49AD31B0A73}" sibTransId="{757263CA-2BE1-4ED5-8046-303ADC23CB60}"/>
    <dgm:cxn modelId="{4126F3DA-AA09-4E6C-BD9A-A31AE69DCF4D}" type="presOf" srcId="{612E1E92-80E9-4B19-ABA7-64DCF00ABDD2}" destId="{3FBA42AA-5961-4BFF-99F0-D35515016221}" srcOrd="0" destOrd="2" presId="urn:microsoft.com/office/officeart/2005/8/layout/process3"/>
    <dgm:cxn modelId="{AAFB94E0-1E82-40EA-AED4-3793C40DD3ED}" type="presOf" srcId="{67BEEE3A-3C5F-419D-B67E-873B40214262}" destId="{283B8C6D-6F46-455A-BAA2-8A86F66E7D08}" srcOrd="0" destOrd="0" presId="urn:microsoft.com/office/officeart/2005/8/layout/process3"/>
    <dgm:cxn modelId="{9618EBE1-5D3E-4662-B8B0-452CEA8AA491}" type="presOf" srcId="{3791AEEA-BA2E-43C7-9CD3-0DCBA5A9C13D}" destId="{E801240C-812E-437D-B65B-C09EDCC7D56E}" srcOrd="0" destOrd="0" presId="urn:microsoft.com/office/officeart/2005/8/layout/process3"/>
    <dgm:cxn modelId="{ED7702E4-07D1-4F8C-8426-3BAADCE10877}" srcId="{251AC59B-5DE2-4395-90AE-F47490712BA1}" destId="{3791AEEA-BA2E-43C7-9CD3-0DCBA5A9C13D}" srcOrd="0" destOrd="0" parTransId="{E218095B-7C42-4371-968E-723233DB6478}" sibTransId="{99FBECA0-A65E-4BB7-B917-72492FF3BEDA}"/>
    <dgm:cxn modelId="{B08D20E8-1476-4762-94F4-56786DD5139D}" type="presOf" srcId="{67BEEE3A-3C5F-419D-B67E-873B40214262}" destId="{A1CEEE5F-E969-4FBA-A82B-082F0E76D008}" srcOrd="1" destOrd="0" presId="urn:microsoft.com/office/officeart/2005/8/layout/process3"/>
    <dgm:cxn modelId="{F93B8DEA-8E58-44C1-88D0-C2D11442C5A3}" srcId="{67BEEE3A-3C5F-419D-B67E-873B40214262}" destId="{1B915EFD-D1D1-477D-A467-F5DDD6626ED5}" srcOrd="2" destOrd="0" parTransId="{242E2741-E03D-4368-850F-C94226AE1AD2}" sibTransId="{38EC1413-8079-4400-BB23-2465C0848F20}"/>
    <dgm:cxn modelId="{454C2FF1-041E-4805-985C-9C5FD83C8106}" type="presOf" srcId="{251AC59B-5DE2-4395-90AE-F47490712BA1}" destId="{4BA3BFFD-A1E7-4ABE-AA6B-0DD3D70F324F}" srcOrd="0" destOrd="0" presId="urn:microsoft.com/office/officeart/2005/8/layout/process3"/>
    <dgm:cxn modelId="{9C7E34F1-5FAF-4882-8DFC-06A97E6405A0}" srcId="{67BEEE3A-3C5F-419D-B67E-873B40214262}" destId="{95D850D8-D37E-4D7D-8199-4F9315ACA46B}" srcOrd="3" destOrd="0" parTransId="{24455BD3-1685-4DBF-B73B-46971EFB4517}" sibTransId="{E257F0F9-538C-4486-9C57-D6A2361A17E9}"/>
    <dgm:cxn modelId="{AAEA66F8-50DA-468C-A4E0-11A752EB5DD6}" srcId="{6FD4E746-14F7-4E59-A6BA-2710E3CA3918}" destId="{792125F9-C2B0-41FD-B7BC-437D1BE27952}" srcOrd="0" destOrd="0" parTransId="{75D43AB4-AF9C-4506-BABE-17A816405E0C}" sibTransId="{44F99ED6-47E6-40DE-A01D-089C0736B275}"/>
    <dgm:cxn modelId="{E53EF974-66EA-4DD4-9D8F-48B28BD8FC3A}" type="presParOf" srcId="{4BA3BFFD-A1E7-4ABE-AA6B-0DD3D70F324F}" destId="{D0953C11-0EF8-4436-9B88-5CBFC7DD6B16}" srcOrd="0" destOrd="0" presId="urn:microsoft.com/office/officeart/2005/8/layout/process3"/>
    <dgm:cxn modelId="{0D53E083-98DD-4228-80C8-38B0D9CF0E19}" type="presParOf" srcId="{D0953C11-0EF8-4436-9B88-5CBFC7DD6B16}" destId="{E801240C-812E-437D-B65B-C09EDCC7D56E}" srcOrd="0" destOrd="0" presId="urn:microsoft.com/office/officeart/2005/8/layout/process3"/>
    <dgm:cxn modelId="{F532072B-F250-42DD-A05B-CCFA0FABEA55}" type="presParOf" srcId="{D0953C11-0EF8-4436-9B88-5CBFC7DD6B16}" destId="{C8A1100A-083E-4EBF-BD3A-860856B161E4}" srcOrd="1" destOrd="0" presId="urn:microsoft.com/office/officeart/2005/8/layout/process3"/>
    <dgm:cxn modelId="{351A0170-C45D-4DFE-A83A-0CF93402AE41}" type="presParOf" srcId="{D0953C11-0EF8-4436-9B88-5CBFC7DD6B16}" destId="{3FBA42AA-5961-4BFF-99F0-D35515016221}" srcOrd="2" destOrd="0" presId="urn:microsoft.com/office/officeart/2005/8/layout/process3"/>
    <dgm:cxn modelId="{349AA468-9329-4C2B-897D-5832C2E12ECE}" type="presParOf" srcId="{4BA3BFFD-A1E7-4ABE-AA6B-0DD3D70F324F}" destId="{D996AFD9-1D0D-45CB-8FA3-0463020158DD}" srcOrd="1" destOrd="0" presId="urn:microsoft.com/office/officeart/2005/8/layout/process3"/>
    <dgm:cxn modelId="{41214189-804A-4E7B-826B-35A9D58244E2}" type="presParOf" srcId="{D996AFD9-1D0D-45CB-8FA3-0463020158DD}" destId="{DCF1A2CB-8353-462B-BDBC-4757A3F118BA}" srcOrd="0" destOrd="0" presId="urn:microsoft.com/office/officeart/2005/8/layout/process3"/>
    <dgm:cxn modelId="{B289A56E-9378-41F8-A92C-1B6E16A98134}" type="presParOf" srcId="{4BA3BFFD-A1E7-4ABE-AA6B-0DD3D70F324F}" destId="{172C9EC1-BF4E-47B3-904D-2E113CD168DB}" srcOrd="2" destOrd="0" presId="urn:microsoft.com/office/officeart/2005/8/layout/process3"/>
    <dgm:cxn modelId="{2CEEC051-C35F-4E37-9392-5B032A9DBE4D}" type="presParOf" srcId="{172C9EC1-BF4E-47B3-904D-2E113CD168DB}" destId="{D0852B1D-5AAC-463F-943A-C6AE7E6A858A}" srcOrd="0" destOrd="0" presId="urn:microsoft.com/office/officeart/2005/8/layout/process3"/>
    <dgm:cxn modelId="{382CFE55-31D2-4EA3-8528-49FDCFB38563}" type="presParOf" srcId="{172C9EC1-BF4E-47B3-904D-2E113CD168DB}" destId="{E08E6FD3-430D-4D24-9596-A05C40EC1D94}" srcOrd="1" destOrd="0" presId="urn:microsoft.com/office/officeart/2005/8/layout/process3"/>
    <dgm:cxn modelId="{E7279046-CADC-42A5-85C6-23C5293F4ACE}" type="presParOf" srcId="{172C9EC1-BF4E-47B3-904D-2E113CD168DB}" destId="{6A8ED9B3-0618-4E60-B1CB-D69CA0FA5B67}" srcOrd="2" destOrd="0" presId="urn:microsoft.com/office/officeart/2005/8/layout/process3"/>
    <dgm:cxn modelId="{6EB5B254-4327-46E4-9973-AB70C5E23510}" type="presParOf" srcId="{4BA3BFFD-A1E7-4ABE-AA6B-0DD3D70F324F}" destId="{6D1CA0E6-0205-4EF9-B21B-5FF85849869B}" srcOrd="3" destOrd="0" presId="urn:microsoft.com/office/officeart/2005/8/layout/process3"/>
    <dgm:cxn modelId="{E4D60C01-BBC8-4D97-88DC-0A45B4C44E3D}" type="presParOf" srcId="{6D1CA0E6-0205-4EF9-B21B-5FF85849869B}" destId="{C1C0E77B-8E6D-4CFD-BB52-BF8895AA3CD3}" srcOrd="0" destOrd="0" presId="urn:microsoft.com/office/officeart/2005/8/layout/process3"/>
    <dgm:cxn modelId="{55463768-049F-4A7B-8614-E551A99E8C9B}" type="presParOf" srcId="{4BA3BFFD-A1E7-4ABE-AA6B-0DD3D70F324F}" destId="{E4AAC35E-C3E3-4FE9-9690-A9ED405E22E8}" srcOrd="4" destOrd="0" presId="urn:microsoft.com/office/officeart/2005/8/layout/process3"/>
    <dgm:cxn modelId="{6540124D-E92D-4E82-8C9E-6A52E1041ABA}" type="presParOf" srcId="{E4AAC35E-C3E3-4FE9-9690-A9ED405E22E8}" destId="{283B8C6D-6F46-455A-BAA2-8A86F66E7D08}" srcOrd="0" destOrd="0" presId="urn:microsoft.com/office/officeart/2005/8/layout/process3"/>
    <dgm:cxn modelId="{CEF6A0B1-2A9C-4F7B-9714-7A2389A6B821}" type="presParOf" srcId="{E4AAC35E-C3E3-4FE9-9690-A9ED405E22E8}" destId="{A1CEEE5F-E969-4FBA-A82B-082F0E76D008}" srcOrd="1" destOrd="0" presId="urn:microsoft.com/office/officeart/2005/8/layout/process3"/>
    <dgm:cxn modelId="{221F1B0F-2541-4171-9E0B-F1DEF40550CB}" type="presParOf" srcId="{E4AAC35E-C3E3-4FE9-9690-A9ED405E22E8}" destId="{37CCD799-A646-4F8A-B531-75F07A59FF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1100A-083E-4EBF-BD3A-860856B161E4}">
      <dsp:nvSpPr>
        <dsp:cNvPr id="0" name=""/>
        <dsp:cNvSpPr/>
      </dsp:nvSpPr>
      <dsp:spPr>
        <a:xfrm>
          <a:off x="5230" y="235761"/>
          <a:ext cx="2378024" cy="891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Ennakollinen vastaanotetaan</a:t>
          </a:r>
        </a:p>
      </dsp:txBody>
      <dsp:txXfrm>
        <a:off x="5230" y="235761"/>
        <a:ext cx="2378024" cy="594253"/>
      </dsp:txXfrm>
    </dsp:sp>
    <dsp:sp modelId="{3FBA42AA-5961-4BFF-99F0-D35515016221}">
      <dsp:nvSpPr>
        <dsp:cNvPr id="0" name=""/>
        <dsp:cNvSpPr/>
      </dsp:nvSpPr>
      <dsp:spPr>
        <a:xfrm>
          <a:off x="492295" y="830014"/>
          <a:ext cx="2378024" cy="3285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Alkutapaaminen tarjotaan kahden viikon sisällä ilmoituksen tulosta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Tarvittaessa järjestetään tapaaminen päivystyksellisesti ja varmistetaan välttämättömien palveluiden saanti tai turvataan asiakas esim. ohjaamalla turvakotiin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500" kern="1200" dirty="0">
            <a:latin typeface="Calibri"/>
          </a:endParaRPr>
        </a:p>
      </dsp:txBody>
      <dsp:txXfrm>
        <a:off x="561945" y="899664"/>
        <a:ext cx="2238724" cy="3146262"/>
      </dsp:txXfrm>
    </dsp:sp>
    <dsp:sp modelId="{D996AFD9-1D0D-45CB-8FA3-0463020158DD}">
      <dsp:nvSpPr>
        <dsp:cNvPr id="0" name=""/>
        <dsp:cNvSpPr/>
      </dsp:nvSpPr>
      <dsp:spPr>
        <a:xfrm>
          <a:off x="2743754" y="236858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>
        <a:off x="2743754" y="355270"/>
        <a:ext cx="586641" cy="355235"/>
      </dsp:txXfrm>
    </dsp:sp>
    <dsp:sp modelId="{E08E6FD3-430D-4D24-9596-A05C40EC1D94}">
      <dsp:nvSpPr>
        <dsp:cNvPr id="0" name=""/>
        <dsp:cNvSpPr/>
      </dsp:nvSpPr>
      <dsp:spPr>
        <a:xfrm>
          <a:off x="3825254" y="235761"/>
          <a:ext cx="2378024" cy="891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Tapaaminen</a:t>
          </a:r>
        </a:p>
      </dsp:txBody>
      <dsp:txXfrm>
        <a:off x="3825254" y="235761"/>
        <a:ext cx="2378024" cy="594253"/>
      </dsp:txXfrm>
    </dsp:sp>
    <dsp:sp modelId="{6A8ED9B3-0618-4E60-B1CB-D69CA0FA5B67}">
      <dsp:nvSpPr>
        <dsp:cNvPr id="0" name=""/>
        <dsp:cNvSpPr/>
      </dsp:nvSpPr>
      <dsp:spPr>
        <a:xfrm>
          <a:off x="4312320" y="830014"/>
          <a:ext cx="2378024" cy="3285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>
              <a:latin typeface="Calibri"/>
            </a:rPr>
            <a:t>Kotona</a:t>
          </a:r>
          <a:endParaRPr lang="fi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>
              <a:latin typeface="Calibri"/>
            </a:rPr>
            <a:t>Toimistolla</a:t>
          </a:r>
          <a:endParaRPr lang="fi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Yhteistyökumppanin toimipaikassa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Arvioidaan tapaamisella tuen tarvetta ja ohjataan palveluihin tai jatketaan seurantaa lapsiperheiden ja lastensuojelun päivystyksessä</a:t>
          </a:r>
          <a:endParaRPr lang="fi-FI" sz="1500" kern="1200" dirty="0">
            <a:latin typeface="Calibri"/>
          </a:endParaRPr>
        </a:p>
      </dsp:txBody>
      <dsp:txXfrm>
        <a:off x="4381970" y="899664"/>
        <a:ext cx="2238724" cy="3146262"/>
      </dsp:txXfrm>
    </dsp:sp>
    <dsp:sp modelId="{6D1CA0E6-0205-4EF9-B21B-5FF85849869B}">
      <dsp:nvSpPr>
        <dsp:cNvPr id="0" name=""/>
        <dsp:cNvSpPr/>
      </dsp:nvSpPr>
      <dsp:spPr>
        <a:xfrm>
          <a:off x="6563779" y="236858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>
        <a:off x="6563779" y="355270"/>
        <a:ext cx="586641" cy="355235"/>
      </dsp:txXfrm>
    </dsp:sp>
    <dsp:sp modelId="{A1CEEE5F-E969-4FBA-A82B-082F0E76D008}">
      <dsp:nvSpPr>
        <dsp:cNvPr id="0" name=""/>
        <dsp:cNvSpPr/>
      </dsp:nvSpPr>
      <dsp:spPr>
        <a:xfrm>
          <a:off x="7645279" y="235761"/>
          <a:ext cx="2378024" cy="891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latin typeface="Calibri"/>
            </a:rPr>
            <a:t>Jatkotyöskentely</a:t>
          </a:r>
        </a:p>
      </dsp:txBody>
      <dsp:txXfrm>
        <a:off x="7645279" y="235761"/>
        <a:ext cx="2378024" cy="594253"/>
      </dsp:txXfrm>
    </dsp:sp>
    <dsp:sp modelId="{37CCD799-A646-4F8A-B531-75F07A59FFA8}">
      <dsp:nvSpPr>
        <dsp:cNvPr id="0" name=""/>
        <dsp:cNvSpPr/>
      </dsp:nvSpPr>
      <dsp:spPr>
        <a:xfrm>
          <a:off x="8132345" y="830014"/>
          <a:ext cx="2378024" cy="3285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>
              <a:latin typeface="Calibri"/>
            </a:rPr>
            <a:t>Ei tarvetta tuelle -&gt; suljetaan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>
              <a:latin typeface="Calibri"/>
            </a:rPr>
            <a:t>Siirto aikuisten sosiaalityöhön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>
              <a:latin typeface="Calibri"/>
            </a:rPr>
            <a:t>Siirto lastensuojeluun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>
              <a:latin typeface="Calibri"/>
            </a:rPr>
            <a:t>Ohjaus muihin palveluihin (esim. kirkon perheasianneuvottelu, A-klinikka, Koivula, Neuvolan perheohjaus)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>
              <a:latin typeface="Calibri"/>
            </a:rPr>
            <a:t>PTA lapsiperheiden ja lastensuojelun päivystyksessä </a:t>
          </a:r>
        </a:p>
      </dsp:txBody>
      <dsp:txXfrm>
        <a:off x="8201995" y="899664"/>
        <a:ext cx="2238724" cy="3146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A16A-E32D-6E41-8D9B-08052C65D8B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5C7A-6A00-F94D-BFFF-36F3ABD4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F8A7-F7DD-4CDE-9BE7-B144424B8B86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2168-63E2-426B-BB82-DF02CD5CE1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5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 | Titteli ja päiväys tarvittaessa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57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9807A-2B30-004F-81F5-6CAE502E8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4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8B6568-BCEC-F94F-9A8F-A0E945530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4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aksi sisältökohdet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FD5C4-5149-B144-B9DC-8ABF69B5F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3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5A229-F37E-F647-B3B4-01FA76260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96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365133"/>
            <a:ext cx="5277898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20720-FE7A-3942-9B4A-CDEC5DA87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3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/>
            <a:ahLst/>
            <a:cxnLst/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0" y="6800385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892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7352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335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8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8869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93275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3098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479D4-ED15-424C-B361-48B1C8E0F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02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8849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51107-518E-0848-8A4A-2D160A11E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97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094343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EAC07-B5D1-DB49-947B-CB0EFA934007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DDBEA-3F95-2B44-8067-19E248A7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5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2381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19224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34059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32760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19603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34438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31788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18631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33466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5627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997FB-D6BB-C741-A6CD-BF5CE858B876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E3F0D-1A17-384C-AB20-0E3597123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0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31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C1178F-D3D4-1145-9D49-3C6A608506E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A55E4EB-C19D-EE48-9211-F68929ACCCCC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</a:t>
            </a:r>
            <a:r>
              <a:rPr lang="fi-FI" sz="1800" dirty="0"/>
              <a:t> ovat kopioitavissa Master-sivuilta.</a:t>
            </a:r>
          </a:p>
        </p:txBody>
      </p:sp>
      <p:sp>
        <p:nvSpPr>
          <p:cNvPr id="150" name="Freeform 1">
            <a:extLst>
              <a:ext uri="{FF2B5EF4-FFF2-40B4-BE49-F238E27FC236}">
                <a16:creationId xmlns:a16="http://schemas.microsoft.com/office/drawing/2014/main" id="{D3C7164A-7353-3C44-9EB2-314361ECE3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2">
            <a:extLst>
              <a:ext uri="{FF2B5EF4-FFF2-40B4-BE49-F238E27FC236}">
                <a16:creationId xmlns:a16="http://schemas.microsoft.com/office/drawing/2014/main" id="{FD53ED48-3EDD-4E48-AC7E-FD94D6C9B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3">
            <a:extLst>
              <a:ext uri="{FF2B5EF4-FFF2-40B4-BE49-F238E27FC236}">
                <a16:creationId xmlns:a16="http://schemas.microsoft.com/office/drawing/2014/main" id="{BAAAC8E3-4EDA-3E48-99C0-C7CA6DDCD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4">
            <a:extLst>
              <a:ext uri="{FF2B5EF4-FFF2-40B4-BE49-F238E27FC236}">
                <a16:creationId xmlns:a16="http://schemas.microsoft.com/office/drawing/2014/main" id="{531DAB78-E84B-2A4A-9D43-7CD7D1B608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F0E51CAE-F817-D140-AF1C-AC51C4F0F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B695D6A2-9D46-8F4F-B349-0FA5628726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C2A7597A-3DE2-BE4C-93B1-B4AA122076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CAD513B-BCDD-3F46-8D5E-83C0BE4DA4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8EDAA060-637C-5043-A3CB-42805D105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216094D3-6728-6B4D-A942-2E17A5FDCB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A47FD1BC-F82A-BA47-8F6B-B3242FC8C2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318C8368-4070-7647-BD91-85CBB1680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E972E404-D6EA-7040-A7A3-66C600269C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DFE63919-936D-6D41-ACE4-42180056EC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13DCF8E7-DC95-0B48-8A68-C7F376FDD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6896B4DA-10EC-9E41-B3ED-091BD6115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861791EC-01C3-BB44-8941-2516F415B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DA2D1C1E-35D3-E14B-B2C5-FB0E21CC6F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7A8E05B0-02EA-894C-82C4-D22ACBA28E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6DCF3137-A35D-D440-8DDA-B6D853FF8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8B56042-00B2-A44E-A5A8-BEA5D76D8A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76475576-7741-3140-8C10-483AA17CC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00A00BD2-50FE-7F46-A6D6-70A4915FA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1204CE1-3227-2343-89EC-D395392BD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FCAF4A6D-2188-C840-9416-668B9BA88D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CBE9359-10F8-F447-9764-32E74C7C8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1403790-F726-6F44-9F71-469A827592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C5EB74B3-33CD-774F-8545-108247B990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9711E1D-8DC0-1545-A83F-37ECC98E4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2">
            <a:extLst>
              <a:ext uri="{FF2B5EF4-FFF2-40B4-BE49-F238E27FC236}">
                <a16:creationId xmlns:a16="http://schemas.microsoft.com/office/drawing/2014/main" id="{7077EC29-EF86-A240-ADFB-89A4F0536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3">
            <a:extLst>
              <a:ext uri="{FF2B5EF4-FFF2-40B4-BE49-F238E27FC236}">
                <a16:creationId xmlns:a16="http://schemas.microsoft.com/office/drawing/2014/main" id="{67AE4843-2E42-2E41-A5DC-204D0ED7AD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4">
            <a:extLst>
              <a:ext uri="{FF2B5EF4-FFF2-40B4-BE49-F238E27FC236}">
                <a16:creationId xmlns:a16="http://schemas.microsoft.com/office/drawing/2014/main" id="{37E747B9-3BAB-304F-8F84-824ECFE9C2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03042DFB-A8D1-464E-8B62-0893EA2F14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8">
            <a:extLst>
              <a:ext uri="{FF2B5EF4-FFF2-40B4-BE49-F238E27FC236}">
                <a16:creationId xmlns:a16="http://schemas.microsoft.com/office/drawing/2014/main" id="{6309FCDC-AB77-7A40-9616-3B87AA0535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10">
            <a:extLst>
              <a:ext uri="{FF2B5EF4-FFF2-40B4-BE49-F238E27FC236}">
                <a16:creationId xmlns:a16="http://schemas.microsoft.com/office/drawing/2014/main" id="{43B61907-7DF2-D043-BB15-2BF6D82260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E2B4B1B6-CECA-5F45-AB3E-A48FD570CF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2">
            <a:extLst>
              <a:ext uri="{FF2B5EF4-FFF2-40B4-BE49-F238E27FC236}">
                <a16:creationId xmlns:a16="http://schemas.microsoft.com/office/drawing/2014/main" id="{E4C2A499-E8B8-3848-A740-1CB0686466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>
            <a:extLst>
              <a:ext uri="{FF2B5EF4-FFF2-40B4-BE49-F238E27FC236}">
                <a16:creationId xmlns:a16="http://schemas.microsoft.com/office/drawing/2014/main" id="{62FDCCE8-98D7-DD4E-82D9-62FDA73CA9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20">
            <a:extLst>
              <a:ext uri="{FF2B5EF4-FFF2-40B4-BE49-F238E27FC236}">
                <a16:creationId xmlns:a16="http://schemas.microsoft.com/office/drawing/2014/main" id="{6CFF5F02-7578-464E-9642-C270CE824C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3">
            <a:extLst>
              <a:ext uri="{FF2B5EF4-FFF2-40B4-BE49-F238E27FC236}">
                <a16:creationId xmlns:a16="http://schemas.microsoft.com/office/drawing/2014/main" id="{33CF9549-065A-8942-A680-0A7C7E797B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24">
            <a:extLst>
              <a:ext uri="{FF2B5EF4-FFF2-40B4-BE49-F238E27FC236}">
                <a16:creationId xmlns:a16="http://schemas.microsoft.com/office/drawing/2014/main" id="{0A05FCB2-16BD-2745-B9A1-1BBA2A16A8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ADFBED1E-879D-9C4F-BFDB-F4D21F1286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76840D8A-DA81-C34A-9534-4AF8BC58E4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DA47312-BFDE-1040-93B5-0B6011B45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id="{0289FF05-86AC-564C-A668-63658B630C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">
            <a:extLst>
              <a:ext uri="{FF2B5EF4-FFF2-40B4-BE49-F238E27FC236}">
                <a16:creationId xmlns:a16="http://schemas.microsoft.com/office/drawing/2014/main" id="{8EA42143-031A-7041-86A2-7532B4FFE0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28">
            <a:extLst>
              <a:ext uri="{FF2B5EF4-FFF2-40B4-BE49-F238E27FC236}">
                <a16:creationId xmlns:a16="http://schemas.microsoft.com/office/drawing/2014/main" id="{1E8E0255-03A6-ED47-8378-8A5A56B3D5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6CE69A8-97AE-8740-B0F1-E4DFD02CE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7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usta_valokuva_1.jpg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4"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ACFF26D-5F3D-0D42-9A5A-6CEB21A54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DF8004B4-8E24-DB4A-8549-FE72DC7C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32999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B27981-B38C-9E44-A193-139DC506ED0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DCBB4DC-077C-864B-8ACD-1EE9FBB856CF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A632EEFB-37DA-C24F-B839-4231493AA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67BE01B9-78EF-EA45-AB8F-F7BCC96D20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84218C6-8AA1-5D47-B808-3DE9D8965C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9715AF4-66D9-3340-BA44-DE25D0599F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187417B-BC6F-534A-90FD-1C2156319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8664AF8-C8C4-124B-B709-F7CF1C17FF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96BA1823-D50A-DB4E-A55F-4CFEA2821C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4F7C3EBA-E3AE-E54A-B0B6-92F00AA529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AA0B7A97-E831-B94A-90C9-4C00615FC5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553439FE-CCCB-2E42-8BB1-7BE0787E59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61C4CD2E-3056-474E-AF74-A5930884D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Freeform 1">
            <a:extLst>
              <a:ext uri="{FF2B5EF4-FFF2-40B4-BE49-F238E27FC236}">
                <a16:creationId xmlns:a16="http://schemas.microsoft.com/office/drawing/2014/main" id="{23E34EF2-724C-E548-9669-F8FB0E14C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1">
            <a:extLst>
              <a:ext uri="{FF2B5EF4-FFF2-40B4-BE49-F238E27FC236}">
                <a16:creationId xmlns:a16="http://schemas.microsoft.com/office/drawing/2014/main" id="{96A3F329-A5B7-5E47-99E7-E9A16B868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id="{53CEB2D1-3C5E-A146-877E-EFEE99F46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92D47A99-D9E2-D14E-BCB1-46672DB191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Freeform 4">
            <a:extLst>
              <a:ext uri="{FF2B5EF4-FFF2-40B4-BE49-F238E27FC236}">
                <a16:creationId xmlns:a16="http://schemas.microsoft.com/office/drawing/2014/main" id="{2EFDE36E-3692-C24D-9CC5-B5AE167146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B00DCAC5-E18D-E845-810E-9B7FF9E236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7E695C8C-157E-6242-9323-5ABC1C7081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21A80436-8C4F-6341-A7DF-53504A9948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0F6AF8D7-F1BD-5F45-881C-204A89C6D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13">
            <a:extLst>
              <a:ext uri="{FF2B5EF4-FFF2-40B4-BE49-F238E27FC236}">
                <a16:creationId xmlns:a16="http://schemas.microsoft.com/office/drawing/2014/main" id="{80F1EBC5-B90D-A347-B862-45FF4C1A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42EE993C-2973-7C41-93DC-B018879F1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15">
            <a:extLst>
              <a:ext uri="{FF2B5EF4-FFF2-40B4-BE49-F238E27FC236}">
                <a16:creationId xmlns:a16="http://schemas.microsoft.com/office/drawing/2014/main" id="{D53C3ECA-A470-E448-8BC0-59B082048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Freeform 16">
            <a:extLst>
              <a:ext uri="{FF2B5EF4-FFF2-40B4-BE49-F238E27FC236}">
                <a16:creationId xmlns:a16="http://schemas.microsoft.com/office/drawing/2014/main" id="{78202027-5E5A-304A-B238-9A8AE61E4A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17">
            <a:extLst>
              <a:ext uri="{FF2B5EF4-FFF2-40B4-BE49-F238E27FC236}">
                <a16:creationId xmlns:a16="http://schemas.microsoft.com/office/drawing/2014/main" id="{46AF743B-55E2-8040-982D-E3AAC301A2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18">
            <a:extLst>
              <a:ext uri="{FF2B5EF4-FFF2-40B4-BE49-F238E27FC236}">
                <a16:creationId xmlns:a16="http://schemas.microsoft.com/office/drawing/2014/main" id="{774A0F88-2F7A-E043-9D42-A978AFA3B3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36815992-8B8C-E94E-B4FD-DEF72D4EE7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A50F469E-DB44-D045-8FC5-08B926A1A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25">
            <a:extLst>
              <a:ext uri="{FF2B5EF4-FFF2-40B4-BE49-F238E27FC236}">
                <a16:creationId xmlns:a16="http://schemas.microsoft.com/office/drawing/2014/main" id="{20DBF2A9-DBC6-3047-A40F-A422FCE7EB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26">
            <a:extLst>
              <a:ext uri="{FF2B5EF4-FFF2-40B4-BE49-F238E27FC236}">
                <a16:creationId xmlns:a16="http://schemas.microsoft.com/office/drawing/2014/main" id="{7EABEBF4-A914-0A49-9E97-672C9FF45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27">
            <a:extLst>
              <a:ext uri="{FF2B5EF4-FFF2-40B4-BE49-F238E27FC236}">
                <a16:creationId xmlns:a16="http://schemas.microsoft.com/office/drawing/2014/main" id="{52A9FC60-BE93-C64E-97A4-243DBDA69D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57BB34BF-C9D9-9A48-A6DC-F06617B9F2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F7FA8ACE-F2E0-6346-BE00-591F225782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30">
            <a:extLst>
              <a:ext uri="{FF2B5EF4-FFF2-40B4-BE49-F238E27FC236}">
                <a16:creationId xmlns:a16="http://schemas.microsoft.com/office/drawing/2014/main" id="{B08F2E82-87C5-384F-BFA1-5F639F26EF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31">
            <a:extLst>
              <a:ext uri="{FF2B5EF4-FFF2-40B4-BE49-F238E27FC236}">
                <a16:creationId xmlns:a16="http://schemas.microsoft.com/office/drawing/2014/main" id="{3E2016CE-2C23-A344-8023-D0B2969DA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33">
            <a:extLst>
              <a:ext uri="{FF2B5EF4-FFF2-40B4-BE49-F238E27FC236}">
                <a16:creationId xmlns:a16="http://schemas.microsoft.com/office/drawing/2014/main" id="{7A6D8D44-4BDD-E543-975A-E23B6433D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3FD4A125-E17E-674E-923C-1641E903D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35">
            <a:extLst>
              <a:ext uri="{FF2B5EF4-FFF2-40B4-BE49-F238E27FC236}">
                <a16:creationId xmlns:a16="http://schemas.microsoft.com/office/drawing/2014/main" id="{5BB9F82C-142E-1743-997A-141726433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">
            <a:extLst>
              <a:ext uri="{FF2B5EF4-FFF2-40B4-BE49-F238E27FC236}">
                <a16:creationId xmlns:a16="http://schemas.microsoft.com/office/drawing/2014/main" id="{8C5B3DB3-45E5-184B-9384-186F464495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2">
            <a:extLst>
              <a:ext uri="{FF2B5EF4-FFF2-40B4-BE49-F238E27FC236}">
                <a16:creationId xmlns:a16="http://schemas.microsoft.com/office/drawing/2014/main" id="{609DCE8B-FFDB-F24A-A976-7AC5E065B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0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7" name="TextBox 196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C4DCBFF-5ECB-7846-87E9-7C23215E7715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B0AC8B33-F251-F94A-94D7-FBB30047F0AE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6CEDCB2-06D0-3441-8D21-ED37E80D58AB}"/>
              </a:ext>
            </a:extLst>
          </p:cNvPr>
          <p:cNvGrpSpPr/>
          <p:nvPr userDrawn="1"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FA13AB0-9701-7E4D-A0F5-46EA564EFC2A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1">
              <a:extLst>
                <a:ext uri="{FF2B5EF4-FFF2-40B4-BE49-F238E27FC236}">
                  <a16:creationId xmlns:a16="http://schemas.microsoft.com/office/drawing/2014/main" id="{29D29DD9-F96C-364C-982B-23D54CB5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D48A27-55CF-B345-A421-F495017E2D44}"/>
              </a:ext>
            </a:extLst>
          </p:cNvPr>
          <p:cNvGrpSpPr/>
          <p:nvPr userDrawn="1"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A032C97-8CFA-9341-8FE9-B7BA660A852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2">
              <a:extLst>
                <a:ext uri="{FF2B5EF4-FFF2-40B4-BE49-F238E27FC236}">
                  <a16:creationId xmlns:a16="http://schemas.microsoft.com/office/drawing/2014/main" id="{97578225-4F31-DA4A-9985-B28299D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5F64965-C337-F34A-AA35-82DE8A4EB161}"/>
              </a:ext>
            </a:extLst>
          </p:cNvPr>
          <p:cNvGrpSpPr/>
          <p:nvPr userDrawn="1"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B5D6483-54AA-3B40-8F60-9B30EF153684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3">
              <a:extLst>
                <a:ext uri="{FF2B5EF4-FFF2-40B4-BE49-F238E27FC236}">
                  <a16:creationId xmlns:a16="http://schemas.microsoft.com/office/drawing/2014/main" id="{58C13B54-1AD3-5349-AEFC-38C8BE48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BABAA58-B5A4-E54B-BCF1-0C5BEE2CB767}"/>
              </a:ext>
            </a:extLst>
          </p:cNvPr>
          <p:cNvGrpSpPr/>
          <p:nvPr userDrawn="1"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7AA875F-27F9-774B-A1E7-6F4A3B057F3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4">
              <a:extLst>
                <a:ext uri="{FF2B5EF4-FFF2-40B4-BE49-F238E27FC236}">
                  <a16:creationId xmlns:a16="http://schemas.microsoft.com/office/drawing/2014/main" id="{7216DC24-3EB5-4343-8778-05B8A0E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9C8B4E-41F6-AC4C-9FB6-E0FC6A139CEB}"/>
              </a:ext>
            </a:extLst>
          </p:cNvPr>
          <p:cNvGrpSpPr/>
          <p:nvPr userDrawn="1"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4617CA0-A9DE-7A4F-B554-7562720888B3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5">
              <a:extLst>
                <a:ext uri="{FF2B5EF4-FFF2-40B4-BE49-F238E27FC236}">
                  <a16:creationId xmlns:a16="http://schemas.microsoft.com/office/drawing/2014/main" id="{E900AE4D-94A3-F943-84AE-D70CF65D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9981B03-1F82-2F44-972B-F89A78081724}"/>
              </a:ext>
            </a:extLst>
          </p:cNvPr>
          <p:cNvGrpSpPr/>
          <p:nvPr userDrawn="1"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E92B6F6-B1BD-844A-905A-22BD466826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6">
              <a:extLst>
                <a:ext uri="{FF2B5EF4-FFF2-40B4-BE49-F238E27FC236}">
                  <a16:creationId xmlns:a16="http://schemas.microsoft.com/office/drawing/2014/main" id="{9082573B-E317-F140-8EEB-E4707592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334DFD-1857-BA49-9BCE-F062A10D97C0}"/>
              </a:ext>
            </a:extLst>
          </p:cNvPr>
          <p:cNvGrpSpPr/>
          <p:nvPr userDrawn="1"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630DD58-7B4F-AC42-B463-B6C3619DFD8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7">
              <a:extLst>
                <a:ext uri="{FF2B5EF4-FFF2-40B4-BE49-F238E27FC236}">
                  <a16:creationId xmlns:a16="http://schemas.microsoft.com/office/drawing/2014/main" id="{DFCFBFCA-7C46-6247-B686-96193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00A76B8-51EE-6747-91BF-1760F4D69DBA}"/>
              </a:ext>
            </a:extLst>
          </p:cNvPr>
          <p:cNvGrpSpPr/>
          <p:nvPr userDrawn="1"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66FDA9-45CB-A941-B87E-3FADCC83A973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557A5F99-59A0-3B43-8D9D-B3E8EC8E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1E3DF-78AD-0345-B045-AF7A6D656D03}"/>
              </a:ext>
            </a:extLst>
          </p:cNvPr>
          <p:cNvGrpSpPr/>
          <p:nvPr userDrawn="1"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5D414C8-9AF9-C743-BF3E-70E5FB132E84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A0CD3662-2371-134C-8738-81141C20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EF5BDC7-5B7A-D044-8B20-82A82236F77C}"/>
              </a:ext>
            </a:extLst>
          </p:cNvPr>
          <p:cNvGrpSpPr/>
          <p:nvPr userDrawn="1"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345023A-F39E-D842-A495-2E157C32B30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1">
              <a:extLst>
                <a:ext uri="{FF2B5EF4-FFF2-40B4-BE49-F238E27FC236}">
                  <a16:creationId xmlns:a16="http://schemas.microsoft.com/office/drawing/2014/main" id="{48F5C246-034E-6248-82BC-FC59C3AB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7FE1AF7-ACEF-1E49-9515-37C2C3119F70}"/>
              </a:ext>
            </a:extLst>
          </p:cNvPr>
          <p:cNvGrpSpPr/>
          <p:nvPr userDrawn="1"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5BD7AC2-2673-FB4C-96A1-44DF5B7A877C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7071F91C-9E65-DC4F-88AA-9B3A0FE3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8C91B8-11A6-0144-A2CF-D2AB6723F14E}"/>
              </a:ext>
            </a:extLst>
          </p:cNvPr>
          <p:cNvGrpSpPr/>
          <p:nvPr userDrawn="1"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79C5131B-B8E6-2646-8FA5-B85D8E3CE640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E809FA0D-AD18-DB42-A003-2F8F5A53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B24149E-4380-584C-A335-B7AD6DF4B7EE}"/>
              </a:ext>
            </a:extLst>
          </p:cNvPr>
          <p:cNvGrpSpPr/>
          <p:nvPr userDrawn="1"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A327F05-9958-074F-855E-333F99555507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A7AD6E50-A727-0446-A5E4-2C600CDB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397FECB-BD58-284C-A90D-FCF6122BE58B}"/>
              </a:ext>
            </a:extLst>
          </p:cNvPr>
          <p:cNvGrpSpPr/>
          <p:nvPr userDrawn="1"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B1DB7A6-0545-7B46-81C9-D4936358A0A4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E2075B1C-1FC3-9F4A-8CB0-C0D082F4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7986094-19E8-A549-9F48-80573CBFC661}"/>
              </a:ext>
            </a:extLst>
          </p:cNvPr>
          <p:cNvGrpSpPr/>
          <p:nvPr userDrawn="1"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5FB5A-034B-7F40-805B-142732DBF991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F7C1FD2C-A526-AA40-ABBE-F7C13A24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DC9E1B-ABBC-3742-8092-26F798656FF2}"/>
              </a:ext>
            </a:extLst>
          </p:cNvPr>
          <p:cNvGrpSpPr/>
          <p:nvPr userDrawn="1"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B1A6D13-2A50-3A4A-9F66-397794A43395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17">
              <a:extLst>
                <a:ext uri="{FF2B5EF4-FFF2-40B4-BE49-F238E27FC236}">
                  <a16:creationId xmlns:a16="http://schemas.microsoft.com/office/drawing/2014/main" id="{C2C260DD-1A2A-B943-9884-871542D8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C4FE824-7BA2-8940-BD0E-13D8B6352B76}"/>
              </a:ext>
            </a:extLst>
          </p:cNvPr>
          <p:cNvGrpSpPr/>
          <p:nvPr userDrawn="1"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A28AC6F1-B216-6146-BB0A-127868C8C5E5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3E8EDD06-0257-E647-9F1B-BA0185C7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F376780-3C93-1240-8A7C-A695C683D41F}"/>
              </a:ext>
            </a:extLst>
          </p:cNvPr>
          <p:cNvGrpSpPr/>
          <p:nvPr userDrawn="1"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54AC6B7-A3C0-B849-A650-5779944BDCC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19">
              <a:extLst>
                <a:ext uri="{FF2B5EF4-FFF2-40B4-BE49-F238E27FC236}">
                  <a16:creationId xmlns:a16="http://schemas.microsoft.com/office/drawing/2014/main" id="{27603B41-C932-EA43-9896-EC2B186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D2380C4-9B04-084E-B898-5CA47AB013A4}"/>
              </a:ext>
            </a:extLst>
          </p:cNvPr>
          <p:cNvGrpSpPr/>
          <p:nvPr userDrawn="1"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54A5DFC-9FAE-DE4E-A91E-4BA6E277CE6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20">
              <a:extLst>
                <a:ext uri="{FF2B5EF4-FFF2-40B4-BE49-F238E27FC236}">
                  <a16:creationId xmlns:a16="http://schemas.microsoft.com/office/drawing/2014/main" id="{6ED1F9BC-C0F1-354E-8DB5-31E3FE8E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C7C75A4-F34A-DB49-8A53-8C8A2AC79393}"/>
              </a:ext>
            </a:extLst>
          </p:cNvPr>
          <p:cNvGrpSpPr/>
          <p:nvPr userDrawn="1"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676DEBE-8B8A-484F-AA83-B4DB6A487787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3742BBEA-32E4-7F4C-97C6-AA2EC971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864C9D-25C9-E54A-81BB-C4B83B1FB5B1}"/>
              </a:ext>
            </a:extLst>
          </p:cNvPr>
          <p:cNvGrpSpPr/>
          <p:nvPr userDrawn="1"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B2F9B0-CC85-5F4A-A266-164F910A36E5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23">
              <a:extLst>
                <a:ext uri="{FF2B5EF4-FFF2-40B4-BE49-F238E27FC236}">
                  <a16:creationId xmlns:a16="http://schemas.microsoft.com/office/drawing/2014/main" id="{B080FD73-D6C9-0845-BC18-3121158A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4EDB6397-7F93-3047-84C7-7660C2A4DDB1}"/>
              </a:ext>
            </a:extLst>
          </p:cNvPr>
          <p:cNvGrpSpPr/>
          <p:nvPr userDrawn="1"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71D17776-553E-0B4E-875B-4EE6979982DF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31724CE6-96B8-9245-87CF-CDA97AE4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090B3E-8836-6142-825A-EAD78E885BFD}"/>
              </a:ext>
            </a:extLst>
          </p:cNvPr>
          <p:cNvGrpSpPr/>
          <p:nvPr userDrawn="1"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5A50651A-9EAF-B541-950D-6BE6756B0D05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25">
              <a:extLst>
                <a:ext uri="{FF2B5EF4-FFF2-40B4-BE49-F238E27FC236}">
                  <a16:creationId xmlns:a16="http://schemas.microsoft.com/office/drawing/2014/main" id="{579DC8F2-DECC-F246-9974-3D00F01F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1C516DA-5152-C34E-A78B-A75C5A956D7F}"/>
              </a:ext>
            </a:extLst>
          </p:cNvPr>
          <p:cNvGrpSpPr/>
          <p:nvPr userDrawn="1"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61B37E4-3350-2D4C-96FF-0E8631DCE895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6">
              <a:extLst>
                <a:ext uri="{FF2B5EF4-FFF2-40B4-BE49-F238E27FC236}">
                  <a16:creationId xmlns:a16="http://schemas.microsoft.com/office/drawing/2014/main" id="{3EAE644C-9027-4C48-9A99-0BD49E37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1D8CB4A-B981-514F-9378-334006BD4512}"/>
              </a:ext>
            </a:extLst>
          </p:cNvPr>
          <p:cNvGrpSpPr/>
          <p:nvPr userDrawn="1"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C9DBA2-FB69-5E4C-9C22-8EFA4608212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:a16="http://schemas.microsoft.com/office/drawing/2014/main" id="{7C2A4AA5-4F9A-694E-B7FC-F82AD1C5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34CEB40-26D4-9642-9569-FA08E235A512}"/>
              </a:ext>
            </a:extLst>
          </p:cNvPr>
          <p:cNvGrpSpPr/>
          <p:nvPr userDrawn="1"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CB47F82-AAD6-554B-BB6D-1D56F27FF87F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F62330E-AB92-0F42-A268-EE36E5B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CE83023-875A-A449-9892-BF570AE4E5DC}"/>
              </a:ext>
            </a:extLst>
          </p:cNvPr>
          <p:cNvGrpSpPr/>
          <p:nvPr userDrawn="1"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9584564-732E-3847-A111-FAC46C4406A8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67E2994-EDDC-1343-B7FC-FC355E5F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D621B2-AC33-8D49-A78B-15049D03CFCB}"/>
              </a:ext>
            </a:extLst>
          </p:cNvPr>
          <p:cNvGrpSpPr/>
          <p:nvPr userDrawn="1"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D9BAF75B-E73B-D84A-82FA-7FA4E7841BB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9CE237AF-C44B-0246-954E-913C337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8BFE22-48F9-1A44-8B50-C1364F139A80}"/>
              </a:ext>
            </a:extLst>
          </p:cNvPr>
          <p:cNvGrpSpPr/>
          <p:nvPr userDrawn="1"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EBA774F-8B6D-144B-B3BF-6004F74EADF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7F16C42-1FCB-8E44-A1A1-DA89F17E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1E19B2A-79F4-D34A-B696-F067A49BA743}"/>
              </a:ext>
            </a:extLst>
          </p:cNvPr>
          <p:cNvGrpSpPr/>
          <p:nvPr userDrawn="1"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A0832C4-AC50-6B44-8151-6E8D24AD9A8E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2" name="Freeform 2">
              <a:extLst>
                <a:ext uri="{FF2B5EF4-FFF2-40B4-BE49-F238E27FC236}">
                  <a16:creationId xmlns:a16="http://schemas.microsoft.com/office/drawing/2014/main" id="{52968DC1-76E1-5048-9092-A02D52D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B34E299-01E0-B745-8A16-DF74EC8F9198}"/>
              </a:ext>
            </a:extLst>
          </p:cNvPr>
          <p:cNvGrpSpPr/>
          <p:nvPr userDrawn="1"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3E4B81C-347C-9844-BEA2-87FBBC545328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196F9A01-27ED-4645-836D-B92FB029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A95C345-5793-7144-9844-2EA836B50382}"/>
              </a:ext>
            </a:extLst>
          </p:cNvPr>
          <p:cNvGrpSpPr/>
          <p:nvPr userDrawn="1"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3BA9F0F7-0734-4146-8FE8-8712B0981FF4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8" name="Freeform 4">
              <a:extLst>
                <a:ext uri="{FF2B5EF4-FFF2-40B4-BE49-F238E27FC236}">
                  <a16:creationId xmlns:a16="http://schemas.microsoft.com/office/drawing/2014/main" id="{4751043F-E6F9-1B4D-8B3F-2011AE43A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635C2CDA-112C-364C-A3AC-83A5230805D8}"/>
              </a:ext>
            </a:extLst>
          </p:cNvPr>
          <p:cNvGrpSpPr/>
          <p:nvPr userDrawn="1"/>
        </p:nvGrpSpPr>
        <p:grpSpPr>
          <a:xfrm>
            <a:off x="9558004" y="547973"/>
            <a:ext cx="710291" cy="710292"/>
            <a:chOff x="8058987" y="621970"/>
            <a:chExt cx="710291" cy="710292"/>
          </a:xfrm>
        </p:grpSpPr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7D044DB2-95F7-7044-8FB5-EB218CFB5C10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15BA8638-942F-3947-9ED1-2CD85061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501" y="732641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D78C3F-B65F-8C4C-A24E-368E873B99F2}"/>
              </a:ext>
            </a:extLst>
          </p:cNvPr>
          <p:cNvGrpSpPr/>
          <p:nvPr userDrawn="1"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8D5D4EE-D065-7C41-BF0C-C79BB5F11F75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4" name="Freeform 8">
              <a:extLst>
                <a:ext uri="{FF2B5EF4-FFF2-40B4-BE49-F238E27FC236}">
                  <a16:creationId xmlns:a16="http://schemas.microsoft.com/office/drawing/2014/main" id="{406F3BF7-EA9F-7B4A-9060-B2026A6E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4948C87-B1FC-6140-9FFA-BE30D6E3D5F4}"/>
              </a:ext>
            </a:extLst>
          </p:cNvPr>
          <p:cNvGrpSpPr/>
          <p:nvPr userDrawn="1"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1605C57-12B5-C648-B7DF-8EDA921370E3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B0F249D3-68FF-3244-B5D9-0B92578C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952709D-1780-5F43-AC59-E2EAD7D22ABB}"/>
              </a:ext>
            </a:extLst>
          </p:cNvPr>
          <p:cNvGrpSpPr/>
          <p:nvPr userDrawn="1"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F44BDAB0-3CFF-034D-AA37-AD8F11D63FC2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D6A1595F-E230-DD46-95A2-B8CE778E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5E876EC-213F-1949-9A82-AA0D6A06F6FF}"/>
              </a:ext>
            </a:extLst>
          </p:cNvPr>
          <p:cNvGrpSpPr/>
          <p:nvPr userDrawn="1"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8D7306DD-EDAF-104D-A7E6-C858ED4B7675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9FECEF99-6E94-AE4F-9F6D-8DCA7EE4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409495-990E-B34A-9831-4BF86B4348D8}"/>
              </a:ext>
            </a:extLst>
          </p:cNvPr>
          <p:cNvGrpSpPr/>
          <p:nvPr userDrawn="1"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E8D5E8B-B768-BE4E-8109-8CE95186B3E0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6" name="Freeform 19">
              <a:extLst>
                <a:ext uri="{FF2B5EF4-FFF2-40B4-BE49-F238E27FC236}">
                  <a16:creationId xmlns:a16="http://schemas.microsoft.com/office/drawing/2014/main" id="{0C85BCA7-85BD-E44A-9D9A-728E87B2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F1888FE-2EE8-1348-AE32-168616EA6010}"/>
              </a:ext>
            </a:extLst>
          </p:cNvPr>
          <p:cNvGrpSpPr/>
          <p:nvPr userDrawn="1"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38B5F61-5899-C149-A0B5-A20B620A9771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9" name="Freeform 20">
              <a:extLst>
                <a:ext uri="{FF2B5EF4-FFF2-40B4-BE49-F238E27FC236}">
                  <a16:creationId xmlns:a16="http://schemas.microsoft.com/office/drawing/2014/main" id="{504C49D1-C4C4-5F41-AACA-EE27B09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4975861-7630-4C45-9CDC-EC82806AA0FE}"/>
              </a:ext>
            </a:extLst>
          </p:cNvPr>
          <p:cNvGrpSpPr/>
          <p:nvPr userDrawn="1"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1D9F3F82-C1BB-A245-AEE7-52112685334A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F800D6D-85D8-E342-8AAC-6516DA47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CEB18AF-A3E8-474C-847F-CE5B85DF75DB}"/>
              </a:ext>
            </a:extLst>
          </p:cNvPr>
          <p:cNvGrpSpPr/>
          <p:nvPr userDrawn="1"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13EF3A8-7749-5A46-ADA4-5FA933012D95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FDCA9B98-DBDD-9F40-8022-2493921A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343BF26-5E36-AF4E-A15C-18B687F42AFF}"/>
              </a:ext>
            </a:extLst>
          </p:cNvPr>
          <p:cNvGrpSpPr/>
          <p:nvPr userDrawn="1"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40AE5E5E-CF77-C44D-AACC-8365F39E268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8" name="Freeform 9">
              <a:extLst>
                <a:ext uri="{FF2B5EF4-FFF2-40B4-BE49-F238E27FC236}">
                  <a16:creationId xmlns:a16="http://schemas.microsoft.com/office/drawing/2014/main" id="{054BFDFC-517A-4E40-A90F-3EECD02F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EA3A449-777F-D344-8D82-D2B10215B1FD}"/>
              </a:ext>
            </a:extLst>
          </p:cNvPr>
          <p:cNvGrpSpPr/>
          <p:nvPr userDrawn="1"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8890F37-E959-C345-B92B-5E7307881EDF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1" name="Freeform 10">
              <a:extLst>
                <a:ext uri="{FF2B5EF4-FFF2-40B4-BE49-F238E27FC236}">
                  <a16:creationId xmlns:a16="http://schemas.microsoft.com/office/drawing/2014/main" id="{B605D926-D835-C444-8802-929131F7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6DDDCA8F-B29B-C642-8913-C6C99742B72E}"/>
              </a:ext>
            </a:extLst>
          </p:cNvPr>
          <p:cNvGrpSpPr/>
          <p:nvPr userDrawn="1"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63BB19B-98BA-4049-BAF1-1E5B383570C2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4" name="Freeform 11">
              <a:extLst>
                <a:ext uri="{FF2B5EF4-FFF2-40B4-BE49-F238E27FC236}">
                  <a16:creationId xmlns:a16="http://schemas.microsoft.com/office/drawing/2014/main" id="{235BCA30-4B49-BA41-BCCA-504FFC5B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411A889-B115-DE42-BF59-EC579C6D40DB}"/>
              </a:ext>
            </a:extLst>
          </p:cNvPr>
          <p:cNvGrpSpPr/>
          <p:nvPr userDrawn="1"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F5D6D31E-8559-2D4D-A357-E577006B612E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7" name="Freeform 32">
              <a:extLst>
                <a:ext uri="{FF2B5EF4-FFF2-40B4-BE49-F238E27FC236}">
                  <a16:creationId xmlns:a16="http://schemas.microsoft.com/office/drawing/2014/main" id="{34A5AF02-6098-0A4E-B84B-6B4EA883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8495C9F-5019-B949-AF2C-2453299E516C}"/>
              </a:ext>
            </a:extLst>
          </p:cNvPr>
          <p:cNvGrpSpPr/>
          <p:nvPr userDrawn="1"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CE8246-7950-8742-967A-D9DD07FC8C05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0" name="Freeform 1">
              <a:extLst>
                <a:ext uri="{FF2B5EF4-FFF2-40B4-BE49-F238E27FC236}">
                  <a16:creationId xmlns:a16="http://schemas.microsoft.com/office/drawing/2014/main" id="{371AF561-179F-B14C-BD33-7AF3A0A5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E882B540-E4DC-C449-B856-238C5DBF3612}"/>
              </a:ext>
            </a:extLst>
          </p:cNvPr>
          <p:cNvGrpSpPr/>
          <p:nvPr userDrawn="1"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BDB9DC9-7F15-3344-B22B-240850AEE0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3" name="Freeform 28">
              <a:extLst>
                <a:ext uri="{FF2B5EF4-FFF2-40B4-BE49-F238E27FC236}">
                  <a16:creationId xmlns:a16="http://schemas.microsoft.com/office/drawing/2014/main" id="{BD35852D-9C28-3440-A166-F10059D7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0F6B327-65DD-AB4D-8520-9F495304A1D0}"/>
              </a:ext>
            </a:extLst>
          </p:cNvPr>
          <p:cNvGrpSpPr/>
          <p:nvPr userDrawn="1"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DE197954-3CF8-2E4F-B531-B5C2182BDB67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6" name="Freeform 5">
              <a:extLst>
                <a:ext uri="{FF2B5EF4-FFF2-40B4-BE49-F238E27FC236}">
                  <a16:creationId xmlns:a16="http://schemas.microsoft.com/office/drawing/2014/main" id="{0DD406A3-ADAA-6842-9649-C38159FA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96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TextBox 17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C4C50BA-897F-3549-8259-927A6255845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60C3593-12D5-6D4B-A61D-49A3C431BCD5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447D92D-70C6-DB4C-A99A-B8BD25D26D3F}"/>
              </a:ext>
            </a:extLst>
          </p:cNvPr>
          <p:cNvGrpSpPr/>
          <p:nvPr userDrawn="1"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E0DD764-2A96-EE46-832D-3CA4536140E8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F7DBA2B3-6A7A-E047-B7F0-87E0FFE9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67FFBCE-FE7C-2743-82B3-38E970D5FB5F}"/>
              </a:ext>
            </a:extLst>
          </p:cNvPr>
          <p:cNvGrpSpPr/>
          <p:nvPr userDrawn="1"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1185912-2077-AA47-97E0-12E3798698E9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7B44CDC-5895-BF4D-BA25-25602E8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3C777FA-2404-734E-BAD0-5B2E5B227237}"/>
              </a:ext>
            </a:extLst>
          </p:cNvPr>
          <p:cNvGrpSpPr/>
          <p:nvPr userDrawn="1"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34CB13C-156E-3840-A690-336646A67A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A48F7B-2226-F84C-848F-FADA967E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CEA429-9F85-7F42-B68C-B3E9A22AD0DC}"/>
              </a:ext>
            </a:extLst>
          </p:cNvPr>
          <p:cNvGrpSpPr/>
          <p:nvPr userDrawn="1"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B731201-D543-5B48-9D8A-B1A57491614C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2F85AA6-AB18-6643-B24A-4E9C9553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54B44D-3E5E-7243-BC5F-039849E3398A}"/>
              </a:ext>
            </a:extLst>
          </p:cNvPr>
          <p:cNvGrpSpPr/>
          <p:nvPr userDrawn="1"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3235D46-2B63-D841-A8A4-7BDCC89632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1808BC1-DCE5-374A-8D5E-F6A1481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E758BA9-669C-4C40-98B6-480F726A1E99}"/>
              </a:ext>
            </a:extLst>
          </p:cNvPr>
          <p:cNvGrpSpPr/>
          <p:nvPr userDrawn="1"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DD08CDF-8C37-9047-976F-8A9DD3AF55D1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55A64B4E-D645-6D41-9C70-52201068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4E5F321-F439-8E4C-8434-CCB8B27F4B45}"/>
              </a:ext>
            </a:extLst>
          </p:cNvPr>
          <p:cNvGrpSpPr/>
          <p:nvPr userDrawn="1"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6771CA-C7EA-C641-9C63-AE6B2092621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5" name="Freeform 1">
              <a:extLst>
                <a:ext uri="{FF2B5EF4-FFF2-40B4-BE49-F238E27FC236}">
                  <a16:creationId xmlns:a16="http://schemas.microsoft.com/office/drawing/2014/main" id="{D23E7050-FA9A-2D47-8FA6-865C7498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BF41C4-07D4-014D-BF8A-946D424F0F59}"/>
              </a:ext>
            </a:extLst>
          </p:cNvPr>
          <p:cNvGrpSpPr/>
          <p:nvPr userDrawn="1"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4E69F756-EE45-6A48-BAC5-78DF247B645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C8295E4-D4A7-E34A-9870-17744027E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E006FD-D904-9746-80CA-106601E5E74F}"/>
              </a:ext>
            </a:extLst>
          </p:cNvPr>
          <p:cNvGrpSpPr/>
          <p:nvPr userDrawn="1"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304C805-17B2-5E48-AC40-8F04DCD40BFE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1" name="Freeform 9">
              <a:extLst>
                <a:ext uri="{FF2B5EF4-FFF2-40B4-BE49-F238E27FC236}">
                  <a16:creationId xmlns:a16="http://schemas.microsoft.com/office/drawing/2014/main" id="{EBC82E80-4E45-0644-AD21-77F0F6BE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251C479-4209-0C45-9493-DE7920EF4A2D}"/>
              </a:ext>
            </a:extLst>
          </p:cNvPr>
          <p:cNvGrpSpPr/>
          <p:nvPr userDrawn="1"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13C4610-E015-CF41-9F49-2AD1E6283C74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F4666598-DA6E-2E4A-A779-AE415249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2CBBECD-FF39-4940-87EC-65068D19E6C6}"/>
              </a:ext>
            </a:extLst>
          </p:cNvPr>
          <p:cNvGrpSpPr/>
          <p:nvPr userDrawn="1"/>
        </p:nvGrpSpPr>
        <p:grpSpPr>
          <a:xfrm>
            <a:off x="1846335" y="5060728"/>
            <a:ext cx="710291" cy="710292"/>
            <a:chOff x="384795" y="4528578"/>
            <a:chExt cx="710291" cy="710292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85A60059-A3C8-6944-99BE-CBDEAA2188C7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7" name="Freeform 12">
              <a:extLst>
                <a:ext uri="{FF2B5EF4-FFF2-40B4-BE49-F238E27FC236}">
                  <a16:creationId xmlns:a16="http://schemas.microsoft.com/office/drawing/2014/main" id="{376DDC07-EBBC-C549-B681-1FFE45A1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706B840-6995-7246-BCF4-23C324E81E00}"/>
              </a:ext>
            </a:extLst>
          </p:cNvPr>
          <p:cNvGrpSpPr/>
          <p:nvPr userDrawn="1"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C2EF977-8762-6B4B-94FA-2F772C86EE13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0" name="Freeform 1">
              <a:extLst>
                <a:ext uri="{FF2B5EF4-FFF2-40B4-BE49-F238E27FC236}">
                  <a16:creationId xmlns:a16="http://schemas.microsoft.com/office/drawing/2014/main" id="{EC7F452B-C48F-AF40-BD7E-09271EBE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9C9635D-FBE9-374F-B7E0-695EDA9ADAAB}"/>
              </a:ext>
            </a:extLst>
          </p:cNvPr>
          <p:cNvGrpSpPr/>
          <p:nvPr userDrawn="1"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E1BC3FB-F447-8246-8A8C-9972FAB9723C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3" name="Freeform 1">
              <a:extLst>
                <a:ext uri="{FF2B5EF4-FFF2-40B4-BE49-F238E27FC236}">
                  <a16:creationId xmlns:a16="http://schemas.microsoft.com/office/drawing/2014/main" id="{F136CFDC-2618-7D4E-A9AC-40F16445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BB5E65-99E3-8E4F-B752-052870452C60}"/>
              </a:ext>
            </a:extLst>
          </p:cNvPr>
          <p:cNvGrpSpPr/>
          <p:nvPr userDrawn="1"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E20744B8-7044-F041-993B-79999B352B00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15F98971-5DE1-2A41-888F-D03B472B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6D61B31-2C39-1A4B-AF71-C060397ABDF0}"/>
              </a:ext>
            </a:extLst>
          </p:cNvPr>
          <p:cNvGrpSpPr/>
          <p:nvPr userDrawn="1"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0FCEFB-2E21-D740-8A01-14CE63CFB38D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7FFA4FC0-DB11-6746-84E7-24545ABF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12A06A7-FAFB-2F49-B789-D3BB9D8C695B}"/>
              </a:ext>
            </a:extLst>
          </p:cNvPr>
          <p:cNvGrpSpPr/>
          <p:nvPr userDrawn="1"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1EE1910-E7E0-0A46-B743-828D7FB1788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2" name="Freeform 4">
              <a:extLst>
                <a:ext uri="{FF2B5EF4-FFF2-40B4-BE49-F238E27FC236}">
                  <a16:creationId xmlns:a16="http://schemas.microsoft.com/office/drawing/2014/main" id="{FBACE303-E458-8143-AAE7-3DD9110C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4E63E74-F37F-B042-9A5B-C0871937AA6D}"/>
              </a:ext>
            </a:extLst>
          </p:cNvPr>
          <p:cNvGrpSpPr/>
          <p:nvPr userDrawn="1"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972CEA-99EB-5D47-AAE5-35F6121B7E7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A3684CED-5FBE-D54C-9BD0-0E98CB33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FC6A7C6-2D62-1346-B076-D963D2FA033D}"/>
              </a:ext>
            </a:extLst>
          </p:cNvPr>
          <p:cNvGrpSpPr/>
          <p:nvPr userDrawn="1"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BB6C66D-016E-D647-ACBC-64FA87A32FB2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8DA43DDB-6945-5242-BFA4-7491EF4B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94A4D33-ADB9-FA43-BF8C-4238B96B16DF}"/>
              </a:ext>
            </a:extLst>
          </p:cNvPr>
          <p:cNvGrpSpPr/>
          <p:nvPr userDrawn="1"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01CEDB0-26BF-B046-BB72-DE70B14AFE07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4ABBA018-2699-7545-AEF8-507FDCA4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00526CE-1242-074E-8A5D-291AE6D95787}"/>
              </a:ext>
            </a:extLst>
          </p:cNvPr>
          <p:cNvGrpSpPr/>
          <p:nvPr userDrawn="1"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6BA48D3-75B3-224F-9B8A-8B57F5CBF677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5EB9B19D-5A42-5E41-B2D0-CED38DBC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DEBB55-3EB7-2F41-8730-A244030EF034}"/>
              </a:ext>
            </a:extLst>
          </p:cNvPr>
          <p:cNvGrpSpPr/>
          <p:nvPr userDrawn="1"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C4D773E8-5FFA-1C4F-AE6E-C75666905BC5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CBFCF0B9-9700-504F-A54E-72D28C68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41C89E1-8D3C-C446-B100-B30B68749B99}"/>
              </a:ext>
            </a:extLst>
          </p:cNvPr>
          <p:cNvGrpSpPr/>
          <p:nvPr userDrawn="1"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09DCBB6-62CF-8D41-8A54-68F65E5C94DB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14">
              <a:extLst>
                <a:ext uri="{FF2B5EF4-FFF2-40B4-BE49-F238E27FC236}">
                  <a16:creationId xmlns:a16="http://schemas.microsoft.com/office/drawing/2014/main" id="{4528E8E4-9AB8-824D-9426-18A9FA82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22C9FCE-50BA-2443-AEC5-4D70718CD0B1}"/>
              </a:ext>
            </a:extLst>
          </p:cNvPr>
          <p:cNvGrpSpPr/>
          <p:nvPr userDrawn="1"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344E692-4AF3-644A-BEC1-28C4D99D24DF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9C6ACD52-9C0D-1243-85C1-8866B432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F6DA4A4-2492-B847-9028-435852932E14}"/>
              </a:ext>
            </a:extLst>
          </p:cNvPr>
          <p:cNvGrpSpPr/>
          <p:nvPr userDrawn="1"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3A07724-3C08-FD47-B1BC-E25C1D952B2A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16">
              <a:extLst>
                <a:ext uri="{FF2B5EF4-FFF2-40B4-BE49-F238E27FC236}">
                  <a16:creationId xmlns:a16="http://schemas.microsoft.com/office/drawing/2014/main" id="{B7BF94FE-B721-114E-9B23-25D0C032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B7820B-C58A-C14F-80EC-DFB0435EF43B}"/>
              </a:ext>
            </a:extLst>
          </p:cNvPr>
          <p:cNvGrpSpPr/>
          <p:nvPr userDrawn="1"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3B09B99-2133-3A41-9241-35579DB01D05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17">
              <a:extLst>
                <a:ext uri="{FF2B5EF4-FFF2-40B4-BE49-F238E27FC236}">
                  <a16:creationId xmlns:a16="http://schemas.microsoft.com/office/drawing/2014/main" id="{98EB210D-F7F8-CB48-A8E4-C2544434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A15AAC4-3BFE-164B-B279-305BC6D0D35B}"/>
              </a:ext>
            </a:extLst>
          </p:cNvPr>
          <p:cNvGrpSpPr/>
          <p:nvPr userDrawn="1"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C495D38D-BD0A-0C4C-92F9-2CCCC2BFB8D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8">
              <a:extLst>
                <a:ext uri="{FF2B5EF4-FFF2-40B4-BE49-F238E27FC236}">
                  <a16:creationId xmlns:a16="http://schemas.microsoft.com/office/drawing/2014/main" id="{6A33C0C7-7C6D-2643-8770-7EA8975E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5C051EF-BCB8-AF44-BAF9-141F17B72AB4}"/>
              </a:ext>
            </a:extLst>
          </p:cNvPr>
          <p:cNvGrpSpPr/>
          <p:nvPr userDrawn="1"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E3182AC-4909-434E-B36A-C353AF1211CE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21">
              <a:extLst>
                <a:ext uri="{FF2B5EF4-FFF2-40B4-BE49-F238E27FC236}">
                  <a16:creationId xmlns:a16="http://schemas.microsoft.com/office/drawing/2014/main" id="{482FB653-74DD-3F42-BB51-B7988C6B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10CC5489-1346-D44F-9980-6A10A001A0C9}"/>
              </a:ext>
            </a:extLst>
          </p:cNvPr>
          <p:cNvGrpSpPr/>
          <p:nvPr userDrawn="1"/>
        </p:nvGrpSpPr>
        <p:grpSpPr>
          <a:xfrm>
            <a:off x="1838879" y="4062353"/>
            <a:ext cx="710291" cy="710292"/>
            <a:chOff x="377339" y="3530203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8F4C18E8-C0B2-1842-BE9F-99DF3251702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8" name="Freeform 22">
              <a:extLst>
                <a:ext uri="{FF2B5EF4-FFF2-40B4-BE49-F238E27FC236}">
                  <a16:creationId xmlns:a16="http://schemas.microsoft.com/office/drawing/2014/main" id="{7DD56C49-F6F9-4241-AABB-45A6F6533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1F42C24-013D-8C46-909B-3CEFFA795C5E}"/>
              </a:ext>
            </a:extLst>
          </p:cNvPr>
          <p:cNvGrpSpPr/>
          <p:nvPr userDrawn="1"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9709E10-3D51-2345-A2B3-790C922A92ED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39AB3E81-FDFD-5C49-9C17-02881F1C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A4A88-2080-E543-8545-5A79B508419E}"/>
              </a:ext>
            </a:extLst>
          </p:cNvPr>
          <p:cNvGrpSpPr/>
          <p:nvPr userDrawn="1"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FB853FE-3F11-6748-A651-4FA2CF2E660F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F46A114E-DB53-6341-8273-5EFBF535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C3A065-6281-254F-9058-DF2307641C5A}"/>
              </a:ext>
            </a:extLst>
          </p:cNvPr>
          <p:cNvGrpSpPr/>
          <p:nvPr userDrawn="1"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4FEC96C-DC70-F441-B656-30EB287A8D9D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A3B94DE8-5978-8245-A3C0-817CD744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755D25A-9BA7-024A-8ED5-BF51E45CE7F8}"/>
              </a:ext>
            </a:extLst>
          </p:cNvPr>
          <p:cNvGrpSpPr/>
          <p:nvPr userDrawn="1"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9317E95-E949-CA45-81E4-9FE0554CD89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3A44ECBF-0521-3D40-BCF8-9A515FCC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FC95E72-C657-0F42-8724-AFCB71D1BF49}"/>
              </a:ext>
            </a:extLst>
          </p:cNvPr>
          <p:cNvGrpSpPr/>
          <p:nvPr userDrawn="1"/>
        </p:nvGrpSpPr>
        <p:grpSpPr>
          <a:xfrm>
            <a:off x="1837455" y="3030776"/>
            <a:ext cx="710291" cy="710292"/>
            <a:chOff x="375915" y="2498626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81CE69A0-B9D9-CF4F-86F3-34FFB9CDC2AD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3" name="Freeform 29">
              <a:extLst>
                <a:ext uri="{FF2B5EF4-FFF2-40B4-BE49-F238E27FC236}">
                  <a16:creationId xmlns:a16="http://schemas.microsoft.com/office/drawing/2014/main" id="{D8649D40-A7F9-F542-83F2-2CA19D8EA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8ACAEDA-3235-C342-B676-50C3587EA0D9}"/>
              </a:ext>
            </a:extLst>
          </p:cNvPr>
          <p:cNvGrpSpPr/>
          <p:nvPr userDrawn="1"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DDD3E8-639A-FC4F-BC41-F40B0E1F2E98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30">
              <a:extLst>
                <a:ext uri="{FF2B5EF4-FFF2-40B4-BE49-F238E27FC236}">
                  <a16:creationId xmlns:a16="http://schemas.microsoft.com/office/drawing/2014/main" id="{A993D651-127E-A140-92C2-8124B543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CA080D3-D385-3C4F-9A95-E2C36D3F6698}"/>
              </a:ext>
            </a:extLst>
          </p:cNvPr>
          <p:cNvGrpSpPr/>
          <p:nvPr userDrawn="1"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95621C7B-60DC-A443-8024-6AE1267F6815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31">
              <a:extLst>
                <a:ext uri="{FF2B5EF4-FFF2-40B4-BE49-F238E27FC236}">
                  <a16:creationId xmlns:a16="http://schemas.microsoft.com/office/drawing/2014/main" id="{ABACCCF3-3FB9-B448-BFC5-77483F81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549D643-DAAA-E546-A302-ACE893675319}"/>
              </a:ext>
            </a:extLst>
          </p:cNvPr>
          <p:cNvGrpSpPr/>
          <p:nvPr userDrawn="1"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08F11FF-39BD-9E4A-8B14-BE2643AD5A1E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33">
              <a:extLst>
                <a:ext uri="{FF2B5EF4-FFF2-40B4-BE49-F238E27FC236}">
                  <a16:creationId xmlns:a16="http://schemas.microsoft.com/office/drawing/2014/main" id="{EB4FF552-D4BA-DF4D-8478-DD168C59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8E01727-B427-294B-A4A2-B71ECCE74FFA}"/>
              </a:ext>
            </a:extLst>
          </p:cNvPr>
          <p:cNvGrpSpPr/>
          <p:nvPr userDrawn="1"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40AF665-E06C-1342-9A36-F8DC246036E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F8F67666-8668-6545-80E8-97FD9AD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0F714E-D28E-F548-954A-EB8870509155}"/>
              </a:ext>
            </a:extLst>
          </p:cNvPr>
          <p:cNvGrpSpPr/>
          <p:nvPr userDrawn="1"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9952144-EA4B-DA48-862D-4EF750A11288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35">
              <a:extLst>
                <a:ext uri="{FF2B5EF4-FFF2-40B4-BE49-F238E27FC236}">
                  <a16:creationId xmlns:a16="http://schemas.microsoft.com/office/drawing/2014/main" id="{AEEAAEC6-C18D-5C47-BA1F-EAD5A1D3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5DDF5BE-4372-BF4B-B6DC-AC2AB8DC7485}"/>
              </a:ext>
            </a:extLst>
          </p:cNvPr>
          <p:cNvGrpSpPr/>
          <p:nvPr userDrawn="1"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AF9E8C-18EF-934A-8C3F-7FCECF1DB4C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1">
              <a:extLst>
                <a:ext uri="{FF2B5EF4-FFF2-40B4-BE49-F238E27FC236}">
                  <a16:creationId xmlns:a16="http://schemas.microsoft.com/office/drawing/2014/main" id="{59876C4C-753A-524F-B58D-DFEC7121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D467C9C-5B10-6546-BE79-AB56A93BBBEE}"/>
              </a:ext>
            </a:extLst>
          </p:cNvPr>
          <p:cNvGrpSpPr/>
          <p:nvPr userDrawn="1"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49A1D4B-6765-1A46-9673-A8C84EB69CF2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414F1251-0FB3-7C41-8330-2E737B2E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8922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092185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371716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7340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778742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052402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186091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9143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EECEB-BA86-4A4B-AD96-30C725B85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5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550143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720796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643333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841117-7FAF-40D9-B16B-FCB505ED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0D68FC3-A2FB-4752-9BCA-B66D7B516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BAD084-7334-4F33-B288-25507F79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92C4-6860-42CD-B7EC-11260920027E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071C46-2FEC-4816-AE1A-03E74296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17486D-3774-4E91-B34F-55008CF3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8AD9-D24D-40C2-96C1-63F667C0F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841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C79735-5782-4527-B91F-F9FFF3C72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D6A85F-36DE-42A1-9461-40F59C942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F265AA-532E-4624-88E5-BB5D61DB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92C4-6860-42CD-B7EC-11260920027E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FA192D-2462-458E-BE65-AD003CD5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61BBDB-C245-48E6-A3E3-1D01B427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8AD9-D24D-40C2-96C1-63F667C0F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6950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777A18-8E21-43E6-9A53-0EC148BA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4B1790-B03C-47C3-B6B5-6987168A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C5E88A-BC05-49A1-9F58-591A2BF0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92C4-6860-42CD-B7EC-11260920027E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49E76D-23A5-4353-A0E0-4B7AA04D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02AA72-A19F-4C3B-9738-195D628E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8AD9-D24D-40C2-96C1-63F667C0F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941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E6660-CBC9-4387-BB44-02609F72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CE823E-CE5E-49DF-8668-E251C871E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6A4F06-EE4A-4570-A155-D53DDC4FC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541D55-4969-4E42-813D-CF114B67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92C4-6860-42CD-B7EC-11260920027E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E69F007-D66F-4941-9780-4B67DCFD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6F821B-3439-4CC9-9763-7AC0EC40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8AD9-D24D-40C2-96C1-63F667C0F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876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25C219-B897-4F3C-B278-48942860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BCDAF2-0357-4055-AFF7-DEFF14CF1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117A43-6B21-4C59-BF16-F7D0DEABA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A5F5B90-238A-4B5F-8207-7FD68368A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20C09C5-56B1-4479-9976-2F58D2693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CB726D4-3E9E-454D-A59F-5AED3BA2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92C4-6860-42CD-B7EC-11260920027E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F253CA3-8D5A-46BC-8882-4680C51C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40FCDB-7EAE-42BB-95C5-514BB46A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8AD9-D24D-40C2-96C1-63F667C0F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724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C87E77-7255-44BA-8E1A-B4B71DE61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769297A-0A7E-4083-A756-3789432B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92C4-6860-42CD-B7EC-11260920027E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EAA0BE3-5992-4221-A7CB-31EC6A94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C3971D3-53BC-43C4-887F-CE74A280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8AD9-D24D-40C2-96C1-63F667C0F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138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68A6AB1-8003-4FF5-8B68-D2CF8D9A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92C4-6860-42CD-B7EC-11260920027E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A6AC4A4-A466-46F4-97F0-D1D2B27C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4A49043-E4CA-44EC-8841-A2B83410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8AD9-D24D-40C2-96C1-63F667C0F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25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347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001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0CCB7-3CF1-4996-9DDB-7977F0B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A98AD2-818D-4105-A28B-EB2783636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C4FF408-1E40-4DC6-893B-C2CB4B430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FAAB81-3B81-4A8F-847C-066D54A9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92C4-6860-42CD-B7EC-11260920027E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E6A950B-5824-4EE9-BD49-C4E5F2ED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9FBE9CF-0951-4B89-8BEF-C0822526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8AD9-D24D-40C2-96C1-63F667C0F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241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258C7E-71C7-4C09-9ECE-71AC7B5B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290EC02-B45A-48E5-BC51-AA6BADE45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FF11973-A5FA-476E-A611-CE1586CC5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096C2B8-793E-4E2D-A5DE-692CC894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92C4-6860-42CD-B7EC-11260920027E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27DA3CE-DE9C-4334-B9C7-A713D0E9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2B98F95-B6BD-4630-8553-3DAD6950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8AD9-D24D-40C2-96C1-63F667C0F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2101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37DAF3-4471-4799-9834-DD0AD70B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469A70F-A89D-494F-8E1B-078DC683F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047267-6411-4A75-8607-12B07004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92C4-6860-42CD-B7EC-11260920027E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AE8600-2F0E-4633-BD8D-E58AF33C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C8DD6E-C5A6-43D1-8F24-07B5EF2A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8AD9-D24D-40C2-96C1-63F667C0F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27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B05989C-0092-4672-8FAD-7411DD457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F90BA26-271F-47AA-AC74-C71FC73D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EEDDD1-AAA5-4CDA-9AC4-ED947349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92C4-6860-42CD-B7EC-11260920027E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2BE959-A26E-4661-BAF6-C6F94101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B5BB23-8F33-4B4B-BA9D-64548C3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8AD9-D24D-40C2-96C1-63F667C0F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48179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 | Titteli ja päiväys tarvittaessa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859557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99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usta_valokuva_1.jpg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4"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ACFF26D-5F3D-0D42-9A5A-6CEB21A54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DF8004B4-8E24-DB4A-8549-FE72DC7C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234014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EECEB-BA86-4A4B-AD96-30C725B85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5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51706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925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00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96884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58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0246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589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87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9807A-2B30-004F-81F5-6CAE502E8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9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8B6568-BCEC-F94F-9A8F-A0E945530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347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aksi sisältökohdet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FD5C4-5149-B144-B9DC-8ABF69B5F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44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5A229-F37E-F647-B3B4-01FA76260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720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365133"/>
            <a:ext cx="5277898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20720-FE7A-3942-9B4A-CDEC5DA87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69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/>
            <a:ahLst/>
            <a:cxnLst/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0" y="6800385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07891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226983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72955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618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316712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29559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3098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479D4-ED15-424C-B361-48B1C8E0F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102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8849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51107-518E-0848-8A4A-2D160A11E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680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094343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EAC07-B5D1-DB49-947B-CB0EFA934007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DDBEA-3F95-2B44-8067-19E248A7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205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2381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19224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34059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32760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19603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34438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31788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18631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33466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2703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997FB-D6BB-C741-A6CD-BF5CE858B876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E3F0D-1A17-384C-AB20-0E3597123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577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3181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C1178F-D3D4-1145-9D49-3C6A608506E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A55E4EB-C19D-EE48-9211-F68929ACCCCC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</a:t>
            </a:r>
            <a:r>
              <a:rPr lang="fi-FI" sz="1800" dirty="0"/>
              <a:t> ovat kopioitavissa Master-sivuilta.</a:t>
            </a:r>
          </a:p>
        </p:txBody>
      </p:sp>
      <p:sp>
        <p:nvSpPr>
          <p:cNvPr id="150" name="Freeform 1">
            <a:extLst>
              <a:ext uri="{FF2B5EF4-FFF2-40B4-BE49-F238E27FC236}">
                <a16:creationId xmlns:a16="http://schemas.microsoft.com/office/drawing/2014/main" id="{D3C7164A-7353-3C44-9EB2-314361ECE3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2">
            <a:extLst>
              <a:ext uri="{FF2B5EF4-FFF2-40B4-BE49-F238E27FC236}">
                <a16:creationId xmlns:a16="http://schemas.microsoft.com/office/drawing/2014/main" id="{FD53ED48-3EDD-4E48-AC7E-FD94D6C9B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3">
            <a:extLst>
              <a:ext uri="{FF2B5EF4-FFF2-40B4-BE49-F238E27FC236}">
                <a16:creationId xmlns:a16="http://schemas.microsoft.com/office/drawing/2014/main" id="{BAAAC8E3-4EDA-3E48-99C0-C7CA6DDCD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4">
            <a:extLst>
              <a:ext uri="{FF2B5EF4-FFF2-40B4-BE49-F238E27FC236}">
                <a16:creationId xmlns:a16="http://schemas.microsoft.com/office/drawing/2014/main" id="{531DAB78-E84B-2A4A-9D43-7CD7D1B608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F0E51CAE-F817-D140-AF1C-AC51C4F0F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B695D6A2-9D46-8F4F-B349-0FA5628726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C2A7597A-3DE2-BE4C-93B1-B4AA122076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CAD513B-BCDD-3F46-8D5E-83C0BE4DA4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8EDAA060-637C-5043-A3CB-42805D105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216094D3-6728-6B4D-A942-2E17A5FDCB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A47FD1BC-F82A-BA47-8F6B-B3242FC8C2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318C8368-4070-7647-BD91-85CBB1680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E972E404-D6EA-7040-A7A3-66C600269C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DFE63919-936D-6D41-ACE4-42180056EC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13DCF8E7-DC95-0B48-8A68-C7F376FDD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6896B4DA-10EC-9E41-B3ED-091BD6115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861791EC-01C3-BB44-8941-2516F415B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DA2D1C1E-35D3-E14B-B2C5-FB0E21CC6F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7A8E05B0-02EA-894C-82C4-D22ACBA28E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6DCF3137-A35D-D440-8DDA-B6D853FF8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8B56042-00B2-A44E-A5A8-BEA5D76D8A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76475576-7741-3140-8C10-483AA17CC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00A00BD2-50FE-7F46-A6D6-70A4915FA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1204CE1-3227-2343-89EC-D395392BD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FCAF4A6D-2188-C840-9416-668B9BA88D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CBE9359-10F8-F447-9764-32E74C7C8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1403790-F726-6F44-9F71-469A827592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C5EB74B3-33CD-774F-8545-108247B990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9711E1D-8DC0-1545-A83F-37ECC98E4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2">
            <a:extLst>
              <a:ext uri="{FF2B5EF4-FFF2-40B4-BE49-F238E27FC236}">
                <a16:creationId xmlns:a16="http://schemas.microsoft.com/office/drawing/2014/main" id="{7077EC29-EF86-A240-ADFB-89A4F0536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3">
            <a:extLst>
              <a:ext uri="{FF2B5EF4-FFF2-40B4-BE49-F238E27FC236}">
                <a16:creationId xmlns:a16="http://schemas.microsoft.com/office/drawing/2014/main" id="{67AE4843-2E42-2E41-A5DC-204D0ED7AD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4">
            <a:extLst>
              <a:ext uri="{FF2B5EF4-FFF2-40B4-BE49-F238E27FC236}">
                <a16:creationId xmlns:a16="http://schemas.microsoft.com/office/drawing/2014/main" id="{37E747B9-3BAB-304F-8F84-824ECFE9C2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03042DFB-A8D1-464E-8B62-0893EA2F14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8">
            <a:extLst>
              <a:ext uri="{FF2B5EF4-FFF2-40B4-BE49-F238E27FC236}">
                <a16:creationId xmlns:a16="http://schemas.microsoft.com/office/drawing/2014/main" id="{6309FCDC-AB77-7A40-9616-3B87AA0535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10">
            <a:extLst>
              <a:ext uri="{FF2B5EF4-FFF2-40B4-BE49-F238E27FC236}">
                <a16:creationId xmlns:a16="http://schemas.microsoft.com/office/drawing/2014/main" id="{43B61907-7DF2-D043-BB15-2BF6D82260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E2B4B1B6-CECA-5F45-AB3E-A48FD570CF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2">
            <a:extLst>
              <a:ext uri="{FF2B5EF4-FFF2-40B4-BE49-F238E27FC236}">
                <a16:creationId xmlns:a16="http://schemas.microsoft.com/office/drawing/2014/main" id="{E4C2A499-E8B8-3848-A740-1CB0686466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>
            <a:extLst>
              <a:ext uri="{FF2B5EF4-FFF2-40B4-BE49-F238E27FC236}">
                <a16:creationId xmlns:a16="http://schemas.microsoft.com/office/drawing/2014/main" id="{62FDCCE8-98D7-DD4E-82D9-62FDA73CA9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20">
            <a:extLst>
              <a:ext uri="{FF2B5EF4-FFF2-40B4-BE49-F238E27FC236}">
                <a16:creationId xmlns:a16="http://schemas.microsoft.com/office/drawing/2014/main" id="{6CFF5F02-7578-464E-9642-C270CE824C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3">
            <a:extLst>
              <a:ext uri="{FF2B5EF4-FFF2-40B4-BE49-F238E27FC236}">
                <a16:creationId xmlns:a16="http://schemas.microsoft.com/office/drawing/2014/main" id="{33CF9549-065A-8942-A680-0A7C7E797B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24">
            <a:extLst>
              <a:ext uri="{FF2B5EF4-FFF2-40B4-BE49-F238E27FC236}">
                <a16:creationId xmlns:a16="http://schemas.microsoft.com/office/drawing/2014/main" id="{0A05FCB2-16BD-2745-B9A1-1BBA2A16A8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ADFBED1E-879D-9C4F-BFDB-F4D21F1286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76840D8A-DA81-C34A-9534-4AF8BC58E4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DA47312-BFDE-1040-93B5-0B6011B45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id="{0289FF05-86AC-564C-A668-63658B630C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">
            <a:extLst>
              <a:ext uri="{FF2B5EF4-FFF2-40B4-BE49-F238E27FC236}">
                <a16:creationId xmlns:a16="http://schemas.microsoft.com/office/drawing/2014/main" id="{8EA42143-031A-7041-86A2-7532B4FFE0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28">
            <a:extLst>
              <a:ext uri="{FF2B5EF4-FFF2-40B4-BE49-F238E27FC236}">
                <a16:creationId xmlns:a16="http://schemas.microsoft.com/office/drawing/2014/main" id="{1E8E0255-03A6-ED47-8378-8A5A56B3D5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6CE69A8-97AE-8740-B0F1-E4DFD02CE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78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B27981-B38C-9E44-A193-139DC506ED0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DCBB4DC-077C-864B-8ACD-1EE9FBB856CF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A632EEFB-37DA-C24F-B839-4231493AA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67BE01B9-78EF-EA45-AB8F-F7BCC96D20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84218C6-8AA1-5D47-B808-3DE9D8965C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9715AF4-66D9-3340-BA44-DE25D0599F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187417B-BC6F-534A-90FD-1C2156319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8664AF8-C8C4-124B-B709-F7CF1C17FF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96BA1823-D50A-DB4E-A55F-4CFEA2821C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4F7C3EBA-E3AE-E54A-B0B6-92F00AA529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AA0B7A97-E831-B94A-90C9-4C00615FC5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553439FE-CCCB-2E42-8BB1-7BE0787E59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61C4CD2E-3056-474E-AF74-A5930884D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Freeform 1">
            <a:extLst>
              <a:ext uri="{FF2B5EF4-FFF2-40B4-BE49-F238E27FC236}">
                <a16:creationId xmlns:a16="http://schemas.microsoft.com/office/drawing/2014/main" id="{23E34EF2-724C-E548-9669-F8FB0E14C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1">
            <a:extLst>
              <a:ext uri="{FF2B5EF4-FFF2-40B4-BE49-F238E27FC236}">
                <a16:creationId xmlns:a16="http://schemas.microsoft.com/office/drawing/2014/main" id="{96A3F329-A5B7-5E47-99E7-E9A16B868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id="{53CEB2D1-3C5E-A146-877E-EFEE99F46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92D47A99-D9E2-D14E-BCB1-46672DB191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Freeform 4">
            <a:extLst>
              <a:ext uri="{FF2B5EF4-FFF2-40B4-BE49-F238E27FC236}">
                <a16:creationId xmlns:a16="http://schemas.microsoft.com/office/drawing/2014/main" id="{2EFDE36E-3692-C24D-9CC5-B5AE167146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B00DCAC5-E18D-E845-810E-9B7FF9E236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7E695C8C-157E-6242-9323-5ABC1C7081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21A80436-8C4F-6341-A7DF-53504A9948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0F6AF8D7-F1BD-5F45-881C-204A89C6D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13">
            <a:extLst>
              <a:ext uri="{FF2B5EF4-FFF2-40B4-BE49-F238E27FC236}">
                <a16:creationId xmlns:a16="http://schemas.microsoft.com/office/drawing/2014/main" id="{80F1EBC5-B90D-A347-B862-45FF4C1A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42EE993C-2973-7C41-93DC-B018879F1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15">
            <a:extLst>
              <a:ext uri="{FF2B5EF4-FFF2-40B4-BE49-F238E27FC236}">
                <a16:creationId xmlns:a16="http://schemas.microsoft.com/office/drawing/2014/main" id="{D53C3ECA-A470-E448-8BC0-59B082048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Freeform 16">
            <a:extLst>
              <a:ext uri="{FF2B5EF4-FFF2-40B4-BE49-F238E27FC236}">
                <a16:creationId xmlns:a16="http://schemas.microsoft.com/office/drawing/2014/main" id="{78202027-5E5A-304A-B238-9A8AE61E4A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17">
            <a:extLst>
              <a:ext uri="{FF2B5EF4-FFF2-40B4-BE49-F238E27FC236}">
                <a16:creationId xmlns:a16="http://schemas.microsoft.com/office/drawing/2014/main" id="{46AF743B-55E2-8040-982D-E3AAC301A2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18">
            <a:extLst>
              <a:ext uri="{FF2B5EF4-FFF2-40B4-BE49-F238E27FC236}">
                <a16:creationId xmlns:a16="http://schemas.microsoft.com/office/drawing/2014/main" id="{774A0F88-2F7A-E043-9D42-A978AFA3B3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36815992-8B8C-E94E-B4FD-DEF72D4EE7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A50F469E-DB44-D045-8FC5-08B926A1A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25">
            <a:extLst>
              <a:ext uri="{FF2B5EF4-FFF2-40B4-BE49-F238E27FC236}">
                <a16:creationId xmlns:a16="http://schemas.microsoft.com/office/drawing/2014/main" id="{20DBF2A9-DBC6-3047-A40F-A422FCE7EB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26">
            <a:extLst>
              <a:ext uri="{FF2B5EF4-FFF2-40B4-BE49-F238E27FC236}">
                <a16:creationId xmlns:a16="http://schemas.microsoft.com/office/drawing/2014/main" id="{7EABEBF4-A914-0A49-9E97-672C9FF45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27">
            <a:extLst>
              <a:ext uri="{FF2B5EF4-FFF2-40B4-BE49-F238E27FC236}">
                <a16:creationId xmlns:a16="http://schemas.microsoft.com/office/drawing/2014/main" id="{52A9FC60-BE93-C64E-97A4-243DBDA69D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57BB34BF-C9D9-9A48-A6DC-F06617B9F2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F7FA8ACE-F2E0-6346-BE00-591F225782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30">
            <a:extLst>
              <a:ext uri="{FF2B5EF4-FFF2-40B4-BE49-F238E27FC236}">
                <a16:creationId xmlns:a16="http://schemas.microsoft.com/office/drawing/2014/main" id="{B08F2E82-87C5-384F-BFA1-5F639F26EF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31">
            <a:extLst>
              <a:ext uri="{FF2B5EF4-FFF2-40B4-BE49-F238E27FC236}">
                <a16:creationId xmlns:a16="http://schemas.microsoft.com/office/drawing/2014/main" id="{3E2016CE-2C23-A344-8023-D0B2969DA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33">
            <a:extLst>
              <a:ext uri="{FF2B5EF4-FFF2-40B4-BE49-F238E27FC236}">
                <a16:creationId xmlns:a16="http://schemas.microsoft.com/office/drawing/2014/main" id="{7A6D8D44-4BDD-E543-975A-E23B6433D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3FD4A125-E17E-674E-923C-1641E903D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35">
            <a:extLst>
              <a:ext uri="{FF2B5EF4-FFF2-40B4-BE49-F238E27FC236}">
                <a16:creationId xmlns:a16="http://schemas.microsoft.com/office/drawing/2014/main" id="{5BB9F82C-142E-1743-997A-141726433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">
            <a:extLst>
              <a:ext uri="{FF2B5EF4-FFF2-40B4-BE49-F238E27FC236}">
                <a16:creationId xmlns:a16="http://schemas.microsoft.com/office/drawing/2014/main" id="{8C5B3DB3-45E5-184B-9384-186F464495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2">
            <a:extLst>
              <a:ext uri="{FF2B5EF4-FFF2-40B4-BE49-F238E27FC236}">
                <a16:creationId xmlns:a16="http://schemas.microsoft.com/office/drawing/2014/main" id="{609DCE8B-FFDB-F24A-A976-7AC5E065B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407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7" name="TextBox 196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C4DCBFF-5ECB-7846-87E9-7C23215E7715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B0AC8B33-F251-F94A-94D7-FBB30047F0AE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6CEDCB2-06D0-3441-8D21-ED37E80D58AB}"/>
              </a:ext>
            </a:extLst>
          </p:cNvPr>
          <p:cNvGrpSpPr/>
          <p:nvPr userDrawn="1"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FA13AB0-9701-7E4D-A0F5-46EA564EFC2A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1">
              <a:extLst>
                <a:ext uri="{FF2B5EF4-FFF2-40B4-BE49-F238E27FC236}">
                  <a16:creationId xmlns:a16="http://schemas.microsoft.com/office/drawing/2014/main" id="{29D29DD9-F96C-364C-982B-23D54CB5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D48A27-55CF-B345-A421-F495017E2D44}"/>
              </a:ext>
            </a:extLst>
          </p:cNvPr>
          <p:cNvGrpSpPr/>
          <p:nvPr userDrawn="1"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A032C97-8CFA-9341-8FE9-B7BA660A852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2">
              <a:extLst>
                <a:ext uri="{FF2B5EF4-FFF2-40B4-BE49-F238E27FC236}">
                  <a16:creationId xmlns:a16="http://schemas.microsoft.com/office/drawing/2014/main" id="{97578225-4F31-DA4A-9985-B28299D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5F64965-C337-F34A-AA35-82DE8A4EB161}"/>
              </a:ext>
            </a:extLst>
          </p:cNvPr>
          <p:cNvGrpSpPr/>
          <p:nvPr userDrawn="1"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B5D6483-54AA-3B40-8F60-9B30EF153684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3">
              <a:extLst>
                <a:ext uri="{FF2B5EF4-FFF2-40B4-BE49-F238E27FC236}">
                  <a16:creationId xmlns:a16="http://schemas.microsoft.com/office/drawing/2014/main" id="{58C13B54-1AD3-5349-AEFC-38C8BE48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BABAA58-B5A4-E54B-BCF1-0C5BEE2CB767}"/>
              </a:ext>
            </a:extLst>
          </p:cNvPr>
          <p:cNvGrpSpPr/>
          <p:nvPr userDrawn="1"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7AA875F-27F9-774B-A1E7-6F4A3B057F3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4">
              <a:extLst>
                <a:ext uri="{FF2B5EF4-FFF2-40B4-BE49-F238E27FC236}">
                  <a16:creationId xmlns:a16="http://schemas.microsoft.com/office/drawing/2014/main" id="{7216DC24-3EB5-4343-8778-05B8A0E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9C8B4E-41F6-AC4C-9FB6-E0FC6A139CEB}"/>
              </a:ext>
            </a:extLst>
          </p:cNvPr>
          <p:cNvGrpSpPr/>
          <p:nvPr userDrawn="1"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4617CA0-A9DE-7A4F-B554-7562720888B3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5">
              <a:extLst>
                <a:ext uri="{FF2B5EF4-FFF2-40B4-BE49-F238E27FC236}">
                  <a16:creationId xmlns:a16="http://schemas.microsoft.com/office/drawing/2014/main" id="{E900AE4D-94A3-F943-84AE-D70CF65D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9981B03-1F82-2F44-972B-F89A78081724}"/>
              </a:ext>
            </a:extLst>
          </p:cNvPr>
          <p:cNvGrpSpPr/>
          <p:nvPr userDrawn="1"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E92B6F6-B1BD-844A-905A-22BD466826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6">
              <a:extLst>
                <a:ext uri="{FF2B5EF4-FFF2-40B4-BE49-F238E27FC236}">
                  <a16:creationId xmlns:a16="http://schemas.microsoft.com/office/drawing/2014/main" id="{9082573B-E317-F140-8EEB-E4707592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334DFD-1857-BA49-9BCE-F062A10D97C0}"/>
              </a:ext>
            </a:extLst>
          </p:cNvPr>
          <p:cNvGrpSpPr/>
          <p:nvPr userDrawn="1"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630DD58-7B4F-AC42-B463-B6C3619DFD8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7">
              <a:extLst>
                <a:ext uri="{FF2B5EF4-FFF2-40B4-BE49-F238E27FC236}">
                  <a16:creationId xmlns:a16="http://schemas.microsoft.com/office/drawing/2014/main" id="{DFCFBFCA-7C46-6247-B686-96193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00A76B8-51EE-6747-91BF-1760F4D69DBA}"/>
              </a:ext>
            </a:extLst>
          </p:cNvPr>
          <p:cNvGrpSpPr/>
          <p:nvPr userDrawn="1"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66FDA9-45CB-A941-B87E-3FADCC83A973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557A5F99-59A0-3B43-8D9D-B3E8EC8E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1E3DF-78AD-0345-B045-AF7A6D656D03}"/>
              </a:ext>
            </a:extLst>
          </p:cNvPr>
          <p:cNvGrpSpPr/>
          <p:nvPr userDrawn="1"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5D414C8-9AF9-C743-BF3E-70E5FB132E84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A0CD3662-2371-134C-8738-81141C20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EF5BDC7-5B7A-D044-8B20-82A82236F77C}"/>
              </a:ext>
            </a:extLst>
          </p:cNvPr>
          <p:cNvGrpSpPr/>
          <p:nvPr userDrawn="1"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345023A-F39E-D842-A495-2E157C32B30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1">
              <a:extLst>
                <a:ext uri="{FF2B5EF4-FFF2-40B4-BE49-F238E27FC236}">
                  <a16:creationId xmlns:a16="http://schemas.microsoft.com/office/drawing/2014/main" id="{48F5C246-034E-6248-82BC-FC59C3AB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7FE1AF7-ACEF-1E49-9515-37C2C3119F70}"/>
              </a:ext>
            </a:extLst>
          </p:cNvPr>
          <p:cNvGrpSpPr/>
          <p:nvPr userDrawn="1"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5BD7AC2-2673-FB4C-96A1-44DF5B7A877C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7071F91C-9E65-DC4F-88AA-9B3A0FE3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8C91B8-11A6-0144-A2CF-D2AB6723F14E}"/>
              </a:ext>
            </a:extLst>
          </p:cNvPr>
          <p:cNvGrpSpPr/>
          <p:nvPr userDrawn="1"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79C5131B-B8E6-2646-8FA5-B85D8E3CE640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E809FA0D-AD18-DB42-A003-2F8F5A53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B24149E-4380-584C-A335-B7AD6DF4B7EE}"/>
              </a:ext>
            </a:extLst>
          </p:cNvPr>
          <p:cNvGrpSpPr/>
          <p:nvPr userDrawn="1"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A327F05-9958-074F-855E-333F99555507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A7AD6E50-A727-0446-A5E4-2C600CDB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397FECB-BD58-284C-A90D-FCF6122BE58B}"/>
              </a:ext>
            </a:extLst>
          </p:cNvPr>
          <p:cNvGrpSpPr/>
          <p:nvPr userDrawn="1"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B1DB7A6-0545-7B46-81C9-D4936358A0A4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E2075B1C-1FC3-9F4A-8CB0-C0D082F4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7986094-19E8-A549-9F48-80573CBFC661}"/>
              </a:ext>
            </a:extLst>
          </p:cNvPr>
          <p:cNvGrpSpPr/>
          <p:nvPr userDrawn="1"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5FB5A-034B-7F40-805B-142732DBF991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F7C1FD2C-A526-AA40-ABBE-F7C13A24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DC9E1B-ABBC-3742-8092-26F798656FF2}"/>
              </a:ext>
            </a:extLst>
          </p:cNvPr>
          <p:cNvGrpSpPr/>
          <p:nvPr userDrawn="1"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B1A6D13-2A50-3A4A-9F66-397794A43395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17">
              <a:extLst>
                <a:ext uri="{FF2B5EF4-FFF2-40B4-BE49-F238E27FC236}">
                  <a16:creationId xmlns:a16="http://schemas.microsoft.com/office/drawing/2014/main" id="{C2C260DD-1A2A-B943-9884-871542D8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C4FE824-7BA2-8940-BD0E-13D8B6352B76}"/>
              </a:ext>
            </a:extLst>
          </p:cNvPr>
          <p:cNvGrpSpPr/>
          <p:nvPr userDrawn="1"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A28AC6F1-B216-6146-BB0A-127868C8C5E5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3E8EDD06-0257-E647-9F1B-BA0185C7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F376780-3C93-1240-8A7C-A695C683D41F}"/>
              </a:ext>
            </a:extLst>
          </p:cNvPr>
          <p:cNvGrpSpPr/>
          <p:nvPr userDrawn="1"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54AC6B7-A3C0-B849-A650-5779944BDCC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19">
              <a:extLst>
                <a:ext uri="{FF2B5EF4-FFF2-40B4-BE49-F238E27FC236}">
                  <a16:creationId xmlns:a16="http://schemas.microsoft.com/office/drawing/2014/main" id="{27603B41-C932-EA43-9896-EC2B186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D2380C4-9B04-084E-B898-5CA47AB013A4}"/>
              </a:ext>
            </a:extLst>
          </p:cNvPr>
          <p:cNvGrpSpPr/>
          <p:nvPr userDrawn="1"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54A5DFC-9FAE-DE4E-A91E-4BA6E277CE6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20">
              <a:extLst>
                <a:ext uri="{FF2B5EF4-FFF2-40B4-BE49-F238E27FC236}">
                  <a16:creationId xmlns:a16="http://schemas.microsoft.com/office/drawing/2014/main" id="{6ED1F9BC-C0F1-354E-8DB5-31E3FE8E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C7C75A4-F34A-DB49-8A53-8C8A2AC79393}"/>
              </a:ext>
            </a:extLst>
          </p:cNvPr>
          <p:cNvGrpSpPr/>
          <p:nvPr userDrawn="1"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676DEBE-8B8A-484F-AA83-B4DB6A487787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3742BBEA-32E4-7F4C-97C6-AA2EC971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864C9D-25C9-E54A-81BB-C4B83B1FB5B1}"/>
              </a:ext>
            </a:extLst>
          </p:cNvPr>
          <p:cNvGrpSpPr/>
          <p:nvPr userDrawn="1"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B2F9B0-CC85-5F4A-A266-164F910A36E5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23">
              <a:extLst>
                <a:ext uri="{FF2B5EF4-FFF2-40B4-BE49-F238E27FC236}">
                  <a16:creationId xmlns:a16="http://schemas.microsoft.com/office/drawing/2014/main" id="{B080FD73-D6C9-0845-BC18-3121158A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4EDB6397-7F93-3047-84C7-7660C2A4DDB1}"/>
              </a:ext>
            </a:extLst>
          </p:cNvPr>
          <p:cNvGrpSpPr/>
          <p:nvPr userDrawn="1"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71D17776-553E-0B4E-875B-4EE6979982DF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31724CE6-96B8-9245-87CF-CDA97AE4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090B3E-8836-6142-825A-EAD78E885BFD}"/>
              </a:ext>
            </a:extLst>
          </p:cNvPr>
          <p:cNvGrpSpPr/>
          <p:nvPr userDrawn="1"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5A50651A-9EAF-B541-950D-6BE6756B0D05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25">
              <a:extLst>
                <a:ext uri="{FF2B5EF4-FFF2-40B4-BE49-F238E27FC236}">
                  <a16:creationId xmlns:a16="http://schemas.microsoft.com/office/drawing/2014/main" id="{579DC8F2-DECC-F246-9974-3D00F01F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1C516DA-5152-C34E-A78B-A75C5A956D7F}"/>
              </a:ext>
            </a:extLst>
          </p:cNvPr>
          <p:cNvGrpSpPr/>
          <p:nvPr userDrawn="1"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61B37E4-3350-2D4C-96FF-0E8631DCE895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6">
              <a:extLst>
                <a:ext uri="{FF2B5EF4-FFF2-40B4-BE49-F238E27FC236}">
                  <a16:creationId xmlns:a16="http://schemas.microsoft.com/office/drawing/2014/main" id="{3EAE644C-9027-4C48-9A99-0BD49E37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1D8CB4A-B981-514F-9378-334006BD4512}"/>
              </a:ext>
            </a:extLst>
          </p:cNvPr>
          <p:cNvGrpSpPr/>
          <p:nvPr userDrawn="1"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C9DBA2-FB69-5E4C-9C22-8EFA4608212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:a16="http://schemas.microsoft.com/office/drawing/2014/main" id="{7C2A4AA5-4F9A-694E-B7FC-F82AD1C5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34CEB40-26D4-9642-9569-FA08E235A512}"/>
              </a:ext>
            </a:extLst>
          </p:cNvPr>
          <p:cNvGrpSpPr/>
          <p:nvPr userDrawn="1"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CB47F82-AAD6-554B-BB6D-1D56F27FF87F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F62330E-AB92-0F42-A268-EE36E5B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CE83023-875A-A449-9892-BF570AE4E5DC}"/>
              </a:ext>
            </a:extLst>
          </p:cNvPr>
          <p:cNvGrpSpPr/>
          <p:nvPr userDrawn="1"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9584564-732E-3847-A111-FAC46C4406A8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67E2994-EDDC-1343-B7FC-FC355E5F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D621B2-AC33-8D49-A78B-15049D03CFCB}"/>
              </a:ext>
            </a:extLst>
          </p:cNvPr>
          <p:cNvGrpSpPr/>
          <p:nvPr userDrawn="1"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D9BAF75B-E73B-D84A-82FA-7FA4E7841BB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9CE237AF-C44B-0246-954E-913C337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8BFE22-48F9-1A44-8B50-C1364F139A80}"/>
              </a:ext>
            </a:extLst>
          </p:cNvPr>
          <p:cNvGrpSpPr/>
          <p:nvPr userDrawn="1"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EBA774F-8B6D-144B-B3BF-6004F74EADF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7F16C42-1FCB-8E44-A1A1-DA89F17E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1E19B2A-79F4-D34A-B696-F067A49BA743}"/>
              </a:ext>
            </a:extLst>
          </p:cNvPr>
          <p:cNvGrpSpPr/>
          <p:nvPr userDrawn="1"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A0832C4-AC50-6B44-8151-6E8D24AD9A8E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2" name="Freeform 2">
              <a:extLst>
                <a:ext uri="{FF2B5EF4-FFF2-40B4-BE49-F238E27FC236}">
                  <a16:creationId xmlns:a16="http://schemas.microsoft.com/office/drawing/2014/main" id="{52968DC1-76E1-5048-9092-A02D52D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B34E299-01E0-B745-8A16-DF74EC8F9198}"/>
              </a:ext>
            </a:extLst>
          </p:cNvPr>
          <p:cNvGrpSpPr/>
          <p:nvPr userDrawn="1"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3E4B81C-347C-9844-BEA2-87FBBC545328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196F9A01-27ED-4645-836D-B92FB029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A95C345-5793-7144-9844-2EA836B50382}"/>
              </a:ext>
            </a:extLst>
          </p:cNvPr>
          <p:cNvGrpSpPr/>
          <p:nvPr userDrawn="1"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3BA9F0F7-0734-4146-8FE8-8712B0981FF4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8" name="Freeform 4">
              <a:extLst>
                <a:ext uri="{FF2B5EF4-FFF2-40B4-BE49-F238E27FC236}">
                  <a16:creationId xmlns:a16="http://schemas.microsoft.com/office/drawing/2014/main" id="{4751043F-E6F9-1B4D-8B3F-2011AE43A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635C2CDA-112C-364C-A3AC-83A5230805D8}"/>
              </a:ext>
            </a:extLst>
          </p:cNvPr>
          <p:cNvGrpSpPr/>
          <p:nvPr userDrawn="1"/>
        </p:nvGrpSpPr>
        <p:grpSpPr>
          <a:xfrm>
            <a:off x="9558004" y="547973"/>
            <a:ext cx="710291" cy="710292"/>
            <a:chOff x="8058987" y="621970"/>
            <a:chExt cx="710291" cy="710292"/>
          </a:xfrm>
        </p:grpSpPr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7D044DB2-95F7-7044-8FB5-EB218CFB5C10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15BA8638-942F-3947-9ED1-2CD85061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501" y="732641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D78C3F-B65F-8C4C-A24E-368E873B99F2}"/>
              </a:ext>
            </a:extLst>
          </p:cNvPr>
          <p:cNvGrpSpPr/>
          <p:nvPr userDrawn="1"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8D5D4EE-D065-7C41-BF0C-C79BB5F11F75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4" name="Freeform 8">
              <a:extLst>
                <a:ext uri="{FF2B5EF4-FFF2-40B4-BE49-F238E27FC236}">
                  <a16:creationId xmlns:a16="http://schemas.microsoft.com/office/drawing/2014/main" id="{406F3BF7-EA9F-7B4A-9060-B2026A6E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4948C87-B1FC-6140-9FFA-BE30D6E3D5F4}"/>
              </a:ext>
            </a:extLst>
          </p:cNvPr>
          <p:cNvGrpSpPr/>
          <p:nvPr userDrawn="1"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1605C57-12B5-C648-B7DF-8EDA921370E3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B0F249D3-68FF-3244-B5D9-0B92578C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952709D-1780-5F43-AC59-E2EAD7D22ABB}"/>
              </a:ext>
            </a:extLst>
          </p:cNvPr>
          <p:cNvGrpSpPr/>
          <p:nvPr userDrawn="1"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F44BDAB0-3CFF-034D-AA37-AD8F11D63FC2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D6A1595F-E230-DD46-95A2-B8CE778E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5E876EC-213F-1949-9A82-AA0D6A06F6FF}"/>
              </a:ext>
            </a:extLst>
          </p:cNvPr>
          <p:cNvGrpSpPr/>
          <p:nvPr userDrawn="1"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8D7306DD-EDAF-104D-A7E6-C858ED4B7675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9FECEF99-6E94-AE4F-9F6D-8DCA7EE4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409495-990E-B34A-9831-4BF86B4348D8}"/>
              </a:ext>
            </a:extLst>
          </p:cNvPr>
          <p:cNvGrpSpPr/>
          <p:nvPr userDrawn="1"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E8D5E8B-B768-BE4E-8109-8CE95186B3E0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6" name="Freeform 19">
              <a:extLst>
                <a:ext uri="{FF2B5EF4-FFF2-40B4-BE49-F238E27FC236}">
                  <a16:creationId xmlns:a16="http://schemas.microsoft.com/office/drawing/2014/main" id="{0C85BCA7-85BD-E44A-9D9A-728E87B2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F1888FE-2EE8-1348-AE32-168616EA6010}"/>
              </a:ext>
            </a:extLst>
          </p:cNvPr>
          <p:cNvGrpSpPr/>
          <p:nvPr userDrawn="1"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38B5F61-5899-C149-A0B5-A20B620A9771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9" name="Freeform 20">
              <a:extLst>
                <a:ext uri="{FF2B5EF4-FFF2-40B4-BE49-F238E27FC236}">
                  <a16:creationId xmlns:a16="http://schemas.microsoft.com/office/drawing/2014/main" id="{504C49D1-C4C4-5F41-AACA-EE27B09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4975861-7630-4C45-9CDC-EC82806AA0FE}"/>
              </a:ext>
            </a:extLst>
          </p:cNvPr>
          <p:cNvGrpSpPr/>
          <p:nvPr userDrawn="1"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1D9F3F82-C1BB-A245-AEE7-52112685334A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F800D6D-85D8-E342-8AAC-6516DA47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CEB18AF-A3E8-474C-847F-CE5B85DF75DB}"/>
              </a:ext>
            </a:extLst>
          </p:cNvPr>
          <p:cNvGrpSpPr/>
          <p:nvPr userDrawn="1"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13EF3A8-7749-5A46-ADA4-5FA933012D95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FDCA9B98-DBDD-9F40-8022-2493921A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343BF26-5E36-AF4E-A15C-18B687F42AFF}"/>
              </a:ext>
            </a:extLst>
          </p:cNvPr>
          <p:cNvGrpSpPr/>
          <p:nvPr userDrawn="1"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40AE5E5E-CF77-C44D-AACC-8365F39E268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8" name="Freeform 9">
              <a:extLst>
                <a:ext uri="{FF2B5EF4-FFF2-40B4-BE49-F238E27FC236}">
                  <a16:creationId xmlns:a16="http://schemas.microsoft.com/office/drawing/2014/main" id="{054BFDFC-517A-4E40-A90F-3EECD02F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EA3A449-777F-D344-8D82-D2B10215B1FD}"/>
              </a:ext>
            </a:extLst>
          </p:cNvPr>
          <p:cNvGrpSpPr/>
          <p:nvPr userDrawn="1"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8890F37-E959-C345-B92B-5E7307881EDF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1" name="Freeform 10">
              <a:extLst>
                <a:ext uri="{FF2B5EF4-FFF2-40B4-BE49-F238E27FC236}">
                  <a16:creationId xmlns:a16="http://schemas.microsoft.com/office/drawing/2014/main" id="{B605D926-D835-C444-8802-929131F7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6DDDCA8F-B29B-C642-8913-C6C99742B72E}"/>
              </a:ext>
            </a:extLst>
          </p:cNvPr>
          <p:cNvGrpSpPr/>
          <p:nvPr userDrawn="1"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63BB19B-98BA-4049-BAF1-1E5B383570C2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4" name="Freeform 11">
              <a:extLst>
                <a:ext uri="{FF2B5EF4-FFF2-40B4-BE49-F238E27FC236}">
                  <a16:creationId xmlns:a16="http://schemas.microsoft.com/office/drawing/2014/main" id="{235BCA30-4B49-BA41-BCCA-504FFC5B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411A889-B115-DE42-BF59-EC579C6D40DB}"/>
              </a:ext>
            </a:extLst>
          </p:cNvPr>
          <p:cNvGrpSpPr/>
          <p:nvPr userDrawn="1"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F5D6D31E-8559-2D4D-A357-E577006B612E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7" name="Freeform 32">
              <a:extLst>
                <a:ext uri="{FF2B5EF4-FFF2-40B4-BE49-F238E27FC236}">
                  <a16:creationId xmlns:a16="http://schemas.microsoft.com/office/drawing/2014/main" id="{34A5AF02-6098-0A4E-B84B-6B4EA883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8495C9F-5019-B949-AF2C-2453299E516C}"/>
              </a:ext>
            </a:extLst>
          </p:cNvPr>
          <p:cNvGrpSpPr/>
          <p:nvPr userDrawn="1"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CE8246-7950-8742-967A-D9DD07FC8C05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0" name="Freeform 1">
              <a:extLst>
                <a:ext uri="{FF2B5EF4-FFF2-40B4-BE49-F238E27FC236}">
                  <a16:creationId xmlns:a16="http://schemas.microsoft.com/office/drawing/2014/main" id="{371AF561-179F-B14C-BD33-7AF3A0A5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E882B540-E4DC-C449-B856-238C5DBF3612}"/>
              </a:ext>
            </a:extLst>
          </p:cNvPr>
          <p:cNvGrpSpPr/>
          <p:nvPr userDrawn="1"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BDB9DC9-7F15-3344-B22B-240850AEE0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3" name="Freeform 28">
              <a:extLst>
                <a:ext uri="{FF2B5EF4-FFF2-40B4-BE49-F238E27FC236}">
                  <a16:creationId xmlns:a16="http://schemas.microsoft.com/office/drawing/2014/main" id="{BD35852D-9C28-3440-A166-F10059D7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0F6B327-65DD-AB4D-8520-9F495304A1D0}"/>
              </a:ext>
            </a:extLst>
          </p:cNvPr>
          <p:cNvGrpSpPr/>
          <p:nvPr userDrawn="1"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DE197954-3CF8-2E4F-B531-B5C2182BDB67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6" name="Freeform 5">
              <a:extLst>
                <a:ext uri="{FF2B5EF4-FFF2-40B4-BE49-F238E27FC236}">
                  <a16:creationId xmlns:a16="http://schemas.microsoft.com/office/drawing/2014/main" id="{0DD406A3-ADAA-6842-9649-C38159FA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8997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TextBox 17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C4C50BA-897F-3549-8259-927A6255845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60C3593-12D5-6D4B-A61D-49A3C431BCD5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447D92D-70C6-DB4C-A99A-B8BD25D26D3F}"/>
              </a:ext>
            </a:extLst>
          </p:cNvPr>
          <p:cNvGrpSpPr/>
          <p:nvPr userDrawn="1"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E0DD764-2A96-EE46-832D-3CA4536140E8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F7DBA2B3-6A7A-E047-B7F0-87E0FFE9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67FFBCE-FE7C-2743-82B3-38E970D5FB5F}"/>
              </a:ext>
            </a:extLst>
          </p:cNvPr>
          <p:cNvGrpSpPr/>
          <p:nvPr userDrawn="1"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1185912-2077-AA47-97E0-12E3798698E9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7B44CDC-5895-BF4D-BA25-25602E8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3C777FA-2404-734E-BAD0-5B2E5B227237}"/>
              </a:ext>
            </a:extLst>
          </p:cNvPr>
          <p:cNvGrpSpPr/>
          <p:nvPr userDrawn="1"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34CB13C-156E-3840-A690-336646A67A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A48F7B-2226-F84C-848F-FADA967E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CEA429-9F85-7F42-B68C-B3E9A22AD0DC}"/>
              </a:ext>
            </a:extLst>
          </p:cNvPr>
          <p:cNvGrpSpPr/>
          <p:nvPr userDrawn="1"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B731201-D543-5B48-9D8A-B1A57491614C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2F85AA6-AB18-6643-B24A-4E9C9553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54B44D-3E5E-7243-BC5F-039849E3398A}"/>
              </a:ext>
            </a:extLst>
          </p:cNvPr>
          <p:cNvGrpSpPr/>
          <p:nvPr userDrawn="1"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3235D46-2B63-D841-A8A4-7BDCC89632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1808BC1-DCE5-374A-8D5E-F6A1481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E758BA9-669C-4C40-98B6-480F726A1E99}"/>
              </a:ext>
            </a:extLst>
          </p:cNvPr>
          <p:cNvGrpSpPr/>
          <p:nvPr userDrawn="1"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DD08CDF-8C37-9047-976F-8A9DD3AF55D1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55A64B4E-D645-6D41-9C70-52201068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4E5F321-F439-8E4C-8434-CCB8B27F4B45}"/>
              </a:ext>
            </a:extLst>
          </p:cNvPr>
          <p:cNvGrpSpPr/>
          <p:nvPr userDrawn="1"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6771CA-C7EA-C641-9C63-AE6B2092621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5" name="Freeform 1">
              <a:extLst>
                <a:ext uri="{FF2B5EF4-FFF2-40B4-BE49-F238E27FC236}">
                  <a16:creationId xmlns:a16="http://schemas.microsoft.com/office/drawing/2014/main" id="{D23E7050-FA9A-2D47-8FA6-865C7498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BF41C4-07D4-014D-BF8A-946D424F0F59}"/>
              </a:ext>
            </a:extLst>
          </p:cNvPr>
          <p:cNvGrpSpPr/>
          <p:nvPr userDrawn="1"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4E69F756-EE45-6A48-BAC5-78DF247B645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C8295E4-D4A7-E34A-9870-17744027E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E006FD-D904-9746-80CA-106601E5E74F}"/>
              </a:ext>
            </a:extLst>
          </p:cNvPr>
          <p:cNvGrpSpPr/>
          <p:nvPr userDrawn="1"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304C805-17B2-5E48-AC40-8F04DCD40BFE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1" name="Freeform 9">
              <a:extLst>
                <a:ext uri="{FF2B5EF4-FFF2-40B4-BE49-F238E27FC236}">
                  <a16:creationId xmlns:a16="http://schemas.microsoft.com/office/drawing/2014/main" id="{EBC82E80-4E45-0644-AD21-77F0F6BE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251C479-4209-0C45-9493-DE7920EF4A2D}"/>
              </a:ext>
            </a:extLst>
          </p:cNvPr>
          <p:cNvGrpSpPr/>
          <p:nvPr userDrawn="1"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13C4610-E015-CF41-9F49-2AD1E6283C74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F4666598-DA6E-2E4A-A779-AE415249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2CBBECD-FF39-4940-87EC-65068D19E6C6}"/>
              </a:ext>
            </a:extLst>
          </p:cNvPr>
          <p:cNvGrpSpPr/>
          <p:nvPr userDrawn="1"/>
        </p:nvGrpSpPr>
        <p:grpSpPr>
          <a:xfrm>
            <a:off x="1846335" y="5060728"/>
            <a:ext cx="710291" cy="710292"/>
            <a:chOff x="384795" y="4528578"/>
            <a:chExt cx="710291" cy="710292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85A60059-A3C8-6944-99BE-CBDEAA2188C7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7" name="Freeform 12">
              <a:extLst>
                <a:ext uri="{FF2B5EF4-FFF2-40B4-BE49-F238E27FC236}">
                  <a16:creationId xmlns:a16="http://schemas.microsoft.com/office/drawing/2014/main" id="{376DDC07-EBBC-C549-B681-1FFE45A1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706B840-6995-7246-BCF4-23C324E81E00}"/>
              </a:ext>
            </a:extLst>
          </p:cNvPr>
          <p:cNvGrpSpPr/>
          <p:nvPr userDrawn="1"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C2EF977-8762-6B4B-94FA-2F772C86EE13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0" name="Freeform 1">
              <a:extLst>
                <a:ext uri="{FF2B5EF4-FFF2-40B4-BE49-F238E27FC236}">
                  <a16:creationId xmlns:a16="http://schemas.microsoft.com/office/drawing/2014/main" id="{EC7F452B-C48F-AF40-BD7E-09271EBE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9C9635D-FBE9-374F-B7E0-695EDA9ADAAB}"/>
              </a:ext>
            </a:extLst>
          </p:cNvPr>
          <p:cNvGrpSpPr/>
          <p:nvPr userDrawn="1"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E1BC3FB-F447-8246-8A8C-9972FAB9723C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3" name="Freeform 1">
              <a:extLst>
                <a:ext uri="{FF2B5EF4-FFF2-40B4-BE49-F238E27FC236}">
                  <a16:creationId xmlns:a16="http://schemas.microsoft.com/office/drawing/2014/main" id="{F136CFDC-2618-7D4E-A9AC-40F16445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BB5E65-99E3-8E4F-B752-052870452C60}"/>
              </a:ext>
            </a:extLst>
          </p:cNvPr>
          <p:cNvGrpSpPr/>
          <p:nvPr userDrawn="1"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E20744B8-7044-F041-993B-79999B352B00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15F98971-5DE1-2A41-888F-D03B472B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6D61B31-2C39-1A4B-AF71-C060397ABDF0}"/>
              </a:ext>
            </a:extLst>
          </p:cNvPr>
          <p:cNvGrpSpPr/>
          <p:nvPr userDrawn="1"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0FCEFB-2E21-D740-8A01-14CE63CFB38D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7FFA4FC0-DB11-6746-84E7-24545ABF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12A06A7-FAFB-2F49-B789-D3BB9D8C695B}"/>
              </a:ext>
            </a:extLst>
          </p:cNvPr>
          <p:cNvGrpSpPr/>
          <p:nvPr userDrawn="1"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1EE1910-E7E0-0A46-B743-828D7FB1788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2" name="Freeform 4">
              <a:extLst>
                <a:ext uri="{FF2B5EF4-FFF2-40B4-BE49-F238E27FC236}">
                  <a16:creationId xmlns:a16="http://schemas.microsoft.com/office/drawing/2014/main" id="{FBACE303-E458-8143-AAE7-3DD9110C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4E63E74-F37F-B042-9A5B-C0871937AA6D}"/>
              </a:ext>
            </a:extLst>
          </p:cNvPr>
          <p:cNvGrpSpPr/>
          <p:nvPr userDrawn="1"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972CEA-99EB-5D47-AAE5-35F6121B7E7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A3684CED-5FBE-D54C-9BD0-0E98CB33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FC6A7C6-2D62-1346-B076-D963D2FA033D}"/>
              </a:ext>
            </a:extLst>
          </p:cNvPr>
          <p:cNvGrpSpPr/>
          <p:nvPr userDrawn="1"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BB6C66D-016E-D647-ACBC-64FA87A32FB2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8DA43DDB-6945-5242-BFA4-7491EF4B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94A4D33-ADB9-FA43-BF8C-4238B96B16DF}"/>
              </a:ext>
            </a:extLst>
          </p:cNvPr>
          <p:cNvGrpSpPr/>
          <p:nvPr userDrawn="1"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01CEDB0-26BF-B046-BB72-DE70B14AFE07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4ABBA018-2699-7545-AEF8-507FDCA4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00526CE-1242-074E-8A5D-291AE6D95787}"/>
              </a:ext>
            </a:extLst>
          </p:cNvPr>
          <p:cNvGrpSpPr/>
          <p:nvPr userDrawn="1"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6BA48D3-75B3-224F-9B8A-8B57F5CBF677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5EB9B19D-5A42-5E41-B2D0-CED38DBC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DEBB55-3EB7-2F41-8730-A244030EF034}"/>
              </a:ext>
            </a:extLst>
          </p:cNvPr>
          <p:cNvGrpSpPr/>
          <p:nvPr userDrawn="1"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C4D773E8-5FFA-1C4F-AE6E-C75666905BC5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CBFCF0B9-9700-504F-A54E-72D28C68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41C89E1-8D3C-C446-B100-B30B68749B99}"/>
              </a:ext>
            </a:extLst>
          </p:cNvPr>
          <p:cNvGrpSpPr/>
          <p:nvPr userDrawn="1"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09DCBB6-62CF-8D41-8A54-68F65E5C94DB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14">
              <a:extLst>
                <a:ext uri="{FF2B5EF4-FFF2-40B4-BE49-F238E27FC236}">
                  <a16:creationId xmlns:a16="http://schemas.microsoft.com/office/drawing/2014/main" id="{4528E8E4-9AB8-824D-9426-18A9FA82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22C9FCE-50BA-2443-AEC5-4D70718CD0B1}"/>
              </a:ext>
            </a:extLst>
          </p:cNvPr>
          <p:cNvGrpSpPr/>
          <p:nvPr userDrawn="1"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344E692-4AF3-644A-BEC1-28C4D99D24DF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9C6ACD52-9C0D-1243-85C1-8866B432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F6DA4A4-2492-B847-9028-435852932E14}"/>
              </a:ext>
            </a:extLst>
          </p:cNvPr>
          <p:cNvGrpSpPr/>
          <p:nvPr userDrawn="1"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3A07724-3C08-FD47-B1BC-E25C1D952B2A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16">
              <a:extLst>
                <a:ext uri="{FF2B5EF4-FFF2-40B4-BE49-F238E27FC236}">
                  <a16:creationId xmlns:a16="http://schemas.microsoft.com/office/drawing/2014/main" id="{B7BF94FE-B721-114E-9B23-25D0C032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B7820B-C58A-C14F-80EC-DFB0435EF43B}"/>
              </a:ext>
            </a:extLst>
          </p:cNvPr>
          <p:cNvGrpSpPr/>
          <p:nvPr userDrawn="1"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3B09B99-2133-3A41-9241-35579DB01D05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17">
              <a:extLst>
                <a:ext uri="{FF2B5EF4-FFF2-40B4-BE49-F238E27FC236}">
                  <a16:creationId xmlns:a16="http://schemas.microsoft.com/office/drawing/2014/main" id="{98EB210D-F7F8-CB48-A8E4-C2544434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A15AAC4-3BFE-164B-B279-305BC6D0D35B}"/>
              </a:ext>
            </a:extLst>
          </p:cNvPr>
          <p:cNvGrpSpPr/>
          <p:nvPr userDrawn="1"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C495D38D-BD0A-0C4C-92F9-2CCCC2BFB8D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8">
              <a:extLst>
                <a:ext uri="{FF2B5EF4-FFF2-40B4-BE49-F238E27FC236}">
                  <a16:creationId xmlns:a16="http://schemas.microsoft.com/office/drawing/2014/main" id="{6A33C0C7-7C6D-2643-8770-7EA8975E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5C051EF-BCB8-AF44-BAF9-141F17B72AB4}"/>
              </a:ext>
            </a:extLst>
          </p:cNvPr>
          <p:cNvGrpSpPr/>
          <p:nvPr userDrawn="1"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E3182AC-4909-434E-B36A-C353AF1211CE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21">
              <a:extLst>
                <a:ext uri="{FF2B5EF4-FFF2-40B4-BE49-F238E27FC236}">
                  <a16:creationId xmlns:a16="http://schemas.microsoft.com/office/drawing/2014/main" id="{482FB653-74DD-3F42-BB51-B7988C6B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10CC5489-1346-D44F-9980-6A10A001A0C9}"/>
              </a:ext>
            </a:extLst>
          </p:cNvPr>
          <p:cNvGrpSpPr/>
          <p:nvPr userDrawn="1"/>
        </p:nvGrpSpPr>
        <p:grpSpPr>
          <a:xfrm>
            <a:off x="1838879" y="4062353"/>
            <a:ext cx="710291" cy="710292"/>
            <a:chOff x="377339" y="3530203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8F4C18E8-C0B2-1842-BE9F-99DF3251702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8" name="Freeform 22">
              <a:extLst>
                <a:ext uri="{FF2B5EF4-FFF2-40B4-BE49-F238E27FC236}">
                  <a16:creationId xmlns:a16="http://schemas.microsoft.com/office/drawing/2014/main" id="{7DD56C49-F6F9-4241-AABB-45A6F6533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1F42C24-013D-8C46-909B-3CEFFA795C5E}"/>
              </a:ext>
            </a:extLst>
          </p:cNvPr>
          <p:cNvGrpSpPr/>
          <p:nvPr userDrawn="1"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9709E10-3D51-2345-A2B3-790C922A92ED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39AB3E81-FDFD-5C49-9C17-02881F1C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A4A88-2080-E543-8545-5A79B508419E}"/>
              </a:ext>
            </a:extLst>
          </p:cNvPr>
          <p:cNvGrpSpPr/>
          <p:nvPr userDrawn="1"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FB853FE-3F11-6748-A651-4FA2CF2E660F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F46A114E-DB53-6341-8273-5EFBF535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C3A065-6281-254F-9058-DF2307641C5A}"/>
              </a:ext>
            </a:extLst>
          </p:cNvPr>
          <p:cNvGrpSpPr/>
          <p:nvPr userDrawn="1"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4FEC96C-DC70-F441-B656-30EB287A8D9D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A3B94DE8-5978-8245-A3C0-817CD744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755D25A-9BA7-024A-8ED5-BF51E45CE7F8}"/>
              </a:ext>
            </a:extLst>
          </p:cNvPr>
          <p:cNvGrpSpPr/>
          <p:nvPr userDrawn="1"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9317E95-E949-CA45-81E4-9FE0554CD89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3A44ECBF-0521-3D40-BCF8-9A515FCC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FC95E72-C657-0F42-8724-AFCB71D1BF49}"/>
              </a:ext>
            </a:extLst>
          </p:cNvPr>
          <p:cNvGrpSpPr/>
          <p:nvPr userDrawn="1"/>
        </p:nvGrpSpPr>
        <p:grpSpPr>
          <a:xfrm>
            <a:off x="1837455" y="3030776"/>
            <a:ext cx="710291" cy="710292"/>
            <a:chOff x="375915" y="2498626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81CE69A0-B9D9-CF4F-86F3-34FFB9CDC2AD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3" name="Freeform 29">
              <a:extLst>
                <a:ext uri="{FF2B5EF4-FFF2-40B4-BE49-F238E27FC236}">
                  <a16:creationId xmlns:a16="http://schemas.microsoft.com/office/drawing/2014/main" id="{D8649D40-A7F9-F542-83F2-2CA19D8EA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8ACAEDA-3235-C342-B676-50C3587EA0D9}"/>
              </a:ext>
            </a:extLst>
          </p:cNvPr>
          <p:cNvGrpSpPr/>
          <p:nvPr userDrawn="1"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DDD3E8-639A-FC4F-BC41-F40B0E1F2E98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30">
              <a:extLst>
                <a:ext uri="{FF2B5EF4-FFF2-40B4-BE49-F238E27FC236}">
                  <a16:creationId xmlns:a16="http://schemas.microsoft.com/office/drawing/2014/main" id="{A993D651-127E-A140-92C2-8124B543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CA080D3-D385-3C4F-9A95-E2C36D3F6698}"/>
              </a:ext>
            </a:extLst>
          </p:cNvPr>
          <p:cNvGrpSpPr/>
          <p:nvPr userDrawn="1"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95621C7B-60DC-A443-8024-6AE1267F6815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31">
              <a:extLst>
                <a:ext uri="{FF2B5EF4-FFF2-40B4-BE49-F238E27FC236}">
                  <a16:creationId xmlns:a16="http://schemas.microsoft.com/office/drawing/2014/main" id="{ABACCCF3-3FB9-B448-BFC5-77483F81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549D643-DAAA-E546-A302-ACE893675319}"/>
              </a:ext>
            </a:extLst>
          </p:cNvPr>
          <p:cNvGrpSpPr/>
          <p:nvPr userDrawn="1"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08F11FF-39BD-9E4A-8B14-BE2643AD5A1E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33">
              <a:extLst>
                <a:ext uri="{FF2B5EF4-FFF2-40B4-BE49-F238E27FC236}">
                  <a16:creationId xmlns:a16="http://schemas.microsoft.com/office/drawing/2014/main" id="{EB4FF552-D4BA-DF4D-8478-DD168C59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8E01727-B427-294B-A4A2-B71ECCE74FFA}"/>
              </a:ext>
            </a:extLst>
          </p:cNvPr>
          <p:cNvGrpSpPr/>
          <p:nvPr userDrawn="1"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40AF665-E06C-1342-9A36-F8DC246036E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F8F67666-8668-6545-80E8-97FD9AD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0F714E-D28E-F548-954A-EB8870509155}"/>
              </a:ext>
            </a:extLst>
          </p:cNvPr>
          <p:cNvGrpSpPr/>
          <p:nvPr userDrawn="1"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9952144-EA4B-DA48-862D-4EF750A11288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35">
              <a:extLst>
                <a:ext uri="{FF2B5EF4-FFF2-40B4-BE49-F238E27FC236}">
                  <a16:creationId xmlns:a16="http://schemas.microsoft.com/office/drawing/2014/main" id="{AEEAAEC6-C18D-5C47-BA1F-EAD5A1D3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5DDF5BE-4372-BF4B-B6DC-AC2AB8DC7485}"/>
              </a:ext>
            </a:extLst>
          </p:cNvPr>
          <p:cNvGrpSpPr/>
          <p:nvPr userDrawn="1"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AF9E8C-18EF-934A-8C3F-7FCECF1DB4C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1">
              <a:extLst>
                <a:ext uri="{FF2B5EF4-FFF2-40B4-BE49-F238E27FC236}">
                  <a16:creationId xmlns:a16="http://schemas.microsoft.com/office/drawing/2014/main" id="{59876C4C-753A-524F-B58D-DFEC7121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D467C9C-5B10-6546-BE79-AB56A93BBBEE}"/>
              </a:ext>
            </a:extLst>
          </p:cNvPr>
          <p:cNvGrpSpPr/>
          <p:nvPr userDrawn="1"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49A1D4B-6765-1A46-9673-A8C84EB69CF2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414F1251-0FB3-7C41-8330-2E737B2E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9654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56024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4545240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5899450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4134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854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8627443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2418883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9231098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1227501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205246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71838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92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42" Type="http://schemas.openxmlformats.org/officeDocument/2006/relationships/slideLayout" Target="../slideLayouts/slideLayout95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9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4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AAA9D-C56F-BC4C-ACCD-BDCA6005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961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73" r:id="rId2"/>
    <p:sldLayoutId id="2147483715" r:id="rId3"/>
    <p:sldLayoutId id="2147483716" r:id="rId4"/>
    <p:sldLayoutId id="2147483717" r:id="rId5"/>
    <p:sldLayoutId id="2147483776" r:id="rId6"/>
    <p:sldLayoutId id="2147483778" r:id="rId7"/>
    <p:sldLayoutId id="2147483777" r:id="rId8"/>
    <p:sldLayoutId id="2147483718" r:id="rId9"/>
    <p:sldLayoutId id="2147483774" r:id="rId10"/>
    <p:sldLayoutId id="2147483775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2" r:id="rId24"/>
    <p:sldLayoutId id="2147483733" r:id="rId25"/>
    <p:sldLayoutId id="2147483734" r:id="rId26"/>
    <p:sldLayoutId id="2147483735" r:id="rId27"/>
    <p:sldLayoutId id="2147483740" r:id="rId28"/>
    <p:sldLayoutId id="2147483744" r:id="rId29"/>
    <p:sldLayoutId id="2147483745" r:id="rId30"/>
    <p:sldLayoutId id="2147483746" r:id="rId31"/>
    <p:sldLayoutId id="2147483747" r:id="rId32"/>
    <p:sldLayoutId id="2147483765" r:id="rId33"/>
    <p:sldLayoutId id="2147483779" r:id="rId34"/>
    <p:sldLayoutId id="2147483756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1" r:id="rId41"/>
    <p:sldLayoutId id="2147483772" r:id="rId4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A26EC85-3A6D-4212-874F-A5E20FCF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2DCF16-B3F4-4464-A4E8-C330CC847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A02D4B-EF28-427E-84D8-594159D10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892C4-6860-42CD-B7EC-11260920027E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B4C96E-A689-4745-A413-F28117507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E4DC17-525A-421A-A1C2-D47F1D5ED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8AD9-D24D-40C2-96C1-63F667C0FE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00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AAA9D-C56F-BC4C-ACCD-BDCA6005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7125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  <p:sldLayoutId id="2147483816" r:id="rId24"/>
    <p:sldLayoutId id="2147483817" r:id="rId25"/>
    <p:sldLayoutId id="2147483818" r:id="rId26"/>
    <p:sldLayoutId id="2147483819" r:id="rId27"/>
    <p:sldLayoutId id="2147483820" r:id="rId28"/>
    <p:sldLayoutId id="2147483821" r:id="rId29"/>
    <p:sldLayoutId id="2147483822" r:id="rId30"/>
    <p:sldLayoutId id="2147483823" r:id="rId31"/>
    <p:sldLayoutId id="2147483824" r:id="rId32"/>
    <p:sldLayoutId id="2147483825" r:id="rId33"/>
    <p:sldLayoutId id="2147483826" r:id="rId34"/>
    <p:sldLayoutId id="2147483827" r:id="rId35"/>
    <p:sldLayoutId id="2147483828" r:id="rId36"/>
    <p:sldLayoutId id="2147483829" r:id="rId37"/>
    <p:sldLayoutId id="2147483830" r:id="rId38"/>
    <p:sldLayoutId id="2147483831" r:id="rId39"/>
    <p:sldLayoutId id="2147483832" r:id="rId40"/>
    <p:sldLayoutId id="2147483833" r:id="rId41"/>
    <p:sldLayoutId id="2147483834" r:id="rId4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1E211DF-139F-9749-9CF0-B28C1E1FF4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sz="1600" dirty="0">
                <a:cs typeface="Calibri"/>
              </a:rPr>
              <a:t>Lapsiperheiden sosiaalityön yksikkö</a:t>
            </a:r>
          </a:p>
          <a:p>
            <a:r>
              <a:rPr lang="fi-FI" sz="1600" dirty="0">
                <a:cs typeface="Calibri"/>
              </a:rPr>
              <a:t>Venla Abney ja Anna Asikainen</a:t>
            </a:r>
            <a:endParaRPr lang="fi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F29FB8-1FB5-0247-892C-304BB6D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36" y="1188140"/>
            <a:ext cx="9764570" cy="2421835"/>
          </a:xfrm>
        </p:spPr>
        <p:txBody>
          <a:bodyPr/>
          <a:lstStyle/>
          <a:p>
            <a:r>
              <a:rPr lang="fi-FI" sz="4400" b="1" i="0" u="none" strike="noStrike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Enna</a:t>
            </a:r>
            <a:r>
              <a:rPr lang="fi-FI" sz="4400" b="1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-malli</a:t>
            </a:r>
            <a:br>
              <a:rPr lang="fi-FI" sz="4400" b="1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</a:br>
            <a:r>
              <a:rPr lang="fi-FI" sz="4400" b="1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Ennakollisten lastensuojelu-ilmoitusten prosessi Vantaalla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71413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7BD434-AFBE-45BE-9A4F-F31C3BB0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/>
              <a:t>Huomioita ilmiöstä	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0B4192-1E53-4086-B314-2C3DCAA07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fi-FI" sz="2000"/>
              <a:t>Ennakollisia lastensuojeluilmoituksia tehdään usein myöhään ja vaihtelevista syistä</a:t>
            </a:r>
          </a:p>
          <a:p>
            <a:r>
              <a:rPr lang="fi-FI" sz="2000"/>
              <a:t>Monen vanhemman ongelmat ovat monisyisiä ja vaativat pitkäjänteistä työskentelyä jo raskauden aikana</a:t>
            </a:r>
          </a:p>
          <a:p>
            <a:r>
              <a:rPr lang="fi-FI" sz="2000"/>
              <a:t>Monella lastensuojelun asiakkuus taustalla</a:t>
            </a:r>
          </a:p>
          <a:p>
            <a:pPr lvl="1"/>
            <a:r>
              <a:rPr lang="fi-FI" sz="1800"/>
              <a:t>Ollut haasteita kertoa omasta tilanteesta, esim. päihteiden käytöstä, viranomaisille</a:t>
            </a:r>
          </a:p>
          <a:p>
            <a:pPr lvl="1"/>
            <a:r>
              <a:rPr lang="fi-FI" sz="1800"/>
              <a:t>Ei luottamusta viranomaisiin </a:t>
            </a:r>
          </a:p>
          <a:p>
            <a:r>
              <a:rPr lang="fi-FI" sz="2000"/>
              <a:t>Yhteistyön avulla on havaittu, että monessa kunnassa ehkäisevä raskauden aikainen työskentely on puutteellista</a:t>
            </a:r>
          </a:p>
          <a:p>
            <a:pPr lvl="1"/>
            <a:r>
              <a:rPr lang="fi-FI" sz="1800"/>
              <a:t>Äideillä kuitenkin usein toiveena työskentely ja tuki jo raskauden aikana</a:t>
            </a:r>
          </a:p>
          <a:p>
            <a:endParaRPr lang="fi-FI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46C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CD155E06-391A-4894-9ADA-ED8A437B19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6" y="1208351"/>
            <a:ext cx="4694880" cy="46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0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F64C73-3DA2-40BA-9DBB-E720A136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/>
              <a:t>Tavoitteet ja keinot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1A44C9-6017-4950-8C84-DAF640B96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1700" b="1" dirty="0"/>
              <a:t>Tavoitteet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700" dirty="0"/>
              <a:t>Ehkäistä lapsen kehityksen ja hyvinvoinnin vaarantuminen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700" dirty="0"/>
              <a:t>Ehkäistä huostaanotto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700" dirty="0"/>
              <a:t>Oikea-aikainen ja keskitetty arviointi ja tuki </a:t>
            </a:r>
          </a:p>
          <a:p>
            <a:pPr marL="0" indent="0">
              <a:buNone/>
            </a:pPr>
            <a:endParaRPr lang="fi-FI" sz="1700" dirty="0"/>
          </a:p>
          <a:p>
            <a:pPr marL="0" indent="0">
              <a:buNone/>
            </a:pPr>
            <a:r>
              <a:rPr lang="fi-FI" sz="1700" b="1" dirty="0"/>
              <a:t>Keinot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700" dirty="0"/>
              <a:t>Vanhemman raskauden aikaisen motivaation hyödyntäminen raskauden aikaisella työskentelyllä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700" dirty="0"/>
              <a:t>Joustava yhteistyö järjestöjen ja kunnan toimijoiden kanssa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700" dirty="0"/>
              <a:t>Palvelutarpeen arviointi ilman työntekijävaihdoksia päivystyksessä sekä saattaen vaihtaen siirrot lastensuojeluun tai muihin palveluihin oikea-aikaisesti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700" dirty="0"/>
              <a:t>Strukturoidun työtavan hyödyntäminen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700" dirty="0"/>
              <a:t>Palaute</a:t>
            </a:r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7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609921D-9537-4709-8999-0C9B9E0A29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732904"/>
            <a:ext cx="4754880" cy="53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2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8987A9-9312-402B-BAC6-A8626DA0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412"/>
            <a:ext cx="10117975" cy="1325563"/>
          </a:xfrm>
        </p:spPr>
        <p:txBody>
          <a:bodyPr anchor="t"/>
          <a:lstStyle/>
          <a:p>
            <a:r>
              <a:rPr lang="fi-FI" dirty="0"/>
              <a:t>Ennakollinen lastensuojeluilmoitus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E8768EC5-7A9A-48AA-B066-84D4FC8BA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779652"/>
              </p:ext>
            </p:extLst>
          </p:nvPr>
        </p:nvGraphicFramePr>
        <p:xfrm>
          <a:off x="838200" y="171897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lipsi 2">
            <a:extLst>
              <a:ext uri="{FF2B5EF4-FFF2-40B4-BE49-F238E27FC236}">
                <a16:creationId xmlns:a16="http://schemas.microsoft.com/office/drawing/2014/main" id="{761C5EE6-F021-48D7-9E0D-17896ACD0F58}"/>
              </a:ext>
            </a:extLst>
          </p:cNvPr>
          <p:cNvSpPr/>
          <p:nvPr/>
        </p:nvSpPr>
        <p:spPr>
          <a:xfrm>
            <a:off x="4327919" y="5208757"/>
            <a:ext cx="2651157" cy="642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Strukturoitu kysely ja palaute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750C507D-93EE-44B6-9626-E914E9787952}"/>
              </a:ext>
            </a:extLst>
          </p:cNvPr>
          <p:cNvSpPr/>
          <p:nvPr/>
        </p:nvSpPr>
        <p:spPr>
          <a:xfrm>
            <a:off x="6852372" y="5536899"/>
            <a:ext cx="2651157" cy="8480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Vahva yhteistyö mm. neuvola + naistenklinikka</a:t>
            </a:r>
          </a:p>
        </p:txBody>
      </p:sp>
    </p:spTree>
    <p:extLst>
      <p:ext uri="{BB962C8B-B14F-4D97-AF65-F5344CB8AC3E}">
        <p14:creationId xmlns:p14="http://schemas.microsoft.com/office/powerpoint/2010/main" val="2134490322"/>
      </p:ext>
    </p:extLst>
  </p:cSld>
  <p:clrMapOvr>
    <a:masterClrMapping/>
  </p:clrMapOvr>
</p:sld>
</file>

<file path=ppt/theme/theme1.xml><?xml version="1.0" encoding="utf-8"?>
<a:theme xmlns:a="http://schemas.openxmlformats.org/drawingml/2006/main" name="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Vanta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_perusesityspohja" id="{E02D61AC-E916-3D43-9664-4708B2B81B1B}" vid="{86AFD871-6AA5-9B45-B722-849E5FC0F52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Vanta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_perusesityspohja" id="{E02D61AC-E916-3D43-9664-4708B2B81B1B}" vid="{86AFD871-6AA5-9B45-B722-849E5FC0F5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E9491AD674A624999D12AF866D4E26B" ma:contentTypeVersion="10" ma:contentTypeDescription="Luo uusi asiakirja." ma:contentTypeScope="" ma:versionID="e26bac23e68fdb705401d44e1d749e8c">
  <xsd:schema xmlns:xsd="http://www.w3.org/2001/XMLSchema" xmlns:xs="http://www.w3.org/2001/XMLSchema" xmlns:p="http://schemas.microsoft.com/office/2006/metadata/properties" xmlns:ns2="1c5c87b4-13bc-4c12-bb19-3bcecea40f0f" xmlns:ns3="a74a0724-50e5-4be9-bd0c-761f2514e73c" targetNamespace="http://schemas.microsoft.com/office/2006/metadata/properties" ma:root="true" ma:fieldsID="6c2d575f77900cbef7044ea210f8b8b7" ns2:_="" ns3:_="">
    <xsd:import namespace="1c5c87b4-13bc-4c12-bb19-3bcecea40f0f"/>
    <xsd:import namespace="a74a0724-50e5-4be9-bd0c-761f2514e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c87b4-13bc-4c12-bb19-3bcecea40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a0724-50e5-4be9-bd0c-761f2514e73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55A9E4-2B95-4606-A253-1A89B548DC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4E7822-0915-4BEF-8F2F-5A003EDA12F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1CA26BF-C16D-4121-BF35-1EDC279D2D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5c87b4-13bc-4c12-bb19-3bcecea40f0f"/>
    <ds:schemaRef ds:uri="a74a0724-50e5-4be9-bd0c-761f2514e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Vantaa_perusesityspohja</Template>
  <TotalTime>1151</TotalTime>
  <Words>221</Words>
  <Application>Microsoft Office PowerPoint</Application>
  <PresentationFormat>Laajakuva</PresentationFormat>
  <Paragraphs>41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Vantaa_yleispohja_01</vt:lpstr>
      <vt:lpstr>Office-teema</vt:lpstr>
      <vt:lpstr>1_Vantaa_yleispohja_01</vt:lpstr>
      <vt:lpstr>Enna-malli Ennakollisten lastensuojelu-ilmoitusten prosessi Vantaalla</vt:lpstr>
      <vt:lpstr>Huomioita ilmiöstä </vt:lpstr>
      <vt:lpstr>Tavoitteet ja keinot</vt:lpstr>
      <vt:lpstr>Ennakollinen lastensuojeluilmoitus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ENNAKOLLINEN LASTENSUOJELUILMOITUS</dc:title>
  <dc:creator>Asikainen Anna</dc:creator>
  <cp:lastModifiedBy>Abney Venla</cp:lastModifiedBy>
  <cp:revision>25</cp:revision>
  <cp:lastPrinted>2018-05-09T08:07:56Z</cp:lastPrinted>
  <dcterms:created xsi:type="dcterms:W3CDTF">2020-11-26T09:41:36Z</dcterms:created>
  <dcterms:modified xsi:type="dcterms:W3CDTF">2021-11-29T06:27:21Z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0x010100AE9491AD674A624999D12AF866D4E26B</vt:lpwstr>
  </property>
</Properties>
</file>