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0" r:id="rId2"/>
  </p:sldMasterIdLst>
  <p:notesMasterIdLst>
    <p:notesMasterId r:id="rId4"/>
  </p:notesMasterIdLst>
  <p:sldIdLst>
    <p:sldId id="3719" r:id="rId3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7B6"/>
    <a:srgbClr val="091C38"/>
    <a:srgbClr val="F7F7F7"/>
    <a:srgbClr val="FDE6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7474" autoAdjust="0"/>
  </p:normalViewPr>
  <p:slideViewPr>
    <p:cSldViewPr snapToGrid="0" showGuides="1">
      <p:cViewPr varScale="1">
        <p:scale>
          <a:sx n="80" d="100"/>
          <a:sy n="80" d="100"/>
        </p:scale>
        <p:origin x="100" y="4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D2F6BC-C3AC-471B-A838-B70FD4272352}" type="datetimeFigureOut">
              <a:rPr lang="fi-FI" smtClean="0"/>
              <a:t>9.9.2021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2AD96A-2756-48D5-983B-63C214F5767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809088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433CE14-C27A-42FB-A7CF-16D08FB8F53C}" type="slidenum">
              <a:rPr kumimoji="0" lang="fi-FI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fi-FI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963354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loitus- ja lopetus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64E3C18-FA14-4185-BE65-FDB45FD88D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638302"/>
            <a:ext cx="9144000" cy="1900238"/>
          </a:xfrm>
        </p:spPr>
        <p:txBody>
          <a:bodyPr anchor="b"/>
          <a:lstStyle>
            <a:lvl1pPr algn="ctr">
              <a:lnSpc>
                <a:spcPct val="90000"/>
              </a:lnSpc>
              <a:defRPr sz="6000" spc="-300" baseline="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433C471F-8838-4C25-8EB0-AD6B71B38A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786909"/>
            <a:ext cx="9144000" cy="983673"/>
          </a:xfrm>
        </p:spPr>
        <p:txBody>
          <a:bodyPr/>
          <a:lstStyle>
            <a:lvl1pPr marL="0" indent="0" algn="ctr">
              <a:buNone/>
              <a:defRPr sz="30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10" name="Tekstin paikkamerkki 9">
            <a:extLst>
              <a:ext uri="{FF2B5EF4-FFF2-40B4-BE49-F238E27FC236}">
                <a16:creationId xmlns:a16="http://schemas.microsoft.com/office/drawing/2014/main" id="{7B483A27-1C0B-4205-B2CB-D87E5C64F02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524000" y="5176262"/>
            <a:ext cx="9144000" cy="688830"/>
          </a:xfrm>
        </p:spPr>
        <p:txBody>
          <a:bodyPr/>
          <a:lstStyle>
            <a:lvl1pPr algn="ctr">
              <a:buNone/>
              <a:defRPr sz="1950" spc="-60" baseline="0">
                <a:solidFill>
                  <a:schemeClr val="bg1"/>
                </a:solidFill>
              </a:defRPr>
            </a:lvl1pPr>
            <a:lvl2pPr>
              <a:buNone/>
              <a:defRPr/>
            </a:lvl2pPr>
          </a:lstStyle>
          <a:p>
            <a:pPr lvl="0"/>
            <a:r>
              <a:rPr lang="fi-FI"/>
              <a:t>Muokkaa tekstin perustyylejä napsauttamalla</a:t>
            </a:r>
          </a:p>
        </p:txBody>
      </p:sp>
      <p:pic>
        <p:nvPicPr>
          <p:cNvPr id="6" name="Kuva 5">
            <a:extLst>
              <a:ext uri="{FF2B5EF4-FFF2-40B4-BE49-F238E27FC236}">
                <a16:creationId xmlns:a16="http://schemas.microsoft.com/office/drawing/2014/main" id="{3CF7D9B9-0F78-4514-8D02-FF5BFE07E2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92289" y="351501"/>
            <a:ext cx="951070" cy="486724"/>
          </a:xfrm>
          <a:prstGeom prst="rect">
            <a:avLst/>
          </a:prstGeom>
        </p:spPr>
      </p:pic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3CFA6C81-0121-4D4D-A75F-8464BBED24E0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3D2D5F4-4871-4469-8343-ED7F6811B37D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090706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uva">
    <p:bg>
      <p:bgPr>
        <a:solidFill>
          <a:srgbClr val="091C3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Kuvan paikkamerkki 2">
            <a:extLst>
              <a:ext uri="{FF2B5EF4-FFF2-40B4-BE49-F238E27FC236}">
                <a16:creationId xmlns:a16="http://schemas.microsoft.com/office/drawing/2014/main" id="{D23CD958-2103-4625-A068-CD99C6FC7B19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0" y="0"/>
            <a:ext cx="12192000" cy="6858000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2000" b="1" i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10" name="Tekstin paikkamerkki 11">
            <a:extLst>
              <a:ext uri="{FF2B5EF4-FFF2-40B4-BE49-F238E27FC236}">
                <a16:creationId xmlns:a16="http://schemas.microsoft.com/office/drawing/2014/main" id="{21DDCA56-1AE5-4AD1-AB89-F6AE84886E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0893600" y="352800"/>
            <a:ext cx="950400" cy="486000"/>
          </a:xfrm>
          <a:blipFill>
            <a:blip r:embed="rId2"/>
            <a:stretch>
              <a:fillRect/>
            </a:stretch>
          </a:blipFill>
        </p:spPr>
        <p:txBody>
          <a:bodyPr anchor="ctr" anchorCtr="0"/>
          <a:lstStyle>
            <a:lvl1pPr algn="ctr">
              <a:buNone/>
              <a:defRPr sz="200"/>
            </a:lvl1pPr>
          </a:lstStyle>
          <a:p>
            <a:pPr lvl="0"/>
            <a:r>
              <a:rPr lang="fi-FI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5292475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9D4FB9D-D480-450E-ABEE-85694599AF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5797E4D7-4DF3-42F7-A8B1-E81360052C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76868-773B-4B8E-BC24-C655EFE1EDBB}" type="datetime1">
              <a:rPr lang="fi-FI" smtClean="0"/>
              <a:t>9.9.2021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115DA5D9-220B-4CA2-AF56-616A41B79E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90AACDB7-CE3E-4B32-A3E7-5CF3FA8C9C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2D5F4-4871-4469-8343-ED7F6811B37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022201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ksi puol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A7A06A4-1BF6-41E8-89FB-D111961A8A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7173" y="1540042"/>
            <a:ext cx="4824477" cy="4575267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D912EBAE-AC30-4E0F-AAAF-B30B5A4107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3EB66-16C4-472A-A647-84CE06C568F2}" type="datetime1">
              <a:rPr lang="fi-FI" smtClean="0"/>
              <a:t>9.9.2021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E8236571-27B9-4D2F-97EC-50A2CAD28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B4B7A9FE-A16E-475C-84D0-E353A4F6C7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2D5F4-4871-4469-8343-ED7F6811B37D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11" name="Sisällön paikkamerkki 2">
            <a:extLst>
              <a:ext uri="{FF2B5EF4-FFF2-40B4-BE49-F238E27FC236}">
                <a16:creationId xmlns:a16="http://schemas.microsoft.com/office/drawing/2014/main" id="{7DDA8129-208E-49E9-A740-9C43AEEAF714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6881247" y="1540042"/>
            <a:ext cx="4824477" cy="4575267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cxnSp>
        <p:nvCxnSpPr>
          <p:cNvPr id="10" name="Suora yhdysviiva 9">
            <a:extLst>
              <a:ext uri="{FF2B5EF4-FFF2-40B4-BE49-F238E27FC236}">
                <a16:creationId xmlns:a16="http://schemas.microsoft.com/office/drawing/2014/main" id="{0563E2E7-1BA7-4130-A672-9E267191D58E}"/>
              </a:ext>
            </a:extLst>
          </p:cNvPr>
          <p:cNvCxnSpPr/>
          <p:nvPr userDrawn="1"/>
        </p:nvCxnSpPr>
        <p:spPr>
          <a:xfrm>
            <a:off x="6091245" y="842963"/>
            <a:ext cx="0" cy="5195887"/>
          </a:xfrm>
          <a:prstGeom prst="line">
            <a:avLst/>
          </a:prstGeom>
          <a:ln w="12700">
            <a:solidFill>
              <a:srgbClr val="0047B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783129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Kaksi puolta 222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E1A1614D-52CF-45AF-A901-12FA2C0515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EC92C-174E-4179-8CE9-188C6F909342}" type="datetime1">
              <a:rPr lang="fi-FI" smtClean="0"/>
              <a:t>9.9.2021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62A2215A-8FD8-4FBF-887A-0CE9E0203E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D2899E54-642F-4A9A-8599-805DAF4404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2D5F4-4871-4469-8343-ED7F6811B37D}" type="slidenum">
              <a:rPr lang="fi-FI" smtClean="0"/>
              <a:t>‹#›</a:t>
            </a:fld>
            <a:endParaRPr lang="fi-FI"/>
          </a:p>
        </p:txBody>
      </p:sp>
      <p:cxnSp>
        <p:nvCxnSpPr>
          <p:cNvPr id="8" name="Suora yhdysviiva 7">
            <a:extLst>
              <a:ext uri="{FF2B5EF4-FFF2-40B4-BE49-F238E27FC236}">
                <a16:creationId xmlns:a16="http://schemas.microsoft.com/office/drawing/2014/main" id="{DD64F63E-AF67-4904-BBB8-20132117223D}"/>
              </a:ext>
            </a:extLst>
          </p:cNvPr>
          <p:cNvCxnSpPr/>
          <p:nvPr userDrawn="1"/>
        </p:nvCxnSpPr>
        <p:spPr>
          <a:xfrm>
            <a:off x="6091245" y="842963"/>
            <a:ext cx="0" cy="5195887"/>
          </a:xfrm>
          <a:prstGeom prst="line">
            <a:avLst/>
          </a:prstGeom>
          <a:ln w="12700">
            <a:solidFill>
              <a:srgbClr val="0047B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48720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E1A1614D-52CF-45AF-A901-12FA2C0515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FA0C6-A111-4253-B206-D2860F52602B}" type="datetime1">
              <a:rPr lang="fi-FI" smtClean="0"/>
              <a:t>9.9.2021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62A2215A-8FD8-4FBF-887A-0CE9E0203E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D2899E54-642F-4A9A-8599-805DAF4404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2D5F4-4871-4469-8343-ED7F6811B37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579646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og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Kuva 7">
            <a:extLst>
              <a:ext uri="{FF2B5EF4-FFF2-40B4-BE49-F238E27FC236}">
                <a16:creationId xmlns:a16="http://schemas.microsoft.com/office/drawing/2014/main" id="{164FA8FB-C45D-45D2-AE31-CF915268B8A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8835" y="2180906"/>
            <a:ext cx="4461694" cy="22839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07794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loitus- ja lopetus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64E3C18-FA14-4185-BE65-FDB45FD88D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638303"/>
            <a:ext cx="9144000" cy="1900239"/>
          </a:xfrm>
        </p:spPr>
        <p:txBody>
          <a:bodyPr anchor="b"/>
          <a:lstStyle>
            <a:lvl1pPr algn="ctr">
              <a:lnSpc>
                <a:spcPct val="90000"/>
              </a:lnSpc>
              <a:defRPr sz="6000" spc="-300" baseline="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433C471F-8838-4C25-8EB0-AD6B71B38A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786912"/>
            <a:ext cx="9144000" cy="983673"/>
          </a:xfrm>
        </p:spPr>
        <p:txBody>
          <a:bodyPr/>
          <a:lstStyle>
            <a:lvl1pPr marL="0" indent="0" algn="ctr">
              <a:buNone/>
              <a:defRPr sz="3000">
                <a:solidFill>
                  <a:schemeClr val="bg1"/>
                </a:solidFill>
              </a:defRPr>
            </a:lvl1pPr>
            <a:lvl2pPr marL="457178" indent="0" algn="ctr">
              <a:buNone/>
              <a:defRPr sz="2000"/>
            </a:lvl2pPr>
            <a:lvl3pPr marL="914354" indent="0" algn="ctr">
              <a:buNone/>
              <a:defRPr sz="1800"/>
            </a:lvl3pPr>
            <a:lvl4pPr marL="1371532" indent="0" algn="ctr">
              <a:buNone/>
              <a:defRPr sz="1600"/>
            </a:lvl4pPr>
            <a:lvl5pPr marL="1828709" indent="0" algn="ctr">
              <a:buNone/>
              <a:defRPr sz="1600"/>
            </a:lvl5pPr>
            <a:lvl6pPr marL="2285886" indent="0" algn="ctr">
              <a:buNone/>
              <a:defRPr sz="1600"/>
            </a:lvl6pPr>
            <a:lvl7pPr marL="2743062" indent="0" algn="ctr">
              <a:buNone/>
              <a:defRPr sz="1600"/>
            </a:lvl7pPr>
            <a:lvl8pPr marL="3200240" indent="0" algn="ctr">
              <a:buNone/>
              <a:defRPr sz="1600"/>
            </a:lvl8pPr>
            <a:lvl9pPr marL="3657418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10" name="Tekstin paikkamerkki 9">
            <a:extLst>
              <a:ext uri="{FF2B5EF4-FFF2-40B4-BE49-F238E27FC236}">
                <a16:creationId xmlns:a16="http://schemas.microsoft.com/office/drawing/2014/main" id="{7B483A27-1C0B-4205-B2CB-D87E5C64F02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524000" y="5176263"/>
            <a:ext cx="9144000" cy="688831"/>
          </a:xfrm>
        </p:spPr>
        <p:txBody>
          <a:bodyPr/>
          <a:lstStyle>
            <a:lvl1pPr algn="ctr">
              <a:buNone/>
              <a:defRPr sz="1951" spc="-60" baseline="0">
                <a:solidFill>
                  <a:schemeClr val="bg1"/>
                </a:solidFill>
              </a:defRPr>
            </a:lvl1pPr>
            <a:lvl2pPr>
              <a:buNone/>
              <a:defRPr/>
            </a:lvl2pPr>
          </a:lstStyle>
          <a:p>
            <a:pPr lvl="0"/>
            <a:r>
              <a:rPr lang="fi-FI"/>
              <a:t>Muokkaa tekstin perustyylejä napsauttamalla</a:t>
            </a:r>
          </a:p>
        </p:txBody>
      </p:sp>
      <p:pic>
        <p:nvPicPr>
          <p:cNvPr id="6" name="Kuva 5">
            <a:extLst>
              <a:ext uri="{FF2B5EF4-FFF2-40B4-BE49-F238E27FC236}">
                <a16:creationId xmlns:a16="http://schemas.microsoft.com/office/drawing/2014/main" id="{3CF7D9B9-0F78-4514-8D02-FF5BFE07E2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92291" y="351503"/>
            <a:ext cx="951071" cy="486724"/>
          </a:xfrm>
          <a:prstGeom prst="rect">
            <a:avLst/>
          </a:prstGeom>
        </p:spPr>
      </p:pic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3CFA6C81-0121-4D4D-A75F-8464BBED24E0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3D2D5F4-4871-4469-8343-ED7F6811B37D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3769191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A7EB6BE-E09D-4391-BB19-9AB34E85D6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A7A06A4-1BF6-41E8-89FB-D111961A8A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D912EBAE-AC30-4E0F-AAAF-B30B5A4107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F176F-CB2E-4E55-AE03-25ABB84AF002}" type="datetime1">
              <a:rPr lang="fi-FI" smtClean="0"/>
              <a:t>9.9.2021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E8236571-27B9-4D2F-97EC-50A2CAD28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B4B7A9FE-A16E-475C-84D0-E353A4F6C7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2D5F4-4871-4469-8343-ED7F6811B37D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9769346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A7EB6BE-E09D-4391-BB19-9AB34E85D6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A7A06A4-1BF6-41E8-89FB-D111961A8A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7175" y="1853627"/>
            <a:ext cx="4824477" cy="4261684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D912EBAE-AC30-4E0F-AAAF-B30B5A4107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A5A82-890C-4180-9378-4C3663991DD9}" type="datetime1">
              <a:rPr lang="fi-FI" smtClean="0"/>
              <a:t>9.9.2021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E8236571-27B9-4D2F-97EC-50A2CAD28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B4B7A9FE-A16E-475C-84D0-E353A4F6C7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2D5F4-4871-4469-8343-ED7F6811B37D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11" name="Sisällön paikkamerkki 2">
            <a:extLst>
              <a:ext uri="{FF2B5EF4-FFF2-40B4-BE49-F238E27FC236}">
                <a16:creationId xmlns:a16="http://schemas.microsoft.com/office/drawing/2014/main" id="{7DDA8129-208E-49E9-A740-9C43AEEAF714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6243575" y="1853627"/>
            <a:ext cx="4824477" cy="4261684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300157792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A7EB6BE-E09D-4391-BB19-9AB34E85D6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7175" y="616497"/>
            <a:ext cx="9566031" cy="699263"/>
          </a:xfrm>
        </p:spPr>
        <p:txBody>
          <a:bodyPr/>
          <a:lstStyle>
            <a:lvl1pPr>
              <a:defRPr sz="2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A7A06A4-1BF6-41E8-89FB-D111961A8A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7175" y="1452285"/>
            <a:ext cx="4824477" cy="2871465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D912EBAE-AC30-4E0F-AAAF-B30B5A4107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A5A82-890C-4180-9378-4C3663991DD9}" type="datetime1">
              <a:rPr lang="fi-FI" smtClean="0"/>
              <a:t>9.9.2021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E8236571-27B9-4D2F-97EC-50A2CAD28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B4B7A9FE-A16E-475C-84D0-E353A4F6C7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2D5F4-4871-4469-8343-ED7F6811B37D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11" name="Sisällön paikkamerkki 2">
            <a:extLst>
              <a:ext uri="{FF2B5EF4-FFF2-40B4-BE49-F238E27FC236}">
                <a16:creationId xmlns:a16="http://schemas.microsoft.com/office/drawing/2014/main" id="{7DDA8129-208E-49E9-A740-9C43AEEAF714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6243575" y="1452285"/>
            <a:ext cx="4824477" cy="2871465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10" name="Tekstin paikkamerkki 9">
            <a:extLst>
              <a:ext uri="{FF2B5EF4-FFF2-40B4-BE49-F238E27FC236}">
                <a16:creationId xmlns:a16="http://schemas.microsoft.com/office/drawing/2014/main" id="{B9B96D50-2B07-424D-9880-DF9CFBF56FA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57237" y="4418911"/>
            <a:ext cx="10306051" cy="1886727"/>
          </a:xfrm>
        </p:spPr>
        <p:txBody>
          <a:bodyPr/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18814008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A7EB6BE-E09D-4391-BB19-9AB34E85D6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A7A06A4-1BF6-41E8-89FB-D111961A8A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D912EBAE-AC30-4E0F-AAAF-B30B5A4107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F176F-CB2E-4E55-AE03-25ABB84AF002}" type="datetime1">
              <a:rPr lang="fi-FI" smtClean="0"/>
              <a:t>9.9.2021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E8236571-27B9-4D2F-97EC-50A2CAD28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B4B7A9FE-A16E-475C-84D0-E353A4F6C7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2D5F4-4871-4469-8343-ED7F6811B37D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189520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Kuvan paikkamerkki 2">
            <a:extLst>
              <a:ext uri="{FF2B5EF4-FFF2-40B4-BE49-F238E27FC236}">
                <a16:creationId xmlns:a16="http://schemas.microsoft.com/office/drawing/2014/main" id="{9C958F10-D1D1-4603-B3B8-2CAA5F0BE177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6096000" y="0"/>
            <a:ext cx="6096000" cy="6858000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2000" b="1" i="1"/>
            </a:lvl1pPr>
            <a:lvl2pPr marL="457178" indent="0">
              <a:buNone/>
              <a:defRPr sz="2800"/>
            </a:lvl2pPr>
            <a:lvl3pPr marL="914354" indent="0">
              <a:buNone/>
              <a:defRPr sz="2400"/>
            </a:lvl3pPr>
            <a:lvl4pPr marL="1371532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2" indent="0">
              <a:buNone/>
              <a:defRPr sz="2000"/>
            </a:lvl7pPr>
            <a:lvl8pPr marL="3200240" indent="0">
              <a:buNone/>
              <a:defRPr sz="2000"/>
            </a:lvl8pPr>
            <a:lvl9pPr marL="3657418" indent="0">
              <a:buNone/>
              <a:defRPr sz="2000"/>
            </a:lvl9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DA7EB6BE-E09D-4391-BB19-9AB34E85D6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7175" y="616495"/>
            <a:ext cx="4824477" cy="1053504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A7A06A4-1BF6-41E8-89FB-D111961A8A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7175" y="1853627"/>
            <a:ext cx="4824477" cy="4261684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D912EBAE-AC30-4E0F-AAAF-B30B5A4107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F7175-5AFB-4390-AD34-84CF86D3ECFA}" type="datetime1">
              <a:rPr lang="fi-FI" smtClean="0"/>
              <a:t>9.9.2021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E8236571-27B9-4D2F-97EC-50A2CAD28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B4B7A9FE-A16E-475C-84D0-E353A4F6C7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2D5F4-4871-4469-8343-ED7F6811B37D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12" name="Tekstin paikkamerkki 11">
            <a:extLst>
              <a:ext uri="{FF2B5EF4-FFF2-40B4-BE49-F238E27FC236}">
                <a16:creationId xmlns:a16="http://schemas.microsoft.com/office/drawing/2014/main" id="{B07B3A08-0C30-4A3D-BFDF-DC0C6E1AA2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0893600" y="352800"/>
            <a:ext cx="950400" cy="486000"/>
          </a:xfrm>
          <a:blipFill>
            <a:blip r:embed="rId2"/>
            <a:stretch>
              <a:fillRect/>
            </a:stretch>
          </a:blipFill>
        </p:spPr>
        <p:txBody>
          <a:bodyPr anchor="ctr" anchorCtr="0"/>
          <a:lstStyle>
            <a:lvl1pPr algn="ctr">
              <a:buNone/>
              <a:defRPr sz="200"/>
            </a:lvl1pPr>
          </a:lstStyle>
          <a:p>
            <a:pPr lvl="0"/>
            <a:r>
              <a:rPr lang="fi-FI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9843051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tekstillinen kuv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Kuvan paikkamerkki 2">
            <a:extLst>
              <a:ext uri="{FF2B5EF4-FFF2-40B4-BE49-F238E27FC236}">
                <a16:creationId xmlns:a16="http://schemas.microsoft.com/office/drawing/2014/main" id="{9C958F10-D1D1-4603-B3B8-2CAA5F0BE177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6096000" y="0"/>
            <a:ext cx="6096000" cy="6858000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2000" b="1" i="1"/>
            </a:lvl1pPr>
            <a:lvl2pPr marL="457178" indent="0">
              <a:buNone/>
              <a:defRPr sz="2800"/>
            </a:lvl2pPr>
            <a:lvl3pPr marL="914354" indent="0">
              <a:buNone/>
              <a:defRPr sz="2400"/>
            </a:lvl3pPr>
            <a:lvl4pPr marL="1371532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2" indent="0">
              <a:buNone/>
              <a:defRPr sz="2000"/>
            </a:lvl7pPr>
            <a:lvl8pPr marL="3200240" indent="0">
              <a:buNone/>
              <a:defRPr sz="2000"/>
            </a:lvl8pPr>
            <a:lvl9pPr marL="3657418" indent="0">
              <a:buNone/>
              <a:defRPr sz="2000"/>
            </a:lvl9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DA7EB6BE-E09D-4391-BB19-9AB34E85D6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7175" y="616495"/>
            <a:ext cx="4824477" cy="1053504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A7A06A4-1BF6-41E8-89FB-D111961A8A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7175" y="1853627"/>
            <a:ext cx="4824477" cy="4261684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D912EBAE-AC30-4E0F-AAAF-B30B5A4107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9A9A6-55ED-4141-BA5B-8C911548385B}" type="datetime1">
              <a:rPr lang="fi-FI" smtClean="0"/>
              <a:t>9.9.2021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E8236571-27B9-4D2F-97EC-50A2CAD28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B4B7A9FE-A16E-475C-84D0-E353A4F6C7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2D5F4-4871-4469-8343-ED7F6811B37D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12" name="Tekstin paikkamerkki 11">
            <a:extLst>
              <a:ext uri="{FF2B5EF4-FFF2-40B4-BE49-F238E27FC236}">
                <a16:creationId xmlns:a16="http://schemas.microsoft.com/office/drawing/2014/main" id="{B07B3A08-0C30-4A3D-BFDF-DC0C6E1AA2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0893600" y="352800"/>
            <a:ext cx="950400" cy="486000"/>
          </a:xfrm>
          <a:blipFill>
            <a:blip r:embed="rId2"/>
            <a:stretch>
              <a:fillRect/>
            </a:stretch>
          </a:blipFill>
        </p:spPr>
        <p:txBody>
          <a:bodyPr anchor="ctr" anchorCtr="0"/>
          <a:lstStyle>
            <a:lvl1pPr algn="ctr">
              <a:buNone/>
              <a:defRPr sz="200"/>
            </a:lvl1pPr>
          </a:lstStyle>
          <a:p>
            <a:pPr lvl="0"/>
            <a:r>
              <a:rPr lang="fi-FI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1069705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tekstillinen kuv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Kuvan paikkamerkki 2">
            <a:extLst>
              <a:ext uri="{FF2B5EF4-FFF2-40B4-BE49-F238E27FC236}">
                <a16:creationId xmlns:a16="http://schemas.microsoft.com/office/drawing/2014/main" id="{9C958F10-D1D1-4603-B3B8-2CAA5F0BE177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0" y="0"/>
            <a:ext cx="6096000" cy="6858000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2000" b="1" i="1"/>
            </a:lvl1pPr>
            <a:lvl2pPr marL="457178" indent="0">
              <a:buNone/>
              <a:defRPr sz="2800"/>
            </a:lvl2pPr>
            <a:lvl3pPr marL="914354" indent="0">
              <a:buNone/>
              <a:defRPr sz="2400"/>
            </a:lvl3pPr>
            <a:lvl4pPr marL="1371532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2" indent="0">
              <a:buNone/>
              <a:defRPr sz="2000"/>
            </a:lvl7pPr>
            <a:lvl8pPr marL="3200240" indent="0">
              <a:buNone/>
              <a:defRPr sz="2000"/>
            </a:lvl8pPr>
            <a:lvl9pPr marL="3657418" indent="0">
              <a:buNone/>
              <a:defRPr sz="2000"/>
            </a:lvl9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DA7EB6BE-E09D-4391-BB19-9AB34E85D6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81748" y="1126080"/>
            <a:ext cx="4824477" cy="1053504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A7A06A4-1BF6-41E8-89FB-D111961A8A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81748" y="2363214"/>
            <a:ext cx="4824477" cy="3613727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D912EBAE-AC30-4E0F-AAAF-B30B5A4107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C99A1-5FD2-4440-93D5-5119EEDACFEA}" type="datetime1">
              <a:rPr lang="fi-FI" smtClean="0"/>
              <a:t>9.9.2021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E8236571-27B9-4D2F-97EC-50A2CAD28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B4B7A9FE-A16E-475C-84D0-E353A4F6C7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2D5F4-4871-4469-8343-ED7F6811B37D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1588842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taatti">
    <p:bg>
      <p:bgPr>
        <a:solidFill>
          <a:srgbClr val="F7F7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7F72F94-0DE4-46B2-BC4B-03DD33656C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376" y="2147890"/>
            <a:ext cx="10515600" cy="2767012"/>
          </a:xfrm>
        </p:spPr>
        <p:txBody>
          <a:bodyPr anchor="ctr" anchorCtr="0"/>
          <a:lstStyle>
            <a:lvl1pPr algn="ctr">
              <a:defRPr sz="4000" b="0">
                <a:latin typeface="+mj-lt"/>
              </a:defRPr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A03768A7-9A04-4EB7-9E54-8051DEC912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97192-3AFC-4136-8CA4-848E2DA45B55}" type="datetime1">
              <a:rPr lang="fi-FI" smtClean="0"/>
              <a:t>9.9.2021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3F97BE50-8944-42F2-B49B-3AD0261BD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4348B22E-548B-4378-B941-3D0108A3C1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2D5F4-4871-4469-8343-ED7F6811B37D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5509869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san ylätunniste">
    <p:bg>
      <p:bgPr>
        <a:solidFill>
          <a:srgbClr val="091C3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7F72F94-0DE4-46B2-BC4B-03DD33656C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376" y="2038350"/>
            <a:ext cx="10515600" cy="2767012"/>
          </a:xfrm>
        </p:spPr>
        <p:txBody>
          <a:bodyPr anchor="ctr" anchorCtr="0"/>
          <a:lstStyle>
            <a:lvl1pPr algn="ctr">
              <a:defRPr sz="54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A03768A7-9A04-4EB7-9E54-8051DEC912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2CC5C45-E91C-4B4F-BB0B-9196716D918D}" type="datetime1">
              <a:rPr lang="fi-FI" smtClean="0"/>
              <a:t>9.9.2021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3F97BE50-8944-42F2-B49B-3AD0261BD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fi-FI">
              <a:solidFill>
                <a:schemeClr val="bg1"/>
              </a:solidFill>
            </a:endParaRPr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4348B22E-548B-4378-B941-3D0108A3C1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3D2D5F4-4871-4469-8343-ED7F6811B37D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6" name="Kuva 5">
            <a:extLst>
              <a:ext uri="{FF2B5EF4-FFF2-40B4-BE49-F238E27FC236}">
                <a16:creationId xmlns:a16="http://schemas.microsoft.com/office/drawing/2014/main" id="{C0D43BC4-6382-46B8-93A2-F0FF691C06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92291" y="351503"/>
            <a:ext cx="951071" cy="4867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399082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uva">
    <p:bg>
      <p:bgPr>
        <a:solidFill>
          <a:srgbClr val="091C3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Kuvan paikkamerkki 2">
            <a:extLst>
              <a:ext uri="{FF2B5EF4-FFF2-40B4-BE49-F238E27FC236}">
                <a16:creationId xmlns:a16="http://schemas.microsoft.com/office/drawing/2014/main" id="{D23CD958-2103-4625-A068-CD99C6FC7B19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0" y="0"/>
            <a:ext cx="12192000" cy="6858000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2000" b="1" i="1"/>
            </a:lvl1pPr>
            <a:lvl2pPr marL="457178" indent="0">
              <a:buNone/>
              <a:defRPr sz="2800"/>
            </a:lvl2pPr>
            <a:lvl3pPr marL="914354" indent="0">
              <a:buNone/>
              <a:defRPr sz="2400"/>
            </a:lvl3pPr>
            <a:lvl4pPr marL="1371532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2" indent="0">
              <a:buNone/>
              <a:defRPr sz="2000"/>
            </a:lvl7pPr>
            <a:lvl8pPr marL="3200240" indent="0">
              <a:buNone/>
              <a:defRPr sz="2000"/>
            </a:lvl8pPr>
            <a:lvl9pPr marL="3657418" indent="0">
              <a:buNone/>
              <a:defRPr sz="2000"/>
            </a:lvl9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10" name="Tekstin paikkamerkki 11">
            <a:extLst>
              <a:ext uri="{FF2B5EF4-FFF2-40B4-BE49-F238E27FC236}">
                <a16:creationId xmlns:a16="http://schemas.microsoft.com/office/drawing/2014/main" id="{21DDCA56-1AE5-4AD1-AB89-F6AE84886E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0893600" y="352800"/>
            <a:ext cx="950400" cy="486000"/>
          </a:xfrm>
          <a:blipFill>
            <a:blip r:embed="rId2"/>
            <a:stretch>
              <a:fillRect/>
            </a:stretch>
          </a:blipFill>
        </p:spPr>
        <p:txBody>
          <a:bodyPr anchor="ctr" anchorCtr="0"/>
          <a:lstStyle>
            <a:lvl1pPr algn="ctr">
              <a:buNone/>
              <a:defRPr sz="200"/>
            </a:lvl1pPr>
          </a:lstStyle>
          <a:p>
            <a:pPr lvl="0"/>
            <a:r>
              <a:rPr lang="fi-FI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8027896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9D4FB9D-D480-450E-ABEE-85694599AF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5797E4D7-4DF3-42F7-A8B1-E81360052C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76868-773B-4B8E-BC24-C655EFE1EDBB}" type="datetime1">
              <a:rPr lang="fi-FI" smtClean="0"/>
              <a:t>9.9.2021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115DA5D9-220B-4CA2-AF56-616A41B79E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90AACDB7-CE3E-4B32-A3E7-5CF3FA8C9C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2D5F4-4871-4469-8343-ED7F6811B37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7681260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ksi puol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A7A06A4-1BF6-41E8-89FB-D111961A8A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7175" y="1540044"/>
            <a:ext cx="4824477" cy="4575267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D912EBAE-AC30-4E0F-AAAF-B30B5A4107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3EB66-16C4-472A-A647-84CE06C568F2}" type="datetime1">
              <a:rPr lang="fi-FI" smtClean="0"/>
              <a:t>9.9.2021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E8236571-27B9-4D2F-97EC-50A2CAD28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B4B7A9FE-A16E-475C-84D0-E353A4F6C7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2D5F4-4871-4469-8343-ED7F6811B37D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11" name="Sisällön paikkamerkki 2">
            <a:extLst>
              <a:ext uri="{FF2B5EF4-FFF2-40B4-BE49-F238E27FC236}">
                <a16:creationId xmlns:a16="http://schemas.microsoft.com/office/drawing/2014/main" id="{7DDA8129-208E-49E9-A740-9C43AEEAF714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6881248" y="1540044"/>
            <a:ext cx="4824477" cy="4575267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cxnSp>
        <p:nvCxnSpPr>
          <p:cNvPr id="10" name="Suora yhdysviiva 9">
            <a:extLst>
              <a:ext uri="{FF2B5EF4-FFF2-40B4-BE49-F238E27FC236}">
                <a16:creationId xmlns:a16="http://schemas.microsoft.com/office/drawing/2014/main" id="{0563E2E7-1BA7-4130-A672-9E267191D58E}"/>
              </a:ext>
            </a:extLst>
          </p:cNvPr>
          <p:cNvCxnSpPr/>
          <p:nvPr userDrawn="1"/>
        </p:nvCxnSpPr>
        <p:spPr>
          <a:xfrm>
            <a:off x="6091245" y="842966"/>
            <a:ext cx="0" cy="5195887"/>
          </a:xfrm>
          <a:prstGeom prst="line">
            <a:avLst/>
          </a:prstGeom>
          <a:ln w="12700">
            <a:solidFill>
              <a:srgbClr val="0047B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4053362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Kaksi puolta 222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E1A1614D-52CF-45AF-A901-12FA2C0515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EC92C-174E-4179-8CE9-188C6F909342}" type="datetime1">
              <a:rPr lang="fi-FI" smtClean="0"/>
              <a:t>9.9.2021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62A2215A-8FD8-4FBF-887A-0CE9E0203E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D2899E54-642F-4A9A-8599-805DAF4404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2D5F4-4871-4469-8343-ED7F6811B37D}" type="slidenum">
              <a:rPr lang="fi-FI" smtClean="0"/>
              <a:t>‹#›</a:t>
            </a:fld>
            <a:endParaRPr lang="fi-FI"/>
          </a:p>
        </p:txBody>
      </p:sp>
      <p:cxnSp>
        <p:nvCxnSpPr>
          <p:cNvPr id="8" name="Suora yhdysviiva 7">
            <a:extLst>
              <a:ext uri="{FF2B5EF4-FFF2-40B4-BE49-F238E27FC236}">
                <a16:creationId xmlns:a16="http://schemas.microsoft.com/office/drawing/2014/main" id="{DD64F63E-AF67-4904-BBB8-20132117223D}"/>
              </a:ext>
            </a:extLst>
          </p:cNvPr>
          <p:cNvCxnSpPr/>
          <p:nvPr userDrawn="1"/>
        </p:nvCxnSpPr>
        <p:spPr>
          <a:xfrm>
            <a:off x="6091245" y="842966"/>
            <a:ext cx="0" cy="5195887"/>
          </a:xfrm>
          <a:prstGeom prst="line">
            <a:avLst/>
          </a:prstGeom>
          <a:ln w="12700">
            <a:solidFill>
              <a:srgbClr val="0047B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4111995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E1A1614D-52CF-45AF-A901-12FA2C0515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FA0C6-A111-4253-B206-D2860F52602B}" type="datetime1">
              <a:rPr lang="fi-FI" smtClean="0"/>
              <a:t>9.9.2021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62A2215A-8FD8-4FBF-887A-0CE9E0203E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D2899E54-642F-4A9A-8599-805DAF4404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2D5F4-4871-4469-8343-ED7F6811B37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02042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A7EB6BE-E09D-4391-BB19-9AB34E85D6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A7A06A4-1BF6-41E8-89FB-D111961A8A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7173" y="1853625"/>
            <a:ext cx="4824477" cy="4261684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D912EBAE-AC30-4E0F-AAAF-B30B5A4107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A5A82-890C-4180-9378-4C3663991DD9}" type="datetime1">
              <a:rPr lang="fi-FI" smtClean="0"/>
              <a:t>9.9.2021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E8236571-27B9-4D2F-97EC-50A2CAD28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B4B7A9FE-A16E-475C-84D0-E353A4F6C7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2D5F4-4871-4469-8343-ED7F6811B37D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11" name="Sisällön paikkamerkki 2">
            <a:extLst>
              <a:ext uri="{FF2B5EF4-FFF2-40B4-BE49-F238E27FC236}">
                <a16:creationId xmlns:a16="http://schemas.microsoft.com/office/drawing/2014/main" id="{7DDA8129-208E-49E9-A740-9C43AEEAF714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6243573" y="1853625"/>
            <a:ext cx="4824477" cy="4261684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47343127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og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Kuva 7">
            <a:extLst>
              <a:ext uri="{FF2B5EF4-FFF2-40B4-BE49-F238E27FC236}">
                <a16:creationId xmlns:a16="http://schemas.microsoft.com/office/drawing/2014/main" id="{164FA8FB-C45D-45D2-AE31-CF915268B8A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8837" y="2180908"/>
            <a:ext cx="4461695" cy="22839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731315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3_Lopetus VN-Tee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 descr="kaarielementti"/>
          <p:cNvGrpSpPr/>
          <p:nvPr userDrawn="1"/>
        </p:nvGrpSpPr>
        <p:grpSpPr>
          <a:xfrm>
            <a:off x="0" y="1"/>
            <a:ext cx="12192000" cy="6858000"/>
            <a:chOff x="-50732" y="0"/>
            <a:chExt cx="9194731" cy="5143502"/>
          </a:xfrm>
        </p:grpSpPr>
        <p:sp>
          <p:nvSpPr>
            <p:cNvPr id="65" name="AutoShape 59"/>
            <p:cNvSpPr>
              <a:spLocks noChangeAspect="1" noChangeArrowheads="1" noTextEdit="1"/>
            </p:cNvSpPr>
            <p:nvPr userDrawn="1"/>
          </p:nvSpPr>
          <p:spPr bwMode="auto">
            <a:xfrm flipH="1">
              <a:off x="-50732" y="0"/>
              <a:ext cx="9194731" cy="51435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2400"/>
            </a:p>
          </p:txBody>
        </p:sp>
        <p:sp>
          <p:nvSpPr>
            <p:cNvPr id="66" name="Freeform 61"/>
            <p:cNvSpPr>
              <a:spLocks/>
            </p:cNvSpPr>
            <p:nvPr userDrawn="1"/>
          </p:nvSpPr>
          <p:spPr bwMode="auto">
            <a:xfrm flipH="1">
              <a:off x="1354507" y="0"/>
              <a:ext cx="7789492" cy="5143501"/>
            </a:xfrm>
            <a:custGeom>
              <a:avLst/>
              <a:gdLst>
                <a:gd name="T0" fmla="*/ 3559 w 4854"/>
                <a:gd name="T1" fmla="*/ 0 h 3240"/>
                <a:gd name="T2" fmla="*/ 0 w 4854"/>
                <a:gd name="T3" fmla="*/ 0 h 3240"/>
                <a:gd name="T4" fmla="*/ 0 w 4854"/>
                <a:gd name="T5" fmla="*/ 3240 h 3240"/>
                <a:gd name="T6" fmla="*/ 3231 w 4854"/>
                <a:gd name="T7" fmla="*/ 3240 h 3240"/>
                <a:gd name="T8" fmla="*/ 4854 w 4854"/>
                <a:gd name="T9" fmla="*/ 1361 h 3240"/>
                <a:gd name="T10" fmla="*/ 3559 w 4854"/>
                <a:gd name="T11" fmla="*/ 0 h 3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854" h="3240">
                  <a:moveTo>
                    <a:pt x="3559" y="0"/>
                  </a:moveTo>
                  <a:lnTo>
                    <a:pt x="0" y="0"/>
                  </a:lnTo>
                  <a:lnTo>
                    <a:pt x="0" y="3240"/>
                  </a:lnTo>
                  <a:lnTo>
                    <a:pt x="3231" y="3240"/>
                  </a:lnTo>
                  <a:lnTo>
                    <a:pt x="4854" y="1361"/>
                  </a:lnTo>
                  <a:lnTo>
                    <a:pt x="3559" y="0"/>
                  </a:lnTo>
                  <a:close/>
                </a:path>
              </a:pathLst>
            </a:custGeom>
            <a:solidFill>
              <a:srgbClr val="365A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2400"/>
            </a:p>
          </p:txBody>
        </p:sp>
        <p:sp>
          <p:nvSpPr>
            <p:cNvPr id="67" name="Freeform 62"/>
            <p:cNvSpPr>
              <a:spLocks/>
            </p:cNvSpPr>
            <p:nvPr userDrawn="1"/>
          </p:nvSpPr>
          <p:spPr bwMode="auto">
            <a:xfrm flipH="1">
              <a:off x="527332" y="0"/>
              <a:ext cx="2315449" cy="2160589"/>
            </a:xfrm>
            <a:custGeom>
              <a:avLst/>
              <a:gdLst>
                <a:gd name="T0" fmla="*/ 0 w 1450"/>
                <a:gd name="T1" fmla="*/ 0 h 1361"/>
                <a:gd name="T2" fmla="*/ 24 w 1450"/>
                <a:gd name="T3" fmla="*/ 153 h 1361"/>
                <a:gd name="T4" fmla="*/ 38 w 1450"/>
                <a:gd name="T5" fmla="*/ 228 h 1361"/>
                <a:gd name="T6" fmla="*/ 59 w 1450"/>
                <a:gd name="T7" fmla="*/ 303 h 1361"/>
                <a:gd name="T8" fmla="*/ 73 w 1450"/>
                <a:gd name="T9" fmla="*/ 343 h 1361"/>
                <a:gd name="T10" fmla="*/ 105 w 1450"/>
                <a:gd name="T11" fmla="*/ 424 h 1361"/>
                <a:gd name="T12" fmla="*/ 141 w 1450"/>
                <a:gd name="T13" fmla="*/ 504 h 1361"/>
                <a:gd name="T14" fmla="*/ 181 w 1450"/>
                <a:gd name="T15" fmla="*/ 581 h 1361"/>
                <a:gd name="T16" fmla="*/ 225 w 1450"/>
                <a:gd name="T17" fmla="*/ 656 h 1361"/>
                <a:gd name="T18" fmla="*/ 272 w 1450"/>
                <a:gd name="T19" fmla="*/ 729 h 1361"/>
                <a:gd name="T20" fmla="*/ 323 w 1450"/>
                <a:gd name="T21" fmla="*/ 800 h 1361"/>
                <a:gd name="T22" fmla="*/ 377 w 1450"/>
                <a:gd name="T23" fmla="*/ 869 h 1361"/>
                <a:gd name="T24" fmla="*/ 433 w 1450"/>
                <a:gd name="T25" fmla="*/ 936 h 1361"/>
                <a:gd name="T26" fmla="*/ 491 w 1450"/>
                <a:gd name="T27" fmla="*/ 1000 h 1361"/>
                <a:gd name="T28" fmla="*/ 551 w 1450"/>
                <a:gd name="T29" fmla="*/ 1062 h 1361"/>
                <a:gd name="T30" fmla="*/ 645 w 1450"/>
                <a:gd name="T31" fmla="*/ 1151 h 1361"/>
                <a:gd name="T32" fmla="*/ 773 w 1450"/>
                <a:gd name="T33" fmla="*/ 1261 h 1361"/>
                <a:gd name="T34" fmla="*/ 904 w 1450"/>
                <a:gd name="T35" fmla="*/ 1361 h 1361"/>
                <a:gd name="T36" fmla="*/ 904 w 1450"/>
                <a:gd name="T37" fmla="*/ 1361 h 1361"/>
                <a:gd name="T38" fmla="*/ 965 w 1450"/>
                <a:gd name="T39" fmla="*/ 1283 h 1361"/>
                <a:gd name="T40" fmla="*/ 1023 w 1450"/>
                <a:gd name="T41" fmla="*/ 1202 h 1361"/>
                <a:gd name="T42" fmla="*/ 1077 w 1450"/>
                <a:gd name="T43" fmla="*/ 1119 h 1361"/>
                <a:gd name="T44" fmla="*/ 1126 w 1450"/>
                <a:gd name="T45" fmla="*/ 1036 h 1361"/>
                <a:gd name="T46" fmla="*/ 1173 w 1450"/>
                <a:gd name="T47" fmla="*/ 953 h 1361"/>
                <a:gd name="T48" fmla="*/ 1216 w 1450"/>
                <a:gd name="T49" fmla="*/ 867 h 1361"/>
                <a:gd name="T50" fmla="*/ 1255 w 1450"/>
                <a:gd name="T51" fmla="*/ 781 h 1361"/>
                <a:gd name="T52" fmla="*/ 1291 w 1450"/>
                <a:gd name="T53" fmla="*/ 694 h 1361"/>
                <a:gd name="T54" fmla="*/ 1324 w 1450"/>
                <a:gd name="T55" fmla="*/ 608 h 1361"/>
                <a:gd name="T56" fmla="*/ 1352 w 1450"/>
                <a:gd name="T57" fmla="*/ 520 h 1361"/>
                <a:gd name="T58" fmla="*/ 1378 w 1450"/>
                <a:gd name="T59" fmla="*/ 433 h 1361"/>
                <a:gd name="T60" fmla="*/ 1399 w 1450"/>
                <a:gd name="T61" fmla="*/ 345 h 1361"/>
                <a:gd name="T62" fmla="*/ 1417 w 1450"/>
                <a:gd name="T63" fmla="*/ 258 h 1361"/>
                <a:gd name="T64" fmla="*/ 1432 w 1450"/>
                <a:gd name="T65" fmla="*/ 171 h 1361"/>
                <a:gd name="T66" fmla="*/ 1442 w 1450"/>
                <a:gd name="T67" fmla="*/ 86 h 1361"/>
                <a:gd name="T68" fmla="*/ 1450 w 1450"/>
                <a:gd name="T69" fmla="*/ 0 h 13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450" h="1361">
                  <a:moveTo>
                    <a:pt x="0" y="0"/>
                  </a:moveTo>
                  <a:lnTo>
                    <a:pt x="0" y="0"/>
                  </a:lnTo>
                  <a:lnTo>
                    <a:pt x="13" y="77"/>
                  </a:lnTo>
                  <a:lnTo>
                    <a:pt x="24" y="153"/>
                  </a:lnTo>
                  <a:lnTo>
                    <a:pt x="31" y="190"/>
                  </a:lnTo>
                  <a:lnTo>
                    <a:pt x="38" y="228"/>
                  </a:lnTo>
                  <a:lnTo>
                    <a:pt x="49" y="266"/>
                  </a:lnTo>
                  <a:lnTo>
                    <a:pt x="59" y="303"/>
                  </a:lnTo>
                  <a:lnTo>
                    <a:pt x="59" y="303"/>
                  </a:lnTo>
                  <a:lnTo>
                    <a:pt x="73" y="343"/>
                  </a:lnTo>
                  <a:lnTo>
                    <a:pt x="88" y="385"/>
                  </a:lnTo>
                  <a:lnTo>
                    <a:pt x="105" y="424"/>
                  </a:lnTo>
                  <a:lnTo>
                    <a:pt x="123" y="465"/>
                  </a:lnTo>
                  <a:lnTo>
                    <a:pt x="141" y="504"/>
                  </a:lnTo>
                  <a:lnTo>
                    <a:pt x="161" y="542"/>
                  </a:lnTo>
                  <a:lnTo>
                    <a:pt x="181" y="581"/>
                  </a:lnTo>
                  <a:lnTo>
                    <a:pt x="203" y="619"/>
                  </a:lnTo>
                  <a:lnTo>
                    <a:pt x="225" y="656"/>
                  </a:lnTo>
                  <a:lnTo>
                    <a:pt x="249" y="693"/>
                  </a:lnTo>
                  <a:lnTo>
                    <a:pt x="272" y="729"/>
                  </a:lnTo>
                  <a:lnTo>
                    <a:pt x="297" y="765"/>
                  </a:lnTo>
                  <a:lnTo>
                    <a:pt x="323" y="800"/>
                  </a:lnTo>
                  <a:lnTo>
                    <a:pt x="350" y="835"/>
                  </a:lnTo>
                  <a:lnTo>
                    <a:pt x="377" y="869"/>
                  </a:lnTo>
                  <a:lnTo>
                    <a:pt x="404" y="902"/>
                  </a:lnTo>
                  <a:lnTo>
                    <a:pt x="433" y="936"/>
                  </a:lnTo>
                  <a:lnTo>
                    <a:pt x="461" y="968"/>
                  </a:lnTo>
                  <a:lnTo>
                    <a:pt x="491" y="1000"/>
                  </a:lnTo>
                  <a:lnTo>
                    <a:pt x="521" y="1032"/>
                  </a:lnTo>
                  <a:lnTo>
                    <a:pt x="551" y="1062"/>
                  </a:lnTo>
                  <a:lnTo>
                    <a:pt x="582" y="1092"/>
                  </a:lnTo>
                  <a:lnTo>
                    <a:pt x="645" y="1151"/>
                  </a:lnTo>
                  <a:lnTo>
                    <a:pt x="709" y="1207"/>
                  </a:lnTo>
                  <a:lnTo>
                    <a:pt x="773" y="1261"/>
                  </a:lnTo>
                  <a:lnTo>
                    <a:pt x="838" y="1313"/>
                  </a:lnTo>
                  <a:lnTo>
                    <a:pt x="904" y="1361"/>
                  </a:lnTo>
                  <a:lnTo>
                    <a:pt x="904" y="1361"/>
                  </a:lnTo>
                  <a:lnTo>
                    <a:pt x="904" y="1361"/>
                  </a:lnTo>
                  <a:lnTo>
                    <a:pt x="935" y="1322"/>
                  </a:lnTo>
                  <a:lnTo>
                    <a:pt x="965" y="1283"/>
                  </a:lnTo>
                  <a:lnTo>
                    <a:pt x="994" y="1242"/>
                  </a:lnTo>
                  <a:lnTo>
                    <a:pt x="1023" y="1202"/>
                  </a:lnTo>
                  <a:lnTo>
                    <a:pt x="1050" y="1161"/>
                  </a:lnTo>
                  <a:lnTo>
                    <a:pt x="1077" y="1119"/>
                  </a:lnTo>
                  <a:lnTo>
                    <a:pt x="1101" y="1079"/>
                  </a:lnTo>
                  <a:lnTo>
                    <a:pt x="1126" y="1036"/>
                  </a:lnTo>
                  <a:lnTo>
                    <a:pt x="1150" y="995"/>
                  </a:lnTo>
                  <a:lnTo>
                    <a:pt x="1173" y="953"/>
                  </a:lnTo>
                  <a:lnTo>
                    <a:pt x="1195" y="910"/>
                  </a:lnTo>
                  <a:lnTo>
                    <a:pt x="1216" y="867"/>
                  </a:lnTo>
                  <a:lnTo>
                    <a:pt x="1236" y="825"/>
                  </a:lnTo>
                  <a:lnTo>
                    <a:pt x="1255" y="781"/>
                  </a:lnTo>
                  <a:lnTo>
                    <a:pt x="1273" y="738"/>
                  </a:lnTo>
                  <a:lnTo>
                    <a:pt x="1291" y="694"/>
                  </a:lnTo>
                  <a:lnTo>
                    <a:pt x="1308" y="651"/>
                  </a:lnTo>
                  <a:lnTo>
                    <a:pt x="1324" y="608"/>
                  </a:lnTo>
                  <a:lnTo>
                    <a:pt x="1339" y="564"/>
                  </a:lnTo>
                  <a:lnTo>
                    <a:pt x="1352" y="520"/>
                  </a:lnTo>
                  <a:lnTo>
                    <a:pt x="1366" y="476"/>
                  </a:lnTo>
                  <a:lnTo>
                    <a:pt x="1378" y="433"/>
                  </a:lnTo>
                  <a:lnTo>
                    <a:pt x="1389" y="389"/>
                  </a:lnTo>
                  <a:lnTo>
                    <a:pt x="1399" y="345"/>
                  </a:lnTo>
                  <a:lnTo>
                    <a:pt x="1408" y="302"/>
                  </a:lnTo>
                  <a:lnTo>
                    <a:pt x="1417" y="258"/>
                  </a:lnTo>
                  <a:lnTo>
                    <a:pt x="1425" y="215"/>
                  </a:lnTo>
                  <a:lnTo>
                    <a:pt x="1432" y="171"/>
                  </a:lnTo>
                  <a:lnTo>
                    <a:pt x="1438" y="128"/>
                  </a:lnTo>
                  <a:lnTo>
                    <a:pt x="1442" y="86"/>
                  </a:lnTo>
                  <a:lnTo>
                    <a:pt x="1447" y="43"/>
                  </a:lnTo>
                  <a:lnTo>
                    <a:pt x="145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CC8E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2400"/>
            </a:p>
          </p:txBody>
        </p:sp>
        <p:sp>
          <p:nvSpPr>
            <p:cNvPr id="68" name="Freeform 63"/>
            <p:cNvSpPr>
              <a:spLocks/>
            </p:cNvSpPr>
            <p:nvPr userDrawn="1"/>
          </p:nvSpPr>
          <p:spPr bwMode="auto">
            <a:xfrm flipH="1">
              <a:off x="-50732" y="1171575"/>
              <a:ext cx="1449951" cy="1657351"/>
            </a:xfrm>
            <a:custGeom>
              <a:avLst/>
              <a:gdLst>
                <a:gd name="T0" fmla="*/ 908 w 908"/>
                <a:gd name="T1" fmla="*/ 0 h 1044"/>
                <a:gd name="T2" fmla="*/ 908 w 908"/>
                <a:gd name="T3" fmla="*/ 0 h 1044"/>
                <a:gd name="T4" fmla="*/ 848 w 908"/>
                <a:gd name="T5" fmla="*/ 28 h 1044"/>
                <a:gd name="T6" fmla="*/ 789 w 908"/>
                <a:gd name="T7" fmla="*/ 59 h 1044"/>
                <a:gd name="T8" fmla="*/ 729 w 908"/>
                <a:gd name="T9" fmla="*/ 89 h 1044"/>
                <a:gd name="T10" fmla="*/ 671 w 908"/>
                <a:gd name="T11" fmla="*/ 120 h 1044"/>
                <a:gd name="T12" fmla="*/ 612 w 908"/>
                <a:gd name="T13" fmla="*/ 153 h 1044"/>
                <a:gd name="T14" fmla="*/ 555 w 908"/>
                <a:gd name="T15" fmla="*/ 187 h 1044"/>
                <a:gd name="T16" fmla="*/ 498 w 908"/>
                <a:gd name="T17" fmla="*/ 222 h 1044"/>
                <a:gd name="T18" fmla="*/ 440 w 908"/>
                <a:gd name="T19" fmla="*/ 259 h 1044"/>
                <a:gd name="T20" fmla="*/ 384 w 908"/>
                <a:gd name="T21" fmla="*/ 298 h 1044"/>
                <a:gd name="T22" fmla="*/ 328 w 908"/>
                <a:gd name="T23" fmla="*/ 339 h 1044"/>
                <a:gd name="T24" fmla="*/ 273 w 908"/>
                <a:gd name="T25" fmla="*/ 380 h 1044"/>
                <a:gd name="T26" fmla="*/ 217 w 908"/>
                <a:gd name="T27" fmla="*/ 424 h 1044"/>
                <a:gd name="T28" fmla="*/ 162 w 908"/>
                <a:gd name="T29" fmla="*/ 471 h 1044"/>
                <a:gd name="T30" fmla="*/ 107 w 908"/>
                <a:gd name="T31" fmla="*/ 520 h 1044"/>
                <a:gd name="T32" fmla="*/ 53 w 908"/>
                <a:gd name="T33" fmla="*/ 570 h 1044"/>
                <a:gd name="T34" fmla="*/ 0 w 908"/>
                <a:gd name="T35" fmla="*/ 623 h 1044"/>
                <a:gd name="T36" fmla="*/ 0 w 908"/>
                <a:gd name="T37" fmla="*/ 623 h 1044"/>
                <a:gd name="T38" fmla="*/ 0 w 908"/>
                <a:gd name="T39" fmla="*/ 623 h 1044"/>
                <a:gd name="T40" fmla="*/ 53 w 908"/>
                <a:gd name="T41" fmla="*/ 660 h 1044"/>
                <a:gd name="T42" fmla="*/ 106 w 908"/>
                <a:gd name="T43" fmla="*/ 698 h 1044"/>
                <a:gd name="T44" fmla="*/ 160 w 908"/>
                <a:gd name="T45" fmla="*/ 732 h 1044"/>
                <a:gd name="T46" fmla="*/ 215 w 908"/>
                <a:gd name="T47" fmla="*/ 767 h 1044"/>
                <a:gd name="T48" fmla="*/ 270 w 908"/>
                <a:gd name="T49" fmla="*/ 800 h 1044"/>
                <a:gd name="T50" fmla="*/ 325 w 908"/>
                <a:gd name="T51" fmla="*/ 831 h 1044"/>
                <a:gd name="T52" fmla="*/ 383 w 908"/>
                <a:gd name="T53" fmla="*/ 862 h 1044"/>
                <a:gd name="T54" fmla="*/ 439 w 908"/>
                <a:gd name="T55" fmla="*/ 890 h 1044"/>
                <a:gd name="T56" fmla="*/ 496 w 908"/>
                <a:gd name="T57" fmla="*/ 917 h 1044"/>
                <a:gd name="T58" fmla="*/ 555 w 908"/>
                <a:gd name="T59" fmla="*/ 942 h 1044"/>
                <a:gd name="T60" fmla="*/ 612 w 908"/>
                <a:gd name="T61" fmla="*/ 964 h 1044"/>
                <a:gd name="T62" fmla="*/ 671 w 908"/>
                <a:gd name="T63" fmla="*/ 986 h 1044"/>
                <a:gd name="T64" fmla="*/ 730 w 908"/>
                <a:gd name="T65" fmla="*/ 1004 h 1044"/>
                <a:gd name="T66" fmla="*/ 789 w 908"/>
                <a:gd name="T67" fmla="*/ 1019 h 1044"/>
                <a:gd name="T68" fmla="*/ 848 w 908"/>
                <a:gd name="T69" fmla="*/ 1033 h 1044"/>
                <a:gd name="T70" fmla="*/ 908 w 908"/>
                <a:gd name="T71" fmla="*/ 1044 h 1044"/>
                <a:gd name="T72" fmla="*/ 908 w 908"/>
                <a:gd name="T73" fmla="*/ 0 h 10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908" h="1044">
                  <a:moveTo>
                    <a:pt x="908" y="0"/>
                  </a:moveTo>
                  <a:lnTo>
                    <a:pt x="908" y="0"/>
                  </a:lnTo>
                  <a:lnTo>
                    <a:pt x="848" y="28"/>
                  </a:lnTo>
                  <a:lnTo>
                    <a:pt x="789" y="59"/>
                  </a:lnTo>
                  <a:lnTo>
                    <a:pt x="729" y="89"/>
                  </a:lnTo>
                  <a:lnTo>
                    <a:pt x="671" y="120"/>
                  </a:lnTo>
                  <a:lnTo>
                    <a:pt x="612" y="153"/>
                  </a:lnTo>
                  <a:lnTo>
                    <a:pt x="555" y="187"/>
                  </a:lnTo>
                  <a:lnTo>
                    <a:pt x="498" y="222"/>
                  </a:lnTo>
                  <a:lnTo>
                    <a:pt x="440" y="259"/>
                  </a:lnTo>
                  <a:lnTo>
                    <a:pt x="384" y="298"/>
                  </a:lnTo>
                  <a:lnTo>
                    <a:pt x="328" y="339"/>
                  </a:lnTo>
                  <a:lnTo>
                    <a:pt x="273" y="380"/>
                  </a:lnTo>
                  <a:lnTo>
                    <a:pt x="217" y="424"/>
                  </a:lnTo>
                  <a:lnTo>
                    <a:pt x="162" y="471"/>
                  </a:lnTo>
                  <a:lnTo>
                    <a:pt x="107" y="520"/>
                  </a:lnTo>
                  <a:lnTo>
                    <a:pt x="53" y="570"/>
                  </a:lnTo>
                  <a:lnTo>
                    <a:pt x="0" y="623"/>
                  </a:lnTo>
                  <a:lnTo>
                    <a:pt x="0" y="623"/>
                  </a:lnTo>
                  <a:lnTo>
                    <a:pt x="0" y="623"/>
                  </a:lnTo>
                  <a:lnTo>
                    <a:pt x="53" y="660"/>
                  </a:lnTo>
                  <a:lnTo>
                    <a:pt x="106" y="698"/>
                  </a:lnTo>
                  <a:lnTo>
                    <a:pt x="160" y="732"/>
                  </a:lnTo>
                  <a:lnTo>
                    <a:pt x="215" y="767"/>
                  </a:lnTo>
                  <a:lnTo>
                    <a:pt x="270" y="800"/>
                  </a:lnTo>
                  <a:lnTo>
                    <a:pt x="325" y="831"/>
                  </a:lnTo>
                  <a:lnTo>
                    <a:pt x="383" y="862"/>
                  </a:lnTo>
                  <a:lnTo>
                    <a:pt x="439" y="890"/>
                  </a:lnTo>
                  <a:lnTo>
                    <a:pt x="496" y="917"/>
                  </a:lnTo>
                  <a:lnTo>
                    <a:pt x="555" y="942"/>
                  </a:lnTo>
                  <a:lnTo>
                    <a:pt x="612" y="964"/>
                  </a:lnTo>
                  <a:lnTo>
                    <a:pt x="671" y="986"/>
                  </a:lnTo>
                  <a:lnTo>
                    <a:pt x="730" y="1004"/>
                  </a:lnTo>
                  <a:lnTo>
                    <a:pt x="789" y="1019"/>
                  </a:lnTo>
                  <a:lnTo>
                    <a:pt x="848" y="1033"/>
                  </a:lnTo>
                  <a:lnTo>
                    <a:pt x="908" y="1044"/>
                  </a:lnTo>
                  <a:lnTo>
                    <a:pt x="908" y="0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2400"/>
            </a:p>
          </p:txBody>
        </p:sp>
        <p:sp>
          <p:nvSpPr>
            <p:cNvPr id="69" name="Freeform 64"/>
            <p:cNvSpPr>
              <a:spLocks/>
            </p:cNvSpPr>
            <p:nvPr userDrawn="1"/>
          </p:nvSpPr>
          <p:spPr bwMode="auto">
            <a:xfrm flipH="1">
              <a:off x="-50732" y="2160589"/>
              <a:ext cx="3388541" cy="2982913"/>
            </a:xfrm>
            <a:custGeom>
              <a:avLst/>
              <a:gdLst>
                <a:gd name="T0" fmla="*/ 2122 w 2122"/>
                <a:gd name="T1" fmla="*/ 1879 h 1879"/>
                <a:gd name="T2" fmla="*/ 2122 w 2122"/>
                <a:gd name="T3" fmla="*/ 502 h 1879"/>
                <a:gd name="T4" fmla="*/ 2122 w 2122"/>
                <a:gd name="T5" fmla="*/ 502 h 1879"/>
                <a:gd name="T6" fmla="*/ 2005 w 2122"/>
                <a:gd name="T7" fmla="*/ 447 h 1879"/>
                <a:gd name="T8" fmla="*/ 1889 w 2122"/>
                <a:gd name="T9" fmla="*/ 392 h 1879"/>
                <a:gd name="T10" fmla="*/ 1773 w 2122"/>
                <a:gd name="T11" fmla="*/ 334 h 1879"/>
                <a:gd name="T12" fmla="*/ 1716 w 2122"/>
                <a:gd name="T13" fmla="*/ 305 h 1879"/>
                <a:gd name="T14" fmla="*/ 1660 w 2122"/>
                <a:gd name="T15" fmla="*/ 275 h 1879"/>
                <a:gd name="T16" fmla="*/ 1602 w 2122"/>
                <a:gd name="T17" fmla="*/ 244 h 1879"/>
                <a:gd name="T18" fmla="*/ 1546 w 2122"/>
                <a:gd name="T19" fmla="*/ 213 h 1879"/>
                <a:gd name="T20" fmla="*/ 1490 w 2122"/>
                <a:gd name="T21" fmla="*/ 180 h 1879"/>
                <a:gd name="T22" fmla="*/ 1435 w 2122"/>
                <a:gd name="T23" fmla="*/ 147 h 1879"/>
                <a:gd name="T24" fmla="*/ 1379 w 2122"/>
                <a:gd name="T25" fmla="*/ 113 h 1879"/>
                <a:gd name="T26" fmla="*/ 1324 w 2122"/>
                <a:gd name="T27" fmla="*/ 77 h 1879"/>
                <a:gd name="T28" fmla="*/ 1268 w 2122"/>
                <a:gd name="T29" fmla="*/ 39 h 1879"/>
                <a:gd name="T30" fmla="*/ 1214 w 2122"/>
                <a:gd name="T31" fmla="*/ 0 h 1879"/>
                <a:gd name="T32" fmla="*/ 1214 w 2122"/>
                <a:gd name="T33" fmla="*/ 0 h 1879"/>
                <a:gd name="T34" fmla="*/ 1131 w 2122"/>
                <a:gd name="T35" fmla="*/ 132 h 1879"/>
                <a:gd name="T36" fmla="*/ 1052 w 2122"/>
                <a:gd name="T37" fmla="*/ 261 h 1879"/>
                <a:gd name="T38" fmla="*/ 976 w 2122"/>
                <a:gd name="T39" fmla="*/ 388 h 1879"/>
                <a:gd name="T40" fmla="*/ 902 w 2122"/>
                <a:gd name="T41" fmla="*/ 514 h 1879"/>
                <a:gd name="T42" fmla="*/ 758 w 2122"/>
                <a:gd name="T43" fmla="*/ 759 h 1879"/>
                <a:gd name="T44" fmla="*/ 687 w 2122"/>
                <a:gd name="T45" fmla="*/ 878 h 1879"/>
                <a:gd name="T46" fmla="*/ 617 w 2122"/>
                <a:gd name="T47" fmla="*/ 996 h 1879"/>
                <a:gd name="T48" fmla="*/ 546 w 2122"/>
                <a:gd name="T49" fmla="*/ 1111 h 1879"/>
                <a:gd name="T50" fmla="*/ 476 w 2122"/>
                <a:gd name="T51" fmla="*/ 1225 h 1879"/>
                <a:gd name="T52" fmla="*/ 402 w 2122"/>
                <a:gd name="T53" fmla="*/ 1338 h 1879"/>
                <a:gd name="T54" fmla="*/ 327 w 2122"/>
                <a:gd name="T55" fmla="*/ 1449 h 1879"/>
                <a:gd name="T56" fmla="*/ 289 w 2122"/>
                <a:gd name="T57" fmla="*/ 1503 h 1879"/>
                <a:gd name="T58" fmla="*/ 251 w 2122"/>
                <a:gd name="T59" fmla="*/ 1558 h 1879"/>
                <a:gd name="T60" fmla="*/ 211 w 2122"/>
                <a:gd name="T61" fmla="*/ 1612 h 1879"/>
                <a:gd name="T62" fmla="*/ 171 w 2122"/>
                <a:gd name="T63" fmla="*/ 1666 h 1879"/>
                <a:gd name="T64" fmla="*/ 129 w 2122"/>
                <a:gd name="T65" fmla="*/ 1720 h 1879"/>
                <a:gd name="T66" fmla="*/ 88 w 2122"/>
                <a:gd name="T67" fmla="*/ 1773 h 1879"/>
                <a:gd name="T68" fmla="*/ 44 w 2122"/>
                <a:gd name="T69" fmla="*/ 1826 h 1879"/>
                <a:gd name="T70" fmla="*/ 0 w 2122"/>
                <a:gd name="T71" fmla="*/ 1879 h 1879"/>
                <a:gd name="T72" fmla="*/ 2122 w 2122"/>
                <a:gd name="T73" fmla="*/ 1879 h 18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2122" h="1879">
                  <a:moveTo>
                    <a:pt x="2122" y="1879"/>
                  </a:moveTo>
                  <a:lnTo>
                    <a:pt x="2122" y="502"/>
                  </a:lnTo>
                  <a:lnTo>
                    <a:pt x="2122" y="502"/>
                  </a:lnTo>
                  <a:lnTo>
                    <a:pt x="2005" y="447"/>
                  </a:lnTo>
                  <a:lnTo>
                    <a:pt x="1889" y="392"/>
                  </a:lnTo>
                  <a:lnTo>
                    <a:pt x="1773" y="334"/>
                  </a:lnTo>
                  <a:lnTo>
                    <a:pt x="1716" y="305"/>
                  </a:lnTo>
                  <a:lnTo>
                    <a:pt x="1660" y="275"/>
                  </a:lnTo>
                  <a:lnTo>
                    <a:pt x="1602" y="244"/>
                  </a:lnTo>
                  <a:lnTo>
                    <a:pt x="1546" y="213"/>
                  </a:lnTo>
                  <a:lnTo>
                    <a:pt x="1490" y="180"/>
                  </a:lnTo>
                  <a:lnTo>
                    <a:pt x="1435" y="147"/>
                  </a:lnTo>
                  <a:lnTo>
                    <a:pt x="1379" y="113"/>
                  </a:lnTo>
                  <a:lnTo>
                    <a:pt x="1324" y="77"/>
                  </a:lnTo>
                  <a:lnTo>
                    <a:pt x="1268" y="39"/>
                  </a:lnTo>
                  <a:lnTo>
                    <a:pt x="1214" y="0"/>
                  </a:lnTo>
                  <a:lnTo>
                    <a:pt x="1214" y="0"/>
                  </a:lnTo>
                  <a:lnTo>
                    <a:pt x="1131" y="132"/>
                  </a:lnTo>
                  <a:lnTo>
                    <a:pt x="1052" y="261"/>
                  </a:lnTo>
                  <a:lnTo>
                    <a:pt x="976" y="388"/>
                  </a:lnTo>
                  <a:lnTo>
                    <a:pt x="902" y="514"/>
                  </a:lnTo>
                  <a:lnTo>
                    <a:pt x="758" y="759"/>
                  </a:lnTo>
                  <a:lnTo>
                    <a:pt x="687" y="878"/>
                  </a:lnTo>
                  <a:lnTo>
                    <a:pt x="617" y="996"/>
                  </a:lnTo>
                  <a:lnTo>
                    <a:pt x="546" y="1111"/>
                  </a:lnTo>
                  <a:lnTo>
                    <a:pt x="476" y="1225"/>
                  </a:lnTo>
                  <a:lnTo>
                    <a:pt x="402" y="1338"/>
                  </a:lnTo>
                  <a:lnTo>
                    <a:pt x="327" y="1449"/>
                  </a:lnTo>
                  <a:lnTo>
                    <a:pt x="289" y="1503"/>
                  </a:lnTo>
                  <a:lnTo>
                    <a:pt x="251" y="1558"/>
                  </a:lnTo>
                  <a:lnTo>
                    <a:pt x="211" y="1612"/>
                  </a:lnTo>
                  <a:lnTo>
                    <a:pt x="171" y="1666"/>
                  </a:lnTo>
                  <a:lnTo>
                    <a:pt x="129" y="1720"/>
                  </a:lnTo>
                  <a:lnTo>
                    <a:pt x="88" y="1773"/>
                  </a:lnTo>
                  <a:lnTo>
                    <a:pt x="44" y="1826"/>
                  </a:lnTo>
                  <a:lnTo>
                    <a:pt x="0" y="1879"/>
                  </a:lnTo>
                  <a:lnTo>
                    <a:pt x="2122" y="1879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2400"/>
            </a:p>
          </p:txBody>
        </p:sp>
        <p:sp>
          <p:nvSpPr>
            <p:cNvPr id="70" name="Freeform 65"/>
            <p:cNvSpPr>
              <a:spLocks/>
            </p:cNvSpPr>
            <p:nvPr userDrawn="1"/>
          </p:nvSpPr>
          <p:spPr bwMode="auto">
            <a:xfrm flipH="1">
              <a:off x="-50732" y="0"/>
              <a:ext cx="1449951" cy="2160589"/>
            </a:xfrm>
            <a:custGeom>
              <a:avLst/>
              <a:gdLst>
                <a:gd name="T0" fmla="*/ 0 w 908"/>
                <a:gd name="T1" fmla="*/ 1361 h 1361"/>
                <a:gd name="T2" fmla="*/ 0 w 908"/>
                <a:gd name="T3" fmla="*/ 1361 h 1361"/>
                <a:gd name="T4" fmla="*/ 53 w 908"/>
                <a:gd name="T5" fmla="*/ 1323 h 1361"/>
                <a:gd name="T6" fmla="*/ 107 w 908"/>
                <a:gd name="T7" fmla="*/ 1285 h 1361"/>
                <a:gd name="T8" fmla="*/ 161 w 908"/>
                <a:gd name="T9" fmla="*/ 1248 h 1361"/>
                <a:gd name="T10" fmla="*/ 216 w 908"/>
                <a:gd name="T11" fmla="*/ 1212 h 1361"/>
                <a:gd name="T12" fmla="*/ 271 w 908"/>
                <a:gd name="T13" fmla="*/ 1176 h 1361"/>
                <a:gd name="T14" fmla="*/ 328 w 908"/>
                <a:gd name="T15" fmla="*/ 1141 h 1361"/>
                <a:gd name="T16" fmla="*/ 384 w 908"/>
                <a:gd name="T17" fmla="*/ 1106 h 1361"/>
                <a:gd name="T18" fmla="*/ 440 w 908"/>
                <a:gd name="T19" fmla="*/ 1072 h 1361"/>
                <a:gd name="T20" fmla="*/ 498 w 908"/>
                <a:gd name="T21" fmla="*/ 1038 h 1361"/>
                <a:gd name="T22" fmla="*/ 555 w 908"/>
                <a:gd name="T23" fmla="*/ 1006 h 1361"/>
                <a:gd name="T24" fmla="*/ 612 w 908"/>
                <a:gd name="T25" fmla="*/ 974 h 1361"/>
                <a:gd name="T26" fmla="*/ 671 w 908"/>
                <a:gd name="T27" fmla="*/ 943 h 1361"/>
                <a:gd name="T28" fmla="*/ 729 w 908"/>
                <a:gd name="T29" fmla="*/ 912 h 1361"/>
                <a:gd name="T30" fmla="*/ 789 w 908"/>
                <a:gd name="T31" fmla="*/ 882 h 1361"/>
                <a:gd name="T32" fmla="*/ 848 w 908"/>
                <a:gd name="T33" fmla="*/ 853 h 1361"/>
                <a:gd name="T34" fmla="*/ 908 w 908"/>
                <a:gd name="T35" fmla="*/ 825 h 1361"/>
                <a:gd name="T36" fmla="*/ 908 w 908"/>
                <a:gd name="T37" fmla="*/ 0 h 1361"/>
                <a:gd name="T38" fmla="*/ 261 w 908"/>
                <a:gd name="T39" fmla="*/ 0 h 1361"/>
                <a:gd name="T40" fmla="*/ 261 w 908"/>
                <a:gd name="T41" fmla="*/ 0 h 1361"/>
                <a:gd name="T42" fmla="*/ 256 w 908"/>
                <a:gd name="T43" fmla="*/ 86 h 1361"/>
                <a:gd name="T44" fmla="*/ 248 w 908"/>
                <a:gd name="T45" fmla="*/ 170 h 1361"/>
                <a:gd name="T46" fmla="*/ 239 w 908"/>
                <a:gd name="T47" fmla="*/ 255 h 1361"/>
                <a:gd name="T48" fmla="*/ 229 w 908"/>
                <a:gd name="T49" fmla="*/ 340 h 1361"/>
                <a:gd name="T50" fmla="*/ 217 w 908"/>
                <a:gd name="T51" fmla="*/ 425 h 1361"/>
                <a:gd name="T52" fmla="*/ 205 w 908"/>
                <a:gd name="T53" fmla="*/ 511 h 1361"/>
                <a:gd name="T54" fmla="*/ 190 w 908"/>
                <a:gd name="T55" fmla="*/ 596 h 1361"/>
                <a:gd name="T56" fmla="*/ 175 w 908"/>
                <a:gd name="T57" fmla="*/ 681 h 1361"/>
                <a:gd name="T58" fmla="*/ 158 w 908"/>
                <a:gd name="T59" fmla="*/ 766 h 1361"/>
                <a:gd name="T60" fmla="*/ 140 w 908"/>
                <a:gd name="T61" fmla="*/ 852 h 1361"/>
                <a:gd name="T62" fmla="*/ 120 w 908"/>
                <a:gd name="T63" fmla="*/ 937 h 1361"/>
                <a:gd name="T64" fmla="*/ 99 w 908"/>
                <a:gd name="T65" fmla="*/ 1022 h 1361"/>
                <a:gd name="T66" fmla="*/ 76 w 908"/>
                <a:gd name="T67" fmla="*/ 1107 h 1361"/>
                <a:gd name="T68" fmla="*/ 52 w 908"/>
                <a:gd name="T69" fmla="*/ 1191 h 1361"/>
                <a:gd name="T70" fmla="*/ 27 w 908"/>
                <a:gd name="T71" fmla="*/ 1277 h 1361"/>
                <a:gd name="T72" fmla="*/ 0 w 908"/>
                <a:gd name="T73" fmla="*/ 1361 h 1361"/>
                <a:gd name="T74" fmla="*/ 0 w 908"/>
                <a:gd name="T75" fmla="*/ 1361 h 13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908" h="1361">
                  <a:moveTo>
                    <a:pt x="0" y="1361"/>
                  </a:moveTo>
                  <a:lnTo>
                    <a:pt x="0" y="1361"/>
                  </a:lnTo>
                  <a:lnTo>
                    <a:pt x="53" y="1323"/>
                  </a:lnTo>
                  <a:lnTo>
                    <a:pt x="107" y="1285"/>
                  </a:lnTo>
                  <a:lnTo>
                    <a:pt x="161" y="1248"/>
                  </a:lnTo>
                  <a:lnTo>
                    <a:pt x="216" y="1212"/>
                  </a:lnTo>
                  <a:lnTo>
                    <a:pt x="271" y="1176"/>
                  </a:lnTo>
                  <a:lnTo>
                    <a:pt x="328" y="1141"/>
                  </a:lnTo>
                  <a:lnTo>
                    <a:pt x="384" y="1106"/>
                  </a:lnTo>
                  <a:lnTo>
                    <a:pt x="440" y="1072"/>
                  </a:lnTo>
                  <a:lnTo>
                    <a:pt x="498" y="1038"/>
                  </a:lnTo>
                  <a:lnTo>
                    <a:pt x="555" y="1006"/>
                  </a:lnTo>
                  <a:lnTo>
                    <a:pt x="612" y="974"/>
                  </a:lnTo>
                  <a:lnTo>
                    <a:pt x="671" y="943"/>
                  </a:lnTo>
                  <a:lnTo>
                    <a:pt x="729" y="912"/>
                  </a:lnTo>
                  <a:lnTo>
                    <a:pt x="789" y="882"/>
                  </a:lnTo>
                  <a:lnTo>
                    <a:pt x="848" y="853"/>
                  </a:lnTo>
                  <a:lnTo>
                    <a:pt x="908" y="825"/>
                  </a:lnTo>
                  <a:lnTo>
                    <a:pt x="908" y="0"/>
                  </a:lnTo>
                  <a:lnTo>
                    <a:pt x="261" y="0"/>
                  </a:lnTo>
                  <a:lnTo>
                    <a:pt x="261" y="0"/>
                  </a:lnTo>
                  <a:lnTo>
                    <a:pt x="256" y="86"/>
                  </a:lnTo>
                  <a:lnTo>
                    <a:pt x="248" y="170"/>
                  </a:lnTo>
                  <a:lnTo>
                    <a:pt x="239" y="255"/>
                  </a:lnTo>
                  <a:lnTo>
                    <a:pt x="229" y="340"/>
                  </a:lnTo>
                  <a:lnTo>
                    <a:pt x="217" y="425"/>
                  </a:lnTo>
                  <a:lnTo>
                    <a:pt x="205" y="511"/>
                  </a:lnTo>
                  <a:lnTo>
                    <a:pt x="190" y="596"/>
                  </a:lnTo>
                  <a:lnTo>
                    <a:pt x="175" y="681"/>
                  </a:lnTo>
                  <a:lnTo>
                    <a:pt x="158" y="766"/>
                  </a:lnTo>
                  <a:lnTo>
                    <a:pt x="140" y="852"/>
                  </a:lnTo>
                  <a:lnTo>
                    <a:pt x="120" y="937"/>
                  </a:lnTo>
                  <a:lnTo>
                    <a:pt x="99" y="1022"/>
                  </a:lnTo>
                  <a:lnTo>
                    <a:pt x="76" y="1107"/>
                  </a:lnTo>
                  <a:lnTo>
                    <a:pt x="52" y="1191"/>
                  </a:lnTo>
                  <a:lnTo>
                    <a:pt x="27" y="1277"/>
                  </a:lnTo>
                  <a:lnTo>
                    <a:pt x="0" y="1361"/>
                  </a:lnTo>
                  <a:lnTo>
                    <a:pt x="0" y="136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2400"/>
            </a:p>
          </p:txBody>
        </p:sp>
        <p:sp>
          <p:nvSpPr>
            <p:cNvPr id="71" name="Freeform 66"/>
            <p:cNvSpPr>
              <a:spLocks/>
            </p:cNvSpPr>
            <p:nvPr userDrawn="1"/>
          </p:nvSpPr>
          <p:spPr bwMode="auto">
            <a:xfrm flipH="1">
              <a:off x="1399219" y="0"/>
              <a:ext cx="2112648" cy="2160589"/>
            </a:xfrm>
            <a:custGeom>
              <a:avLst/>
              <a:gdLst>
                <a:gd name="T0" fmla="*/ 1323 w 1323"/>
                <a:gd name="T1" fmla="*/ 1361 h 1361"/>
                <a:gd name="T2" fmla="*/ 1323 w 1323"/>
                <a:gd name="T3" fmla="*/ 1361 h 1361"/>
                <a:gd name="T4" fmla="*/ 1291 w 1323"/>
                <a:gd name="T5" fmla="*/ 1338 h 1361"/>
                <a:gd name="T6" fmla="*/ 1258 w 1323"/>
                <a:gd name="T7" fmla="*/ 1313 h 1361"/>
                <a:gd name="T8" fmla="*/ 1227 w 1323"/>
                <a:gd name="T9" fmla="*/ 1287 h 1361"/>
                <a:gd name="T10" fmla="*/ 1195 w 1323"/>
                <a:gd name="T11" fmla="*/ 1261 h 1361"/>
                <a:gd name="T12" fmla="*/ 1165 w 1323"/>
                <a:gd name="T13" fmla="*/ 1234 h 1361"/>
                <a:gd name="T14" fmla="*/ 1135 w 1323"/>
                <a:gd name="T15" fmla="*/ 1207 h 1361"/>
                <a:gd name="T16" fmla="*/ 1105 w 1323"/>
                <a:gd name="T17" fmla="*/ 1179 h 1361"/>
                <a:gd name="T18" fmla="*/ 1076 w 1323"/>
                <a:gd name="T19" fmla="*/ 1151 h 1361"/>
                <a:gd name="T20" fmla="*/ 1047 w 1323"/>
                <a:gd name="T21" fmla="*/ 1122 h 1361"/>
                <a:gd name="T22" fmla="*/ 1019 w 1323"/>
                <a:gd name="T23" fmla="*/ 1092 h 1361"/>
                <a:gd name="T24" fmla="*/ 991 w 1323"/>
                <a:gd name="T25" fmla="*/ 1062 h 1361"/>
                <a:gd name="T26" fmla="*/ 964 w 1323"/>
                <a:gd name="T27" fmla="*/ 1032 h 1361"/>
                <a:gd name="T28" fmla="*/ 938 w 1323"/>
                <a:gd name="T29" fmla="*/ 1000 h 1361"/>
                <a:gd name="T30" fmla="*/ 912 w 1323"/>
                <a:gd name="T31" fmla="*/ 968 h 1361"/>
                <a:gd name="T32" fmla="*/ 886 w 1323"/>
                <a:gd name="T33" fmla="*/ 936 h 1361"/>
                <a:gd name="T34" fmla="*/ 861 w 1323"/>
                <a:gd name="T35" fmla="*/ 902 h 1361"/>
                <a:gd name="T36" fmla="*/ 836 w 1323"/>
                <a:gd name="T37" fmla="*/ 869 h 1361"/>
                <a:gd name="T38" fmla="*/ 813 w 1323"/>
                <a:gd name="T39" fmla="*/ 835 h 1361"/>
                <a:gd name="T40" fmla="*/ 790 w 1323"/>
                <a:gd name="T41" fmla="*/ 800 h 1361"/>
                <a:gd name="T42" fmla="*/ 768 w 1323"/>
                <a:gd name="T43" fmla="*/ 765 h 1361"/>
                <a:gd name="T44" fmla="*/ 747 w 1323"/>
                <a:gd name="T45" fmla="*/ 729 h 1361"/>
                <a:gd name="T46" fmla="*/ 725 w 1323"/>
                <a:gd name="T47" fmla="*/ 693 h 1361"/>
                <a:gd name="T48" fmla="*/ 705 w 1323"/>
                <a:gd name="T49" fmla="*/ 656 h 1361"/>
                <a:gd name="T50" fmla="*/ 686 w 1323"/>
                <a:gd name="T51" fmla="*/ 619 h 1361"/>
                <a:gd name="T52" fmla="*/ 667 w 1323"/>
                <a:gd name="T53" fmla="*/ 581 h 1361"/>
                <a:gd name="T54" fmla="*/ 649 w 1323"/>
                <a:gd name="T55" fmla="*/ 542 h 1361"/>
                <a:gd name="T56" fmla="*/ 631 w 1323"/>
                <a:gd name="T57" fmla="*/ 504 h 1361"/>
                <a:gd name="T58" fmla="*/ 614 w 1323"/>
                <a:gd name="T59" fmla="*/ 465 h 1361"/>
                <a:gd name="T60" fmla="*/ 598 w 1323"/>
                <a:gd name="T61" fmla="*/ 424 h 1361"/>
                <a:gd name="T62" fmla="*/ 582 w 1323"/>
                <a:gd name="T63" fmla="*/ 385 h 1361"/>
                <a:gd name="T64" fmla="*/ 568 w 1323"/>
                <a:gd name="T65" fmla="*/ 343 h 1361"/>
                <a:gd name="T66" fmla="*/ 554 w 1323"/>
                <a:gd name="T67" fmla="*/ 303 h 1361"/>
                <a:gd name="T68" fmla="*/ 554 w 1323"/>
                <a:gd name="T69" fmla="*/ 303 h 1361"/>
                <a:gd name="T70" fmla="*/ 542 w 1323"/>
                <a:gd name="T71" fmla="*/ 266 h 1361"/>
                <a:gd name="T72" fmla="*/ 531 w 1323"/>
                <a:gd name="T73" fmla="*/ 228 h 1361"/>
                <a:gd name="T74" fmla="*/ 520 w 1323"/>
                <a:gd name="T75" fmla="*/ 190 h 1361"/>
                <a:gd name="T76" fmla="*/ 511 w 1323"/>
                <a:gd name="T77" fmla="*/ 153 h 1361"/>
                <a:gd name="T78" fmla="*/ 502 w 1323"/>
                <a:gd name="T79" fmla="*/ 115 h 1361"/>
                <a:gd name="T80" fmla="*/ 493 w 1323"/>
                <a:gd name="T81" fmla="*/ 77 h 1361"/>
                <a:gd name="T82" fmla="*/ 487 w 1323"/>
                <a:gd name="T83" fmla="*/ 38 h 1361"/>
                <a:gd name="T84" fmla="*/ 479 w 1323"/>
                <a:gd name="T85" fmla="*/ 0 h 1361"/>
                <a:gd name="T86" fmla="*/ 0 w 1323"/>
                <a:gd name="T87" fmla="*/ 0 h 1361"/>
                <a:gd name="T88" fmla="*/ 0 w 1323"/>
                <a:gd name="T89" fmla="*/ 0 h 1361"/>
                <a:gd name="T90" fmla="*/ 70 w 1323"/>
                <a:gd name="T91" fmla="*/ 99 h 1361"/>
                <a:gd name="T92" fmla="*/ 140 w 1323"/>
                <a:gd name="T93" fmla="*/ 197 h 1361"/>
                <a:gd name="T94" fmla="*/ 213 w 1323"/>
                <a:gd name="T95" fmla="*/ 293 h 1361"/>
                <a:gd name="T96" fmla="*/ 289 w 1323"/>
                <a:gd name="T97" fmla="*/ 386 h 1361"/>
                <a:gd name="T98" fmla="*/ 365 w 1323"/>
                <a:gd name="T99" fmla="*/ 477 h 1361"/>
                <a:gd name="T100" fmla="*/ 444 w 1323"/>
                <a:gd name="T101" fmla="*/ 568 h 1361"/>
                <a:gd name="T102" fmla="*/ 525 w 1323"/>
                <a:gd name="T103" fmla="*/ 656 h 1361"/>
                <a:gd name="T104" fmla="*/ 607 w 1323"/>
                <a:gd name="T105" fmla="*/ 743 h 1361"/>
                <a:gd name="T106" fmla="*/ 690 w 1323"/>
                <a:gd name="T107" fmla="*/ 826 h 1361"/>
                <a:gd name="T108" fmla="*/ 777 w 1323"/>
                <a:gd name="T109" fmla="*/ 909 h 1361"/>
                <a:gd name="T110" fmla="*/ 863 w 1323"/>
                <a:gd name="T111" fmla="*/ 989 h 1361"/>
                <a:gd name="T112" fmla="*/ 952 w 1323"/>
                <a:gd name="T113" fmla="*/ 1068 h 1361"/>
                <a:gd name="T114" fmla="*/ 1043 w 1323"/>
                <a:gd name="T115" fmla="*/ 1144 h 1361"/>
                <a:gd name="T116" fmla="*/ 1135 w 1323"/>
                <a:gd name="T117" fmla="*/ 1218 h 1361"/>
                <a:gd name="T118" fmla="*/ 1228 w 1323"/>
                <a:gd name="T119" fmla="*/ 1290 h 1361"/>
                <a:gd name="T120" fmla="*/ 1323 w 1323"/>
                <a:gd name="T121" fmla="*/ 1361 h 1361"/>
                <a:gd name="T122" fmla="*/ 1323 w 1323"/>
                <a:gd name="T123" fmla="*/ 1361 h 13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323" h="1361">
                  <a:moveTo>
                    <a:pt x="1323" y="1361"/>
                  </a:moveTo>
                  <a:lnTo>
                    <a:pt x="1323" y="1361"/>
                  </a:lnTo>
                  <a:lnTo>
                    <a:pt x="1291" y="1338"/>
                  </a:lnTo>
                  <a:lnTo>
                    <a:pt x="1258" y="1313"/>
                  </a:lnTo>
                  <a:lnTo>
                    <a:pt x="1227" y="1287"/>
                  </a:lnTo>
                  <a:lnTo>
                    <a:pt x="1195" y="1261"/>
                  </a:lnTo>
                  <a:lnTo>
                    <a:pt x="1165" y="1234"/>
                  </a:lnTo>
                  <a:lnTo>
                    <a:pt x="1135" y="1207"/>
                  </a:lnTo>
                  <a:lnTo>
                    <a:pt x="1105" y="1179"/>
                  </a:lnTo>
                  <a:lnTo>
                    <a:pt x="1076" y="1151"/>
                  </a:lnTo>
                  <a:lnTo>
                    <a:pt x="1047" y="1122"/>
                  </a:lnTo>
                  <a:lnTo>
                    <a:pt x="1019" y="1092"/>
                  </a:lnTo>
                  <a:lnTo>
                    <a:pt x="991" y="1062"/>
                  </a:lnTo>
                  <a:lnTo>
                    <a:pt x="964" y="1032"/>
                  </a:lnTo>
                  <a:lnTo>
                    <a:pt x="938" y="1000"/>
                  </a:lnTo>
                  <a:lnTo>
                    <a:pt x="912" y="968"/>
                  </a:lnTo>
                  <a:lnTo>
                    <a:pt x="886" y="936"/>
                  </a:lnTo>
                  <a:lnTo>
                    <a:pt x="861" y="902"/>
                  </a:lnTo>
                  <a:lnTo>
                    <a:pt x="836" y="869"/>
                  </a:lnTo>
                  <a:lnTo>
                    <a:pt x="813" y="835"/>
                  </a:lnTo>
                  <a:lnTo>
                    <a:pt x="790" y="800"/>
                  </a:lnTo>
                  <a:lnTo>
                    <a:pt x="768" y="765"/>
                  </a:lnTo>
                  <a:lnTo>
                    <a:pt x="747" y="729"/>
                  </a:lnTo>
                  <a:lnTo>
                    <a:pt x="725" y="693"/>
                  </a:lnTo>
                  <a:lnTo>
                    <a:pt x="705" y="656"/>
                  </a:lnTo>
                  <a:lnTo>
                    <a:pt x="686" y="619"/>
                  </a:lnTo>
                  <a:lnTo>
                    <a:pt x="667" y="581"/>
                  </a:lnTo>
                  <a:lnTo>
                    <a:pt x="649" y="542"/>
                  </a:lnTo>
                  <a:lnTo>
                    <a:pt x="631" y="504"/>
                  </a:lnTo>
                  <a:lnTo>
                    <a:pt x="614" y="465"/>
                  </a:lnTo>
                  <a:lnTo>
                    <a:pt x="598" y="424"/>
                  </a:lnTo>
                  <a:lnTo>
                    <a:pt x="582" y="385"/>
                  </a:lnTo>
                  <a:lnTo>
                    <a:pt x="568" y="343"/>
                  </a:lnTo>
                  <a:lnTo>
                    <a:pt x="554" y="303"/>
                  </a:lnTo>
                  <a:lnTo>
                    <a:pt x="554" y="303"/>
                  </a:lnTo>
                  <a:lnTo>
                    <a:pt x="542" y="266"/>
                  </a:lnTo>
                  <a:lnTo>
                    <a:pt x="531" y="228"/>
                  </a:lnTo>
                  <a:lnTo>
                    <a:pt x="520" y="190"/>
                  </a:lnTo>
                  <a:lnTo>
                    <a:pt x="511" y="153"/>
                  </a:lnTo>
                  <a:lnTo>
                    <a:pt x="502" y="115"/>
                  </a:lnTo>
                  <a:lnTo>
                    <a:pt x="493" y="77"/>
                  </a:lnTo>
                  <a:lnTo>
                    <a:pt x="487" y="38"/>
                  </a:lnTo>
                  <a:lnTo>
                    <a:pt x="479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70" y="99"/>
                  </a:lnTo>
                  <a:lnTo>
                    <a:pt x="140" y="197"/>
                  </a:lnTo>
                  <a:lnTo>
                    <a:pt x="213" y="293"/>
                  </a:lnTo>
                  <a:lnTo>
                    <a:pt x="289" y="386"/>
                  </a:lnTo>
                  <a:lnTo>
                    <a:pt x="365" y="477"/>
                  </a:lnTo>
                  <a:lnTo>
                    <a:pt x="444" y="568"/>
                  </a:lnTo>
                  <a:lnTo>
                    <a:pt x="525" y="656"/>
                  </a:lnTo>
                  <a:lnTo>
                    <a:pt x="607" y="743"/>
                  </a:lnTo>
                  <a:lnTo>
                    <a:pt x="690" y="826"/>
                  </a:lnTo>
                  <a:lnTo>
                    <a:pt x="777" y="909"/>
                  </a:lnTo>
                  <a:lnTo>
                    <a:pt x="863" y="989"/>
                  </a:lnTo>
                  <a:lnTo>
                    <a:pt x="952" y="1068"/>
                  </a:lnTo>
                  <a:lnTo>
                    <a:pt x="1043" y="1144"/>
                  </a:lnTo>
                  <a:lnTo>
                    <a:pt x="1135" y="1218"/>
                  </a:lnTo>
                  <a:lnTo>
                    <a:pt x="1228" y="1290"/>
                  </a:lnTo>
                  <a:lnTo>
                    <a:pt x="1323" y="1361"/>
                  </a:lnTo>
                  <a:lnTo>
                    <a:pt x="1323" y="1361"/>
                  </a:lnTo>
                  <a:close/>
                </a:path>
              </a:pathLst>
            </a:custGeom>
            <a:solidFill>
              <a:srgbClr val="7991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2400"/>
            </a:p>
          </p:txBody>
        </p:sp>
        <p:sp>
          <p:nvSpPr>
            <p:cNvPr id="72" name="Freeform 67"/>
            <p:cNvSpPr>
              <a:spLocks/>
            </p:cNvSpPr>
            <p:nvPr userDrawn="1"/>
          </p:nvSpPr>
          <p:spPr bwMode="auto">
            <a:xfrm flipH="1">
              <a:off x="-50732" y="2160589"/>
              <a:ext cx="1449951" cy="852488"/>
            </a:xfrm>
            <a:custGeom>
              <a:avLst/>
              <a:gdLst>
                <a:gd name="T0" fmla="*/ 908 w 908"/>
                <a:gd name="T1" fmla="*/ 378 h 537"/>
                <a:gd name="T2" fmla="*/ 908 w 908"/>
                <a:gd name="T3" fmla="*/ 378 h 537"/>
                <a:gd name="T4" fmla="*/ 848 w 908"/>
                <a:gd name="T5" fmla="*/ 367 h 537"/>
                <a:gd name="T6" fmla="*/ 789 w 908"/>
                <a:gd name="T7" fmla="*/ 356 h 537"/>
                <a:gd name="T8" fmla="*/ 730 w 908"/>
                <a:gd name="T9" fmla="*/ 341 h 537"/>
                <a:gd name="T10" fmla="*/ 671 w 908"/>
                <a:gd name="T11" fmla="*/ 325 h 537"/>
                <a:gd name="T12" fmla="*/ 612 w 908"/>
                <a:gd name="T13" fmla="*/ 309 h 537"/>
                <a:gd name="T14" fmla="*/ 555 w 908"/>
                <a:gd name="T15" fmla="*/ 289 h 537"/>
                <a:gd name="T16" fmla="*/ 496 w 908"/>
                <a:gd name="T17" fmla="*/ 268 h 537"/>
                <a:gd name="T18" fmla="*/ 439 w 908"/>
                <a:gd name="T19" fmla="*/ 246 h 537"/>
                <a:gd name="T20" fmla="*/ 383 w 908"/>
                <a:gd name="T21" fmla="*/ 222 h 537"/>
                <a:gd name="T22" fmla="*/ 325 w 908"/>
                <a:gd name="T23" fmla="*/ 195 h 537"/>
                <a:gd name="T24" fmla="*/ 270 w 908"/>
                <a:gd name="T25" fmla="*/ 167 h 537"/>
                <a:gd name="T26" fmla="*/ 215 w 908"/>
                <a:gd name="T27" fmla="*/ 138 h 537"/>
                <a:gd name="T28" fmla="*/ 160 w 908"/>
                <a:gd name="T29" fmla="*/ 106 h 537"/>
                <a:gd name="T30" fmla="*/ 106 w 908"/>
                <a:gd name="T31" fmla="*/ 72 h 537"/>
                <a:gd name="T32" fmla="*/ 53 w 908"/>
                <a:gd name="T33" fmla="*/ 37 h 537"/>
                <a:gd name="T34" fmla="*/ 0 w 908"/>
                <a:gd name="T35" fmla="*/ 0 h 537"/>
                <a:gd name="T36" fmla="*/ 0 w 908"/>
                <a:gd name="T37" fmla="*/ 0 h 537"/>
                <a:gd name="T38" fmla="*/ 54 w 908"/>
                <a:gd name="T39" fmla="*/ 40 h 537"/>
                <a:gd name="T40" fmla="*/ 110 w 908"/>
                <a:gd name="T41" fmla="*/ 78 h 537"/>
                <a:gd name="T42" fmla="*/ 165 w 908"/>
                <a:gd name="T43" fmla="*/ 115 h 537"/>
                <a:gd name="T44" fmla="*/ 221 w 908"/>
                <a:gd name="T45" fmla="*/ 152 h 537"/>
                <a:gd name="T46" fmla="*/ 276 w 908"/>
                <a:gd name="T47" fmla="*/ 188 h 537"/>
                <a:gd name="T48" fmla="*/ 332 w 908"/>
                <a:gd name="T49" fmla="*/ 224 h 537"/>
                <a:gd name="T50" fmla="*/ 388 w 908"/>
                <a:gd name="T51" fmla="*/ 259 h 537"/>
                <a:gd name="T52" fmla="*/ 446 w 908"/>
                <a:gd name="T53" fmla="*/ 293 h 537"/>
                <a:gd name="T54" fmla="*/ 502 w 908"/>
                <a:gd name="T55" fmla="*/ 325 h 537"/>
                <a:gd name="T56" fmla="*/ 559 w 908"/>
                <a:gd name="T57" fmla="*/ 358 h 537"/>
                <a:gd name="T58" fmla="*/ 617 w 908"/>
                <a:gd name="T59" fmla="*/ 390 h 537"/>
                <a:gd name="T60" fmla="*/ 675 w 908"/>
                <a:gd name="T61" fmla="*/ 421 h 537"/>
                <a:gd name="T62" fmla="*/ 733 w 908"/>
                <a:gd name="T63" fmla="*/ 450 h 537"/>
                <a:gd name="T64" fmla="*/ 791 w 908"/>
                <a:gd name="T65" fmla="*/ 480 h 537"/>
                <a:gd name="T66" fmla="*/ 850 w 908"/>
                <a:gd name="T67" fmla="*/ 509 h 537"/>
                <a:gd name="T68" fmla="*/ 908 w 908"/>
                <a:gd name="T69" fmla="*/ 537 h 537"/>
                <a:gd name="T70" fmla="*/ 908 w 908"/>
                <a:gd name="T71" fmla="*/ 378 h 5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908" h="537">
                  <a:moveTo>
                    <a:pt x="908" y="378"/>
                  </a:moveTo>
                  <a:lnTo>
                    <a:pt x="908" y="378"/>
                  </a:lnTo>
                  <a:lnTo>
                    <a:pt x="848" y="367"/>
                  </a:lnTo>
                  <a:lnTo>
                    <a:pt x="789" y="356"/>
                  </a:lnTo>
                  <a:lnTo>
                    <a:pt x="730" y="341"/>
                  </a:lnTo>
                  <a:lnTo>
                    <a:pt x="671" y="325"/>
                  </a:lnTo>
                  <a:lnTo>
                    <a:pt x="612" y="309"/>
                  </a:lnTo>
                  <a:lnTo>
                    <a:pt x="555" y="289"/>
                  </a:lnTo>
                  <a:lnTo>
                    <a:pt x="496" y="268"/>
                  </a:lnTo>
                  <a:lnTo>
                    <a:pt x="439" y="246"/>
                  </a:lnTo>
                  <a:lnTo>
                    <a:pt x="383" y="222"/>
                  </a:lnTo>
                  <a:lnTo>
                    <a:pt x="325" y="195"/>
                  </a:lnTo>
                  <a:lnTo>
                    <a:pt x="270" y="167"/>
                  </a:lnTo>
                  <a:lnTo>
                    <a:pt x="215" y="138"/>
                  </a:lnTo>
                  <a:lnTo>
                    <a:pt x="160" y="106"/>
                  </a:lnTo>
                  <a:lnTo>
                    <a:pt x="106" y="72"/>
                  </a:lnTo>
                  <a:lnTo>
                    <a:pt x="53" y="37"/>
                  </a:lnTo>
                  <a:lnTo>
                    <a:pt x="0" y="0"/>
                  </a:lnTo>
                  <a:lnTo>
                    <a:pt x="0" y="0"/>
                  </a:lnTo>
                  <a:lnTo>
                    <a:pt x="54" y="40"/>
                  </a:lnTo>
                  <a:lnTo>
                    <a:pt x="110" y="78"/>
                  </a:lnTo>
                  <a:lnTo>
                    <a:pt x="165" y="115"/>
                  </a:lnTo>
                  <a:lnTo>
                    <a:pt x="221" y="152"/>
                  </a:lnTo>
                  <a:lnTo>
                    <a:pt x="276" y="188"/>
                  </a:lnTo>
                  <a:lnTo>
                    <a:pt x="332" y="224"/>
                  </a:lnTo>
                  <a:lnTo>
                    <a:pt x="388" y="259"/>
                  </a:lnTo>
                  <a:lnTo>
                    <a:pt x="446" y="293"/>
                  </a:lnTo>
                  <a:lnTo>
                    <a:pt x="502" y="325"/>
                  </a:lnTo>
                  <a:lnTo>
                    <a:pt x="559" y="358"/>
                  </a:lnTo>
                  <a:lnTo>
                    <a:pt x="617" y="390"/>
                  </a:lnTo>
                  <a:lnTo>
                    <a:pt x="675" y="421"/>
                  </a:lnTo>
                  <a:lnTo>
                    <a:pt x="733" y="450"/>
                  </a:lnTo>
                  <a:lnTo>
                    <a:pt x="791" y="480"/>
                  </a:lnTo>
                  <a:lnTo>
                    <a:pt x="850" y="509"/>
                  </a:lnTo>
                  <a:lnTo>
                    <a:pt x="908" y="537"/>
                  </a:lnTo>
                  <a:lnTo>
                    <a:pt x="908" y="378"/>
                  </a:ln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2400"/>
            </a:p>
          </p:txBody>
        </p:sp>
        <p:sp>
          <p:nvSpPr>
            <p:cNvPr id="73" name="Freeform 68"/>
            <p:cNvSpPr>
              <a:spLocks/>
            </p:cNvSpPr>
            <p:nvPr userDrawn="1"/>
          </p:nvSpPr>
          <p:spPr bwMode="auto">
            <a:xfrm flipH="1">
              <a:off x="1399219" y="2160588"/>
              <a:ext cx="2612466" cy="2982913"/>
            </a:xfrm>
            <a:custGeom>
              <a:avLst/>
              <a:gdLst>
                <a:gd name="T0" fmla="*/ 588 w 1636"/>
                <a:gd name="T1" fmla="*/ 1879 h 1879"/>
                <a:gd name="T2" fmla="*/ 632 w 1636"/>
                <a:gd name="T3" fmla="*/ 1826 h 1879"/>
                <a:gd name="T4" fmla="*/ 719 w 1636"/>
                <a:gd name="T5" fmla="*/ 1719 h 1879"/>
                <a:gd name="T6" fmla="*/ 802 w 1636"/>
                <a:gd name="T7" fmla="*/ 1611 h 1879"/>
                <a:gd name="T8" fmla="*/ 883 w 1636"/>
                <a:gd name="T9" fmla="*/ 1501 h 1879"/>
                <a:gd name="T10" fmla="*/ 961 w 1636"/>
                <a:gd name="T11" fmla="*/ 1389 h 1879"/>
                <a:gd name="T12" fmla="*/ 1035 w 1636"/>
                <a:gd name="T13" fmla="*/ 1275 h 1879"/>
                <a:gd name="T14" fmla="*/ 1107 w 1636"/>
                <a:gd name="T15" fmla="*/ 1160 h 1879"/>
                <a:gd name="T16" fmla="*/ 1175 w 1636"/>
                <a:gd name="T17" fmla="*/ 1043 h 1879"/>
                <a:gd name="T18" fmla="*/ 1241 w 1636"/>
                <a:gd name="T19" fmla="*/ 925 h 1879"/>
                <a:gd name="T20" fmla="*/ 1304 w 1636"/>
                <a:gd name="T21" fmla="*/ 806 h 1879"/>
                <a:gd name="T22" fmla="*/ 1363 w 1636"/>
                <a:gd name="T23" fmla="*/ 684 h 1879"/>
                <a:gd name="T24" fmla="*/ 1419 w 1636"/>
                <a:gd name="T25" fmla="*/ 563 h 1879"/>
                <a:gd name="T26" fmla="*/ 1473 w 1636"/>
                <a:gd name="T27" fmla="*/ 440 h 1879"/>
                <a:gd name="T28" fmla="*/ 1524 w 1636"/>
                <a:gd name="T29" fmla="*/ 315 h 1879"/>
                <a:gd name="T30" fmla="*/ 1571 w 1636"/>
                <a:gd name="T31" fmla="*/ 190 h 1879"/>
                <a:gd name="T32" fmla="*/ 1615 w 1636"/>
                <a:gd name="T33" fmla="*/ 63 h 1879"/>
                <a:gd name="T34" fmla="*/ 1636 w 1636"/>
                <a:gd name="T35" fmla="*/ 0 h 1879"/>
                <a:gd name="T36" fmla="*/ 1570 w 1636"/>
                <a:gd name="T37" fmla="*/ 49 h 1879"/>
                <a:gd name="T38" fmla="*/ 1442 w 1636"/>
                <a:gd name="T39" fmla="*/ 148 h 1879"/>
                <a:gd name="T40" fmla="*/ 1317 w 1636"/>
                <a:gd name="T41" fmla="*/ 250 h 1879"/>
                <a:gd name="T42" fmla="*/ 1197 w 1636"/>
                <a:gd name="T43" fmla="*/ 355 h 1879"/>
                <a:gd name="T44" fmla="*/ 1079 w 1636"/>
                <a:gd name="T45" fmla="*/ 463 h 1879"/>
                <a:gd name="T46" fmla="*/ 965 w 1636"/>
                <a:gd name="T47" fmla="*/ 573 h 1879"/>
                <a:gd name="T48" fmla="*/ 856 w 1636"/>
                <a:gd name="T49" fmla="*/ 687 h 1879"/>
                <a:gd name="T50" fmla="*/ 749 w 1636"/>
                <a:gd name="T51" fmla="*/ 802 h 1879"/>
                <a:gd name="T52" fmla="*/ 647 w 1636"/>
                <a:gd name="T53" fmla="*/ 921 h 1879"/>
                <a:gd name="T54" fmla="*/ 549 w 1636"/>
                <a:gd name="T55" fmla="*/ 1042 h 1879"/>
                <a:gd name="T56" fmla="*/ 453 w 1636"/>
                <a:gd name="T57" fmla="*/ 1165 h 1879"/>
                <a:gd name="T58" fmla="*/ 362 w 1636"/>
                <a:gd name="T59" fmla="*/ 1291 h 1879"/>
                <a:gd name="T60" fmla="*/ 276 w 1636"/>
                <a:gd name="T61" fmla="*/ 1418 h 1879"/>
                <a:gd name="T62" fmla="*/ 192 w 1636"/>
                <a:gd name="T63" fmla="*/ 1547 h 1879"/>
                <a:gd name="T64" fmla="*/ 113 w 1636"/>
                <a:gd name="T65" fmla="*/ 1679 h 1879"/>
                <a:gd name="T66" fmla="*/ 37 w 1636"/>
                <a:gd name="T67" fmla="*/ 1812 h 1879"/>
                <a:gd name="T68" fmla="*/ 0 w 1636"/>
                <a:gd name="T69" fmla="*/ 1879 h 18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636" h="1879">
                  <a:moveTo>
                    <a:pt x="0" y="1879"/>
                  </a:moveTo>
                  <a:lnTo>
                    <a:pt x="588" y="1879"/>
                  </a:lnTo>
                  <a:lnTo>
                    <a:pt x="588" y="1879"/>
                  </a:lnTo>
                  <a:lnTo>
                    <a:pt x="632" y="1826"/>
                  </a:lnTo>
                  <a:lnTo>
                    <a:pt x="676" y="1773"/>
                  </a:lnTo>
                  <a:lnTo>
                    <a:pt x="719" y="1719"/>
                  </a:lnTo>
                  <a:lnTo>
                    <a:pt x="760" y="1665"/>
                  </a:lnTo>
                  <a:lnTo>
                    <a:pt x="802" y="1611"/>
                  </a:lnTo>
                  <a:lnTo>
                    <a:pt x="842" y="1556"/>
                  </a:lnTo>
                  <a:lnTo>
                    <a:pt x="883" y="1501"/>
                  </a:lnTo>
                  <a:lnTo>
                    <a:pt x="922" y="1445"/>
                  </a:lnTo>
                  <a:lnTo>
                    <a:pt x="961" y="1389"/>
                  </a:lnTo>
                  <a:lnTo>
                    <a:pt x="998" y="1332"/>
                  </a:lnTo>
                  <a:lnTo>
                    <a:pt x="1035" y="1275"/>
                  </a:lnTo>
                  <a:lnTo>
                    <a:pt x="1071" y="1218"/>
                  </a:lnTo>
                  <a:lnTo>
                    <a:pt x="1107" y="1160"/>
                  </a:lnTo>
                  <a:lnTo>
                    <a:pt x="1142" y="1102"/>
                  </a:lnTo>
                  <a:lnTo>
                    <a:pt x="1175" y="1043"/>
                  </a:lnTo>
                  <a:lnTo>
                    <a:pt x="1208" y="985"/>
                  </a:lnTo>
                  <a:lnTo>
                    <a:pt x="1241" y="925"/>
                  </a:lnTo>
                  <a:lnTo>
                    <a:pt x="1272" y="865"/>
                  </a:lnTo>
                  <a:lnTo>
                    <a:pt x="1304" y="806"/>
                  </a:lnTo>
                  <a:lnTo>
                    <a:pt x="1334" y="745"/>
                  </a:lnTo>
                  <a:lnTo>
                    <a:pt x="1363" y="684"/>
                  </a:lnTo>
                  <a:lnTo>
                    <a:pt x="1391" y="624"/>
                  </a:lnTo>
                  <a:lnTo>
                    <a:pt x="1419" y="563"/>
                  </a:lnTo>
                  <a:lnTo>
                    <a:pt x="1446" y="501"/>
                  </a:lnTo>
                  <a:lnTo>
                    <a:pt x="1473" y="440"/>
                  </a:lnTo>
                  <a:lnTo>
                    <a:pt x="1498" y="377"/>
                  </a:lnTo>
                  <a:lnTo>
                    <a:pt x="1524" y="315"/>
                  </a:lnTo>
                  <a:lnTo>
                    <a:pt x="1548" y="253"/>
                  </a:lnTo>
                  <a:lnTo>
                    <a:pt x="1571" y="190"/>
                  </a:lnTo>
                  <a:lnTo>
                    <a:pt x="1594" y="127"/>
                  </a:lnTo>
                  <a:lnTo>
                    <a:pt x="1615" y="63"/>
                  </a:lnTo>
                  <a:lnTo>
                    <a:pt x="1636" y="0"/>
                  </a:lnTo>
                  <a:lnTo>
                    <a:pt x="1636" y="0"/>
                  </a:lnTo>
                  <a:lnTo>
                    <a:pt x="1636" y="0"/>
                  </a:lnTo>
                  <a:lnTo>
                    <a:pt x="1570" y="49"/>
                  </a:lnTo>
                  <a:lnTo>
                    <a:pt x="1506" y="98"/>
                  </a:lnTo>
                  <a:lnTo>
                    <a:pt x="1442" y="148"/>
                  </a:lnTo>
                  <a:lnTo>
                    <a:pt x="1379" y="198"/>
                  </a:lnTo>
                  <a:lnTo>
                    <a:pt x="1317" y="250"/>
                  </a:lnTo>
                  <a:lnTo>
                    <a:pt x="1256" y="302"/>
                  </a:lnTo>
                  <a:lnTo>
                    <a:pt x="1197" y="355"/>
                  </a:lnTo>
                  <a:lnTo>
                    <a:pt x="1137" y="409"/>
                  </a:lnTo>
                  <a:lnTo>
                    <a:pt x="1079" y="463"/>
                  </a:lnTo>
                  <a:lnTo>
                    <a:pt x="1021" y="518"/>
                  </a:lnTo>
                  <a:lnTo>
                    <a:pt x="965" y="573"/>
                  </a:lnTo>
                  <a:lnTo>
                    <a:pt x="910" y="629"/>
                  </a:lnTo>
                  <a:lnTo>
                    <a:pt x="856" y="687"/>
                  </a:lnTo>
                  <a:lnTo>
                    <a:pt x="802" y="744"/>
                  </a:lnTo>
                  <a:lnTo>
                    <a:pt x="749" y="802"/>
                  </a:lnTo>
                  <a:lnTo>
                    <a:pt x="697" y="861"/>
                  </a:lnTo>
                  <a:lnTo>
                    <a:pt x="647" y="921"/>
                  </a:lnTo>
                  <a:lnTo>
                    <a:pt x="597" y="981"/>
                  </a:lnTo>
                  <a:lnTo>
                    <a:pt x="549" y="1042"/>
                  </a:lnTo>
                  <a:lnTo>
                    <a:pt x="501" y="1103"/>
                  </a:lnTo>
                  <a:lnTo>
                    <a:pt x="453" y="1165"/>
                  </a:lnTo>
                  <a:lnTo>
                    <a:pt x="407" y="1228"/>
                  </a:lnTo>
                  <a:lnTo>
                    <a:pt x="362" y="1291"/>
                  </a:lnTo>
                  <a:lnTo>
                    <a:pt x="318" y="1354"/>
                  </a:lnTo>
                  <a:lnTo>
                    <a:pt x="276" y="1418"/>
                  </a:lnTo>
                  <a:lnTo>
                    <a:pt x="233" y="1482"/>
                  </a:lnTo>
                  <a:lnTo>
                    <a:pt x="192" y="1547"/>
                  </a:lnTo>
                  <a:lnTo>
                    <a:pt x="152" y="1612"/>
                  </a:lnTo>
                  <a:lnTo>
                    <a:pt x="113" y="1679"/>
                  </a:lnTo>
                  <a:lnTo>
                    <a:pt x="74" y="1745"/>
                  </a:lnTo>
                  <a:lnTo>
                    <a:pt x="37" y="1812"/>
                  </a:lnTo>
                  <a:lnTo>
                    <a:pt x="0" y="1879"/>
                  </a:lnTo>
                  <a:lnTo>
                    <a:pt x="0" y="1879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2400"/>
            </a:p>
          </p:txBody>
        </p:sp>
      </p:grpSp>
      <p:sp>
        <p:nvSpPr>
          <p:cNvPr id="7" name="Otsikko 1"/>
          <p:cNvSpPr>
            <a:spLocks noGrp="1"/>
          </p:cNvSpPr>
          <p:nvPr userDrawn="1">
            <p:ph type="ctrTitle" hasCustomPrompt="1"/>
          </p:nvPr>
        </p:nvSpPr>
        <p:spPr>
          <a:xfrm>
            <a:off x="5668107" y="2084852"/>
            <a:ext cx="6178703" cy="2249387"/>
          </a:xfrm>
        </p:spPr>
        <p:txBody>
          <a:bodyPr anchor="b" anchorCtr="0">
            <a:noAutofit/>
          </a:bodyPr>
          <a:lstStyle>
            <a:lvl1pPr algn="l">
              <a:defRPr sz="5333">
                <a:solidFill>
                  <a:srgbClr val="FFFFFF"/>
                </a:solidFill>
              </a:defRPr>
            </a:lvl1pPr>
          </a:lstStyle>
          <a:p>
            <a:r>
              <a:rPr lang="fi-FI"/>
              <a:t>Esityksen </a:t>
            </a:r>
            <a:br>
              <a:rPr lang="fi-FI"/>
            </a:br>
            <a:r>
              <a:rPr lang="fi-FI"/>
              <a:t>päättävä teksti</a:t>
            </a:r>
          </a:p>
        </p:txBody>
      </p:sp>
      <p:sp>
        <p:nvSpPr>
          <p:cNvPr id="8" name="Alaotsikko 2"/>
          <p:cNvSpPr>
            <a:spLocks noGrp="1"/>
          </p:cNvSpPr>
          <p:nvPr userDrawn="1">
            <p:ph type="subTitle" idx="1"/>
          </p:nvPr>
        </p:nvSpPr>
        <p:spPr>
          <a:xfrm>
            <a:off x="5668107" y="4677139"/>
            <a:ext cx="6127460" cy="1758509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400">
                <a:solidFill>
                  <a:srgbClr val="FFFFFF"/>
                </a:solidFill>
              </a:defRPr>
            </a:lvl1pPr>
            <a:lvl2pPr marL="6095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2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8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4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9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5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pic>
        <p:nvPicPr>
          <p:cNvPr id="15" name="Picture 14" descr="työkykyohjelman logo">
            <a:extLst>
              <a:ext uri="{FF2B5EF4-FFF2-40B4-BE49-F238E27FC236}">
                <a16:creationId xmlns:a16="http://schemas.microsoft.com/office/drawing/2014/main" id="{6DC9CB17-0753-3448-8A0D-E554F9368BF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351" y="5955000"/>
            <a:ext cx="3217068" cy="642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75971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A7EB6BE-E09D-4391-BB19-9AB34E85D6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7173" y="616494"/>
            <a:ext cx="9566031" cy="699263"/>
          </a:xfrm>
        </p:spPr>
        <p:txBody>
          <a:bodyPr/>
          <a:lstStyle>
            <a:lvl1pPr>
              <a:defRPr sz="20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A7A06A4-1BF6-41E8-89FB-D111961A8A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7173" y="1452282"/>
            <a:ext cx="4824477" cy="2871465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D912EBAE-AC30-4E0F-AAAF-B30B5A4107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A5A82-890C-4180-9378-4C3663991DD9}" type="datetime1">
              <a:rPr lang="fi-FI" smtClean="0"/>
              <a:t>9.9.2021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E8236571-27B9-4D2F-97EC-50A2CAD28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B4B7A9FE-A16E-475C-84D0-E353A4F6C7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2D5F4-4871-4469-8343-ED7F6811B37D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11" name="Sisällön paikkamerkki 2">
            <a:extLst>
              <a:ext uri="{FF2B5EF4-FFF2-40B4-BE49-F238E27FC236}">
                <a16:creationId xmlns:a16="http://schemas.microsoft.com/office/drawing/2014/main" id="{7DDA8129-208E-49E9-A740-9C43AEEAF714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6243573" y="1452282"/>
            <a:ext cx="4824477" cy="2871465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10" name="Tekstin paikkamerkki 9">
            <a:extLst>
              <a:ext uri="{FF2B5EF4-FFF2-40B4-BE49-F238E27FC236}">
                <a16:creationId xmlns:a16="http://schemas.microsoft.com/office/drawing/2014/main" id="{B9B96D50-2B07-424D-9880-DF9CFBF56FA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57238" y="4418910"/>
            <a:ext cx="10306050" cy="1886726"/>
          </a:xfrm>
        </p:spPr>
        <p:txBody>
          <a:bodyPr/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874281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Kuvan paikkamerkki 2">
            <a:extLst>
              <a:ext uri="{FF2B5EF4-FFF2-40B4-BE49-F238E27FC236}">
                <a16:creationId xmlns:a16="http://schemas.microsoft.com/office/drawing/2014/main" id="{9C958F10-D1D1-4603-B3B8-2CAA5F0BE177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6096000" y="0"/>
            <a:ext cx="6096000" cy="6858000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2000" b="1" i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DA7EB6BE-E09D-4391-BB19-9AB34E85D6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7173" y="616494"/>
            <a:ext cx="4824477" cy="1053504"/>
          </a:xfrm>
        </p:spPr>
        <p:txBody>
          <a:bodyPr/>
          <a:lstStyle/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A7A06A4-1BF6-41E8-89FB-D111961A8A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7173" y="1853625"/>
            <a:ext cx="4824477" cy="4261684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D912EBAE-AC30-4E0F-AAAF-B30B5A4107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F7175-5AFB-4390-AD34-84CF86D3ECFA}" type="datetime1">
              <a:rPr lang="fi-FI" smtClean="0"/>
              <a:t>9.9.2021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E8236571-27B9-4D2F-97EC-50A2CAD28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B4B7A9FE-A16E-475C-84D0-E353A4F6C7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2D5F4-4871-4469-8343-ED7F6811B37D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12" name="Tekstin paikkamerkki 11">
            <a:extLst>
              <a:ext uri="{FF2B5EF4-FFF2-40B4-BE49-F238E27FC236}">
                <a16:creationId xmlns:a16="http://schemas.microsoft.com/office/drawing/2014/main" id="{B07B3A08-0C30-4A3D-BFDF-DC0C6E1AA2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0893600" y="352800"/>
            <a:ext cx="950400" cy="486000"/>
          </a:xfrm>
          <a:blipFill>
            <a:blip r:embed="rId2"/>
            <a:stretch>
              <a:fillRect/>
            </a:stretch>
          </a:blipFill>
        </p:spPr>
        <p:txBody>
          <a:bodyPr anchor="ctr" anchorCtr="0"/>
          <a:lstStyle>
            <a:lvl1pPr algn="ctr">
              <a:buNone/>
              <a:defRPr sz="200"/>
            </a:lvl1pPr>
          </a:lstStyle>
          <a:p>
            <a:pPr lvl="0"/>
            <a:r>
              <a:rPr lang="fi-FI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24078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tekstillinen kuv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Kuvan paikkamerkki 2">
            <a:extLst>
              <a:ext uri="{FF2B5EF4-FFF2-40B4-BE49-F238E27FC236}">
                <a16:creationId xmlns:a16="http://schemas.microsoft.com/office/drawing/2014/main" id="{9C958F10-D1D1-4603-B3B8-2CAA5F0BE177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6096000" y="0"/>
            <a:ext cx="6096000" cy="6858000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2000" b="1" i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DA7EB6BE-E09D-4391-BB19-9AB34E85D6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7173" y="616494"/>
            <a:ext cx="4824477" cy="1053504"/>
          </a:xfrm>
        </p:spPr>
        <p:txBody>
          <a:bodyPr/>
          <a:lstStyle/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A7A06A4-1BF6-41E8-89FB-D111961A8A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7173" y="1853625"/>
            <a:ext cx="4824477" cy="4261684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D912EBAE-AC30-4E0F-AAAF-B30B5A4107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9A9A6-55ED-4141-BA5B-8C911548385B}" type="datetime1">
              <a:rPr lang="fi-FI" smtClean="0"/>
              <a:t>9.9.2021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E8236571-27B9-4D2F-97EC-50A2CAD28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B4B7A9FE-A16E-475C-84D0-E353A4F6C7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2D5F4-4871-4469-8343-ED7F6811B37D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12" name="Tekstin paikkamerkki 11">
            <a:extLst>
              <a:ext uri="{FF2B5EF4-FFF2-40B4-BE49-F238E27FC236}">
                <a16:creationId xmlns:a16="http://schemas.microsoft.com/office/drawing/2014/main" id="{B07B3A08-0C30-4A3D-BFDF-DC0C6E1AA2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0893600" y="352800"/>
            <a:ext cx="950400" cy="486000"/>
          </a:xfrm>
          <a:blipFill>
            <a:blip r:embed="rId2"/>
            <a:stretch>
              <a:fillRect/>
            </a:stretch>
          </a:blipFill>
        </p:spPr>
        <p:txBody>
          <a:bodyPr anchor="ctr" anchorCtr="0"/>
          <a:lstStyle>
            <a:lvl1pPr algn="ctr">
              <a:buNone/>
              <a:defRPr sz="200"/>
            </a:lvl1pPr>
          </a:lstStyle>
          <a:p>
            <a:pPr lvl="0"/>
            <a:r>
              <a:rPr lang="fi-FI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589795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tekstillinen kuv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Kuvan paikkamerkki 2">
            <a:extLst>
              <a:ext uri="{FF2B5EF4-FFF2-40B4-BE49-F238E27FC236}">
                <a16:creationId xmlns:a16="http://schemas.microsoft.com/office/drawing/2014/main" id="{9C958F10-D1D1-4603-B3B8-2CAA5F0BE177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0" y="0"/>
            <a:ext cx="6096000" cy="6858000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2000" b="1" i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DA7EB6BE-E09D-4391-BB19-9AB34E85D6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81748" y="1126080"/>
            <a:ext cx="4824477" cy="1053504"/>
          </a:xfrm>
        </p:spPr>
        <p:txBody>
          <a:bodyPr/>
          <a:lstStyle/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A7A06A4-1BF6-41E8-89FB-D111961A8A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81748" y="2363211"/>
            <a:ext cx="4824477" cy="3613727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D912EBAE-AC30-4E0F-AAAF-B30B5A4107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C99A1-5FD2-4440-93D5-5119EEDACFEA}" type="datetime1">
              <a:rPr lang="fi-FI" smtClean="0"/>
              <a:t>9.9.2021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E8236571-27B9-4D2F-97EC-50A2CAD28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B4B7A9FE-A16E-475C-84D0-E353A4F6C7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2D5F4-4871-4469-8343-ED7F6811B37D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847514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taatti">
    <p:bg>
      <p:bgPr>
        <a:solidFill>
          <a:srgbClr val="F7F7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7F72F94-0DE4-46B2-BC4B-03DD33656C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376" y="2147888"/>
            <a:ext cx="10515600" cy="2767012"/>
          </a:xfrm>
        </p:spPr>
        <p:txBody>
          <a:bodyPr anchor="ctr" anchorCtr="0"/>
          <a:lstStyle>
            <a:lvl1pPr algn="ctr">
              <a:defRPr sz="4000" b="0">
                <a:latin typeface="+mj-lt"/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A03768A7-9A04-4EB7-9E54-8051DEC912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97192-3AFC-4136-8CA4-848E2DA45B55}" type="datetime1">
              <a:rPr lang="fi-FI" smtClean="0"/>
              <a:t>9.9.2021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3F97BE50-8944-42F2-B49B-3AD0261BD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4348B22E-548B-4378-B941-3D0108A3C1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2D5F4-4871-4469-8343-ED7F6811B37D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272461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san ylätunniste">
    <p:bg>
      <p:bgPr>
        <a:solidFill>
          <a:srgbClr val="091C3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7F72F94-0DE4-46B2-BC4B-03DD33656C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376" y="2038348"/>
            <a:ext cx="10515600" cy="2767012"/>
          </a:xfrm>
        </p:spPr>
        <p:txBody>
          <a:bodyPr anchor="ctr" anchorCtr="0"/>
          <a:lstStyle>
            <a:lvl1pPr algn="ctr">
              <a:defRPr sz="54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A03768A7-9A04-4EB7-9E54-8051DEC912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2CC5C45-E91C-4B4F-BB0B-9196716D918D}" type="datetime1">
              <a:rPr lang="fi-FI" smtClean="0"/>
              <a:t>9.9.2021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3F97BE50-8944-42F2-B49B-3AD0261BD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fi-FI">
              <a:solidFill>
                <a:schemeClr val="bg1"/>
              </a:solidFill>
            </a:endParaRPr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4348B22E-548B-4378-B941-3D0108A3C1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3D2D5F4-4871-4469-8343-ED7F6811B37D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6" name="Kuva 5">
            <a:extLst>
              <a:ext uri="{FF2B5EF4-FFF2-40B4-BE49-F238E27FC236}">
                <a16:creationId xmlns:a16="http://schemas.microsoft.com/office/drawing/2014/main" id="{C0D43BC4-6382-46B8-93A2-F0FF691C06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92289" y="351501"/>
            <a:ext cx="951070" cy="4867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2256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8.xml"/><Relationship Id="rId18" Type="http://schemas.openxmlformats.org/officeDocument/2006/relationships/image" Target="../media/image4.png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7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31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openxmlformats.org/officeDocument/2006/relationships/slideLayout" Target="../slideLayouts/slideLayout2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E243A338-5EC7-4196-A0E8-05B1FE3863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7173" y="616494"/>
            <a:ext cx="8428391" cy="1053504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861561A0-4845-4E30-A051-2FD9AFC9AE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57173" y="1853625"/>
            <a:ext cx="10670758" cy="4261684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DB01483E-483F-47D3-AD16-1A9A682B89F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57174" y="6432605"/>
            <a:ext cx="1209740" cy="28887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04E92DE8-7986-4919-BE09-14B0AE0A9401}" type="datetime1">
              <a:rPr lang="fi-FI" smtClean="0"/>
              <a:t>9.9.2021</a:t>
            </a:fld>
            <a:endParaRPr lang="fi-FI" dirty="0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CFDCAB2B-23AF-4B8F-8F67-2952F484807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66913" y="6432605"/>
            <a:ext cx="4114800" cy="28887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ctr">
              <a:defRPr sz="1000">
                <a:solidFill>
                  <a:schemeClr val="tx1"/>
                </a:solidFill>
              </a:defRPr>
            </a:lvl1pPr>
          </a:lstStyle>
          <a:p>
            <a:endParaRPr lang="fi-FI" dirty="0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7B7EE758-1955-4ECF-A6DD-011EFA3D630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993488" y="6432605"/>
            <a:ext cx="868886" cy="28887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03D2D5F4-4871-4469-8343-ED7F6811B37D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0" name="Kuva 9">
            <a:extLst>
              <a:ext uri="{FF2B5EF4-FFF2-40B4-BE49-F238E27FC236}">
                <a16:creationId xmlns:a16="http://schemas.microsoft.com/office/drawing/2014/main" id="{E34623DF-BFEA-4FB4-84D4-AE62F06720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2263" y="351488"/>
            <a:ext cx="951123" cy="486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66493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  <p:sldLayoutId id="2147483669" r:id="rId4"/>
    <p:sldLayoutId id="2147483662" r:id="rId5"/>
    <p:sldLayoutId id="2147483663" r:id="rId6"/>
    <p:sldLayoutId id="2147483664" r:id="rId7"/>
    <p:sldLayoutId id="2147483651" r:id="rId8"/>
    <p:sldLayoutId id="2147483666" r:id="rId9"/>
    <p:sldLayoutId id="2147483667" r:id="rId10"/>
    <p:sldLayoutId id="2147483654" r:id="rId11"/>
    <p:sldLayoutId id="2147483668" r:id="rId12"/>
    <p:sldLayoutId id="2147483665" r:id="rId13"/>
    <p:sldLayoutId id="2147483655" r:id="rId14"/>
    <p:sldLayoutId id="2147483660" r:id="rId15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8288" indent="-268288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1950" kern="1200">
          <a:solidFill>
            <a:schemeClr val="tx1"/>
          </a:solidFill>
          <a:latin typeface="+mn-lt"/>
          <a:ea typeface="+mn-ea"/>
          <a:cs typeface="+mn-cs"/>
        </a:defRPr>
      </a:lvl1pPr>
      <a:lvl2pPr marL="627063" indent="-268288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85838" indent="-268288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1950" kern="1200">
          <a:solidFill>
            <a:schemeClr val="tx1"/>
          </a:solidFill>
          <a:latin typeface="+mn-lt"/>
          <a:ea typeface="+mn-ea"/>
          <a:cs typeface="+mn-cs"/>
        </a:defRPr>
      </a:lvl3pPr>
      <a:lvl4pPr marL="1344613" indent="-268288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1950" kern="1200">
          <a:solidFill>
            <a:schemeClr val="tx1"/>
          </a:solidFill>
          <a:latin typeface="+mn-lt"/>
          <a:ea typeface="+mn-ea"/>
          <a:cs typeface="+mn-cs"/>
        </a:defRPr>
      </a:lvl4pPr>
      <a:lvl5pPr marL="1703388" indent="-268288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195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E243A338-5EC7-4196-A0E8-05B1FE3863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7175" y="616495"/>
            <a:ext cx="8428391" cy="1053504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fi-FI"/>
              <a:t>Muokkaa </a:t>
            </a:r>
            <a:r>
              <a:rPr lang="fi-FI" err="1"/>
              <a:t>ots</a:t>
            </a:r>
            <a:r>
              <a:rPr lang="fi-FI"/>
              <a:t>.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861561A0-4845-4E30-A051-2FD9AFC9AE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57175" y="1853627"/>
            <a:ext cx="10670759" cy="4261684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DB01483E-483F-47D3-AD16-1A9A682B89F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57175" y="6432607"/>
            <a:ext cx="1209740" cy="28887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04E92DE8-7986-4919-BE09-14B0AE0A9401}" type="datetime1">
              <a:rPr lang="fi-FI" smtClean="0"/>
              <a:t>9.9.2021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CFDCAB2B-23AF-4B8F-8F67-2952F484807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66913" y="6432607"/>
            <a:ext cx="4114800" cy="28887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ctr">
              <a:defRPr sz="1000">
                <a:solidFill>
                  <a:schemeClr val="tx1"/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7B7EE758-1955-4ECF-A6DD-011EFA3D630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993490" y="6432607"/>
            <a:ext cx="868887" cy="28887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03D2D5F4-4871-4469-8343-ED7F6811B37D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10" name="Kuva 9">
            <a:extLst>
              <a:ext uri="{FF2B5EF4-FFF2-40B4-BE49-F238E27FC236}">
                <a16:creationId xmlns:a16="http://schemas.microsoft.com/office/drawing/2014/main" id="{E34623DF-BFEA-4FB4-84D4-AE62F06720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2265" y="351491"/>
            <a:ext cx="951123" cy="486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12852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  <p:sldLayoutId id="2147483682" r:id="rId12"/>
    <p:sldLayoutId id="2147483683" r:id="rId13"/>
    <p:sldLayoutId id="2147483684" r:id="rId14"/>
    <p:sldLayoutId id="2147483685" r:id="rId15"/>
    <p:sldLayoutId id="2147483686" r:id="rId16"/>
  </p:sldLayoutIdLst>
  <p:hf hdr="0" ftr="0" dt="0"/>
  <p:txStyles>
    <p:titleStyle>
      <a:lvl1pPr algn="l" defTabSz="914354" rtl="0" eaLnBrk="1" latinLnBrk="0" hangingPunct="1">
        <a:lnSpc>
          <a:spcPct val="100000"/>
        </a:lnSpc>
        <a:spcBef>
          <a:spcPct val="0"/>
        </a:spcBef>
        <a:buNone/>
        <a:defRPr sz="3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8275" indent="-268275" algn="l" defTabSz="914354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1951" kern="1200">
          <a:solidFill>
            <a:schemeClr val="tx1"/>
          </a:solidFill>
          <a:latin typeface="+mn-lt"/>
          <a:ea typeface="+mn-ea"/>
          <a:cs typeface="+mn-cs"/>
        </a:defRPr>
      </a:lvl1pPr>
      <a:lvl2pPr marL="627031" indent="-268275" algn="l" defTabSz="914354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1951" kern="1200">
          <a:solidFill>
            <a:schemeClr val="tx1"/>
          </a:solidFill>
          <a:latin typeface="+mn-lt"/>
          <a:ea typeface="+mn-ea"/>
          <a:cs typeface="+mn-cs"/>
        </a:defRPr>
      </a:lvl2pPr>
      <a:lvl3pPr marL="985790" indent="-268275" algn="l" defTabSz="914354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1951" kern="1200">
          <a:solidFill>
            <a:schemeClr val="tx1"/>
          </a:solidFill>
          <a:latin typeface="+mn-lt"/>
          <a:ea typeface="+mn-ea"/>
          <a:cs typeface="+mn-cs"/>
        </a:defRPr>
      </a:lvl3pPr>
      <a:lvl4pPr marL="1344546" indent="-268275" algn="l" defTabSz="914354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1951" kern="1200">
          <a:solidFill>
            <a:schemeClr val="tx1"/>
          </a:solidFill>
          <a:latin typeface="+mn-lt"/>
          <a:ea typeface="+mn-ea"/>
          <a:cs typeface="+mn-cs"/>
        </a:defRPr>
      </a:lvl4pPr>
      <a:lvl5pPr marL="1703303" indent="-268275" algn="l" defTabSz="914354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1951" kern="1200">
          <a:solidFill>
            <a:schemeClr val="tx1"/>
          </a:solidFill>
          <a:latin typeface="+mn-lt"/>
          <a:ea typeface="+mn-ea"/>
          <a:cs typeface="+mn-cs"/>
        </a:defRPr>
      </a:lvl5pPr>
      <a:lvl6pPr marL="2514474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>
          <p15:clr>
            <a:srgbClr val="F26B43"/>
          </p15:clr>
        </p15:guide>
        <p15:guide id="2" orient="horz" pos="216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Round Same-side Corner of Rectangle 100">
            <a:extLst>
              <a:ext uri="{FF2B5EF4-FFF2-40B4-BE49-F238E27FC236}">
                <a16:creationId xmlns:a16="http://schemas.microsoft.com/office/drawing/2014/main" id="{2193C69B-EAE8-584D-BBA6-8E24DE1EB1E3}"/>
              </a:ext>
            </a:extLst>
          </p:cNvPr>
          <p:cNvSpPr/>
          <p:nvPr/>
        </p:nvSpPr>
        <p:spPr>
          <a:xfrm rot="16200000">
            <a:off x="3050719" y="5799755"/>
            <a:ext cx="785872" cy="419188"/>
          </a:xfrm>
          <a:prstGeom prst="round2Same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>
              <a:defRPr/>
            </a:pPr>
            <a:endParaRPr lang="en-FI" sz="2400">
              <a:solidFill>
                <a:prstClr val="white"/>
              </a:solidFill>
              <a:latin typeface="Arial" panose="020B0604020202020204"/>
            </a:endParaRPr>
          </a:p>
        </p:txBody>
      </p:sp>
      <p:sp>
        <p:nvSpPr>
          <p:cNvPr id="102" name="Round Same-side Corner of Rectangle 101">
            <a:extLst>
              <a:ext uri="{FF2B5EF4-FFF2-40B4-BE49-F238E27FC236}">
                <a16:creationId xmlns:a16="http://schemas.microsoft.com/office/drawing/2014/main" id="{C9E064BA-F8A3-5240-B5A8-76E53ED379AF}"/>
              </a:ext>
            </a:extLst>
          </p:cNvPr>
          <p:cNvSpPr/>
          <p:nvPr/>
        </p:nvSpPr>
        <p:spPr>
          <a:xfrm rot="5400000">
            <a:off x="3604116" y="5407634"/>
            <a:ext cx="785875" cy="1203429"/>
          </a:xfrm>
          <a:prstGeom prst="round2SameRect">
            <a:avLst>
              <a:gd name="adj1" fmla="val 9897"/>
              <a:gd name="adj2" fmla="val 0"/>
            </a:avLst>
          </a:prstGeom>
          <a:solidFill>
            <a:srgbClr val="FFB9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>
              <a:defRPr/>
            </a:pPr>
            <a:endParaRPr lang="en-FI" sz="2400" dirty="0">
              <a:solidFill>
                <a:prstClr val="white"/>
              </a:solidFill>
              <a:latin typeface="Arial" panose="020B0604020202020204"/>
            </a:endParaRPr>
          </a:p>
        </p:txBody>
      </p:sp>
      <p:sp>
        <p:nvSpPr>
          <p:cNvPr id="99" name="Round Same-side Corner of Rectangle 98">
            <a:extLst>
              <a:ext uri="{FF2B5EF4-FFF2-40B4-BE49-F238E27FC236}">
                <a16:creationId xmlns:a16="http://schemas.microsoft.com/office/drawing/2014/main" id="{CB6ACBB6-B901-FE41-A90E-B44206158263}"/>
              </a:ext>
            </a:extLst>
          </p:cNvPr>
          <p:cNvSpPr/>
          <p:nvPr/>
        </p:nvSpPr>
        <p:spPr>
          <a:xfrm rot="16200000">
            <a:off x="177011" y="5798606"/>
            <a:ext cx="785728" cy="419188"/>
          </a:xfrm>
          <a:prstGeom prst="round2Same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>
              <a:defRPr/>
            </a:pPr>
            <a:endParaRPr lang="en-FI" sz="2400">
              <a:solidFill>
                <a:prstClr val="white"/>
              </a:solidFill>
              <a:latin typeface="Arial" panose="020B0604020202020204"/>
            </a:endParaRPr>
          </a:p>
        </p:txBody>
      </p:sp>
      <p:sp>
        <p:nvSpPr>
          <p:cNvPr id="100" name="Round Same-side Corner of Rectangle 99">
            <a:extLst>
              <a:ext uri="{FF2B5EF4-FFF2-40B4-BE49-F238E27FC236}">
                <a16:creationId xmlns:a16="http://schemas.microsoft.com/office/drawing/2014/main" id="{5D463E41-C2C7-F844-8529-016C0040AA83}"/>
              </a:ext>
            </a:extLst>
          </p:cNvPr>
          <p:cNvSpPr/>
          <p:nvPr/>
        </p:nvSpPr>
        <p:spPr>
          <a:xfrm rot="5400000">
            <a:off x="711031" y="5406674"/>
            <a:ext cx="786101" cy="1203429"/>
          </a:xfrm>
          <a:prstGeom prst="round2SameRect">
            <a:avLst>
              <a:gd name="adj1" fmla="val 9897"/>
              <a:gd name="adj2" fmla="val 0"/>
            </a:avLst>
          </a:prstGeom>
          <a:solidFill>
            <a:srgbClr val="FFB9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>
              <a:defRPr/>
            </a:pPr>
            <a:endParaRPr lang="en-FI" sz="2400" dirty="0">
              <a:solidFill>
                <a:prstClr val="white"/>
              </a:solidFill>
              <a:latin typeface="Arial" panose="020B0604020202020204"/>
            </a:endParaRPr>
          </a:p>
        </p:txBody>
      </p:sp>
      <p:sp>
        <p:nvSpPr>
          <p:cNvPr id="91" name="Rounded Rectangle 90">
            <a:extLst>
              <a:ext uri="{FF2B5EF4-FFF2-40B4-BE49-F238E27FC236}">
                <a16:creationId xmlns:a16="http://schemas.microsoft.com/office/drawing/2014/main" id="{4CB1FEFE-85C7-8C4F-AF46-D6C4CF0E65AD}"/>
              </a:ext>
            </a:extLst>
          </p:cNvPr>
          <p:cNvSpPr/>
          <p:nvPr/>
        </p:nvSpPr>
        <p:spPr>
          <a:xfrm>
            <a:off x="2123109" y="4160860"/>
            <a:ext cx="1721103" cy="432000"/>
          </a:xfrm>
          <a:prstGeom prst="roundRect">
            <a:avLst>
              <a:gd name="adj" fmla="val 12056"/>
            </a:avLst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>
              <a:defRPr/>
            </a:pPr>
            <a:endParaRPr lang="en-FI" sz="2400" dirty="0">
              <a:solidFill>
                <a:prstClr val="white"/>
              </a:solidFill>
              <a:latin typeface="Arial" panose="020B0604020202020204"/>
            </a:endParaRPr>
          </a:p>
        </p:txBody>
      </p:sp>
      <p:sp>
        <p:nvSpPr>
          <p:cNvPr id="92" name="Rounded Rectangle 91">
            <a:extLst>
              <a:ext uri="{FF2B5EF4-FFF2-40B4-BE49-F238E27FC236}">
                <a16:creationId xmlns:a16="http://schemas.microsoft.com/office/drawing/2014/main" id="{746E5D4D-6932-0B47-8B1B-973BF8528CEC}"/>
              </a:ext>
            </a:extLst>
          </p:cNvPr>
          <p:cNvSpPr/>
          <p:nvPr/>
        </p:nvSpPr>
        <p:spPr>
          <a:xfrm>
            <a:off x="2123109" y="4635191"/>
            <a:ext cx="1721103" cy="432000"/>
          </a:xfrm>
          <a:prstGeom prst="roundRect">
            <a:avLst>
              <a:gd name="adj" fmla="val 12056"/>
            </a:avLst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>
              <a:defRPr/>
            </a:pPr>
            <a:endParaRPr lang="en-FI" sz="2400">
              <a:solidFill>
                <a:prstClr val="white"/>
              </a:solidFill>
              <a:latin typeface="Arial" panose="020B0604020202020204"/>
            </a:endParaRPr>
          </a:p>
        </p:txBody>
      </p:sp>
      <p:sp>
        <p:nvSpPr>
          <p:cNvPr id="93" name="Rounded Rectangle 92">
            <a:extLst>
              <a:ext uri="{FF2B5EF4-FFF2-40B4-BE49-F238E27FC236}">
                <a16:creationId xmlns:a16="http://schemas.microsoft.com/office/drawing/2014/main" id="{A33114E2-93DB-1B4E-9A94-4F1F460A1EE0}"/>
              </a:ext>
            </a:extLst>
          </p:cNvPr>
          <p:cNvSpPr/>
          <p:nvPr/>
        </p:nvSpPr>
        <p:spPr>
          <a:xfrm>
            <a:off x="2123109" y="3688793"/>
            <a:ext cx="1721103" cy="432000"/>
          </a:xfrm>
          <a:prstGeom prst="roundRect">
            <a:avLst>
              <a:gd name="adj" fmla="val 12056"/>
            </a:avLst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>
              <a:defRPr/>
            </a:pPr>
            <a:endParaRPr lang="en-FI" sz="2400">
              <a:solidFill>
                <a:prstClr val="white"/>
              </a:solidFill>
              <a:latin typeface="Arial" panose="020B0604020202020204"/>
            </a:endParaRPr>
          </a:p>
        </p:txBody>
      </p:sp>
      <p:sp>
        <p:nvSpPr>
          <p:cNvPr id="94" name="Rounded Rectangle 93">
            <a:extLst>
              <a:ext uri="{FF2B5EF4-FFF2-40B4-BE49-F238E27FC236}">
                <a16:creationId xmlns:a16="http://schemas.microsoft.com/office/drawing/2014/main" id="{E4F44147-9AC2-E74E-92B6-021887AB9966}"/>
              </a:ext>
            </a:extLst>
          </p:cNvPr>
          <p:cNvSpPr/>
          <p:nvPr/>
        </p:nvSpPr>
        <p:spPr>
          <a:xfrm>
            <a:off x="356263" y="4160860"/>
            <a:ext cx="1721103" cy="432000"/>
          </a:xfrm>
          <a:prstGeom prst="roundRect">
            <a:avLst>
              <a:gd name="adj" fmla="val 12056"/>
            </a:avLst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>
              <a:defRPr/>
            </a:pPr>
            <a:endParaRPr lang="en-FI" sz="2400">
              <a:solidFill>
                <a:prstClr val="white"/>
              </a:solidFill>
              <a:latin typeface="Arial" panose="020B0604020202020204"/>
            </a:endParaRPr>
          </a:p>
        </p:txBody>
      </p:sp>
      <p:sp>
        <p:nvSpPr>
          <p:cNvPr id="95" name="Rounded Rectangle 94">
            <a:extLst>
              <a:ext uri="{FF2B5EF4-FFF2-40B4-BE49-F238E27FC236}">
                <a16:creationId xmlns:a16="http://schemas.microsoft.com/office/drawing/2014/main" id="{8EAE75AB-D6D2-4246-A74E-3D5343D95180}"/>
              </a:ext>
            </a:extLst>
          </p:cNvPr>
          <p:cNvSpPr/>
          <p:nvPr/>
        </p:nvSpPr>
        <p:spPr>
          <a:xfrm>
            <a:off x="356263" y="4635191"/>
            <a:ext cx="1721103" cy="432000"/>
          </a:xfrm>
          <a:prstGeom prst="roundRect">
            <a:avLst>
              <a:gd name="adj" fmla="val 12056"/>
            </a:avLst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>
              <a:defRPr/>
            </a:pPr>
            <a:endParaRPr lang="en-FI" sz="2400">
              <a:solidFill>
                <a:prstClr val="white"/>
              </a:solidFill>
              <a:latin typeface="Arial" panose="020B0604020202020204"/>
            </a:endParaRPr>
          </a:p>
        </p:txBody>
      </p:sp>
      <p:sp>
        <p:nvSpPr>
          <p:cNvPr id="96" name="Rounded Rectangle 95">
            <a:extLst>
              <a:ext uri="{FF2B5EF4-FFF2-40B4-BE49-F238E27FC236}">
                <a16:creationId xmlns:a16="http://schemas.microsoft.com/office/drawing/2014/main" id="{E9CADF90-D7C4-C744-8793-972C18A72C26}"/>
              </a:ext>
            </a:extLst>
          </p:cNvPr>
          <p:cNvSpPr/>
          <p:nvPr/>
        </p:nvSpPr>
        <p:spPr>
          <a:xfrm>
            <a:off x="356263" y="3688793"/>
            <a:ext cx="1721103" cy="432000"/>
          </a:xfrm>
          <a:prstGeom prst="roundRect">
            <a:avLst>
              <a:gd name="adj" fmla="val 12056"/>
            </a:avLst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>
              <a:defRPr/>
            </a:pPr>
            <a:endParaRPr lang="en-FI" sz="2400">
              <a:solidFill>
                <a:prstClr val="white"/>
              </a:solidFill>
              <a:latin typeface="Arial" panose="020B0604020202020204"/>
            </a:endParaRPr>
          </a:p>
        </p:txBody>
      </p:sp>
      <p:sp>
        <p:nvSpPr>
          <p:cNvPr id="89" name="Rounded Rectangle 88">
            <a:extLst>
              <a:ext uri="{FF2B5EF4-FFF2-40B4-BE49-F238E27FC236}">
                <a16:creationId xmlns:a16="http://schemas.microsoft.com/office/drawing/2014/main" id="{257971BD-2976-334C-827F-7DE538E8E339}"/>
              </a:ext>
            </a:extLst>
          </p:cNvPr>
          <p:cNvSpPr/>
          <p:nvPr/>
        </p:nvSpPr>
        <p:spPr>
          <a:xfrm>
            <a:off x="356263" y="2342077"/>
            <a:ext cx="1721103" cy="432000"/>
          </a:xfrm>
          <a:prstGeom prst="roundRect">
            <a:avLst>
              <a:gd name="adj" fmla="val 12056"/>
            </a:avLst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>
              <a:defRPr/>
            </a:pPr>
            <a:endParaRPr lang="en-FI" sz="2400">
              <a:solidFill>
                <a:prstClr val="white"/>
              </a:solidFill>
              <a:latin typeface="Arial" panose="020B0604020202020204"/>
            </a:endParaRPr>
          </a:p>
        </p:txBody>
      </p:sp>
      <p:sp>
        <p:nvSpPr>
          <p:cNvPr id="90" name="Rounded Rectangle 89">
            <a:extLst>
              <a:ext uri="{FF2B5EF4-FFF2-40B4-BE49-F238E27FC236}">
                <a16:creationId xmlns:a16="http://schemas.microsoft.com/office/drawing/2014/main" id="{506AA828-2A10-9748-BE09-1A9AC1CEC3C1}"/>
              </a:ext>
            </a:extLst>
          </p:cNvPr>
          <p:cNvSpPr/>
          <p:nvPr/>
        </p:nvSpPr>
        <p:spPr>
          <a:xfrm>
            <a:off x="356263" y="2811284"/>
            <a:ext cx="1721103" cy="432000"/>
          </a:xfrm>
          <a:prstGeom prst="roundRect">
            <a:avLst>
              <a:gd name="adj" fmla="val 12056"/>
            </a:avLst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>
              <a:defRPr/>
            </a:pPr>
            <a:endParaRPr lang="en-FI" sz="2400">
              <a:solidFill>
                <a:prstClr val="white"/>
              </a:solidFill>
              <a:latin typeface="Arial" panose="020B0604020202020204"/>
            </a:endParaRPr>
          </a:p>
        </p:txBody>
      </p:sp>
      <p:sp>
        <p:nvSpPr>
          <p:cNvPr id="26" name="Rounded Rectangle 25">
            <a:extLst>
              <a:ext uri="{FF2B5EF4-FFF2-40B4-BE49-F238E27FC236}">
                <a16:creationId xmlns:a16="http://schemas.microsoft.com/office/drawing/2014/main" id="{44CE4F01-4D7C-6746-8BD1-ACB0F53E7291}"/>
              </a:ext>
            </a:extLst>
          </p:cNvPr>
          <p:cNvSpPr/>
          <p:nvPr/>
        </p:nvSpPr>
        <p:spPr>
          <a:xfrm>
            <a:off x="356263" y="1385355"/>
            <a:ext cx="1721103" cy="432000"/>
          </a:xfrm>
          <a:prstGeom prst="roundRect">
            <a:avLst>
              <a:gd name="adj" fmla="val 12056"/>
            </a:avLst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>
              <a:defRPr/>
            </a:pPr>
            <a:endParaRPr lang="en-FI" sz="2400">
              <a:solidFill>
                <a:prstClr val="white"/>
              </a:solidFill>
              <a:latin typeface="Arial" panose="020B0604020202020204"/>
            </a:endParaRPr>
          </a:p>
        </p:txBody>
      </p:sp>
      <p:sp>
        <p:nvSpPr>
          <p:cNvPr id="88" name="Rounded Rectangle 87">
            <a:extLst>
              <a:ext uri="{FF2B5EF4-FFF2-40B4-BE49-F238E27FC236}">
                <a16:creationId xmlns:a16="http://schemas.microsoft.com/office/drawing/2014/main" id="{2B42B5EE-E500-864F-ADFF-6B597B344D79}"/>
              </a:ext>
            </a:extLst>
          </p:cNvPr>
          <p:cNvSpPr/>
          <p:nvPr/>
        </p:nvSpPr>
        <p:spPr>
          <a:xfrm>
            <a:off x="356263" y="1865408"/>
            <a:ext cx="1721103" cy="432000"/>
          </a:xfrm>
          <a:prstGeom prst="roundRect">
            <a:avLst>
              <a:gd name="adj" fmla="val 12056"/>
            </a:avLst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>
              <a:defRPr/>
            </a:pPr>
            <a:endParaRPr lang="en-FI" sz="2400">
              <a:solidFill>
                <a:prstClr val="white"/>
              </a:solidFill>
              <a:latin typeface="Arial" panose="020B0604020202020204"/>
            </a:endParaRPr>
          </a:p>
        </p:txBody>
      </p:sp>
      <p:sp>
        <p:nvSpPr>
          <p:cNvPr id="87" name="Rounded Rectangle 86">
            <a:extLst>
              <a:ext uri="{FF2B5EF4-FFF2-40B4-BE49-F238E27FC236}">
                <a16:creationId xmlns:a16="http://schemas.microsoft.com/office/drawing/2014/main" id="{E91EA816-1DFA-E44F-892B-A82C9DF461C0}"/>
              </a:ext>
            </a:extLst>
          </p:cNvPr>
          <p:cNvSpPr/>
          <p:nvPr/>
        </p:nvSpPr>
        <p:spPr>
          <a:xfrm>
            <a:off x="2123109" y="1385355"/>
            <a:ext cx="1721103" cy="911996"/>
          </a:xfrm>
          <a:prstGeom prst="roundRect">
            <a:avLst>
              <a:gd name="adj" fmla="val 6520"/>
            </a:avLst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>
              <a:defRPr/>
            </a:pPr>
            <a:endParaRPr lang="en-FI" sz="2400">
              <a:solidFill>
                <a:prstClr val="white"/>
              </a:solidFill>
              <a:latin typeface="Arial" panose="020B0604020202020204"/>
            </a:endParaRPr>
          </a:p>
        </p:txBody>
      </p:sp>
      <p:sp>
        <p:nvSpPr>
          <p:cNvPr id="81" name="Rounded Rectangle 80">
            <a:extLst>
              <a:ext uri="{FF2B5EF4-FFF2-40B4-BE49-F238E27FC236}">
                <a16:creationId xmlns:a16="http://schemas.microsoft.com/office/drawing/2014/main" id="{0A6E51EC-462F-1249-820A-7777A13A5DE7}"/>
              </a:ext>
            </a:extLst>
          </p:cNvPr>
          <p:cNvSpPr/>
          <p:nvPr/>
        </p:nvSpPr>
        <p:spPr>
          <a:xfrm>
            <a:off x="7587423" y="5616485"/>
            <a:ext cx="1371863" cy="785729"/>
          </a:xfrm>
          <a:prstGeom prst="roundRect">
            <a:avLst>
              <a:gd name="adj" fmla="val 12056"/>
            </a:avLst>
          </a:prstGeom>
          <a:solidFill>
            <a:srgbClr val="FFB95D"/>
          </a:solidFill>
          <a:ln>
            <a:noFill/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>
              <a:defRPr/>
            </a:pPr>
            <a:endParaRPr lang="en-FI" sz="2400">
              <a:solidFill>
                <a:prstClr val="white"/>
              </a:solidFill>
              <a:latin typeface="Arial" panose="020B0604020202020204"/>
            </a:endParaRPr>
          </a:p>
        </p:txBody>
      </p:sp>
      <p:sp>
        <p:nvSpPr>
          <p:cNvPr id="82" name="Rounded Rectangle 81">
            <a:extLst>
              <a:ext uri="{FF2B5EF4-FFF2-40B4-BE49-F238E27FC236}">
                <a16:creationId xmlns:a16="http://schemas.microsoft.com/office/drawing/2014/main" id="{2D9B796C-FD90-1647-B234-77F0D3F5A0F4}"/>
              </a:ext>
            </a:extLst>
          </p:cNvPr>
          <p:cNvSpPr/>
          <p:nvPr/>
        </p:nvSpPr>
        <p:spPr>
          <a:xfrm>
            <a:off x="9050667" y="5616485"/>
            <a:ext cx="1371863" cy="785729"/>
          </a:xfrm>
          <a:prstGeom prst="roundRect">
            <a:avLst>
              <a:gd name="adj" fmla="val 12056"/>
            </a:avLst>
          </a:prstGeom>
          <a:solidFill>
            <a:srgbClr val="FFB95D"/>
          </a:solidFill>
          <a:ln>
            <a:noFill/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>
              <a:defRPr/>
            </a:pPr>
            <a:endParaRPr lang="en-FI" sz="2400">
              <a:solidFill>
                <a:prstClr val="white"/>
              </a:solidFill>
              <a:latin typeface="Arial" panose="020B0604020202020204"/>
            </a:endParaRPr>
          </a:p>
        </p:txBody>
      </p:sp>
      <p:sp>
        <p:nvSpPr>
          <p:cNvPr id="83" name="Rounded Rectangle 82">
            <a:extLst>
              <a:ext uri="{FF2B5EF4-FFF2-40B4-BE49-F238E27FC236}">
                <a16:creationId xmlns:a16="http://schemas.microsoft.com/office/drawing/2014/main" id="{CBBC5497-8F63-1C4B-8E6E-40FB40EC6ECB}"/>
              </a:ext>
            </a:extLst>
          </p:cNvPr>
          <p:cNvSpPr/>
          <p:nvPr/>
        </p:nvSpPr>
        <p:spPr>
          <a:xfrm>
            <a:off x="1782406" y="5616485"/>
            <a:ext cx="1371863" cy="785729"/>
          </a:xfrm>
          <a:prstGeom prst="roundRect">
            <a:avLst>
              <a:gd name="adj" fmla="val 12056"/>
            </a:avLst>
          </a:prstGeom>
          <a:solidFill>
            <a:srgbClr val="FFB95D"/>
          </a:solidFill>
          <a:ln>
            <a:noFill/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>
              <a:defRPr/>
            </a:pPr>
            <a:endParaRPr lang="en-FI" sz="2400">
              <a:solidFill>
                <a:prstClr val="white"/>
              </a:solidFill>
              <a:latin typeface="Arial" panose="020B0604020202020204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C5EB236-464D-8E4A-B05A-B6D2558D90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>
              <a:defRPr/>
            </a:pPr>
            <a:fld id="{03D2D5F4-4871-4469-8343-ED7F6811B37D}" type="slidenum">
              <a:rPr lang="fi-FI">
                <a:solidFill>
                  <a:prstClr val="black"/>
                </a:solidFill>
                <a:latin typeface="Arial" panose="020B0604020202020204"/>
              </a:rPr>
              <a:pPr defTabSz="1219170">
                <a:defRPr/>
              </a:pPr>
              <a:t>1</a:t>
            </a:fld>
            <a:endParaRPr lang="fi-FI">
              <a:solidFill>
                <a:prstClr val="black"/>
              </a:solidFill>
              <a:latin typeface="Arial" panose="020B0604020202020204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B58D40A-84B0-7E4C-9828-B3F612277611}"/>
              </a:ext>
            </a:extLst>
          </p:cNvPr>
          <p:cNvSpPr/>
          <p:nvPr/>
        </p:nvSpPr>
        <p:spPr>
          <a:xfrm>
            <a:off x="340839" y="275359"/>
            <a:ext cx="7008779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defTabSz="1219140">
              <a:defRPr/>
            </a:pPr>
            <a:r>
              <a:rPr lang="fi-FI" sz="2400" b="1" dirty="0">
                <a:solidFill>
                  <a:prstClr val="black"/>
                </a:solidFill>
                <a:latin typeface="Arial" panose="020B0604020202020204"/>
              </a:rPr>
              <a:t>Pitkittyneesti työttömän asiakkaan verkosto </a:t>
            </a:r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731FE49F-385B-6347-AF27-A5161B719CBF}"/>
              </a:ext>
            </a:extLst>
          </p:cNvPr>
          <p:cNvSpPr/>
          <p:nvPr/>
        </p:nvSpPr>
        <p:spPr>
          <a:xfrm>
            <a:off x="4387307" y="1037193"/>
            <a:ext cx="2784309" cy="4032248"/>
          </a:xfrm>
          <a:prstGeom prst="roundRect">
            <a:avLst>
              <a:gd name="adj" fmla="val 3149"/>
            </a:avLst>
          </a:prstGeom>
          <a:ln>
            <a:noFill/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>
              <a:defRPr/>
            </a:pPr>
            <a:r>
              <a:rPr lang="en-FI" sz="2400" dirty="0">
                <a:solidFill>
                  <a:prstClr val="white"/>
                </a:solidFill>
                <a:latin typeface="Arial" panose="020B0604020202020204"/>
              </a:rPr>
              <a:t>            </a:t>
            </a:r>
          </a:p>
        </p:txBody>
      </p:sp>
      <p:sp>
        <p:nvSpPr>
          <p:cNvPr id="14" name="Round Same-side Corner of Rectangle 13">
            <a:extLst>
              <a:ext uri="{FF2B5EF4-FFF2-40B4-BE49-F238E27FC236}">
                <a16:creationId xmlns:a16="http://schemas.microsoft.com/office/drawing/2014/main" id="{BC1B0956-EA46-5E49-BC3A-5398190CD26F}"/>
              </a:ext>
            </a:extLst>
          </p:cNvPr>
          <p:cNvSpPr/>
          <p:nvPr/>
        </p:nvSpPr>
        <p:spPr>
          <a:xfrm rot="16200000">
            <a:off x="4479727" y="5799755"/>
            <a:ext cx="791964" cy="419188"/>
          </a:xfrm>
          <a:prstGeom prst="round2Same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>
              <a:defRPr/>
            </a:pPr>
            <a:endParaRPr lang="en-FI" sz="2400">
              <a:solidFill>
                <a:prstClr val="white"/>
              </a:solidFill>
              <a:latin typeface="Arial" panose="020B0604020202020204"/>
            </a:endParaRPr>
          </a:p>
        </p:txBody>
      </p:sp>
      <p:sp>
        <p:nvSpPr>
          <p:cNvPr id="15" name="Round Same-side Corner of Rectangle 14">
            <a:extLst>
              <a:ext uri="{FF2B5EF4-FFF2-40B4-BE49-F238E27FC236}">
                <a16:creationId xmlns:a16="http://schemas.microsoft.com/office/drawing/2014/main" id="{CA5EFB14-5AE6-9446-AE35-206F5D0AAB56}"/>
              </a:ext>
            </a:extLst>
          </p:cNvPr>
          <p:cNvSpPr/>
          <p:nvPr/>
        </p:nvSpPr>
        <p:spPr>
          <a:xfrm rot="5400000">
            <a:off x="5035406" y="5407634"/>
            <a:ext cx="791964" cy="1203429"/>
          </a:xfrm>
          <a:prstGeom prst="round2SameRect">
            <a:avLst>
              <a:gd name="adj1" fmla="val 9897"/>
              <a:gd name="adj2" fmla="val 0"/>
            </a:avLst>
          </a:prstGeom>
          <a:solidFill>
            <a:srgbClr val="FFB9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>
              <a:defRPr/>
            </a:pPr>
            <a:endParaRPr lang="en-FI" sz="2400" dirty="0">
              <a:solidFill>
                <a:prstClr val="white"/>
              </a:solidFill>
              <a:latin typeface="Arial" panose="020B0604020202020204"/>
            </a:endParaRPr>
          </a:p>
        </p:txBody>
      </p:sp>
      <p:sp>
        <p:nvSpPr>
          <p:cNvPr id="20" name="Rounded Rectangle 19">
            <a:extLst>
              <a:ext uri="{FF2B5EF4-FFF2-40B4-BE49-F238E27FC236}">
                <a16:creationId xmlns:a16="http://schemas.microsoft.com/office/drawing/2014/main" id="{FB6AE809-56DC-CF41-8A64-6A722CC0FA29}"/>
              </a:ext>
            </a:extLst>
          </p:cNvPr>
          <p:cNvSpPr/>
          <p:nvPr/>
        </p:nvSpPr>
        <p:spPr>
          <a:xfrm>
            <a:off x="6123814" y="5616485"/>
            <a:ext cx="1371863" cy="785729"/>
          </a:xfrm>
          <a:prstGeom prst="roundRect">
            <a:avLst>
              <a:gd name="adj" fmla="val 12056"/>
            </a:avLst>
          </a:prstGeom>
          <a:solidFill>
            <a:srgbClr val="FFB95D"/>
          </a:solidFill>
          <a:ln>
            <a:noFill/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>
              <a:defRPr/>
            </a:pPr>
            <a:endParaRPr lang="en-FI" sz="2400">
              <a:solidFill>
                <a:prstClr val="white"/>
              </a:solidFill>
              <a:latin typeface="Arial" panose="020B0604020202020204"/>
            </a:endParaRPr>
          </a:p>
        </p:txBody>
      </p:sp>
      <p:sp>
        <p:nvSpPr>
          <p:cNvPr id="30" name="Rounded Rectangle 29">
            <a:extLst>
              <a:ext uri="{FF2B5EF4-FFF2-40B4-BE49-F238E27FC236}">
                <a16:creationId xmlns:a16="http://schemas.microsoft.com/office/drawing/2014/main" id="{4A4D6671-2F36-6444-B54F-3208A5F85D0E}"/>
              </a:ext>
            </a:extLst>
          </p:cNvPr>
          <p:cNvSpPr/>
          <p:nvPr/>
        </p:nvSpPr>
        <p:spPr>
          <a:xfrm>
            <a:off x="2123109" y="2342077"/>
            <a:ext cx="1721103" cy="898376"/>
          </a:xfrm>
          <a:prstGeom prst="roundRect">
            <a:avLst>
              <a:gd name="adj" fmla="val 6520"/>
            </a:avLst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>
              <a:defRPr/>
            </a:pPr>
            <a:endParaRPr lang="en-FI" sz="2400" dirty="0">
              <a:solidFill>
                <a:prstClr val="white"/>
              </a:solidFill>
              <a:latin typeface="Arial" panose="020B0604020202020204"/>
            </a:endParaRPr>
          </a:p>
        </p:txBody>
      </p:sp>
      <p:sp>
        <p:nvSpPr>
          <p:cNvPr id="44" name="Rounded Rectangle 43">
            <a:extLst>
              <a:ext uri="{FF2B5EF4-FFF2-40B4-BE49-F238E27FC236}">
                <a16:creationId xmlns:a16="http://schemas.microsoft.com/office/drawing/2014/main" id="{3DCCCB55-5734-F84E-B473-DD96DDDA122A}"/>
              </a:ext>
            </a:extLst>
          </p:cNvPr>
          <p:cNvSpPr/>
          <p:nvPr/>
        </p:nvSpPr>
        <p:spPr>
          <a:xfrm>
            <a:off x="7743240" y="3223687"/>
            <a:ext cx="1905600" cy="576000"/>
          </a:xfrm>
          <a:prstGeom prst="roundRect">
            <a:avLst>
              <a:gd name="adj" fmla="val 12056"/>
            </a:avLst>
          </a:prstGeom>
          <a:solidFill>
            <a:srgbClr val="F69200"/>
          </a:solidFill>
          <a:ln>
            <a:noFill/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>
              <a:defRPr/>
            </a:pPr>
            <a:endParaRPr lang="en-FI" sz="2400">
              <a:solidFill>
                <a:prstClr val="white"/>
              </a:solidFill>
              <a:latin typeface="Arial" panose="020B0604020202020204"/>
            </a:endParaRPr>
          </a:p>
        </p:txBody>
      </p:sp>
      <p:sp>
        <p:nvSpPr>
          <p:cNvPr id="47" name="Round Same-side Corner of Rectangle 46">
            <a:extLst>
              <a:ext uri="{FF2B5EF4-FFF2-40B4-BE49-F238E27FC236}">
                <a16:creationId xmlns:a16="http://schemas.microsoft.com/office/drawing/2014/main" id="{ED8A5468-4D11-9948-88CD-C822AF5FBB66}"/>
              </a:ext>
            </a:extLst>
          </p:cNvPr>
          <p:cNvSpPr/>
          <p:nvPr/>
        </p:nvSpPr>
        <p:spPr>
          <a:xfrm rot="16200000">
            <a:off x="7648851" y="3933359"/>
            <a:ext cx="576000" cy="419188"/>
          </a:xfrm>
          <a:prstGeom prst="round2Same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>
              <a:defRPr/>
            </a:pPr>
            <a:endParaRPr lang="en-FI" sz="2400">
              <a:solidFill>
                <a:prstClr val="white"/>
              </a:solidFill>
              <a:latin typeface="Arial" panose="020B0604020202020204"/>
            </a:endParaRPr>
          </a:p>
        </p:txBody>
      </p:sp>
      <p:sp>
        <p:nvSpPr>
          <p:cNvPr id="48" name="Round Same-side Corner of Rectangle 47">
            <a:extLst>
              <a:ext uri="{FF2B5EF4-FFF2-40B4-BE49-F238E27FC236}">
                <a16:creationId xmlns:a16="http://schemas.microsoft.com/office/drawing/2014/main" id="{3C1A868E-1824-FA44-A811-51CC282993D1}"/>
              </a:ext>
            </a:extLst>
          </p:cNvPr>
          <p:cNvSpPr/>
          <p:nvPr/>
        </p:nvSpPr>
        <p:spPr>
          <a:xfrm rot="5400000">
            <a:off x="8481971" y="3287254"/>
            <a:ext cx="576000" cy="1711399"/>
          </a:xfrm>
          <a:prstGeom prst="round2SameRect">
            <a:avLst>
              <a:gd name="adj1" fmla="val 9897"/>
              <a:gd name="adj2" fmla="val 0"/>
            </a:avLst>
          </a:prstGeom>
          <a:solidFill>
            <a:srgbClr val="F69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>
              <a:defRPr/>
            </a:pPr>
            <a:endParaRPr lang="en-FI" sz="2400">
              <a:solidFill>
                <a:prstClr val="white"/>
              </a:solidFill>
              <a:latin typeface="Arial" panose="020B0604020202020204"/>
            </a:endParaRPr>
          </a:p>
        </p:txBody>
      </p:sp>
      <p:sp>
        <p:nvSpPr>
          <p:cNvPr id="49" name="Rounded Rectangle 48">
            <a:extLst>
              <a:ext uri="{FF2B5EF4-FFF2-40B4-BE49-F238E27FC236}">
                <a16:creationId xmlns:a16="http://schemas.microsoft.com/office/drawing/2014/main" id="{9AC8D485-1D93-B942-B1B7-852BEE6E0BFF}"/>
              </a:ext>
            </a:extLst>
          </p:cNvPr>
          <p:cNvSpPr/>
          <p:nvPr/>
        </p:nvSpPr>
        <p:spPr>
          <a:xfrm>
            <a:off x="7718443" y="4491191"/>
            <a:ext cx="1896715" cy="576000"/>
          </a:xfrm>
          <a:prstGeom prst="roundRect">
            <a:avLst>
              <a:gd name="adj" fmla="val 12056"/>
            </a:avLst>
          </a:prstGeom>
          <a:solidFill>
            <a:srgbClr val="F69200"/>
          </a:solidFill>
          <a:ln>
            <a:noFill/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>
              <a:defRPr/>
            </a:pPr>
            <a:endParaRPr lang="en-FI" sz="2400">
              <a:solidFill>
                <a:prstClr val="white"/>
              </a:solidFill>
              <a:latin typeface="Arial" panose="020B0604020202020204"/>
            </a:endParaRP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B2C47AA7-19AF-594F-ADFE-8B4BA01FCC6F}"/>
              </a:ext>
            </a:extLst>
          </p:cNvPr>
          <p:cNvSpPr/>
          <p:nvPr/>
        </p:nvSpPr>
        <p:spPr>
          <a:xfrm>
            <a:off x="4506469" y="1239752"/>
            <a:ext cx="2547303" cy="328250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 defTabSz="1219140">
              <a:defRPr/>
            </a:pPr>
            <a:r>
              <a:rPr lang="fi-FI" sz="3200" dirty="0">
                <a:solidFill>
                  <a:prstClr val="white"/>
                </a:solidFill>
                <a:latin typeface="Arial" panose="020B0604020202020204"/>
                <a:cs typeface="Arial"/>
              </a:rPr>
              <a:t>Työkykytiimi</a:t>
            </a:r>
          </a:p>
          <a:p>
            <a:pPr algn="ctr" defTabSz="1219140">
              <a:defRPr/>
            </a:pPr>
            <a:endParaRPr lang="fi-FI" sz="800" dirty="0">
              <a:solidFill>
                <a:prstClr val="white"/>
              </a:solidFill>
              <a:latin typeface="Arial" panose="020B0604020202020204"/>
              <a:cs typeface="Arial"/>
            </a:endParaRPr>
          </a:p>
          <a:p>
            <a:pPr algn="ctr" defTabSz="1219140">
              <a:defRPr/>
            </a:pPr>
            <a:r>
              <a:rPr lang="fi-FI" sz="1600" dirty="0">
                <a:solidFill>
                  <a:prstClr val="white"/>
                </a:solidFill>
                <a:latin typeface="Arial" panose="020B0604020202020204"/>
                <a:cs typeface="Arial"/>
              </a:rPr>
              <a:t>Monialainen </a:t>
            </a:r>
            <a:br>
              <a:rPr lang="fi-FI" sz="1600" dirty="0">
                <a:solidFill>
                  <a:prstClr val="white"/>
                </a:solidFill>
                <a:latin typeface="Arial" panose="020B0604020202020204"/>
                <a:cs typeface="Arial"/>
              </a:rPr>
            </a:br>
            <a:r>
              <a:rPr lang="fi-FI" sz="1600" dirty="0">
                <a:solidFill>
                  <a:prstClr val="white"/>
                </a:solidFill>
                <a:latin typeface="Arial" panose="020B0604020202020204"/>
                <a:cs typeface="Arial"/>
              </a:rPr>
              <a:t>terveydentilan </a:t>
            </a:r>
            <a:br>
              <a:rPr lang="fi-FI" sz="1600" dirty="0">
                <a:solidFill>
                  <a:prstClr val="white"/>
                </a:solidFill>
                <a:latin typeface="Arial" panose="020B0604020202020204"/>
                <a:cs typeface="Arial"/>
              </a:rPr>
            </a:br>
            <a:r>
              <a:rPr lang="fi-FI" sz="1600" dirty="0">
                <a:solidFill>
                  <a:prstClr val="white"/>
                </a:solidFill>
                <a:latin typeface="Arial" panose="020B0604020202020204"/>
                <a:cs typeface="Arial"/>
              </a:rPr>
              <a:t>ja työkyvyn </a:t>
            </a:r>
            <a:br>
              <a:rPr lang="fi-FI" sz="1600" dirty="0">
                <a:solidFill>
                  <a:prstClr val="white"/>
                </a:solidFill>
                <a:latin typeface="Arial" panose="020B0604020202020204"/>
                <a:cs typeface="Arial"/>
              </a:rPr>
            </a:br>
            <a:r>
              <a:rPr lang="fi-FI" sz="1600" dirty="0">
                <a:solidFill>
                  <a:prstClr val="white"/>
                </a:solidFill>
                <a:latin typeface="Arial" panose="020B0604020202020204"/>
                <a:cs typeface="Arial"/>
              </a:rPr>
              <a:t>arviointi ja tuki</a:t>
            </a:r>
            <a:br>
              <a:rPr lang="fi-FI" sz="1600" dirty="0">
                <a:solidFill>
                  <a:prstClr val="white"/>
                </a:solidFill>
                <a:latin typeface="Arial" panose="020B0604020202020204"/>
                <a:cs typeface="Arial"/>
              </a:rPr>
            </a:br>
            <a:endParaRPr lang="fi-FI" sz="800" dirty="0">
              <a:solidFill>
                <a:prstClr val="white"/>
              </a:solidFill>
              <a:latin typeface="Arial" panose="020B0604020202020204"/>
              <a:cs typeface="Arial"/>
            </a:endParaRPr>
          </a:p>
          <a:p>
            <a:pPr algn="ctr" defTabSz="1219140">
              <a:defRPr/>
            </a:pPr>
            <a:r>
              <a:rPr lang="fi-FI" sz="1333" dirty="0">
                <a:solidFill>
                  <a:prstClr val="white"/>
                </a:solidFill>
                <a:latin typeface="Arial" panose="020B0604020202020204"/>
                <a:cs typeface="Arial"/>
              </a:rPr>
              <a:t>Työkykykoordinaattori/ terveydenhoitaja, </a:t>
            </a:r>
            <a:br>
              <a:rPr lang="fi-FI" sz="1333" dirty="0">
                <a:solidFill>
                  <a:prstClr val="white"/>
                </a:solidFill>
                <a:latin typeface="Arial" panose="020B0604020202020204"/>
                <a:cs typeface="Arial"/>
              </a:rPr>
            </a:br>
            <a:r>
              <a:rPr lang="fi-FI" sz="1333" dirty="0">
                <a:solidFill>
                  <a:prstClr val="white"/>
                </a:solidFill>
                <a:latin typeface="Arial" panose="020B0604020202020204"/>
                <a:cs typeface="Arial"/>
              </a:rPr>
              <a:t>sairaanhoitaja, </a:t>
            </a:r>
            <a:br>
              <a:rPr lang="fi-FI" sz="1333" dirty="0">
                <a:solidFill>
                  <a:prstClr val="white"/>
                </a:solidFill>
                <a:latin typeface="Arial" panose="020B0604020202020204"/>
                <a:cs typeface="Arial"/>
              </a:rPr>
            </a:br>
            <a:r>
              <a:rPr lang="fi-FI" sz="1333" dirty="0">
                <a:solidFill>
                  <a:prstClr val="white"/>
                </a:solidFill>
                <a:latin typeface="Arial" panose="020B0604020202020204"/>
                <a:cs typeface="Arial"/>
              </a:rPr>
              <a:t>sosiaaliohjaaja</a:t>
            </a:r>
          </a:p>
          <a:p>
            <a:pPr algn="ctr" defTabSz="1219140">
              <a:defRPr/>
            </a:pPr>
            <a:r>
              <a:rPr lang="fi-FI" sz="1333" dirty="0">
                <a:solidFill>
                  <a:prstClr val="white"/>
                </a:solidFill>
                <a:latin typeface="Arial" panose="020B0604020202020204"/>
                <a:cs typeface="Arial"/>
              </a:rPr>
              <a:t>Kelan asiantuntija</a:t>
            </a:r>
          </a:p>
          <a:p>
            <a:pPr algn="ctr" defTabSz="1219140">
              <a:defRPr/>
            </a:pPr>
            <a:endParaRPr lang="fi-FI" sz="800" dirty="0">
              <a:solidFill>
                <a:prstClr val="white"/>
              </a:solidFill>
              <a:latin typeface="Arial" panose="020B0604020202020204"/>
              <a:cs typeface="Arial"/>
            </a:endParaRPr>
          </a:p>
          <a:p>
            <a:pPr algn="ctr" defTabSz="1219140">
              <a:defRPr/>
            </a:pPr>
            <a:r>
              <a:rPr lang="fi-FI" sz="1333" i="1" dirty="0">
                <a:solidFill>
                  <a:prstClr val="white"/>
                </a:solidFill>
                <a:latin typeface="Arial" panose="020B0604020202020204"/>
                <a:cs typeface="Arial"/>
              </a:rPr>
              <a:t>Työterveyshuollon </a:t>
            </a:r>
            <a:br>
              <a:rPr lang="fi-FI" sz="1333" i="1" dirty="0">
                <a:solidFill>
                  <a:prstClr val="white"/>
                </a:solidFill>
                <a:latin typeface="Arial" panose="020B0604020202020204"/>
                <a:cs typeface="Arial"/>
              </a:rPr>
            </a:br>
            <a:r>
              <a:rPr lang="fi-FI" sz="1333" i="1" dirty="0">
                <a:solidFill>
                  <a:prstClr val="white"/>
                </a:solidFill>
                <a:latin typeface="Arial" panose="020B0604020202020204"/>
                <a:cs typeface="Arial"/>
              </a:rPr>
              <a:t>erikoislääkäri </a:t>
            </a: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3EFD1CE1-04C7-A047-8E7A-22A58B306AE5}"/>
              </a:ext>
            </a:extLst>
          </p:cNvPr>
          <p:cNvSpPr/>
          <p:nvPr/>
        </p:nvSpPr>
        <p:spPr>
          <a:xfrm>
            <a:off x="625818" y="5778516"/>
            <a:ext cx="828337" cy="4616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 defTabSz="1219140">
              <a:defRPr/>
            </a:pPr>
            <a:r>
              <a:rPr lang="fi-FI" sz="1000" dirty="0">
                <a:solidFill>
                  <a:prstClr val="black"/>
                </a:solidFill>
                <a:latin typeface="Arial" panose="020B0604020202020204"/>
                <a:cs typeface="Arial"/>
              </a:rPr>
              <a:t>ESH arviointi </a:t>
            </a:r>
            <a:br>
              <a:rPr lang="fi-FI" sz="1000" dirty="0">
                <a:solidFill>
                  <a:prstClr val="black"/>
                </a:solidFill>
                <a:latin typeface="Arial" panose="020B0604020202020204"/>
                <a:cs typeface="Arial"/>
              </a:rPr>
            </a:br>
            <a:r>
              <a:rPr lang="fi-FI" sz="1000" dirty="0">
                <a:solidFill>
                  <a:prstClr val="black"/>
                </a:solidFill>
                <a:latin typeface="Arial" panose="020B0604020202020204"/>
                <a:cs typeface="Arial"/>
              </a:rPr>
              <a:t>konsultointi </a:t>
            </a:r>
            <a:br>
              <a:rPr lang="fi-FI" sz="1000" dirty="0">
                <a:solidFill>
                  <a:prstClr val="black"/>
                </a:solidFill>
                <a:latin typeface="Arial" panose="020B0604020202020204"/>
                <a:cs typeface="Arial"/>
              </a:rPr>
            </a:br>
            <a:r>
              <a:rPr lang="fi-FI" sz="1000" dirty="0">
                <a:solidFill>
                  <a:prstClr val="black"/>
                </a:solidFill>
                <a:latin typeface="Arial" panose="020B0604020202020204"/>
                <a:cs typeface="Arial"/>
              </a:rPr>
              <a:t>tutkimukset</a:t>
            </a: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BBF6E095-033C-554C-85FC-60FAD45AC078}"/>
              </a:ext>
            </a:extLst>
          </p:cNvPr>
          <p:cNvSpPr/>
          <p:nvPr/>
        </p:nvSpPr>
        <p:spPr>
          <a:xfrm>
            <a:off x="2113707" y="5855461"/>
            <a:ext cx="709259" cy="30777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 defTabSz="1219140">
              <a:defRPr/>
            </a:pPr>
            <a:r>
              <a:rPr lang="fi-FI" sz="1000" dirty="0">
                <a:solidFill>
                  <a:prstClr val="black"/>
                </a:solidFill>
                <a:latin typeface="Arial" panose="020B0604020202020204"/>
                <a:cs typeface="Arial"/>
              </a:rPr>
              <a:t>Kuntoutus-</a:t>
            </a:r>
          </a:p>
          <a:p>
            <a:pPr algn="ctr" defTabSz="1219140">
              <a:defRPr/>
            </a:pPr>
            <a:r>
              <a:rPr lang="fi-FI" sz="1000" dirty="0">
                <a:solidFill>
                  <a:prstClr val="black"/>
                </a:solidFill>
                <a:latin typeface="Arial" panose="020B0604020202020204"/>
                <a:cs typeface="Arial"/>
              </a:rPr>
              <a:t>palvelut</a:t>
            </a: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72DE3535-CC45-6447-99C2-2EB954673C87}"/>
              </a:ext>
            </a:extLst>
          </p:cNvPr>
          <p:cNvSpPr/>
          <p:nvPr/>
        </p:nvSpPr>
        <p:spPr>
          <a:xfrm>
            <a:off x="3453012" y="5778517"/>
            <a:ext cx="960413" cy="4616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 defTabSz="1219140">
              <a:defRPr/>
            </a:pPr>
            <a:r>
              <a:rPr lang="fi-FI" sz="1000" dirty="0">
                <a:solidFill>
                  <a:prstClr val="black"/>
                </a:solidFill>
                <a:latin typeface="Arial" panose="020B0604020202020204"/>
                <a:cs typeface="Arial"/>
              </a:rPr>
              <a:t>Mielenterveys-</a:t>
            </a:r>
          </a:p>
          <a:p>
            <a:pPr algn="ctr" defTabSz="1219140">
              <a:defRPr/>
            </a:pPr>
            <a:r>
              <a:rPr lang="fi-FI" sz="1000" dirty="0">
                <a:solidFill>
                  <a:prstClr val="black"/>
                </a:solidFill>
                <a:latin typeface="Arial" panose="020B0604020202020204"/>
                <a:cs typeface="Arial"/>
              </a:rPr>
              <a:t>ja</a:t>
            </a:r>
          </a:p>
          <a:p>
            <a:pPr algn="ctr" defTabSz="1219140">
              <a:defRPr/>
            </a:pPr>
            <a:r>
              <a:rPr lang="fi-FI" sz="1000" dirty="0">
                <a:solidFill>
                  <a:prstClr val="black"/>
                </a:solidFill>
                <a:latin typeface="Arial" panose="020B0604020202020204"/>
                <a:cs typeface="Arial"/>
              </a:rPr>
              <a:t>päihdepalvelut</a:t>
            </a: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1A27E6FD-2AD7-414A-AB2E-FCB24D176AFC}"/>
              </a:ext>
            </a:extLst>
          </p:cNvPr>
          <p:cNvSpPr/>
          <p:nvPr/>
        </p:nvSpPr>
        <p:spPr>
          <a:xfrm>
            <a:off x="5050157" y="5855461"/>
            <a:ext cx="572708" cy="30777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 defTabSz="1219140">
              <a:defRPr/>
            </a:pPr>
            <a:r>
              <a:rPr lang="fi-FI" sz="1000" dirty="0">
                <a:solidFill>
                  <a:prstClr val="black"/>
                </a:solidFill>
                <a:latin typeface="Arial" panose="020B0604020202020204"/>
                <a:cs typeface="Arial"/>
              </a:rPr>
              <a:t>Terveys-</a:t>
            </a:r>
          </a:p>
          <a:p>
            <a:pPr algn="ctr" defTabSz="1219140">
              <a:defRPr/>
            </a:pPr>
            <a:r>
              <a:rPr lang="fi-FI" sz="1000" dirty="0">
                <a:solidFill>
                  <a:prstClr val="black"/>
                </a:solidFill>
                <a:latin typeface="Arial" panose="020B0604020202020204"/>
                <a:cs typeface="Arial"/>
              </a:rPr>
              <a:t>palvelut</a:t>
            </a: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80B5166B-1C99-B34C-A9B2-655B9493DF67}"/>
              </a:ext>
            </a:extLst>
          </p:cNvPr>
          <p:cNvSpPr/>
          <p:nvPr/>
        </p:nvSpPr>
        <p:spPr>
          <a:xfrm>
            <a:off x="6198900" y="5701572"/>
            <a:ext cx="1221688" cy="61555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 defTabSz="1219140">
              <a:defRPr/>
            </a:pPr>
            <a:r>
              <a:rPr lang="fi-FI" sz="1000" dirty="0">
                <a:solidFill>
                  <a:prstClr val="black"/>
                </a:solidFill>
                <a:latin typeface="Arial" panose="020B0604020202020204"/>
                <a:cs typeface="Arial"/>
              </a:rPr>
              <a:t>LU: </a:t>
            </a:r>
            <a:r>
              <a:rPr lang="fi-FI" sz="1000" dirty="0" err="1">
                <a:solidFill>
                  <a:prstClr val="black"/>
                </a:solidFill>
                <a:latin typeface="Arial" panose="020B0604020202020204"/>
                <a:cs typeface="Arial"/>
              </a:rPr>
              <a:t>Sote</a:t>
            </a:r>
            <a:r>
              <a:rPr lang="fi-FI" sz="1000" dirty="0">
                <a:solidFill>
                  <a:prstClr val="black"/>
                </a:solidFill>
                <a:latin typeface="Arial" panose="020B0604020202020204"/>
                <a:cs typeface="Arial"/>
              </a:rPr>
              <a:t>-keskus ja rakenneuudistus-hankkeet: </a:t>
            </a:r>
            <a:br>
              <a:rPr lang="fi-FI" sz="1000" dirty="0">
                <a:solidFill>
                  <a:prstClr val="black"/>
                </a:solidFill>
                <a:latin typeface="Arial" panose="020B0604020202020204"/>
                <a:cs typeface="Arial"/>
              </a:rPr>
            </a:br>
            <a:r>
              <a:rPr lang="fi-FI" sz="1000" dirty="0">
                <a:solidFill>
                  <a:prstClr val="black"/>
                </a:solidFill>
                <a:latin typeface="Arial" panose="020B0604020202020204"/>
                <a:cs typeface="Arial"/>
              </a:rPr>
              <a:t>MTP-työn jatkuvuus</a:t>
            </a:r>
          </a:p>
        </p:txBody>
      </p:sp>
      <p:sp>
        <p:nvSpPr>
          <p:cNvPr id="63" name="Round Same-side Corner of Rectangle 62">
            <a:extLst>
              <a:ext uri="{FF2B5EF4-FFF2-40B4-BE49-F238E27FC236}">
                <a16:creationId xmlns:a16="http://schemas.microsoft.com/office/drawing/2014/main" id="{1C5BAF5B-0E4B-974A-8F64-01308398E6E4}"/>
              </a:ext>
            </a:extLst>
          </p:cNvPr>
          <p:cNvSpPr/>
          <p:nvPr/>
        </p:nvSpPr>
        <p:spPr>
          <a:xfrm rot="16200000">
            <a:off x="10326249" y="5799755"/>
            <a:ext cx="786464" cy="419188"/>
          </a:xfrm>
          <a:prstGeom prst="round2Same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>
              <a:defRPr/>
            </a:pPr>
            <a:endParaRPr lang="en-FI" sz="2400" dirty="0">
              <a:solidFill>
                <a:prstClr val="white"/>
              </a:solidFill>
              <a:latin typeface="Arial" panose="020B0604020202020204"/>
            </a:endParaRPr>
          </a:p>
        </p:txBody>
      </p:sp>
      <p:sp>
        <p:nvSpPr>
          <p:cNvPr id="64" name="Round Same-side Corner of Rectangle 63">
            <a:extLst>
              <a:ext uri="{FF2B5EF4-FFF2-40B4-BE49-F238E27FC236}">
                <a16:creationId xmlns:a16="http://schemas.microsoft.com/office/drawing/2014/main" id="{303F56B5-9DA0-CC49-8416-6CE106814888}"/>
              </a:ext>
            </a:extLst>
          </p:cNvPr>
          <p:cNvSpPr/>
          <p:nvPr/>
        </p:nvSpPr>
        <p:spPr>
          <a:xfrm rot="5400000">
            <a:off x="10861007" y="5406950"/>
            <a:ext cx="786467" cy="1204799"/>
          </a:xfrm>
          <a:prstGeom prst="round2SameRect">
            <a:avLst>
              <a:gd name="adj1" fmla="val 9897"/>
              <a:gd name="adj2" fmla="val 0"/>
            </a:avLst>
          </a:prstGeom>
          <a:solidFill>
            <a:srgbClr val="FFB9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>
              <a:defRPr/>
            </a:pPr>
            <a:endParaRPr lang="en-FI" sz="2400" dirty="0">
              <a:solidFill>
                <a:prstClr val="white"/>
              </a:solidFill>
              <a:latin typeface="Arial" panose="020B0604020202020204"/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D1F73FCB-6E59-324E-A668-FE1C081828CB}"/>
              </a:ext>
            </a:extLst>
          </p:cNvPr>
          <p:cNvSpPr/>
          <p:nvPr/>
        </p:nvSpPr>
        <p:spPr>
          <a:xfrm>
            <a:off x="9163854" y="5855461"/>
            <a:ext cx="1145489" cy="30777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 defTabSz="1219140">
              <a:defRPr/>
            </a:pPr>
            <a:r>
              <a:rPr lang="fi-FI" sz="1000" dirty="0">
                <a:solidFill>
                  <a:prstClr val="black"/>
                </a:solidFill>
                <a:latin typeface="Arial" panose="020B0604020202020204"/>
                <a:cs typeface="Arial"/>
              </a:rPr>
              <a:t>Kolmas sektori/</a:t>
            </a:r>
            <a:br>
              <a:rPr lang="fi-FI" sz="1000" dirty="0">
                <a:solidFill>
                  <a:prstClr val="black"/>
                </a:solidFill>
                <a:latin typeface="Arial" panose="020B0604020202020204"/>
                <a:cs typeface="Arial"/>
              </a:rPr>
            </a:br>
            <a:r>
              <a:rPr lang="fi-FI" sz="1000" dirty="0">
                <a:solidFill>
                  <a:prstClr val="black"/>
                </a:solidFill>
                <a:latin typeface="Arial" panose="020B0604020202020204"/>
                <a:cs typeface="Arial"/>
              </a:rPr>
              <a:t>yksityiset palvelut</a:t>
            </a: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B31C303F-5829-7743-9938-8AFDBF6E6EE6}"/>
              </a:ext>
            </a:extLst>
          </p:cNvPr>
          <p:cNvSpPr/>
          <p:nvPr/>
        </p:nvSpPr>
        <p:spPr>
          <a:xfrm>
            <a:off x="7688623" y="5701572"/>
            <a:ext cx="1169463" cy="61555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 defTabSz="1219140">
              <a:defRPr/>
            </a:pPr>
            <a:r>
              <a:rPr lang="fi-FI" sz="1000" dirty="0">
                <a:solidFill>
                  <a:prstClr val="black"/>
                </a:solidFill>
                <a:latin typeface="Arial" panose="020B0604020202020204"/>
                <a:cs typeface="Arial"/>
              </a:rPr>
              <a:t>L-U </a:t>
            </a:r>
            <a:r>
              <a:rPr lang="fi-FI" sz="1000" dirty="0" err="1">
                <a:solidFill>
                  <a:prstClr val="black"/>
                </a:solidFill>
                <a:latin typeface="Arial" panose="020B0604020202020204"/>
                <a:cs typeface="Arial"/>
              </a:rPr>
              <a:t>Sote</a:t>
            </a:r>
            <a:r>
              <a:rPr lang="fi-FI" sz="1000" dirty="0">
                <a:solidFill>
                  <a:prstClr val="black"/>
                </a:solidFill>
                <a:latin typeface="Arial" panose="020B0604020202020204"/>
                <a:cs typeface="Arial"/>
              </a:rPr>
              <a:t> alkuarvio/</a:t>
            </a:r>
          </a:p>
          <a:p>
            <a:pPr algn="ctr" defTabSz="1219140">
              <a:defRPr/>
            </a:pPr>
            <a:r>
              <a:rPr lang="fi-FI" sz="1000" dirty="0">
                <a:solidFill>
                  <a:prstClr val="black"/>
                </a:solidFill>
                <a:latin typeface="Arial" panose="020B0604020202020204"/>
                <a:cs typeface="Arial"/>
              </a:rPr>
              <a:t>Asiakas-ohjaus-</a:t>
            </a:r>
            <a:br>
              <a:rPr lang="fi-FI" sz="1000" dirty="0">
                <a:solidFill>
                  <a:prstClr val="black"/>
                </a:solidFill>
                <a:latin typeface="Arial" panose="020B0604020202020204"/>
                <a:cs typeface="Arial"/>
              </a:rPr>
            </a:br>
            <a:r>
              <a:rPr lang="fi-FI" sz="1000" dirty="0">
                <a:solidFill>
                  <a:prstClr val="black"/>
                </a:solidFill>
                <a:latin typeface="Arial" panose="020B0604020202020204"/>
                <a:cs typeface="Arial"/>
              </a:rPr>
              <a:t>prosessi/</a:t>
            </a:r>
          </a:p>
          <a:p>
            <a:pPr algn="ctr" defTabSz="1219140">
              <a:defRPr/>
            </a:pPr>
            <a:r>
              <a:rPr lang="fi-FI" sz="1000" dirty="0">
                <a:solidFill>
                  <a:prstClr val="black"/>
                </a:solidFill>
                <a:latin typeface="Arial" panose="020B0604020202020204"/>
                <a:cs typeface="Arial"/>
              </a:rPr>
              <a:t>PPT asiakkaat</a:t>
            </a: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C6BA8FD7-B1F8-2D46-9CDD-7FAFDB493A6E}"/>
              </a:ext>
            </a:extLst>
          </p:cNvPr>
          <p:cNvSpPr/>
          <p:nvPr/>
        </p:nvSpPr>
        <p:spPr>
          <a:xfrm>
            <a:off x="10733639" y="5778517"/>
            <a:ext cx="985131" cy="4616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 defTabSz="1219140">
              <a:defRPr/>
            </a:pPr>
            <a:r>
              <a:rPr lang="fi-FI" sz="1000" dirty="0">
                <a:solidFill>
                  <a:prstClr val="black"/>
                </a:solidFill>
                <a:latin typeface="Arial" panose="020B0604020202020204"/>
                <a:cs typeface="Arial"/>
              </a:rPr>
              <a:t>Yritykset ja järjestöt/</a:t>
            </a:r>
            <a:br>
              <a:rPr lang="fi-FI" sz="1000" dirty="0">
                <a:solidFill>
                  <a:prstClr val="black"/>
                </a:solidFill>
                <a:latin typeface="Arial" panose="020B0604020202020204"/>
                <a:cs typeface="Arial"/>
              </a:rPr>
            </a:br>
            <a:r>
              <a:rPr lang="fi-FI" sz="1000" dirty="0">
                <a:solidFill>
                  <a:prstClr val="black"/>
                </a:solidFill>
                <a:latin typeface="Arial" panose="020B0604020202020204"/>
                <a:cs typeface="Arial"/>
              </a:rPr>
              <a:t>EJY Iloa arkeen</a:t>
            </a: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A53F2C00-3EDF-F544-9F4A-922DDFADE928}"/>
              </a:ext>
            </a:extLst>
          </p:cNvPr>
          <p:cNvSpPr/>
          <p:nvPr/>
        </p:nvSpPr>
        <p:spPr>
          <a:xfrm>
            <a:off x="2446613" y="1463695"/>
            <a:ext cx="1013120" cy="7386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 defTabSz="1219140">
              <a:defRPr/>
            </a:pPr>
            <a:r>
              <a:rPr lang="fi-FI" sz="1600" dirty="0" err="1">
                <a:solidFill>
                  <a:prstClr val="black"/>
                </a:solidFill>
                <a:latin typeface="Arial" panose="020B0604020202020204"/>
                <a:cs typeface="Arial"/>
              </a:rPr>
              <a:t>Aikuis</a:t>
            </a:r>
            <a:r>
              <a:rPr lang="fi-FI" sz="1600" dirty="0">
                <a:solidFill>
                  <a:prstClr val="black"/>
                </a:solidFill>
                <a:latin typeface="Arial" panose="020B0604020202020204"/>
                <a:cs typeface="Arial"/>
              </a:rPr>
              <a:t>-</a:t>
            </a:r>
            <a:br>
              <a:rPr lang="fi-FI" sz="1600" dirty="0">
                <a:solidFill>
                  <a:prstClr val="black"/>
                </a:solidFill>
                <a:latin typeface="Arial" panose="020B0604020202020204"/>
                <a:cs typeface="Arial"/>
              </a:rPr>
            </a:br>
            <a:r>
              <a:rPr lang="fi-FI" sz="1600" dirty="0" err="1">
                <a:solidFill>
                  <a:prstClr val="black"/>
                </a:solidFill>
                <a:latin typeface="Arial" panose="020B0604020202020204"/>
                <a:cs typeface="Arial"/>
              </a:rPr>
              <a:t>sosiaali</a:t>
            </a:r>
            <a:r>
              <a:rPr lang="fi-FI" sz="1600" dirty="0">
                <a:solidFill>
                  <a:prstClr val="black"/>
                </a:solidFill>
                <a:latin typeface="Arial" panose="020B0604020202020204"/>
                <a:cs typeface="Arial"/>
              </a:rPr>
              <a:t>-</a:t>
            </a:r>
          </a:p>
          <a:p>
            <a:pPr algn="ctr" defTabSz="1219140">
              <a:defRPr/>
            </a:pPr>
            <a:r>
              <a:rPr lang="fi-FI" sz="1600" dirty="0">
                <a:solidFill>
                  <a:prstClr val="black"/>
                </a:solidFill>
                <a:latin typeface="Arial" panose="020B0604020202020204"/>
                <a:cs typeface="Arial"/>
              </a:rPr>
              <a:t>palvelut</a:t>
            </a: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50BC9082-6278-2A4C-8896-893749FEA9BC}"/>
              </a:ext>
            </a:extLst>
          </p:cNvPr>
          <p:cNvSpPr/>
          <p:nvPr/>
        </p:nvSpPr>
        <p:spPr>
          <a:xfrm>
            <a:off x="2268064" y="2421934"/>
            <a:ext cx="1431193" cy="7386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 defTabSz="1219140">
              <a:defRPr/>
            </a:pPr>
            <a:r>
              <a:rPr lang="fi-FI" sz="1600" b="1" dirty="0">
                <a:solidFill>
                  <a:prstClr val="black"/>
                </a:solidFill>
                <a:latin typeface="Arial" panose="020B0604020202020204"/>
                <a:cs typeface="Arial"/>
              </a:rPr>
              <a:t>Työllisyys </a:t>
            </a:r>
          </a:p>
          <a:p>
            <a:pPr algn="ctr" defTabSz="1219140">
              <a:defRPr/>
            </a:pPr>
            <a:r>
              <a:rPr lang="fi-FI" sz="1600" b="1" dirty="0">
                <a:solidFill>
                  <a:prstClr val="black"/>
                </a:solidFill>
                <a:latin typeface="Arial" panose="020B0604020202020204"/>
                <a:cs typeface="Arial"/>
              </a:rPr>
              <a:t>Espoo</a:t>
            </a:r>
          </a:p>
          <a:p>
            <a:pPr algn="ctr" defTabSz="1219140">
              <a:defRPr/>
            </a:pPr>
            <a:r>
              <a:rPr lang="fi-FI" sz="1600" b="1" dirty="0">
                <a:solidFill>
                  <a:prstClr val="black"/>
                </a:solidFill>
                <a:latin typeface="Arial" panose="020B0604020202020204"/>
                <a:cs typeface="Arial"/>
              </a:rPr>
              <a:t>Kuntakokeilu</a:t>
            </a: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CC03E8D1-BD75-2A49-87A9-865AFB1082E5}"/>
              </a:ext>
            </a:extLst>
          </p:cNvPr>
          <p:cNvSpPr/>
          <p:nvPr/>
        </p:nvSpPr>
        <p:spPr>
          <a:xfrm>
            <a:off x="671191" y="1524411"/>
            <a:ext cx="1078733" cy="15388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 defTabSz="1219140">
              <a:defRPr/>
            </a:pPr>
            <a:r>
              <a:rPr lang="fi-FI" sz="1000" dirty="0">
                <a:solidFill>
                  <a:prstClr val="black"/>
                </a:solidFill>
                <a:latin typeface="Arial" panose="020B0604020202020204"/>
                <a:cs typeface="Arial"/>
              </a:rPr>
              <a:t>Te-palvelut</a:t>
            </a: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E3290C9E-FBF5-2748-B346-0115F96EF099}"/>
              </a:ext>
            </a:extLst>
          </p:cNvPr>
          <p:cNvSpPr/>
          <p:nvPr/>
        </p:nvSpPr>
        <p:spPr>
          <a:xfrm>
            <a:off x="484236" y="1927521"/>
            <a:ext cx="1452643" cy="30777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 defTabSz="1219140">
              <a:defRPr/>
            </a:pPr>
            <a:r>
              <a:rPr lang="fi-FI" sz="1000" dirty="0">
                <a:solidFill>
                  <a:prstClr val="black"/>
                </a:solidFill>
                <a:latin typeface="Arial" panose="020B0604020202020204"/>
                <a:cs typeface="Arial"/>
              </a:rPr>
              <a:t>Sosiaalinen kuntoutus ja Työllisyystiimi</a:t>
            </a: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5EE70E13-665D-DA4F-87B4-C7A90D7802D4}"/>
              </a:ext>
            </a:extLst>
          </p:cNvPr>
          <p:cNvSpPr/>
          <p:nvPr/>
        </p:nvSpPr>
        <p:spPr>
          <a:xfrm>
            <a:off x="671191" y="2484518"/>
            <a:ext cx="1078733" cy="15388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 defTabSz="1219140">
              <a:defRPr/>
            </a:pPr>
            <a:r>
              <a:rPr lang="fi-FI" sz="1000" dirty="0">
                <a:solidFill>
                  <a:prstClr val="black"/>
                </a:solidFill>
                <a:latin typeface="Arial" panose="020B0604020202020204"/>
                <a:cs typeface="Arial"/>
              </a:rPr>
              <a:t>Oma-valmentaja</a:t>
            </a: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5B574496-7287-9047-AF53-2907CBD4C4A3}"/>
              </a:ext>
            </a:extLst>
          </p:cNvPr>
          <p:cNvSpPr/>
          <p:nvPr/>
        </p:nvSpPr>
        <p:spPr>
          <a:xfrm>
            <a:off x="677448" y="2873397"/>
            <a:ext cx="1078733" cy="30777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 defTabSz="1219140">
              <a:defRPr/>
            </a:pPr>
            <a:r>
              <a:rPr lang="fi-FI" sz="1000" dirty="0">
                <a:solidFill>
                  <a:prstClr val="black"/>
                </a:solidFill>
                <a:latin typeface="Arial" panose="020B0604020202020204"/>
                <a:cs typeface="Arial"/>
              </a:rPr>
              <a:t>Kuntouttava </a:t>
            </a:r>
            <a:br>
              <a:rPr lang="fi-FI" sz="1000" dirty="0">
                <a:solidFill>
                  <a:prstClr val="black"/>
                </a:solidFill>
                <a:latin typeface="Arial" panose="020B0604020202020204"/>
                <a:cs typeface="Arial"/>
              </a:rPr>
            </a:br>
            <a:r>
              <a:rPr lang="fi-FI" sz="1000" dirty="0">
                <a:solidFill>
                  <a:prstClr val="black"/>
                </a:solidFill>
                <a:latin typeface="Arial" panose="020B0604020202020204"/>
                <a:cs typeface="Arial"/>
              </a:rPr>
              <a:t>työtoiminta</a:t>
            </a: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9BDF78C2-E2B8-7B49-ABFA-3BFF44B900C3}"/>
              </a:ext>
            </a:extLst>
          </p:cNvPr>
          <p:cNvSpPr/>
          <p:nvPr/>
        </p:nvSpPr>
        <p:spPr>
          <a:xfrm>
            <a:off x="827285" y="3750906"/>
            <a:ext cx="779059" cy="30777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algn="ctr" defTabSz="1219140">
              <a:defRPr/>
            </a:pPr>
            <a:r>
              <a:rPr lang="fi-FI" sz="1000" i="1" dirty="0" err="1">
                <a:solidFill>
                  <a:prstClr val="black"/>
                </a:solidFill>
                <a:latin typeface="Arial" panose="020B0604020202020204"/>
                <a:cs typeface="Arial"/>
              </a:rPr>
              <a:t>Sote</a:t>
            </a:r>
            <a:r>
              <a:rPr lang="fi-FI" sz="1000" i="1" dirty="0">
                <a:solidFill>
                  <a:prstClr val="black"/>
                </a:solidFill>
                <a:latin typeface="Arial" panose="020B0604020202020204"/>
                <a:cs typeface="Arial"/>
              </a:rPr>
              <a:t>-palvelut </a:t>
            </a:r>
            <a:br>
              <a:rPr lang="fi-FI" sz="1000" i="1" dirty="0">
                <a:solidFill>
                  <a:prstClr val="black"/>
                </a:solidFill>
                <a:latin typeface="Arial" panose="020B0604020202020204"/>
                <a:cs typeface="Arial"/>
              </a:rPr>
            </a:br>
            <a:r>
              <a:rPr lang="fi-FI" sz="1000" i="1" dirty="0">
                <a:solidFill>
                  <a:prstClr val="black"/>
                </a:solidFill>
                <a:latin typeface="Arial" panose="020B0604020202020204"/>
                <a:cs typeface="Arial"/>
              </a:rPr>
              <a:t>tiimit</a:t>
            </a: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8D2288E6-6528-6C40-9E99-8623B3ABEEB8}"/>
              </a:ext>
            </a:extLst>
          </p:cNvPr>
          <p:cNvSpPr/>
          <p:nvPr/>
        </p:nvSpPr>
        <p:spPr>
          <a:xfrm>
            <a:off x="2763887" y="3761959"/>
            <a:ext cx="439543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1219140">
              <a:defRPr/>
            </a:pPr>
            <a:r>
              <a:rPr lang="fi-FI" sz="1000" i="1" dirty="0">
                <a:solidFill>
                  <a:prstClr val="black"/>
                </a:solidFill>
                <a:latin typeface="Arial" panose="020B0604020202020204"/>
                <a:cs typeface="Arial"/>
              </a:rPr>
              <a:t>Kela</a:t>
            </a:r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AB62FC81-545A-2847-ABBA-862052D3E7B9}"/>
              </a:ext>
            </a:extLst>
          </p:cNvPr>
          <p:cNvSpPr/>
          <p:nvPr/>
        </p:nvSpPr>
        <p:spPr>
          <a:xfrm>
            <a:off x="809652" y="4222973"/>
            <a:ext cx="814325" cy="30777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algn="ctr" defTabSz="1219140">
              <a:defRPr/>
            </a:pPr>
            <a:r>
              <a:rPr lang="fi-FI" sz="1000" i="1" dirty="0">
                <a:solidFill>
                  <a:prstClr val="black"/>
                </a:solidFill>
                <a:latin typeface="Arial" panose="020B0604020202020204"/>
                <a:cs typeface="Arial"/>
              </a:rPr>
              <a:t>Työeläke-</a:t>
            </a:r>
          </a:p>
          <a:p>
            <a:pPr algn="ctr" defTabSz="1219140">
              <a:defRPr/>
            </a:pPr>
            <a:r>
              <a:rPr lang="fi-FI" sz="1000" i="1" dirty="0">
                <a:solidFill>
                  <a:prstClr val="black"/>
                </a:solidFill>
                <a:latin typeface="Arial" panose="020B0604020202020204"/>
                <a:cs typeface="Arial"/>
              </a:rPr>
              <a:t>vakuutusyhtiöt</a:t>
            </a: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F04D3B2C-E885-8545-8475-B73595BFA32E}"/>
              </a:ext>
            </a:extLst>
          </p:cNvPr>
          <p:cNvSpPr/>
          <p:nvPr/>
        </p:nvSpPr>
        <p:spPr>
          <a:xfrm>
            <a:off x="2649434" y="4224949"/>
            <a:ext cx="668453" cy="30777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algn="ctr" defTabSz="1219140">
              <a:defRPr/>
            </a:pPr>
            <a:r>
              <a:rPr lang="fi-FI" sz="1000" i="1" dirty="0">
                <a:solidFill>
                  <a:prstClr val="black"/>
                </a:solidFill>
                <a:latin typeface="Arial" panose="020B0604020202020204"/>
                <a:cs typeface="Arial"/>
              </a:rPr>
              <a:t>Työterveys-</a:t>
            </a:r>
          </a:p>
          <a:p>
            <a:pPr algn="ctr" defTabSz="1219140">
              <a:defRPr/>
            </a:pPr>
            <a:r>
              <a:rPr lang="fi-FI" sz="1000" i="1" dirty="0">
                <a:solidFill>
                  <a:prstClr val="black"/>
                </a:solidFill>
                <a:latin typeface="Arial" panose="020B0604020202020204"/>
                <a:cs typeface="Arial"/>
              </a:rPr>
              <a:t>huolto</a:t>
            </a:r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9EE07D8D-3DE3-A94F-A095-434E88D65B19}"/>
              </a:ext>
            </a:extLst>
          </p:cNvPr>
          <p:cNvSpPr/>
          <p:nvPr/>
        </p:nvSpPr>
        <p:spPr>
          <a:xfrm>
            <a:off x="848124" y="4774247"/>
            <a:ext cx="737381" cy="153888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algn="ctr" defTabSz="1219140">
              <a:defRPr/>
            </a:pPr>
            <a:r>
              <a:rPr lang="fi-FI" sz="1000" i="1" dirty="0">
                <a:solidFill>
                  <a:prstClr val="black"/>
                </a:solidFill>
                <a:latin typeface="Arial" panose="020B0604020202020204"/>
                <a:cs typeface="Arial"/>
              </a:rPr>
              <a:t>Oppilaitokset</a:t>
            </a:r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FF744697-4648-1247-840F-F6A0A6872349}"/>
              </a:ext>
            </a:extLst>
          </p:cNvPr>
          <p:cNvSpPr/>
          <p:nvPr/>
        </p:nvSpPr>
        <p:spPr>
          <a:xfrm>
            <a:off x="2554053" y="4774247"/>
            <a:ext cx="859210" cy="153888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algn="ctr" defTabSz="1219140">
              <a:defRPr/>
            </a:pPr>
            <a:r>
              <a:rPr lang="fi-FI" sz="1000" i="1" dirty="0">
                <a:solidFill>
                  <a:prstClr val="black"/>
                </a:solidFill>
                <a:latin typeface="Arial" panose="020B0604020202020204"/>
                <a:cs typeface="Arial"/>
              </a:rPr>
              <a:t>Asumispalvelut</a:t>
            </a:r>
          </a:p>
        </p:txBody>
      </p:sp>
      <p:sp>
        <p:nvSpPr>
          <p:cNvPr id="104" name="Rectangle 103">
            <a:extLst>
              <a:ext uri="{FF2B5EF4-FFF2-40B4-BE49-F238E27FC236}">
                <a16:creationId xmlns:a16="http://schemas.microsoft.com/office/drawing/2014/main" id="{A4938985-6A6D-D042-AB1D-8B3DA322A49F}"/>
              </a:ext>
            </a:extLst>
          </p:cNvPr>
          <p:cNvSpPr/>
          <p:nvPr/>
        </p:nvSpPr>
        <p:spPr>
          <a:xfrm>
            <a:off x="366771" y="3319849"/>
            <a:ext cx="2857016" cy="30777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defTabSz="1219170">
              <a:defRPr/>
            </a:pPr>
            <a:r>
              <a:rPr lang="fi-FI" sz="1000" b="1" dirty="0">
                <a:solidFill>
                  <a:prstClr val="black"/>
                </a:solidFill>
                <a:latin typeface="Arial" panose="020B0604020202020204" pitchFamily="34" charset="0"/>
              </a:rPr>
              <a:t>Työkykytiimille tulevaisuudessa </a:t>
            </a:r>
            <a:br>
              <a:rPr lang="fi-FI" sz="1000" b="1" dirty="0">
                <a:solidFill>
                  <a:prstClr val="black"/>
                </a:solidFill>
                <a:latin typeface="Arial" panose="020B0604020202020204" pitchFamily="34" charset="0"/>
              </a:rPr>
            </a:br>
            <a:r>
              <a:rPr lang="fi-FI" sz="1000" b="1" dirty="0">
                <a:solidFill>
                  <a:prstClr val="black"/>
                </a:solidFill>
                <a:latin typeface="Arial" panose="020B0604020202020204" pitchFamily="34" charset="0"/>
              </a:rPr>
              <a:t>ohjausta tekevät tahot:</a:t>
            </a:r>
            <a:endParaRPr lang="fi-FI" sz="1000" dirty="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105" name="Rectangle 104">
            <a:extLst>
              <a:ext uri="{FF2B5EF4-FFF2-40B4-BE49-F238E27FC236}">
                <a16:creationId xmlns:a16="http://schemas.microsoft.com/office/drawing/2014/main" id="{8ED9B743-2894-8C49-A254-643E2DAE3B62}"/>
              </a:ext>
            </a:extLst>
          </p:cNvPr>
          <p:cNvSpPr/>
          <p:nvPr/>
        </p:nvSpPr>
        <p:spPr>
          <a:xfrm>
            <a:off x="7830763" y="2844953"/>
            <a:ext cx="2470280" cy="30777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defTabSz="1219170">
              <a:defRPr/>
            </a:pPr>
            <a:r>
              <a:rPr lang="fi-FI" sz="1000" b="1" dirty="0">
                <a:solidFill>
                  <a:prstClr val="black"/>
                </a:solidFill>
                <a:latin typeface="Arial" panose="020B0604020202020204" pitchFamily="34" charset="0"/>
              </a:rPr>
              <a:t>Tahot, </a:t>
            </a:r>
            <a:br>
              <a:rPr lang="fi-FI" sz="1000" b="1" dirty="0">
                <a:solidFill>
                  <a:prstClr val="black"/>
                </a:solidFill>
                <a:latin typeface="Arial" panose="020B0604020202020204" pitchFamily="34" charset="0"/>
              </a:rPr>
            </a:br>
            <a:r>
              <a:rPr lang="fi-FI" sz="1000" b="1" dirty="0">
                <a:solidFill>
                  <a:prstClr val="black"/>
                </a:solidFill>
                <a:latin typeface="Arial" panose="020B0604020202020204" pitchFamily="34" charset="0"/>
              </a:rPr>
              <a:t>joille työkykytiimistä ohjataan:</a:t>
            </a:r>
            <a:endParaRPr lang="fi-FI" sz="1000" dirty="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107" name="Rectangle 106">
            <a:extLst>
              <a:ext uri="{FF2B5EF4-FFF2-40B4-BE49-F238E27FC236}">
                <a16:creationId xmlns:a16="http://schemas.microsoft.com/office/drawing/2014/main" id="{0E4D94C2-D4B6-6C4C-B99A-D0B1465E007A}"/>
              </a:ext>
            </a:extLst>
          </p:cNvPr>
          <p:cNvSpPr/>
          <p:nvPr/>
        </p:nvSpPr>
        <p:spPr>
          <a:xfrm>
            <a:off x="345632" y="5349214"/>
            <a:ext cx="11511008" cy="1642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defTabSz="1219170">
              <a:defRPr/>
            </a:pPr>
            <a:r>
              <a:rPr lang="fi-FI" sz="1067" b="1" dirty="0">
                <a:solidFill>
                  <a:prstClr val="black"/>
                </a:solidFill>
                <a:latin typeface="Arial" panose="020B0604020202020204" pitchFamily="34" charset="0"/>
              </a:rPr>
              <a:t>Työkykytiimin ja asiakkaan tuki:</a:t>
            </a:r>
            <a:endParaRPr lang="fi-FI" sz="1067" dirty="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AD5D001B-BAF4-C74F-A6FD-9CEF75DE7B4A}"/>
              </a:ext>
            </a:extLst>
          </p:cNvPr>
          <p:cNvSpPr/>
          <p:nvPr/>
        </p:nvSpPr>
        <p:spPr>
          <a:xfrm>
            <a:off x="7833654" y="3289241"/>
            <a:ext cx="1661017" cy="4616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 defTabSz="1219140">
              <a:defRPr/>
            </a:pPr>
            <a:r>
              <a:rPr lang="fi-FI" sz="1000" dirty="0">
                <a:solidFill>
                  <a:prstClr val="white"/>
                </a:solidFill>
                <a:latin typeface="Arial" panose="020B0604020202020204"/>
                <a:cs typeface="Arial"/>
              </a:rPr>
              <a:t>Yksityiset ESH-kons./</a:t>
            </a:r>
            <a:br>
              <a:rPr lang="fi-FI" sz="1000" dirty="0">
                <a:solidFill>
                  <a:prstClr val="white"/>
                </a:solidFill>
                <a:latin typeface="Arial" panose="020B0604020202020204"/>
                <a:cs typeface="Arial"/>
              </a:rPr>
            </a:br>
            <a:r>
              <a:rPr lang="fi-FI" sz="1000" dirty="0">
                <a:solidFill>
                  <a:prstClr val="white"/>
                </a:solidFill>
                <a:latin typeface="Arial" panose="020B0604020202020204"/>
                <a:cs typeface="Arial"/>
              </a:rPr>
              <a:t>kattavat työkykyarviot </a:t>
            </a:r>
            <a:br>
              <a:rPr lang="fi-FI" sz="1000" dirty="0">
                <a:solidFill>
                  <a:prstClr val="white"/>
                </a:solidFill>
                <a:latin typeface="Arial" panose="020B0604020202020204"/>
                <a:cs typeface="Arial"/>
              </a:rPr>
            </a:br>
            <a:r>
              <a:rPr lang="fi-FI" sz="1000" dirty="0">
                <a:solidFill>
                  <a:prstClr val="white"/>
                </a:solidFill>
                <a:latin typeface="Arial" panose="020B0604020202020204"/>
                <a:cs typeface="Arial"/>
              </a:rPr>
              <a:t>osto-palveluna</a:t>
            </a:r>
          </a:p>
        </p:txBody>
      </p:sp>
      <p:sp>
        <p:nvSpPr>
          <p:cNvPr id="110" name="Rectangle 109">
            <a:extLst>
              <a:ext uri="{FF2B5EF4-FFF2-40B4-BE49-F238E27FC236}">
                <a16:creationId xmlns:a16="http://schemas.microsoft.com/office/drawing/2014/main" id="{3F764AA1-3D9D-B842-94D1-4DF81358E3B3}"/>
              </a:ext>
            </a:extLst>
          </p:cNvPr>
          <p:cNvSpPr/>
          <p:nvPr/>
        </p:nvSpPr>
        <p:spPr>
          <a:xfrm>
            <a:off x="7788859" y="3900805"/>
            <a:ext cx="1761776" cy="4616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 defTabSz="1219140">
              <a:defRPr/>
            </a:pPr>
            <a:r>
              <a:rPr lang="fi-FI" sz="1000" dirty="0">
                <a:solidFill>
                  <a:prstClr val="white"/>
                </a:solidFill>
                <a:latin typeface="Arial" panose="020B0604020202020204"/>
                <a:cs typeface="Arial"/>
              </a:rPr>
              <a:t>Sosiaalisen </a:t>
            </a:r>
            <a:br>
              <a:rPr lang="fi-FI" sz="1000" dirty="0">
                <a:solidFill>
                  <a:prstClr val="white"/>
                </a:solidFill>
                <a:latin typeface="Arial" panose="020B0604020202020204"/>
                <a:cs typeface="Arial"/>
              </a:rPr>
            </a:br>
            <a:r>
              <a:rPr lang="fi-FI" sz="1000" dirty="0">
                <a:solidFill>
                  <a:prstClr val="white"/>
                </a:solidFill>
                <a:latin typeface="Arial" panose="020B0604020202020204"/>
                <a:cs typeface="Arial"/>
              </a:rPr>
              <a:t>kuntoutuksen</a:t>
            </a:r>
          </a:p>
          <a:p>
            <a:pPr algn="ctr" defTabSz="1219140">
              <a:defRPr/>
            </a:pPr>
            <a:r>
              <a:rPr lang="fi-FI" sz="1000" dirty="0">
                <a:solidFill>
                  <a:prstClr val="white"/>
                </a:solidFill>
                <a:latin typeface="Arial" panose="020B0604020202020204"/>
                <a:cs typeface="Arial"/>
              </a:rPr>
              <a:t>palvelut</a:t>
            </a:r>
          </a:p>
        </p:txBody>
      </p:sp>
      <p:sp>
        <p:nvSpPr>
          <p:cNvPr id="111" name="Rectangle 110">
            <a:extLst>
              <a:ext uri="{FF2B5EF4-FFF2-40B4-BE49-F238E27FC236}">
                <a16:creationId xmlns:a16="http://schemas.microsoft.com/office/drawing/2014/main" id="{3FC0740F-BD32-C94F-9B35-0529FF52C9FC}"/>
              </a:ext>
            </a:extLst>
          </p:cNvPr>
          <p:cNvSpPr/>
          <p:nvPr/>
        </p:nvSpPr>
        <p:spPr>
          <a:xfrm>
            <a:off x="7785912" y="4628324"/>
            <a:ext cx="1761776" cy="15388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 defTabSz="1219140">
              <a:defRPr/>
            </a:pPr>
            <a:r>
              <a:rPr lang="fi-FI" sz="1000" dirty="0">
                <a:solidFill>
                  <a:prstClr val="white"/>
                </a:solidFill>
                <a:latin typeface="Arial" panose="020B0604020202020204"/>
                <a:cs typeface="Arial"/>
              </a:rPr>
              <a:t>Kuntoutuksen palvelut</a:t>
            </a:r>
          </a:p>
        </p:txBody>
      </p:sp>
      <p:sp>
        <p:nvSpPr>
          <p:cNvPr id="124" name="Right Triangle 123">
            <a:extLst>
              <a:ext uri="{FF2B5EF4-FFF2-40B4-BE49-F238E27FC236}">
                <a16:creationId xmlns:a16="http://schemas.microsoft.com/office/drawing/2014/main" id="{E0B52DEF-B085-4041-BC35-FE6A11B61AA8}"/>
              </a:ext>
            </a:extLst>
          </p:cNvPr>
          <p:cNvSpPr/>
          <p:nvPr/>
        </p:nvSpPr>
        <p:spPr>
          <a:xfrm rot="8100000" flipV="1">
            <a:off x="3786459" y="1658097"/>
            <a:ext cx="374679" cy="366513"/>
          </a:xfrm>
          <a:prstGeom prst="rtTriangle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>
              <a:defRPr/>
            </a:pPr>
            <a:endParaRPr lang="en-FI" sz="2400">
              <a:solidFill>
                <a:prstClr val="white"/>
              </a:solidFill>
              <a:latin typeface="Arial" panose="020B0604020202020204"/>
            </a:endParaRPr>
          </a:p>
        </p:txBody>
      </p:sp>
      <p:sp>
        <p:nvSpPr>
          <p:cNvPr id="125" name="Rectangle 124">
            <a:extLst>
              <a:ext uri="{FF2B5EF4-FFF2-40B4-BE49-F238E27FC236}">
                <a16:creationId xmlns:a16="http://schemas.microsoft.com/office/drawing/2014/main" id="{4A59E01D-14AF-FD4A-B3F2-1AD0093DD5A7}"/>
              </a:ext>
            </a:extLst>
          </p:cNvPr>
          <p:cNvSpPr/>
          <p:nvPr/>
        </p:nvSpPr>
        <p:spPr>
          <a:xfrm>
            <a:off x="364296" y="1028734"/>
            <a:ext cx="2857016" cy="30777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defTabSz="1219170">
              <a:defRPr/>
            </a:pPr>
            <a:r>
              <a:rPr lang="fi-FI" sz="1000" b="1" dirty="0">
                <a:solidFill>
                  <a:prstClr val="black"/>
                </a:solidFill>
                <a:latin typeface="Arial" panose="020B0604020202020204" pitchFamily="34" charset="0"/>
              </a:rPr>
              <a:t>Työkykytiimille asiakasohjausta tekevät </a:t>
            </a:r>
            <a:br>
              <a:rPr lang="fi-FI" sz="1000" b="1" dirty="0">
                <a:solidFill>
                  <a:prstClr val="black"/>
                </a:solidFill>
                <a:latin typeface="Arial" panose="020B0604020202020204" pitchFamily="34" charset="0"/>
              </a:rPr>
            </a:br>
            <a:r>
              <a:rPr lang="fi-FI" sz="1000" b="1" dirty="0">
                <a:solidFill>
                  <a:prstClr val="black"/>
                </a:solidFill>
                <a:latin typeface="Arial" panose="020B0604020202020204" pitchFamily="34" charset="0"/>
              </a:rPr>
              <a:t>ja työkykyarviota tukevat tahot:</a:t>
            </a:r>
            <a:endParaRPr lang="fi-FI" sz="1000" dirty="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141" name="Right Triangle 140">
            <a:extLst>
              <a:ext uri="{FF2B5EF4-FFF2-40B4-BE49-F238E27FC236}">
                <a16:creationId xmlns:a16="http://schemas.microsoft.com/office/drawing/2014/main" id="{B3D45030-EBE8-8641-AA16-E202296C7DC3}"/>
              </a:ext>
            </a:extLst>
          </p:cNvPr>
          <p:cNvSpPr/>
          <p:nvPr/>
        </p:nvSpPr>
        <p:spPr>
          <a:xfrm rot="8100000" flipV="1">
            <a:off x="3786459" y="2608010"/>
            <a:ext cx="374679" cy="366513"/>
          </a:xfrm>
          <a:prstGeom prst="rtTriangle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>
              <a:defRPr/>
            </a:pPr>
            <a:endParaRPr lang="en-FI" sz="2400">
              <a:solidFill>
                <a:prstClr val="white"/>
              </a:solidFill>
              <a:latin typeface="Arial" panose="020B0604020202020204"/>
            </a:endParaRPr>
          </a:p>
        </p:txBody>
      </p:sp>
      <p:sp>
        <p:nvSpPr>
          <p:cNvPr id="142" name="Right Triangle 141">
            <a:extLst>
              <a:ext uri="{FF2B5EF4-FFF2-40B4-BE49-F238E27FC236}">
                <a16:creationId xmlns:a16="http://schemas.microsoft.com/office/drawing/2014/main" id="{BE6BDEDC-831A-A745-86E8-088F4219C50F}"/>
              </a:ext>
            </a:extLst>
          </p:cNvPr>
          <p:cNvSpPr/>
          <p:nvPr/>
        </p:nvSpPr>
        <p:spPr>
          <a:xfrm rot="8100000" flipV="1">
            <a:off x="3794746" y="4199590"/>
            <a:ext cx="374679" cy="366513"/>
          </a:xfrm>
          <a:prstGeom prst="rtTriangle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>
              <a:defRPr/>
            </a:pPr>
            <a:endParaRPr lang="en-FI" sz="2400">
              <a:solidFill>
                <a:prstClr val="white"/>
              </a:solidFill>
              <a:latin typeface="Arial" panose="020B0604020202020204"/>
            </a:endParaRPr>
          </a:p>
        </p:txBody>
      </p:sp>
      <p:pic>
        <p:nvPicPr>
          <p:cNvPr id="43" name="Picture 42" descr="A person riding a bicycle&#10;&#10;Description automatically generated with medium confidence">
            <a:extLst>
              <a:ext uri="{FF2B5EF4-FFF2-40B4-BE49-F238E27FC236}">
                <a16:creationId xmlns:a16="http://schemas.microsoft.com/office/drawing/2014/main" id="{0B0E46B2-1B97-6E4A-8E36-763A1433514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760679" y="1084863"/>
            <a:ext cx="1819159" cy="1556956"/>
          </a:xfrm>
          <a:prstGeom prst="roundRect">
            <a:avLst>
              <a:gd name="adj" fmla="val 4830"/>
            </a:avLst>
          </a:prstGeom>
          <a:ln w="38100">
            <a:solidFill>
              <a:schemeClr val="accent4"/>
            </a:solidFill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1364369"/>
                      <a:gd name="connsiteY0" fmla="*/ 56401 h 1167717"/>
                      <a:gd name="connsiteX1" fmla="*/ 56401 w 1364369"/>
                      <a:gd name="connsiteY1" fmla="*/ 0 h 1167717"/>
                      <a:gd name="connsiteX2" fmla="*/ 694700 w 1364369"/>
                      <a:gd name="connsiteY2" fmla="*/ 0 h 1167717"/>
                      <a:gd name="connsiteX3" fmla="*/ 1307968 w 1364369"/>
                      <a:gd name="connsiteY3" fmla="*/ 0 h 1167717"/>
                      <a:gd name="connsiteX4" fmla="*/ 1364369 w 1364369"/>
                      <a:gd name="connsiteY4" fmla="*/ 56401 h 1167717"/>
                      <a:gd name="connsiteX5" fmla="*/ 1364369 w 1364369"/>
                      <a:gd name="connsiteY5" fmla="*/ 562760 h 1167717"/>
                      <a:gd name="connsiteX6" fmla="*/ 1364369 w 1364369"/>
                      <a:gd name="connsiteY6" fmla="*/ 1111316 h 1167717"/>
                      <a:gd name="connsiteX7" fmla="*/ 1307968 w 1364369"/>
                      <a:gd name="connsiteY7" fmla="*/ 1167717 h 1167717"/>
                      <a:gd name="connsiteX8" fmla="*/ 669669 w 1364369"/>
                      <a:gd name="connsiteY8" fmla="*/ 1167717 h 1167717"/>
                      <a:gd name="connsiteX9" fmla="*/ 56401 w 1364369"/>
                      <a:gd name="connsiteY9" fmla="*/ 1167717 h 1167717"/>
                      <a:gd name="connsiteX10" fmla="*/ 0 w 1364369"/>
                      <a:gd name="connsiteY10" fmla="*/ 1111316 h 1167717"/>
                      <a:gd name="connsiteX11" fmla="*/ 0 w 1364369"/>
                      <a:gd name="connsiteY11" fmla="*/ 573309 h 1167717"/>
                      <a:gd name="connsiteX12" fmla="*/ 0 w 1364369"/>
                      <a:gd name="connsiteY12" fmla="*/ 56401 h 116771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</a:cxnLst>
                    <a:rect l="l" t="t" r="r" b="b"/>
                    <a:pathLst>
                      <a:path w="1364369" h="1167717" fill="none" extrusionOk="0">
                        <a:moveTo>
                          <a:pt x="0" y="56401"/>
                        </a:moveTo>
                        <a:cubicBezTo>
                          <a:pt x="-1014" y="25419"/>
                          <a:pt x="24506" y="-515"/>
                          <a:pt x="56401" y="0"/>
                        </a:cubicBezTo>
                        <a:cubicBezTo>
                          <a:pt x="318026" y="-19109"/>
                          <a:pt x="474725" y="2532"/>
                          <a:pt x="694700" y="0"/>
                        </a:cubicBezTo>
                        <a:cubicBezTo>
                          <a:pt x="914675" y="-2532"/>
                          <a:pt x="1173695" y="6540"/>
                          <a:pt x="1307968" y="0"/>
                        </a:cubicBezTo>
                        <a:cubicBezTo>
                          <a:pt x="1337957" y="2074"/>
                          <a:pt x="1369407" y="28996"/>
                          <a:pt x="1364369" y="56401"/>
                        </a:cubicBezTo>
                        <a:cubicBezTo>
                          <a:pt x="1354535" y="263605"/>
                          <a:pt x="1354506" y="387730"/>
                          <a:pt x="1364369" y="562760"/>
                        </a:cubicBezTo>
                        <a:cubicBezTo>
                          <a:pt x="1374232" y="737790"/>
                          <a:pt x="1357299" y="919388"/>
                          <a:pt x="1364369" y="1111316"/>
                        </a:cubicBezTo>
                        <a:cubicBezTo>
                          <a:pt x="1365287" y="1144283"/>
                          <a:pt x="1338355" y="1168119"/>
                          <a:pt x="1307968" y="1167717"/>
                        </a:cubicBezTo>
                        <a:cubicBezTo>
                          <a:pt x="1049521" y="1178199"/>
                          <a:pt x="835878" y="1189703"/>
                          <a:pt x="669669" y="1167717"/>
                        </a:cubicBezTo>
                        <a:cubicBezTo>
                          <a:pt x="503460" y="1145731"/>
                          <a:pt x="286628" y="1137610"/>
                          <a:pt x="56401" y="1167717"/>
                        </a:cubicBezTo>
                        <a:cubicBezTo>
                          <a:pt x="22805" y="1172629"/>
                          <a:pt x="-1355" y="1140667"/>
                          <a:pt x="0" y="1111316"/>
                        </a:cubicBezTo>
                        <a:cubicBezTo>
                          <a:pt x="-2719" y="882025"/>
                          <a:pt x="24862" y="684283"/>
                          <a:pt x="0" y="573309"/>
                        </a:cubicBezTo>
                        <a:cubicBezTo>
                          <a:pt x="-24862" y="462335"/>
                          <a:pt x="19572" y="192183"/>
                          <a:pt x="0" y="56401"/>
                        </a:cubicBezTo>
                        <a:close/>
                      </a:path>
                      <a:path w="1364369" h="1167717" stroke="0" extrusionOk="0">
                        <a:moveTo>
                          <a:pt x="0" y="56401"/>
                        </a:moveTo>
                        <a:cubicBezTo>
                          <a:pt x="-6223" y="21414"/>
                          <a:pt x="21548" y="1390"/>
                          <a:pt x="56401" y="0"/>
                        </a:cubicBezTo>
                        <a:cubicBezTo>
                          <a:pt x="327709" y="-7331"/>
                          <a:pt x="412836" y="19665"/>
                          <a:pt x="707216" y="0"/>
                        </a:cubicBezTo>
                        <a:cubicBezTo>
                          <a:pt x="1001597" y="-19665"/>
                          <a:pt x="1039549" y="-3416"/>
                          <a:pt x="1307968" y="0"/>
                        </a:cubicBezTo>
                        <a:cubicBezTo>
                          <a:pt x="1338473" y="-352"/>
                          <a:pt x="1369451" y="27680"/>
                          <a:pt x="1364369" y="56401"/>
                        </a:cubicBezTo>
                        <a:cubicBezTo>
                          <a:pt x="1377920" y="301143"/>
                          <a:pt x="1359777" y="432214"/>
                          <a:pt x="1364369" y="562760"/>
                        </a:cubicBezTo>
                        <a:cubicBezTo>
                          <a:pt x="1368961" y="693306"/>
                          <a:pt x="1378611" y="863807"/>
                          <a:pt x="1364369" y="1111316"/>
                        </a:cubicBezTo>
                        <a:cubicBezTo>
                          <a:pt x="1363735" y="1136418"/>
                          <a:pt x="1337632" y="1169781"/>
                          <a:pt x="1307968" y="1167717"/>
                        </a:cubicBezTo>
                        <a:cubicBezTo>
                          <a:pt x="1146018" y="1167175"/>
                          <a:pt x="843622" y="1180966"/>
                          <a:pt x="707216" y="1167717"/>
                        </a:cubicBezTo>
                        <a:cubicBezTo>
                          <a:pt x="570810" y="1154468"/>
                          <a:pt x="289200" y="1142980"/>
                          <a:pt x="56401" y="1167717"/>
                        </a:cubicBezTo>
                        <a:cubicBezTo>
                          <a:pt x="29321" y="1173774"/>
                          <a:pt x="641" y="1149102"/>
                          <a:pt x="0" y="1111316"/>
                        </a:cubicBezTo>
                        <a:cubicBezTo>
                          <a:pt x="3313" y="1004376"/>
                          <a:pt x="19480" y="787042"/>
                          <a:pt x="0" y="615506"/>
                        </a:cubicBezTo>
                        <a:cubicBezTo>
                          <a:pt x="-19480" y="443970"/>
                          <a:pt x="20191" y="240742"/>
                          <a:pt x="0" y="56401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</p:pic>
      <p:sp>
        <p:nvSpPr>
          <p:cNvPr id="177" name="Rectangle 176">
            <a:extLst>
              <a:ext uri="{FF2B5EF4-FFF2-40B4-BE49-F238E27FC236}">
                <a16:creationId xmlns:a16="http://schemas.microsoft.com/office/drawing/2014/main" id="{73D00D63-2D59-BE43-9801-891014278744}"/>
              </a:ext>
            </a:extLst>
          </p:cNvPr>
          <p:cNvSpPr/>
          <p:nvPr/>
        </p:nvSpPr>
        <p:spPr>
          <a:xfrm>
            <a:off x="11039899" y="1084863"/>
            <a:ext cx="868888" cy="246221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defTabSz="1219140">
              <a:defRPr/>
            </a:pPr>
            <a:r>
              <a:rPr lang="fi-FI" sz="800" dirty="0">
                <a:solidFill>
                  <a:prstClr val="black"/>
                </a:solidFill>
                <a:latin typeface="Arial" panose="020B0604020202020204"/>
                <a:cs typeface="Arial"/>
              </a:rPr>
              <a:t>Työkykytiimille </a:t>
            </a:r>
            <a:br>
              <a:rPr lang="fi-FI" sz="800" dirty="0">
                <a:solidFill>
                  <a:prstClr val="black"/>
                </a:solidFill>
                <a:latin typeface="Arial" panose="020B0604020202020204"/>
                <a:cs typeface="Arial"/>
              </a:rPr>
            </a:br>
            <a:r>
              <a:rPr lang="fi-FI" sz="800" dirty="0">
                <a:solidFill>
                  <a:prstClr val="black"/>
                </a:solidFill>
                <a:latin typeface="Arial" panose="020B0604020202020204"/>
                <a:cs typeface="Arial"/>
              </a:rPr>
              <a:t>asiakasohjausta </a:t>
            </a:r>
            <a:br>
              <a:rPr lang="fi-FI" sz="800" dirty="0">
                <a:solidFill>
                  <a:prstClr val="black"/>
                </a:solidFill>
                <a:latin typeface="Arial" panose="020B0604020202020204"/>
                <a:cs typeface="Arial"/>
              </a:rPr>
            </a:br>
            <a:r>
              <a:rPr lang="fi-FI" sz="800" dirty="0">
                <a:solidFill>
                  <a:prstClr val="black"/>
                </a:solidFill>
                <a:latin typeface="Arial" panose="020B0604020202020204"/>
                <a:cs typeface="Arial"/>
              </a:rPr>
              <a:t>tekevät ja </a:t>
            </a:r>
            <a:br>
              <a:rPr lang="fi-FI" sz="800" dirty="0">
                <a:solidFill>
                  <a:prstClr val="black"/>
                </a:solidFill>
                <a:latin typeface="Arial" panose="020B0604020202020204"/>
                <a:cs typeface="Arial"/>
              </a:rPr>
            </a:br>
            <a:r>
              <a:rPr lang="fi-FI" sz="800" dirty="0">
                <a:solidFill>
                  <a:prstClr val="black"/>
                </a:solidFill>
                <a:latin typeface="Arial" panose="020B0604020202020204"/>
                <a:cs typeface="Arial"/>
              </a:rPr>
              <a:t>työkyyarviota </a:t>
            </a:r>
            <a:br>
              <a:rPr lang="fi-FI" sz="800" dirty="0">
                <a:solidFill>
                  <a:prstClr val="black"/>
                </a:solidFill>
                <a:latin typeface="Arial" panose="020B0604020202020204"/>
                <a:cs typeface="Arial"/>
              </a:rPr>
            </a:br>
            <a:r>
              <a:rPr lang="fi-FI" sz="800" dirty="0">
                <a:solidFill>
                  <a:prstClr val="black"/>
                </a:solidFill>
                <a:latin typeface="Arial" panose="020B0604020202020204"/>
                <a:cs typeface="Arial"/>
              </a:rPr>
              <a:t>tukevat tahot</a:t>
            </a:r>
          </a:p>
          <a:p>
            <a:pPr defTabSz="1219140">
              <a:defRPr/>
            </a:pPr>
            <a:endParaRPr lang="fi-FI" sz="800" dirty="0">
              <a:solidFill>
                <a:prstClr val="black"/>
              </a:solidFill>
              <a:latin typeface="Arial" panose="020B0604020202020204"/>
              <a:cs typeface="Arial"/>
            </a:endParaRPr>
          </a:p>
          <a:p>
            <a:pPr defTabSz="1219140">
              <a:defRPr/>
            </a:pPr>
            <a:r>
              <a:rPr lang="fi-FI" sz="800" i="1" dirty="0">
                <a:solidFill>
                  <a:prstClr val="black"/>
                </a:solidFill>
                <a:latin typeface="Arial" panose="020B0604020202020204"/>
                <a:cs typeface="Arial"/>
              </a:rPr>
              <a:t>Työkykytiimille </a:t>
            </a:r>
            <a:r>
              <a:rPr lang="fi-FI" sz="800" b="1" i="1" dirty="0">
                <a:solidFill>
                  <a:prstClr val="black"/>
                </a:solidFill>
                <a:latin typeface="Arial" panose="020B0604020202020204"/>
                <a:cs typeface="Arial"/>
              </a:rPr>
              <a:t>tulevaisuudessa</a:t>
            </a:r>
            <a:r>
              <a:rPr lang="fi-FI" sz="800" i="1" dirty="0">
                <a:solidFill>
                  <a:prstClr val="black"/>
                </a:solidFill>
                <a:latin typeface="Arial" panose="020B0604020202020204"/>
                <a:cs typeface="Arial"/>
              </a:rPr>
              <a:t> </a:t>
            </a:r>
            <a:br>
              <a:rPr lang="fi-FI" sz="800" i="1" dirty="0">
                <a:solidFill>
                  <a:prstClr val="black"/>
                </a:solidFill>
                <a:latin typeface="Arial" panose="020B0604020202020204"/>
                <a:cs typeface="Arial"/>
              </a:rPr>
            </a:br>
            <a:r>
              <a:rPr lang="fi-FI" sz="800" i="1" dirty="0">
                <a:solidFill>
                  <a:prstClr val="black"/>
                </a:solidFill>
                <a:latin typeface="Arial" panose="020B0604020202020204"/>
                <a:cs typeface="Arial"/>
              </a:rPr>
              <a:t>ohjausta tekevät </a:t>
            </a:r>
            <a:br>
              <a:rPr lang="fi-FI" sz="800" i="1" dirty="0">
                <a:solidFill>
                  <a:prstClr val="black"/>
                </a:solidFill>
                <a:latin typeface="Arial" panose="020B0604020202020204"/>
                <a:cs typeface="Arial"/>
              </a:rPr>
            </a:br>
            <a:r>
              <a:rPr lang="fi-FI" sz="800" i="1" dirty="0">
                <a:solidFill>
                  <a:prstClr val="black"/>
                </a:solidFill>
                <a:latin typeface="Arial" panose="020B0604020202020204"/>
                <a:cs typeface="Arial"/>
              </a:rPr>
              <a:t>tahot</a:t>
            </a:r>
          </a:p>
          <a:p>
            <a:pPr defTabSz="1219140">
              <a:defRPr/>
            </a:pPr>
            <a:endParaRPr lang="fi-FI" sz="800" dirty="0">
              <a:solidFill>
                <a:prstClr val="black"/>
              </a:solidFill>
              <a:latin typeface="Arial" panose="020B0604020202020204"/>
              <a:cs typeface="Arial"/>
            </a:endParaRPr>
          </a:p>
          <a:p>
            <a:pPr defTabSz="1219140">
              <a:defRPr/>
            </a:pPr>
            <a:r>
              <a:rPr lang="fi-FI" sz="800" dirty="0">
                <a:solidFill>
                  <a:prstClr val="black"/>
                </a:solidFill>
                <a:latin typeface="Arial" panose="020B0604020202020204"/>
                <a:cs typeface="Arial"/>
              </a:rPr>
              <a:t>Tahot, joille työkykytiimistä </a:t>
            </a:r>
            <a:br>
              <a:rPr lang="fi-FI" sz="800" dirty="0">
                <a:solidFill>
                  <a:prstClr val="black"/>
                </a:solidFill>
                <a:latin typeface="Arial" panose="020B0604020202020204"/>
                <a:cs typeface="Arial"/>
              </a:rPr>
            </a:br>
            <a:r>
              <a:rPr lang="fi-FI" sz="800" dirty="0">
                <a:solidFill>
                  <a:prstClr val="black"/>
                </a:solidFill>
                <a:latin typeface="Arial" panose="020B0604020202020204"/>
                <a:cs typeface="Arial"/>
              </a:rPr>
              <a:t>ohjataan</a:t>
            </a:r>
          </a:p>
          <a:p>
            <a:pPr defTabSz="1219140">
              <a:defRPr/>
            </a:pPr>
            <a:endParaRPr lang="fi-FI" sz="800" dirty="0">
              <a:solidFill>
                <a:prstClr val="black"/>
              </a:solidFill>
              <a:latin typeface="Arial" panose="020B0604020202020204"/>
              <a:cs typeface="Arial"/>
            </a:endParaRPr>
          </a:p>
          <a:p>
            <a:pPr defTabSz="1219140">
              <a:defRPr/>
            </a:pPr>
            <a:r>
              <a:rPr lang="fi-FI" sz="800" dirty="0">
                <a:solidFill>
                  <a:prstClr val="black"/>
                </a:solidFill>
                <a:latin typeface="Arial" panose="020B0604020202020204"/>
                <a:cs typeface="Arial"/>
              </a:rPr>
              <a:t>Työkykytiimin ja asiakkaan tuki</a:t>
            </a:r>
          </a:p>
          <a:p>
            <a:pPr defTabSz="1219140">
              <a:defRPr/>
            </a:pPr>
            <a:endParaRPr lang="fi-FI" sz="800" dirty="0">
              <a:solidFill>
                <a:prstClr val="black"/>
              </a:solidFill>
              <a:latin typeface="Arial" panose="020B0604020202020204"/>
              <a:cs typeface="Arial"/>
            </a:endParaRPr>
          </a:p>
          <a:p>
            <a:pPr defTabSz="1219140">
              <a:defRPr/>
            </a:pPr>
            <a:r>
              <a:rPr lang="fi-FI" sz="800" dirty="0">
                <a:solidFill>
                  <a:prstClr val="black"/>
                </a:solidFill>
                <a:latin typeface="Arial" panose="020B0604020202020204"/>
                <a:cs typeface="Arial"/>
              </a:rPr>
              <a:t>Nykyiset resurssit</a:t>
            </a:r>
          </a:p>
          <a:p>
            <a:pPr defTabSz="1219140">
              <a:defRPr/>
            </a:pPr>
            <a:r>
              <a:rPr lang="fi-FI" sz="800" i="1" dirty="0">
                <a:solidFill>
                  <a:prstClr val="black"/>
                </a:solidFill>
                <a:latin typeface="Arial" panose="020B0604020202020204"/>
                <a:cs typeface="Arial"/>
              </a:rPr>
              <a:t>Tulevat resurssit</a:t>
            </a:r>
            <a:endParaRPr lang="fi-FI" sz="800" dirty="0">
              <a:solidFill>
                <a:prstClr val="black"/>
              </a:solidFill>
              <a:latin typeface="Arial" panose="020B0604020202020204"/>
              <a:cs typeface="Arial"/>
            </a:endParaRPr>
          </a:p>
        </p:txBody>
      </p:sp>
      <p:sp>
        <p:nvSpPr>
          <p:cNvPr id="181" name="Rectangle 180">
            <a:extLst>
              <a:ext uri="{FF2B5EF4-FFF2-40B4-BE49-F238E27FC236}">
                <a16:creationId xmlns:a16="http://schemas.microsoft.com/office/drawing/2014/main" id="{4F03785F-103B-C444-BA00-60ACCCAC6827}"/>
              </a:ext>
            </a:extLst>
          </p:cNvPr>
          <p:cNvSpPr/>
          <p:nvPr/>
        </p:nvSpPr>
        <p:spPr>
          <a:xfrm>
            <a:off x="10883873" y="1100324"/>
            <a:ext cx="72000" cy="576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>
              <a:defRPr/>
            </a:pPr>
            <a:endParaRPr lang="en-FI" sz="2400">
              <a:solidFill>
                <a:prstClr val="white"/>
              </a:solidFill>
              <a:latin typeface="Arial" panose="020B0604020202020204"/>
            </a:endParaRPr>
          </a:p>
        </p:txBody>
      </p:sp>
      <p:sp>
        <p:nvSpPr>
          <p:cNvPr id="182" name="Rectangle 181">
            <a:extLst>
              <a:ext uri="{FF2B5EF4-FFF2-40B4-BE49-F238E27FC236}">
                <a16:creationId xmlns:a16="http://schemas.microsoft.com/office/drawing/2014/main" id="{9C500BA1-EBC0-9042-9AFD-70E9E2664E88}"/>
              </a:ext>
            </a:extLst>
          </p:cNvPr>
          <p:cNvSpPr/>
          <p:nvPr/>
        </p:nvSpPr>
        <p:spPr>
          <a:xfrm>
            <a:off x="10883873" y="1818279"/>
            <a:ext cx="72000" cy="480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>
              <a:defRPr/>
            </a:pPr>
            <a:endParaRPr lang="en-FI" sz="2400">
              <a:solidFill>
                <a:prstClr val="white"/>
              </a:solidFill>
              <a:latin typeface="Arial" panose="020B0604020202020204"/>
            </a:endParaRPr>
          </a:p>
        </p:txBody>
      </p:sp>
      <p:sp>
        <p:nvSpPr>
          <p:cNvPr id="183" name="Rectangle 182">
            <a:extLst>
              <a:ext uri="{FF2B5EF4-FFF2-40B4-BE49-F238E27FC236}">
                <a16:creationId xmlns:a16="http://schemas.microsoft.com/office/drawing/2014/main" id="{EFAFFA8A-C1BB-4941-BDB8-CB54FC260937}"/>
              </a:ext>
            </a:extLst>
          </p:cNvPr>
          <p:cNvSpPr/>
          <p:nvPr/>
        </p:nvSpPr>
        <p:spPr>
          <a:xfrm>
            <a:off x="10883873" y="2444410"/>
            <a:ext cx="72000" cy="323172"/>
          </a:xfrm>
          <a:prstGeom prst="rect">
            <a:avLst/>
          </a:prstGeom>
          <a:solidFill>
            <a:srgbClr val="F69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>
              <a:defRPr/>
            </a:pPr>
            <a:endParaRPr lang="en-FI" sz="2400" dirty="0">
              <a:solidFill>
                <a:prstClr val="white"/>
              </a:solidFill>
              <a:latin typeface="Arial" panose="020B0604020202020204"/>
            </a:endParaRPr>
          </a:p>
        </p:txBody>
      </p:sp>
      <p:sp>
        <p:nvSpPr>
          <p:cNvPr id="184" name="Rectangle 183">
            <a:extLst>
              <a:ext uri="{FF2B5EF4-FFF2-40B4-BE49-F238E27FC236}">
                <a16:creationId xmlns:a16="http://schemas.microsoft.com/office/drawing/2014/main" id="{2EDFFF2A-9CA1-0F4F-8E5C-CF4F2ED5457C}"/>
              </a:ext>
            </a:extLst>
          </p:cNvPr>
          <p:cNvSpPr/>
          <p:nvPr/>
        </p:nvSpPr>
        <p:spPr>
          <a:xfrm>
            <a:off x="10883873" y="2921713"/>
            <a:ext cx="72000" cy="213544"/>
          </a:xfrm>
          <a:prstGeom prst="rect">
            <a:avLst/>
          </a:prstGeom>
          <a:solidFill>
            <a:srgbClr val="FFB85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>
              <a:defRPr/>
            </a:pPr>
            <a:endParaRPr lang="en-FI" sz="2400" dirty="0">
              <a:solidFill>
                <a:prstClr val="white"/>
              </a:solidFill>
              <a:latin typeface="Arial" panose="020B0604020202020204"/>
            </a:endParaRPr>
          </a:p>
        </p:txBody>
      </p:sp>
      <p:sp>
        <p:nvSpPr>
          <p:cNvPr id="113" name="Rectangle 112">
            <a:extLst>
              <a:ext uri="{FF2B5EF4-FFF2-40B4-BE49-F238E27FC236}">
                <a16:creationId xmlns:a16="http://schemas.microsoft.com/office/drawing/2014/main" id="{D4C13DA9-ADFC-BD44-AAFD-72AE7DC872A7}"/>
              </a:ext>
            </a:extLst>
          </p:cNvPr>
          <p:cNvSpPr/>
          <p:nvPr/>
        </p:nvSpPr>
        <p:spPr>
          <a:xfrm>
            <a:off x="7830763" y="1162809"/>
            <a:ext cx="553341" cy="15388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defTabSz="1219170">
              <a:defRPr/>
            </a:pPr>
            <a:r>
              <a:rPr lang="en-GB" sz="1000" b="1" dirty="0" err="1">
                <a:solidFill>
                  <a:prstClr val="black"/>
                </a:solidFill>
                <a:latin typeface="Arial" panose="020B0604020202020204" pitchFamily="34" charset="0"/>
              </a:rPr>
              <a:t>Asiakas</a:t>
            </a:r>
            <a:endParaRPr lang="en-GB" sz="1000" dirty="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97" name="Right Triangle 96">
            <a:extLst>
              <a:ext uri="{FF2B5EF4-FFF2-40B4-BE49-F238E27FC236}">
                <a16:creationId xmlns:a16="http://schemas.microsoft.com/office/drawing/2014/main" id="{AEA53C58-AFA0-6B4C-9717-6D65FEB00033}"/>
              </a:ext>
            </a:extLst>
          </p:cNvPr>
          <p:cNvSpPr/>
          <p:nvPr/>
        </p:nvSpPr>
        <p:spPr>
          <a:xfrm rot="8100000" flipV="1">
            <a:off x="7094227" y="3983869"/>
            <a:ext cx="374679" cy="366513"/>
          </a:xfrm>
          <a:prstGeom prst="rt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>
              <a:defRPr/>
            </a:pPr>
            <a:endParaRPr lang="en-FI" sz="2400">
              <a:solidFill>
                <a:srgbClr val="0050BB"/>
              </a:solidFill>
              <a:latin typeface="Arial" panose="020B0604020202020204"/>
            </a:endParaRPr>
          </a:p>
        </p:txBody>
      </p:sp>
      <p:sp>
        <p:nvSpPr>
          <p:cNvPr id="98" name="Right Triangle 97">
            <a:extLst>
              <a:ext uri="{FF2B5EF4-FFF2-40B4-BE49-F238E27FC236}">
                <a16:creationId xmlns:a16="http://schemas.microsoft.com/office/drawing/2014/main" id="{5A4DB681-D265-7B44-A3DA-682174174BC3}"/>
              </a:ext>
            </a:extLst>
          </p:cNvPr>
          <p:cNvSpPr/>
          <p:nvPr/>
        </p:nvSpPr>
        <p:spPr>
          <a:xfrm rot="13500000" flipH="1" flipV="1">
            <a:off x="7418851" y="1689842"/>
            <a:ext cx="374679" cy="366513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>
              <a:defRPr/>
            </a:pPr>
            <a:endParaRPr lang="en-FI" sz="2400">
              <a:solidFill>
                <a:srgbClr val="0050BB"/>
              </a:solidFill>
              <a:latin typeface="Arial" panose="020B0604020202020204"/>
            </a:endParaRPr>
          </a:p>
        </p:txBody>
      </p:sp>
      <p:sp>
        <p:nvSpPr>
          <p:cNvPr id="103" name="Right Triangle 102">
            <a:extLst>
              <a:ext uri="{FF2B5EF4-FFF2-40B4-BE49-F238E27FC236}">
                <a16:creationId xmlns:a16="http://schemas.microsoft.com/office/drawing/2014/main" id="{154ADCC8-1086-1340-AA0F-39FDCE016671}"/>
              </a:ext>
            </a:extLst>
          </p:cNvPr>
          <p:cNvSpPr/>
          <p:nvPr/>
        </p:nvSpPr>
        <p:spPr>
          <a:xfrm rot="2700000" flipV="1">
            <a:off x="5592123" y="5331998"/>
            <a:ext cx="374679" cy="366513"/>
          </a:xfrm>
          <a:prstGeom prst="rtTriangle">
            <a:avLst/>
          </a:prstGeom>
          <a:solidFill>
            <a:srgbClr val="FFB9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>
              <a:defRPr/>
            </a:pPr>
            <a:endParaRPr lang="en-FI" sz="2400">
              <a:solidFill>
                <a:srgbClr val="0050BB"/>
              </a:solidFill>
              <a:latin typeface="Arial" panose="020B0604020202020204"/>
            </a:endParaRPr>
          </a:p>
        </p:txBody>
      </p:sp>
    </p:spTree>
    <p:extLst>
      <p:ext uri="{BB962C8B-B14F-4D97-AF65-F5344CB8AC3E}">
        <p14:creationId xmlns:p14="http://schemas.microsoft.com/office/powerpoint/2010/main" val="2508498073"/>
      </p:ext>
    </p:extLst>
  </p:cSld>
  <p:clrMapOvr>
    <a:masterClrMapping/>
  </p:clrMapOvr>
</p:sld>
</file>

<file path=ppt/theme/theme1.xml><?xml version="1.0" encoding="utf-8"?>
<a:theme xmlns:a="http://schemas.openxmlformats.org/drawingml/2006/main" name="Espoo">
  <a:themeElements>
    <a:clrScheme name="Espoon kaupunki">
      <a:dk1>
        <a:sysClr val="windowText" lastClr="000000"/>
      </a:dk1>
      <a:lt1>
        <a:sysClr val="window" lastClr="FFFFFF"/>
      </a:lt1>
      <a:dk2>
        <a:srgbClr val="091C38"/>
      </a:dk2>
      <a:lt2>
        <a:srgbClr val="C9D4DD"/>
      </a:lt2>
      <a:accent1>
        <a:srgbClr val="0047B6"/>
      </a:accent1>
      <a:accent2>
        <a:srgbClr val="FFC386"/>
      </a:accent2>
      <a:accent3>
        <a:srgbClr val="014B30"/>
      </a:accent3>
      <a:accent4>
        <a:srgbClr val="FF4F57"/>
      </a:accent4>
      <a:accent5>
        <a:srgbClr val="FCA5C7"/>
      </a:accent5>
      <a:accent6>
        <a:srgbClr val="FDE6DB"/>
      </a:accent6>
      <a:hlink>
        <a:srgbClr val="0047B6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rgbClr val="0047B6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01 Espoon PowerPoint-malli.potx" id="{394720CF-70F8-4820-B853-02F48B92462B}" vid="{8CA3B158-F224-42C4-910A-4984F556E2D9}"/>
    </a:ext>
  </a:extLst>
</a:theme>
</file>

<file path=ppt/theme/theme2.xml><?xml version="1.0" encoding="utf-8"?>
<a:theme xmlns:a="http://schemas.openxmlformats.org/drawingml/2006/main" name="1_Espoo">
  <a:themeElements>
    <a:clrScheme name="Espoo excel">
      <a:dk1>
        <a:sysClr val="windowText" lastClr="000000"/>
      </a:dk1>
      <a:lt1>
        <a:sysClr val="window" lastClr="FFFFFF"/>
      </a:lt1>
      <a:dk2>
        <a:srgbClr val="C9D4DD"/>
      </a:dk2>
      <a:lt2>
        <a:srgbClr val="091C38"/>
      </a:lt2>
      <a:accent1>
        <a:srgbClr val="0050BB"/>
      </a:accent1>
      <a:accent2>
        <a:srgbClr val="FFC386"/>
      </a:accent2>
      <a:accent3>
        <a:srgbClr val="014B30"/>
      </a:accent3>
      <a:accent4>
        <a:srgbClr val="FF4F57"/>
      </a:accent4>
      <a:accent5>
        <a:srgbClr val="FCA5C7"/>
      </a:accent5>
      <a:accent6>
        <a:srgbClr val="FDE6DB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rgbClr val="0047B6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Espoo_esitysmallipohja" id="{CEB87822-BFA0-4520-8563-13F7B04A9023}" vid="{9EF0A56E-54D2-476B-A236-3B8DBAA5C6A4}"/>
    </a:ext>
  </a:extLst>
</a:theme>
</file>

<file path=ppt/theme/theme3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180</Words>
  <Application>Microsoft Office PowerPoint</Application>
  <PresentationFormat>Laajakuva</PresentationFormat>
  <Paragraphs>61</Paragraphs>
  <Slides>1</Slides>
  <Notes>1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2</vt:i4>
      </vt:variant>
      <vt:variant>
        <vt:lpstr>Dian otsikot</vt:lpstr>
      </vt:variant>
      <vt:variant>
        <vt:i4>1</vt:i4>
      </vt:variant>
    </vt:vector>
  </HeadingPairs>
  <TitlesOfParts>
    <vt:vector size="5" baseType="lpstr">
      <vt:lpstr>Arial</vt:lpstr>
      <vt:lpstr>Calibri</vt:lpstr>
      <vt:lpstr>Espoo</vt:lpstr>
      <vt:lpstr>1_Espoo</vt:lpstr>
      <vt:lpstr>PowerPoint-esitys</vt:lpstr>
    </vt:vector>
  </TitlesOfParts>
  <Company>Espoo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Armila Sari</dc:creator>
  <cp:lastModifiedBy>Armila Sari</cp:lastModifiedBy>
  <cp:revision>1</cp:revision>
  <dcterms:created xsi:type="dcterms:W3CDTF">2021-09-09T11:05:04Z</dcterms:created>
  <dcterms:modified xsi:type="dcterms:W3CDTF">2021-09-09T11:07:48Z</dcterms:modified>
</cp:coreProperties>
</file>