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51" d="100"/>
          <a:sy n="51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353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130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622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10634133" y="1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7" y="1881330"/>
            <a:ext cx="10319487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7" y="313787"/>
            <a:ext cx="10319487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xmlns="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6309321"/>
            <a:ext cx="2056079" cy="41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34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707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793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09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28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408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002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625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073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8AFA-669D-47B6-BFDD-CE2CD3264A58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12944-3BB7-46E3-9FCC-B0510B59BA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903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7047" y="313787"/>
            <a:ext cx="10319487" cy="105518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1372" y="1412777"/>
            <a:ext cx="10849205" cy="49925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1467" dirty="0"/>
          </a:p>
          <a:p>
            <a:pPr marL="0" indent="0">
              <a:buNone/>
            </a:pPr>
            <a:endParaRPr lang="fi-FI" sz="1467" dirty="0" smtClean="0"/>
          </a:p>
          <a:p>
            <a:pPr marL="0" indent="0">
              <a:buNone/>
            </a:pPr>
            <a:endParaRPr lang="fi-FI" sz="1467" dirty="0" smtClean="0"/>
          </a:p>
          <a:p>
            <a:pPr marL="0" indent="0">
              <a:buNone/>
            </a:pPr>
            <a:endParaRPr lang="fi-FI" sz="1467" dirty="0"/>
          </a:p>
          <a:p>
            <a:pPr marL="0" indent="0">
              <a:buNone/>
            </a:pPr>
            <a:endParaRPr lang="fi-FI" sz="1467" dirty="0" smtClean="0"/>
          </a:p>
          <a:p>
            <a:pPr marL="0" indent="0">
              <a:buNone/>
            </a:pPr>
            <a:endParaRPr lang="fi-FI" sz="1467" dirty="0"/>
          </a:p>
          <a:p>
            <a:pPr marL="0" indent="0">
              <a:buNone/>
            </a:pPr>
            <a:endParaRPr lang="fi-FI" sz="1467" dirty="0" smtClean="0"/>
          </a:p>
          <a:p>
            <a:pPr marL="0" indent="0">
              <a:buNone/>
            </a:pPr>
            <a:endParaRPr lang="fi-FI" sz="1467" dirty="0"/>
          </a:p>
          <a:p>
            <a:pPr marL="0" indent="0">
              <a:buNone/>
            </a:pPr>
            <a:endParaRPr lang="fi-FI" sz="1467" dirty="0" smtClean="0"/>
          </a:p>
          <a:p>
            <a:pPr marL="0" indent="0">
              <a:buNone/>
            </a:pPr>
            <a:endParaRPr lang="fi-FI" sz="1467" dirty="0"/>
          </a:p>
          <a:p>
            <a:pPr marL="0" indent="0">
              <a:buNone/>
            </a:pPr>
            <a:endParaRPr lang="fi-FI" sz="1467" dirty="0" smtClean="0"/>
          </a:p>
          <a:p>
            <a:pPr marL="0" indent="0">
              <a:buNone/>
            </a:pPr>
            <a:endParaRPr lang="fi-FI" sz="1467" dirty="0"/>
          </a:p>
          <a:p>
            <a:pPr marL="0" indent="0">
              <a:buNone/>
            </a:pPr>
            <a:endParaRPr lang="fi-FI" sz="1467" dirty="0" smtClean="0"/>
          </a:p>
          <a:p>
            <a:pPr marL="0" indent="0">
              <a:buNone/>
            </a:pPr>
            <a:endParaRPr lang="fi-FI" sz="1467" dirty="0"/>
          </a:p>
          <a:p>
            <a:pPr marL="0" indent="0">
              <a:buNone/>
            </a:pPr>
            <a:r>
              <a:rPr lang="fi-FI" sz="1600" dirty="0" smtClean="0"/>
              <a:t>L</a:t>
            </a:r>
            <a:r>
              <a:rPr lang="fi-FI" sz="1467" dirty="0" smtClean="0"/>
              <a:t>ähde</a:t>
            </a:r>
            <a:r>
              <a:rPr lang="fi-FI" sz="1467" dirty="0"/>
              <a:t>: Kainuun Liitto 2021</a:t>
            </a:r>
            <a:endParaRPr lang="fi-FI" sz="1467" dirty="0"/>
          </a:p>
        </p:txBody>
      </p:sp>
      <p:pic>
        <p:nvPicPr>
          <p:cNvPr id="4" name="Sisällön paikkamerkki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419305"/>
            <a:ext cx="11906250" cy="561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87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Laajakuva</PresentationFormat>
  <Paragraphs>15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Kainuun sosiaali- ja terveydenhuollon 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Nevalainen Kati</dc:creator>
  <cp:lastModifiedBy>Nevalainen Kati</cp:lastModifiedBy>
  <cp:revision>1</cp:revision>
  <dcterms:created xsi:type="dcterms:W3CDTF">2021-08-20T10:12:00Z</dcterms:created>
  <dcterms:modified xsi:type="dcterms:W3CDTF">2021-08-20T10:12:20Z</dcterms:modified>
</cp:coreProperties>
</file>