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sldIdLst>
    <p:sldId id="341" r:id="rId2"/>
    <p:sldId id="331" r:id="rId3"/>
    <p:sldId id="343" r:id="rId4"/>
    <p:sldId id="342" r:id="rId5"/>
    <p:sldId id="347" r:id="rId6"/>
    <p:sldId id="346" r:id="rId7"/>
    <p:sldId id="344" r:id="rId8"/>
    <p:sldId id="345" r:id="rId9"/>
    <p:sldId id="321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378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26BB7B-5522-4D80-A852-E855159DAB20}" v="36" dt="2020-02-07T11:37:24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928" autoAdjust="0"/>
  </p:normalViewPr>
  <p:slideViewPr>
    <p:cSldViewPr>
      <p:cViewPr varScale="1">
        <p:scale>
          <a:sx n="95" d="100"/>
          <a:sy n="95" d="100"/>
        </p:scale>
        <p:origin x="128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äivi Rissanen" userId="28689438-00ac-410b-9900-9a657df2a4eb" providerId="ADAL" clId="{7D91A4EB-76FF-478E-B1FA-4ECBAB261CB5}"/>
    <pc:docChg chg="custSel delSld modSld">
      <pc:chgData name="Päivi Rissanen" userId="28689438-00ac-410b-9900-9a657df2a4eb" providerId="ADAL" clId="{7D91A4EB-76FF-478E-B1FA-4ECBAB261CB5}" dt="2020-02-07T10:16:13.520" v="176" actId="20577"/>
      <pc:docMkLst>
        <pc:docMk/>
      </pc:docMkLst>
      <pc:sldChg chg="del">
        <pc:chgData name="Päivi Rissanen" userId="28689438-00ac-410b-9900-9a657df2a4eb" providerId="ADAL" clId="{7D91A4EB-76FF-478E-B1FA-4ECBAB261CB5}" dt="2020-02-07T10:13:24.012" v="13" actId="47"/>
        <pc:sldMkLst>
          <pc:docMk/>
          <pc:sldMk cId="3118079186" sldId="271"/>
        </pc:sldMkLst>
      </pc:sldChg>
      <pc:sldChg chg="del">
        <pc:chgData name="Päivi Rissanen" userId="28689438-00ac-410b-9900-9a657df2a4eb" providerId="ADAL" clId="{7D91A4EB-76FF-478E-B1FA-4ECBAB261CB5}" dt="2020-02-07T10:13:30.572" v="18" actId="47"/>
        <pc:sldMkLst>
          <pc:docMk/>
          <pc:sldMk cId="1083044730" sldId="283"/>
        </pc:sldMkLst>
      </pc:sldChg>
      <pc:sldChg chg="del">
        <pc:chgData name="Päivi Rissanen" userId="28689438-00ac-410b-9900-9a657df2a4eb" providerId="ADAL" clId="{7D91A4EB-76FF-478E-B1FA-4ECBAB261CB5}" dt="2020-02-07T10:13:15.432" v="8" actId="47"/>
        <pc:sldMkLst>
          <pc:docMk/>
          <pc:sldMk cId="1662616976" sldId="313"/>
        </pc:sldMkLst>
      </pc:sldChg>
      <pc:sldChg chg="del">
        <pc:chgData name="Päivi Rissanen" userId="28689438-00ac-410b-9900-9a657df2a4eb" providerId="ADAL" clId="{7D91A4EB-76FF-478E-B1FA-4ECBAB261CB5}" dt="2020-02-07T10:13:26.848" v="15" actId="47"/>
        <pc:sldMkLst>
          <pc:docMk/>
          <pc:sldMk cId="1198027389" sldId="316"/>
        </pc:sldMkLst>
      </pc:sldChg>
      <pc:sldChg chg="del">
        <pc:chgData name="Päivi Rissanen" userId="28689438-00ac-410b-9900-9a657df2a4eb" providerId="ADAL" clId="{7D91A4EB-76FF-478E-B1FA-4ECBAB261CB5}" dt="2020-02-07T10:13:33.411" v="20" actId="47"/>
        <pc:sldMkLst>
          <pc:docMk/>
          <pc:sldMk cId="1048101362" sldId="317"/>
        </pc:sldMkLst>
      </pc:sldChg>
      <pc:sldChg chg="del">
        <pc:chgData name="Päivi Rissanen" userId="28689438-00ac-410b-9900-9a657df2a4eb" providerId="ADAL" clId="{7D91A4EB-76FF-478E-B1FA-4ECBAB261CB5}" dt="2020-02-07T10:13:29.291" v="17" actId="47"/>
        <pc:sldMkLst>
          <pc:docMk/>
          <pc:sldMk cId="2834415737" sldId="318"/>
        </pc:sldMkLst>
      </pc:sldChg>
      <pc:sldChg chg="del">
        <pc:chgData name="Päivi Rissanen" userId="28689438-00ac-410b-9900-9a657df2a4eb" providerId="ADAL" clId="{7D91A4EB-76FF-478E-B1FA-4ECBAB261CB5}" dt="2020-02-07T10:13:31.940" v="19" actId="47"/>
        <pc:sldMkLst>
          <pc:docMk/>
          <pc:sldMk cId="2668272947" sldId="319"/>
        </pc:sldMkLst>
      </pc:sldChg>
      <pc:sldChg chg="del">
        <pc:chgData name="Päivi Rissanen" userId="28689438-00ac-410b-9900-9a657df2a4eb" providerId="ADAL" clId="{7D91A4EB-76FF-478E-B1FA-4ECBAB261CB5}" dt="2020-02-07T10:13:35.804" v="22" actId="47"/>
        <pc:sldMkLst>
          <pc:docMk/>
          <pc:sldMk cId="3555897991" sldId="323"/>
        </pc:sldMkLst>
      </pc:sldChg>
      <pc:sldChg chg="del">
        <pc:chgData name="Päivi Rissanen" userId="28689438-00ac-410b-9900-9a657df2a4eb" providerId="ADAL" clId="{7D91A4EB-76FF-478E-B1FA-4ECBAB261CB5}" dt="2020-02-07T10:13:25.527" v="14" actId="47"/>
        <pc:sldMkLst>
          <pc:docMk/>
          <pc:sldMk cId="622518998" sldId="329"/>
        </pc:sldMkLst>
      </pc:sldChg>
      <pc:sldChg chg="addSp delSp modSp mod">
        <pc:chgData name="Päivi Rissanen" userId="28689438-00ac-410b-9900-9a657df2a4eb" providerId="ADAL" clId="{7D91A4EB-76FF-478E-B1FA-4ECBAB261CB5}" dt="2020-02-07T10:14:59.859" v="76" actId="20577"/>
        <pc:sldMkLst>
          <pc:docMk/>
          <pc:sldMk cId="3853253861" sldId="331"/>
        </pc:sldMkLst>
        <pc:spChg chg="mod">
          <ac:chgData name="Päivi Rissanen" userId="28689438-00ac-410b-9900-9a657df2a4eb" providerId="ADAL" clId="{7D91A4EB-76FF-478E-B1FA-4ECBAB261CB5}" dt="2020-02-07T10:13:47.901" v="23"/>
          <ac:spMkLst>
            <pc:docMk/>
            <pc:sldMk cId="3853253861" sldId="331"/>
            <ac:spMk id="3" creationId="{20D41985-96F4-4C06-9FC8-9708F46D1B8D}"/>
          </ac:spMkLst>
        </pc:spChg>
        <pc:spChg chg="add del mod">
          <ac:chgData name="Päivi Rissanen" userId="28689438-00ac-410b-9900-9a657df2a4eb" providerId="ADAL" clId="{7D91A4EB-76FF-478E-B1FA-4ECBAB261CB5}" dt="2020-02-07T10:13:57.241" v="24"/>
          <ac:spMkLst>
            <pc:docMk/>
            <pc:sldMk cId="3853253861" sldId="331"/>
            <ac:spMk id="4" creationId="{56469D57-20BD-4C74-B003-E2EE06940129}"/>
          </ac:spMkLst>
        </pc:spChg>
        <pc:spChg chg="add mod">
          <ac:chgData name="Päivi Rissanen" userId="28689438-00ac-410b-9900-9a657df2a4eb" providerId="ADAL" clId="{7D91A4EB-76FF-478E-B1FA-4ECBAB261CB5}" dt="2020-02-07T10:14:59.859" v="76" actId="20577"/>
          <ac:spMkLst>
            <pc:docMk/>
            <pc:sldMk cId="3853253861" sldId="331"/>
            <ac:spMk id="5" creationId="{4DC46736-D35B-4B0D-95F1-70EFB0B7C246}"/>
          </ac:spMkLst>
        </pc:spChg>
        <pc:picChg chg="del">
          <ac:chgData name="Päivi Rissanen" userId="28689438-00ac-410b-9900-9a657df2a4eb" providerId="ADAL" clId="{7D91A4EB-76FF-478E-B1FA-4ECBAB261CB5}" dt="2020-02-07T10:13:03.880" v="1" actId="478"/>
          <ac:picMkLst>
            <pc:docMk/>
            <pc:sldMk cId="3853253861" sldId="331"/>
            <ac:picMk id="9" creationId="{81DED588-1D38-4645-90E8-46CE9B9F4A83}"/>
          </ac:picMkLst>
        </pc:picChg>
      </pc:sldChg>
      <pc:sldChg chg="del">
        <pc:chgData name="Päivi Rissanen" userId="28689438-00ac-410b-9900-9a657df2a4eb" providerId="ADAL" clId="{7D91A4EB-76FF-478E-B1FA-4ECBAB261CB5}" dt="2020-02-07T10:13:18.212" v="10" actId="47"/>
        <pc:sldMkLst>
          <pc:docMk/>
          <pc:sldMk cId="154935628" sldId="333"/>
        </pc:sldMkLst>
      </pc:sldChg>
      <pc:sldChg chg="del">
        <pc:chgData name="Päivi Rissanen" userId="28689438-00ac-410b-9900-9a657df2a4eb" providerId="ADAL" clId="{7D91A4EB-76FF-478E-B1FA-4ECBAB261CB5}" dt="2020-02-07T10:13:19.828" v="11" actId="47"/>
        <pc:sldMkLst>
          <pc:docMk/>
          <pc:sldMk cId="88733100" sldId="334"/>
        </pc:sldMkLst>
      </pc:sldChg>
      <pc:sldChg chg="del">
        <pc:chgData name="Päivi Rissanen" userId="28689438-00ac-410b-9900-9a657df2a4eb" providerId="ADAL" clId="{7D91A4EB-76FF-478E-B1FA-4ECBAB261CB5}" dt="2020-02-07T10:13:10.774" v="5" actId="47"/>
        <pc:sldMkLst>
          <pc:docMk/>
          <pc:sldMk cId="2332380817" sldId="336"/>
        </pc:sldMkLst>
      </pc:sldChg>
      <pc:sldChg chg="del">
        <pc:chgData name="Päivi Rissanen" userId="28689438-00ac-410b-9900-9a657df2a4eb" providerId="ADAL" clId="{7D91A4EB-76FF-478E-B1FA-4ECBAB261CB5}" dt="2020-02-07T10:13:09.911" v="4" actId="47"/>
        <pc:sldMkLst>
          <pc:docMk/>
          <pc:sldMk cId="3343020394" sldId="337"/>
        </pc:sldMkLst>
      </pc:sldChg>
      <pc:sldChg chg="del">
        <pc:chgData name="Päivi Rissanen" userId="28689438-00ac-410b-9900-9a657df2a4eb" providerId="ADAL" clId="{7D91A4EB-76FF-478E-B1FA-4ECBAB261CB5}" dt="2020-02-07T10:13:13.594" v="7" actId="47"/>
        <pc:sldMkLst>
          <pc:docMk/>
          <pc:sldMk cId="3989555773" sldId="338"/>
        </pc:sldMkLst>
      </pc:sldChg>
      <pc:sldChg chg="modSp mod">
        <pc:chgData name="Päivi Rissanen" userId="28689438-00ac-410b-9900-9a657df2a4eb" providerId="ADAL" clId="{7D91A4EB-76FF-478E-B1FA-4ECBAB261CB5}" dt="2020-02-07T10:16:13.520" v="176" actId="20577"/>
        <pc:sldMkLst>
          <pc:docMk/>
          <pc:sldMk cId="0" sldId="341"/>
        </pc:sldMkLst>
        <pc:spChg chg="mod">
          <ac:chgData name="Päivi Rissanen" userId="28689438-00ac-410b-9900-9a657df2a4eb" providerId="ADAL" clId="{7D91A4EB-76FF-478E-B1FA-4ECBAB261CB5}" dt="2020-02-07T10:15:31.500" v="137" actId="20577"/>
          <ac:spMkLst>
            <pc:docMk/>
            <pc:sldMk cId="0" sldId="341"/>
            <ac:spMk id="7" creationId="{00000000-0000-0000-0000-000000000000}"/>
          </ac:spMkLst>
        </pc:spChg>
        <pc:spChg chg="mod">
          <ac:chgData name="Päivi Rissanen" userId="28689438-00ac-410b-9900-9a657df2a4eb" providerId="ADAL" clId="{7D91A4EB-76FF-478E-B1FA-4ECBAB261CB5}" dt="2020-02-07T10:16:13.520" v="176" actId="20577"/>
          <ac:spMkLst>
            <pc:docMk/>
            <pc:sldMk cId="0" sldId="341"/>
            <ac:spMk id="8" creationId="{00000000-0000-0000-0000-000000000000}"/>
          </ac:spMkLst>
        </pc:spChg>
      </pc:sldChg>
      <pc:sldChg chg="del">
        <pc:chgData name="Päivi Rissanen" userId="28689438-00ac-410b-9900-9a657df2a4eb" providerId="ADAL" clId="{7D91A4EB-76FF-478E-B1FA-4ECBAB261CB5}" dt="2020-02-07T10:13:08.563" v="3" actId="47"/>
        <pc:sldMkLst>
          <pc:docMk/>
          <pc:sldMk cId="1452812008" sldId="343"/>
        </pc:sldMkLst>
      </pc:sldChg>
      <pc:sldChg chg="del">
        <pc:chgData name="Päivi Rissanen" userId="28689438-00ac-410b-9900-9a657df2a4eb" providerId="ADAL" clId="{7D91A4EB-76FF-478E-B1FA-4ECBAB261CB5}" dt="2020-02-07T10:13:07.048" v="2" actId="47"/>
        <pc:sldMkLst>
          <pc:docMk/>
          <pc:sldMk cId="4276553727" sldId="344"/>
        </pc:sldMkLst>
      </pc:sldChg>
      <pc:sldChg chg="del">
        <pc:chgData name="Päivi Rissanen" userId="28689438-00ac-410b-9900-9a657df2a4eb" providerId="ADAL" clId="{7D91A4EB-76FF-478E-B1FA-4ECBAB261CB5}" dt="2020-02-07T10:13:12.110" v="6" actId="47"/>
        <pc:sldMkLst>
          <pc:docMk/>
          <pc:sldMk cId="2279941263" sldId="345"/>
        </pc:sldMkLst>
      </pc:sldChg>
      <pc:sldChg chg="del">
        <pc:chgData name="Päivi Rissanen" userId="28689438-00ac-410b-9900-9a657df2a4eb" providerId="ADAL" clId="{7D91A4EB-76FF-478E-B1FA-4ECBAB261CB5}" dt="2020-02-07T10:13:34.572" v="21" actId="47"/>
        <pc:sldMkLst>
          <pc:docMk/>
          <pc:sldMk cId="320687018" sldId="347"/>
        </pc:sldMkLst>
      </pc:sldChg>
      <pc:sldChg chg="del">
        <pc:chgData name="Päivi Rissanen" userId="28689438-00ac-410b-9900-9a657df2a4eb" providerId="ADAL" clId="{7D91A4EB-76FF-478E-B1FA-4ECBAB261CB5}" dt="2020-02-07T10:13:28.206" v="16" actId="47"/>
        <pc:sldMkLst>
          <pc:docMk/>
          <pc:sldMk cId="932458574" sldId="348"/>
        </pc:sldMkLst>
      </pc:sldChg>
      <pc:sldChg chg="del">
        <pc:chgData name="Päivi Rissanen" userId="28689438-00ac-410b-9900-9a657df2a4eb" providerId="ADAL" clId="{7D91A4EB-76FF-478E-B1FA-4ECBAB261CB5}" dt="2020-02-07T10:13:22.477" v="12" actId="47"/>
        <pc:sldMkLst>
          <pc:docMk/>
          <pc:sldMk cId="4202061216" sldId="350"/>
        </pc:sldMkLst>
      </pc:sldChg>
      <pc:sldChg chg="del">
        <pc:chgData name="Päivi Rissanen" userId="28689438-00ac-410b-9900-9a657df2a4eb" providerId="ADAL" clId="{7D91A4EB-76FF-478E-B1FA-4ECBAB261CB5}" dt="2020-02-07T10:13:16.777" v="9" actId="47"/>
        <pc:sldMkLst>
          <pc:docMk/>
          <pc:sldMk cId="1392389807" sldId="351"/>
        </pc:sldMkLst>
      </pc:sldChg>
      <pc:sldMasterChg chg="delSldLayout">
        <pc:chgData name="Päivi Rissanen" userId="28689438-00ac-410b-9900-9a657df2a4eb" providerId="ADAL" clId="{7D91A4EB-76FF-478E-B1FA-4ECBAB261CB5}" dt="2020-02-07T10:13:30.572" v="18" actId="47"/>
        <pc:sldMasterMkLst>
          <pc:docMk/>
          <pc:sldMasterMk cId="0" sldId="2147483657"/>
        </pc:sldMasterMkLst>
        <pc:sldLayoutChg chg="del">
          <pc:chgData name="Päivi Rissanen" userId="28689438-00ac-410b-9900-9a657df2a4eb" providerId="ADAL" clId="{7D91A4EB-76FF-478E-B1FA-4ECBAB261CB5}" dt="2020-02-07T10:13:24.012" v="13" actId="47"/>
          <pc:sldLayoutMkLst>
            <pc:docMk/>
            <pc:sldMasterMk cId="0" sldId="2147483657"/>
            <pc:sldLayoutMk cId="87335919" sldId="2147483668"/>
          </pc:sldLayoutMkLst>
        </pc:sldLayoutChg>
        <pc:sldLayoutChg chg="del">
          <pc:chgData name="Päivi Rissanen" userId="28689438-00ac-410b-9900-9a657df2a4eb" providerId="ADAL" clId="{7D91A4EB-76FF-478E-B1FA-4ECBAB261CB5}" dt="2020-02-07T10:13:30.572" v="18" actId="47"/>
          <pc:sldLayoutMkLst>
            <pc:docMk/>
            <pc:sldMasterMk cId="0" sldId="2147483657"/>
            <pc:sldLayoutMk cId="2489840428" sldId="2147483669"/>
          </pc:sldLayoutMkLst>
        </pc:sldLayoutChg>
      </pc:sldMasterChg>
    </pc:docChg>
  </pc:docChgLst>
  <pc:docChgLst>
    <pc:chgData name="Päivi Rissanen" userId="28689438-00ac-410b-9900-9a657df2a4eb" providerId="ADAL" clId="{3A26BB7B-5522-4D80-A852-E855159DAB20}"/>
    <pc:docChg chg="undo custSel addSld modSld sldOrd">
      <pc:chgData name="Päivi Rissanen" userId="28689438-00ac-410b-9900-9a657df2a4eb" providerId="ADAL" clId="{3A26BB7B-5522-4D80-A852-E855159DAB20}" dt="2020-02-11T15:27:33.559" v="836" actId="6549"/>
      <pc:docMkLst>
        <pc:docMk/>
      </pc:docMkLst>
      <pc:sldChg chg="modSp mod">
        <pc:chgData name="Päivi Rissanen" userId="28689438-00ac-410b-9900-9a657df2a4eb" providerId="ADAL" clId="{3A26BB7B-5522-4D80-A852-E855159DAB20}" dt="2020-02-07T11:37:37.204" v="799" actId="20577"/>
        <pc:sldMkLst>
          <pc:docMk/>
          <pc:sldMk cId="3853253861" sldId="331"/>
        </pc:sldMkLst>
        <pc:spChg chg="mod">
          <ac:chgData name="Päivi Rissanen" userId="28689438-00ac-410b-9900-9a657df2a4eb" providerId="ADAL" clId="{3A26BB7B-5522-4D80-A852-E855159DAB20}" dt="2020-02-07T11:37:37.204" v="799" actId="20577"/>
          <ac:spMkLst>
            <pc:docMk/>
            <pc:sldMk cId="3853253861" sldId="331"/>
            <ac:spMk id="3" creationId="{20D41985-96F4-4C06-9FC8-9708F46D1B8D}"/>
          </ac:spMkLst>
        </pc:spChg>
      </pc:sldChg>
      <pc:sldChg chg="modSp mod">
        <pc:chgData name="Päivi Rissanen" userId="28689438-00ac-410b-9900-9a657df2a4eb" providerId="ADAL" clId="{3A26BB7B-5522-4D80-A852-E855159DAB20}" dt="2020-02-11T15:25:06.630" v="809" actId="20577"/>
        <pc:sldMkLst>
          <pc:docMk/>
          <pc:sldMk cId="0" sldId="341"/>
        </pc:sldMkLst>
        <pc:spChg chg="mod">
          <ac:chgData name="Päivi Rissanen" userId="28689438-00ac-410b-9900-9a657df2a4eb" providerId="ADAL" clId="{3A26BB7B-5522-4D80-A852-E855159DAB20}" dt="2020-02-11T15:25:06.630" v="809" actId="20577"/>
          <ac:spMkLst>
            <pc:docMk/>
            <pc:sldMk cId="0" sldId="341"/>
            <ac:spMk id="7" creationId="{00000000-0000-0000-0000-000000000000}"/>
          </ac:spMkLst>
        </pc:spChg>
        <pc:spChg chg="mod">
          <ac:chgData name="Päivi Rissanen" userId="28689438-00ac-410b-9900-9a657df2a4eb" providerId="ADAL" clId="{3A26BB7B-5522-4D80-A852-E855159DAB20}" dt="2020-02-11T08:02:43.847" v="803" actId="20577"/>
          <ac:spMkLst>
            <pc:docMk/>
            <pc:sldMk cId="0" sldId="341"/>
            <ac:spMk id="8" creationId="{00000000-0000-0000-0000-000000000000}"/>
          </ac:spMkLst>
        </pc:spChg>
      </pc:sldChg>
      <pc:sldChg chg="delSp modSp add mod ord">
        <pc:chgData name="Päivi Rissanen" userId="28689438-00ac-410b-9900-9a657df2a4eb" providerId="ADAL" clId="{3A26BB7B-5522-4D80-A852-E855159DAB20}" dt="2020-02-11T15:27:33.559" v="836" actId="6549"/>
        <pc:sldMkLst>
          <pc:docMk/>
          <pc:sldMk cId="1771248965" sldId="342"/>
        </pc:sldMkLst>
        <pc:spChg chg="mod">
          <ac:chgData name="Päivi Rissanen" userId="28689438-00ac-410b-9900-9a657df2a4eb" providerId="ADAL" clId="{3A26BB7B-5522-4D80-A852-E855159DAB20}" dt="2020-02-07T11:15:53.168" v="431" actId="20577"/>
          <ac:spMkLst>
            <pc:docMk/>
            <pc:sldMk cId="1771248965" sldId="342"/>
            <ac:spMk id="2" creationId="{22A7C99E-48EE-4AC1-82F8-8D92ED31B640}"/>
          </ac:spMkLst>
        </pc:spChg>
        <pc:spChg chg="mod">
          <ac:chgData name="Päivi Rissanen" userId="28689438-00ac-410b-9900-9a657df2a4eb" providerId="ADAL" clId="{3A26BB7B-5522-4D80-A852-E855159DAB20}" dt="2020-02-11T15:27:33.559" v="836" actId="6549"/>
          <ac:spMkLst>
            <pc:docMk/>
            <pc:sldMk cId="1771248965" sldId="342"/>
            <ac:spMk id="3" creationId="{2D23117D-A0D1-4E5E-B911-D54CF4C0ED0D}"/>
          </ac:spMkLst>
        </pc:spChg>
        <pc:spChg chg="del">
          <ac:chgData name="Päivi Rissanen" userId="28689438-00ac-410b-9900-9a657df2a4eb" providerId="ADAL" clId="{3A26BB7B-5522-4D80-A852-E855159DAB20}" dt="2020-02-11T15:26:02.997" v="823" actId="478"/>
          <ac:spMkLst>
            <pc:docMk/>
            <pc:sldMk cId="1771248965" sldId="342"/>
            <ac:spMk id="5" creationId="{B04ED00F-859F-47B9-B19F-F45B3E0351F7}"/>
          </ac:spMkLst>
        </pc:spChg>
      </pc:sldChg>
      <pc:sldChg chg="delSp modSp add mod">
        <pc:chgData name="Päivi Rissanen" userId="28689438-00ac-410b-9900-9a657df2a4eb" providerId="ADAL" clId="{3A26BB7B-5522-4D80-A852-E855159DAB20}" dt="2020-02-11T15:25:40.083" v="821" actId="20577"/>
        <pc:sldMkLst>
          <pc:docMk/>
          <pc:sldMk cId="541515223" sldId="343"/>
        </pc:sldMkLst>
        <pc:spChg chg="mod">
          <ac:chgData name="Päivi Rissanen" userId="28689438-00ac-410b-9900-9a657df2a4eb" providerId="ADAL" clId="{3A26BB7B-5522-4D80-A852-E855159DAB20}" dt="2020-02-07T11:16:12.747" v="436" actId="20577"/>
          <ac:spMkLst>
            <pc:docMk/>
            <pc:sldMk cId="541515223" sldId="343"/>
            <ac:spMk id="2" creationId="{69193288-0147-4C34-9DE2-644B319EA8CF}"/>
          </ac:spMkLst>
        </pc:spChg>
        <pc:spChg chg="mod">
          <ac:chgData name="Päivi Rissanen" userId="28689438-00ac-410b-9900-9a657df2a4eb" providerId="ADAL" clId="{3A26BB7B-5522-4D80-A852-E855159DAB20}" dt="2020-02-11T15:25:40.083" v="821" actId="20577"/>
          <ac:spMkLst>
            <pc:docMk/>
            <pc:sldMk cId="541515223" sldId="343"/>
            <ac:spMk id="3" creationId="{77B14CEB-6507-4276-AFEC-65E78E71DCF9}"/>
          </ac:spMkLst>
        </pc:spChg>
        <pc:spChg chg="del mod">
          <ac:chgData name="Päivi Rissanen" userId="28689438-00ac-410b-9900-9a657df2a4eb" providerId="ADAL" clId="{3A26BB7B-5522-4D80-A852-E855159DAB20}" dt="2020-02-11T08:02:59.770" v="805" actId="478"/>
          <ac:spMkLst>
            <pc:docMk/>
            <pc:sldMk cId="541515223" sldId="343"/>
            <ac:spMk id="5" creationId="{60B8FFFF-51B4-4668-82D3-0CE43AE8ABA5}"/>
          </ac:spMkLst>
        </pc:spChg>
      </pc:sldChg>
      <pc:sldChg chg="delSp modSp add mod">
        <pc:chgData name="Päivi Rissanen" userId="28689438-00ac-410b-9900-9a657df2a4eb" providerId="ADAL" clId="{3A26BB7B-5522-4D80-A852-E855159DAB20}" dt="2020-02-11T15:27:02.021" v="832" actId="1076"/>
        <pc:sldMkLst>
          <pc:docMk/>
          <pc:sldMk cId="1126117085" sldId="344"/>
        </pc:sldMkLst>
        <pc:spChg chg="mod">
          <ac:chgData name="Päivi Rissanen" userId="28689438-00ac-410b-9900-9a657df2a4eb" providerId="ADAL" clId="{3A26BB7B-5522-4D80-A852-E855159DAB20}" dt="2020-02-07T10:56:49.384" v="5"/>
          <ac:spMkLst>
            <pc:docMk/>
            <pc:sldMk cId="1126117085" sldId="344"/>
            <ac:spMk id="2" creationId="{990457CC-B198-4F61-90FF-4198DDFCEB76}"/>
          </ac:spMkLst>
        </pc:spChg>
        <pc:spChg chg="mod">
          <ac:chgData name="Päivi Rissanen" userId="28689438-00ac-410b-9900-9a657df2a4eb" providerId="ADAL" clId="{3A26BB7B-5522-4D80-A852-E855159DAB20}" dt="2020-02-11T15:27:02.021" v="832" actId="1076"/>
          <ac:spMkLst>
            <pc:docMk/>
            <pc:sldMk cId="1126117085" sldId="344"/>
            <ac:spMk id="3" creationId="{535612F2-8D21-45B9-9FFB-45415E4F0855}"/>
          </ac:spMkLst>
        </pc:spChg>
        <pc:spChg chg="del">
          <ac:chgData name="Päivi Rissanen" userId="28689438-00ac-410b-9900-9a657df2a4eb" providerId="ADAL" clId="{3A26BB7B-5522-4D80-A852-E855159DAB20}" dt="2020-02-11T08:03:13.895" v="807" actId="478"/>
          <ac:spMkLst>
            <pc:docMk/>
            <pc:sldMk cId="1126117085" sldId="344"/>
            <ac:spMk id="5" creationId="{9407166A-F095-4AD0-ABDD-98EAF9213A69}"/>
          </ac:spMkLst>
        </pc:spChg>
      </pc:sldChg>
      <pc:sldChg chg="delSp modSp add mod">
        <pc:chgData name="Päivi Rissanen" userId="28689438-00ac-410b-9900-9a657df2a4eb" providerId="ADAL" clId="{3A26BB7B-5522-4D80-A852-E855159DAB20}" dt="2020-02-11T08:03:19.737" v="808" actId="478"/>
        <pc:sldMkLst>
          <pc:docMk/>
          <pc:sldMk cId="3577831920" sldId="345"/>
        </pc:sldMkLst>
        <pc:spChg chg="mod">
          <ac:chgData name="Päivi Rissanen" userId="28689438-00ac-410b-9900-9a657df2a4eb" providerId="ADAL" clId="{3A26BB7B-5522-4D80-A852-E855159DAB20}" dt="2020-02-07T11:09:02.497" v="148" actId="20577"/>
          <ac:spMkLst>
            <pc:docMk/>
            <pc:sldMk cId="3577831920" sldId="345"/>
            <ac:spMk id="2" creationId="{D375D1E4-A79F-4C2D-8579-3F3973D8AF83}"/>
          </ac:spMkLst>
        </pc:spChg>
        <pc:spChg chg="mod">
          <ac:chgData name="Päivi Rissanen" userId="28689438-00ac-410b-9900-9a657df2a4eb" providerId="ADAL" clId="{3A26BB7B-5522-4D80-A852-E855159DAB20}" dt="2020-02-07T11:33:28.321" v="712" actId="20577"/>
          <ac:spMkLst>
            <pc:docMk/>
            <pc:sldMk cId="3577831920" sldId="345"/>
            <ac:spMk id="3" creationId="{508AA0FF-20BE-4BBF-BE60-208337C80FB5}"/>
          </ac:spMkLst>
        </pc:spChg>
        <pc:spChg chg="del">
          <ac:chgData name="Päivi Rissanen" userId="28689438-00ac-410b-9900-9a657df2a4eb" providerId="ADAL" clId="{3A26BB7B-5522-4D80-A852-E855159DAB20}" dt="2020-02-11T08:03:19.737" v="808" actId="478"/>
          <ac:spMkLst>
            <pc:docMk/>
            <pc:sldMk cId="3577831920" sldId="345"/>
            <ac:spMk id="5" creationId="{58D8AB2F-5D5D-42DE-A116-31694CFBF877}"/>
          </ac:spMkLst>
        </pc:spChg>
      </pc:sldChg>
      <pc:sldChg chg="delSp modSp add mod">
        <pc:chgData name="Päivi Rissanen" userId="28689438-00ac-410b-9900-9a657df2a4eb" providerId="ADAL" clId="{3A26BB7B-5522-4D80-A852-E855159DAB20}" dt="2020-02-11T15:26:09.249" v="824" actId="478"/>
        <pc:sldMkLst>
          <pc:docMk/>
          <pc:sldMk cId="4180669046" sldId="346"/>
        </pc:sldMkLst>
        <pc:spChg chg="mod">
          <ac:chgData name="Päivi Rissanen" userId="28689438-00ac-410b-9900-9a657df2a4eb" providerId="ADAL" clId="{3A26BB7B-5522-4D80-A852-E855159DAB20}" dt="2020-02-07T11:16:49.325" v="440" actId="20577"/>
          <ac:spMkLst>
            <pc:docMk/>
            <pc:sldMk cId="4180669046" sldId="346"/>
            <ac:spMk id="2" creationId="{1202CEED-588C-4759-842B-EFBF507D364F}"/>
          </ac:spMkLst>
        </pc:spChg>
        <pc:spChg chg="mod">
          <ac:chgData name="Päivi Rissanen" userId="28689438-00ac-410b-9900-9a657df2a4eb" providerId="ADAL" clId="{3A26BB7B-5522-4D80-A852-E855159DAB20}" dt="2020-02-07T11:32:53.592" v="701" actId="20577"/>
          <ac:spMkLst>
            <pc:docMk/>
            <pc:sldMk cId="4180669046" sldId="346"/>
            <ac:spMk id="3" creationId="{C75B1658-C931-402C-9BC0-AA75F8326CFC}"/>
          </ac:spMkLst>
        </pc:spChg>
        <pc:spChg chg="del">
          <ac:chgData name="Päivi Rissanen" userId="28689438-00ac-410b-9900-9a657df2a4eb" providerId="ADAL" clId="{3A26BB7B-5522-4D80-A852-E855159DAB20}" dt="2020-02-11T15:26:09.249" v="824" actId="478"/>
          <ac:spMkLst>
            <pc:docMk/>
            <pc:sldMk cId="4180669046" sldId="346"/>
            <ac:spMk id="5" creationId="{B714B07B-5751-4F92-A915-E081A254BED2}"/>
          </ac:spMkLst>
        </pc:spChg>
      </pc:sldChg>
      <pc:sldChg chg="delSp modSp add mod ord">
        <pc:chgData name="Päivi Rissanen" userId="28689438-00ac-410b-9900-9a657df2a4eb" providerId="ADAL" clId="{3A26BB7B-5522-4D80-A852-E855159DAB20}" dt="2020-02-11T15:26:47.387" v="831" actId="6549"/>
        <pc:sldMkLst>
          <pc:docMk/>
          <pc:sldMk cId="2831524405" sldId="347"/>
        </pc:sldMkLst>
        <pc:spChg chg="mod">
          <ac:chgData name="Päivi Rissanen" userId="28689438-00ac-410b-9900-9a657df2a4eb" providerId="ADAL" clId="{3A26BB7B-5522-4D80-A852-E855159DAB20}" dt="2020-02-07T11:33:41.425" v="713" actId="20577"/>
          <ac:spMkLst>
            <pc:docMk/>
            <pc:sldMk cId="2831524405" sldId="347"/>
            <ac:spMk id="2" creationId="{B35CD1C9-644D-4D9B-B05A-941D76779D31}"/>
          </ac:spMkLst>
        </pc:spChg>
        <pc:spChg chg="mod">
          <ac:chgData name="Päivi Rissanen" userId="28689438-00ac-410b-9900-9a657df2a4eb" providerId="ADAL" clId="{3A26BB7B-5522-4D80-A852-E855159DAB20}" dt="2020-02-11T15:26:47.387" v="831" actId="6549"/>
          <ac:spMkLst>
            <pc:docMk/>
            <pc:sldMk cId="2831524405" sldId="347"/>
            <ac:spMk id="3" creationId="{71983D1D-4239-40EF-A6BF-A34EE2B789BA}"/>
          </ac:spMkLst>
        </pc:spChg>
        <pc:spChg chg="del">
          <ac:chgData name="Päivi Rissanen" userId="28689438-00ac-410b-9900-9a657df2a4eb" providerId="ADAL" clId="{3A26BB7B-5522-4D80-A852-E855159DAB20}" dt="2020-02-11T08:03:08.670" v="806" actId="478"/>
          <ac:spMkLst>
            <pc:docMk/>
            <pc:sldMk cId="2831524405" sldId="347"/>
            <ac:spMk id="5" creationId="{E20D0379-2B61-4131-84FF-AE7DAD8ED4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62EC5-578B-4A9C-A38A-7DF582604A86}" type="datetimeFigureOut">
              <a:rPr lang="fi-FI" smtClean="0"/>
              <a:pPr/>
              <a:t>2.9.2020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2CD9-F350-4165-AB42-8343341773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31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kans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26904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6838"/>
            <a:ext cx="144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2.9.2020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38846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pic>
        <p:nvPicPr>
          <p:cNvPr id="14" name="Kuva 8" descr="VipuvoimaaEU_2014_2020_rgb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5" name="Picture 14" descr="EU_EAKR_ESR_FI_vertical_20mm_rgb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ekstidia: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9E0-AE4D-47F9-9DDE-55B177305E0F}" type="datetime1">
              <a:rPr lang="fi-FI" smtClean="0"/>
              <a:pPr/>
              <a:t>2.9.2020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  <p:pic>
        <p:nvPicPr>
          <p:cNvPr id="10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8000"/>
            <a:ext cx="1440000" cy="252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2.9.2020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40000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1322086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20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sp>
        <p:nvSpPr>
          <p:cNvPr id="21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logo</a:t>
            </a:r>
          </a:p>
        </p:txBody>
      </p:sp>
      <p:pic>
        <p:nvPicPr>
          <p:cNvPr id="15" name="Picture 14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  <p:pic>
        <p:nvPicPr>
          <p:cNvPr id="17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rillinen 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2.9.2020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uvadia: tumm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valk_kehys_j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2.9.2020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valk_kehys_tumma_teksti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2.9.2020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000" y="1584000"/>
            <a:ext cx="8064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E926D19E-78B6-4D02-8772-4056A94F9977}" type="datetime1">
              <a:rPr lang="fi-FI" smtClean="0"/>
              <a:pPr/>
              <a:t>2.9.2020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  <p:pic>
        <p:nvPicPr>
          <p:cNvPr id="12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3924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6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11C6-550F-476F-A8E9-87059F984CC5}" type="datetime1">
              <a:rPr lang="fi-FI" smtClean="0"/>
              <a:pPr/>
              <a:t>2.9.2020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Etunimi Sukunimi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dia: yksip. väliotsiko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448" cy="360000"/>
          </a:xfrm>
        </p:spPr>
        <p:txBody>
          <a:bodyPr wrap="square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8064448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FA39-4A70-4416-BD6A-317A14324BE2}" type="datetime1">
              <a:rPr lang="fi-FI" smtClean="0"/>
              <a:pPr/>
              <a:t>2.9.2020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  <p:pic>
        <p:nvPicPr>
          <p:cNvPr id="13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TEM_RR_PPT-taustat_RGB_harmaa_kehys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5EEE-C8B3-43A5-8984-4E9E998B8BE3}" type="datetime1">
              <a:rPr lang="fi-FI" smtClean="0"/>
              <a:pPr/>
              <a:t>2.9.2020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EU_EAKR_ESR_FI_vertical_20mm_rg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  <p:pic>
        <p:nvPicPr>
          <p:cNvPr id="11" name="Kuva 8" descr="VipuvoimaaEU_2014_2020_rgb-0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612000"/>
            <a:ext cx="806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666284" y="630932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1B48D5-7DCF-4B12-8FC3-76BB2D33A198}" type="datetime1">
              <a:rPr lang="fi-FI" smtClean="0"/>
              <a:pPr/>
              <a:t>2.9.2020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54030" y="6309320"/>
            <a:ext cx="19800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89137" y="6309320"/>
            <a:ext cx="4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59" r:id="rId3"/>
    <p:sldLayoutId id="2147483665" r:id="rId4"/>
    <p:sldLayoutId id="2147483667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680704" y="1232037"/>
            <a:ext cx="7772400" cy="1470025"/>
          </a:xfrm>
        </p:spPr>
        <p:txBody>
          <a:bodyPr/>
          <a:lstStyle/>
          <a:p>
            <a:r>
              <a:rPr lang="fi-FI" dirty="0"/>
              <a:t>Kommenttipuheenvuoro: Mielenterveysstrategia</a:t>
            </a:r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>
          <a:xfrm>
            <a:off x="1326904" y="2902286"/>
            <a:ext cx="6485456" cy="1102778"/>
          </a:xfrm>
        </p:spPr>
        <p:txBody>
          <a:bodyPr/>
          <a:lstStyle/>
          <a:p>
            <a:r>
              <a:rPr lang="fi-FI" b="0" dirty="0">
                <a:solidFill>
                  <a:schemeClr val="tx1"/>
                </a:solidFill>
              </a:rPr>
              <a:t>Päivi Rissanen</a:t>
            </a:r>
          </a:p>
          <a:p>
            <a:r>
              <a:rPr lang="fi-FI" b="0" dirty="0">
                <a:solidFill>
                  <a:schemeClr val="tx1"/>
                </a:solidFill>
              </a:rPr>
              <a:t>Kehittäjä-sosiaalityöntekijä, VTT</a:t>
            </a:r>
          </a:p>
          <a:p>
            <a:r>
              <a:rPr lang="fi-FI" b="0" dirty="0">
                <a:solidFill>
                  <a:schemeClr val="tx1"/>
                </a:solidFill>
              </a:rPr>
              <a:t>Mielenterveyden keskusliitto</a:t>
            </a:r>
          </a:p>
          <a:p>
            <a:r>
              <a:rPr lang="fi-FI" b="0" dirty="0">
                <a:solidFill>
                  <a:schemeClr val="tx1"/>
                </a:solidFill>
              </a:rPr>
              <a:t>Recovery toimintaorientaatio mielenterveyspalveluissa –hanke</a:t>
            </a:r>
          </a:p>
          <a:p>
            <a:r>
              <a:rPr lang="fi-FI" b="0" dirty="0">
                <a:solidFill>
                  <a:schemeClr val="tx1"/>
                </a:solidFill>
              </a:rPr>
              <a:t>12.2.2020 Rovaniemi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ysClr val="windowText" lastClr="000000"/>
              </a:solidFill>
            </a:endParaRPr>
          </a:p>
          <a:p>
            <a:endParaRPr lang="fi-FI" dirty="0"/>
          </a:p>
        </p:txBody>
      </p:sp>
      <p:pic>
        <p:nvPicPr>
          <p:cNvPr id="10" name="Kuvan paikkamerkki 9" descr="Mielenterveyden keskusliitto" title="Logo">
            <a:extLst>
              <a:ext uri="{FF2B5EF4-FFF2-40B4-BE49-F238E27FC236}">
                <a16:creationId xmlns:a16="http://schemas.microsoft.com/office/drawing/2014/main" id="{4089C27C-B1C1-41AD-9CBF-B0793B83F80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6" b="11476"/>
          <a:stretch>
            <a:fillRect/>
          </a:stretch>
        </p:blipFill>
        <p:spPr>
          <a:xfrm>
            <a:off x="2195513" y="5794375"/>
            <a:ext cx="2941637" cy="719138"/>
          </a:xfrm>
        </p:spPr>
      </p:pic>
      <p:pic>
        <p:nvPicPr>
          <p:cNvPr id="14" name="Kuva 13" descr="Recovery-toimintaorientaatio mielenterveyspalveluissa" title="Logo">
            <a:extLst>
              <a:ext uri="{FF2B5EF4-FFF2-40B4-BE49-F238E27FC236}">
                <a16:creationId xmlns:a16="http://schemas.microsoft.com/office/drawing/2014/main" id="{63636C26-7AB8-49F1-8327-99092404B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5" y="5308097"/>
            <a:ext cx="1232037" cy="12320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4DC46736-D35B-4B0D-95F1-70EFB0B7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Mielenterveysstrategian painopisteet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D41985-96F4-4C06-9FC8-9708F46D1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1. Mielenterveys pääomana,</a:t>
            </a:r>
          </a:p>
          <a:p>
            <a:pPr marL="0" indent="0">
              <a:buNone/>
            </a:pPr>
            <a:r>
              <a:rPr lang="fi-FI" dirty="0"/>
              <a:t>2. Lasten ja nuorten mielenterveys,</a:t>
            </a:r>
          </a:p>
          <a:p>
            <a:pPr marL="0" indent="0">
              <a:buNone/>
            </a:pPr>
            <a:r>
              <a:rPr lang="fi-FI" dirty="0"/>
              <a:t>3. Mielenterveysoikeudet,</a:t>
            </a:r>
          </a:p>
          <a:p>
            <a:pPr marL="0" indent="0">
              <a:buNone/>
            </a:pPr>
            <a:r>
              <a:rPr lang="fi-FI" dirty="0"/>
              <a:t>4. Tarpeenmukaiset laaja-alaiset palvelut,</a:t>
            </a:r>
          </a:p>
          <a:p>
            <a:pPr marL="0" indent="0">
              <a:buNone/>
            </a:pPr>
            <a:r>
              <a:rPr lang="fi-FI" dirty="0"/>
              <a:t>5. Mielenterveysjohtaminen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(Kansallinen mielenterveysstrategia ja itsemurhien ehkäisyohjelma vuosille 2020–2030)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B9E5540-C0E0-47B8-831B-036918FC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325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193288-0147-4C34-9DE2-644B319EA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Mielenterveys pääomana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B14CEB-6507-4276-AFEC-65E78E71D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00000"/>
            <a:ext cx="8064000" cy="4140000"/>
          </a:xfrm>
        </p:spPr>
        <p:txBody>
          <a:bodyPr/>
          <a:lstStyle/>
          <a:p>
            <a:r>
              <a:rPr lang="fi-FI" dirty="0"/>
              <a:t>Mielenterveys on yksilön, perheiden, yhteisöjen ja yhteiskunnan pääomaa</a:t>
            </a:r>
          </a:p>
          <a:p>
            <a:r>
              <a:rPr lang="fi-FI" dirty="0"/>
              <a:t>Kaikissa elämän vaiheissa</a:t>
            </a:r>
          </a:p>
          <a:p>
            <a:r>
              <a:rPr lang="fi-FI" dirty="0"/>
              <a:t>Opiskelu ja työ, arkiympäristöt, yhteisöt ja vapaa-aika</a:t>
            </a:r>
          </a:p>
          <a:p>
            <a:r>
              <a:rPr lang="fi-FI" dirty="0"/>
              <a:t>Yhteiskunnan ja ympäristön muutokset</a:t>
            </a:r>
          </a:p>
          <a:p>
            <a:r>
              <a:rPr lang="fi-FI" dirty="0"/>
              <a:t>Yleisen kansanterveydellisen näkökulman lisäksi otetaan huomioon vähemmistöryhmät, kielelliset ja kulttuuriset ryhmät.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0CA795-3D5B-4024-B618-06DB2909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2.9.2020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BD8F0D-BE6F-4585-AE08-5DFCA54C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151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A7C99E-48EE-4AC1-82F8-8D92ED31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Lasten ja nuorten mielenterveys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23117D-A0D1-4E5E-B911-D54CF4C0E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96752"/>
            <a:ext cx="8064000" cy="4140000"/>
          </a:xfrm>
        </p:spPr>
        <p:txBody>
          <a:bodyPr/>
          <a:lstStyle/>
          <a:p>
            <a:r>
              <a:rPr lang="fi-FI" dirty="0"/>
              <a:t>Luodaan edellytykset turvalliselle elämälle</a:t>
            </a:r>
          </a:p>
          <a:p>
            <a:r>
              <a:rPr lang="fi-FI" dirty="0"/>
              <a:t>Turvataan yhtäläiset mahdollisuudet hyvään itsetuntoon ja mielenterveystaitoihin, oppimiseen ja onnistumisen kokemuksiin,</a:t>
            </a:r>
          </a:p>
          <a:p>
            <a:r>
              <a:rPr lang="fi-FI" dirty="0"/>
              <a:t>Annetaan jokaiselle yhtäläinen mahdollisuus osallistua turvallisiin ja kehitystä edistäviin harrastuksiin</a:t>
            </a:r>
          </a:p>
          <a:p>
            <a:r>
              <a:rPr lang="fi-FI" dirty="0"/>
              <a:t>Turvataan haavoittuvassa asemassa tai elämäntilanteessa olevien oikeudet</a:t>
            </a:r>
          </a:p>
          <a:p>
            <a:r>
              <a:rPr lang="fi-FI" dirty="0"/>
              <a:t>Vähennetään lapsiperheköyhyyttä</a:t>
            </a:r>
          </a:p>
          <a:p>
            <a:r>
              <a:rPr lang="fi-FI" dirty="0"/>
              <a:t>Vähennetään lasten ja </a:t>
            </a:r>
            <a:r>
              <a:rPr lang="fi-FI"/>
              <a:t>nuorten syrjäytymistä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5F9E3B-A841-4494-9A88-A29FC7C4C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2.9.2020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23B5F6-E5DB-4D50-882C-00A50E15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124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5CD1C9-644D-4D9B-B05A-941D7677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37" y="391340"/>
            <a:ext cx="8064000" cy="900000"/>
          </a:xfrm>
        </p:spPr>
        <p:txBody>
          <a:bodyPr/>
          <a:lstStyle/>
          <a:p>
            <a:r>
              <a:rPr lang="fi-FI" dirty="0"/>
              <a:t>Mielenterveysoikeudet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983D1D-4239-40EF-A6BF-A34EE2B78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96752"/>
            <a:ext cx="8064000" cy="5112568"/>
          </a:xfrm>
        </p:spPr>
        <p:txBody>
          <a:bodyPr/>
          <a:lstStyle/>
          <a:p>
            <a:r>
              <a:rPr lang="fi-FI" dirty="0"/>
              <a:t>Oikeus vaikuttaa: kansalaisena, päätöksenteon osapuolena, vertaistoimijana ja kokemusasiantuntijana</a:t>
            </a:r>
          </a:p>
          <a:p>
            <a:r>
              <a:rPr lang="fi-FI" dirty="0"/>
              <a:t>Hyvä ja vaikuttava hoito </a:t>
            </a:r>
          </a:p>
          <a:p>
            <a:r>
              <a:rPr lang="fi-FI" dirty="0"/>
              <a:t>Ihmisarvon ja perus- ja ihmisoikeuksien kunnioitus</a:t>
            </a:r>
          </a:p>
          <a:p>
            <a:r>
              <a:rPr lang="fi-FI" dirty="0"/>
              <a:t>Hyväksytyksi tuleminen ja syrjimättömyys</a:t>
            </a:r>
          </a:p>
          <a:p>
            <a:r>
              <a:rPr lang="fi-FI" dirty="0"/>
              <a:t>Oikeus määritellä asiat, jotka auttavat selviytymään arjessa ja saada siihen tarvittava tuki</a:t>
            </a:r>
          </a:p>
          <a:p>
            <a:r>
              <a:rPr lang="fi-FI" dirty="0"/>
              <a:t>Asuminen, opinnot, työ, toimeentulo ja sosiaalinen osallisuus</a:t>
            </a:r>
          </a:p>
          <a:p>
            <a:r>
              <a:rPr lang="fi-FI" dirty="0"/>
              <a:t>Kansalliskielet ja muut Suomessa puhutut kielet sekä riittävä tulkkaus- ja käännösapu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B0A507-4836-4974-A4EE-4817D37C9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2.9.2020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B7D895D-787D-4935-9E9C-5916538AA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152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02CEED-588C-4759-842B-EFBF507D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Mielenterveysoikeudet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5B1658-C931-402C-9BC0-AA75F8326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Mielenterveysoikeuksien toteutuminen suojaa kaikkien mielenterveyttä. </a:t>
            </a:r>
          </a:p>
          <a:p>
            <a:r>
              <a:rPr lang="fi-FI" dirty="0"/>
              <a:t>Mielenterveyspalveluissa on kiinnitettävä erityistä huomiota mielenterveysoikeuksien toteutumiseen.</a:t>
            </a:r>
          </a:p>
          <a:p>
            <a:r>
              <a:rPr lang="fi-FI" dirty="0"/>
              <a:t>Mielenterveysoikeuksien saavuttamiseksi tarvitaan työtä ennakkoluulojen, virheellisten käsitysten ja vastakkainasettelun voittamiseksi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2138CA-EEBB-4635-8737-E8AF7B880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2.9.2020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F3422A-B7AB-46F0-85F5-C7D75D7E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066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0457CC-B198-4F61-90FF-4198DDFC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Ihmisten tarpeiden mukaiset, laaja-alaiset palvelut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5612F2-8D21-45B9-9FFB-45415E4F0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63" y="1359000"/>
            <a:ext cx="8064000" cy="4140000"/>
          </a:xfrm>
        </p:spPr>
        <p:txBody>
          <a:bodyPr/>
          <a:lstStyle/>
          <a:p>
            <a:r>
              <a:rPr lang="fi-FI" dirty="0"/>
              <a:t>Asiakaslähtöisiä, ikä- ja kehitysvaiheeseen sopivia </a:t>
            </a:r>
          </a:p>
          <a:p>
            <a:r>
              <a:rPr lang="fi-FI" dirty="0"/>
              <a:t>Palvelun käyttäjät kokevat soveltuviksi</a:t>
            </a:r>
          </a:p>
          <a:p>
            <a:r>
              <a:rPr lang="fi-FI" dirty="0"/>
              <a:t>Saavutettavia, oikea-aikaisia, laadukkaita ja vaikuttavia</a:t>
            </a:r>
          </a:p>
          <a:p>
            <a:r>
              <a:rPr lang="fi-FI" dirty="0"/>
              <a:t>Joustavia, yhteen sovitettavia ja jatkuvuutta tukevia</a:t>
            </a:r>
          </a:p>
          <a:p>
            <a:r>
              <a:rPr lang="fi-FI" dirty="0"/>
              <a:t>Edistävät kuntoutumista,</a:t>
            </a:r>
          </a:p>
          <a:p>
            <a:r>
              <a:rPr lang="fi-FI" dirty="0"/>
              <a:t>Noudattavat yhdenvertaisuusperiaatetta</a:t>
            </a:r>
          </a:p>
          <a:p>
            <a:r>
              <a:rPr lang="fi-FI" dirty="0"/>
              <a:t>Omaiset ja läheiset voimavarana ja tuen tarvitsijoina</a:t>
            </a:r>
          </a:p>
          <a:p>
            <a:r>
              <a:rPr lang="fi-FI" dirty="0"/>
              <a:t>Fyysisen terveyden hoito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65D181-9AD2-4277-8676-2E4E4E0B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2.9.2020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967F2A-3D85-4B7F-9C2C-C29155209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611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75D1E4-A79F-4C2D-8579-3F3973D8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Mielenterveysjohtaminen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8AA0FF-20BE-4BBF-BE60-208337C80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64" y="1359000"/>
            <a:ext cx="8280472" cy="4140000"/>
          </a:xfrm>
        </p:spPr>
        <p:txBody>
          <a:bodyPr/>
          <a:lstStyle/>
          <a:p>
            <a:r>
              <a:rPr lang="fi-FI" dirty="0"/>
              <a:t>Mielenterveys sisältyy kaikkeen johtamiseen.</a:t>
            </a:r>
          </a:p>
          <a:p>
            <a:r>
              <a:rPr lang="fi-FI" dirty="0"/>
              <a:t>Suunnitelmallinen kokonaisuus,  ylittää hallinnolliset rajat</a:t>
            </a:r>
          </a:p>
          <a:p>
            <a:r>
              <a:rPr lang="fi-FI" dirty="0"/>
              <a:t>Johtaminen sopeuttaa organisaatiot ja niiden toiminnat mielenterveyteen vaikuttaviin ajankohtaisiin ilmiöihin ja talouden realiteetteihin sekä valmistelee ne kohtaamaan tulevaisuuden haasteet.</a:t>
            </a:r>
          </a:p>
          <a:p>
            <a:r>
              <a:rPr lang="fi-FI" dirty="0"/>
              <a:t>Tukeutuu ajantasaiseen tietoon ja teknologiaan </a:t>
            </a:r>
          </a:p>
          <a:p>
            <a:r>
              <a:rPr lang="fi-FI" dirty="0"/>
              <a:t>Tutkimustieto ja indikaattorit</a:t>
            </a:r>
          </a:p>
          <a:p>
            <a:r>
              <a:rPr lang="fi-FI" dirty="0"/>
              <a:t>Seuranta ja arviointi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F2A6E3-9A97-4757-A77D-5794D630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D19E-78B6-4D02-8772-4056A94F9977}" type="datetime1">
              <a:rPr lang="fi-FI" smtClean="0"/>
              <a:pPr/>
              <a:t>2.9.2020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0350B-4F94-4302-9087-5F082414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783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81FFB6-46E6-486A-939C-9BEF3282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81F8A770-58FA-430D-B3B0-580C6DA2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776" y="689091"/>
            <a:ext cx="6432664" cy="723685"/>
          </a:xfrm>
        </p:spPr>
        <p:txBody>
          <a:bodyPr/>
          <a:lstStyle/>
          <a:p>
            <a:r>
              <a:rPr lang="fi-FI" dirty="0"/>
              <a:t>Kiitos!</a:t>
            </a:r>
            <a:br>
              <a:rPr lang="fi-FI" dirty="0"/>
            </a:br>
            <a:endParaRPr lang="fi-FI" dirty="0"/>
          </a:p>
        </p:txBody>
      </p:sp>
      <p:pic>
        <p:nvPicPr>
          <p:cNvPr id="9" name="Sisällön paikkamerkki 8" descr="Kuvassa rauhallinen järvimaisema auringonnousun aikaan. Kuvastaa uuden päivän alkamista rauhallisemmassa ja tyynemässä tilassa. " title="Kuva">
            <a:extLst>
              <a:ext uri="{FF2B5EF4-FFF2-40B4-BE49-F238E27FC236}">
                <a16:creationId xmlns:a16="http://schemas.microsoft.com/office/drawing/2014/main" id="{1BB4488A-7C4A-4090-B5FC-61033396D7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23728" y="1668830"/>
            <a:ext cx="2999316" cy="4498975"/>
          </a:xfrm>
        </p:spPr>
      </p:pic>
    </p:spTree>
    <p:extLst>
      <p:ext uri="{BB962C8B-B14F-4D97-AF65-F5344CB8AC3E}">
        <p14:creationId xmlns:p14="http://schemas.microsoft.com/office/powerpoint/2010/main" val="2539220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_Rakennerahastot_2014-2020_mallipohja_ESR_FI_7.14">
  <a:themeElements>
    <a:clrScheme name="TEM_Rakennerahastot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133EF70EAE22743B0FF0BFFAAA93ACB" ma:contentTypeVersion="7" ma:contentTypeDescription="Luo uusi asiakirja." ma:contentTypeScope="" ma:versionID="396237cc9a12ab72a443b9f4b2a2ed60">
  <xsd:schema xmlns:xsd="http://www.w3.org/2001/XMLSchema" xmlns:xs="http://www.w3.org/2001/XMLSchema" xmlns:p="http://schemas.microsoft.com/office/2006/metadata/properties" xmlns:ns2="a5f40f30-9f6f-4f63-bcfd-b05b4c042b1e" xmlns:ns3="b962d7f0-5614-4f66-bfeb-fc0079f1809e" targetNamespace="http://schemas.microsoft.com/office/2006/metadata/properties" ma:root="true" ma:fieldsID="0c7ed882ce85da1455da15bec0895479" ns2:_="" ns3:_="">
    <xsd:import namespace="a5f40f30-9f6f-4f63-bcfd-b05b4c042b1e"/>
    <xsd:import namespace="b962d7f0-5614-4f66-bfeb-fc0079f180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40f30-9f6f-4f63-bcfd-b05b4c042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2d7f0-5614-4f66-bfeb-fc0079f180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DE38CE-73A9-445A-84F1-E7B882FD6771}"/>
</file>

<file path=customXml/itemProps2.xml><?xml version="1.0" encoding="utf-8"?>
<ds:datastoreItem xmlns:ds="http://schemas.openxmlformats.org/officeDocument/2006/customXml" ds:itemID="{F002F589-52EC-4D9F-84E6-7CDB1C0E6F65}"/>
</file>

<file path=customXml/itemProps3.xml><?xml version="1.0" encoding="utf-8"?>
<ds:datastoreItem xmlns:ds="http://schemas.openxmlformats.org/officeDocument/2006/customXml" ds:itemID="{2194F244-4B81-4827-9450-860EDDC201BD}"/>
</file>

<file path=docProps/app.xml><?xml version="1.0" encoding="utf-8"?>
<Properties xmlns="http://schemas.openxmlformats.org/officeDocument/2006/extended-properties" xmlns:vt="http://schemas.openxmlformats.org/officeDocument/2006/docPropsVTypes">
  <Template>TEM_Rakennerahastot_2014-2020_mallipohja_ESR_FI_7.14</Template>
  <TotalTime>1564</TotalTime>
  <Words>329</Words>
  <Application>Microsoft Office PowerPoint</Application>
  <PresentationFormat>Näytössä katseltava diaesitys (4:3)</PresentationFormat>
  <Paragraphs>77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TEM_Rakennerahastot_2014-2020_mallipohja_ESR_FI_7.14</vt:lpstr>
      <vt:lpstr>Kommenttipuheenvuoro: Mielenterveysstrategia</vt:lpstr>
      <vt:lpstr>Mielenterveysstrategian painopisteet</vt:lpstr>
      <vt:lpstr>Mielenterveys pääomana</vt:lpstr>
      <vt:lpstr>Lasten ja nuorten mielenterveys</vt:lpstr>
      <vt:lpstr>Mielenterveysoikeudet</vt:lpstr>
      <vt:lpstr>Mielenterveysoikeudet</vt:lpstr>
      <vt:lpstr>Ihmisten tarpeiden mukaiset, laaja-alaiset palvelut</vt:lpstr>
      <vt:lpstr>Mielenterveysjohtaminen</vt:lpstr>
      <vt:lpstr>Kiitos! </vt:lpstr>
    </vt:vector>
  </TitlesOfParts>
  <Company>Recommended Finland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Päivi Rissanen</dc:creator>
  <cp:lastModifiedBy>Örn Malla Poskelappi</cp:lastModifiedBy>
  <cp:revision>51</cp:revision>
  <dcterms:created xsi:type="dcterms:W3CDTF">2018-05-02T07:57:43Z</dcterms:created>
  <dcterms:modified xsi:type="dcterms:W3CDTF">2020-09-02T05:44:57Z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0x010100A133EF70EAE22743B0FF0BFFAAA93ACB</vt:lpwstr>
  </property>
</Properties>
</file>