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0A2A89-9F79-427A-9AAF-EB9B8DBFB988}" v="4" dt="2021-06-16T11:15:32.4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ettinen Senja" userId="S::senja.miettinen@tampere.fi::c970adb4-f165-4481-b7b2-71727d26e759" providerId="AD" clId="Web-{9E0A2A89-9F79-427A-9AAF-EB9B8DBFB988}"/>
    <pc:docChg chg="modSld">
      <pc:chgData name="Miettinen Senja" userId="S::senja.miettinen@tampere.fi::c970adb4-f165-4481-b7b2-71727d26e759" providerId="AD" clId="Web-{9E0A2A89-9F79-427A-9AAF-EB9B8DBFB988}" dt="2021-06-16T11:15:31.713" v="0" actId="20577"/>
      <pc:docMkLst>
        <pc:docMk/>
      </pc:docMkLst>
      <pc:sldChg chg="modSp">
        <pc:chgData name="Miettinen Senja" userId="S::senja.miettinen@tampere.fi::c970adb4-f165-4481-b7b2-71727d26e759" providerId="AD" clId="Web-{9E0A2A89-9F79-427A-9AAF-EB9B8DBFB988}" dt="2021-06-16T11:15:31.713" v="0" actId="20577"/>
        <pc:sldMkLst>
          <pc:docMk/>
          <pc:sldMk cId="1464090049" sldId="257"/>
        </pc:sldMkLst>
        <pc:spChg chg="mod">
          <ac:chgData name="Miettinen Senja" userId="S::senja.miettinen@tampere.fi::c970adb4-f165-4481-b7b2-71727d26e759" providerId="AD" clId="Web-{9E0A2A89-9F79-427A-9AAF-EB9B8DBFB988}" dt="2021-06-16T11:15:31.713" v="0" actId="20577"/>
          <ac:spMkLst>
            <pc:docMk/>
            <pc:sldMk cId="1464090049" sldId="257"/>
            <ac:spMk id="2" creationId="{20F371AA-4675-4102-90C2-51F237222CC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6520B3-CAD8-4BC1-8E8C-EE5495B50009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FD32C133-9820-4A38-8B3A-469F58AD2C05}">
      <dgm:prSet/>
      <dgm:spPr/>
      <dgm:t>
        <a:bodyPr/>
        <a:lstStyle/>
        <a:p>
          <a:r>
            <a:rPr lang="fi-FI" dirty="0"/>
            <a:t>On tunnistettu, että asiakkaan palvelutarve on kuntouttava työtoiminta.</a:t>
          </a:r>
        </a:p>
      </dgm:t>
    </dgm:pt>
    <dgm:pt modelId="{29A20660-9AC4-4763-9818-C9E9D3C4D25F}" type="parTrans" cxnId="{046DADEB-A012-4EA4-A56B-B423E46977D2}">
      <dgm:prSet/>
      <dgm:spPr/>
      <dgm:t>
        <a:bodyPr/>
        <a:lstStyle/>
        <a:p>
          <a:endParaRPr lang="fi-FI"/>
        </a:p>
      </dgm:t>
    </dgm:pt>
    <dgm:pt modelId="{50E4F241-5246-42DA-A3A0-9046AF814ED5}" type="sibTrans" cxnId="{046DADEB-A012-4EA4-A56B-B423E46977D2}">
      <dgm:prSet/>
      <dgm:spPr/>
      <dgm:t>
        <a:bodyPr/>
        <a:lstStyle/>
        <a:p>
          <a:endParaRPr lang="fi-FI"/>
        </a:p>
      </dgm:t>
    </dgm:pt>
    <dgm:pt modelId="{C5015508-72BF-434B-97C8-5933DE9DDE64}">
      <dgm:prSet phldrT="[Teksti]"/>
      <dgm:spPr/>
      <dgm:t>
        <a:bodyPr/>
        <a:lstStyle/>
        <a:p>
          <a:r>
            <a:rPr lang="fi-FI" dirty="0"/>
            <a:t>Kuntouttavan työtoiminnan jaksosta tehdään viranomaispäätös sekä maksulausunto työttömyysetuuden maksajalle. Asiakkaalle bussimatka ladattavaksi Nellaan.</a:t>
          </a:r>
        </a:p>
      </dgm:t>
    </dgm:pt>
    <dgm:pt modelId="{AA6F4095-6AB9-46BC-B863-FE8CAA9B4264}" type="parTrans" cxnId="{AC1D1DC1-F8A2-464D-AF46-611BFC54404D}">
      <dgm:prSet/>
      <dgm:spPr/>
      <dgm:t>
        <a:bodyPr/>
        <a:lstStyle/>
        <a:p>
          <a:endParaRPr lang="fi-FI"/>
        </a:p>
      </dgm:t>
    </dgm:pt>
    <dgm:pt modelId="{E23A8A52-CD14-4015-AAF9-2E8B1CB5B88C}" type="sibTrans" cxnId="{AC1D1DC1-F8A2-464D-AF46-611BFC54404D}">
      <dgm:prSet/>
      <dgm:spPr/>
      <dgm:t>
        <a:bodyPr/>
        <a:lstStyle/>
        <a:p>
          <a:endParaRPr lang="fi-FI"/>
        </a:p>
      </dgm:t>
    </dgm:pt>
    <dgm:pt modelId="{3B29FC16-5DC6-4592-B1A3-1BE8B388F31E}">
      <dgm:prSet phldrT="[Teksti]"/>
      <dgm:spPr/>
      <dgm:t>
        <a:bodyPr/>
        <a:lstStyle/>
        <a:p>
          <a:r>
            <a:rPr lang="fi-FI" dirty="0"/>
            <a:t>Asiakas käy työtoiminnassa. Palveluntuottaja raportoi asiakkaan läsnäolot. Asiakas saa tarvittavaa tukea ja ohjausta palveluntuottajalta. </a:t>
          </a:r>
        </a:p>
      </dgm:t>
    </dgm:pt>
    <dgm:pt modelId="{80BF3D85-A285-435B-9942-BA0175F7A526}" type="parTrans" cxnId="{36B09E6A-72D0-45D1-9DD5-20E1EA4F44B3}">
      <dgm:prSet/>
      <dgm:spPr/>
      <dgm:t>
        <a:bodyPr/>
        <a:lstStyle/>
        <a:p>
          <a:endParaRPr lang="fi-FI"/>
        </a:p>
      </dgm:t>
    </dgm:pt>
    <dgm:pt modelId="{B300A756-6A23-4731-9177-4E25AB8CC61D}" type="sibTrans" cxnId="{36B09E6A-72D0-45D1-9DD5-20E1EA4F44B3}">
      <dgm:prSet/>
      <dgm:spPr/>
      <dgm:t>
        <a:bodyPr/>
        <a:lstStyle/>
        <a:p>
          <a:endParaRPr lang="fi-FI"/>
        </a:p>
      </dgm:t>
    </dgm:pt>
    <dgm:pt modelId="{6F7E467F-B920-4D63-93E0-C71D7E152216}">
      <dgm:prSet/>
      <dgm:spPr/>
      <dgm:t>
        <a:bodyPr/>
        <a:lstStyle/>
        <a:p>
          <a:r>
            <a:rPr lang="fi-FI" dirty="0"/>
            <a:t>Suunnitelmassa sovitaan tarkemmin palvelun tavoitteet, palvelun järjestäjä, jakson kesto, päivien määrä ja tehtävät.</a:t>
          </a:r>
        </a:p>
      </dgm:t>
    </dgm:pt>
    <dgm:pt modelId="{CBF2AAD5-F110-4C39-AB85-988CF14BD10A}" type="parTrans" cxnId="{5B7E00CC-8822-4590-8AA4-15479049BCF1}">
      <dgm:prSet/>
      <dgm:spPr/>
      <dgm:t>
        <a:bodyPr/>
        <a:lstStyle/>
        <a:p>
          <a:endParaRPr lang="fi-FI"/>
        </a:p>
      </dgm:t>
    </dgm:pt>
    <dgm:pt modelId="{72C2234A-E6F5-4284-9F7B-82A9A30410DB}" type="sibTrans" cxnId="{5B7E00CC-8822-4590-8AA4-15479049BCF1}">
      <dgm:prSet/>
      <dgm:spPr/>
      <dgm:t>
        <a:bodyPr/>
        <a:lstStyle/>
        <a:p>
          <a:endParaRPr lang="fi-FI"/>
        </a:p>
      </dgm:t>
    </dgm:pt>
    <dgm:pt modelId="{55B82BDE-3E62-43A0-AA0F-79DFC408C467}">
      <dgm:prSet/>
      <dgm:spPr/>
      <dgm:t>
        <a:bodyPr/>
        <a:lstStyle/>
        <a:p>
          <a:r>
            <a:rPr lang="fi-FI" dirty="0"/>
            <a:t>Asiakas ohjataan palveluun ja tehdään aktivointisuunnitelma/monialainen työllistymissuunnitelma yhdessä kuntakokeilun tai </a:t>
          </a:r>
          <a:r>
            <a:rPr lang="fi-FI" dirty="0" err="1"/>
            <a:t>Te-toimiston</a:t>
          </a:r>
          <a:r>
            <a:rPr lang="fi-FI" dirty="0"/>
            <a:t> kanssa.</a:t>
          </a:r>
        </a:p>
      </dgm:t>
    </dgm:pt>
    <dgm:pt modelId="{DA341574-F20A-419B-BBB7-80F1C5FB7C67}" type="parTrans" cxnId="{960CF9F5-6670-48E7-AFDF-B62F8E7ACD5C}">
      <dgm:prSet/>
      <dgm:spPr/>
      <dgm:t>
        <a:bodyPr/>
        <a:lstStyle/>
        <a:p>
          <a:endParaRPr lang="fi-FI"/>
        </a:p>
      </dgm:t>
    </dgm:pt>
    <dgm:pt modelId="{18B38D6F-6404-46B0-A862-68C0FFDEE596}" type="sibTrans" cxnId="{960CF9F5-6670-48E7-AFDF-B62F8E7ACD5C}">
      <dgm:prSet/>
      <dgm:spPr/>
      <dgm:t>
        <a:bodyPr/>
        <a:lstStyle/>
        <a:p>
          <a:endParaRPr lang="fi-FI"/>
        </a:p>
      </dgm:t>
    </dgm:pt>
    <dgm:pt modelId="{DE7D67B2-988A-42E4-9354-93462143C699}">
      <dgm:prSet/>
      <dgm:spPr/>
      <dgm:t>
        <a:bodyPr/>
        <a:lstStyle/>
        <a:p>
          <a:r>
            <a:rPr lang="fi-FI" dirty="0"/>
            <a:t>Kuntouttavan työtoiminnan jakso on päättymässä. Asiakas, palvelutuottaja ja prosessista vastaava työntekijä käyvät keskustelua, onko tarvetta jatkaa palvelussa.</a:t>
          </a:r>
        </a:p>
      </dgm:t>
    </dgm:pt>
    <dgm:pt modelId="{A53C5F97-6947-4BC7-93BA-511A74888430}" type="parTrans" cxnId="{6825EC45-F46F-41A1-AAB7-B2E0F40AB5BA}">
      <dgm:prSet/>
      <dgm:spPr/>
      <dgm:t>
        <a:bodyPr/>
        <a:lstStyle/>
        <a:p>
          <a:endParaRPr lang="fi-FI"/>
        </a:p>
      </dgm:t>
    </dgm:pt>
    <dgm:pt modelId="{BAB5E4FB-EBE2-4614-B102-17EA3FB3EE51}" type="sibTrans" cxnId="{6825EC45-F46F-41A1-AAB7-B2E0F40AB5BA}">
      <dgm:prSet/>
      <dgm:spPr/>
      <dgm:t>
        <a:bodyPr/>
        <a:lstStyle/>
        <a:p>
          <a:endParaRPr lang="fi-FI"/>
        </a:p>
      </dgm:t>
    </dgm:pt>
    <dgm:pt modelId="{F17BDEE7-C59F-48B8-8E1E-5DC320912EBE}">
      <dgm:prSet/>
      <dgm:spPr/>
      <dgm:t>
        <a:bodyPr/>
        <a:lstStyle/>
        <a:p>
          <a:r>
            <a:rPr lang="fi-FI" dirty="0"/>
            <a:t>Mikäli asiakas jatkaa työtoiminnassa, päivitetään aktivointisuunnitelma/monialainen työllistymissuunnitelma  ja tehdään uudet viranomaispäätökset uudesta jaksosta.</a:t>
          </a:r>
        </a:p>
      </dgm:t>
    </dgm:pt>
    <dgm:pt modelId="{1DF9D58D-3BB9-4CDA-A441-E67C140E7447}" type="parTrans" cxnId="{924E61F9-4FE3-4F1C-BDBA-605ECC8C449D}">
      <dgm:prSet/>
      <dgm:spPr/>
      <dgm:t>
        <a:bodyPr/>
        <a:lstStyle/>
        <a:p>
          <a:endParaRPr lang="fi-FI"/>
        </a:p>
      </dgm:t>
    </dgm:pt>
    <dgm:pt modelId="{C1AAD095-541C-4C4F-91A7-4C3B2304ECE8}" type="sibTrans" cxnId="{924E61F9-4FE3-4F1C-BDBA-605ECC8C449D}">
      <dgm:prSet/>
      <dgm:spPr/>
      <dgm:t>
        <a:bodyPr/>
        <a:lstStyle/>
        <a:p>
          <a:endParaRPr lang="fi-FI"/>
        </a:p>
      </dgm:t>
    </dgm:pt>
    <dgm:pt modelId="{02A66444-56F0-4A66-BB9B-9F6583040A2C}">
      <dgm:prSet/>
      <dgm:spPr/>
      <dgm:t>
        <a:bodyPr/>
        <a:lstStyle/>
        <a:p>
          <a:r>
            <a:rPr lang="fi-FI" dirty="0"/>
            <a:t>Kuntouttavan työtoiminnan päätettyä palveluntuottaja tekee jaksosta lausunnon, joka toimitetaan asiakkaalle ja kuntouttavan prosessista vastaavalle taholle. </a:t>
          </a:r>
        </a:p>
      </dgm:t>
    </dgm:pt>
    <dgm:pt modelId="{26D24028-2C0B-49A6-A191-90F43923E46B}" type="parTrans" cxnId="{1E457FAC-ECAE-494D-9CB7-2F63FFDBA0A7}">
      <dgm:prSet/>
      <dgm:spPr/>
      <dgm:t>
        <a:bodyPr/>
        <a:lstStyle/>
        <a:p>
          <a:endParaRPr lang="fi-FI"/>
        </a:p>
      </dgm:t>
    </dgm:pt>
    <dgm:pt modelId="{C6C1C318-D68E-4BCB-A28F-1447865316BC}" type="sibTrans" cxnId="{1E457FAC-ECAE-494D-9CB7-2F63FFDBA0A7}">
      <dgm:prSet/>
      <dgm:spPr/>
      <dgm:t>
        <a:bodyPr/>
        <a:lstStyle/>
        <a:p>
          <a:endParaRPr lang="fi-FI"/>
        </a:p>
      </dgm:t>
    </dgm:pt>
    <dgm:pt modelId="{3463F5DA-2C2E-4A87-B240-60F016049E52}" type="pres">
      <dgm:prSet presAssocID="{E06520B3-CAD8-4BC1-8E8C-EE5495B50009}" presName="Name0" presStyleCnt="0">
        <dgm:presLayoutVars>
          <dgm:dir/>
          <dgm:animLvl val="lvl"/>
          <dgm:resizeHandles val="exact"/>
        </dgm:presLayoutVars>
      </dgm:prSet>
      <dgm:spPr/>
    </dgm:pt>
    <dgm:pt modelId="{DD5ABCB7-1870-48CA-8108-B3C0E756863B}" type="pres">
      <dgm:prSet presAssocID="{02A66444-56F0-4A66-BB9B-9F6583040A2C}" presName="boxAndChildren" presStyleCnt="0"/>
      <dgm:spPr/>
    </dgm:pt>
    <dgm:pt modelId="{34E97093-F429-481A-9740-F0E84EFE4A5B}" type="pres">
      <dgm:prSet presAssocID="{02A66444-56F0-4A66-BB9B-9F6583040A2C}" presName="parentTextBox" presStyleLbl="node1" presStyleIdx="0" presStyleCnt="8"/>
      <dgm:spPr/>
    </dgm:pt>
    <dgm:pt modelId="{6312DFB2-0545-486E-A759-FDE2E1A13634}" type="pres">
      <dgm:prSet presAssocID="{C1AAD095-541C-4C4F-91A7-4C3B2304ECE8}" presName="sp" presStyleCnt="0"/>
      <dgm:spPr/>
    </dgm:pt>
    <dgm:pt modelId="{153B1372-085A-432B-A9DF-862DF56DD30C}" type="pres">
      <dgm:prSet presAssocID="{F17BDEE7-C59F-48B8-8E1E-5DC320912EBE}" presName="arrowAndChildren" presStyleCnt="0"/>
      <dgm:spPr/>
    </dgm:pt>
    <dgm:pt modelId="{9D4AA903-9892-4CDF-AF24-0AC4374D0105}" type="pres">
      <dgm:prSet presAssocID="{F17BDEE7-C59F-48B8-8E1E-5DC320912EBE}" presName="parentTextArrow" presStyleLbl="node1" presStyleIdx="1" presStyleCnt="8"/>
      <dgm:spPr/>
    </dgm:pt>
    <dgm:pt modelId="{01A7E888-302C-4A64-ABB9-F450E227AA43}" type="pres">
      <dgm:prSet presAssocID="{BAB5E4FB-EBE2-4614-B102-17EA3FB3EE51}" presName="sp" presStyleCnt="0"/>
      <dgm:spPr/>
    </dgm:pt>
    <dgm:pt modelId="{2F4C23B7-6CBC-4827-94CA-0C1215E23CA0}" type="pres">
      <dgm:prSet presAssocID="{DE7D67B2-988A-42E4-9354-93462143C699}" presName="arrowAndChildren" presStyleCnt="0"/>
      <dgm:spPr/>
    </dgm:pt>
    <dgm:pt modelId="{8E2796D2-C0ED-4327-85E4-C1F43FD46B48}" type="pres">
      <dgm:prSet presAssocID="{DE7D67B2-988A-42E4-9354-93462143C699}" presName="parentTextArrow" presStyleLbl="node1" presStyleIdx="2" presStyleCnt="8"/>
      <dgm:spPr/>
    </dgm:pt>
    <dgm:pt modelId="{631ADF55-F791-49BB-BD8A-B49B59D64C38}" type="pres">
      <dgm:prSet presAssocID="{B300A756-6A23-4731-9177-4E25AB8CC61D}" presName="sp" presStyleCnt="0"/>
      <dgm:spPr/>
    </dgm:pt>
    <dgm:pt modelId="{153418DE-F913-4C34-B6A2-C9F1826DC3AE}" type="pres">
      <dgm:prSet presAssocID="{3B29FC16-5DC6-4592-B1A3-1BE8B388F31E}" presName="arrowAndChildren" presStyleCnt="0"/>
      <dgm:spPr/>
    </dgm:pt>
    <dgm:pt modelId="{E2078C6D-E3A1-48A8-86B1-032F42B58097}" type="pres">
      <dgm:prSet presAssocID="{3B29FC16-5DC6-4592-B1A3-1BE8B388F31E}" presName="parentTextArrow" presStyleLbl="node1" presStyleIdx="3" presStyleCnt="8"/>
      <dgm:spPr/>
    </dgm:pt>
    <dgm:pt modelId="{4665FF11-88C3-4FEA-A6F2-C75BF4E2D0CB}" type="pres">
      <dgm:prSet presAssocID="{E23A8A52-CD14-4015-AAF9-2E8B1CB5B88C}" presName="sp" presStyleCnt="0"/>
      <dgm:spPr/>
    </dgm:pt>
    <dgm:pt modelId="{9FBD1BF3-35E6-4167-8A51-6A27DB119F5A}" type="pres">
      <dgm:prSet presAssocID="{C5015508-72BF-434B-97C8-5933DE9DDE64}" presName="arrowAndChildren" presStyleCnt="0"/>
      <dgm:spPr/>
    </dgm:pt>
    <dgm:pt modelId="{79321330-4BA4-4776-ABE3-0BDF660F8179}" type="pres">
      <dgm:prSet presAssocID="{C5015508-72BF-434B-97C8-5933DE9DDE64}" presName="parentTextArrow" presStyleLbl="node1" presStyleIdx="4" presStyleCnt="8"/>
      <dgm:spPr/>
    </dgm:pt>
    <dgm:pt modelId="{DCC04825-87BF-40AF-96F0-272A55F67F88}" type="pres">
      <dgm:prSet presAssocID="{72C2234A-E6F5-4284-9F7B-82A9A30410DB}" presName="sp" presStyleCnt="0"/>
      <dgm:spPr/>
    </dgm:pt>
    <dgm:pt modelId="{6C8C7BBC-971F-4288-AB96-8874E5B065EC}" type="pres">
      <dgm:prSet presAssocID="{6F7E467F-B920-4D63-93E0-C71D7E152216}" presName="arrowAndChildren" presStyleCnt="0"/>
      <dgm:spPr/>
    </dgm:pt>
    <dgm:pt modelId="{C34D71EA-FEF7-4673-AD5C-8F8280A12A7C}" type="pres">
      <dgm:prSet presAssocID="{6F7E467F-B920-4D63-93E0-C71D7E152216}" presName="parentTextArrow" presStyleLbl="node1" presStyleIdx="5" presStyleCnt="8"/>
      <dgm:spPr/>
    </dgm:pt>
    <dgm:pt modelId="{911CAE4E-62DE-4FBD-8636-C678AFF467F3}" type="pres">
      <dgm:prSet presAssocID="{18B38D6F-6404-46B0-A862-68C0FFDEE596}" presName="sp" presStyleCnt="0"/>
      <dgm:spPr/>
    </dgm:pt>
    <dgm:pt modelId="{ABFFD393-F2C2-43A5-8E7F-0C92AD7C24C2}" type="pres">
      <dgm:prSet presAssocID="{55B82BDE-3E62-43A0-AA0F-79DFC408C467}" presName="arrowAndChildren" presStyleCnt="0"/>
      <dgm:spPr/>
    </dgm:pt>
    <dgm:pt modelId="{25417F02-C48F-4350-8BAA-CFCE5DA18775}" type="pres">
      <dgm:prSet presAssocID="{55B82BDE-3E62-43A0-AA0F-79DFC408C467}" presName="parentTextArrow" presStyleLbl="node1" presStyleIdx="6" presStyleCnt="8" custLinFactNeighborX="-686" custLinFactNeighborY="3053"/>
      <dgm:spPr/>
    </dgm:pt>
    <dgm:pt modelId="{D4619FE1-95EA-4BDA-B3F7-AD9E94BBA315}" type="pres">
      <dgm:prSet presAssocID="{50E4F241-5246-42DA-A3A0-9046AF814ED5}" presName="sp" presStyleCnt="0"/>
      <dgm:spPr/>
    </dgm:pt>
    <dgm:pt modelId="{4F4143B0-4C5F-43F9-B3F4-FDCC5C3E68EF}" type="pres">
      <dgm:prSet presAssocID="{FD32C133-9820-4A38-8B3A-469F58AD2C05}" presName="arrowAndChildren" presStyleCnt="0"/>
      <dgm:spPr/>
    </dgm:pt>
    <dgm:pt modelId="{C42C5A6D-203C-4C63-8DA2-59F6E210453B}" type="pres">
      <dgm:prSet presAssocID="{FD32C133-9820-4A38-8B3A-469F58AD2C05}" presName="parentTextArrow" presStyleLbl="node1" presStyleIdx="7" presStyleCnt="8" custScaleY="104043" custLinFactNeighborY="20349"/>
      <dgm:spPr/>
    </dgm:pt>
  </dgm:ptLst>
  <dgm:cxnLst>
    <dgm:cxn modelId="{4B8C5A23-2DB8-43BD-92D4-B44546AF2AD4}" type="presOf" srcId="{F17BDEE7-C59F-48B8-8E1E-5DC320912EBE}" destId="{9D4AA903-9892-4CDF-AF24-0AC4374D0105}" srcOrd="0" destOrd="0" presId="urn:microsoft.com/office/officeart/2005/8/layout/process4"/>
    <dgm:cxn modelId="{B98A1628-C5C5-4224-853F-B64B59C525EF}" type="presOf" srcId="{3B29FC16-5DC6-4592-B1A3-1BE8B388F31E}" destId="{E2078C6D-E3A1-48A8-86B1-032F42B58097}" srcOrd="0" destOrd="0" presId="urn:microsoft.com/office/officeart/2005/8/layout/process4"/>
    <dgm:cxn modelId="{D9F22E30-15B0-462F-B067-89145C7EAC0C}" type="presOf" srcId="{FD32C133-9820-4A38-8B3A-469F58AD2C05}" destId="{C42C5A6D-203C-4C63-8DA2-59F6E210453B}" srcOrd="0" destOrd="0" presId="urn:microsoft.com/office/officeart/2005/8/layout/process4"/>
    <dgm:cxn modelId="{6825EC45-F46F-41A1-AAB7-B2E0F40AB5BA}" srcId="{E06520B3-CAD8-4BC1-8E8C-EE5495B50009}" destId="{DE7D67B2-988A-42E4-9354-93462143C699}" srcOrd="5" destOrd="0" parTransId="{A53C5F97-6947-4BC7-93BA-511A74888430}" sibTransId="{BAB5E4FB-EBE2-4614-B102-17EA3FB3EE51}"/>
    <dgm:cxn modelId="{AAFF936A-2D9A-4656-B881-56C9C697C52D}" type="presOf" srcId="{C5015508-72BF-434B-97C8-5933DE9DDE64}" destId="{79321330-4BA4-4776-ABE3-0BDF660F8179}" srcOrd="0" destOrd="0" presId="urn:microsoft.com/office/officeart/2005/8/layout/process4"/>
    <dgm:cxn modelId="{36B09E6A-72D0-45D1-9DD5-20E1EA4F44B3}" srcId="{E06520B3-CAD8-4BC1-8E8C-EE5495B50009}" destId="{3B29FC16-5DC6-4592-B1A3-1BE8B388F31E}" srcOrd="4" destOrd="0" parTransId="{80BF3D85-A285-435B-9942-BA0175F7A526}" sibTransId="{B300A756-6A23-4731-9177-4E25AB8CC61D}"/>
    <dgm:cxn modelId="{69161B59-1EE2-408B-99CC-462B64391855}" type="presOf" srcId="{DE7D67B2-988A-42E4-9354-93462143C699}" destId="{8E2796D2-C0ED-4327-85E4-C1F43FD46B48}" srcOrd="0" destOrd="0" presId="urn:microsoft.com/office/officeart/2005/8/layout/process4"/>
    <dgm:cxn modelId="{CA6A4385-6228-4444-9A66-67C5523D9F1E}" type="presOf" srcId="{55B82BDE-3E62-43A0-AA0F-79DFC408C467}" destId="{25417F02-C48F-4350-8BAA-CFCE5DA18775}" srcOrd="0" destOrd="0" presId="urn:microsoft.com/office/officeart/2005/8/layout/process4"/>
    <dgm:cxn modelId="{1E457FAC-ECAE-494D-9CB7-2F63FFDBA0A7}" srcId="{E06520B3-CAD8-4BC1-8E8C-EE5495B50009}" destId="{02A66444-56F0-4A66-BB9B-9F6583040A2C}" srcOrd="7" destOrd="0" parTransId="{26D24028-2C0B-49A6-A191-90F43923E46B}" sibTransId="{C6C1C318-D68E-4BCB-A28F-1447865316BC}"/>
    <dgm:cxn modelId="{A97329BF-8F43-458C-B5E6-40AB000CF44A}" type="presOf" srcId="{E06520B3-CAD8-4BC1-8E8C-EE5495B50009}" destId="{3463F5DA-2C2E-4A87-B240-60F016049E52}" srcOrd="0" destOrd="0" presId="urn:microsoft.com/office/officeart/2005/8/layout/process4"/>
    <dgm:cxn modelId="{AC1D1DC1-F8A2-464D-AF46-611BFC54404D}" srcId="{E06520B3-CAD8-4BC1-8E8C-EE5495B50009}" destId="{C5015508-72BF-434B-97C8-5933DE9DDE64}" srcOrd="3" destOrd="0" parTransId="{AA6F4095-6AB9-46BC-B863-FE8CAA9B4264}" sibTransId="{E23A8A52-CD14-4015-AAF9-2E8B1CB5B88C}"/>
    <dgm:cxn modelId="{5B7E00CC-8822-4590-8AA4-15479049BCF1}" srcId="{E06520B3-CAD8-4BC1-8E8C-EE5495B50009}" destId="{6F7E467F-B920-4D63-93E0-C71D7E152216}" srcOrd="2" destOrd="0" parTransId="{CBF2AAD5-F110-4C39-AB85-988CF14BD10A}" sibTransId="{72C2234A-E6F5-4284-9F7B-82A9A30410DB}"/>
    <dgm:cxn modelId="{7F0177D8-714B-4CE7-B749-05F362F0421E}" type="presOf" srcId="{6F7E467F-B920-4D63-93E0-C71D7E152216}" destId="{C34D71EA-FEF7-4673-AD5C-8F8280A12A7C}" srcOrd="0" destOrd="0" presId="urn:microsoft.com/office/officeart/2005/8/layout/process4"/>
    <dgm:cxn modelId="{8DF63BE6-337F-4CB7-A614-96B32400B8FA}" type="presOf" srcId="{02A66444-56F0-4A66-BB9B-9F6583040A2C}" destId="{34E97093-F429-481A-9740-F0E84EFE4A5B}" srcOrd="0" destOrd="0" presId="urn:microsoft.com/office/officeart/2005/8/layout/process4"/>
    <dgm:cxn modelId="{046DADEB-A012-4EA4-A56B-B423E46977D2}" srcId="{E06520B3-CAD8-4BC1-8E8C-EE5495B50009}" destId="{FD32C133-9820-4A38-8B3A-469F58AD2C05}" srcOrd="0" destOrd="0" parTransId="{29A20660-9AC4-4763-9818-C9E9D3C4D25F}" sibTransId="{50E4F241-5246-42DA-A3A0-9046AF814ED5}"/>
    <dgm:cxn modelId="{960CF9F5-6670-48E7-AFDF-B62F8E7ACD5C}" srcId="{E06520B3-CAD8-4BC1-8E8C-EE5495B50009}" destId="{55B82BDE-3E62-43A0-AA0F-79DFC408C467}" srcOrd="1" destOrd="0" parTransId="{DA341574-F20A-419B-BBB7-80F1C5FB7C67}" sibTransId="{18B38D6F-6404-46B0-A862-68C0FFDEE596}"/>
    <dgm:cxn modelId="{924E61F9-4FE3-4F1C-BDBA-605ECC8C449D}" srcId="{E06520B3-CAD8-4BC1-8E8C-EE5495B50009}" destId="{F17BDEE7-C59F-48B8-8E1E-5DC320912EBE}" srcOrd="6" destOrd="0" parTransId="{1DF9D58D-3BB9-4CDA-A441-E67C140E7447}" sibTransId="{C1AAD095-541C-4C4F-91A7-4C3B2304ECE8}"/>
    <dgm:cxn modelId="{E0C76068-CF08-48CB-8424-D76B3DCE9B23}" type="presParOf" srcId="{3463F5DA-2C2E-4A87-B240-60F016049E52}" destId="{DD5ABCB7-1870-48CA-8108-B3C0E756863B}" srcOrd="0" destOrd="0" presId="urn:microsoft.com/office/officeart/2005/8/layout/process4"/>
    <dgm:cxn modelId="{DE06B082-DEEE-48F6-A965-D1DFCEBF53B9}" type="presParOf" srcId="{DD5ABCB7-1870-48CA-8108-B3C0E756863B}" destId="{34E97093-F429-481A-9740-F0E84EFE4A5B}" srcOrd="0" destOrd="0" presId="urn:microsoft.com/office/officeart/2005/8/layout/process4"/>
    <dgm:cxn modelId="{2EE4D9B4-FFF8-420C-91A8-70F206464A81}" type="presParOf" srcId="{3463F5DA-2C2E-4A87-B240-60F016049E52}" destId="{6312DFB2-0545-486E-A759-FDE2E1A13634}" srcOrd="1" destOrd="0" presId="urn:microsoft.com/office/officeart/2005/8/layout/process4"/>
    <dgm:cxn modelId="{59C7176E-1569-4BD8-BB8D-1D87E7F2F9D3}" type="presParOf" srcId="{3463F5DA-2C2E-4A87-B240-60F016049E52}" destId="{153B1372-085A-432B-A9DF-862DF56DD30C}" srcOrd="2" destOrd="0" presId="urn:microsoft.com/office/officeart/2005/8/layout/process4"/>
    <dgm:cxn modelId="{7E8D481E-B321-4726-AF71-BFBDD501EF87}" type="presParOf" srcId="{153B1372-085A-432B-A9DF-862DF56DD30C}" destId="{9D4AA903-9892-4CDF-AF24-0AC4374D0105}" srcOrd="0" destOrd="0" presId="urn:microsoft.com/office/officeart/2005/8/layout/process4"/>
    <dgm:cxn modelId="{BAC8AE1E-8EE1-4588-A800-0076BE12BB33}" type="presParOf" srcId="{3463F5DA-2C2E-4A87-B240-60F016049E52}" destId="{01A7E888-302C-4A64-ABB9-F450E227AA43}" srcOrd="3" destOrd="0" presId="urn:microsoft.com/office/officeart/2005/8/layout/process4"/>
    <dgm:cxn modelId="{77EE1893-9317-4F1C-A653-83F989CB687F}" type="presParOf" srcId="{3463F5DA-2C2E-4A87-B240-60F016049E52}" destId="{2F4C23B7-6CBC-4827-94CA-0C1215E23CA0}" srcOrd="4" destOrd="0" presId="urn:microsoft.com/office/officeart/2005/8/layout/process4"/>
    <dgm:cxn modelId="{0103097F-741F-477A-94EB-97C25256217B}" type="presParOf" srcId="{2F4C23B7-6CBC-4827-94CA-0C1215E23CA0}" destId="{8E2796D2-C0ED-4327-85E4-C1F43FD46B48}" srcOrd="0" destOrd="0" presId="urn:microsoft.com/office/officeart/2005/8/layout/process4"/>
    <dgm:cxn modelId="{D8EB2F83-DCA3-4D34-907B-5641BEEBDE2E}" type="presParOf" srcId="{3463F5DA-2C2E-4A87-B240-60F016049E52}" destId="{631ADF55-F791-49BB-BD8A-B49B59D64C38}" srcOrd="5" destOrd="0" presId="urn:microsoft.com/office/officeart/2005/8/layout/process4"/>
    <dgm:cxn modelId="{AA953C36-630E-4B2B-B810-73DC61F32C2F}" type="presParOf" srcId="{3463F5DA-2C2E-4A87-B240-60F016049E52}" destId="{153418DE-F913-4C34-B6A2-C9F1826DC3AE}" srcOrd="6" destOrd="0" presId="urn:microsoft.com/office/officeart/2005/8/layout/process4"/>
    <dgm:cxn modelId="{A3DBE965-0FA0-4EB9-A457-997B8867D091}" type="presParOf" srcId="{153418DE-F913-4C34-B6A2-C9F1826DC3AE}" destId="{E2078C6D-E3A1-48A8-86B1-032F42B58097}" srcOrd="0" destOrd="0" presId="urn:microsoft.com/office/officeart/2005/8/layout/process4"/>
    <dgm:cxn modelId="{1BF7FB67-3418-499C-A705-36725B4D8939}" type="presParOf" srcId="{3463F5DA-2C2E-4A87-B240-60F016049E52}" destId="{4665FF11-88C3-4FEA-A6F2-C75BF4E2D0CB}" srcOrd="7" destOrd="0" presId="urn:microsoft.com/office/officeart/2005/8/layout/process4"/>
    <dgm:cxn modelId="{A1D3C763-2A6A-4005-8F04-A1462AF7F7E6}" type="presParOf" srcId="{3463F5DA-2C2E-4A87-B240-60F016049E52}" destId="{9FBD1BF3-35E6-4167-8A51-6A27DB119F5A}" srcOrd="8" destOrd="0" presId="urn:microsoft.com/office/officeart/2005/8/layout/process4"/>
    <dgm:cxn modelId="{01A26042-F2A6-4D01-B1A2-A2A8A6859CFF}" type="presParOf" srcId="{9FBD1BF3-35E6-4167-8A51-6A27DB119F5A}" destId="{79321330-4BA4-4776-ABE3-0BDF660F8179}" srcOrd="0" destOrd="0" presId="urn:microsoft.com/office/officeart/2005/8/layout/process4"/>
    <dgm:cxn modelId="{FF71C413-95F4-4196-838B-8B5A9CA94CDF}" type="presParOf" srcId="{3463F5DA-2C2E-4A87-B240-60F016049E52}" destId="{DCC04825-87BF-40AF-96F0-272A55F67F88}" srcOrd="9" destOrd="0" presId="urn:microsoft.com/office/officeart/2005/8/layout/process4"/>
    <dgm:cxn modelId="{711FDA15-0634-4255-84F5-9CF1B62D7CBC}" type="presParOf" srcId="{3463F5DA-2C2E-4A87-B240-60F016049E52}" destId="{6C8C7BBC-971F-4288-AB96-8874E5B065EC}" srcOrd="10" destOrd="0" presId="urn:microsoft.com/office/officeart/2005/8/layout/process4"/>
    <dgm:cxn modelId="{E57220E0-F1D3-4615-9358-362AE8C97806}" type="presParOf" srcId="{6C8C7BBC-971F-4288-AB96-8874E5B065EC}" destId="{C34D71EA-FEF7-4673-AD5C-8F8280A12A7C}" srcOrd="0" destOrd="0" presId="urn:microsoft.com/office/officeart/2005/8/layout/process4"/>
    <dgm:cxn modelId="{2B5D7C69-42BC-451F-93B2-643CDD2712C8}" type="presParOf" srcId="{3463F5DA-2C2E-4A87-B240-60F016049E52}" destId="{911CAE4E-62DE-4FBD-8636-C678AFF467F3}" srcOrd="11" destOrd="0" presId="urn:microsoft.com/office/officeart/2005/8/layout/process4"/>
    <dgm:cxn modelId="{968EAF0F-8BFF-48CC-A282-9A66B5674773}" type="presParOf" srcId="{3463F5DA-2C2E-4A87-B240-60F016049E52}" destId="{ABFFD393-F2C2-43A5-8E7F-0C92AD7C24C2}" srcOrd="12" destOrd="0" presId="urn:microsoft.com/office/officeart/2005/8/layout/process4"/>
    <dgm:cxn modelId="{1CF40475-05CC-41DF-BB69-AE22AB341307}" type="presParOf" srcId="{ABFFD393-F2C2-43A5-8E7F-0C92AD7C24C2}" destId="{25417F02-C48F-4350-8BAA-CFCE5DA18775}" srcOrd="0" destOrd="0" presId="urn:microsoft.com/office/officeart/2005/8/layout/process4"/>
    <dgm:cxn modelId="{28923E56-D01F-418F-AAC2-7A73008C2CC5}" type="presParOf" srcId="{3463F5DA-2C2E-4A87-B240-60F016049E52}" destId="{D4619FE1-95EA-4BDA-B3F7-AD9E94BBA315}" srcOrd="13" destOrd="0" presId="urn:microsoft.com/office/officeart/2005/8/layout/process4"/>
    <dgm:cxn modelId="{F43123E2-E0F6-4FF1-90C1-31F8D6986350}" type="presParOf" srcId="{3463F5DA-2C2E-4A87-B240-60F016049E52}" destId="{4F4143B0-4C5F-43F9-B3F4-FDCC5C3E68EF}" srcOrd="14" destOrd="0" presId="urn:microsoft.com/office/officeart/2005/8/layout/process4"/>
    <dgm:cxn modelId="{A8130823-1D77-4344-85A1-BCEDB92048CC}" type="presParOf" srcId="{4F4143B0-4C5F-43F9-B3F4-FDCC5C3E68EF}" destId="{C42C5A6D-203C-4C63-8DA2-59F6E210453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E97093-F429-481A-9740-F0E84EFE4A5B}">
      <dsp:nvSpPr>
        <dsp:cNvPr id="0" name=""/>
        <dsp:cNvSpPr/>
      </dsp:nvSpPr>
      <dsp:spPr>
        <a:xfrm>
          <a:off x="0" y="4101497"/>
          <a:ext cx="10515600" cy="382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Kuntouttavan työtoiminnan päätettyä palveluntuottaja tekee jaksosta lausunnon, joka toimitetaan asiakkaalle ja kuntouttavan prosessista vastaavalle taholle. </a:t>
          </a:r>
        </a:p>
      </dsp:txBody>
      <dsp:txXfrm>
        <a:off x="0" y="4101497"/>
        <a:ext cx="10515600" cy="382253"/>
      </dsp:txXfrm>
    </dsp:sp>
    <dsp:sp modelId="{9D4AA903-9892-4CDF-AF24-0AC4374D0105}">
      <dsp:nvSpPr>
        <dsp:cNvPr id="0" name=""/>
        <dsp:cNvSpPr/>
      </dsp:nvSpPr>
      <dsp:spPr>
        <a:xfrm rot="10800000">
          <a:off x="0" y="3519325"/>
          <a:ext cx="10515600" cy="58790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Mikäli asiakas jatkaa työtoiminnassa, päivitetään aktivointisuunnitelma/monialainen työllistymissuunnitelma  ja tehdään uudet viranomaispäätökset uudesta jaksosta.</a:t>
          </a:r>
        </a:p>
      </dsp:txBody>
      <dsp:txXfrm rot="10800000">
        <a:off x="0" y="3519325"/>
        <a:ext cx="10515600" cy="382003"/>
      </dsp:txXfrm>
    </dsp:sp>
    <dsp:sp modelId="{8E2796D2-C0ED-4327-85E4-C1F43FD46B48}">
      <dsp:nvSpPr>
        <dsp:cNvPr id="0" name=""/>
        <dsp:cNvSpPr/>
      </dsp:nvSpPr>
      <dsp:spPr>
        <a:xfrm rot="10800000">
          <a:off x="0" y="2937153"/>
          <a:ext cx="10515600" cy="58790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Kuntouttavan työtoiminnan jakso on päättymässä. Asiakas, palvelutuottaja ja prosessista vastaava työntekijä käyvät keskustelua, onko tarvetta jatkaa palvelussa.</a:t>
          </a:r>
        </a:p>
      </dsp:txBody>
      <dsp:txXfrm rot="10800000">
        <a:off x="0" y="2937153"/>
        <a:ext cx="10515600" cy="382003"/>
      </dsp:txXfrm>
    </dsp:sp>
    <dsp:sp modelId="{E2078C6D-E3A1-48A8-86B1-032F42B58097}">
      <dsp:nvSpPr>
        <dsp:cNvPr id="0" name=""/>
        <dsp:cNvSpPr/>
      </dsp:nvSpPr>
      <dsp:spPr>
        <a:xfrm rot="10800000">
          <a:off x="0" y="2354981"/>
          <a:ext cx="10515600" cy="58790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Asiakas käy työtoiminnassa. Palveluntuottaja raportoi asiakkaan läsnäolot. Asiakas saa tarvittavaa tukea ja ohjausta palveluntuottajalta. </a:t>
          </a:r>
        </a:p>
      </dsp:txBody>
      <dsp:txXfrm rot="10800000">
        <a:off x="0" y="2354981"/>
        <a:ext cx="10515600" cy="382003"/>
      </dsp:txXfrm>
    </dsp:sp>
    <dsp:sp modelId="{79321330-4BA4-4776-ABE3-0BDF660F8179}">
      <dsp:nvSpPr>
        <dsp:cNvPr id="0" name=""/>
        <dsp:cNvSpPr/>
      </dsp:nvSpPr>
      <dsp:spPr>
        <a:xfrm rot="10800000">
          <a:off x="0" y="1772809"/>
          <a:ext cx="10515600" cy="58790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Kuntouttavan työtoiminnan jaksosta tehdään viranomaispäätös sekä maksulausunto työttömyysetuuden maksajalle. Asiakkaalle bussimatka ladattavaksi Nellaan.</a:t>
          </a:r>
        </a:p>
      </dsp:txBody>
      <dsp:txXfrm rot="10800000">
        <a:off x="0" y="1772809"/>
        <a:ext cx="10515600" cy="382003"/>
      </dsp:txXfrm>
    </dsp:sp>
    <dsp:sp modelId="{C34D71EA-FEF7-4673-AD5C-8F8280A12A7C}">
      <dsp:nvSpPr>
        <dsp:cNvPr id="0" name=""/>
        <dsp:cNvSpPr/>
      </dsp:nvSpPr>
      <dsp:spPr>
        <a:xfrm rot="10800000">
          <a:off x="0" y="1190637"/>
          <a:ext cx="10515600" cy="58790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Suunnitelmassa sovitaan tarkemmin palvelun tavoitteet, palvelun järjestäjä, jakson kesto, päivien määrä ja tehtävät.</a:t>
          </a:r>
        </a:p>
      </dsp:txBody>
      <dsp:txXfrm rot="10800000">
        <a:off x="0" y="1190637"/>
        <a:ext cx="10515600" cy="382003"/>
      </dsp:txXfrm>
    </dsp:sp>
    <dsp:sp modelId="{25417F02-C48F-4350-8BAA-CFCE5DA18775}">
      <dsp:nvSpPr>
        <dsp:cNvPr id="0" name=""/>
        <dsp:cNvSpPr/>
      </dsp:nvSpPr>
      <dsp:spPr>
        <a:xfrm rot="10800000">
          <a:off x="0" y="626414"/>
          <a:ext cx="10515600" cy="58790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Asiakas ohjataan palveluun ja tehdään aktivointisuunnitelma/monialainen työllistymissuunnitelma yhdessä kuntakokeilun tai </a:t>
          </a:r>
          <a:r>
            <a:rPr lang="fi-FI" sz="1200" kern="1200" dirty="0" err="1"/>
            <a:t>Te-toimiston</a:t>
          </a:r>
          <a:r>
            <a:rPr lang="fi-FI" sz="1200" kern="1200" dirty="0"/>
            <a:t> kanssa.</a:t>
          </a:r>
        </a:p>
      </dsp:txBody>
      <dsp:txXfrm rot="10800000">
        <a:off x="0" y="626414"/>
        <a:ext cx="10515600" cy="382003"/>
      </dsp:txXfrm>
    </dsp:sp>
    <dsp:sp modelId="{C42C5A6D-203C-4C63-8DA2-59F6E210453B}">
      <dsp:nvSpPr>
        <dsp:cNvPr id="0" name=""/>
        <dsp:cNvSpPr/>
      </dsp:nvSpPr>
      <dsp:spPr>
        <a:xfrm rot="10800000">
          <a:off x="0" y="122157"/>
          <a:ext cx="10515600" cy="61167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On tunnistettu, että asiakkaan palvelutarve on kuntouttava työtoiminta.</a:t>
          </a:r>
        </a:p>
      </dsp:txBody>
      <dsp:txXfrm rot="10800000">
        <a:off x="0" y="122157"/>
        <a:ext cx="10515600" cy="397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59C95F-1C83-4048-BDFF-BE1EF7692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C4C9C0A-421D-459F-BEFE-EF2CC61D3F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0F626A4-237C-4664-8730-4D4E3AFF6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60682-DE48-4EA4-97BB-F7A22ACCEE3B}" type="datetimeFigureOut">
              <a:rPr lang="fi-FI" smtClean="0"/>
              <a:t>16.6.2021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5905CCD-6529-40F7-895B-E8924225D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2FA5607-B708-476D-90C6-25A2C9654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17B9-3E91-4910-95E6-04E852B645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248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71EAA6-D949-435A-99C7-91770ABA2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A43887A-4536-4CDA-87F9-6CE8747FB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8951883-6F75-4616-859C-C42C84417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60682-DE48-4EA4-97BB-F7A22ACCEE3B}" type="datetimeFigureOut">
              <a:rPr lang="fi-FI" smtClean="0"/>
              <a:t>16.6.2021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48F9EF9-D981-4F58-8750-2207C0167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933000D-0F1D-4195-9D77-019350AF3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17B9-3E91-4910-95E6-04E852B645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101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4F6D26AD-C839-4D60-B704-8DB53EC19E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F8B7DAC-424E-467E-87AF-0FC2CE902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11B4244-9D93-45C7-AE44-DE0BE006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60682-DE48-4EA4-97BB-F7A22ACCEE3B}" type="datetimeFigureOut">
              <a:rPr lang="fi-FI" smtClean="0"/>
              <a:t>16.6.2021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15D5CF8-7510-41A4-B207-DFAB73766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4FC963A-2066-4928-BF3C-4D3546906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17B9-3E91-4910-95E6-04E852B645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4280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EEC208-B25B-47A8-B732-457AB6C1B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EB29A21-4A61-4E20-BF9B-59E3F5DE5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ECE8FE-BCA3-4E02-AFB4-E9ADEE380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60682-DE48-4EA4-97BB-F7A22ACCEE3B}" type="datetimeFigureOut">
              <a:rPr lang="fi-FI" smtClean="0"/>
              <a:t>16.6.2021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E2CCAE-0E9C-406C-A9BB-D6D24E947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6A3141F-9980-400C-B32C-5373F33AD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17B9-3E91-4910-95E6-04E852B645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592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CC6212-0448-45AA-9109-D6FF7D600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4CCB4C9-473B-4D38-990A-021F8C79A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9E9856D-5939-4035-A8E7-57D60F245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60682-DE48-4EA4-97BB-F7A22ACCEE3B}" type="datetimeFigureOut">
              <a:rPr lang="fi-FI" smtClean="0"/>
              <a:t>16.6.2021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EFF8DCD-C98A-450D-8B99-ABD87B3EE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8C366B4-3E4D-4C25-AA3A-D484B53E0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17B9-3E91-4910-95E6-04E852B645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245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7E9A4E-2281-4A1C-A587-8AA631D06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041C946-02C9-441C-BA92-D82BE601DA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AEFF30A-3C40-4F1B-9BF3-65AC05C57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6CB4E4-1B0B-4ECB-99D5-1823FFC12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60682-DE48-4EA4-97BB-F7A22ACCEE3B}" type="datetimeFigureOut">
              <a:rPr lang="fi-FI" smtClean="0"/>
              <a:t>16.6.2021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5B53077-B093-4640-A08E-05D365581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B8DBAED-6194-4AF3-B55E-094E267B3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17B9-3E91-4910-95E6-04E852B645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9169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4BFD57-4317-4459-9B78-53CE0311D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C6D2B25-B092-423F-9519-DEE51CDA7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BF8BE13-F0F5-48ED-9E08-7CACFBD30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DC1220D-7402-43D8-B0CF-3FBA3E8958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468002E8-694C-4E1D-A474-F91CB5697B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E972D8A-1FA8-479A-8262-6E46CF41B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60682-DE48-4EA4-97BB-F7A22ACCEE3B}" type="datetimeFigureOut">
              <a:rPr lang="fi-FI" smtClean="0"/>
              <a:t>16.6.2021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2FB0F68-6F02-4FD3-9094-3C328CFBD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22F6DC01-A7DD-4A24-9A0A-2FE6C7E9C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17B9-3E91-4910-95E6-04E852B645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518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586924-CDB2-4663-9098-7A25ED9CF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353355E-B331-410F-B98C-E2C5F9D6A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60682-DE48-4EA4-97BB-F7A22ACCEE3B}" type="datetimeFigureOut">
              <a:rPr lang="fi-FI" smtClean="0"/>
              <a:t>16.6.2021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845F09E-BE6D-4C36-8B32-D05B2BA31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5D158DB-5C14-435B-9686-6FE33498A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17B9-3E91-4910-95E6-04E852B645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473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1F6B02B-3C18-401B-B41A-A76DC5FDD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60682-DE48-4EA4-97BB-F7A22ACCEE3B}" type="datetimeFigureOut">
              <a:rPr lang="fi-FI" smtClean="0"/>
              <a:t>16.6.2021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527F372-8758-433E-9F16-5FB8EDE43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9CC1459-6350-4688-A6D5-3A29982DF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17B9-3E91-4910-95E6-04E852B645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2538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32337B-D31D-41C7-A368-10A5799C9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174EB55-8512-4299-B323-377C78E9E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2ED653B-1C48-43D2-A1E6-7E0527C88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02C2123-27D9-4D10-91AF-780D91958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60682-DE48-4EA4-97BB-F7A22ACCEE3B}" type="datetimeFigureOut">
              <a:rPr lang="fi-FI" smtClean="0"/>
              <a:t>16.6.2021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0396420-D6D8-4011-AAD0-8AF962528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DDE2A6C-19F7-4501-9404-0C95414AF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17B9-3E91-4910-95E6-04E852B645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690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A76660-A8A8-4184-AE5A-8755B9F4E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39D5A58-739B-4DED-8CB8-D802B923A6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5831CA0-7B78-4FED-989F-E1D9D0ECC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034195B-AAD0-4525-8DE5-949EA7053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60682-DE48-4EA4-97BB-F7A22ACCEE3B}" type="datetimeFigureOut">
              <a:rPr lang="fi-FI" smtClean="0"/>
              <a:t>16.6.2021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24885BD-456B-4636-B0C5-F2559F23F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7DA0748-D973-4BB8-BB2D-74B5ED9C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17B9-3E91-4910-95E6-04E852B645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2320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FDFC40D-4549-46EC-81B7-CB3F7103A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F4A2E7F-D26F-4A05-9CFC-5C83869F3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6E0A0A2-C4E1-4089-8010-8BCF7A783D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60682-DE48-4EA4-97BB-F7A22ACCEE3B}" type="datetimeFigureOut">
              <a:rPr lang="fi-FI" smtClean="0"/>
              <a:t>16.6.2021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659A2D-9F9C-4E20-83DA-A18AA3C10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ACE030F-346C-4AB7-AE4E-4A851A0F8A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717B9-3E91-4910-95E6-04E852B645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793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F371AA-4675-4102-90C2-51F237222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Kuntouttavan työtoiminnan prosessi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8D4E929C-5DEF-468D-B92E-D8BD6A7760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7867457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4090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CF56AF6247E8740A0684CE6A7764C39" ma:contentTypeVersion="10" ma:contentTypeDescription="Luo uusi asiakirja." ma:contentTypeScope="" ma:versionID="53ef8da20a3bac24d45466a9ae06e138">
  <xsd:schema xmlns:xsd="http://www.w3.org/2001/XMLSchema" xmlns:xs="http://www.w3.org/2001/XMLSchema" xmlns:p="http://schemas.microsoft.com/office/2006/metadata/properties" xmlns:ns2="ea89a839-ae5a-4f56-816b-8d6fa3b8dd93" xmlns:ns3="ca973357-0cbd-4228-8028-2a9961c038d6" targetNamespace="http://schemas.microsoft.com/office/2006/metadata/properties" ma:root="true" ma:fieldsID="fef573ff6cefa1fc152381014898d809" ns2:_="" ns3:_="">
    <xsd:import namespace="ea89a839-ae5a-4f56-816b-8d6fa3b8dd93"/>
    <xsd:import namespace="ca973357-0cbd-4228-8028-2a9961c038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89a839-ae5a-4f56-816b-8d6fa3b8dd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73357-0cbd-4228-8028-2a9961c038d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E478EB8-6DBB-4090-81A7-A5B5D866C7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FA743B-2924-4237-B1F0-BCA0F8FCB2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89a839-ae5a-4f56-816b-8d6fa3b8dd93"/>
    <ds:schemaRef ds:uri="ca973357-0cbd-4228-8028-2a9961c038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7A1C1F7-25B2-4D69-A582-2371ACFD13C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fd7e351-1272-4a1b-b324-dbd103be6a51"/>
    <ds:schemaRef ds:uri="http://purl.org/dc/elements/1.1/"/>
    <ds:schemaRef ds:uri="http://schemas.microsoft.com/office/2006/metadata/properties"/>
    <ds:schemaRef ds:uri="daa8a54c-60e4-45fb-932a-b79a41ecd43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Laajakuva</PresentationFormat>
  <Paragraphs>9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Kuntouttavan työtoiminnan prosessi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Leppänen Sanna M</dc:creator>
  <cp:lastModifiedBy>Miettinen Senja</cp:lastModifiedBy>
  <cp:revision>8</cp:revision>
  <dcterms:created xsi:type="dcterms:W3CDTF">2021-05-31T09:22:21Z</dcterms:created>
  <dcterms:modified xsi:type="dcterms:W3CDTF">2021-06-16T11:15:42Z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0x010100BCF56AF6247E8740A0684CE6A7764C39</vt:lpwstr>
  </property>
</Properties>
</file>