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295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80"/>
  </p:normalViewPr>
  <p:slideViewPr>
    <p:cSldViewPr snapToGrid="0" snapToObjects="1">
      <p:cViewPr varScale="1">
        <p:scale>
          <a:sx n="121" d="100"/>
          <a:sy n="12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24.3.2021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24.3.2021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24.3.2021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24.3.2021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24.3.2021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24.3.2021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24.3.2021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24.3.2021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50472"/>
            <a:ext cx="7052733" cy="1133815"/>
          </a:xfrm>
        </p:spPr>
        <p:txBody>
          <a:bodyPr>
            <a:normAutofit/>
          </a:bodyPr>
          <a:lstStyle/>
          <a:p>
            <a:r>
              <a:rPr lang="fi-FI" dirty="0" smtClean="0"/>
              <a:t>Kehitysvammaisten henkilöiden </a:t>
            </a:r>
            <a:r>
              <a:rPr lang="fi-FI" dirty="0" smtClean="0"/>
              <a:t>työtoiminta ja avotyö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84287"/>
            <a:ext cx="7052733" cy="470693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Asiakas, omainen, viranomainen l</a:t>
            </a:r>
            <a:r>
              <a:rPr lang="fi-FI" dirty="0" smtClean="0"/>
              <a:t>aittaa </a:t>
            </a:r>
            <a:r>
              <a:rPr lang="fi-FI" dirty="0"/>
              <a:t>asian </a:t>
            </a:r>
            <a:r>
              <a:rPr lang="fi-FI" dirty="0" smtClean="0"/>
              <a:t>vireille </a:t>
            </a:r>
          </a:p>
          <a:p>
            <a:r>
              <a:rPr lang="fi-FI" dirty="0" smtClean="0"/>
              <a:t>Suullinen hakemus </a:t>
            </a:r>
            <a:r>
              <a:rPr lang="fi-FI" dirty="0"/>
              <a:t>p</a:t>
            </a:r>
            <a:r>
              <a:rPr lang="fi-FI" dirty="0" smtClean="0"/>
              <a:t>uhelimitse tai asiakkaan </a:t>
            </a:r>
            <a:r>
              <a:rPr lang="fi-FI" dirty="0" err="1" smtClean="0"/>
              <a:t>hojksin</a:t>
            </a:r>
            <a:r>
              <a:rPr lang="fi-FI" dirty="0" smtClean="0"/>
              <a:t> laatimisen yhteydessä haetaan kyseisiä palveluita</a:t>
            </a:r>
          </a:p>
          <a:p>
            <a:r>
              <a:rPr lang="fi-FI" dirty="0" err="1" smtClean="0"/>
              <a:t>Kevapo</a:t>
            </a:r>
            <a:r>
              <a:rPr lang="fi-FI" dirty="0" smtClean="0"/>
              <a:t>-lausunto, palvelusuunnitelma, </a:t>
            </a:r>
            <a:r>
              <a:rPr lang="fi-FI" dirty="0" err="1" smtClean="0"/>
              <a:t>eho</a:t>
            </a:r>
            <a:r>
              <a:rPr lang="fi-FI" dirty="0" smtClean="0"/>
              <a:t>, lääkärinlausunto yms. voi olla osana hakemusta. </a:t>
            </a:r>
            <a:r>
              <a:rPr lang="fi-FI" dirty="0" err="1" smtClean="0"/>
              <a:t>Hojksin</a:t>
            </a:r>
            <a:r>
              <a:rPr lang="fi-FI" dirty="0" smtClean="0"/>
              <a:t> yhteydessä saa tarkempaa tietoa asiakkaan tilanteesta. </a:t>
            </a:r>
            <a:r>
              <a:rPr lang="fi-FI" dirty="0" err="1" smtClean="0"/>
              <a:t>VALMAn</a:t>
            </a:r>
            <a:r>
              <a:rPr lang="fi-FI" dirty="0" smtClean="0"/>
              <a:t> ja </a:t>
            </a:r>
            <a:r>
              <a:rPr lang="fi-FI" dirty="0" err="1" smtClean="0"/>
              <a:t>TELMAn</a:t>
            </a:r>
            <a:r>
              <a:rPr lang="fi-FI" dirty="0" smtClean="0"/>
              <a:t> kautta </a:t>
            </a:r>
            <a:r>
              <a:rPr lang="fi-FI" dirty="0" smtClean="0"/>
              <a:t>mahdollinen</a:t>
            </a:r>
            <a:r>
              <a:rPr lang="fi-FI" dirty="0" smtClean="0"/>
              <a:t> harjoittelujakso</a:t>
            </a:r>
            <a:endParaRPr lang="fi-FI" dirty="0" smtClean="0"/>
          </a:p>
          <a:p>
            <a:r>
              <a:rPr lang="fi-FI" dirty="0" smtClean="0"/>
              <a:t>Esim. TET-jakson </a:t>
            </a:r>
            <a:r>
              <a:rPr lang="fi-FI" dirty="0" smtClean="0"/>
              <a:t>kautta </a:t>
            </a:r>
            <a:r>
              <a:rPr lang="fi-FI" dirty="0" smtClean="0"/>
              <a:t>tietoa </a:t>
            </a:r>
            <a:r>
              <a:rPr lang="fi-FI" dirty="0" smtClean="0"/>
              <a:t>mahdollisesta </a:t>
            </a:r>
            <a:r>
              <a:rPr lang="fi-FI" dirty="0" smtClean="0"/>
              <a:t>asiakkaasta. Arviointi, mihin ryhmään tai paikkaan asiakas soveltuisi parhaiten </a:t>
            </a:r>
          </a:p>
          <a:p>
            <a:r>
              <a:rPr lang="fi-FI" dirty="0" smtClean="0"/>
              <a:t>Uusille asiakkaille palvelutarpeen arviointi-lomakkeen hyödyntäminen. Palvelusuunnitelman laatiminen/päivittäminen </a:t>
            </a:r>
          </a:p>
          <a:p>
            <a:r>
              <a:rPr lang="fi-FI" dirty="0" smtClean="0"/>
              <a:t>Myönteinen päätös. Ns. oma tuotanto selvitetään/hyödynnetään ensin ja vasta sen jälkeen ostopalvelut (kielteisiä päätöksiä ei käytännössä tehdä, koska esim. palvelutarve selvitetään/tiedetään jo etukäteen)</a:t>
            </a:r>
          </a:p>
          <a:p>
            <a:r>
              <a:rPr lang="fi-FI" dirty="0" smtClean="0"/>
              <a:t>Oman tuotannon tilanteen läpikäyminen tai maksusitoumus ostopalveluihin ja käytännön asioista sopiminen</a:t>
            </a:r>
          </a:p>
          <a:p>
            <a:r>
              <a:rPr lang="fi-FI" smtClean="0"/>
              <a:t>Työosuusrahan </a:t>
            </a:r>
            <a:r>
              <a:rPr lang="fi-FI" smtClean="0"/>
              <a:t>määritelty </a:t>
            </a:r>
            <a:r>
              <a:rPr lang="fi-FI" dirty="0" smtClean="0"/>
              <a:t>ja päätös työosuusrahasta</a:t>
            </a:r>
          </a:p>
          <a:p>
            <a:r>
              <a:rPr lang="fi-FI" dirty="0" smtClean="0"/>
              <a:t>Mahdollisten kuljetusten järjestäminen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www.lempaala.fi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72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F56AF6247E8740A0684CE6A7764C39" ma:contentTypeVersion="6" ma:contentTypeDescription="Luo uusi asiakirja." ma:contentTypeScope="" ma:versionID="3baffcdfb3d529657369176919e8b193">
  <xsd:schema xmlns:xsd="http://www.w3.org/2001/XMLSchema" xmlns:xs="http://www.w3.org/2001/XMLSchema" xmlns:p="http://schemas.microsoft.com/office/2006/metadata/properties" xmlns:ns2="ea89a839-ae5a-4f56-816b-8d6fa3b8dd93" xmlns:ns3="ca973357-0cbd-4228-8028-2a9961c038d6" targetNamespace="http://schemas.microsoft.com/office/2006/metadata/properties" ma:root="true" ma:fieldsID="288f1612ca724b7e427794b2e5a3fcaf" ns2:_="" ns3:_="">
    <xsd:import namespace="ea89a839-ae5a-4f56-816b-8d6fa3b8dd93"/>
    <xsd:import namespace="ca973357-0cbd-4228-8028-2a9961c03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9a839-ae5a-4f56-816b-8d6fa3b8d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73357-0cbd-4228-8028-2a9961c03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64605-BA0F-4616-8C78-093B39D0E797}"/>
</file>

<file path=customXml/itemProps2.xml><?xml version="1.0" encoding="utf-8"?>
<ds:datastoreItem xmlns:ds="http://schemas.openxmlformats.org/officeDocument/2006/customXml" ds:itemID="{1E1CD51A-C180-4975-924D-56230C2AC7C1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2d059a-3b2e-4743-9873-76758e3d6b2e"/>
    <ds:schemaRef ds:uri="http://purl.org/dc/elements/1.1/"/>
    <ds:schemaRef ds:uri="f18c8afa-2682-43ea-8f97-7fdfb2a67e6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1A1155-25F9-4417-8B7F-3F20D5C91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385</TotalTime>
  <Words>128</Words>
  <Application>Microsoft Office PowerPoint</Application>
  <PresentationFormat>Laajakuva</PresentationFormat>
  <Paragraphs>16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Kehitysvammaisten henkilöiden työtoiminta ja avotyö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Haakana Leila</dc:creator>
  <cp:lastModifiedBy>Siljander-Bouhlal Tiina</cp:lastModifiedBy>
  <cp:revision>49</cp:revision>
  <dcterms:created xsi:type="dcterms:W3CDTF">2021-02-03T10:12:25Z</dcterms:created>
  <dcterms:modified xsi:type="dcterms:W3CDTF">2021-03-24T07:30:59Z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0x010100BCF56AF6247E8740A0684CE6A7764C39</vt:lpwstr>
  </property>
  <property fmtid="{D5CDD505-2E9C-101B-9397-08002B2CF9AE}" pid="3" name="_AdHocReviewCycleID">
    <vt:i4>-1742255979</vt:i4>
  </property>
  <property fmtid="{D5CDD505-2E9C-101B-9397-08002B2CF9AE}" pid="4" name="_NewReviewCycle">
    <vt:lpwstr/>
  </property>
  <property fmtid="{D5CDD505-2E9C-101B-9397-08002B2CF9AE}" pid="5" name="_EmailSubject">
    <vt:lpwstr>Asiakasprosessi</vt:lpwstr>
  </property>
  <property fmtid="{D5CDD505-2E9C-101B-9397-08002B2CF9AE}" pid="6" name="_AuthorEmail">
    <vt:lpwstr>Tiina.Siljander-Bouhlal@lempaala.fi</vt:lpwstr>
  </property>
  <property fmtid="{D5CDD505-2E9C-101B-9397-08002B2CF9AE}" pid="7" name="_AuthorEmailDisplayName">
    <vt:lpwstr>Siljander-Bouhlal Tiina</vt:lpwstr>
  </property>
  <property fmtid="{D5CDD505-2E9C-101B-9397-08002B2CF9AE}" pid="8" name="_PreviousAdHocReviewCycleID">
    <vt:i4>963145626</vt:i4>
  </property>
</Properties>
</file>