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326" r:id="rId5"/>
    <p:sldId id="303" r:id="rId6"/>
    <p:sldId id="376" r:id="rId7"/>
    <p:sldId id="355" r:id="rId8"/>
    <p:sldId id="361" r:id="rId9"/>
    <p:sldId id="327" r:id="rId10"/>
    <p:sldId id="365" r:id="rId11"/>
    <p:sldId id="364" r:id="rId12"/>
    <p:sldId id="366" r:id="rId13"/>
    <p:sldId id="356" r:id="rId14"/>
    <p:sldId id="368" r:id="rId15"/>
    <p:sldId id="354" r:id="rId16"/>
    <p:sldId id="370" r:id="rId17"/>
    <p:sldId id="371" r:id="rId18"/>
    <p:sldId id="369" r:id="rId19"/>
    <p:sldId id="360" r:id="rId20"/>
    <p:sldId id="358" r:id="rId21"/>
    <p:sldId id="373" r:id="rId22"/>
    <p:sldId id="357" r:id="rId23"/>
    <p:sldId id="377" r:id="rId24"/>
    <p:sldId id="379"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1">
          <p15:clr>
            <a:srgbClr val="A4A3A4"/>
          </p15:clr>
        </p15:guide>
        <p15:guide id="2" orient="horz" pos="239">
          <p15:clr>
            <a:srgbClr val="A4A3A4"/>
          </p15:clr>
        </p15:guide>
        <p15:guide id="3" orient="horz" pos="2783">
          <p15:clr>
            <a:srgbClr val="A4A3A4"/>
          </p15:clr>
        </p15:guide>
        <p15:guide id="4" orient="horz" pos="1026">
          <p15:clr>
            <a:srgbClr val="A4A3A4"/>
          </p15:clr>
        </p15:guide>
        <p15:guide id="5" pos="865">
          <p15:clr>
            <a:srgbClr val="A4A3A4"/>
          </p15:clr>
        </p15:guide>
        <p15:guide id="6" pos="5291">
          <p15:clr>
            <a:srgbClr val="A4A3A4"/>
          </p15:clr>
        </p15:guide>
        <p15:guide id="7" pos="2879">
          <p15:clr>
            <a:srgbClr val="A4A3A4"/>
          </p15:clr>
        </p15:guide>
        <p15:guide id="8"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134"/>
    <a:srgbClr val="E4E4E4"/>
    <a:srgbClr val="DEDEDE"/>
    <a:srgbClr val="00855F"/>
    <a:srgbClr val="FFFFFF"/>
    <a:srgbClr val="BFE6F6"/>
    <a:srgbClr val="C7D7EB"/>
    <a:srgbClr val="F26522"/>
    <a:srgbClr val="71020C"/>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BCCE7-6D44-425B-BC6C-A970BF41782B}" v="77" dt="2021-04-14T15:00:35.642"/>
    <p1510:client id="{0F48EF06-7B88-43B6-9809-3066AC7CD54E}" v="1385" dt="2021-04-15T07:51:07.997"/>
    <p1510:client id="{3BE2DC51-3A9C-4F74-BEF1-83967FF17A36}" v="3170" dt="2021-04-14T14:52:37.265"/>
    <p1510:client id="{A75B0ADA-4AFC-4937-AD8C-6710176B8303}" v="5" dt="2021-04-15T09:26:25.709"/>
    <p1510:client id="{A88643E6-044B-4065-8F8F-82BEA63AC551}" v="385" dt="2021-04-15T06:48:49.803"/>
    <p1510:client id="{C45FB945-1461-468D-95A4-056F2BC70B3A}" v="31" dt="2021-04-14T14:58:46.170"/>
    <p1510:client id="{EA36816D-AC86-49E8-B1CA-D2C31D675EAA}" v="2" dt="2021-04-15T07:49:47.58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732" y="39"/>
      </p:cViewPr>
      <p:guideLst>
        <p:guide orient="horz" pos="711"/>
        <p:guide orient="horz" pos="239"/>
        <p:guide orient="horz" pos="2783"/>
        <p:guide orient="horz" pos="1026"/>
        <p:guide pos="865"/>
        <p:guide pos="5291"/>
        <p:guide pos="2879"/>
        <p:guide pos="5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lin Laura" userId="640d7010-7213-4439-8385-0b324b1d3ee0" providerId="ADAL" clId="{0F48EF06-7B88-43B6-9809-3066AC7CD54E}"/>
    <pc:docChg chg="undo redo custSel addSld delSld modSld sldOrd modMainMaster">
      <pc:chgData name="Sarlin Laura" userId="640d7010-7213-4439-8385-0b324b1d3ee0" providerId="ADAL" clId="{0F48EF06-7B88-43B6-9809-3066AC7CD54E}" dt="2021-04-15T07:51:07.997" v="5721" actId="14100"/>
      <pc:docMkLst>
        <pc:docMk/>
      </pc:docMkLst>
      <pc:sldChg chg="del">
        <pc:chgData name="Sarlin Laura" userId="640d7010-7213-4439-8385-0b324b1d3ee0" providerId="ADAL" clId="{0F48EF06-7B88-43B6-9809-3066AC7CD54E}" dt="2021-04-14T08:52:59.128" v="3322" actId="47"/>
        <pc:sldMkLst>
          <pc:docMk/>
          <pc:sldMk cId="3651629390" sldId="282"/>
        </pc:sldMkLst>
      </pc:sldChg>
      <pc:sldChg chg="del">
        <pc:chgData name="Sarlin Laura" userId="640d7010-7213-4439-8385-0b324b1d3ee0" providerId="ADAL" clId="{0F48EF06-7B88-43B6-9809-3066AC7CD54E}" dt="2021-04-14T08:52:59.128" v="3322" actId="47"/>
        <pc:sldMkLst>
          <pc:docMk/>
          <pc:sldMk cId="1010791982" sldId="298"/>
        </pc:sldMkLst>
      </pc:sldChg>
      <pc:sldChg chg="del">
        <pc:chgData name="Sarlin Laura" userId="640d7010-7213-4439-8385-0b324b1d3ee0" providerId="ADAL" clId="{0F48EF06-7B88-43B6-9809-3066AC7CD54E}" dt="2021-04-13T10:44:02.906" v="0" actId="47"/>
        <pc:sldMkLst>
          <pc:docMk/>
          <pc:sldMk cId="3573181481" sldId="301"/>
        </pc:sldMkLst>
      </pc:sldChg>
      <pc:sldChg chg="del">
        <pc:chgData name="Sarlin Laura" userId="640d7010-7213-4439-8385-0b324b1d3ee0" providerId="ADAL" clId="{0F48EF06-7B88-43B6-9809-3066AC7CD54E}" dt="2021-04-14T08:52:59.128" v="3322" actId="47"/>
        <pc:sldMkLst>
          <pc:docMk/>
          <pc:sldMk cId="1061484851" sldId="302"/>
        </pc:sldMkLst>
      </pc:sldChg>
      <pc:sldChg chg="modSp mod ord">
        <pc:chgData name="Sarlin Laura" userId="640d7010-7213-4439-8385-0b324b1d3ee0" providerId="ADAL" clId="{0F48EF06-7B88-43B6-9809-3066AC7CD54E}" dt="2021-04-15T06:28:21.158" v="5254" actId="20577"/>
        <pc:sldMkLst>
          <pc:docMk/>
          <pc:sldMk cId="2238479266" sldId="303"/>
        </pc:sldMkLst>
        <pc:spChg chg="mod">
          <ac:chgData name="Sarlin Laura" userId="640d7010-7213-4439-8385-0b324b1d3ee0" providerId="ADAL" clId="{0F48EF06-7B88-43B6-9809-3066AC7CD54E}" dt="2021-04-15T06:24:36.643" v="5239" actId="1076"/>
          <ac:spMkLst>
            <pc:docMk/>
            <pc:sldMk cId="2238479266" sldId="303"/>
            <ac:spMk id="2" creationId="{C614A122-DE05-44AE-AC68-CDD34FF6F56E}"/>
          </ac:spMkLst>
        </pc:spChg>
        <pc:spChg chg="mod">
          <ac:chgData name="Sarlin Laura" userId="640d7010-7213-4439-8385-0b324b1d3ee0" providerId="ADAL" clId="{0F48EF06-7B88-43B6-9809-3066AC7CD54E}" dt="2021-04-15T06:28:21.158" v="5254" actId="20577"/>
          <ac:spMkLst>
            <pc:docMk/>
            <pc:sldMk cId="2238479266" sldId="303"/>
            <ac:spMk id="3" creationId="{6FA07076-FA7C-418E-AC45-28069630983B}"/>
          </ac:spMkLst>
        </pc:spChg>
      </pc:sldChg>
      <pc:sldChg chg="del ord">
        <pc:chgData name="Sarlin Laura" userId="640d7010-7213-4439-8385-0b324b1d3ee0" providerId="ADAL" clId="{0F48EF06-7B88-43B6-9809-3066AC7CD54E}" dt="2021-04-14T08:52:59.128" v="3322" actId="47"/>
        <pc:sldMkLst>
          <pc:docMk/>
          <pc:sldMk cId="1989889141" sldId="304"/>
        </pc:sldMkLst>
      </pc:sldChg>
      <pc:sldChg chg="addSp modSp del mod setBg">
        <pc:chgData name="Sarlin Laura" userId="640d7010-7213-4439-8385-0b324b1d3ee0" providerId="ADAL" clId="{0F48EF06-7B88-43B6-9809-3066AC7CD54E}" dt="2021-04-14T15:39:09.834" v="5183" actId="47"/>
        <pc:sldMkLst>
          <pc:docMk/>
          <pc:sldMk cId="1809137451" sldId="309"/>
        </pc:sldMkLst>
        <pc:spChg chg="mod">
          <ac:chgData name="Sarlin Laura" userId="640d7010-7213-4439-8385-0b324b1d3ee0" providerId="ADAL" clId="{0F48EF06-7B88-43B6-9809-3066AC7CD54E}" dt="2021-04-14T15:28:52.092" v="5038" actId="12788"/>
          <ac:spMkLst>
            <pc:docMk/>
            <pc:sldMk cId="1809137451" sldId="309"/>
            <ac:spMk id="2" creationId="{A68AB48E-9D68-4407-839E-1409BDAF5708}"/>
          </ac:spMkLst>
        </pc:spChg>
        <pc:spChg chg="add mod">
          <ac:chgData name="Sarlin Laura" userId="640d7010-7213-4439-8385-0b324b1d3ee0" providerId="ADAL" clId="{0F48EF06-7B88-43B6-9809-3066AC7CD54E}" dt="2021-04-14T15:36:20.897" v="5142" actId="14100"/>
          <ac:spMkLst>
            <pc:docMk/>
            <pc:sldMk cId="1809137451" sldId="309"/>
            <ac:spMk id="4" creationId="{C087551A-FAE5-400F-A577-EC7F4C78B657}"/>
          </ac:spMkLst>
        </pc:spChg>
        <pc:spChg chg="add mod">
          <ac:chgData name="Sarlin Laura" userId="640d7010-7213-4439-8385-0b324b1d3ee0" providerId="ADAL" clId="{0F48EF06-7B88-43B6-9809-3066AC7CD54E}" dt="2021-04-14T15:36:18.893" v="5141" actId="14100"/>
          <ac:spMkLst>
            <pc:docMk/>
            <pc:sldMk cId="1809137451" sldId="309"/>
            <ac:spMk id="5" creationId="{ADF43D02-1F3B-48B5-9AC3-63BF11CA7DDB}"/>
          </ac:spMkLst>
        </pc:spChg>
        <pc:picChg chg="add mod">
          <ac:chgData name="Sarlin Laura" userId="640d7010-7213-4439-8385-0b324b1d3ee0" providerId="ADAL" clId="{0F48EF06-7B88-43B6-9809-3066AC7CD54E}" dt="2021-04-14T15:28:52.092" v="5038" actId="12788"/>
          <ac:picMkLst>
            <pc:docMk/>
            <pc:sldMk cId="1809137451" sldId="309"/>
            <ac:picMk id="3" creationId="{DE10B010-5376-45DA-86CA-2F9F57BBC9C6}"/>
          </ac:picMkLst>
        </pc:picChg>
        <pc:cxnChg chg="add mod">
          <ac:chgData name="Sarlin Laura" userId="640d7010-7213-4439-8385-0b324b1d3ee0" providerId="ADAL" clId="{0F48EF06-7B88-43B6-9809-3066AC7CD54E}" dt="2021-04-14T15:28:10.572" v="5035" actId="1035"/>
          <ac:cxnSpMkLst>
            <pc:docMk/>
            <pc:sldMk cId="1809137451" sldId="309"/>
            <ac:cxnSpMk id="7" creationId="{108960D6-542A-4F43-9F48-54F216D5CBC0}"/>
          </ac:cxnSpMkLst>
        </pc:cxnChg>
      </pc:sldChg>
      <pc:sldChg chg="del">
        <pc:chgData name="Sarlin Laura" userId="640d7010-7213-4439-8385-0b324b1d3ee0" providerId="ADAL" clId="{0F48EF06-7B88-43B6-9809-3066AC7CD54E}" dt="2021-04-14T08:52:59.128" v="3322" actId="47"/>
        <pc:sldMkLst>
          <pc:docMk/>
          <pc:sldMk cId="3016097719" sldId="310"/>
        </pc:sldMkLst>
      </pc:sldChg>
      <pc:sldChg chg="del">
        <pc:chgData name="Sarlin Laura" userId="640d7010-7213-4439-8385-0b324b1d3ee0" providerId="ADAL" clId="{0F48EF06-7B88-43B6-9809-3066AC7CD54E}" dt="2021-04-14T08:52:59.128" v="3322" actId="47"/>
        <pc:sldMkLst>
          <pc:docMk/>
          <pc:sldMk cId="3652809760" sldId="311"/>
        </pc:sldMkLst>
      </pc:sldChg>
      <pc:sldChg chg="del">
        <pc:chgData name="Sarlin Laura" userId="640d7010-7213-4439-8385-0b324b1d3ee0" providerId="ADAL" clId="{0F48EF06-7B88-43B6-9809-3066AC7CD54E}" dt="2021-04-13T10:44:02.906" v="0" actId="47"/>
        <pc:sldMkLst>
          <pc:docMk/>
          <pc:sldMk cId="1732598904" sldId="314"/>
        </pc:sldMkLst>
      </pc:sldChg>
      <pc:sldChg chg="del">
        <pc:chgData name="Sarlin Laura" userId="640d7010-7213-4439-8385-0b324b1d3ee0" providerId="ADAL" clId="{0F48EF06-7B88-43B6-9809-3066AC7CD54E}" dt="2021-04-13T10:44:02.906" v="0" actId="47"/>
        <pc:sldMkLst>
          <pc:docMk/>
          <pc:sldMk cId="2159295919" sldId="315"/>
        </pc:sldMkLst>
      </pc:sldChg>
      <pc:sldChg chg="del">
        <pc:chgData name="Sarlin Laura" userId="640d7010-7213-4439-8385-0b324b1d3ee0" providerId="ADAL" clId="{0F48EF06-7B88-43B6-9809-3066AC7CD54E}" dt="2021-04-13T10:44:02.906" v="0" actId="47"/>
        <pc:sldMkLst>
          <pc:docMk/>
          <pc:sldMk cId="3773616440" sldId="318"/>
        </pc:sldMkLst>
      </pc:sldChg>
      <pc:sldChg chg="del">
        <pc:chgData name="Sarlin Laura" userId="640d7010-7213-4439-8385-0b324b1d3ee0" providerId="ADAL" clId="{0F48EF06-7B88-43B6-9809-3066AC7CD54E}" dt="2021-04-14T08:52:59.128" v="3322" actId="47"/>
        <pc:sldMkLst>
          <pc:docMk/>
          <pc:sldMk cId="1644863869" sldId="319"/>
        </pc:sldMkLst>
      </pc:sldChg>
      <pc:sldChg chg="del">
        <pc:chgData name="Sarlin Laura" userId="640d7010-7213-4439-8385-0b324b1d3ee0" providerId="ADAL" clId="{0F48EF06-7B88-43B6-9809-3066AC7CD54E}" dt="2021-04-13T10:46:23.132" v="110" actId="47"/>
        <pc:sldMkLst>
          <pc:docMk/>
          <pc:sldMk cId="541181539" sldId="325"/>
        </pc:sldMkLst>
      </pc:sldChg>
      <pc:sldChg chg="modSp mod setBg">
        <pc:chgData name="Sarlin Laura" userId="640d7010-7213-4439-8385-0b324b1d3ee0" providerId="ADAL" clId="{0F48EF06-7B88-43B6-9809-3066AC7CD54E}" dt="2021-04-15T06:19:20.050" v="5234" actId="1076"/>
        <pc:sldMkLst>
          <pc:docMk/>
          <pc:sldMk cId="3401100175" sldId="326"/>
        </pc:sldMkLst>
        <pc:spChg chg="mod">
          <ac:chgData name="Sarlin Laura" userId="640d7010-7213-4439-8385-0b324b1d3ee0" providerId="ADAL" clId="{0F48EF06-7B88-43B6-9809-3066AC7CD54E}" dt="2021-04-15T06:19:20.050" v="5234" actId="1076"/>
          <ac:spMkLst>
            <pc:docMk/>
            <pc:sldMk cId="3401100175" sldId="326"/>
            <ac:spMk id="2" creationId="{6CD3A68B-2169-4940-97C5-A10F00CDEB9F}"/>
          </ac:spMkLst>
        </pc:spChg>
        <pc:spChg chg="mod">
          <ac:chgData name="Sarlin Laura" userId="640d7010-7213-4439-8385-0b324b1d3ee0" providerId="ADAL" clId="{0F48EF06-7B88-43B6-9809-3066AC7CD54E}" dt="2021-04-15T06:19:20.050" v="5234" actId="1076"/>
          <ac:spMkLst>
            <pc:docMk/>
            <pc:sldMk cId="3401100175" sldId="326"/>
            <ac:spMk id="3" creationId="{EBB4AF93-CB7D-4D7E-B004-990FB059E389}"/>
          </ac:spMkLst>
        </pc:spChg>
        <pc:spChg chg="mod">
          <ac:chgData name="Sarlin Laura" userId="640d7010-7213-4439-8385-0b324b1d3ee0" providerId="ADAL" clId="{0F48EF06-7B88-43B6-9809-3066AC7CD54E}" dt="2021-04-14T15:43:02.891" v="5203" actId="20577"/>
          <ac:spMkLst>
            <pc:docMk/>
            <pc:sldMk cId="3401100175" sldId="326"/>
            <ac:spMk id="4" creationId="{B3C5D05A-648F-4BD0-9007-4EC4F55D2D48}"/>
          </ac:spMkLst>
        </pc:spChg>
      </pc:sldChg>
      <pc:sldChg chg="addSp delSp modSp mod setBg">
        <pc:chgData name="Sarlin Laura" userId="640d7010-7213-4439-8385-0b324b1d3ee0" providerId="ADAL" clId="{0F48EF06-7B88-43B6-9809-3066AC7CD54E}" dt="2021-04-13T14:05:10.365" v="1248" actId="207"/>
        <pc:sldMkLst>
          <pc:docMk/>
          <pc:sldMk cId="2998404190" sldId="327"/>
        </pc:sldMkLst>
        <pc:spChg chg="mod">
          <ac:chgData name="Sarlin Laura" userId="640d7010-7213-4439-8385-0b324b1d3ee0" providerId="ADAL" clId="{0F48EF06-7B88-43B6-9809-3066AC7CD54E}" dt="2021-04-13T14:05:10.365" v="1248" actId="207"/>
          <ac:spMkLst>
            <pc:docMk/>
            <pc:sldMk cId="2998404190" sldId="327"/>
            <ac:spMk id="2" creationId="{5521E28A-C952-4E38-80C2-FB6A22CA0146}"/>
          </ac:spMkLst>
        </pc:spChg>
        <pc:picChg chg="add del">
          <ac:chgData name="Sarlin Laura" userId="640d7010-7213-4439-8385-0b324b1d3ee0" providerId="ADAL" clId="{0F48EF06-7B88-43B6-9809-3066AC7CD54E}" dt="2021-04-13T13:35:17.001" v="614" actId="478"/>
          <ac:picMkLst>
            <pc:docMk/>
            <pc:sldMk cId="2998404190" sldId="327"/>
            <ac:picMk id="3" creationId="{FC41F723-6F24-4138-9155-B96C5EF32322}"/>
          </ac:picMkLst>
        </pc:picChg>
      </pc:sldChg>
      <pc:sldChg chg="del">
        <pc:chgData name="Sarlin Laura" userId="640d7010-7213-4439-8385-0b324b1d3ee0" providerId="ADAL" clId="{0F48EF06-7B88-43B6-9809-3066AC7CD54E}" dt="2021-04-13T10:44:02.906" v="0" actId="47"/>
        <pc:sldMkLst>
          <pc:docMk/>
          <pc:sldMk cId="1554006779" sldId="328"/>
        </pc:sldMkLst>
      </pc:sldChg>
      <pc:sldChg chg="del">
        <pc:chgData name="Sarlin Laura" userId="640d7010-7213-4439-8385-0b324b1d3ee0" providerId="ADAL" clId="{0F48EF06-7B88-43B6-9809-3066AC7CD54E}" dt="2021-04-13T10:44:02.906" v="0" actId="47"/>
        <pc:sldMkLst>
          <pc:docMk/>
          <pc:sldMk cId="1751464007" sldId="329"/>
        </pc:sldMkLst>
      </pc:sldChg>
      <pc:sldChg chg="del">
        <pc:chgData name="Sarlin Laura" userId="640d7010-7213-4439-8385-0b324b1d3ee0" providerId="ADAL" clId="{0F48EF06-7B88-43B6-9809-3066AC7CD54E}" dt="2021-04-13T10:44:02.906" v="0" actId="47"/>
        <pc:sldMkLst>
          <pc:docMk/>
          <pc:sldMk cId="3068495126" sldId="330"/>
        </pc:sldMkLst>
      </pc:sldChg>
      <pc:sldChg chg="del">
        <pc:chgData name="Sarlin Laura" userId="640d7010-7213-4439-8385-0b324b1d3ee0" providerId="ADAL" clId="{0F48EF06-7B88-43B6-9809-3066AC7CD54E}" dt="2021-04-13T10:44:02.906" v="0" actId="47"/>
        <pc:sldMkLst>
          <pc:docMk/>
          <pc:sldMk cId="2584691795" sldId="331"/>
        </pc:sldMkLst>
      </pc:sldChg>
      <pc:sldChg chg="del">
        <pc:chgData name="Sarlin Laura" userId="640d7010-7213-4439-8385-0b324b1d3ee0" providerId="ADAL" clId="{0F48EF06-7B88-43B6-9809-3066AC7CD54E}" dt="2021-04-13T10:44:02.906" v="0" actId="47"/>
        <pc:sldMkLst>
          <pc:docMk/>
          <pc:sldMk cId="3403679277" sldId="332"/>
        </pc:sldMkLst>
      </pc:sldChg>
      <pc:sldChg chg="del">
        <pc:chgData name="Sarlin Laura" userId="640d7010-7213-4439-8385-0b324b1d3ee0" providerId="ADAL" clId="{0F48EF06-7B88-43B6-9809-3066AC7CD54E}" dt="2021-04-13T10:44:02.906" v="0" actId="47"/>
        <pc:sldMkLst>
          <pc:docMk/>
          <pc:sldMk cId="2054663233" sldId="333"/>
        </pc:sldMkLst>
      </pc:sldChg>
      <pc:sldChg chg="del">
        <pc:chgData name="Sarlin Laura" userId="640d7010-7213-4439-8385-0b324b1d3ee0" providerId="ADAL" clId="{0F48EF06-7B88-43B6-9809-3066AC7CD54E}" dt="2021-04-13T10:44:02.906" v="0" actId="47"/>
        <pc:sldMkLst>
          <pc:docMk/>
          <pc:sldMk cId="278356756" sldId="334"/>
        </pc:sldMkLst>
      </pc:sldChg>
      <pc:sldChg chg="del">
        <pc:chgData name="Sarlin Laura" userId="640d7010-7213-4439-8385-0b324b1d3ee0" providerId="ADAL" clId="{0F48EF06-7B88-43B6-9809-3066AC7CD54E}" dt="2021-04-13T10:44:02.906" v="0" actId="47"/>
        <pc:sldMkLst>
          <pc:docMk/>
          <pc:sldMk cId="4085468613" sldId="335"/>
        </pc:sldMkLst>
      </pc:sldChg>
      <pc:sldChg chg="del">
        <pc:chgData name="Sarlin Laura" userId="640d7010-7213-4439-8385-0b324b1d3ee0" providerId="ADAL" clId="{0F48EF06-7B88-43B6-9809-3066AC7CD54E}" dt="2021-04-13T10:44:02.906" v="0" actId="47"/>
        <pc:sldMkLst>
          <pc:docMk/>
          <pc:sldMk cId="667599827" sldId="337"/>
        </pc:sldMkLst>
      </pc:sldChg>
      <pc:sldChg chg="del">
        <pc:chgData name="Sarlin Laura" userId="640d7010-7213-4439-8385-0b324b1d3ee0" providerId="ADAL" clId="{0F48EF06-7B88-43B6-9809-3066AC7CD54E}" dt="2021-04-13T10:44:02.906" v="0" actId="47"/>
        <pc:sldMkLst>
          <pc:docMk/>
          <pc:sldMk cId="3673590872" sldId="340"/>
        </pc:sldMkLst>
      </pc:sldChg>
      <pc:sldChg chg="del">
        <pc:chgData name="Sarlin Laura" userId="640d7010-7213-4439-8385-0b324b1d3ee0" providerId="ADAL" clId="{0F48EF06-7B88-43B6-9809-3066AC7CD54E}" dt="2021-04-13T10:44:02.906" v="0" actId="47"/>
        <pc:sldMkLst>
          <pc:docMk/>
          <pc:sldMk cId="2011512463" sldId="341"/>
        </pc:sldMkLst>
      </pc:sldChg>
      <pc:sldChg chg="del">
        <pc:chgData name="Sarlin Laura" userId="640d7010-7213-4439-8385-0b324b1d3ee0" providerId="ADAL" clId="{0F48EF06-7B88-43B6-9809-3066AC7CD54E}" dt="2021-04-13T10:44:02.906" v="0" actId="47"/>
        <pc:sldMkLst>
          <pc:docMk/>
          <pc:sldMk cId="3050877002" sldId="342"/>
        </pc:sldMkLst>
      </pc:sldChg>
      <pc:sldChg chg="del">
        <pc:chgData name="Sarlin Laura" userId="640d7010-7213-4439-8385-0b324b1d3ee0" providerId="ADAL" clId="{0F48EF06-7B88-43B6-9809-3066AC7CD54E}" dt="2021-04-13T10:44:02.906" v="0" actId="47"/>
        <pc:sldMkLst>
          <pc:docMk/>
          <pc:sldMk cId="110794026" sldId="344"/>
        </pc:sldMkLst>
      </pc:sldChg>
      <pc:sldChg chg="del">
        <pc:chgData name="Sarlin Laura" userId="640d7010-7213-4439-8385-0b324b1d3ee0" providerId="ADAL" clId="{0F48EF06-7B88-43B6-9809-3066AC7CD54E}" dt="2021-04-14T08:52:59.128" v="3322" actId="47"/>
        <pc:sldMkLst>
          <pc:docMk/>
          <pc:sldMk cId="1589368883" sldId="345"/>
        </pc:sldMkLst>
      </pc:sldChg>
      <pc:sldChg chg="del">
        <pc:chgData name="Sarlin Laura" userId="640d7010-7213-4439-8385-0b324b1d3ee0" providerId="ADAL" clId="{0F48EF06-7B88-43B6-9809-3066AC7CD54E}" dt="2021-04-14T08:52:59.128" v="3322" actId="47"/>
        <pc:sldMkLst>
          <pc:docMk/>
          <pc:sldMk cId="1945789638" sldId="347"/>
        </pc:sldMkLst>
      </pc:sldChg>
      <pc:sldChg chg="del">
        <pc:chgData name="Sarlin Laura" userId="640d7010-7213-4439-8385-0b324b1d3ee0" providerId="ADAL" clId="{0F48EF06-7B88-43B6-9809-3066AC7CD54E}" dt="2021-04-14T08:52:59.128" v="3322" actId="47"/>
        <pc:sldMkLst>
          <pc:docMk/>
          <pc:sldMk cId="1482338181" sldId="348"/>
        </pc:sldMkLst>
      </pc:sldChg>
      <pc:sldChg chg="del">
        <pc:chgData name="Sarlin Laura" userId="640d7010-7213-4439-8385-0b324b1d3ee0" providerId="ADAL" clId="{0F48EF06-7B88-43B6-9809-3066AC7CD54E}" dt="2021-04-14T08:52:59.128" v="3322" actId="47"/>
        <pc:sldMkLst>
          <pc:docMk/>
          <pc:sldMk cId="2420035258" sldId="350"/>
        </pc:sldMkLst>
      </pc:sldChg>
      <pc:sldChg chg="del">
        <pc:chgData name="Sarlin Laura" userId="640d7010-7213-4439-8385-0b324b1d3ee0" providerId="ADAL" clId="{0F48EF06-7B88-43B6-9809-3066AC7CD54E}" dt="2021-04-14T08:52:59.128" v="3322" actId="47"/>
        <pc:sldMkLst>
          <pc:docMk/>
          <pc:sldMk cId="560501190" sldId="352"/>
        </pc:sldMkLst>
      </pc:sldChg>
      <pc:sldChg chg="modSp add del mod">
        <pc:chgData name="Sarlin Laura" userId="640d7010-7213-4439-8385-0b324b1d3ee0" providerId="ADAL" clId="{0F48EF06-7B88-43B6-9809-3066AC7CD54E}" dt="2021-04-13T13:13:09.511" v="520" actId="47"/>
        <pc:sldMkLst>
          <pc:docMk/>
          <pc:sldMk cId="653146690" sldId="353"/>
        </pc:sldMkLst>
        <pc:spChg chg="mod">
          <ac:chgData name="Sarlin Laura" userId="640d7010-7213-4439-8385-0b324b1d3ee0" providerId="ADAL" clId="{0F48EF06-7B88-43B6-9809-3066AC7CD54E}" dt="2021-04-13T10:48:08.905" v="196" actId="14100"/>
          <ac:spMkLst>
            <pc:docMk/>
            <pc:sldMk cId="653146690" sldId="353"/>
            <ac:spMk id="2" creationId="{6CD3A68B-2169-4940-97C5-A10F00CDEB9F}"/>
          </ac:spMkLst>
        </pc:spChg>
        <pc:spChg chg="mod">
          <ac:chgData name="Sarlin Laura" userId="640d7010-7213-4439-8385-0b324b1d3ee0" providerId="ADAL" clId="{0F48EF06-7B88-43B6-9809-3066AC7CD54E}" dt="2021-04-13T10:50:02.506" v="248" actId="20577"/>
          <ac:spMkLst>
            <pc:docMk/>
            <pc:sldMk cId="653146690" sldId="353"/>
            <ac:spMk id="3" creationId="{EBB4AF93-CB7D-4D7E-B004-990FB059E389}"/>
          </ac:spMkLst>
        </pc:spChg>
      </pc:sldChg>
      <pc:sldChg chg="modSp add mod setBg">
        <pc:chgData name="Sarlin Laura" userId="640d7010-7213-4439-8385-0b324b1d3ee0" providerId="ADAL" clId="{0F48EF06-7B88-43B6-9809-3066AC7CD54E}" dt="2021-04-14T13:54:56.985" v="4436"/>
        <pc:sldMkLst>
          <pc:docMk/>
          <pc:sldMk cId="831317142" sldId="354"/>
        </pc:sldMkLst>
        <pc:spChg chg="mod">
          <ac:chgData name="Sarlin Laura" userId="640d7010-7213-4439-8385-0b324b1d3ee0" providerId="ADAL" clId="{0F48EF06-7B88-43B6-9809-3066AC7CD54E}" dt="2021-04-13T10:54:45.305" v="458" actId="20577"/>
          <ac:spMkLst>
            <pc:docMk/>
            <pc:sldMk cId="831317142" sldId="354"/>
            <ac:spMk id="2" creationId="{5521E28A-C952-4E38-80C2-FB6A22CA0146}"/>
          </ac:spMkLst>
        </pc:spChg>
      </pc:sldChg>
      <pc:sldChg chg="del">
        <pc:chgData name="Sarlin Laura" userId="640d7010-7213-4439-8385-0b324b1d3ee0" providerId="ADAL" clId="{0F48EF06-7B88-43B6-9809-3066AC7CD54E}" dt="2021-04-13T10:44:02.906" v="0" actId="47"/>
        <pc:sldMkLst>
          <pc:docMk/>
          <pc:sldMk cId="1897624754" sldId="354"/>
        </pc:sldMkLst>
      </pc:sldChg>
      <pc:sldChg chg="modSp add mod ord setBg">
        <pc:chgData name="Sarlin Laura" userId="640d7010-7213-4439-8385-0b324b1d3ee0" providerId="ADAL" clId="{0F48EF06-7B88-43B6-9809-3066AC7CD54E}" dt="2021-04-15T06:27:01.967" v="5248" actId="20577"/>
        <pc:sldMkLst>
          <pc:docMk/>
          <pc:sldMk cId="844431101" sldId="355"/>
        </pc:sldMkLst>
        <pc:spChg chg="mod">
          <ac:chgData name="Sarlin Laura" userId="640d7010-7213-4439-8385-0b324b1d3ee0" providerId="ADAL" clId="{0F48EF06-7B88-43B6-9809-3066AC7CD54E}" dt="2021-04-15T06:27:01.967" v="5248" actId="20577"/>
          <ac:spMkLst>
            <pc:docMk/>
            <pc:sldMk cId="844431101" sldId="355"/>
            <ac:spMk id="2" creationId="{5521E28A-C952-4E38-80C2-FB6A22CA0146}"/>
          </ac:spMkLst>
        </pc:spChg>
      </pc:sldChg>
      <pc:sldChg chg="del">
        <pc:chgData name="Sarlin Laura" userId="640d7010-7213-4439-8385-0b324b1d3ee0" providerId="ADAL" clId="{0F48EF06-7B88-43B6-9809-3066AC7CD54E}" dt="2021-04-13T10:44:02.906" v="0" actId="47"/>
        <pc:sldMkLst>
          <pc:docMk/>
          <pc:sldMk cId="2200246550" sldId="355"/>
        </pc:sldMkLst>
      </pc:sldChg>
      <pc:sldChg chg="modSp add mod setBg">
        <pc:chgData name="Sarlin Laura" userId="640d7010-7213-4439-8385-0b324b1d3ee0" providerId="ADAL" clId="{0F48EF06-7B88-43B6-9809-3066AC7CD54E}" dt="2021-04-14T07:06:33.592" v="2254"/>
        <pc:sldMkLst>
          <pc:docMk/>
          <pc:sldMk cId="3591179392" sldId="356"/>
        </pc:sldMkLst>
        <pc:spChg chg="mod">
          <ac:chgData name="Sarlin Laura" userId="640d7010-7213-4439-8385-0b324b1d3ee0" providerId="ADAL" clId="{0F48EF06-7B88-43B6-9809-3066AC7CD54E}" dt="2021-04-13T10:57:48.608" v="519" actId="20577"/>
          <ac:spMkLst>
            <pc:docMk/>
            <pc:sldMk cId="3591179392" sldId="356"/>
            <ac:spMk id="2" creationId="{5521E28A-C952-4E38-80C2-FB6A22CA0146}"/>
          </ac:spMkLst>
        </pc:spChg>
      </pc:sldChg>
      <pc:sldChg chg="addSp modSp add del mod setBg">
        <pc:chgData name="Sarlin Laura" userId="640d7010-7213-4439-8385-0b324b1d3ee0" providerId="ADAL" clId="{0F48EF06-7B88-43B6-9809-3066AC7CD54E}" dt="2021-04-14T08:55:34.806" v="3374" actId="20577"/>
        <pc:sldMkLst>
          <pc:docMk/>
          <pc:sldMk cId="2954217328" sldId="357"/>
        </pc:sldMkLst>
        <pc:spChg chg="mod">
          <ac:chgData name="Sarlin Laura" userId="640d7010-7213-4439-8385-0b324b1d3ee0" providerId="ADAL" clId="{0F48EF06-7B88-43B6-9809-3066AC7CD54E}" dt="2021-04-14T08:43:15.957" v="3174" actId="1076"/>
          <ac:spMkLst>
            <pc:docMk/>
            <pc:sldMk cId="2954217328" sldId="357"/>
            <ac:spMk id="2" creationId="{5521E28A-C952-4E38-80C2-FB6A22CA0146}"/>
          </ac:spMkLst>
        </pc:spChg>
        <pc:spChg chg="add mod">
          <ac:chgData name="Sarlin Laura" userId="640d7010-7213-4439-8385-0b324b1d3ee0" providerId="ADAL" clId="{0F48EF06-7B88-43B6-9809-3066AC7CD54E}" dt="2021-04-14T08:55:34.806" v="3374" actId="20577"/>
          <ac:spMkLst>
            <pc:docMk/>
            <pc:sldMk cId="2954217328" sldId="357"/>
            <ac:spMk id="3" creationId="{77499543-C1DF-4875-9910-B06068A00D31}"/>
          </ac:spMkLst>
        </pc:spChg>
      </pc:sldChg>
      <pc:sldChg chg="modSp add mod ord setBg">
        <pc:chgData name="Sarlin Laura" userId="640d7010-7213-4439-8385-0b324b1d3ee0" providerId="ADAL" clId="{0F48EF06-7B88-43B6-9809-3066AC7CD54E}" dt="2021-04-13T13:38:21.615" v="735"/>
        <pc:sldMkLst>
          <pc:docMk/>
          <pc:sldMk cId="3517703670" sldId="358"/>
        </pc:sldMkLst>
        <pc:spChg chg="mod">
          <ac:chgData name="Sarlin Laura" userId="640d7010-7213-4439-8385-0b324b1d3ee0" providerId="ADAL" clId="{0F48EF06-7B88-43B6-9809-3066AC7CD54E}" dt="2021-04-13T13:37:19.828" v="655" actId="20577"/>
          <ac:spMkLst>
            <pc:docMk/>
            <pc:sldMk cId="3517703670" sldId="358"/>
            <ac:spMk id="2" creationId="{5521E28A-C952-4E38-80C2-FB6A22CA0146}"/>
          </ac:spMkLst>
        </pc:spChg>
      </pc:sldChg>
      <pc:sldChg chg="delSp modSp new del mod">
        <pc:chgData name="Sarlin Laura" userId="640d7010-7213-4439-8385-0b324b1d3ee0" providerId="ADAL" clId="{0F48EF06-7B88-43B6-9809-3066AC7CD54E}" dt="2021-04-13T13:54:10.304" v="972" actId="47"/>
        <pc:sldMkLst>
          <pc:docMk/>
          <pc:sldMk cId="1486375683" sldId="359"/>
        </pc:sldMkLst>
        <pc:spChg chg="mod">
          <ac:chgData name="Sarlin Laura" userId="640d7010-7213-4439-8385-0b324b1d3ee0" providerId="ADAL" clId="{0F48EF06-7B88-43B6-9809-3066AC7CD54E}" dt="2021-04-13T13:46:35.560" v="895" actId="20577"/>
          <ac:spMkLst>
            <pc:docMk/>
            <pc:sldMk cId="1486375683" sldId="359"/>
            <ac:spMk id="2" creationId="{E8075060-C125-4DE6-89A4-65D605BAF8E7}"/>
          </ac:spMkLst>
        </pc:spChg>
        <pc:spChg chg="del">
          <ac:chgData name="Sarlin Laura" userId="640d7010-7213-4439-8385-0b324b1d3ee0" providerId="ADAL" clId="{0F48EF06-7B88-43B6-9809-3066AC7CD54E}" dt="2021-04-13T13:45:53.720" v="877" actId="478"/>
          <ac:spMkLst>
            <pc:docMk/>
            <pc:sldMk cId="1486375683" sldId="359"/>
            <ac:spMk id="4" creationId="{5A8DD0C2-5C28-4BEB-A2AC-71CB19044C05}"/>
          </ac:spMkLst>
        </pc:spChg>
        <pc:spChg chg="del">
          <ac:chgData name="Sarlin Laura" userId="640d7010-7213-4439-8385-0b324b1d3ee0" providerId="ADAL" clId="{0F48EF06-7B88-43B6-9809-3066AC7CD54E}" dt="2021-04-13T13:45:55.066" v="878" actId="478"/>
          <ac:spMkLst>
            <pc:docMk/>
            <pc:sldMk cId="1486375683" sldId="359"/>
            <ac:spMk id="5" creationId="{529569BD-51A9-4926-95A4-C828E1B4C9D8}"/>
          </ac:spMkLst>
        </pc:spChg>
      </pc:sldChg>
      <pc:sldChg chg="modSp add mod setBg">
        <pc:chgData name="Sarlin Laura" userId="640d7010-7213-4439-8385-0b324b1d3ee0" providerId="ADAL" clId="{0F48EF06-7B88-43B6-9809-3066AC7CD54E}" dt="2021-04-13T13:42:53.264" v="773"/>
        <pc:sldMkLst>
          <pc:docMk/>
          <pc:sldMk cId="518779301" sldId="360"/>
        </pc:sldMkLst>
        <pc:spChg chg="mod">
          <ac:chgData name="Sarlin Laura" userId="640d7010-7213-4439-8385-0b324b1d3ee0" providerId="ADAL" clId="{0F48EF06-7B88-43B6-9809-3066AC7CD54E}" dt="2021-04-13T13:41:08.545" v="765" actId="207"/>
          <ac:spMkLst>
            <pc:docMk/>
            <pc:sldMk cId="518779301" sldId="360"/>
            <ac:spMk id="2" creationId="{5521E28A-C952-4E38-80C2-FB6A22CA0146}"/>
          </ac:spMkLst>
        </pc:spChg>
      </pc:sldChg>
      <pc:sldChg chg="addSp delSp modSp new mod">
        <pc:chgData name="Sarlin Laura" userId="640d7010-7213-4439-8385-0b324b1d3ee0" providerId="ADAL" clId="{0F48EF06-7B88-43B6-9809-3066AC7CD54E}" dt="2021-04-15T07:36:02.705" v="5470" actId="962"/>
        <pc:sldMkLst>
          <pc:docMk/>
          <pc:sldMk cId="4126013835" sldId="361"/>
        </pc:sldMkLst>
        <pc:spChg chg="del">
          <ac:chgData name="Sarlin Laura" userId="640d7010-7213-4439-8385-0b324b1d3ee0" providerId="ADAL" clId="{0F48EF06-7B88-43B6-9809-3066AC7CD54E}" dt="2021-04-13T13:42:15.644" v="772"/>
          <ac:spMkLst>
            <pc:docMk/>
            <pc:sldMk cId="4126013835" sldId="361"/>
            <ac:spMk id="2" creationId="{94140C1E-B7E3-4D87-8662-9F956F51D728}"/>
          </ac:spMkLst>
        </pc:spChg>
        <pc:spChg chg="del">
          <ac:chgData name="Sarlin Laura" userId="640d7010-7213-4439-8385-0b324b1d3ee0" providerId="ADAL" clId="{0F48EF06-7B88-43B6-9809-3066AC7CD54E}" dt="2021-04-13T13:42:15.644" v="772"/>
          <ac:spMkLst>
            <pc:docMk/>
            <pc:sldMk cId="4126013835" sldId="361"/>
            <ac:spMk id="3" creationId="{CA365D62-EA69-4439-812C-A6185EA19577}"/>
          </ac:spMkLst>
        </pc:spChg>
        <pc:spChg chg="add mod">
          <ac:chgData name="Sarlin Laura" userId="640d7010-7213-4439-8385-0b324b1d3ee0" providerId="ADAL" clId="{0F48EF06-7B88-43B6-9809-3066AC7CD54E}" dt="2021-04-14T15:02:00.697" v="4532" actId="255"/>
          <ac:spMkLst>
            <pc:docMk/>
            <pc:sldMk cId="4126013835" sldId="361"/>
            <ac:spMk id="4" creationId="{FF25EF38-5252-40AA-A2E1-62EA2AE1F3B5}"/>
          </ac:spMkLst>
        </pc:spChg>
        <pc:spChg chg="add mod">
          <ac:chgData name="Sarlin Laura" userId="640d7010-7213-4439-8385-0b324b1d3ee0" providerId="ADAL" clId="{0F48EF06-7B88-43B6-9809-3066AC7CD54E}" dt="2021-04-14T15:58:48.538" v="5233" actId="20577"/>
          <ac:spMkLst>
            <pc:docMk/>
            <pc:sldMk cId="4126013835" sldId="361"/>
            <ac:spMk id="5" creationId="{0CA8066B-CB39-4A67-A989-89468E3C5F5E}"/>
          </ac:spMkLst>
        </pc:spChg>
        <pc:spChg chg="add del mod">
          <ac:chgData name="Sarlin Laura" userId="640d7010-7213-4439-8385-0b324b1d3ee0" providerId="ADAL" clId="{0F48EF06-7B88-43B6-9809-3066AC7CD54E}" dt="2021-04-13T13:43:03.511" v="774" actId="478"/>
          <ac:spMkLst>
            <pc:docMk/>
            <pc:sldMk cId="4126013835" sldId="361"/>
            <ac:spMk id="6" creationId="{2EB34299-7440-47FC-97F8-A2456C8FFDAB}"/>
          </ac:spMkLst>
        </pc:spChg>
        <pc:spChg chg="add del mod">
          <ac:chgData name="Sarlin Laura" userId="640d7010-7213-4439-8385-0b324b1d3ee0" providerId="ADAL" clId="{0F48EF06-7B88-43B6-9809-3066AC7CD54E}" dt="2021-04-13T13:43:05.605" v="775" actId="478"/>
          <ac:spMkLst>
            <pc:docMk/>
            <pc:sldMk cId="4126013835" sldId="361"/>
            <ac:spMk id="7" creationId="{D4F52BA0-8B9D-4891-9240-5905D965911F}"/>
          </ac:spMkLst>
        </pc:spChg>
        <pc:spChg chg="add del mod ord">
          <ac:chgData name="Sarlin Laura" userId="640d7010-7213-4439-8385-0b324b1d3ee0" providerId="ADAL" clId="{0F48EF06-7B88-43B6-9809-3066AC7CD54E}" dt="2021-04-13T13:52:27.802" v="966" actId="478"/>
          <ac:spMkLst>
            <pc:docMk/>
            <pc:sldMk cId="4126013835" sldId="361"/>
            <ac:spMk id="10" creationId="{BF727687-0971-4A8B-96B3-B6EFA535A5CD}"/>
          </ac:spMkLst>
        </pc:spChg>
        <pc:spChg chg="add del mod ord">
          <ac:chgData name="Sarlin Laura" userId="640d7010-7213-4439-8385-0b324b1d3ee0" providerId="ADAL" clId="{0F48EF06-7B88-43B6-9809-3066AC7CD54E}" dt="2021-04-13T13:50:58.980" v="934" actId="478"/>
          <ac:spMkLst>
            <pc:docMk/>
            <pc:sldMk cId="4126013835" sldId="361"/>
            <ac:spMk id="11" creationId="{F9BC3B64-8BF0-4E37-BB84-61E9CD72189F}"/>
          </ac:spMkLst>
        </pc:spChg>
        <pc:spChg chg="add del mod">
          <ac:chgData name="Sarlin Laura" userId="640d7010-7213-4439-8385-0b324b1d3ee0" providerId="ADAL" clId="{0F48EF06-7B88-43B6-9809-3066AC7CD54E}" dt="2021-04-13T14:09:35.657" v="1301"/>
          <ac:spMkLst>
            <pc:docMk/>
            <pc:sldMk cId="4126013835" sldId="361"/>
            <ac:spMk id="12" creationId="{3C3BC91D-E510-4A44-B6D4-386264D9D6CD}"/>
          </ac:spMkLst>
        </pc:spChg>
        <pc:spChg chg="add del mod">
          <ac:chgData name="Sarlin Laura" userId="640d7010-7213-4439-8385-0b324b1d3ee0" providerId="ADAL" clId="{0F48EF06-7B88-43B6-9809-3066AC7CD54E}" dt="2021-04-13T14:09:35.657" v="1301"/>
          <ac:spMkLst>
            <pc:docMk/>
            <pc:sldMk cId="4126013835" sldId="361"/>
            <ac:spMk id="13" creationId="{6CBADF38-86D7-4A7C-98AD-226A5789B7B7}"/>
          </ac:spMkLst>
        </pc:spChg>
        <pc:spChg chg="add del mod">
          <ac:chgData name="Sarlin Laura" userId="640d7010-7213-4439-8385-0b324b1d3ee0" providerId="ADAL" clId="{0F48EF06-7B88-43B6-9809-3066AC7CD54E}" dt="2021-04-13T14:09:58.997" v="1305" actId="478"/>
          <ac:spMkLst>
            <pc:docMk/>
            <pc:sldMk cId="4126013835" sldId="361"/>
            <ac:spMk id="14" creationId="{06F28EF3-521F-4E60-91DF-C96FBBD43343}"/>
          </ac:spMkLst>
        </pc:spChg>
        <pc:picChg chg="add mod">
          <ac:chgData name="Sarlin Laura" userId="640d7010-7213-4439-8385-0b324b1d3ee0" providerId="ADAL" clId="{0F48EF06-7B88-43B6-9809-3066AC7CD54E}" dt="2021-04-15T07:36:02.705" v="5470" actId="962"/>
          <ac:picMkLst>
            <pc:docMk/>
            <pc:sldMk cId="4126013835" sldId="361"/>
            <ac:picMk id="9" creationId="{9C7C503C-F46D-4C04-8BA3-BC87DB2C2D88}"/>
          </ac:picMkLst>
        </pc:picChg>
      </pc:sldChg>
      <pc:sldChg chg="addSp delSp modSp add del mod">
        <pc:chgData name="Sarlin Laura" userId="640d7010-7213-4439-8385-0b324b1d3ee0" providerId="ADAL" clId="{0F48EF06-7B88-43B6-9809-3066AC7CD54E}" dt="2021-04-13T14:09:14.755" v="1298" actId="47"/>
        <pc:sldMkLst>
          <pc:docMk/>
          <pc:sldMk cId="882319631" sldId="362"/>
        </pc:sldMkLst>
        <pc:spChg chg="mod">
          <ac:chgData name="Sarlin Laura" userId="640d7010-7213-4439-8385-0b324b1d3ee0" providerId="ADAL" clId="{0F48EF06-7B88-43B6-9809-3066AC7CD54E}" dt="2021-04-13T13:59:32.749" v="1134" actId="20577"/>
          <ac:spMkLst>
            <pc:docMk/>
            <pc:sldMk cId="882319631" sldId="362"/>
            <ac:spMk id="4" creationId="{FF25EF38-5252-40AA-A2E1-62EA2AE1F3B5}"/>
          </ac:spMkLst>
        </pc:spChg>
        <pc:spChg chg="mod">
          <ac:chgData name="Sarlin Laura" userId="640d7010-7213-4439-8385-0b324b1d3ee0" providerId="ADAL" clId="{0F48EF06-7B88-43B6-9809-3066AC7CD54E}" dt="2021-04-13T14:01:08.821" v="1205" actId="115"/>
          <ac:spMkLst>
            <pc:docMk/>
            <pc:sldMk cId="882319631" sldId="362"/>
            <ac:spMk id="5" creationId="{0CA8066B-CB39-4A67-A989-89468E3C5F5E}"/>
          </ac:spMkLst>
        </pc:spChg>
        <pc:picChg chg="add mod">
          <ac:chgData name="Sarlin Laura" userId="640d7010-7213-4439-8385-0b324b1d3ee0" providerId="ADAL" clId="{0F48EF06-7B88-43B6-9809-3066AC7CD54E}" dt="2021-04-13T13:54:54.974" v="993" actId="1076"/>
          <ac:picMkLst>
            <pc:docMk/>
            <pc:sldMk cId="882319631" sldId="362"/>
            <ac:picMk id="2" creationId="{412A098F-98F2-4090-B901-22E601FF02BB}"/>
          </ac:picMkLst>
        </pc:picChg>
        <pc:picChg chg="add mod ord">
          <ac:chgData name="Sarlin Laura" userId="640d7010-7213-4439-8385-0b324b1d3ee0" providerId="ADAL" clId="{0F48EF06-7B88-43B6-9809-3066AC7CD54E}" dt="2021-04-13T14:01:43.077" v="1210" actId="1076"/>
          <ac:picMkLst>
            <pc:docMk/>
            <pc:sldMk cId="882319631" sldId="362"/>
            <ac:picMk id="3" creationId="{D4A67442-ED9A-43A7-9FE4-799623142875}"/>
          </ac:picMkLst>
        </pc:picChg>
        <pc:picChg chg="add mod">
          <ac:chgData name="Sarlin Laura" userId="640d7010-7213-4439-8385-0b324b1d3ee0" providerId="ADAL" clId="{0F48EF06-7B88-43B6-9809-3066AC7CD54E}" dt="2021-04-13T14:01:20.998" v="1206" actId="1076"/>
          <ac:picMkLst>
            <pc:docMk/>
            <pc:sldMk cId="882319631" sldId="362"/>
            <ac:picMk id="6" creationId="{3E49664E-F0C7-4432-883A-DD2AD4140E3C}"/>
          </ac:picMkLst>
        </pc:picChg>
        <pc:picChg chg="del">
          <ac:chgData name="Sarlin Laura" userId="640d7010-7213-4439-8385-0b324b1d3ee0" providerId="ADAL" clId="{0F48EF06-7B88-43B6-9809-3066AC7CD54E}" dt="2021-04-13T13:54:34.684" v="991" actId="478"/>
          <ac:picMkLst>
            <pc:docMk/>
            <pc:sldMk cId="882319631" sldId="362"/>
            <ac:picMk id="9" creationId="{9C7C503C-F46D-4C04-8BA3-BC87DB2C2D88}"/>
          </ac:picMkLst>
        </pc:picChg>
      </pc:sldChg>
      <pc:sldChg chg="addSp delSp modSp add del mod ord">
        <pc:chgData name="Sarlin Laura" userId="640d7010-7213-4439-8385-0b324b1d3ee0" providerId="ADAL" clId="{0F48EF06-7B88-43B6-9809-3066AC7CD54E}" dt="2021-04-13T14:09:19.085" v="1299" actId="47"/>
        <pc:sldMkLst>
          <pc:docMk/>
          <pc:sldMk cId="640152382" sldId="363"/>
        </pc:sldMkLst>
        <pc:spChg chg="mod">
          <ac:chgData name="Sarlin Laura" userId="640d7010-7213-4439-8385-0b324b1d3ee0" providerId="ADAL" clId="{0F48EF06-7B88-43B6-9809-3066AC7CD54E}" dt="2021-04-13T14:05:04.466" v="1247" actId="207"/>
          <ac:spMkLst>
            <pc:docMk/>
            <pc:sldMk cId="640152382" sldId="363"/>
            <ac:spMk id="4" creationId="{FF25EF38-5252-40AA-A2E1-62EA2AE1F3B5}"/>
          </ac:spMkLst>
        </pc:spChg>
        <pc:spChg chg="mod">
          <ac:chgData name="Sarlin Laura" userId="640d7010-7213-4439-8385-0b324b1d3ee0" providerId="ADAL" clId="{0F48EF06-7B88-43B6-9809-3066AC7CD54E}" dt="2021-04-13T14:04:09.764" v="1237" actId="3064"/>
          <ac:spMkLst>
            <pc:docMk/>
            <pc:sldMk cId="640152382" sldId="363"/>
            <ac:spMk id="5" creationId="{0CA8066B-CB39-4A67-A989-89468E3C5F5E}"/>
          </ac:spMkLst>
        </pc:spChg>
        <pc:picChg chg="mod">
          <ac:chgData name="Sarlin Laura" userId="640d7010-7213-4439-8385-0b324b1d3ee0" providerId="ADAL" clId="{0F48EF06-7B88-43B6-9809-3066AC7CD54E}" dt="2021-04-13T14:05:47.165" v="1256" actId="14100"/>
          <ac:picMkLst>
            <pc:docMk/>
            <pc:sldMk cId="640152382" sldId="363"/>
            <ac:picMk id="2" creationId="{412A098F-98F2-4090-B901-22E601FF02BB}"/>
          </ac:picMkLst>
        </pc:picChg>
        <pc:picChg chg="mod ord">
          <ac:chgData name="Sarlin Laura" userId="640d7010-7213-4439-8385-0b324b1d3ee0" providerId="ADAL" clId="{0F48EF06-7B88-43B6-9809-3066AC7CD54E}" dt="2021-04-13T14:07:39.461" v="1282" actId="1076"/>
          <ac:picMkLst>
            <pc:docMk/>
            <pc:sldMk cId="640152382" sldId="363"/>
            <ac:picMk id="3" creationId="{D4A67442-ED9A-43A7-9FE4-799623142875}"/>
          </ac:picMkLst>
        </pc:picChg>
        <pc:picChg chg="del mod">
          <ac:chgData name="Sarlin Laura" userId="640d7010-7213-4439-8385-0b324b1d3ee0" providerId="ADAL" clId="{0F48EF06-7B88-43B6-9809-3066AC7CD54E}" dt="2021-04-13T14:02:14.939" v="1219" actId="478"/>
          <ac:picMkLst>
            <pc:docMk/>
            <pc:sldMk cId="640152382" sldId="363"/>
            <ac:picMk id="6" creationId="{3E49664E-F0C7-4432-883A-DD2AD4140E3C}"/>
          </ac:picMkLst>
        </pc:picChg>
        <pc:picChg chg="add del mod">
          <ac:chgData name="Sarlin Laura" userId="640d7010-7213-4439-8385-0b324b1d3ee0" providerId="ADAL" clId="{0F48EF06-7B88-43B6-9809-3066AC7CD54E}" dt="2021-04-13T14:07:07.097" v="1273" actId="478"/>
          <ac:picMkLst>
            <pc:docMk/>
            <pc:sldMk cId="640152382" sldId="363"/>
            <ac:picMk id="7" creationId="{441F0CDC-8478-4E4C-9599-45ECD7D73FE6}"/>
          </ac:picMkLst>
        </pc:picChg>
        <pc:picChg chg="add mod modCrop">
          <ac:chgData name="Sarlin Laura" userId="640d7010-7213-4439-8385-0b324b1d3ee0" providerId="ADAL" clId="{0F48EF06-7B88-43B6-9809-3066AC7CD54E}" dt="2021-04-13T14:07:39.461" v="1282" actId="1076"/>
          <ac:picMkLst>
            <pc:docMk/>
            <pc:sldMk cId="640152382" sldId="363"/>
            <ac:picMk id="8" creationId="{C37B98AD-B2F6-451D-95EE-47861750CEFB}"/>
          </ac:picMkLst>
        </pc:picChg>
      </pc:sldChg>
      <pc:sldChg chg="addSp delSp modSp add mod">
        <pc:chgData name="Sarlin Laura" userId="640d7010-7213-4439-8385-0b324b1d3ee0" providerId="ADAL" clId="{0F48EF06-7B88-43B6-9809-3066AC7CD54E}" dt="2021-04-15T07:40:11.282" v="5670" actId="962"/>
        <pc:sldMkLst>
          <pc:docMk/>
          <pc:sldMk cId="4258082921" sldId="364"/>
        </pc:sldMkLst>
        <pc:spChg chg="mod">
          <ac:chgData name="Sarlin Laura" userId="640d7010-7213-4439-8385-0b324b1d3ee0" providerId="ADAL" clId="{0F48EF06-7B88-43B6-9809-3066AC7CD54E}" dt="2021-04-15T07:39:45.932" v="5666" actId="13244"/>
          <ac:spMkLst>
            <pc:docMk/>
            <pc:sldMk cId="4258082921" sldId="364"/>
            <ac:spMk id="4" creationId="{FF25EF38-5252-40AA-A2E1-62EA2AE1F3B5}"/>
          </ac:spMkLst>
        </pc:spChg>
        <pc:spChg chg="mod">
          <ac:chgData name="Sarlin Laura" userId="640d7010-7213-4439-8385-0b324b1d3ee0" providerId="ADAL" clId="{0F48EF06-7B88-43B6-9809-3066AC7CD54E}" dt="2021-04-15T07:39:48.802" v="5667" actId="13244"/>
          <ac:spMkLst>
            <pc:docMk/>
            <pc:sldMk cId="4258082921" sldId="364"/>
            <ac:spMk id="5" creationId="{0CA8066B-CB39-4A67-A989-89468E3C5F5E}"/>
          </ac:spMkLst>
        </pc:spChg>
        <pc:picChg chg="mod">
          <ac:chgData name="Sarlin Laura" userId="640d7010-7213-4439-8385-0b324b1d3ee0" providerId="ADAL" clId="{0F48EF06-7B88-43B6-9809-3066AC7CD54E}" dt="2021-04-15T07:40:11.282" v="5670" actId="962"/>
          <ac:picMkLst>
            <pc:docMk/>
            <pc:sldMk cId="4258082921" sldId="364"/>
            <ac:picMk id="2" creationId="{412A098F-98F2-4090-B901-22E601FF02BB}"/>
          </ac:picMkLst>
        </pc:picChg>
        <pc:picChg chg="del mod modCrop">
          <ac:chgData name="Sarlin Laura" userId="640d7010-7213-4439-8385-0b324b1d3ee0" providerId="ADAL" clId="{0F48EF06-7B88-43B6-9809-3066AC7CD54E}" dt="2021-04-15T06:41:24.689" v="5291" actId="478"/>
          <ac:picMkLst>
            <pc:docMk/>
            <pc:sldMk cId="4258082921" sldId="364"/>
            <ac:picMk id="3" creationId="{D4A67442-ED9A-43A7-9FE4-799623142875}"/>
          </ac:picMkLst>
        </pc:picChg>
        <pc:picChg chg="add mod modCrop">
          <ac:chgData name="Sarlin Laura" userId="640d7010-7213-4439-8385-0b324b1d3ee0" providerId="ADAL" clId="{0F48EF06-7B88-43B6-9809-3066AC7CD54E}" dt="2021-04-15T07:40:11.282" v="5670" actId="962"/>
          <ac:picMkLst>
            <pc:docMk/>
            <pc:sldMk cId="4258082921" sldId="364"/>
            <ac:picMk id="6" creationId="{6A357CC7-756D-49F0-8085-06F905F355A1}"/>
          </ac:picMkLst>
        </pc:picChg>
        <pc:picChg chg="add mod modCrop">
          <ac:chgData name="Sarlin Laura" userId="640d7010-7213-4439-8385-0b324b1d3ee0" providerId="ADAL" clId="{0F48EF06-7B88-43B6-9809-3066AC7CD54E}" dt="2021-04-15T07:40:11.282" v="5670" actId="962"/>
          <ac:picMkLst>
            <pc:docMk/>
            <pc:sldMk cId="4258082921" sldId="364"/>
            <ac:picMk id="7" creationId="{63AF099F-63B2-4322-ADEF-305DEBC2FC8D}"/>
          </ac:picMkLst>
        </pc:picChg>
        <pc:picChg chg="add del mod ord">
          <ac:chgData name="Sarlin Laura" userId="640d7010-7213-4439-8385-0b324b1d3ee0" providerId="ADAL" clId="{0F48EF06-7B88-43B6-9809-3066AC7CD54E}" dt="2021-04-15T07:40:11.282" v="5670" actId="962"/>
          <ac:picMkLst>
            <pc:docMk/>
            <pc:sldMk cId="4258082921" sldId="364"/>
            <ac:picMk id="8" creationId="{50494357-1026-4B23-BC2D-7A57F94952BE}"/>
          </ac:picMkLst>
        </pc:picChg>
        <pc:picChg chg="del mod modCrop">
          <ac:chgData name="Sarlin Laura" userId="640d7010-7213-4439-8385-0b324b1d3ee0" providerId="ADAL" clId="{0F48EF06-7B88-43B6-9809-3066AC7CD54E}" dt="2021-04-13T14:19:17.335" v="1363" actId="21"/>
          <ac:picMkLst>
            <pc:docMk/>
            <pc:sldMk cId="4258082921" sldId="364"/>
            <ac:picMk id="8" creationId="{C37B98AD-B2F6-451D-95EE-47861750CEFB}"/>
          </ac:picMkLst>
        </pc:picChg>
        <pc:picChg chg="add del mod">
          <ac:chgData name="Sarlin Laura" userId="640d7010-7213-4439-8385-0b324b1d3ee0" providerId="ADAL" clId="{0F48EF06-7B88-43B6-9809-3066AC7CD54E}" dt="2021-04-15T06:40:48.612" v="5285" actId="478"/>
          <ac:picMkLst>
            <pc:docMk/>
            <pc:sldMk cId="4258082921" sldId="364"/>
            <ac:picMk id="9" creationId="{EC3DF12A-59AF-40FC-8CE2-4C8E7C643CC5}"/>
          </ac:picMkLst>
        </pc:picChg>
      </pc:sldChg>
      <pc:sldChg chg="addSp delSp modSp add mod ord modAnim">
        <pc:chgData name="Sarlin Laura" userId="640d7010-7213-4439-8385-0b324b1d3ee0" providerId="ADAL" clId="{0F48EF06-7B88-43B6-9809-3066AC7CD54E}" dt="2021-04-15T07:39:19.285" v="5665" actId="962"/>
        <pc:sldMkLst>
          <pc:docMk/>
          <pc:sldMk cId="3211271330" sldId="365"/>
        </pc:sldMkLst>
        <pc:spChg chg="mod">
          <ac:chgData name="Sarlin Laura" userId="640d7010-7213-4439-8385-0b324b1d3ee0" providerId="ADAL" clId="{0F48EF06-7B88-43B6-9809-3066AC7CD54E}" dt="2021-04-15T07:36:21.878" v="5471" actId="13244"/>
          <ac:spMkLst>
            <pc:docMk/>
            <pc:sldMk cId="3211271330" sldId="365"/>
            <ac:spMk id="4" creationId="{FF25EF38-5252-40AA-A2E1-62EA2AE1F3B5}"/>
          </ac:spMkLst>
        </pc:spChg>
        <pc:spChg chg="mod">
          <ac:chgData name="Sarlin Laura" userId="640d7010-7213-4439-8385-0b324b1d3ee0" providerId="ADAL" clId="{0F48EF06-7B88-43B6-9809-3066AC7CD54E}" dt="2021-04-15T07:36:24.543" v="5472" actId="13244"/>
          <ac:spMkLst>
            <pc:docMk/>
            <pc:sldMk cId="3211271330" sldId="365"/>
            <ac:spMk id="5" creationId="{0CA8066B-CB39-4A67-A989-89468E3C5F5E}"/>
          </ac:spMkLst>
        </pc:spChg>
        <pc:spChg chg="add mod">
          <ac:chgData name="Sarlin Laura" userId="640d7010-7213-4439-8385-0b324b1d3ee0" providerId="ADAL" clId="{0F48EF06-7B88-43B6-9809-3066AC7CD54E}" dt="2021-04-15T07:36:33.799" v="5474" actId="13244"/>
          <ac:spMkLst>
            <pc:docMk/>
            <pc:sldMk cId="3211271330" sldId="365"/>
            <ac:spMk id="11" creationId="{F96D3B98-851F-4C5B-A113-0F4A17FEA0BC}"/>
          </ac:spMkLst>
        </pc:spChg>
        <pc:spChg chg="add mod">
          <ac:chgData name="Sarlin Laura" userId="640d7010-7213-4439-8385-0b324b1d3ee0" providerId="ADAL" clId="{0F48EF06-7B88-43B6-9809-3066AC7CD54E}" dt="2021-04-15T07:37:38.959" v="5481" actId="13244"/>
          <ac:spMkLst>
            <pc:docMk/>
            <pc:sldMk cId="3211271330" sldId="365"/>
            <ac:spMk id="12" creationId="{B883A1E6-E57C-4107-BDAF-68B970C74D85}"/>
          </ac:spMkLst>
        </pc:spChg>
        <pc:spChg chg="add mod">
          <ac:chgData name="Sarlin Laura" userId="640d7010-7213-4439-8385-0b324b1d3ee0" providerId="ADAL" clId="{0F48EF06-7B88-43B6-9809-3066AC7CD54E}" dt="2021-04-15T07:37:30.272" v="5479" actId="13244"/>
          <ac:spMkLst>
            <pc:docMk/>
            <pc:sldMk cId="3211271330" sldId="365"/>
            <ac:spMk id="17" creationId="{49828A5A-D7C7-451F-BEBF-BF5B5E247987}"/>
          </ac:spMkLst>
        </pc:spChg>
        <pc:spChg chg="add del mod">
          <ac:chgData name="Sarlin Laura" userId="640d7010-7213-4439-8385-0b324b1d3ee0" providerId="ADAL" clId="{0F48EF06-7B88-43B6-9809-3066AC7CD54E}" dt="2021-04-14T06:36:19.613" v="1897"/>
          <ac:spMkLst>
            <pc:docMk/>
            <pc:sldMk cId="3211271330" sldId="365"/>
            <ac:spMk id="19" creationId="{E4FCDD9F-8270-42FD-890F-084484576D85}"/>
          </ac:spMkLst>
        </pc:spChg>
        <pc:spChg chg="add mod ord">
          <ac:chgData name="Sarlin Laura" userId="640d7010-7213-4439-8385-0b324b1d3ee0" providerId="ADAL" clId="{0F48EF06-7B88-43B6-9809-3066AC7CD54E}" dt="2021-04-14T12:00:01.380" v="3481" actId="20577"/>
          <ac:spMkLst>
            <pc:docMk/>
            <pc:sldMk cId="3211271330" sldId="365"/>
            <ac:spMk id="20" creationId="{9603C8CF-8636-4BF5-BBF9-0BBFAC416FAF}"/>
          </ac:spMkLst>
        </pc:spChg>
        <pc:picChg chg="del">
          <ac:chgData name="Sarlin Laura" userId="640d7010-7213-4439-8385-0b324b1d3ee0" providerId="ADAL" clId="{0F48EF06-7B88-43B6-9809-3066AC7CD54E}" dt="2021-04-14T05:53:29.735" v="1538" actId="478"/>
          <ac:picMkLst>
            <pc:docMk/>
            <pc:sldMk cId="3211271330" sldId="365"/>
            <ac:picMk id="2" creationId="{412A098F-98F2-4090-B901-22E601FF02BB}"/>
          </ac:picMkLst>
        </pc:picChg>
        <pc:picChg chg="del">
          <ac:chgData name="Sarlin Laura" userId="640d7010-7213-4439-8385-0b324b1d3ee0" providerId="ADAL" clId="{0F48EF06-7B88-43B6-9809-3066AC7CD54E}" dt="2021-04-14T05:53:30.721" v="1540" actId="478"/>
          <ac:picMkLst>
            <pc:docMk/>
            <pc:sldMk cId="3211271330" sldId="365"/>
            <ac:picMk id="3" creationId="{D4A67442-ED9A-43A7-9FE4-799623142875}"/>
          </ac:picMkLst>
        </pc:picChg>
        <pc:picChg chg="del">
          <ac:chgData name="Sarlin Laura" userId="640d7010-7213-4439-8385-0b324b1d3ee0" providerId="ADAL" clId="{0F48EF06-7B88-43B6-9809-3066AC7CD54E}" dt="2021-04-14T05:53:30.336" v="1539" actId="478"/>
          <ac:picMkLst>
            <pc:docMk/>
            <pc:sldMk cId="3211271330" sldId="365"/>
            <ac:picMk id="6" creationId="{6A357CC7-756D-49F0-8085-06F905F355A1}"/>
          </ac:picMkLst>
        </pc:picChg>
        <pc:picChg chg="del">
          <ac:chgData name="Sarlin Laura" userId="640d7010-7213-4439-8385-0b324b1d3ee0" providerId="ADAL" clId="{0F48EF06-7B88-43B6-9809-3066AC7CD54E}" dt="2021-04-14T05:53:31.140" v="1541" actId="478"/>
          <ac:picMkLst>
            <pc:docMk/>
            <pc:sldMk cId="3211271330" sldId="365"/>
            <ac:picMk id="7" creationId="{63AF099F-63B2-4322-ADEF-305DEBC2FC8D}"/>
          </ac:picMkLst>
        </pc:picChg>
        <pc:picChg chg="add mod modCrop">
          <ac:chgData name="Sarlin Laura" userId="640d7010-7213-4439-8385-0b324b1d3ee0" providerId="ADAL" clId="{0F48EF06-7B88-43B6-9809-3066AC7CD54E}" dt="2021-04-15T07:38:13.807" v="5482" actId="962"/>
          <ac:picMkLst>
            <pc:docMk/>
            <pc:sldMk cId="3211271330" sldId="365"/>
            <ac:picMk id="9" creationId="{3DD75AD0-8EA0-4DD6-9C92-BB5377ACAE5F}"/>
          </ac:picMkLst>
        </pc:picChg>
        <pc:picChg chg="add mod">
          <ac:chgData name="Sarlin Laura" userId="640d7010-7213-4439-8385-0b324b1d3ee0" providerId="ADAL" clId="{0F48EF06-7B88-43B6-9809-3066AC7CD54E}" dt="2021-04-15T07:39:19.285" v="5665" actId="962"/>
          <ac:picMkLst>
            <pc:docMk/>
            <pc:sldMk cId="3211271330" sldId="365"/>
            <ac:picMk id="10" creationId="{93A45D62-37E9-4A01-BDFA-68DDF1C01A3F}"/>
          </ac:picMkLst>
        </pc:picChg>
        <pc:picChg chg="add mod">
          <ac:chgData name="Sarlin Laura" userId="640d7010-7213-4439-8385-0b324b1d3ee0" providerId="ADAL" clId="{0F48EF06-7B88-43B6-9809-3066AC7CD54E}" dt="2021-04-15T07:39:12.855" v="5664" actId="962"/>
          <ac:picMkLst>
            <pc:docMk/>
            <pc:sldMk cId="3211271330" sldId="365"/>
            <ac:picMk id="14" creationId="{245FB170-5AD0-47FA-8822-3649E380BEAE}"/>
          </ac:picMkLst>
        </pc:picChg>
        <pc:picChg chg="add del mod">
          <ac:chgData name="Sarlin Laura" userId="640d7010-7213-4439-8385-0b324b1d3ee0" providerId="ADAL" clId="{0F48EF06-7B88-43B6-9809-3066AC7CD54E}" dt="2021-04-14T06:32:37.126" v="1817" actId="478"/>
          <ac:picMkLst>
            <pc:docMk/>
            <pc:sldMk cId="3211271330" sldId="365"/>
            <ac:picMk id="16" creationId="{50D3414B-EC83-403A-BAAD-B91E9FAF2B89}"/>
          </ac:picMkLst>
        </pc:picChg>
        <pc:picChg chg="add mod">
          <ac:chgData name="Sarlin Laura" userId="640d7010-7213-4439-8385-0b324b1d3ee0" providerId="ADAL" clId="{0F48EF06-7B88-43B6-9809-3066AC7CD54E}" dt="2021-04-14T12:00:17.182" v="3494" actId="1038"/>
          <ac:picMkLst>
            <pc:docMk/>
            <pc:sldMk cId="3211271330" sldId="365"/>
            <ac:picMk id="18" creationId="{F20ACFED-5094-4BB9-B196-CC8548B12261}"/>
          </ac:picMkLst>
        </pc:picChg>
        <pc:picChg chg="add mod ord modCrop">
          <ac:chgData name="Sarlin Laura" userId="640d7010-7213-4439-8385-0b324b1d3ee0" providerId="ADAL" clId="{0F48EF06-7B88-43B6-9809-3066AC7CD54E}" dt="2021-04-15T07:39:04.854" v="5663" actId="962"/>
          <ac:picMkLst>
            <pc:docMk/>
            <pc:sldMk cId="3211271330" sldId="365"/>
            <ac:picMk id="22" creationId="{7792D1DA-7BFF-4DC3-8C46-98DDFE007B2D}"/>
          </ac:picMkLst>
        </pc:picChg>
      </pc:sldChg>
      <pc:sldChg chg="addSp delSp modSp add mod delAnim">
        <pc:chgData name="Sarlin Laura" userId="640d7010-7213-4439-8385-0b324b1d3ee0" providerId="ADAL" clId="{0F48EF06-7B88-43B6-9809-3066AC7CD54E}" dt="2021-04-15T07:40:28.406" v="5674" actId="962"/>
        <pc:sldMkLst>
          <pc:docMk/>
          <pc:sldMk cId="2269614080" sldId="366"/>
        </pc:sldMkLst>
        <pc:spChg chg="mod">
          <ac:chgData name="Sarlin Laura" userId="640d7010-7213-4439-8385-0b324b1d3ee0" providerId="ADAL" clId="{0F48EF06-7B88-43B6-9809-3066AC7CD54E}" dt="2021-04-15T07:40:19.468" v="5671" actId="13244"/>
          <ac:spMkLst>
            <pc:docMk/>
            <pc:sldMk cId="2269614080" sldId="366"/>
            <ac:spMk id="4" creationId="{FF25EF38-5252-40AA-A2E1-62EA2AE1F3B5}"/>
          </ac:spMkLst>
        </pc:spChg>
        <pc:spChg chg="mod">
          <ac:chgData name="Sarlin Laura" userId="640d7010-7213-4439-8385-0b324b1d3ee0" providerId="ADAL" clId="{0F48EF06-7B88-43B6-9809-3066AC7CD54E}" dt="2021-04-15T07:40:23.124" v="5673" actId="13244"/>
          <ac:spMkLst>
            <pc:docMk/>
            <pc:sldMk cId="2269614080" sldId="366"/>
            <ac:spMk id="5" creationId="{0CA8066B-CB39-4A67-A989-89468E3C5F5E}"/>
          </ac:spMkLst>
        </pc:spChg>
        <pc:spChg chg="del">
          <ac:chgData name="Sarlin Laura" userId="640d7010-7213-4439-8385-0b324b1d3ee0" providerId="ADAL" clId="{0F48EF06-7B88-43B6-9809-3066AC7CD54E}" dt="2021-04-14T06:46:14.471" v="2054" actId="478"/>
          <ac:spMkLst>
            <pc:docMk/>
            <pc:sldMk cId="2269614080" sldId="366"/>
            <ac:spMk id="11" creationId="{F96D3B98-851F-4C5B-A113-0F4A17FEA0BC}"/>
          </ac:spMkLst>
        </pc:spChg>
        <pc:spChg chg="del">
          <ac:chgData name="Sarlin Laura" userId="640d7010-7213-4439-8385-0b324b1d3ee0" providerId="ADAL" clId="{0F48EF06-7B88-43B6-9809-3066AC7CD54E}" dt="2021-04-14T06:44:48.206" v="2022" actId="478"/>
          <ac:spMkLst>
            <pc:docMk/>
            <pc:sldMk cId="2269614080" sldId="366"/>
            <ac:spMk id="12" creationId="{B883A1E6-E57C-4107-BDAF-68B970C74D85}"/>
          </ac:spMkLst>
        </pc:spChg>
        <pc:spChg chg="add del mod">
          <ac:chgData name="Sarlin Laura" userId="640d7010-7213-4439-8385-0b324b1d3ee0" providerId="ADAL" clId="{0F48EF06-7B88-43B6-9809-3066AC7CD54E}" dt="2021-04-14T06:46:17.559" v="2055" actId="478"/>
          <ac:spMkLst>
            <pc:docMk/>
            <pc:sldMk cId="2269614080" sldId="366"/>
            <ac:spMk id="13" creationId="{2549B178-ED40-455C-8674-F6F9B736746E}"/>
          </ac:spMkLst>
        </pc:spChg>
        <pc:spChg chg="del">
          <ac:chgData name="Sarlin Laura" userId="640d7010-7213-4439-8385-0b324b1d3ee0" providerId="ADAL" clId="{0F48EF06-7B88-43B6-9809-3066AC7CD54E}" dt="2021-04-14T06:44:41.138" v="2018" actId="478"/>
          <ac:spMkLst>
            <pc:docMk/>
            <pc:sldMk cId="2269614080" sldId="366"/>
            <ac:spMk id="17" creationId="{49828A5A-D7C7-451F-BEBF-BF5B5E247987}"/>
          </ac:spMkLst>
        </pc:spChg>
        <pc:spChg chg="del">
          <ac:chgData name="Sarlin Laura" userId="640d7010-7213-4439-8385-0b324b1d3ee0" providerId="ADAL" clId="{0F48EF06-7B88-43B6-9809-3066AC7CD54E}" dt="2021-04-14T06:44:45.324" v="2020" actId="478"/>
          <ac:spMkLst>
            <pc:docMk/>
            <pc:sldMk cId="2269614080" sldId="366"/>
            <ac:spMk id="20" creationId="{9603C8CF-8636-4BF5-BBF9-0BBFAC416FAF}"/>
          </ac:spMkLst>
        </pc:spChg>
        <pc:picChg chg="add mod ord modCrop">
          <ac:chgData name="Sarlin Laura" userId="640d7010-7213-4439-8385-0b324b1d3ee0" providerId="ADAL" clId="{0F48EF06-7B88-43B6-9809-3066AC7CD54E}" dt="2021-04-15T07:40:28.406" v="5674" actId="962"/>
          <ac:picMkLst>
            <pc:docMk/>
            <pc:sldMk cId="2269614080" sldId="366"/>
            <ac:picMk id="3" creationId="{2D9231F2-7BBC-4F34-9508-3477F6591FD7}"/>
          </ac:picMkLst>
        </pc:picChg>
        <pc:picChg chg="add mod modCrop">
          <ac:chgData name="Sarlin Laura" userId="640d7010-7213-4439-8385-0b324b1d3ee0" providerId="ADAL" clId="{0F48EF06-7B88-43B6-9809-3066AC7CD54E}" dt="2021-04-15T07:40:28.406" v="5674" actId="962"/>
          <ac:picMkLst>
            <pc:docMk/>
            <pc:sldMk cId="2269614080" sldId="366"/>
            <ac:picMk id="7" creationId="{F8A013CD-F787-4447-9227-00075994E14F}"/>
          </ac:picMkLst>
        </pc:picChg>
        <pc:picChg chg="del">
          <ac:chgData name="Sarlin Laura" userId="640d7010-7213-4439-8385-0b324b1d3ee0" providerId="ADAL" clId="{0F48EF06-7B88-43B6-9809-3066AC7CD54E}" dt="2021-04-14T06:44:36.427" v="2015" actId="478"/>
          <ac:picMkLst>
            <pc:docMk/>
            <pc:sldMk cId="2269614080" sldId="366"/>
            <ac:picMk id="9" creationId="{3DD75AD0-8EA0-4DD6-9C92-BB5377ACAE5F}"/>
          </ac:picMkLst>
        </pc:picChg>
        <pc:picChg chg="del">
          <ac:chgData name="Sarlin Laura" userId="640d7010-7213-4439-8385-0b324b1d3ee0" providerId="ADAL" clId="{0F48EF06-7B88-43B6-9809-3066AC7CD54E}" dt="2021-04-14T06:44:46.608" v="2021" actId="478"/>
          <ac:picMkLst>
            <pc:docMk/>
            <pc:sldMk cId="2269614080" sldId="366"/>
            <ac:picMk id="10" creationId="{93A45D62-37E9-4A01-BDFA-68DDF1C01A3F}"/>
          </ac:picMkLst>
        </pc:picChg>
        <pc:picChg chg="del">
          <ac:chgData name="Sarlin Laura" userId="640d7010-7213-4439-8385-0b324b1d3ee0" providerId="ADAL" clId="{0F48EF06-7B88-43B6-9809-3066AC7CD54E}" dt="2021-04-14T06:44:37.859" v="2016" actId="478"/>
          <ac:picMkLst>
            <pc:docMk/>
            <pc:sldMk cId="2269614080" sldId="366"/>
            <ac:picMk id="14" creationId="{245FB170-5AD0-47FA-8822-3649E380BEAE}"/>
          </ac:picMkLst>
        </pc:picChg>
        <pc:picChg chg="del">
          <ac:chgData name="Sarlin Laura" userId="640d7010-7213-4439-8385-0b324b1d3ee0" providerId="ADAL" clId="{0F48EF06-7B88-43B6-9809-3066AC7CD54E}" dt="2021-04-14T06:44:43.672" v="2019" actId="478"/>
          <ac:picMkLst>
            <pc:docMk/>
            <pc:sldMk cId="2269614080" sldId="366"/>
            <ac:picMk id="18" creationId="{F20ACFED-5094-4BB9-B196-CC8548B12261}"/>
          </ac:picMkLst>
        </pc:picChg>
        <pc:picChg chg="del">
          <ac:chgData name="Sarlin Laura" userId="640d7010-7213-4439-8385-0b324b1d3ee0" providerId="ADAL" clId="{0F48EF06-7B88-43B6-9809-3066AC7CD54E}" dt="2021-04-14T06:44:39.520" v="2017" actId="478"/>
          <ac:picMkLst>
            <pc:docMk/>
            <pc:sldMk cId="2269614080" sldId="366"/>
            <ac:picMk id="22" creationId="{7792D1DA-7BFF-4DC3-8C46-98DDFE007B2D}"/>
          </ac:picMkLst>
        </pc:picChg>
      </pc:sldChg>
      <pc:sldChg chg="addSp delSp modSp add del mod delAnim modAnim">
        <pc:chgData name="Sarlin Laura" userId="640d7010-7213-4439-8385-0b324b1d3ee0" providerId="ADAL" clId="{0F48EF06-7B88-43B6-9809-3066AC7CD54E}" dt="2021-04-14T07:41:12.411" v="2527" actId="47"/>
        <pc:sldMkLst>
          <pc:docMk/>
          <pc:sldMk cId="636371007" sldId="367"/>
        </pc:sldMkLst>
        <pc:spChg chg="mod">
          <ac:chgData name="Sarlin Laura" userId="640d7010-7213-4439-8385-0b324b1d3ee0" providerId="ADAL" clId="{0F48EF06-7B88-43B6-9809-3066AC7CD54E}" dt="2021-04-14T07:08:09.715" v="2294" actId="20577"/>
          <ac:spMkLst>
            <pc:docMk/>
            <pc:sldMk cId="636371007" sldId="367"/>
            <ac:spMk id="4" creationId="{FF25EF38-5252-40AA-A2E1-62EA2AE1F3B5}"/>
          </ac:spMkLst>
        </pc:spChg>
        <pc:spChg chg="mod">
          <ac:chgData name="Sarlin Laura" userId="640d7010-7213-4439-8385-0b324b1d3ee0" providerId="ADAL" clId="{0F48EF06-7B88-43B6-9809-3066AC7CD54E}" dt="2021-04-14T07:09:02.783" v="2330" actId="555"/>
          <ac:spMkLst>
            <pc:docMk/>
            <pc:sldMk cId="636371007" sldId="367"/>
            <ac:spMk id="11" creationId="{F96D3B98-851F-4C5B-A113-0F4A17FEA0BC}"/>
          </ac:spMkLst>
        </pc:spChg>
        <pc:spChg chg="mod">
          <ac:chgData name="Sarlin Laura" userId="640d7010-7213-4439-8385-0b324b1d3ee0" providerId="ADAL" clId="{0F48EF06-7B88-43B6-9809-3066AC7CD54E}" dt="2021-04-14T07:09:02.783" v="2330" actId="555"/>
          <ac:spMkLst>
            <pc:docMk/>
            <pc:sldMk cId="636371007" sldId="367"/>
            <ac:spMk id="12" creationId="{B883A1E6-E57C-4107-BDAF-68B970C74D85}"/>
          </ac:spMkLst>
        </pc:spChg>
        <pc:spChg chg="mod">
          <ac:chgData name="Sarlin Laura" userId="640d7010-7213-4439-8385-0b324b1d3ee0" providerId="ADAL" clId="{0F48EF06-7B88-43B6-9809-3066AC7CD54E}" dt="2021-04-14T07:07:58.313" v="2289" actId="1076"/>
          <ac:spMkLst>
            <pc:docMk/>
            <pc:sldMk cId="636371007" sldId="367"/>
            <ac:spMk id="17" creationId="{49828A5A-D7C7-451F-BEBF-BF5B5E247987}"/>
          </ac:spMkLst>
        </pc:spChg>
        <pc:spChg chg="del">
          <ac:chgData name="Sarlin Laura" userId="640d7010-7213-4439-8385-0b324b1d3ee0" providerId="ADAL" clId="{0F48EF06-7B88-43B6-9809-3066AC7CD54E}" dt="2021-04-14T06:55:51.406" v="2130" actId="478"/>
          <ac:spMkLst>
            <pc:docMk/>
            <pc:sldMk cId="636371007" sldId="367"/>
            <ac:spMk id="20" creationId="{9603C8CF-8636-4BF5-BBF9-0BBFAC416FAF}"/>
          </ac:spMkLst>
        </pc:spChg>
        <pc:picChg chg="add mod ord">
          <ac:chgData name="Sarlin Laura" userId="640d7010-7213-4439-8385-0b324b1d3ee0" providerId="ADAL" clId="{0F48EF06-7B88-43B6-9809-3066AC7CD54E}" dt="2021-04-14T06:52:39.652" v="2105" actId="167"/>
          <ac:picMkLst>
            <pc:docMk/>
            <pc:sldMk cId="636371007" sldId="367"/>
            <ac:picMk id="2" creationId="{3509296D-347A-4334-BFC5-65F11D4764AC}"/>
          </ac:picMkLst>
        </pc:picChg>
        <pc:picChg chg="add del mod">
          <ac:chgData name="Sarlin Laura" userId="640d7010-7213-4439-8385-0b324b1d3ee0" providerId="ADAL" clId="{0F48EF06-7B88-43B6-9809-3066AC7CD54E}" dt="2021-04-14T06:52:35.875" v="2104" actId="478"/>
          <ac:picMkLst>
            <pc:docMk/>
            <pc:sldMk cId="636371007" sldId="367"/>
            <ac:picMk id="3" creationId="{71FDEB84-4493-4A24-94DB-7E0DE2D9F2DA}"/>
          </ac:picMkLst>
        </pc:picChg>
        <pc:picChg chg="add del mod">
          <ac:chgData name="Sarlin Laura" userId="640d7010-7213-4439-8385-0b324b1d3ee0" providerId="ADAL" clId="{0F48EF06-7B88-43B6-9809-3066AC7CD54E}" dt="2021-04-14T06:54:31.689" v="2117" actId="478"/>
          <ac:picMkLst>
            <pc:docMk/>
            <pc:sldMk cId="636371007" sldId="367"/>
            <ac:picMk id="7" creationId="{E1B4F08F-12FD-4517-9B19-13E83031A6F7}"/>
          </ac:picMkLst>
        </pc:picChg>
        <pc:picChg chg="del">
          <ac:chgData name="Sarlin Laura" userId="640d7010-7213-4439-8385-0b324b1d3ee0" providerId="ADAL" clId="{0F48EF06-7B88-43B6-9809-3066AC7CD54E}" dt="2021-04-14T06:49:15.630" v="2089" actId="478"/>
          <ac:picMkLst>
            <pc:docMk/>
            <pc:sldMk cId="636371007" sldId="367"/>
            <ac:picMk id="9" creationId="{3DD75AD0-8EA0-4DD6-9C92-BB5377ACAE5F}"/>
          </ac:picMkLst>
        </pc:picChg>
        <pc:picChg chg="del">
          <ac:chgData name="Sarlin Laura" userId="640d7010-7213-4439-8385-0b324b1d3ee0" providerId="ADAL" clId="{0F48EF06-7B88-43B6-9809-3066AC7CD54E}" dt="2021-04-14T06:49:26.965" v="2092" actId="478"/>
          <ac:picMkLst>
            <pc:docMk/>
            <pc:sldMk cId="636371007" sldId="367"/>
            <ac:picMk id="10" creationId="{93A45D62-37E9-4A01-BDFA-68DDF1C01A3F}"/>
          </ac:picMkLst>
        </pc:picChg>
        <pc:picChg chg="add mod ord modCrop">
          <ac:chgData name="Sarlin Laura" userId="640d7010-7213-4439-8385-0b324b1d3ee0" providerId="ADAL" clId="{0F48EF06-7B88-43B6-9809-3066AC7CD54E}" dt="2021-04-14T07:06:44.839" v="2255" actId="167"/>
          <ac:picMkLst>
            <pc:docMk/>
            <pc:sldMk cId="636371007" sldId="367"/>
            <ac:picMk id="13" creationId="{88D7E289-74EE-4B59-AE3E-D5691F2F937B}"/>
          </ac:picMkLst>
        </pc:picChg>
        <pc:picChg chg="del">
          <ac:chgData name="Sarlin Laura" userId="640d7010-7213-4439-8385-0b324b1d3ee0" providerId="ADAL" clId="{0F48EF06-7B88-43B6-9809-3066AC7CD54E}" dt="2021-04-14T06:49:18.892" v="2090" actId="478"/>
          <ac:picMkLst>
            <pc:docMk/>
            <pc:sldMk cId="636371007" sldId="367"/>
            <ac:picMk id="14" creationId="{245FB170-5AD0-47FA-8822-3649E380BEAE}"/>
          </ac:picMkLst>
        </pc:picChg>
        <pc:picChg chg="add del mod ord">
          <ac:chgData name="Sarlin Laura" userId="640d7010-7213-4439-8385-0b324b1d3ee0" providerId="ADAL" clId="{0F48EF06-7B88-43B6-9809-3066AC7CD54E}" dt="2021-04-14T07:25:37.566" v="2341" actId="478"/>
          <ac:picMkLst>
            <pc:docMk/>
            <pc:sldMk cId="636371007" sldId="367"/>
            <ac:picMk id="16" creationId="{2CA12C85-621D-4CCC-9723-8FC9C4E7CE08}"/>
          </ac:picMkLst>
        </pc:picChg>
        <pc:picChg chg="del">
          <ac:chgData name="Sarlin Laura" userId="640d7010-7213-4439-8385-0b324b1d3ee0" providerId="ADAL" clId="{0F48EF06-7B88-43B6-9809-3066AC7CD54E}" dt="2021-04-14T06:55:52.959" v="2131" actId="478"/>
          <ac:picMkLst>
            <pc:docMk/>
            <pc:sldMk cId="636371007" sldId="367"/>
            <ac:picMk id="18" creationId="{F20ACFED-5094-4BB9-B196-CC8548B12261}"/>
          </ac:picMkLst>
        </pc:picChg>
        <pc:picChg chg="add del mod">
          <ac:chgData name="Sarlin Laura" userId="640d7010-7213-4439-8385-0b324b1d3ee0" providerId="ADAL" clId="{0F48EF06-7B88-43B6-9809-3066AC7CD54E}" dt="2021-04-14T07:06:06.802" v="2251" actId="478"/>
          <ac:picMkLst>
            <pc:docMk/>
            <pc:sldMk cId="636371007" sldId="367"/>
            <ac:picMk id="21" creationId="{E0CDD642-E0B4-44AB-9A3A-C835C996C237}"/>
          </ac:picMkLst>
        </pc:picChg>
        <pc:picChg chg="del">
          <ac:chgData name="Sarlin Laura" userId="640d7010-7213-4439-8385-0b324b1d3ee0" providerId="ADAL" clId="{0F48EF06-7B88-43B6-9809-3066AC7CD54E}" dt="2021-04-14T06:49:20.318" v="2091" actId="478"/>
          <ac:picMkLst>
            <pc:docMk/>
            <pc:sldMk cId="636371007" sldId="367"/>
            <ac:picMk id="22" creationId="{7792D1DA-7BFF-4DC3-8C46-98DDFE007B2D}"/>
          </ac:picMkLst>
        </pc:picChg>
        <pc:picChg chg="add mod ord">
          <ac:chgData name="Sarlin Laura" userId="640d7010-7213-4439-8385-0b324b1d3ee0" providerId="ADAL" clId="{0F48EF06-7B88-43B6-9809-3066AC7CD54E}" dt="2021-04-14T07:06:51.214" v="2256" actId="167"/>
          <ac:picMkLst>
            <pc:docMk/>
            <pc:sldMk cId="636371007" sldId="367"/>
            <ac:picMk id="24" creationId="{1D084137-A4DF-4240-9FD9-468792D93DD2}"/>
          </ac:picMkLst>
        </pc:picChg>
        <pc:picChg chg="add mod ord modCrop">
          <ac:chgData name="Sarlin Laura" userId="640d7010-7213-4439-8385-0b324b1d3ee0" providerId="ADAL" clId="{0F48EF06-7B88-43B6-9809-3066AC7CD54E}" dt="2021-04-14T07:06:54.621" v="2258" actId="1076"/>
          <ac:picMkLst>
            <pc:docMk/>
            <pc:sldMk cId="636371007" sldId="367"/>
            <ac:picMk id="26" creationId="{D2947252-4DC1-476D-B523-9B08576EB213}"/>
          </ac:picMkLst>
        </pc:picChg>
        <pc:picChg chg="add mod">
          <ac:chgData name="Sarlin Laura" userId="640d7010-7213-4439-8385-0b324b1d3ee0" providerId="ADAL" clId="{0F48EF06-7B88-43B6-9809-3066AC7CD54E}" dt="2021-04-14T07:26:13.684" v="2346" actId="1076"/>
          <ac:picMkLst>
            <pc:docMk/>
            <pc:sldMk cId="636371007" sldId="367"/>
            <ac:picMk id="27" creationId="{26850FE4-790C-4E20-A0E1-F90DF5D4AFE7}"/>
          </ac:picMkLst>
        </pc:picChg>
      </pc:sldChg>
      <pc:sldChg chg="addSp delSp modSp add mod">
        <pc:chgData name="Sarlin Laura" userId="640d7010-7213-4439-8385-0b324b1d3ee0" providerId="ADAL" clId="{0F48EF06-7B88-43B6-9809-3066AC7CD54E}" dt="2021-04-15T07:48:23.596" v="5718" actId="732"/>
        <pc:sldMkLst>
          <pc:docMk/>
          <pc:sldMk cId="1304146512" sldId="368"/>
        </pc:sldMkLst>
        <pc:spChg chg="mod">
          <ac:chgData name="Sarlin Laura" userId="640d7010-7213-4439-8385-0b324b1d3ee0" providerId="ADAL" clId="{0F48EF06-7B88-43B6-9809-3066AC7CD54E}" dt="2021-04-15T07:40:41.686" v="5675" actId="13244"/>
          <ac:spMkLst>
            <pc:docMk/>
            <pc:sldMk cId="1304146512" sldId="368"/>
            <ac:spMk id="4" creationId="{FF25EF38-5252-40AA-A2E1-62EA2AE1F3B5}"/>
          </ac:spMkLst>
        </pc:spChg>
        <pc:spChg chg="mod">
          <ac:chgData name="Sarlin Laura" userId="640d7010-7213-4439-8385-0b324b1d3ee0" providerId="ADAL" clId="{0F48EF06-7B88-43B6-9809-3066AC7CD54E}" dt="2021-04-15T07:40:44.845" v="5676" actId="13244"/>
          <ac:spMkLst>
            <pc:docMk/>
            <pc:sldMk cId="1304146512" sldId="368"/>
            <ac:spMk id="5" creationId="{0CA8066B-CB39-4A67-A989-89468E3C5F5E}"/>
          </ac:spMkLst>
        </pc:spChg>
        <pc:spChg chg="mod">
          <ac:chgData name="Sarlin Laura" userId="640d7010-7213-4439-8385-0b324b1d3ee0" providerId="ADAL" clId="{0F48EF06-7B88-43B6-9809-3066AC7CD54E}" dt="2021-04-15T07:40:53.828" v="5678" actId="13244"/>
          <ac:spMkLst>
            <pc:docMk/>
            <pc:sldMk cId="1304146512" sldId="368"/>
            <ac:spMk id="11" creationId="{F96D3B98-851F-4C5B-A113-0F4A17FEA0BC}"/>
          </ac:spMkLst>
        </pc:spChg>
        <pc:spChg chg="mod">
          <ac:chgData name="Sarlin Laura" userId="640d7010-7213-4439-8385-0b324b1d3ee0" providerId="ADAL" clId="{0F48EF06-7B88-43B6-9809-3066AC7CD54E}" dt="2021-04-14T09:03:58.948" v="3468" actId="14100"/>
          <ac:spMkLst>
            <pc:docMk/>
            <pc:sldMk cId="1304146512" sldId="368"/>
            <ac:spMk id="12" creationId="{B883A1E6-E57C-4107-BDAF-68B970C74D85}"/>
          </ac:spMkLst>
        </pc:spChg>
        <pc:spChg chg="add mod ord">
          <ac:chgData name="Sarlin Laura" userId="640d7010-7213-4439-8385-0b324b1d3ee0" providerId="ADAL" clId="{0F48EF06-7B88-43B6-9809-3066AC7CD54E}" dt="2021-04-15T07:41:03.708" v="5680" actId="13244"/>
          <ac:spMkLst>
            <pc:docMk/>
            <pc:sldMk cId="1304146512" sldId="368"/>
            <ac:spMk id="15" creationId="{C38E3318-0619-4533-A993-CBB5E674A0C7}"/>
          </ac:spMkLst>
        </pc:spChg>
        <pc:spChg chg="del mod ord">
          <ac:chgData name="Sarlin Laura" userId="640d7010-7213-4439-8385-0b324b1d3ee0" providerId="ADAL" clId="{0F48EF06-7B88-43B6-9809-3066AC7CD54E}" dt="2021-04-14T07:29:42.174" v="2388" actId="478"/>
          <ac:spMkLst>
            <pc:docMk/>
            <pc:sldMk cId="1304146512" sldId="368"/>
            <ac:spMk id="17" creationId="{49828A5A-D7C7-451F-BEBF-BF5B5E247987}"/>
          </ac:spMkLst>
        </pc:spChg>
        <pc:picChg chg="mod">
          <ac:chgData name="Sarlin Laura" userId="640d7010-7213-4439-8385-0b324b1d3ee0" providerId="ADAL" clId="{0F48EF06-7B88-43B6-9809-3066AC7CD54E}" dt="2021-04-15T07:40:49.438" v="5677" actId="13244"/>
          <ac:picMkLst>
            <pc:docMk/>
            <pc:sldMk cId="1304146512" sldId="368"/>
            <ac:picMk id="2" creationId="{3509296D-347A-4334-BFC5-65F11D4764AC}"/>
          </ac:picMkLst>
        </pc:picChg>
        <pc:picChg chg="add mod ord modCrop">
          <ac:chgData name="Sarlin Laura" userId="640d7010-7213-4439-8385-0b324b1d3ee0" providerId="ADAL" clId="{0F48EF06-7B88-43B6-9809-3066AC7CD54E}" dt="2021-04-15T07:48:23.596" v="5718" actId="732"/>
          <ac:picMkLst>
            <pc:docMk/>
            <pc:sldMk cId="1304146512" sldId="368"/>
            <ac:picMk id="6" creationId="{75579B61-5034-4001-BE90-B97D0C35C792}"/>
          </ac:picMkLst>
        </pc:picChg>
        <pc:picChg chg="mod modCrop">
          <ac:chgData name="Sarlin Laura" userId="640d7010-7213-4439-8385-0b324b1d3ee0" providerId="ADAL" clId="{0F48EF06-7B88-43B6-9809-3066AC7CD54E}" dt="2021-04-15T07:41:51.505" v="5695" actId="962"/>
          <ac:picMkLst>
            <pc:docMk/>
            <pc:sldMk cId="1304146512" sldId="368"/>
            <ac:picMk id="13" creationId="{88D7E289-74EE-4B59-AE3E-D5691F2F937B}"/>
          </ac:picMkLst>
        </pc:picChg>
        <pc:picChg chg="del">
          <ac:chgData name="Sarlin Laura" userId="640d7010-7213-4439-8385-0b324b1d3ee0" providerId="ADAL" clId="{0F48EF06-7B88-43B6-9809-3066AC7CD54E}" dt="2021-04-14T07:27:16.605" v="2355" actId="478"/>
          <ac:picMkLst>
            <pc:docMk/>
            <pc:sldMk cId="1304146512" sldId="368"/>
            <ac:picMk id="16" creationId="{2CA12C85-621D-4CCC-9723-8FC9C4E7CE08}"/>
          </ac:picMkLst>
        </pc:picChg>
        <pc:picChg chg="del">
          <ac:chgData name="Sarlin Laura" userId="640d7010-7213-4439-8385-0b324b1d3ee0" providerId="ADAL" clId="{0F48EF06-7B88-43B6-9809-3066AC7CD54E}" dt="2021-04-14T07:27:16.605" v="2355" actId="478"/>
          <ac:picMkLst>
            <pc:docMk/>
            <pc:sldMk cId="1304146512" sldId="368"/>
            <ac:picMk id="24" creationId="{1D084137-A4DF-4240-9FD9-468792D93DD2}"/>
          </ac:picMkLst>
        </pc:picChg>
        <pc:picChg chg="del mod">
          <ac:chgData name="Sarlin Laura" userId="640d7010-7213-4439-8385-0b324b1d3ee0" providerId="ADAL" clId="{0F48EF06-7B88-43B6-9809-3066AC7CD54E}" dt="2021-04-14T07:28:19.894" v="2368" actId="478"/>
          <ac:picMkLst>
            <pc:docMk/>
            <pc:sldMk cId="1304146512" sldId="368"/>
            <ac:picMk id="26" creationId="{D2947252-4DC1-476D-B523-9B08576EB213}"/>
          </ac:picMkLst>
        </pc:picChg>
        <pc:picChg chg="mod ord modCrop">
          <ac:chgData name="Sarlin Laura" userId="640d7010-7213-4439-8385-0b324b1d3ee0" providerId="ADAL" clId="{0F48EF06-7B88-43B6-9809-3066AC7CD54E}" dt="2021-04-15T07:40:58.850" v="5679" actId="13244"/>
          <ac:picMkLst>
            <pc:docMk/>
            <pc:sldMk cId="1304146512" sldId="368"/>
            <ac:picMk id="27" creationId="{26850FE4-790C-4E20-A0E1-F90DF5D4AFE7}"/>
          </ac:picMkLst>
        </pc:picChg>
      </pc:sldChg>
      <pc:sldChg chg="addSp delSp modSp add mod ord">
        <pc:chgData name="Sarlin Laura" userId="640d7010-7213-4439-8385-0b324b1d3ee0" providerId="ADAL" clId="{0F48EF06-7B88-43B6-9809-3066AC7CD54E}" dt="2021-04-15T07:42:40.271" v="5698" actId="962"/>
        <pc:sldMkLst>
          <pc:docMk/>
          <pc:sldMk cId="3966378282" sldId="369"/>
        </pc:sldMkLst>
        <pc:spChg chg="mod">
          <ac:chgData name="Sarlin Laura" userId="640d7010-7213-4439-8385-0b324b1d3ee0" providerId="ADAL" clId="{0F48EF06-7B88-43B6-9809-3066AC7CD54E}" dt="2021-04-14T13:55:12.122" v="4439" actId="207"/>
          <ac:spMkLst>
            <pc:docMk/>
            <pc:sldMk cId="3966378282" sldId="369"/>
            <ac:spMk id="4" creationId="{FF25EF38-5252-40AA-A2E1-62EA2AE1F3B5}"/>
          </ac:spMkLst>
        </pc:spChg>
        <pc:spChg chg="mod">
          <ac:chgData name="Sarlin Laura" userId="640d7010-7213-4439-8385-0b324b1d3ee0" providerId="ADAL" clId="{0F48EF06-7B88-43B6-9809-3066AC7CD54E}" dt="2021-04-14T14:46:59.551" v="4492" actId="20577"/>
          <ac:spMkLst>
            <pc:docMk/>
            <pc:sldMk cId="3966378282" sldId="369"/>
            <ac:spMk id="5" creationId="{0CA8066B-CB39-4A67-A989-89468E3C5F5E}"/>
          </ac:spMkLst>
        </pc:spChg>
        <pc:picChg chg="del">
          <ac:chgData name="Sarlin Laura" userId="640d7010-7213-4439-8385-0b324b1d3ee0" providerId="ADAL" clId="{0F48EF06-7B88-43B6-9809-3066AC7CD54E}" dt="2021-04-14T07:44:24.060" v="2532" actId="478"/>
          <ac:picMkLst>
            <pc:docMk/>
            <pc:sldMk cId="3966378282" sldId="369"/>
            <ac:picMk id="2" creationId="{412A098F-98F2-4090-B901-22E601FF02BB}"/>
          </ac:picMkLst>
        </pc:picChg>
        <pc:picChg chg="del">
          <ac:chgData name="Sarlin Laura" userId="640d7010-7213-4439-8385-0b324b1d3ee0" providerId="ADAL" clId="{0F48EF06-7B88-43B6-9809-3066AC7CD54E}" dt="2021-04-14T07:44:25.066" v="2533" actId="478"/>
          <ac:picMkLst>
            <pc:docMk/>
            <pc:sldMk cId="3966378282" sldId="369"/>
            <ac:picMk id="3" creationId="{D4A67442-ED9A-43A7-9FE4-799623142875}"/>
          </ac:picMkLst>
        </pc:picChg>
        <pc:picChg chg="del">
          <ac:chgData name="Sarlin Laura" userId="640d7010-7213-4439-8385-0b324b1d3ee0" providerId="ADAL" clId="{0F48EF06-7B88-43B6-9809-3066AC7CD54E}" dt="2021-04-14T07:44:23.451" v="2531" actId="478"/>
          <ac:picMkLst>
            <pc:docMk/>
            <pc:sldMk cId="3966378282" sldId="369"/>
            <ac:picMk id="6" creationId="{6A357CC7-756D-49F0-8085-06F905F355A1}"/>
          </ac:picMkLst>
        </pc:picChg>
        <pc:picChg chg="del">
          <ac:chgData name="Sarlin Laura" userId="640d7010-7213-4439-8385-0b324b1d3ee0" providerId="ADAL" clId="{0F48EF06-7B88-43B6-9809-3066AC7CD54E}" dt="2021-04-14T07:44:25.079" v="2534" actId="478"/>
          <ac:picMkLst>
            <pc:docMk/>
            <pc:sldMk cId="3966378282" sldId="369"/>
            <ac:picMk id="7" creationId="{63AF099F-63B2-4322-ADEF-305DEBC2FC8D}"/>
          </ac:picMkLst>
        </pc:picChg>
        <pc:picChg chg="add del mod">
          <ac:chgData name="Sarlin Laura" userId="640d7010-7213-4439-8385-0b324b1d3ee0" providerId="ADAL" clId="{0F48EF06-7B88-43B6-9809-3066AC7CD54E}" dt="2021-04-14T07:48:15.935" v="2587" actId="478"/>
          <ac:picMkLst>
            <pc:docMk/>
            <pc:sldMk cId="3966378282" sldId="369"/>
            <ac:picMk id="9" creationId="{DE378D23-7ED0-4351-B96E-1C515A816418}"/>
          </ac:picMkLst>
        </pc:picChg>
        <pc:picChg chg="add del mod">
          <ac:chgData name="Sarlin Laura" userId="640d7010-7213-4439-8385-0b324b1d3ee0" providerId="ADAL" clId="{0F48EF06-7B88-43B6-9809-3066AC7CD54E}" dt="2021-04-14T07:45:26.971" v="2542" actId="478"/>
          <ac:picMkLst>
            <pc:docMk/>
            <pc:sldMk cId="3966378282" sldId="369"/>
            <ac:picMk id="11" creationId="{BB08000C-D233-4E97-AB03-ECCAC355A641}"/>
          </ac:picMkLst>
        </pc:picChg>
        <pc:picChg chg="add del mod">
          <ac:chgData name="Sarlin Laura" userId="640d7010-7213-4439-8385-0b324b1d3ee0" providerId="ADAL" clId="{0F48EF06-7B88-43B6-9809-3066AC7CD54E}" dt="2021-04-14T07:48:17.401" v="2588" actId="478"/>
          <ac:picMkLst>
            <pc:docMk/>
            <pc:sldMk cId="3966378282" sldId="369"/>
            <ac:picMk id="13" creationId="{0F6C051D-1D35-493F-87F4-713146B8AE0B}"/>
          </ac:picMkLst>
        </pc:picChg>
        <pc:picChg chg="add del mod">
          <ac:chgData name="Sarlin Laura" userId="640d7010-7213-4439-8385-0b324b1d3ee0" providerId="ADAL" clId="{0F48EF06-7B88-43B6-9809-3066AC7CD54E}" dt="2021-04-14T07:54:35.595" v="2684" actId="478"/>
          <ac:picMkLst>
            <pc:docMk/>
            <pc:sldMk cId="3966378282" sldId="369"/>
            <ac:picMk id="15" creationId="{F691B7E8-BBC1-450F-A376-E4466D23CD9E}"/>
          </ac:picMkLst>
        </pc:picChg>
        <pc:picChg chg="add del mod">
          <ac:chgData name="Sarlin Laura" userId="640d7010-7213-4439-8385-0b324b1d3ee0" providerId="ADAL" clId="{0F48EF06-7B88-43B6-9809-3066AC7CD54E}" dt="2021-04-14T07:54:36.187" v="2685" actId="478"/>
          <ac:picMkLst>
            <pc:docMk/>
            <pc:sldMk cId="3966378282" sldId="369"/>
            <ac:picMk id="17" creationId="{CA5E532A-821C-4A43-9ACA-3EFFEFBE7078}"/>
          </ac:picMkLst>
        </pc:picChg>
        <pc:picChg chg="add mod modCrop">
          <ac:chgData name="Sarlin Laura" userId="640d7010-7213-4439-8385-0b324b1d3ee0" providerId="ADAL" clId="{0F48EF06-7B88-43B6-9809-3066AC7CD54E}" dt="2021-04-15T07:42:40.271" v="5698" actId="962"/>
          <ac:picMkLst>
            <pc:docMk/>
            <pc:sldMk cId="3966378282" sldId="369"/>
            <ac:picMk id="18" creationId="{FBC1E00A-3902-484B-A99C-1FE1BE0FB60D}"/>
          </ac:picMkLst>
        </pc:picChg>
        <pc:picChg chg="add mod modCrop">
          <ac:chgData name="Sarlin Laura" userId="640d7010-7213-4439-8385-0b324b1d3ee0" providerId="ADAL" clId="{0F48EF06-7B88-43B6-9809-3066AC7CD54E}" dt="2021-04-15T07:42:40.271" v="5698" actId="962"/>
          <ac:picMkLst>
            <pc:docMk/>
            <pc:sldMk cId="3966378282" sldId="369"/>
            <ac:picMk id="19" creationId="{7D72E50C-5B70-4424-8E07-DBF6EF78E746}"/>
          </ac:picMkLst>
        </pc:picChg>
        <pc:picChg chg="add del mod">
          <ac:chgData name="Sarlin Laura" userId="640d7010-7213-4439-8385-0b324b1d3ee0" providerId="ADAL" clId="{0F48EF06-7B88-43B6-9809-3066AC7CD54E}" dt="2021-04-14T07:57:48.522" v="2755" actId="478"/>
          <ac:picMkLst>
            <pc:docMk/>
            <pc:sldMk cId="3966378282" sldId="369"/>
            <ac:picMk id="20" creationId="{A383790F-28DF-4846-8D3E-B5939D7365D6}"/>
          </ac:picMkLst>
        </pc:picChg>
        <pc:picChg chg="add mod modCrop">
          <ac:chgData name="Sarlin Laura" userId="640d7010-7213-4439-8385-0b324b1d3ee0" providerId="ADAL" clId="{0F48EF06-7B88-43B6-9809-3066AC7CD54E}" dt="2021-04-15T07:42:40.271" v="5698" actId="962"/>
          <ac:picMkLst>
            <pc:docMk/>
            <pc:sldMk cId="3966378282" sldId="369"/>
            <ac:picMk id="21" creationId="{4120B524-F08A-4D03-9E30-E3B21C59C0BE}"/>
          </ac:picMkLst>
        </pc:picChg>
        <pc:picChg chg="add del mod">
          <ac:chgData name="Sarlin Laura" userId="640d7010-7213-4439-8385-0b324b1d3ee0" providerId="ADAL" clId="{0F48EF06-7B88-43B6-9809-3066AC7CD54E}" dt="2021-04-14T07:57:33.323" v="2749" actId="478"/>
          <ac:picMkLst>
            <pc:docMk/>
            <pc:sldMk cId="3966378282" sldId="369"/>
            <ac:picMk id="22" creationId="{24A1906D-54CC-425A-A465-A73DA55E94A2}"/>
          </ac:picMkLst>
        </pc:picChg>
        <pc:picChg chg="add mod modCrop">
          <ac:chgData name="Sarlin Laura" userId="640d7010-7213-4439-8385-0b324b1d3ee0" providerId="ADAL" clId="{0F48EF06-7B88-43B6-9809-3066AC7CD54E}" dt="2021-04-15T07:42:40.271" v="5698" actId="962"/>
          <ac:picMkLst>
            <pc:docMk/>
            <pc:sldMk cId="3966378282" sldId="369"/>
            <ac:picMk id="23" creationId="{8E79026D-A5BA-4296-9201-A967D1924DD2}"/>
          </ac:picMkLst>
        </pc:picChg>
        <pc:picChg chg="add del mod">
          <ac:chgData name="Sarlin Laura" userId="640d7010-7213-4439-8385-0b324b1d3ee0" providerId="ADAL" clId="{0F48EF06-7B88-43B6-9809-3066AC7CD54E}" dt="2021-04-14T07:57:40.790" v="2752" actId="478"/>
          <ac:picMkLst>
            <pc:docMk/>
            <pc:sldMk cId="3966378282" sldId="369"/>
            <ac:picMk id="24" creationId="{0C4C67F2-27EB-4A58-86DC-09B85BC6972B}"/>
          </ac:picMkLst>
        </pc:picChg>
        <pc:picChg chg="add mod modCrop">
          <ac:chgData name="Sarlin Laura" userId="640d7010-7213-4439-8385-0b324b1d3ee0" providerId="ADAL" clId="{0F48EF06-7B88-43B6-9809-3066AC7CD54E}" dt="2021-04-15T07:42:40.271" v="5698" actId="962"/>
          <ac:picMkLst>
            <pc:docMk/>
            <pc:sldMk cId="3966378282" sldId="369"/>
            <ac:picMk id="25" creationId="{4F596263-6937-464B-8377-513C06C214D4}"/>
          </ac:picMkLst>
        </pc:picChg>
      </pc:sldChg>
      <pc:sldChg chg="modSp add mod">
        <pc:chgData name="Sarlin Laura" userId="640d7010-7213-4439-8385-0b324b1d3ee0" providerId="ADAL" clId="{0F48EF06-7B88-43B6-9809-3066AC7CD54E}" dt="2021-04-15T07:42:16.016" v="5696" actId="962"/>
        <pc:sldMkLst>
          <pc:docMk/>
          <pc:sldMk cId="1991031636" sldId="370"/>
        </pc:sldMkLst>
        <pc:spChg chg="mod">
          <ac:chgData name="Sarlin Laura" userId="640d7010-7213-4439-8385-0b324b1d3ee0" providerId="ADAL" clId="{0F48EF06-7B88-43B6-9809-3066AC7CD54E}" dt="2021-04-14T13:55:02.361" v="4437" actId="207"/>
          <ac:spMkLst>
            <pc:docMk/>
            <pc:sldMk cId="1991031636" sldId="370"/>
            <ac:spMk id="4" creationId="{FF25EF38-5252-40AA-A2E1-62EA2AE1F3B5}"/>
          </ac:spMkLst>
        </pc:spChg>
        <pc:spChg chg="mod">
          <ac:chgData name="Sarlin Laura" userId="640d7010-7213-4439-8385-0b324b1d3ee0" providerId="ADAL" clId="{0F48EF06-7B88-43B6-9809-3066AC7CD54E}" dt="2021-04-15T07:06:17.481" v="5355" actId="255"/>
          <ac:spMkLst>
            <pc:docMk/>
            <pc:sldMk cId="1991031636" sldId="370"/>
            <ac:spMk id="5" creationId="{0CA8066B-CB39-4A67-A989-89468E3C5F5E}"/>
          </ac:spMkLst>
        </pc:spChg>
        <pc:picChg chg="mod">
          <ac:chgData name="Sarlin Laura" userId="640d7010-7213-4439-8385-0b324b1d3ee0" providerId="ADAL" clId="{0F48EF06-7B88-43B6-9809-3066AC7CD54E}" dt="2021-04-15T07:42:16.016" v="5696" actId="962"/>
          <ac:picMkLst>
            <pc:docMk/>
            <pc:sldMk cId="1991031636" sldId="370"/>
            <ac:picMk id="9" creationId="{DE378D23-7ED0-4351-B96E-1C515A816418}"/>
          </ac:picMkLst>
        </pc:picChg>
        <pc:picChg chg="mod">
          <ac:chgData name="Sarlin Laura" userId="640d7010-7213-4439-8385-0b324b1d3ee0" providerId="ADAL" clId="{0F48EF06-7B88-43B6-9809-3066AC7CD54E}" dt="2021-04-15T07:42:16.016" v="5696" actId="962"/>
          <ac:picMkLst>
            <pc:docMk/>
            <pc:sldMk cId="1991031636" sldId="370"/>
            <ac:picMk id="13" creationId="{0F6C051D-1D35-493F-87F4-713146B8AE0B}"/>
          </ac:picMkLst>
        </pc:picChg>
      </pc:sldChg>
      <pc:sldChg chg="addSp modSp add mod">
        <pc:chgData name="Sarlin Laura" userId="640d7010-7213-4439-8385-0b324b1d3ee0" providerId="ADAL" clId="{0F48EF06-7B88-43B6-9809-3066AC7CD54E}" dt="2021-04-15T07:42:27.699" v="5697" actId="962"/>
        <pc:sldMkLst>
          <pc:docMk/>
          <pc:sldMk cId="2098579974" sldId="371"/>
        </pc:sldMkLst>
        <pc:spChg chg="mod">
          <ac:chgData name="Sarlin Laura" userId="640d7010-7213-4439-8385-0b324b1d3ee0" providerId="ADAL" clId="{0F48EF06-7B88-43B6-9809-3066AC7CD54E}" dt="2021-04-15T07:13:05.915" v="5381" actId="20577"/>
          <ac:spMkLst>
            <pc:docMk/>
            <pc:sldMk cId="2098579974" sldId="371"/>
            <ac:spMk id="4" creationId="{FF25EF38-5252-40AA-A2E1-62EA2AE1F3B5}"/>
          </ac:spMkLst>
        </pc:spChg>
        <pc:spChg chg="mod">
          <ac:chgData name="Sarlin Laura" userId="640d7010-7213-4439-8385-0b324b1d3ee0" providerId="ADAL" clId="{0F48EF06-7B88-43B6-9809-3066AC7CD54E}" dt="2021-04-15T07:06:39.776" v="5357" actId="14100"/>
          <ac:spMkLst>
            <pc:docMk/>
            <pc:sldMk cId="2098579974" sldId="371"/>
            <ac:spMk id="5" creationId="{0CA8066B-CB39-4A67-A989-89468E3C5F5E}"/>
          </ac:spMkLst>
        </pc:spChg>
        <pc:picChg chg="add mod">
          <ac:chgData name="Sarlin Laura" userId="640d7010-7213-4439-8385-0b324b1d3ee0" providerId="ADAL" clId="{0F48EF06-7B88-43B6-9809-3066AC7CD54E}" dt="2021-04-15T07:42:27.699" v="5697" actId="962"/>
          <ac:picMkLst>
            <pc:docMk/>
            <pc:sldMk cId="2098579974" sldId="371"/>
            <ac:picMk id="3" creationId="{6A70B9A1-78F6-42F9-9F59-FDEBF7957531}"/>
          </ac:picMkLst>
        </pc:picChg>
        <pc:picChg chg="add mod">
          <ac:chgData name="Sarlin Laura" userId="640d7010-7213-4439-8385-0b324b1d3ee0" providerId="ADAL" clId="{0F48EF06-7B88-43B6-9809-3066AC7CD54E}" dt="2021-04-15T07:42:27.699" v="5697" actId="962"/>
          <ac:picMkLst>
            <pc:docMk/>
            <pc:sldMk cId="2098579974" sldId="371"/>
            <ac:picMk id="7" creationId="{8763BED8-3E52-4C79-AE4E-7771D27BBBA8}"/>
          </ac:picMkLst>
        </pc:picChg>
        <pc:picChg chg="mod">
          <ac:chgData name="Sarlin Laura" userId="640d7010-7213-4439-8385-0b324b1d3ee0" providerId="ADAL" clId="{0F48EF06-7B88-43B6-9809-3066AC7CD54E}" dt="2021-04-15T07:42:27.699" v="5697" actId="962"/>
          <ac:picMkLst>
            <pc:docMk/>
            <pc:sldMk cId="2098579974" sldId="371"/>
            <ac:picMk id="15" creationId="{F691B7E8-BBC1-450F-A376-E4466D23CD9E}"/>
          </ac:picMkLst>
        </pc:picChg>
        <pc:picChg chg="mod">
          <ac:chgData name="Sarlin Laura" userId="640d7010-7213-4439-8385-0b324b1d3ee0" providerId="ADAL" clId="{0F48EF06-7B88-43B6-9809-3066AC7CD54E}" dt="2021-04-15T07:42:27.699" v="5697" actId="962"/>
          <ac:picMkLst>
            <pc:docMk/>
            <pc:sldMk cId="2098579974" sldId="371"/>
            <ac:picMk id="17" creationId="{CA5E532A-821C-4A43-9ACA-3EFFEFBE7078}"/>
          </ac:picMkLst>
        </pc:picChg>
      </pc:sldChg>
      <pc:sldChg chg="addSp delSp modSp add del mod delAnim">
        <pc:chgData name="Sarlin Laura" userId="640d7010-7213-4439-8385-0b324b1d3ee0" providerId="ADAL" clId="{0F48EF06-7B88-43B6-9809-3066AC7CD54E}" dt="2021-04-14T08:39:58.908" v="3149" actId="47"/>
        <pc:sldMkLst>
          <pc:docMk/>
          <pc:sldMk cId="3542925540" sldId="372"/>
        </pc:sldMkLst>
        <pc:spChg chg="mod">
          <ac:chgData name="Sarlin Laura" userId="640d7010-7213-4439-8385-0b324b1d3ee0" providerId="ADAL" clId="{0F48EF06-7B88-43B6-9809-3066AC7CD54E}" dt="2021-04-14T08:22:56.912" v="2856" actId="207"/>
          <ac:spMkLst>
            <pc:docMk/>
            <pc:sldMk cId="3542925540" sldId="372"/>
            <ac:spMk id="4" creationId="{FF25EF38-5252-40AA-A2E1-62EA2AE1F3B5}"/>
          </ac:spMkLst>
        </pc:spChg>
        <pc:spChg chg="mod">
          <ac:chgData name="Sarlin Laura" userId="640d7010-7213-4439-8385-0b324b1d3ee0" providerId="ADAL" clId="{0F48EF06-7B88-43B6-9809-3066AC7CD54E}" dt="2021-04-14T08:29:19.013" v="2937" actId="20577"/>
          <ac:spMkLst>
            <pc:docMk/>
            <pc:sldMk cId="3542925540" sldId="372"/>
            <ac:spMk id="11" creationId="{F96D3B98-851F-4C5B-A113-0F4A17FEA0BC}"/>
          </ac:spMkLst>
        </pc:spChg>
        <pc:spChg chg="mod">
          <ac:chgData name="Sarlin Laura" userId="640d7010-7213-4439-8385-0b324b1d3ee0" providerId="ADAL" clId="{0F48EF06-7B88-43B6-9809-3066AC7CD54E}" dt="2021-04-14T08:26:24.162" v="2875" actId="14100"/>
          <ac:spMkLst>
            <pc:docMk/>
            <pc:sldMk cId="3542925540" sldId="372"/>
            <ac:spMk id="12" creationId="{B883A1E6-E57C-4107-BDAF-68B970C74D85}"/>
          </ac:spMkLst>
        </pc:spChg>
        <pc:spChg chg="mod">
          <ac:chgData name="Sarlin Laura" userId="640d7010-7213-4439-8385-0b324b1d3ee0" providerId="ADAL" clId="{0F48EF06-7B88-43B6-9809-3066AC7CD54E}" dt="2021-04-14T08:26:55.353" v="2880" actId="1076"/>
          <ac:spMkLst>
            <pc:docMk/>
            <pc:sldMk cId="3542925540" sldId="372"/>
            <ac:spMk id="17" creationId="{49828A5A-D7C7-451F-BEBF-BF5B5E247987}"/>
          </ac:spMkLst>
        </pc:spChg>
        <pc:spChg chg="del">
          <ac:chgData name="Sarlin Laura" userId="640d7010-7213-4439-8385-0b324b1d3ee0" providerId="ADAL" clId="{0F48EF06-7B88-43B6-9809-3066AC7CD54E}" dt="2021-04-14T08:26:35.798" v="2878" actId="478"/>
          <ac:spMkLst>
            <pc:docMk/>
            <pc:sldMk cId="3542925540" sldId="372"/>
            <ac:spMk id="20" creationId="{9603C8CF-8636-4BF5-BBF9-0BBFAC416FAF}"/>
          </ac:spMkLst>
        </pc:spChg>
        <pc:picChg chg="add mod ord">
          <ac:chgData name="Sarlin Laura" userId="640d7010-7213-4439-8385-0b324b1d3ee0" providerId="ADAL" clId="{0F48EF06-7B88-43B6-9809-3066AC7CD54E}" dt="2021-04-14T08:25:33.881" v="2860" actId="167"/>
          <ac:picMkLst>
            <pc:docMk/>
            <pc:sldMk cId="3542925540" sldId="372"/>
            <ac:picMk id="2" creationId="{1CCCBD9D-57F9-4652-B7C0-A5EFD20F8917}"/>
          </ac:picMkLst>
        </pc:picChg>
        <pc:picChg chg="add del mod">
          <ac:chgData name="Sarlin Laura" userId="640d7010-7213-4439-8385-0b324b1d3ee0" providerId="ADAL" clId="{0F48EF06-7B88-43B6-9809-3066AC7CD54E}" dt="2021-04-14T08:28:13.261" v="2885" actId="478"/>
          <ac:picMkLst>
            <pc:docMk/>
            <pc:sldMk cId="3542925540" sldId="372"/>
            <ac:picMk id="6" creationId="{DDD7BAE2-EAB1-4061-8DE2-AAF286AB6408}"/>
          </ac:picMkLst>
        </pc:picChg>
        <pc:picChg chg="add mod ord modCrop">
          <ac:chgData name="Sarlin Laura" userId="640d7010-7213-4439-8385-0b324b1d3ee0" providerId="ADAL" clId="{0F48EF06-7B88-43B6-9809-3066AC7CD54E}" dt="2021-04-14T08:28:34.033" v="2889" actId="167"/>
          <ac:picMkLst>
            <pc:docMk/>
            <pc:sldMk cId="3542925540" sldId="372"/>
            <ac:picMk id="8" creationId="{A5D1AE80-5C4A-4ED5-A707-96671A125C90}"/>
          </ac:picMkLst>
        </pc:picChg>
        <pc:picChg chg="del">
          <ac:chgData name="Sarlin Laura" userId="640d7010-7213-4439-8385-0b324b1d3ee0" providerId="ADAL" clId="{0F48EF06-7B88-43B6-9809-3066AC7CD54E}" dt="2021-04-14T08:26:59.672" v="2881" actId="478"/>
          <ac:picMkLst>
            <pc:docMk/>
            <pc:sldMk cId="3542925540" sldId="372"/>
            <ac:picMk id="9" creationId="{3DD75AD0-8EA0-4DD6-9C92-BB5377ACAE5F}"/>
          </ac:picMkLst>
        </pc:picChg>
        <pc:picChg chg="add del mod">
          <ac:chgData name="Sarlin Laura" userId="640d7010-7213-4439-8385-0b324b1d3ee0" providerId="ADAL" clId="{0F48EF06-7B88-43B6-9809-3066AC7CD54E}" dt="2021-04-14T08:25:48.840" v="2864" actId="478"/>
          <ac:picMkLst>
            <pc:docMk/>
            <pc:sldMk cId="3542925540" sldId="372"/>
            <ac:picMk id="10" creationId="{93A45D62-37E9-4A01-BDFA-68DDF1C01A3F}"/>
          </ac:picMkLst>
        </pc:picChg>
        <pc:picChg chg="add mod ord">
          <ac:chgData name="Sarlin Laura" userId="640d7010-7213-4439-8385-0b324b1d3ee0" providerId="ADAL" clId="{0F48EF06-7B88-43B6-9809-3066AC7CD54E}" dt="2021-04-14T08:30:59.713" v="2944" actId="1076"/>
          <ac:picMkLst>
            <pc:docMk/>
            <pc:sldMk cId="3542925540" sldId="372"/>
            <ac:picMk id="13" creationId="{A41121C6-7C78-4B8D-8EE0-9C2FB6B67429}"/>
          </ac:picMkLst>
        </pc:picChg>
        <pc:picChg chg="mod">
          <ac:chgData name="Sarlin Laura" userId="640d7010-7213-4439-8385-0b324b1d3ee0" providerId="ADAL" clId="{0F48EF06-7B88-43B6-9809-3066AC7CD54E}" dt="2021-04-14T08:26:45.506" v="2879" actId="14826"/>
          <ac:picMkLst>
            <pc:docMk/>
            <pc:sldMk cId="3542925540" sldId="372"/>
            <ac:picMk id="14" creationId="{245FB170-5AD0-47FA-8822-3649E380BEAE}"/>
          </ac:picMkLst>
        </pc:picChg>
        <pc:picChg chg="del">
          <ac:chgData name="Sarlin Laura" userId="640d7010-7213-4439-8385-0b324b1d3ee0" providerId="ADAL" clId="{0F48EF06-7B88-43B6-9809-3066AC7CD54E}" dt="2021-04-14T08:26:30.068" v="2877" actId="478"/>
          <ac:picMkLst>
            <pc:docMk/>
            <pc:sldMk cId="3542925540" sldId="372"/>
            <ac:picMk id="18" creationId="{F20ACFED-5094-4BB9-B196-CC8548B12261}"/>
          </ac:picMkLst>
        </pc:picChg>
        <pc:picChg chg="ord">
          <ac:chgData name="Sarlin Laura" userId="640d7010-7213-4439-8385-0b324b1d3ee0" providerId="ADAL" clId="{0F48EF06-7B88-43B6-9809-3066AC7CD54E}" dt="2021-04-14T08:26:28.302" v="2876" actId="167"/>
          <ac:picMkLst>
            <pc:docMk/>
            <pc:sldMk cId="3542925540" sldId="372"/>
            <ac:picMk id="22" creationId="{7792D1DA-7BFF-4DC3-8C46-98DDFE007B2D}"/>
          </ac:picMkLst>
        </pc:picChg>
      </pc:sldChg>
      <pc:sldChg chg="addSp delSp modSp add mod">
        <pc:chgData name="Sarlin Laura" userId="640d7010-7213-4439-8385-0b324b1d3ee0" providerId="ADAL" clId="{0F48EF06-7B88-43B6-9809-3066AC7CD54E}" dt="2021-04-15T07:43:54.704" v="5707" actId="962"/>
        <pc:sldMkLst>
          <pc:docMk/>
          <pc:sldMk cId="2555361704" sldId="373"/>
        </pc:sldMkLst>
        <pc:spChg chg="mod">
          <ac:chgData name="Sarlin Laura" userId="640d7010-7213-4439-8385-0b324b1d3ee0" providerId="ADAL" clId="{0F48EF06-7B88-43B6-9809-3066AC7CD54E}" dt="2021-04-15T07:42:51.502" v="5699" actId="13244"/>
          <ac:spMkLst>
            <pc:docMk/>
            <pc:sldMk cId="2555361704" sldId="373"/>
            <ac:spMk id="4" creationId="{FF25EF38-5252-40AA-A2E1-62EA2AE1F3B5}"/>
          </ac:spMkLst>
        </pc:spChg>
        <pc:spChg chg="mod">
          <ac:chgData name="Sarlin Laura" userId="640d7010-7213-4439-8385-0b324b1d3ee0" providerId="ADAL" clId="{0F48EF06-7B88-43B6-9809-3066AC7CD54E}" dt="2021-04-15T07:42:54.942" v="5700" actId="13244"/>
          <ac:spMkLst>
            <pc:docMk/>
            <pc:sldMk cId="2555361704" sldId="373"/>
            <ac:spMk id="5" creationId="{0CA8066B-CB39-4A67-A989-89468E3C5F5E}"/>
          </ac:spMkLst>
        </pc:spChg>
        <pc:spChg chg="mod">
          <ac:chgData name="Sarlin Laura" userId="640d7010-7213-4439-8385-0b324b1d3ee0" providerId="ADAL" clId="{0F48EF06-7B88-43B6-9809-3066AC7CD54E}" dt="2021-04-15T07:43:11.422" v="5702" actId="13244"/>
          <ac:spMkLst>
            <pc:docMk/>
            <pc:sldMk cId="2555361704" sldId="373"/>
            <ac:spMk id="11" creationId="{F96D3B98-851F-4C5B-A113-0F4A17FEA0BC}"/>
          </ac:spMkLst>
        </pc:spChg>
        <pc:spChg chg="del mod">
          <ac:chgData name="Sarlin Laura" userId="640d7010-7213-4439-8385-0b324b1d3ee0" providerId="ADAL" clId="{0F48EF06-7B88-43B6-9809-3066AC7CD54E}" dt="2021-04-14T08:34:54.718" v="3009" actId="478"/>
          <ac:spMkLst>
            <pc:docMk/>
            <pc:sldMk cId="2555361704" sldId="373"/>
            <ac:spMk id="12" creationId="{B883A1E6-E57C-4107-BDAF-68B970C74D85}"/>
          </ac:spMkLst>
        </pc:spChg>
        <pc:spChg chg="add del mod">
          <ac:chgData name="Sarlin Laura" userId="640d7010-7213-4439-8385-0b324b1d3ee0" providerId="ADAL" clId="{0F48EF06-7B88-43B6-9809-3066AC7CD54E}" dt="2021-04-14T14:09:51.827" v="4460" actId="1076"/>
          <ac:spMkLst>
            <pc:docMk/>
            <pc:sldMk cId="2555361704" sldId="373"/>
            <ac:spMk id="15" creationId="{1A7F3303-2752-4BF5-83A7-F4BA2B166371}"/>
          </ac:spMkLst>
        </pc:spChg>
        <pc:spChg chg="add mod">
          <ac:chgData name="Sarlin Laura" userId="640d7010-7213-4439-8385-0b324b1d3ee0" providerId="ADAL" clId="{0F48EF06-7B88-43B6-9809-3066AC7CD54E}" dt="2021-04-15T07:43:23.799" v="5704" actId="13244"/>
          <ac:spMkLst>
            <pc:docMk/>
            <pc:sldMk cId="2555361704" sldId="373"/>
            <ac:spMk id="16" creationId="{42F91D17-9C2E-4165-A4DC-4C57408841EE}"/>
          </ac:spMkLst>
        </pc:spChg>
        <pc:spChg chg="del mod">
          <ac:chgData name="Sarlin Laura" userId="640d7010-7213-4439-8385-0b324b1d3ee0" providerId="ADAL" clId="{0F48EF06-7B88-43B6-9809-3066AC7CD54E}" dt="2021-04-14T08:34:52.218" v="3008" actId="478"/>
          <ac:spMkLst>
            <pc:docMk/>
            <pc:sldMk cId="2555361704" sldId="373"/>
            <ac:spMk id="17" creationId="{49828A5A-D7C7-451F-BEBF-BF5B5E247987}"/>
          </ac:spMkLst>
        </pc:spChg>
        <pc:spChg chg="add mod">
          <ac:chgData name="Sarlin Laura" userId="640d7010-7213-4439-8385-0b324b1d3ee0" providerId="ADAL" clId="{0F48EF06-7B88-43B6-9809-3066AC7CD54E}" dt="2021-04-15T07:43:31.456" v="5706" actId="13244"/>
          <ac:spMkLst>
            <pc:docMk/>
            <pc:sldMk cId="2555361704" sldId="373"/>
            <ac:spMk id="18" creationId="{ECD5BB58-9CB9-4AC5-A892-869C385F3400}"/>
          </ac:spMkLst>
        </pc:spChg>
        <pc:grpChg chg="add del mod">
          <ac:chgData name="Sarlin Laura" userId="640d7010-7213-4439-8385-0b324b1d3ee0" providerId="ADAL" clId="{0F48EF06-7B88-43B6-9809-3066AC7CD54E}" dt="2021-04-14T12:11:27.183" v="3497" actId="165"/>
          <ac:grpSpMkLst>
            <pc:docMk/>
            <pc:sldMk cId="2555361704" sldId="373"/>
            <ac:grpSpMk id="3" creationId="{980E720E-3E74-4DC7-9570-7993A9324F15}"/>
          </ac:grpSpMkLst>
        </pc:grpChg>
        <pc:grpChg chg="add mod">
          <ac:chgData name="Sarlin Laura" userId="640d7010-7213-4439-8385-0b324b1d3ee0" providerId="ADAL" clId="{0F48EF06-7B88-43B6-9809-3066AC7CD54E}" dt="2021-04-15T07:43:54.704" v="5707" actId="962"/>
          <ac:grpSpMkLst>
            <pc:docMk/>
            <pc:sldMk cId="2555361704" sldId="373"/>
            <ac:grpSpMk id="6" creationId="{B8E89506-7D2D-489E-9ED6-923D18371221}"/>
          </ac:grpSpMkLst>
        </pc:grpChg>
        <pc:picChg chg="mod">
          <ac:chgData name="Sarlin Laura" userId="640d7010-7213-4439-8385-0b324b1d3ee0" providerId="ADAL" clId="{0F48EF06-7B88-43B6-9809-3066AC7CD54E}" dt="2021-04-15T07:43:54.704" v="5707" actId="962"/>
          <ac:picMkLst>
            <pc:docMk/>
            <pc:sldMk cId="2555361704" sldId="373"/>
            <ac:picMk id="2" creationId="{1CCCBD9D-57F9-4652-B7C0-A5EFD20F8917}"/>
          </ac:picMkLst>
        </pc:picChg>
        <pc:picChg chg="mod modCrop">
          <ac:chgData name="Sarlin Laura" userId="640d7010-7213-4439-8385-0b324b1d3ee0" providerId="ADAL" clId="{0F48EF06-7B88-43B6-9809-3066AC7CD54E}" dt="2021-04-15T07:43:54.704" v="5707" actId="962"/>
          <ac:picMkLst>
            <pc:docMk/>
            <pc:sldMk cId="2555361704" sldId="373"/>
            <ac:picMk id="8" creationId="{A5D1AE80-5C4A-4ED5-A707-96671A125C90}"/>
          </ac:picMkLst>
        </pc:picChg>
        <pc:picChg chg="mod">
          <ac:chgData name="Sarlin Laura" userId="640d7010-7213-4439-8385-0b324b1d3ee0" providerId="ADAL" clId="{0F48EF06-7B88-43B6-9809-3066AC7CD54E}" dt="2021-04-15T07:43:54.704" v="5707" actId="962"/>
          <ac:picMkLst>
            <pc:docMk/>
            <pc:sldMk cId="2555361704" sldId="373"/>
            <ac:picMk id="13" creationId="{A41121C6-7C78-4B8D-8EE0-9C2FB6B67429}"/>
          </ac:picMkLst>
        </pc:picChg>
        <pc:picChg chg="mod topLvl">
          <ac:chgData name="Sarlin Laura" userId="640d7010-7213-4439-8385-0b324b1d3ee0" providerId="ADAL" clId="{0F48EF06-7B88-43B6-9809-3066AC7CD54E}" dt="2021-04-14T12:12:44.233" v="3509" actId="164"/>
          <ac:picMkLst>
            <pc:docMk/>
            <pc:sldMk cId="2555361704" sldId="373"/>
            <ac:picMk id="14" creationId="{245FB170-5AD0-47FA-8822-3649E380BEAE}"/>
          </ac:picMkLst>
        </pc:picChg>
        <pc:picChg chg="mod topLvl modCrop">
          <ac:chgData name="Sarlin Laura" userId="640d7010-7213-4439-8385-0b324b1d3ee0" providerId="ADAL" clId="{0F48EF06-7B88-43B6-9809-3066AC7CD54E}" dt="2021-04-14T12:12:44.233" v="3509" actId="164"/>
          <ac:picMkLst>
            <pc:docMk/>
            <pc:sldMk cId="2555361704" sldId="373"/>
            <ac:picMk id="22" creationId="{7792D1DA-7BFF-4DC3-8C46-98DDFE007B2D}"/>
          </ac:picMkLst>
        </pc:picChg>
      </pc:sldChg>
      <pc:sldChg chg="addSp delSp modSp add del mod delAnim modAnim">
        <pc:chgData name="Sarlin Laura" userId="640d7010-7213-4439-8385-0b324b1d3ee0" providerId="ADAL" clId="{0F48EF06-7B88-43B6-9809-3066AC7CD54E}" dt="2021-04-14T08:55:24.161" v="3370" actId="47"/>
        <pc:sldMkLst>
          <pc:docMk/>
          <pc:sldMk cId="1236026318" sldId="374"/>
        </pc:sldMkLst>
        <pc:spChg chg="mod">
          <ac:chgData name="Sarlin Laura" userId="640d7010-7213-4439-8385-0b324b1d3ee0" providerId="ADAL" clId="{0F48EF06-7B88-43B6-9809-3066AC7CD54E}" dt="2021-04-14T08:49:46.405" v="3266" actId="403"/>
          <ac:spMkLst>
            <pc:docMk/>
            <pc:sldMk cId="1236026318" sldId="374"/>
            <ac:spMk id="4" creationId="{FF25EF38-5252-40AA-A2E1-62EA2AE1F3B5}"/>
          </ac:spMkLst>
        </pc:spChg>
        <pc:spChg chg="mod">
          <ac:chgData name="Sarlin Laura" userId="640d7010-7213-4439-8385-0b324b1d3ee0" providerId="ADAL" clId="{0F48EF06-7B88-43B6-9809-3066AC7CD54E}" dt="2021-04-14T08:51:27.399" v="3298" actId="20577"/>
          <ac:spMkLst>
            <pc:docMk/>
            <pc:sldMk cId="1236026318" sldId="374"/>
            <ac:spMk id="5" creationId="{0CA8066B-CB39-4A67-A989-89468E3C5F5E}"/>
          </ac:spMkLst>
        </pc:spChg>
        <pc:spChg chg="mod">
          <ac:chgData name="Sarlin Laura" userId="640d7010-7213-4439-8385-0b324b1d3ee0" providerId="ADAL" clId="{0F48EF06-7B88-43B6-9809-3066AC7CD54E}" dt="2021-04-14T08:52:10.211" v="3317" actId="1035"/>
          <ac:spMkLst>
            <pc:docMk/>
            <pc:sldMk cId="1236026318" sldId="374"/>
            <ac:spMk id="11" creationId="{F96D3B98-851F-4C5B-A113-0F4A17FEA0BC}"/>
          </ac:spMkLst>
        </pc:spChg>
        <pc:spChg chg="mod">
          <ac:chgData name="Sarlin Laura" userId="640d7010-7213-4439-8385-0b324b1d3ee0" providerId="ADAL" clId="{0F48EF06-7B88-43B6-9809-3066AC7CD54E}" dt="2021-04-14T08:51:51.739" v="3315" actId="1076"/>
          <ac:spMkLst>
            <pc:docMk/>
            <pc:sldMk cId="1236026318" sldId="374"/>
            <ac:spMk id="12" creationId="{B883A1E6-E57C-4107-BDAF-68B970C74D85}"/>
          </ac:spMkLst>
        </pc:spChg>
        <pc:spChg chg="del">
          <ac:chgData name="Sarlin Laura" userId="640d7010-7213-4439-8385-0b324b1d3ee0" providerId="ADAL" clId="{0F48EF06-7B88-43B6-9809-3066AC7CD54E}" dt="2021-04-14T08:50:24.861" v="3277" actId="478"/>
          <ac:spMkLst>
            <pc:docMk/>
            <pc:sldMk cId="1236026318" sldId="374"/>
            <ac:spMk id="15" creationId="{C38E3318-0619-4533-A993-CBB5E674A0C7}"/>
          </ac:spMkLst>
        </pc:spChg>
        <pc:picChg chg="del">
          <ac:chgData name="Sarlin Laura" userId="640d7010-7213-4439-8385-0b324b1d3ee0" providerId="ADAL" clId="{0F48EF06-7B88-43B6-9809-3066AC7CD54E}" dt="2021-04-14T08:45:05.502" v="3215" actId="478"/>
          <ac:picMkLst>
            <pc:docMk/>
            <pc:sldMk cId="1236026318" sldId="374"/>
            <ac:picMk id="2" creationId="{3509296D-347A-4334-BFC5-65F11D4764AC}"/>
          </ac:picMkLst>
        </pc:picChg>
        <pc:picChg chg="add mod">
          <ac:chgData name="Sarlin Laura" userId="640d7010-7213-4439-8385-0b324b1d3ee0" providerId="ADAL" clId="{0F48EF06-7B88-43B6-9809-3066AC7CD54E}" dt="2021-04-14T08:52:15.706" v="3320" actId="14100"/>
          <ac:picMkLst>
            <pc:docMk/>
            <pc:sldMk cId="1236026318" sldId="374"/>
            <ac:picMk id="3" creationId="{DBC1A09B-59E2-4447-9235-3AD440457DAF}"/>
          </ac:picMkLst>
        </pc:picChg>
        <pc:picChg chg="del">
          <ac:chgData name="Sarlin Laura" userId="640d7010-7213-4439-8385-0b324b1d3ee0" providerId="ADAL" clId="{0F48EF06-7B88-43B6-9809-3066AC7CD54E}" dt="2021-04-14T08:44:39.951" v="3210" actId="478"/>
          <ac:picMkLst>
            <pc:docMk/>
            <pc:sldMk cId="1236026318" sldId="374"/>
            <ac:picMk id="6" creationId="{75579B61-5034-4001-BE90-B97D0C35C792}"/>
          </ac:picMkLst>
        </pc:picChg>
        <pc:picChg chg="add mod ord">
          <ac:chgData name="Sarlin Laura" userId="640d7010-7213-4439-8385-0b324b1d3ee0" providerId="ADAL" clId="{0F48EF06-7B88-43B6-9809-3066AC7CD54E}" dt="2021-04-14T08:50:56.471" v="3288" actId="14100"/>
          <ac:picMkLst>
            <pc:docMk/>
            <pc:sldMk cId="1236026318" sldId="374"/>
            <ac:picMk id="7" creationId="{81545427-8AA2-43AE-AC38-A0007793920F}"/>
          </ac:picMkLst>
        </pc:picChg>
        <pc:picChg chg="del">
          <ac:chgData name="Sarlin Laura" userId="640d7010-7213-4439-8385-0b324b1d3ee0" providerId="ADAL" clId="{0F48EF06-7B88-43B6-9809-3066AC7CD54E}" dt="2021-04-14T08:44:39.165" v="3209" actId="478"/>
          <ac:picMkLst>
            <pc:docMk/>
            <pc:sldMk cId="1236026318" sldId="374"/>
            <ac:picMk id="13" creationId="{88D7E289-74EE-4B59-AE3E-D5691F2F937B}"/>
          </ac:picMkLst>
        </pc:picChg>
        <pc:picChg chg="del">
          <ac:chgData name="Sarlin Laura" userId="640d7010-7213-4439-8385-0b324b1d3ee0" providerId="ADAL" clId="{0F48EF06-7B88-43B6-9809-3066AC7CD54E}" dt="2021-04-14T08:44:00.537" v="3206" actId="478"/>
          <ac:picMkLst>
            <pc:docMk/>
            <pc:sldMk cId="1236026318" sldId="374"/>
            <ac:picMk id="27" creationId="{26850FE4-790C-4E20-A0E1-F90DF5D4AFE7}"/>
          </ac:picMkLst>
        </pc:picChg>
      </pc:sldChg>
      <pc:sldChg chg="modSp add del mod">
        <pc:chgData name="Sarlin Laura" userId="640d7010-7213-4439-8385-0b324b1d3ee0" providerId="ADAL" clId="{0F48EF06-7B88-43B6-9809-3066AC7CD54E}" dt="2021-04-14T13:40:48.897" v="4399" actId="47"/>
        <pc:sldMkLst>
          <pc:docMk/>
          <pc:sldMk cId="3504350291" sldId="375"/>
        </pc:sldMkLst>
        <pc:spChg chg="mod">
          <ac:chgData name="Sarlin Laura" userId="640d7010-7213-4439-8385-0b324b1d3ee0" providerId="ADAL" clId="{0F48EF06-7B88-43B6-9809-3066AC7CD54E}" dt="2021-04-14T08:55:47.909" v="3375" actId="20577"/>
          <ac:spMkLst>
            <pc:docMk/>
            <pc:sldMk cId="3504350291" sldId="375"/>
            <ac:spMk id="4" creationId="{FF25EF38-5252-40AA-A2E1-62EA2AE1F3B5}"/>
          </ac:spMkLst>
        </pc:spChg>
        <pc:spChg chg="mod">
          <ac:chgData name="Sarlin Laura" userId="640d7010-7213-4439-8385-0b324b1d3ee0" providerId="ADAL" clId="{0F48EF06-7B88-43B6-9809-3066AC7CD54E}" dt="2021-04-14T10:27:37.386" v="3472" actId="14100"/>
          <ac:spMkLst>
            <pc:docMk/>
            <pc:sldMk cId="3504350291" sldId="375"/>
            <ac:spMk id="5" creationId="{0CA8066B-CB39-4A67-A989-89468E3C5F5E}"/>
          </ac:spMkLst>
        </pc:spChg>
        <pc:spChg chg="mod ord">
          <ac:chgData name="Sarlin Laura" userId="640d7010-7213-4439-8385-0b324b1d3ee0" providerId="ADAL" clId="{0F48EF06-7B88-43B6-9809-3066AC7CD54E}" dt="2021-04-14T09:01:53.539" v="3427" actId="14100"/>
          <ac:spMkLst>
            <pc:docMk/>
            <pc:sldMk cId="3504350291" sldId="375"/>
            <ac:spMk id="11" creationId="{F96D3B98-851F-4C5B-A113-0F4A17FEA0BC}"/>
          </ac:spMkLst>
        </pc:spChg>
        <pc:spChg chg="mod">
          <ac:chgData name="Sarlin Laura" userId="640d7010-7213-4439-8385-0b324b1d3ee0" providerId="ADAL" clId="{0F48EF06-7B88-43B6-9809-3066AC7CD54E}" dt="2021-04-14T08:53:39.477" v="3326" actId="1076"/>
          <ac:spMkLst>
            <pc:docMk/>
            <pc:sldMk cId="3504350291" sldId="375"/>
            <ac:spMk id="12" creationId="{B883A1E6-E57C-4107-BDAF-68B970C74D85}"/>
          </ac:spMkLst>
        </pc:spChg>
        <pc:picChg chg="mod">
          <ac:chgData name="Sarlin Laura" userId="640d7010-7213-4439-8385-0b324b1d3ee0" providerId="ADAL" clId="{0F48EF06-7B88-43B6-9809-3066AC7CD54E}" dt="2021-04-14T08:53:39.477" v="3326" actId="1076"/>
          <ac:picMkLst>
            <pc:docMk/>
            <pc:sldMk cId="3504350291" sldId="375"/>
            <ac:picMk id="7" creationId="{81545427-8AA2-43AE-AC38-A0007793920F}"/>
          </ac:picMkLst>
        </pc:picChg>
      </pc:sldChg>
      <pc:sldChg chg="add del">
        <pc:chgData name="Sarlin Laura" userId="640d7010-7213-4439-8385-0b324b1d3ee0" providerId="ADAL" clId="{0F48EF06-7B88-43B6-9809-3066AC7CD54E}" dt="2021-04-14T08:52:48.624" v="3321" actId="47"/>
        <pc:sldMkLst>
          <pc:docMk/>
          <pc:sldMk cId="3629735898" sldId="375"/>
        </pc:sldMkLst>
      </pc:sldChg>
      <pc:sldChg chg="modSp mod">
        <pc:chgData name="Sarlin Laura" userId="640d7010-7213-4439-8385-0b324b1d3ee0" providerId="ADAL" clId="{0F48EF06-7B88-43B6-9809-3066AC7CD54E}" dt="2021-04-15T06:25:15.893" v="5244" actId="14100"/>
        <pc:sldMkLst>
          <pc:docMk/>
          <pc:sldMk cId="1966499027" sldId="376"/>
        </pc:sldMkLst>
        <pc:spChg chg="mod">
          <ac:chgData name="Sarlin Laura" userId="640d7010-7213-4439-8385-0b324b1d3ee0" providerId="ADAL" clId="{0F48EF06-7B88-43B6-9809-3066AC7CD54E}" dt="2021-04-15T06:24:49.514" v="5241" actId="1035"/>
          <ac:spMkLst>
            <pc:docMk/>
            <pc:sldMk cId="1966499027" sldId="376"/>
            <ac:spMk id="2" creationId="{C614A122-DE05-44AE-AC68-CDD34FF6F56E}"/>
          </ac:spMkLst>
        </pc:spChg>
        <pc:spChg chg="mod">
          <ac:chgData name="Sarlin Laura" userId="640d7010-7213-4439-8385-0b324b1d3ee0" providerId="ADAL" clId="{0F48EF06-7B88-43B6-9809-3066AC7CD54E}" dt="2021-04-15T06:25:15.893" v="5244" actId="14100"/>
          <ac:spMkLst>
            <pc:docMk/>
            <pc:sldMk cId="1966499027" sldId="376"/>
            <ac:spMk id="3" creationId="{6FA07076-FA7C-418E-AC45-28069630983B}"/>
          </ac:spMkLst>
        </pc:spChg>
      </pc:sldChg>
      <pc:sldChg chg="modSp add mod ord">
        <pc:chgData name="Sarlin Laura" userId="640d7010-7213-4439-8385-0b324b1d3ee0" providerId="ADAL" clId="{0F48EF06-7B88-43B6-9809-3066AC7CD54E}" dt="2021-04-15T07:45:13.874" v="5712" actId="962"/>
        <pc:sldMkLst>
          <pc:docMk/>
          <pc:sldMk cId="2952879281" sldId="377"/>
        </pc:sldMkLst>
        <pc:spChg chg="mod">
          <ac:chgData name="Sarlin Laura" userId="640d7010-7213-4439-8385-0b324b1d3ee0" providerId="ADAL" clId="{0F48EF06-7B88-43B6-9809-3066AC7CD54E}" dt="2021-04-15T07:44:11.932" v="5708" actId="13244"/>
          <ac:spMkLst>
            <pc:docMk/>
            <pc:sldMk cId="2952879281" sldId="377"/>
            <ac:spMk id="4" creationId="{FF25EF38-5252-40AA-A2E1-62EA2AE1F3B5}"/>
          </ac:spMkLst>
        </pc:spChg>
        <pc:spChg chg="mod">
          <ac:chgData name="Sarlin Laura" userId="640d7010-7213-4439-8385-0b324b1d3ee0" providerId="ADAL" clId="{0F48EF06-7B88-43B6-9809-3066AC7CD54E}" dt="2021-04-15T07:44:16.312" v="5709" actId="13244"/>
          <ac:spMkLst>
            <pc:docMk/>
            <pc:sldMk cId="2952879281" sldId="377"/>
            <ac:spMk id="5" creationId="{0CA8066B-CB39-4A67-A989-89468E3C5F5E}"/>
          </ac:spMkLst>
        </pc:spChg>
        <pc:spChg chg="mod">
          <ac:chgData name="Sarlin Laura" userId="640d7010-7213-4439-8385-0b324b1d3ee0" providerId="ADAL" clId="{0F48EF06-7B88-43B6-9809-3066AC7CD54E}" dt="2021-04-15T07:44:27.081" v="5711" actId="13244"/>
          <ac:spMkLst>
            <pc:docMk/>
            <pc:sldMk cId="2952879281" sldId="377"/>
            <ac:spMk id="11" creationId="{F96D3B98-851F-4C5B-A113-0F4A17FEA0BC}"/>
          </ac:spMkLst>
        </pc:spChg>
        <pc:spChg chg="mod">
          <ac:chgData name="Sarlin Laura" userId="640d7010-7213-4439-8385-0b324b1d3ee0" providerId="ADAL" clId="{0F48EF06-7B88-43B6-9809-3066AC7CD54E}" dt="2021-04-14T13:57:07.835" v="4442" actId="1037"/>
          <ac:spMkLst>
            <pc:docMk/>
            <pc:sldMk cId="2952879281" sldId="377"/>
            <ac:spMk id="12" creationId="{B883A1E6-E57C-4107-BDAF-68B970C74D85}"/>
          </ac:spMkLst>
        </pc:spChg>
        <pc:picChg chg="mod">
          <ac:chgData name="Sarlin Laura" userId="640d7010-7213-4439-8385-0b324b1d3ee0" providerId="ADAL" clId="{0F48EF06-7B88-43B6-9809-3066AC7CD54E}" dt="2021-04-15T07:44:23.784" v="5710" actId="13244"/>
          <ac:picMkLst>
            <pc:docMk/>
            <pc:sldMk cId="2952879281" sldId="377"/>
            <ac:picMk id="3" creationId="{DBC1A09B-59E2-4447-9235-3AD440457DAF}"/>
          </ac:picMkLst>
        </pc:picChg>
        <pc:picChg chg="mod">
          <ac:chgData name="Sarlin Laura" userId="640d7010-7213-4439-8385-0b324b1d3ee0" providerId="ADAL" clId="{0F48EF06-7B88-43B6-9809-3066AC7CD54E}" dt="2021-04-15T07:45:13.874" v="5712" actId="962"/>
          <ac:picMkLst>
            <pc:docMk/>
            <pc:sldMk cId="2952879281" sldId="377"/>
            <ac:picMk id="7" creationId="{81545427-8AA2-43AE-AC38-A0007793920F}"/>
          </ac:picMkLst>
        </pc:picChg>
      </pc:sldChg>
      <pc:sldChg chg="addSp delSp modSp add del mod setBg">
        <pc:chgData name="Sarlin Laura" userId="640d7010-7213-4439-8385-0b324b1d3ee0" providerId="ADAL" clId="{0F48EF06-7B88-43B6-9809-3066AC7CD54E}" dt="2021-04-14T15:39:13.289" v="5184" actId="47"/>
        <pc:sldMkLst>
          <pc:docMk/>
          <pc:sldMk cId="3971009614" sldId="378"/>
        </pc:sldMkLst>
        <pc:spChg chg="mod">
          <ac:chgData name="Sarlin Laura" userId="640d7010-7213-4439-8385-0b324b1d3ee0" providerId="ADAL" clId="{0F48EF06-7B88-43B6-9809-3066AC7CD54E}" dt="2021-04-14T15:32:27.921" v="5083" actId="113"/>
          <ac:spMkLst>
            <pc:docMk/>
            <pc:sldMk cId="3971009614" sldId="378"/>
            <ac:spMk id="4" creationId="{C087551A-FAE5-400F-A577-EC7F4C78B657}"/>
          </ac:spMkLst>
        </pc:spChg>
        <pc:spChg chg="add del">
          <ac:chgData name="Sarlin Laura" userId="640d7010-7213-4439-8385-0b324b1d3ee0" providerId="ADAL" clId="{0F48EF06-7B88-43B6-9809-3066AC7CD54E}" dt="2021-04-14T15:31:23.948" v="5067" actId="478"/>
          <ac:spMkLst>
            <pc:docMk/>
            <pc:sldMk cId="3971009614" sldId="378"/>
            <ac:spMk id="5" creationId="{ADF43D02-1F3B-48B5-9AC3-63BF11CA7DDB}"/>
          </ac:spMkLst>
        </pc:spChg>
        <pc:cxnChg chg="del mod">
          <ac:chgData name="Sarlin Laura" userId="640d7010-7213-4439-8385-0b324b1d3ee0" providerId="ADAL" clId="{0F48EF06-7B88-43B6-9809-3066AC7CD54E}" dt="2021-04-14T15:32:05.440" v="5078" actId="478"/>
          <ac:cxnSpMkLst>
            <pc:docMk/>
            <pc:sldMk cId="3971009614" sldId="378"/>
            <ac:cxnSpMk id="7" creationId="{108960D6-542A-4F43-9F48-54F216D5CBC0}"/>
          </ac:cxnSpMkLst>
        </pc:cxnChg>
      </pc:sldChg>
      <pc:sldChg chg="addSp delSp modSp add mod setBg">
        <pc:chgData name="Sarlin Laura" userId="640d7010-7213-4439-8385-0b324b1d3ee0" providerId="ADAL" clId="{0F48EF06-7B88-43B6-9809-3066AC7CD54E}" dt="2021-04-15T07:51:07.997" v="5721" actId="14100"/>
        <pc:sldMkLst>
          <pc:docMk/>
          <pc:sldMk cId="3934849950" sldId="379"/>
        </pc:sldMkLst>
        <pc:spChg chg="mod">
          <ac:chgData name="Sarlin Laura" userId="640d7010-7213-4439-8385-0b324b1d3ee0" providerId="ADAL" clId="{0F48EF06-7B88-43B6-9809-3066AC7CD54E}" dt="2021-04-15T07:03:30.508" v="5347" actId="1076"/>
          <ac:spMkLst>
            <pc:docMk/>
            <pc:sldMk cId="3934849950" sldId="379"/>
            <ac:spMk id="2" creationId="{A68AB48E-9D68-4407-839E-1409BDAF5708}"/>
          </ac:spMkLst>
        </pc:spChg>
        <pc:spChg chg="mod">
          <ac:chgData name="Sarlin Laura" userId="640d7010-7213-4439-8385-0b324b1d3ee0" providerId="ADAL" clId="{0F48EF06-7B88-43B6-9809-3066AC7CD54E}" dt="2021-04-15T07:01:47.815" v="5325" actId="3064"/>
          <ac:spMkLst>
            <pc:docMk/>
            <pc:sldMk cId="3934849950" sldId="379"/>
            <ac:spMk id="4" creationId="{C087551A-FAE5-400F-A577-EC7F4C78B657}"/>
          </ac:spMkLst>
        </pc:spChg>
        <pc:spChg chg="mod">
          <ac:chgData name="Sarlin Laura" userId="640d7010-7213-4439-8385-0b324b1d3ee0" providerId="ADAL" clId="{0F48EF06-7B88-43B6-9809-3066AC7CD54E}" dt="2021-04-15T07:45:37.849" v="5715" actId="13244"/>
          <ac:spMkLst>
            <pc:docMk/>
            <pc:sldMk cId="3934849950" sldId="379"/>
            <ac:spMk id="5" creationId="{ADF43D02-1F3B-48B5-9AC3-63BF11CA7DDB}"/>
          </ac:spMkLst>
        </pc:spChg>
        <pc:spChg chg="mod">
          <ac:chgData name="Sarlin Laura" userId="640d7010-7213-4439-8385-0b324b1d3ee0" providerId="ADAL" clId="{0F48EF06-7B88-43B6-9809-3066AC7CD54E}" dt="2021-04-15T07:51:07.997" v="5721" actId="14100"/>
          <ac:spMkLst>
            <pc:docMk/>
            <pc:sldMk cId="3934849950" sldId="379"/>
            <ac:spMk id="6" creationId="{D2DAD3FC-3AFD-4FAB-8779-1C02B3A1D67C}"/>
          </ac:spMkLst>
        </pc:spChg>
        <pc:spChg chg="add del mod">
          <ac:chgData name="Sarlin Laura" userId="640d7010-7213-4439-8385-0b324b1d3ee0" providerId="ADAL" clId="{0F48EF06-7B88-43B6-9809-3066AC7CD54E}" dt="2021-04-14T15:37:59.873" v="5173" actId="478"/>
          <ac:spMkLst>
            <pc:docMk/>
            <pc:sldMk cId="3934849950" sldId="379"/>
            <ac:spMk id="8" creationId="{D25092D4-3469-497A-8887-5AC7E1730915}"/>
          </ac:spMkLst>
        </pc:spChg>
        <pc:picChg chg="mod">
          <ac:chgData name="Sarlin Laura" userId="640d7010-7213-4439-8385-0b324b1d3ee0" providerId="ADAL" clId="{0F48EF06-7B88-43B6-9809-3066AC7CD54E}" dt="2021-04-15T07:45:26.808" v="5713" actId="13244"/>
          <ac:picMkLst>
            <pc:docMk/>
            <pc:sldMk cId="3934849950" sldId="379"/>
            <ac:picMk id="3" creationId="{DE10B010-5376-45DA-86CA-2F9F57BBC9C6}"/>
          </ac:picMkLst>
        </pc:picChg>
        <pc:cxnChg chg="del">
          <ac:chgData name="Sarlin Laura" userId="640d7010-7213-4439-8385-0b324b1d3ee0" providerId="ADAL" clId="{0F48EF06-7B88-43B6-9809-3066AC7CD54E}" dt="2021-04-14T15:36:33.506" v="5144" actId="478"/>
          <ac:cxnSpMkLst>
            <pc:docMk/>
            <pc:sldMk cId="3934849950" sldId="379"/>
            <ac:cxnSpMk id="7" creationId="{108960D6-542A-4F43-9F48-54F216D5CBC0}"/>
          </ac:cxnSpMkLst>
        </pc:cxnChg>
      </pc:sldChg>
      <pc:sldMasterChg chg="modSldLayout">
        <pc:chgData name="Sarlin Laura" userId="640d7010-7213-4439-8385-0b324b1d3ee0" providerId="ADAL" clId="{0F48EF06-7B88-43B6-9809-3066AC7CD54E}" dt="2021-04-13T14:23:52.893" v="1473" actId="20577"/>
        <pc:sldMasterMkLst>
          <pc:docMk/>
          <pc:sldMasterMk cId="2993035294" sldId="2147483648"/>
        </pc:sldMasterMkLst>
        <pc:sldLayoutChg chg="delSp modSp mod">
          <pc:chgData name="Sarlin Laura" userId="640d7010-7213-4439-8385-0b324b1d3ee0" providerId="ADAL" clId="{0F48EF06-7B88-43B6-9809-3066AC7CD54E}" dt="2021-04-13T14:23:52.893" v="1473" actId="20577"/>
          <pc:sldLayoutMkLst>
            <pc:docMk/>
            <pc:sldMasterMk cId="2993035294" sldId="2147483648"/>
            <pc:sldLayoutMk cId="4268147312" sldId="2147483710"/>
          </pc:sldLayoutMkLst>
          <pc:spChg chg="mod">
            <ac:chgData name="Sarlin Laura" userId="640d7010-7213-4439-8385-0b324b1d3ee0" providerId="ADAL" clId="{0F48EF06-7B88-43B6-9809-3066AC7CD54E}" dt="2021-04-13T14:23:52.893" v="1473" actId="20577"/>
            <ac:spMkLst>
              <pc:docMk/>
              <pc:sldMasterMk cId="2993035294" sldId="2147483648"/>
              <pc:sldLayoutMk cId="4268147312" sldId="2147483710"/>
              <ac:spMk id="10" creationId="{56F31A14-407D-4A10-A184-2212C79BACC1}"/>
            </ac:spMkLst>
          </pc:spChg>
          <pc:spChg chg="mod">
            <ac:chgData name="Sarlin Laura" userId="640d7010-7213-4439-8385-0b324b1d3ee0" providerId="ADAL" clId="{0F48EF06-7B88-43B6-9809-3066AC7CD54E}" dt="2021-04-13T13:43:30.111" v="779" actId="404"/>
            <ac:spMkLst>
              <pc:docMk/>
              <pc:sldMasterMk cId="2993035294" sldId="2147483648"/>
              <pc:sldLayoutMk cId="4268147312" sldId="2147483710"/>
              <ac:spMk id="13" creationId="{00000000-0000-0000-0000-000000000000}"/>
            </ac:spMkLst>
          </pc:spChg>
          <pc:picChg chg="del">
            <ac:chgData name="Sarlin Laura" userId="640d7010-7213-4439-8385-0b324b1d3ee0" providerId="ADAL" clId="{0F48EF06-7B88-43B6-9809-3066AC7CD54E}" dt="2021-04-13T14:04:48.090" v="1244" actId="478"/>
            <ac:picMkLst>
              <pc:docMk/>
              <pc:sldMasterMk cId="2993035294" sldId="2147483648"/>
              <pc:sldLayoutMk cId="4268147312" sldId="2147483710"/>
              <ac:picMk id="11" creationId="{370B1FCA-6282-417C-B11A-C5C7814FE890}"/>
            </ac:picMkLst>
          </pc:picChg>
        </pc:sldLayoutChg>
      </pc:sldMasterChg>
    </pc:docChg>
  </pc:docChgLst>
  <pc:docChgLst>
    <pc:chgData name="Sormunen Jenni (ulkoinen)" userId="S::jenni.sormunen@turku.fi::5c192a32-658a-4ebf-9560-a228d5a667f1" providerId="AD" clId="Web-{EA36816D-AC86-49E8-B1CA-D2C31D675EAA}"/>
    <pc:docChg chg="modSld">
      <pc:chgData name="Sormunen Jenni (ulkoinen)" userId="S::jenni.sormunen@turku.fi::5c192a32-658a-4ebf-9560-a228d5a667f1" providerId="AD" clId="Web-{EA36816D-AC86-49E8-B1CA-D2C31D675EAA}" dt="2021-04-15T07:49:47.588" v="1" actId="1076"/>
      <pc:docMkLst>
        <pc:docMk/>
      </pc:docMkLst>
      <pc:sldChg chg="modSp">
        <pc:chgData name="Sormunen Jenni (ulkoinen)" userId="S::jenni.sormunen@turku.fi::5c192a32-658a-4ebf-9560-a228d5a667f1" providerId="AD" clId="Web-{EA36816D-AC86-49E8-B1CA-D2C31D675EAA}" dt="2021-04-15T07:49:47.588" v="1" actId="1076"/>
        <pc:sldMkLst>
          <pc:docMk/>
          <pc:sldMk cId="1304146512" sldId="368"/>
        </pc:sldMkLst>
        <pc:picChg chg="mod">
          <ac:chgData name="Sormunen Jenni (ulkoinen)" userId="S::jenni.sormunen@turku.fi::5c192a32-658a-4ebf-9560-a228d5a667f1" providerId="AD" clId="Web-{EA36816D-AC86-49E8-B1CA-D2C31D675EAA}" dt="2021-04-15T07:49:47.588" v="1" actId="1076"/>
          <ac:picMkLst>
            <pc:docMk/>
            <pc:sldMk cId="1304146512" sldId="368"/>
            <ac:picMk id="2" creationId="{3509296D-347A-4334-BFC5-65F11D4764AC}"/>
          </ac:picMkLst>
        </pc:picChg>
      </pc:sldChg>
    </pc:docChg>
  </pc:docChgLst>
  <pc:docChgLst>
    <pc:chgData name="Elo Juha" userId="S::juha.elo@turku.fi::387a17b9-24ed-46a6-abaa-925c22606b3f" providerId="AD" clId="Web-{3BE2DC51-3A9C-4F74-BEF1-83967FF17A36}"/>
    <pc:docChg chg="addSld modSld">
      <pc:chgData name="Elo Juha" userId="S::juha.elo@turku.fi::387a17b9-24ed-46a6-abaa-925c22606b3f" providerId="AD" clId="Web-{3BE2DC51-3A9C-4F74-BEF1-83967FF17A36}" dt="2021-04-14T14:52:37.265" v="3162" actId="20577"/>
      <pc:docMkLst>
        <pc:docMk/>
      </pc:docMkLst>
      <pc:sldChg chg="modSp">
        <pc:chgData name="Elo Juha" userId="S::juha.elo@turku.fi::387a17b9-24ed-46a6-abaa-925c22606b3f" providerId="AD" clId="Web-{3BE2DC51-3A9C-4F74-BEF1-83967FF17A36}" dt="2021-04-14T13:09:34.756" v="767" actId="20577"/>
        <pc:sldMkLst>
          <pc:docMk/>
          <pc:sldMk cId="2238479266" sldId="303"/>
        </pc:sldMkLst>
        <pc:spChg chg="mod">
          <ac:chgData name="Elo Juha" userId="S::juha.elo@turku.fi::387a17b9-24ed-46a6-abaa-925c22606b3f" providerId="AD" clId="Web-{3BE2DC51-3A9C-4F74-BEF1-83967FF17A36}" dt="2021-04-14T12:46:45.132" v="2" actId="20577"/>
          <ac:spMkLst>
            <pc:docMk/>
            <pc:sldMk cId="2238479266" sldId="303"/>
            <ac:spMk id="2" creationId="{C614A122-DE05-44AE-AC68-CDD34FF6F56E}"/>
          </ac:spMkLst>
        </pc:spChg>
        <pc:spChg chg="mod">
          <ac:chgData name="Elo Juha" userId="S::juha.elo@turku.fi::387a17b9-24ed-46a6-abaa-925c22606b3f" providerId="AD" clId="Web-{3BE2DC51-3A9C-4F74-BEF1-83967FF17A36}" dt="2021-04-14T13:09:34.756" v="767" actId="20577"/>
          <ac:spMkLst>
            <pc:docMk/>
            <pc:sldMk cId="2238479266" sldId="303"/>
            <ac:spMk id="3" creationId="{6FA07076-FA7C-418E-AC45-28069630983B}"/>
          </ac:spMkLst>
        </pc:spChg>
      </pc:sldChg>
      <pc:sldChg chg="modSp">
        <pc:chgData name="Elo Juha" userId="S::juha.elo@turku.fi::387a17b9-24ed-46a6-abaa-925c22606b3f" providerId="AD" clId="Web-{3BE2DC51-3A9C-4F74-BEF1-83967FF17A36}" dt="2021-04-14T14:04:26.901" v="1622" actId="20577"/>
        <pc:sldMkLst>
          <pc:docMk/>
          <pc:sldMk cId="4126013835" sldId="361"/>
        </pc:sldMkLst>
        <pc:spChg chg="mod">
          <ac:chgData name="Elo Juha" userId="S::juha.elo@turku.fi::387a17b9-24ed-46a6-abaa-925c22606b3f" providerId="AD" clId="Web-{3BE2DC51-3A9C-4F74-BEF1-83967FF17A36}" dt="2021-04-14T14:04:26.901" v="1622" actId="20577"/>
          <ac:spMkLst>
            <pc:docMk/>
            <pc:sldMk cId="4126013835" sldId="361"/>
            <ac:spMk id="5" creationId="{0CA8066B-CB39-4A67-A989-89468E3C5F5E}"/>
          </ac:spMkLst>
        </pc:spChg>
      </pc:sldChg>
      <pc:sldChg chg="modSp">
        <pc:chgData name="Elo Juha" userId="S::juha.elo@turku.fi::387a17b9-24ed-46a6-abaa-925c22606b3f" providerId="AD" clId="Web-{3BE2DC51-3A9C-4F74-BEF1-83967FF17A36}" dt="2021-04-14T14:11:26.145" v="1926" actId="20577"/>
        <pc:sldMkLst>
          <pc:docMk/>
          <pc:sldMk cId="4258082921" sldId="364"/>
        </pc:sldMkLst>
        <pc:spChg chg="mod">
          <ac:chgData name="Elo Juha" userId="S::juha.elo@turku.fi::387a17b9-24ed-46a6-abaa-925c22606b3f" providerId="AD" clId="Web-{3BE2DC51-3A9C-4F74-BEF1-83967FF17A36}" dt="2021-04-14T14:11:26.145" v="1926" actId="20577"/>
          <ac:spMkLst>
            <pc:docMk/>
            <pc:sldMk cId="4258082921" sldId="364"/>
            <ac:spMk id="5" creationId="{0CA8066B-CB39-4A67-A989-89468E3C5F5E}"/>
          </ac:spMkLst>
        </pc:spChg>
      </pc:sldChg>
      <pc:sldChg chg="modSp">
        <pc:chgData name="Elo Juha" userId="S::juha.elo@turku.fi::387a17b9-24ed-46a6-abaa-925c22606b3f" providerId="AD" clId="Web-{3BE2DC51-3A9C-4F74-BEF1-83967FF17A36}" dt="2021-04-14T14:07:53.703" v="1703" actId="20577"/>
        <pc:sldMkLst>
          <pc:docMk/>
          <pc:sldMk cId="3211271330" sldId="365"/>
        </pc:sldMkLst>
        <pc:spChg chg="mod">
          <ac:chgData name="Elo Juha" userId="S::juha.elo@turku.fi::387a17b9-24ed-46a6-abaa-925c22606b3f" providerId="AD" clId="Web-{3BE2DC51-3A9C-4F74-BEF1-83967FF17A36}" dt="2021-04-14T14:07:53.703" v="1703" actId="20577"/>
          <ac:spMkLst>
            <pc:docMk/>
            <pc:sldMk cId="3211271330" sldId="365"/>
            <ac:spMk id="5" creationId="{0CA8066B-CB39-4A67-A989-89468E3C5F5E}"/>
          </ac:spMkLst>
        </pc:spChg>
        <pc:spChg chg="mod">
          <ac:chgData name="Elo Juha" userId="S::juha.elo@turku.fi::387a17b9-24ed-46a6-abaa-925c22606b3f" providerId="AD" clId="Web-{3BE2DC51-3A9C-4F74-BEF1-83967FF17A36}" dt="2021-04-14T14:06:00.513" v="1627" actId="20577"/>
          <ac:spMkLst>
            <pc:docMk/>
            <pc:sldMk cId="3211271330" sldId="365"/>
            <ac:spMk id="12" creationId="{B883A1E6-E57C-4107-BDAF-68B970C74D85}"/>
          </ac:spMkLst>
        </pc:spChg>
      </pc:sldChg>
      <pc:sldChg chg="modSp">
        <pc:chgData name="Elo Juha" userId="S::juha.elo@turku.fi::387a17b9-24ed-46a6-abaa-925c22606b3f" providerId="AD" clId="Web-{3BE2DC51-3A9C-4F74-BEF1-83967FF17A36}" dt="2021-04-14T14:52:37.265" v="3162" actId="20577"/>
        <pc:sldMkLst>
          <pc:docMk/>
          <pc:sldMk cId="2269614080" sldId="366"/>
        </pc:sldMkLst>
        <pc:spChg chg="mod">
          <ac:chgData name="Elo Juha" userId="S::juha.elo@turku.fi::387a17b9-24ed-46a6-abaa-925c22606b3f" providerId="AD" clId="Web-{3BE2DC51-3A9C-4F74-BEF1-83967FF17A36}" dt="2021-04-14T14:52:37.265" v="3162" actId="20577"/>
          <ac:spMkLst>
            <pc:docMk/>
            <pc:sldMk cId="2269614080" sldId="366"/>
            <ac:spMk id="5" creationId="{0CA8066B-CB39-4A67-A989-89468E3C5F5E}"/>
          </ac:spMkLst>
        </pc:spChg>
      </pc:sldChg>
      <pc:sldChg chg="modSp">
        <pc:chgData name="Elo Juha" userId="S::juha.elo@turku.fi::387a17b9-24ed-46a6-abaa-925c22606b3f" providerId="AD" clId="Web-{3BE2DC51-3A9C-4F74-BEF1-83967FF17A36}" dt="2021-04-14T14:22:02.738" v="2296" actId="20577"/>
        <pc:sldMkLst>
          <pc:docMk/>
          <pc:sldMk cId="1304146512" sldId="368"/>
        </pc:sldMkLst>
        <pc:spChg chg="mod">
          <ac:chgData name="Elo Juha" userId="S::juha.elo@turku.fi::387a17b9-24ed-46a6-abaa-925c22606b3f" providerId="AD" clId="Web-{3BE2DC51-3A9C-4F74-BEF1-83967FF17A36}" dt="2021-04-14T14:22:02.738" v="2296" actId="20577"/>
          <ac:spMkLst>
            <pc:docMk/>
            <pc:sldMk cId="1304146512" sldId="368"/>
            <ac:spMk id="5" creationId="{0CA8066B-CB39-4A67-A989-89468E3C5F5E}"/>
          </ac:spMkLst>
        </pc:spChg>
      </pc:sldChg>
      <pc:sldChg chg="modSp">
        <pc:chgData name="Elo Juha" userId="S::juha.elo@turku.fi::387a17b9-24ed-46a6-abaa-925c22606b3f" providerId="AD" clId="Web-{3BE2DC51-3A9C-4F74-BEF1-83967FF17A36}" dt="2021-04-14T14:36:40.352" v="2714" actId="20577"/>
        <pc:sldMkLst>
          <pc:docMk/>
          <pc:sldMk cId="3966378282" sldId="369"/>
        </pc:sldMkLst>
        <pc:spChg chg="mod">
          <ac:chgData name="Elo Juha" userId="S::juha.elo@turku.fi::387a17b9-24ed-46a6-abaa-925c22606b3f" providerId="AD" clId="Web-{3BE2DC51-3A9C-4F74-BEF1-83967FF17A36}" dt="2021-04-14T14:36:40.352" v="2714" actId="20577"/>
          <ac:spMkLst>
            <pc:docMk/>
            <pc:sldMk cId="3966378282" sldId="369"/>
            <ac:spMk id="5" creationId="{0CA8066B-CB39-4A67-A989-89468E3C5F5E}"/>
          </ac:spMkLst>
        </pc:spChg>
      </pc:sldChg>
      <pc:sldChg chg="modSp">
        <pc:chgData name="Elo Juha" userId="S::juha.elo@turku.fi::387a17b9-24ed-46a6-abaa-925c22606b3f" providerId="AD" clId="Web-{3BE2DC51-3A9C-4F74-BEF1-83967FF17A36}" dt="2021-04-14T14:25:55.947" v="2467" actId="20577"/>
        <pc:sldMkLst>
          <pc:docMk/>
          <pc:sldMk cId="1991031636" sldId="370"/>
        </pc:sldMkLst>
        <pc:spChg chg="mod">
          <ac:chgData name="Elo Juha" userId="S::juha.elo@turku.fi::387a17b9-24ed-46a6-abaa-925c22606b3f" providerId="AD" clId="Web-{3BE2DC51-3A9C-4F74-BEF1-83967FF17A36}" dt="2021-04-14T14:25:55.947" v="2467" actId="20577"/>
          <ac:spMkLst>
            <pc:docMk/>
            <pc:sldMk cId="1991031636" sldId="370"/>
            <ac:spMk id="5" creationId="{0CA8066B-CB39-4A67-A989-89468E3C5F5E}"/>
          </ac:spMkLst>
        </pc:spChg>
      </pc:sldChg>
      <pc:sldChg chg="modSp">
        <pc:chgData name="Elo Juha" userId="S::juha.elo@turku.fi::387a17b9-24ed-46a6-abaa-925c22606b3f" providerId="AD" clId="Web-{3BE2DC51-3A9C-4F74-BEF1-83967FF17A36}" dt="2021-04-14T14:33:37.270" v="2691" actId="20577"/>
        <pc:sldMkLst>
          <pc:docMk/>
          <pc:sldMk cId="2098579974" sldId="371"/>
        </pc:sldMkLst>
        <pc:spChg chg="mod">
          <ac:chgData name="Elo Juha" userId="S::juha.elo@turku.fi::387a17b9-24ed-46a6-abaa-925c22606b3f" providerId="AD" clId="Web-{3BE2DC51-3A9C-4F74-BEF1-83967FF17A36}" dt="2021-04-14T14:33:37.270" v="2691" actId="20577"/>
          <ac:spMkLst>
            <pc:docMk/>
            <pc:sldMk cId="2098579974" sldId="371"/>
            <ac:spMk id="5" creationId="{0CA8066B-CB39-4A67-A989-89468E3C5F5E}"/>
          </ac:spMkLst>
        </pc:spChg>
      </pc:sldChg>
      <pc:sldChg chg="modSp">
        <pc:chgData name="Elo Juha" userId="S::juha.elo@turku.fi::387a17b9-24ed-46a6-abaa-925c22606b3f" providerId="AD" clId="Web-{3BE2DC51-3A9C-4F74-BEF1-83967FF17A36}" dt="2021-04-14T14:42:13.844" v="2856" actId="20577"/>
        <pc:sldMkLst>
          <pc:docMk/>
          <pc:sldMk cId="2555361704" sldId="373"/>
        </pc:sldMkLst>
        <pc:spChg chg="mod">
          <ac:chgData name="Elo Juha" userId="S::juha.elo@turku.fi::387a17b9-24ed-46a6-abaa-925c22606b3f" providerId="AD" clId="Web-{3BE2DC51-3A9C-4F74-BEF1-83967FF17A36}" dt="2021-04-14T14:42:13.844" v="2856" actId="20577"/>
          <ac:spMkLst>
            <pc:docMk/>
            <pc:sldMk cId="2555361704" sldId="373"/>
            <ac:spMk id="5" creationId="{0CA8066B-CB39-4A67-A989-89468E3C5F5E}"/>
          </ac:spMkLst>
        </pc:spChg>
      </pc:sldChg>
      <pc:sldChg chg="modSp add replId">
        <pc:chgData name="Elo Juha" userId="S::juha.elo@turku.fi::387a17b9-24ed-46a6-abaa-925c22606b3f" providerId="AD" clId="Web-{3BE2DC51-3A9C-4F74-BEF1-83967FF17A36}" dt="2021-04-14T14:49:51.714" v="3124" actId="20577"/>
        <pc:sldMkLst>
          <pc:docMk/>
          <pc:sldMk cId="1966499027" sldId="376"/>
        </pc:sldMkLst>
        <pc:spChg chg="mod">
          <ac:chgData name="Elo Juha" userId="S::juha.elo@turku.fi::387a17b9-24ed-46a6-abaa-925c22606b3f" providerId="AD" clId="Web-{3BE2DC51-3A9C-4F74-BEF1-83967FF17A36}" dt="2021-04-14T14:49:51.714" v="3124" actId="20577"/>
          <ac:spMkLst>
            <pc:docMk/>
            <pc:sldMk cId="1966499027" sldId="376"/>
            <ac:spMk id="3" creationId="{6FA07076-FA7C-418E-AC45-28069630983B}"/>
          </ac:spMkLst>
        </pc:spChg>
      </pc:sldChg>
      <pc:sldChg chg="modSp">
        <pc:chgData name="Elo Juha" userId="S::juha.elo@turku.fi::387a17b9-24ed-46a6-abaa-925c22606b3f" providerId="AD" clId="Web-{3BE2DC51-3A9C-4F74-BEF1-83967FF17A36}" dt="2021-04-14T14:47:26.024" v="3111" actId="20577"/>
        <pc:sldMkLst>
          <pc:docMk/>
          <pc:sldMk cId="2952879281" sldId="377"/>
        </pc:sldMkLst>
        <pc:spChg chg="mod">
          <ac:chgData name="Elo Juha" userId="S::juha.elo@turku.fi::387a17b9-24ed-46a6-abaa-925c22606b3f" providerId="AD" clId="Web-{3BE2DC51-3A9C-4F74-BEF1-83967FF17A36}" dt="2021-04-14T14:47:26.024" v="3111" actId="20577"/>
          <ac:spMkLst>
            <pc:docMk/>
            <pc:sldMk cId="2952879281" sldId="377"/>
            <ac:spMk id="5" creationId="{0CA8066B-CB39-4A67-A989-89468E3C5F5E}"/>
          </ac:spMkLst>
        </pc:spChg>
      </pc:sldChg>
    </pc:docChg>
  </pc:docChgLst>
  <pc:docChgLst>
    <pc:chgData name="Sarlin Laura" userId="640d7010-7213-4439-8385-0b324b1d3ee0" providerId="ADAL" clId="{38091133-3836-4D09-8E52-A9DC78F3103A}"/>
    <pc:docChg chg="undo redo custSel addSld delSld modSld modMainMaster">
      <pc:chgData name="Sarlin Laura" userId="640d7010-7213-4439-8385-0b324b1d3ee0" providerId="ADAL" clId="{38091133-3836-4D09-8E52-A9DC78F3103A}" dt="2021-04-09T06:20:53.157" v="5794" actId="12788"/>
      <pc:docMkLst>
        <pc:docMk/>
      </pc:docMkLst>
      <pc:sldChg chg="modSp mod">
        <pc:chgData name="Sarlin Laura" userId="640d7010-7213-4439-8385-0b324b1d3ee0" providerId="ADAL" clId="{38091133-3836-4D09-8E52-A9DC78F3103A}" dt="2021-04-07T09:14:09.488" v="5746" actId="790"/>
        <pc:sldMkLst>
          <pc:docMk/>
          <pc:sldMk cId="1989889141" sldId="304"/>
        </pc:sldMkLst>
        <pc:spChg chg="mod">
          <ac:chgData name="Sarlin Laura" userId="640d7010-7213-4439-8385-0b324b1d3ee0" providerId="ADAL" clId="{38091133-3836-4D09-8E52-A9DC78F3103A}" dt="2021-04-07T09:14:09.488" v="5746" actId="790"/>
          <ac:spMkLst>
            <pc:docMk/>
            <pc:sldMk cId="1989889141" sldId="304"/>
            <ac:spMk id="5" creationId="{3A368101-C266-4B90-8AFF-1F41272D5F7C}"/>
          </ac:spMkLst>
        </pc:spChg>
      </pc:sldChg>
      <pc:sldChg chg="modSp">
        <pc:chgData name="Sarlin Laura" userId="640d7010-7213-4439-8385-0b324b1d3ee0" providerId="ADAL" clId="{38091133-3836-4D09-8E52-A9DC78F3103A}" dt="2021-04-01T12:15:38.525" v="4297" actId="962"/>
        <pc:sldMkLst>
          <pc:docMk/>
          <pc:sldMk cId="1732598904" sldId="314"/>
        </pc:sldMkLst>
        <pc:graphicFrameChg chg="mod">
          <ac:chgData name="Sarlin Laura" userId="640d7010-7213-4439-8385-0b324b1d3ee0" providerId="ADAL" clId="{38091133-3836-4D09-8E52-A9DC78F3103A}" dt="2021-04-01T12:15:38.525" v="4297" actId="962"/>
          <ac:graphicFrameMkLst>
            <pc:docMk/>
            <pc:sldMk cId="1732598904" sldId="314"/>
            <ac:graphicFrameMk id="8" creationId="{6583F6A5-32B2-4DA3-9575-F48FF03E1383}"/>
          </ac:graphicFrameMkLst>
        </pc:graphicFrameChg>
      </pc:sldChg>
      <pc:sldChg chg="modSp mod">
        <pc:chgData name="Sarlin Laura" userId="640d7010-7213-4439-8385-0b324b1d3ee0" providerId="ADAL" clId="{38091133-3836-4D09-8E52-A9DC78F3103A}" dt="2021-04-06T07:57:21.181" v="5260" actId="20577"/>
        <pc:sldMkLst>
          <pc:docMk/>
          <pc:sldMk cId="2159295919" sldId="315"/>
        </pc:sldMkLst>
        <pc:spChg chg="mod">
          <ac:chgData name="Sarlin Laura" userId="640d7010-7213-4439-8385-0b324b1d3ee0" providerId="ADAL" clId="{38091133-3836-4D09-8E52-A9DC78F3103A}" dt="2021-04-06T07:57:21.181" v="5260" actId="20577"/>
          <ac:spMkLst>
            <pc:docMk/>
            <pc:sldMk cId="2159295919" sldId="315"/>
            <ac:spMk id="4" creationId="{3FC47FB3-3D7B-48AB-8244-7555EBA6E29A}"/>
          </ac:spMkLst>
        </pc:spChg>
        <pc:graphicFrameChg chg="mod">
          <ac:chgData name="Sarlin Laura" userId="640d7010-7213-4439-8385-0b324b1d3ee0" providerId="ADAL" clId="{38091133-3836-4D09-8E52-A9DC78F3103A}" dt="2021-04-01T12:15:24.057" v="4295" actId="962"/>
          <ac:graphicFrameMkLst>
            <pc:docMk/>
            <pc:sldMk cId="2159295919" sldId="315"/>
            <ac:graphicFrameMk id="7" creationId="{4FB15D2B-731C-4316-895F-934587E45D5C}"/>
          </ac:graphicFrameMkLst>
        </pc:graphicFrameChg>
      </pc:sldChg>
      <pc:sldChg chg="modSp">
        <pc:chgData name="Sarlin Laura" userId="640d7010-7213-4439-8385-0b324b1d3ee0" providerId="ADAL" clId="{38091133-3836-4D09-8E52-A9DC78F3103A}" dt="2021-04-01T12:15:44.537" v="4299" actId="962"/>
        <pc:sldMkLst>
          <pc:docMk/>
          <pc:sldMk cId="3773616440" sldId="318"/>
        </pc:sldMkLst>
        <pc:graphicFrameChg chg="mod">
          <ac:chgData name="Sarlin Laura" userId="640d7010-7213-4439-8385-0b324b1d3ee0" providerId="ADAL" clId="{38091133-3836-4D09-8E52-A9DC78F3103A}" dt="2021-04-01T12:15:44.537" v="4299" actId="962"/>
          <ac:graphicFrameMkLst>
            <pc:docMk/>
            <pc:sldMk cId="3773616440" sldId="318"/>
            <ac:graphicFrameMk id="6" creationId="{2482CF15-9E5D-4E37-82C4-06B828607560}"/>
          </ac:graphicFrameMkLst>
        </pc:graphicFrameChg>
      </pc:sldChg>
      <pc:sldChg chg="modSp mod">
        <pc:chgData name="Sarlin Laura" userId="640d7010-7213-4439-8385-0b324b1d3ee0" providerId="ADAL" clId="{38091133-3836-4D09-8E52-A9DC78F3103A}" dt="2021-03-31T12:44:59.638" v="1" actId="14100"/>
        <pc:sldMkLst>
          <pc:docMk/>
          <pc:sldMk cId="3401100175" sldId="326"/>
        </pc:sldMkLst>
        <pc:spChg chg="mod">
          <ac:chgData name="Sarlin Laura" userId="640d7010-7213-4439-8385-0b324b1d3ee0" providerId="ADAL" clId="{38091133-3836-4D09-8E52-A9DC78F3103A}" dt="2021-03-31T12:44:59.638" v="1" actId="14100"/>
          <ac:spMkLst>
            <pc:docMk/>
            <pc:sldMk cId="3401100175" sldId="326"/>
            <ac:spMk id="2" creationId="{6CD3A68B-2169-4940-97C5-A10F00CDEB9F}"/>
          </ac:spMkLst>
        </pc:spChg>
      </pc:sldChg>
      <pc:sldChg chg="modSp">
        <pc:chgData name="Sarlin Laura" userId="640d7010-7213-4439-8385-0b324b1d3ee0" providerId="ADAL" clId="{38091133-3836-4D09-8E52-A9DC78F3103A}" dt="2021-04-08T14:04:10.212" v="5789" actId="12788"/>
        <pc:sldMkLst>
          <pc:docMk/>
          <pc:sldMk cId="2998404190" sldId="327"/>
        </pc:sldMkLst>
        <pc:spChg chg="mod">
          <ac:chgData name="Sarlin Laura" userId="640d7010-7213-4439-8385-0b324b1d3ee0" providerId="ADAL" clId="{38091133-3836-4D09-8E52-A9DC78F3103A}" dt="2021-04-08T14:04:10.212" v="5789" actId="12788"/>
          <ac:spMkLst>
            <pc:docMk/>
            <pc:sldMk cId="2998404190" sldId="327"/>
            <ac:spMk id="2" creationId="{5521E28A-C952-4E38-80C2-FB6A22CA0146}"/>
          </ac:spMkLst>
        </pc:spChg>
      </pc:sldChg>
      <pc:sldChg chg="modSp mod">
        <pc:chgData name="Sarlin Laura" userId="640d7010-7213-4439-8385-0b324b1d3ee0" providerId="ADAL" clId="{38091133-3836-4D09-8E52-A9DC78F3103A}" dt="2021-03-31T14:57:01.798" v="1309" actId="20577"/>
        <pc:sldMkLst>
          <pc:docMk/>
          <pc:sldMk cId="1554006779" sldId="328"/>
        </pc:sldMkLst>
        <pc:spChg chg="mod">
          <ac:chgData name="Sarlin Laura" userId="640d7010-7213-4439-8385-0b324b1d3ee0" providerId="ADAL" clId="{38091133-3836-4D09-8E52-A9DC78F3103A}" dt="2021-03-31T14:57:01.798" v="1309" actId="20577"/>
          <ac:spMkLst>
            <pc:docMk/>
            <pc:sldMk cId="1554006779" sldId="328"/>
            <ac:spMk id="3" creationId="{FFF315B1-CA41-4ADE-8C74-F8C9B6F744BA}"/>
          </ac:spMkLst>
        </pc:spChg>
      </pc:sldChg>
      <pc:sldChg chg="modSp mod">
        <pc:chgData name="Sarlin Laura" userId="640d7010-7213-4439-8385-0b324b1d3ee0" providerId="ADAL" clId="{38091133-3836-4D09-8E52-A9DC78F3103A}" dt="2021-04-09T06:13:55.655" v="5791"/>
        <pc:sldMkLst>
          <pc:docMk/>
          <pc:sldMk cId="1751464007" sldId="329"/>
        </pc:sldMkLst>
        <pc:spChg chg="mod">
          <ac:chgData name="Sarlin Laura" userId="640d7010-7213-4439-8385-0b324b1d3ee0" providerId="ADAL" clId="{38091133-3836-4D09-8E52-A9DC78F3103A}" dt="2021-04-09T06:13:55.655" v="5791"/>
          <ac:spMkLst>
            <pc:docMk/>
            <pc:sldMk cId="1751464007" sldId="329"/>
            <ac:spMk id="2" creationId="{00000000-0000-0000-0000-000000000000}"/>
          </ac:spMkLst>
        </pc:spChg>
      </pc:sldChg>
      <pc:sldChg chg="modSp mod">
        <pc:chgData name="Sarlin Laura" userId="640d7010-7213-4439-8385-0b324b1d3ee0" providerId="ADAL" clId="{38091133-3836-4D09-8E52-A9DC78F3103A}" dt="2021-04-01T12:11:47.805" v="3987" actId="962"/>
        <pc:sldMkLst>
          <pc:docMk/>
          <pc:sldMk cId="3068495126" sldId="330"/>
        </pc:sldMkLst>
        <pc:spChg chg="mod">
          <ac:chgData name="Sarlin Laura" userId="640d7010-7213-4439-8385-0b324b1d3ee0" providerId="ADAL" clId="{38091133-3836-4D09-8E52-A9DC78F3103A}" dt="2021-04-01T12:11:47.805" v="3987" actId="962"/>
          <ac:spMkLst>
            <pc:docMk/>
            <pc:sldMk cId="3068495126" sldId="330"/>
            <ac:spMk id="8" creationId="{11F4DDC6-8F2F-4433-AA71-69E94850A0CC}"/>
          </ac:spMkLst>
        </pc:spChg>
        <pc:grpChg chg="mod">
          <ac:chgData name="Sarlin Laura" userId="640d7010-7213-4439-8385-0b324b1d3ee0" providerId="ADAL" clId="{38091133-3836-4D09-8E52-A9DC78F3103A}" dt="2021-04-01T12:11:45.303" v="3986" actId="962"/>
          <ac:grpSpMkLst>
            <pc:docMk/>
            <pc:sldMk cId="3068495126" sldId="330"/>
            <ac:grpSpMk id="12" creationId="{38830085-5EF2-4D1C-8C3F-5AE439588A82}"/>
          </ac:grpSpMkLst>
        </pc:grpChg>
      </pc:sldChg>
      <pc:sldChg chg="modSp mod">
        <pc:chgData name="Sarlin Laura" userId="640d7010-7213-4439-8385-0b324b1d3ee0" providerId="ADAL" clId="{38091133-3836-4D09-8E52-A9DC78F3103A}" dt="2021-04-01T13:18:18.597" v="4949" actId="20577"/>
        <pc:sldMkLst>
          <pc:docMk/>
          <pc:sldMk cId="2584691795" sldId="331"/>
        </pc:sldMkLst>
        <pc:spChg chg="mod">
          <ac:chgData name="Sarlin Laura" userId="640d7010-7213-4439-8385-0b324b1d3ee0" providerId="ADAL" clId="{38091133-3836-4D09-8E52-A9DC78F3103A}" dt="2021-04-01T13:18:18.597" v="4949" actId="20577"/>
          <ac:spMkLst>
            <pc:docMk/>
            <pc:sldMk cId="2584691795" sldId="331"/>
            <ac:spMk id="3" creationId="{86F3D0CA-D1BD-4943-A373-57C60A0F4BE6}"/>
          </ac:spMkLst>
        </pc:spChg>
      </pc:sldChg>
      <pc:sldChg chg="addSp modSp mod">
        <pc:chgData name="Sarlin Laura" userId="640d7010-7213-4439-8385-0b324b1d3ee0" providerId="ADAL" clId="{38091133-3836-4D09-8E52-A9DC78F3103A}" dt="2021-04-09T06:14:51.924" v="5793" actId="20577"/>
        <pc:sldMkLst>
          <pc:docMk/>
          <pc:sldMk cId="3403679277" sldId="332"/>
        </pc:sldMkLst>
        <pc:spChg chg="mod">
          <ac:chgData name="Sarlin Laura" userId="640d7010-7213-4439-8385-0b324b1d3ee0" providerId="ADAL" clId="{38091133-3836-4D09-8E52-A9DC78F3103A}" dt="2021-04-09T06:14:51.924" v="5793" actId="20577"/>
          <ac:spMkLst>
            <pc:docMk/>
            <pc:sldMk cId="3403679277" sldId="332"/>
            <ac:spMk id="3" creationId="{86F3D0CA-D1BD-4943-A373-57C60A0F4BE6}"/>
          </ac:spMkLst>
        </pc:spChg>
        <pc:spChg chg="add mod">
          <ac:chgData name="Sarlin Laura" userId="640d7010-7213-4439-8385-0b324b1d3ee0" providerId="ADAL" clId="{38091133-3836-4D09-8E52-A9DC78F3103A}" dt="2021-03-31T13:56:05.002" v="367" actId="164"/>
          <ac:spMkLst>
            <pc:docMk/>
            <pc:sldMk cId="3403679277" sldId="332"/>
            <ac:spMk id="6" creationId="{7C35F636-3203-4B66-9359-3E53027EC653}"/>
          </ac:spMkLst>
        </pc:spChg>
        <pc:grpChg chg="add mod">
          <ac:chgData name="Sarlin Laura" userId="640d7010-7213-4439-8385-0b324b1d3ee0" providerId="ADAL" clId="{38091133-3836-4D09-8E52-A9DC78F3103A}" dt="2021-04-01T12:11:40.362" v="3985" actId="962"/>
          <ac:grpSpMkLst>
            <pc:docMk/>
            <pc:sldMk cId="3403679277" sldId="332"/>
            <ac:grpSpMk id="7" creationId="{B7E2AF4C-37C9-4B88-A5F4-5B5602DE890E}"/>
          </ac:grpSpMkLst>
        </pc:grpChg>
        <pc:picChg chg="mod">
          <ac:chgData name="Sarlin Laura" userId="640d7010-7213-4439-8385-0b324b1d3ee0" providerId="ADAL" clId="{38091133-3836-4D09-8E52-A9DC78F3103A}" dt="2021-03-31T13:56:05.002" v="367" actId="164"/>
          <ac:picMkLst>
            <pc:docMk/>
            <pc:sldMk cId="3403679277" sldId="332"/>
            <ac:picMk id="5" creationId="{1B4AE599-89DE-4582-B66A-0E5F1A1D4870}"/>
          </ac:picMkLst>
        </pc:picChg>
      </pc:sldChg>
      <pc:sldChg chg="modSp mod">
        <pc:chgData name="Sarlin Laura" userId="640d7010-7213-4439-8385-0b324b1d3ee0" providerId="ADAL" clId="{38091133-3836-4D09-8E52-A9DC78F3103A}" dt="2021-04-06T07:46:24.620" v="5252" actId="20577"/>
        <pc:sldMkLst>
          <pc:docMk/>
          <pc:sldMk cId="2054663233" sldId="333"/>
        </pc:sldMkLst>
        <pc:spChg chg="mod">
          <ac:chgData name="Sarlin Laura" userId="640d7010-7213-4439-8385-0b324b1d3ee0" providerId="ADAL" clId="{38091133-3836-4D09-8E52-A9DC78F3103A}" dt="2021-04-01T10:18:49.619" v="1943" actId="20577"/>
          <ac:spMkLst>
            <pc:docMk/>
            <pc:sldMk cId="2054663233" sldId="333"/>
            <ac:spMk id="2" creationId="{EBAE9098-4724-418B-B624-17D680E2FEB1}"/>
          </ac:spMkLst>
        </pc:spChg>
        <pc:spChg chg="mod">
          <ac:chgData name="Sarlin Laura" userId="640d7010-7213-4439-8385-0b324b1d3ee0" providerId="ADAL" clId="{38091133-3836-4D09-8E52-A9DC78F3103A}" dt="2021-04-06T07:46:24.620" v="5252" actId="20577"/>
          <ac:spMkLst>
            <pc:docMk/>
            <pc:sldMk cId="2054663233" sldId="333"/>
            <ac:spMk id="3" creationId="{86F3D0CA-D1BD-4943-A373-57C60A0F4BE6}"/>
          </ac:spMkLst>
        </pc:spChg>
        <pc:spChg chg="mod">
          <ac:chgData name="Sarlin Laura" userId="640d7010-7213-4439-8385-0b324b1d3ee0" providerId="ADAL" clId="{38091133-3836-4D09-8E52-A9DC78F3103A}" dt="2021-03-31T14:15:06.089" v="671" actId="1076"/>
          <ac:spMkLst>
            <pc:docMk/>
            <pc:sldMk cId="2054663233" sldId="333"/>
            <ac:spMk id="10" creationId="{A8E5CE60-C02A-4851-96D7-1A5D506D398F}"/>
          </ac:spMkLst>
        </pc:spChg>
        <pc:spChg chg="mod">
          <ac:chgData name="Sarlin Laura" userId="640d7010-7213-4439-8385-0b324b1d3ee0" providerId="ADAL" clId="{38091133-3836-4D09-8E52-A9DC78F3103A}" dt="2021-03-31T14:15:06.089" v="671" actId="1076"/>
          <ac:spMkLst>
            <pc:docMk/>
            <pc:sldMk cId="2054663233" sldId="333"/>
            <ac:spMk id="11" creationId="{1A1F0117-E2E6-47C0-9A17-0FB5192DC3D4}"/>
          </ac:spMkLst>
        </pc:spChg>
        <pc:grpChg chg="mod">
          <ac:chgData name="Sarlin Laura" userId="640d7010-7213-4439-8385-0b324b1d3ee0" providerId="ADAL" clId="{38091133-3836-4D09-8E52-A9DC78F3103A}" dt="2021-04-01T12:08:53.353" v="3969" actId="962"/>
          <ac:grpSpMkLst>
            <pc:docMk/>
            <pc:sldMk cId="2054663233" sldId="333"/>
            <ac:grpSpMk id="9" creationId="{EFF8AF93-1503-409E-B6F8-A6A7729FDD1C}"/>
          </ac:grpSpMkLst>
        </pc:grpChg>
      </pc:sldChg>
      <pc:sldChg chg="modSp mod">
        <pc:chgData name="Sarlin Laura" userId="640d7010-7213-4439-8385-0b324b1d3ee0" providerId="ADAL" clId="{38091133-3836-4D09-8E52-A9DC78F3103A}" dt="2021-04-08T14:35:13.887" v="5790" actId="948"/>
        <pc:sldMkLst>
          <pc:docMk/>
          <pc:sldMk cId="278356756" sldId="334"/>
        </pc:sldMkLst>
        <pc:spChg chg="mod">
          <ac:chgData name="Sarlin Laura" userId="640d7010-7213-4439-8385-0b324b1d3ee0" providerId="ADAL" clId="{38091133-3836-4D09-8E52-A9DC78F3103A}" dt="2021-04-06T12:03:10.038" v="5686" actId="1035"/>
          <ac:spMkLst>
            <pc:docMk/>
            <pc:sldMk cId="278356756" sldId="334"/>
            <ac:spMk id="2" creationId="{EBAE9098-4724-418B-B624-17D680E2FEB1}"/>
          </ac:spMkLst>
        </pc:spChg>
        <pc:spChg chg="mod">
          <ac:chgData name="Sarlin Laura" userId="640d7010-7213-4439-8385-0b324b1d3ee0" providerId="ADAL" clId="{38091133-3836-4D09-8E52-A9DC78F3103A}" dt="2021-04-08T14:35:13.887" v="5790" actId="948"/>
          <ac:spMkLst>
            <pc:docMk/>
            <pc:sldMk cId="278356756" sldId="334"/>
            <ac:spMk id="3" creationId="{86F3D0CA-D1BD-4943-A373-57C60A0F4BE6}"/>
          </ac:spMkLst>
        </pc:spChg>
      </pc:sldChg>
      <pc:sldChg chg="addSp delSp modSp mod">
        <pc:chgData name="Sarlin Laura" userId="640d7010-7213-4439-8385-0b324b1d3ee0" providerId="ADAL" clId="{38091133-3836-4D09-8E52-A9DC78F3103A}" dt="2021-04-01T13:29:43.093" v="5011" actId="20577"/>
        <pc:sldMkLst>
          <pc:docMk/>
          <pc:sldMk cId="4085468613" sldId="335"/>
        </pc:sldMkLst>
        <pc:spChg chg="mod">
          <ac:chgData name="Sarlin Laura" userId="640d7010-7213-4439-8385-0b324b1d3ee0" providerId="ADAL" clId="{38091133-3836-4D09-8E52-A9DC78F3103A}" dt="2021-04-01T10:48:40.848" v="2813" actId="1076"/>
          <ac:spMkLst>
            <pc:docMk/>
            <pc:sldMk cId="4085468613" sldId="335"/>
            <ac:spMk id="2" creationId="{EBAE9098-4724-418B-B624-17D680E2FEB1}"/>
          </ac:spMkLst>
        </pc:spChg>
        <pc:spChg chg="mod">
          <ac:chgData name="Sarlin Laura" userId="640d7010-7213-4439-8385-0b324b1d3ee0" providerId="ADAL" clId="{38091133-3836-4D09-8E52-A9DC78F3103A}" dt="2021-04-01T13:29:43.093" v="5011" actId="20577"/>
          <ac:spMkLst>
            <pc:docMk/>
            <pc:sldMk cId="4085468613" sldId="335"/>
            <ac:spMk id="3" creationId="{86F3D0CA-D1BD-4943-A373-57C60A0F4BE6}"/>
          </ac:spMkLst>
        </pc:spChg>
        <pc:spChg chg="mod ord topLvl">
          <ac:chgData name="Sarlin Laura" userId="640d7010-7213-4439-8385-0b324b1d3ee0" providerId="ADAL" clId="{38091133-3836-4D09-8E52-A9DC78F3103A}" dt="2021-04-01T10:49:03.584" v="2815" actId="1038"/>
          <ac:spMkLst>
            <pc:docMk/>
            <pc:sldMk cId="4085468613" sldId="335"/>
            <ac:spMk id="6" creationId="{0DB2512D-F15F-4235-A72C-BD7BB1F92569}"/>
          </ac:spMkLst>
        </pc:spChg>
        <pc:spChg chg="mod topLvl">
          <ac:chgData name="Sarlin Laura" userId="640d7010-7213-4439-8385-0b324b1d3ee0" providerId="ADAL" clId="{38091133-3836-4D09-8E52-A9DC78F3103A}" dt="2021-04-01T10:45:20.398" v="2782" actId="1035"/>
          <ac:spMkLst>
            <pc:docMk/>
            <pc:sldMk cId="4085468613" sldId="335"/>
            <ac:spMk id="7" creationId="{A298F6F1-B91D-40A6-9715-0DA8C1B820AC}"/>
          </ac:spMkLst>
        </pc:spChg>
        <pc:grpChg chg="del">
          <ac:chgData name="Sarlin Laura" userId="640d7010-7213-4439-8385-0b324b1d3ee0" providerId="ADAL" clId="{38091133-3836-4D09-8E52-A9DC78F3103A}" dt="2021-04-01T10:43:29.234" v="2758" actId="165"/>
          <ac:grpSpMkLst>
            <pc:docMk/>
            <pc:sldMk cId="4085468613" sldId="335"/>
            <ac:grpSpMk id="10" creationId="{608EA739-AA3F-42CD-9D96-D33249AD9E33}"/>
          </ac:grpSpMkLst>
        </pc:grpChg>
        <pc:picChg chg="mod topLvl modCrop">
          <ac:chgData name="Sarlin Laura" userId="640d7010-7213-4439-8385-0b324b1d3ee0" providerId="ADAL" clId="{38091133-3836-4D09-8E52-A9DC78F3103A}" dt="2021-04-01T10:44:23.271" v="2766" actId="732"/>
          <ac:picMkLst>
            <pc:docMk/>
            <pc:sldMk cId="4085468613" sldId="335"/>
            <ac:picMk id="5" creationId="{A39D8F66-5BA0-41E7-8594-36B80E3D050F}"/>
          </ac:picMkLst>
        </pc:picChg>
        <pc:picChg chg="add mod modCrop">
          <ac:chgData name="Sarlin Laura" userId="640d7010-7213-4439-8385-0b324b1d3ee0" providerId="ADAL" clId="{38091133-3836-4D09-8E52-A9DC78F3103A}" dt="2021-04-01T10:49:03.584" v="2815" actId="1038"/>
          <ac:picMkLst>
            <pc:docMk/>
            <pc:sldMk cId="4085468613" sldId="335"/>
            <ac:picMk id="9" creationId="{9F1E39BD-C2C2-4711-BF24-64A25CA24428}"/>
          </ac:picMkLst>
        </pc:picChg>
      </pc:sldChg>
      <pc:sldChg chg="modSp mod">
        <pc:chgData name="Sarlin Laura" userId="640d7010-7213-4439-8385-0b324b1d3ee0" providerId="ADAL" clId="{38091133-3836-4D09-8E52-A9DC78F3103A}" dt="2021-04-08T13:59:51.050" v="5787" actId="20577"/>
        <pc:sldMkLst>
          <pc:docMk/>
          <pc:sldMk cId="667599827" sldId="337"/>
        </pc:sldMkLst>
        <pc:spChg chg="mod">
          <ac:chgData name="Sarlin Laura" userId="640d7010-7213-4439-8385-0b324b1d3ee0" providerId="ADAL" clId="{38091133-3836-4D09-8E52-A9DC78F3103A}" dt="2021-03-31T13:31:49.556" v="235" actId="20577"/>
          <ac:spMkLst>
            <pc:docMk/>
            <pc:sldMk cId="667599827" sldId="337"/>
            <ac:spMk id="2" creationId="{EBAE9098-4724-418B-B624-17D680E2FEB1}"/>
          </ac:spMkLst>
        </pc:spChg>
        <pc:spChg chg="mod">
          <ac:chgData name="Sarlin Laura" userId="640d7010-7213-4439-8385-0b324b1d3ee0" providerId="ADAL" clId="{38091133-3836-4D09-8E52-A9DC78F3103A}" dt="2021-04-08T13:59:51.050" v="5787" actId="20577"/>
          <ac:spMkLst>
            <pc:docMk/>
            <pc:sldMk cId="667599827" sldId="337"/>
            <ac:spMk id="3" creationId="{86F3D0CA-D1BD-4943-A373-57C60A0F4BE6}"/>
          </ac:spMkLst>
        </pc:spChg>
        <pc:spChg chg="mod">
          <ac:chgData name="Sarlin Laura" userId="640d7010-7213-4439-8385-0b324b1d3ee0" providerId="ADAL" clId="{38091133-3836-4D09-8E52-A9DC78F3103A}" dt="2021-04-01T12:16:30.095" v="4301" actId="962"/>
          <ac:spMkLst>
            <pc:docMk/>
            <pc:sldMk cId="667599827" sldId="337"/>
            <ac:spMk id="9" creationId="{88DA2FFA-60AC-4DCC-A164-49435B90A501}"/>
          </ac:spMkLst>
        </pc:spChg>
        <pc:spChg chg="mod">
          <ac:chgData name="Sarlin Laura" userId="640d7010-7213-4439-8385-0b324b1d3ee0" providerId="ADAL" clId="{38091133-3836-4D09-8E52-A9DC78F3103A}" dt="2021-04-01T12:16:34.831" v="4303" actId="962"/>
          <ac:spMkLst>
            <pc:docMk/>
            <pc:sldMk cId="667599827" sldId="337"/>
            <ac:spMk id="10" creationId="{E5D8D3AF-1EB3-467D-86BE-D3ABDCF1538B}"/>
          </ac:spMkLst>
        </pc:spChg>
        <pc:grpChg chg="mod">
          <ac:chgData name="Sarlin Laura" userId="640d7010-7213-4439-8385-0b324b1d3ee0" providerId="ADAL" clId="{38091133-3836-4D09-8E52-A9DC78F3103A}" dt="2021-04-01T12:16:27.606" v="4300" actId="962"/>
          <ac:grpSpMkLst>
            <pc:docMk/>
            <pc:sldMk cId="667599827" sldId="337"/>
            <ac:grpSpMk id="7" creationId="{5C0694B9-ACFB-4DEF-AD3A-76537ACB30D5}"/>
          </ac:grpSpMkLst>
        </pc:grpChg>
        <pc:picChg chg="mod">
          <ac:chgData name="Sarlin Laura" userId="640d7010-7213-4439-8385-0b324b1d3ee0" providerId="ADAL" clId="{38091133-3836-4D09-8E52-A9DC78F3103A}" dt="2021-04-01T12:16:32.612" v="4302" actId="962"/>
          <ac:picMkLst>
            <pc:docMk/>
            <pc:sldMk cId="667599827" sldId="337"/>
            <ac:picMk id="8" creationId="{4C3815E2-031D-4297-BD3F-19D2EB1BB840}"/>
          </ac:picMkLst>
        </pc:picChg>
      </pc:sldChg>
      <pc:sldChg chg="modSp mod">
        <pc:chgData name="Sarlin Laura" userId="640d7010-7213-4439-8385-0b324b1d3ee0" providerId="ADAL" clId="{38091133-3836-4D09-8E52-A9DC78F3103A}" dt="2021-04-09T06:14:15.826" v="5792" actId="20577"/>
        <pc:sldMkLst>
          <pc:docMk/>
          <pc:sldMk cId="3673590872" sldId="340"/>
        </pc:sldMkLst>
        <pc:spChg chg="mod">
          <ac:chgData name="Sarlin Laura" userId="640d7010-7213-4439-8385-0b324b1d3ee0" providerId="ADAL" clId="{38091133-3836-4D09-8E52-A9DC78F3103A}" dt="2021-04-09T06:14:15.826" v="5792" actId="20577"/>
          <ac:spMkLst>
            <pc:docMk/>
            <pc:sldMk cId="3673590872" sldId="340"/>
            <ac:spMk id="3" creationId="{86F3D0CA-D1BD-4943-A373-57C60A0F4BE6}"/>
          </ac:spMkLst>
        </pc:spChg>
        <pc:picChg chg="mod">
          <ac:chgData name="Sarlin Laura" userId="640d7010-7213-4439-8385-0b324b1d3ee0" providerId="ADAL" clId="{38091133-3836-4D09-8E52-A9DC78F3103A}" dt="2021-04-01T11:37:17.254" v="3740" actId="1036"/>
          <ac:picMkLst>
            <pc:docMk/>
            <pc:sldMk cId="3673590872" sldId="340"/>
            <ac:picMk id="7" creationId="{E1E2EDC9-AFF0-41DB-8AD6-4A1176D989A1}"/>
          </ac:picMkLst>
        </pc:picChg>
      </pc:sldChg>
      <pc:sldChg chg="modSp mod">
        <pc:chgData name="Sarlin Laura" userId="640d7010-7213-4439-8385-0b324b1d3ee0" providerId="ADAL" clId="{38091133-3836-4D09-8E52-A9DC78F3103A}" dt="2021-04-06T07:29:44.338" v="5232" actId="20577"/>
        <pc:sldMkLst>
          <pc:docMk/>
          <pc:sldMk cId="2011512463" sldId="341"/>
        </pc:sldMkLst>
        <pc:spChg chg="mod">
          <ac:chgData name="Sarlin Laura" userId="640d7010-7213-4439-8385-0b324b1d3ee0" providerId="ADAL" clId="{38091133-3836-4D09-8E52-A9DC78F3103A}" dt="2021-04-06T07:29:44.338" v="5232" actId="20577"/>
          <ac:spMkLst>
            <pc:docMk/>
            <pc:sldMk cId="2011512463" sldId="341"/>
            <ac:spMk id="2" creationId="{EBAE9098-4724-418B-B624-17D680E2FEB1}"/>
          </ac:spMkLst>
        </pc:spChg>
        <pc:spChg chg="mod">
          <ac:chgData name="Sarlin Laura" userId="640d7010-7213-4439-8385-0b324b1d3ee0" providerId="ADAL" clId="{38091133-3836-4D09-8E52-A9DC78F3103A}" dt="2021-04-01T12:37:35.470" v="4315" actId="20577"/>
          <ac:spMkLst>
            <pc:docMk/>
            <pc:sldMk cId="2011512463" sldId="341"/>
            <ac:spMk id="3" creationId="{86F3D0CA-D1BD-4943-A373-57C60A0F4BE6}"/>
          </ac:spMkLst>
        </pc:spChg>
        <pc:spChg chg="mod">
          <ac:chgData name="Sarlin Laura" userId="640d7010-7213-4439-8385-0b324b1d3ee0" providerId="ADAL" clId="{38091133-3836-4D09-8E52-A9DC78F3103A}" dt="2021-04-01T12:10:03.082" v="3972" actId="962"/>
          <ac:spMkLst>
            <pc:docMk/>
            <pc:sldMk cId="2011512463" sldId="341"/>
            <ac:spMk id="13" creationId="{BD53E142-37A4-4D90-9367-8339B393E8AA}"/>
          </ac:spMkLst>
        </pc:spChg>
        <pc:spChg chg="mod">
          <ac:chgData name="Sarlin Laura" userId="640d7010-7213-4439-8385-0b324b1d3ee0" providerId="ADAL" clId="{38091133-3836-4D09-8E52-A9DC78F3103A}" dt="2021-04-01T12:10:14.770" v="3974" actId="962"/>
          <ac:spMkLst>
            <pc:docMk/>
            <pc:sldMk cId="2011512463" sldId="341"/>
            <ac:spMk id="14" creationId="{7FF39BAE-685C-4DE2-9D84-C01343103E36}"/>
          </ac:spMkLst>
        </pc:spChg>
        <pc:spChg chg="mod">
          <ac:chgData name="Sarlin Laura" userId="640d7010-7213-4439-8385-0b324b1d3ee0" providerId="ADAL" clId="{38091133-3836-4D09-8E52-A9DC78F3103A}" dt="2021-04-01T12:09:58.957" v="3971" actId="962"/>
          <ac:spMkLst>
            <pc:docMk/>
            <pc:sldMk cId="2011512463" sldId="341"/>
            <ac:spMk id="15" creationId="{D3ED5117-2FDA-4372-BA71-4DCFEBE38EB3}"/>
          </ac:spMkLst>
        </pc:spChg>
        <pc:grpChg chg="mod">
          <ac:chgData name="Sarlin Laura" userId="640d7010-7213-4439-8385-0b324b1d3ee0" providerId="ADAL" clId="{38091133-3836-4D09-8E52-A9DC78F3103A}" dt="2021-04-01T12:10:16.943" v="3975" actId="962"/>
          <ac:grpSpMkLst>
            <pc:docMk/>
            <pc:sldMk cId="2011512463" sldId="341"/>
            <ac:grpSpMk id="27" creationId="{6ED2A170-2494-44F7-ADC2-254D45922BB0}"/>
          </ac:grpSpMkLst>
        </pc:grpChg>
        <pc:grpChg chg="mod">
          <ac:chgData name="Sarlin Laura" userId="640d7010-7213-4439-8385-0b324b1d3ee0" providerId="ADAL" clId="{38091133-3836-4D09-8E52-A9DC78F3103A}" dt="2021-04-01T12:09:55.591" v="3970" actId="962"/>
          <ac:grpSpMkLst>
            <pc:docMk/>
            <pc:sldMk cId="2011512463" sldId="341"/>
            <ac:grpSpMk id="28" creationId="{8658CC0A-F613-405E-943A-B034CF7C2878}"/>
          </ac:grpSpMkLst>
        </pc:grpChg>
        <pc:grpChg chg="mod">
          <ac:chgData name="Sarlin Laura" userId="640d7010-7213-4439-8385-0b324b1d3ee0" providerId="ADAL" clId="{38091133-3836-4D09-8E52-A9DC78F3103A}" dt="2021-04-01T12:10:10.249" v="3973" actId="962"/>
          <ac:grpSpMkLst>
            <pc:docMk/>
            <pc:sldMk cId="2011512463" sldId="341"/>
            <ac:grpSpMk id="29" creationId="{1CCB8524-F6DD-46D3-BA38-4205EDCAE8F8}"/>
          </ac:grpSpMkLst>
        </pc:grpChg>
      </pc:sldChg>
      <pc:sldChg chg="modSp mod">
        <pc:chgData name="Sarlin Laura" userId="640d7010-7213-4439-8385-0b324b1d3ee0" providerId="ADAL" clId="{38091133-3836-4D09-8E52-A9DC78F3103A}" dt="2021-04-06T07:48:40.782" v="5253" actId="20577"/>
        <pc:sldMkLst>
          <pc:docMk/>
          <pc:sldMk cId="3050877002" sldId="342"/>
        </pc:sldMkLst>
        <pc:spChg chg="mod">
          <ac:chgData name="Sarlin Laura" userId="640d7010-7213-4439-8385-0b324b1d3ee0" providerId="ADAL" clId="{38091133-3836-4D09-8E52-A9DC78F3103A}" dt="2021-04-06T07:29:54.339" v="5248" actId="20577"/>
          <ac:spMkLst>
            <pc:docMk/>
            <pc:sldMk cId="3050877002" sldId="342"/>
            <ac:spMk id="2" creationId="{EBAE9098-4724-418B-B624-17D680E2FEB1}"/>
          </ac:spMkLst>
        </pc:spChg>
        <pc:spChg chg="mod">
          <ac:chgData name="Sarlin Laura" userId="640d7010-7213-4439-8385-0b324b1d3ee0" providerId="ADAL" clId="{38091133-3836-4D09-8E52-A9DC78F3103A}" dt="2021-04-06T07:48:40.782" v="5253" actId="20577"/>
          <ac:spMkLst>
            <pc:docMk/>
            <pc:sldMk cId="3050877002" sldId="342"/>
            <ac:spMk id="3" creationId="{86F3D0CA-D1BD-4943-A373-57C60A0F4BE6}"/>
          </ac:spMkLst>
        </pc:spChg>
        <pc:spChg chg="mod">
          <ac:chgData name="Sarlin Laura" userId="640d7010-7213-4439-8385-0b324b1d3ee0" providerId="ADAL" clId="{38091133-3836-4D09-8E52-A9DC78F3103A}" dt="2021-04-01T12:10:38.465" v="3978" actId="962"/>
          <ac:spMkLst>
            <pc:docMk/>
            <pc:sldMk cId="3050877002" sldId="342"/>
            <ac:spMk id="15" creationId="{D3ED5117-2FDA-4372-BA71-4DCFEBE38EB3}"/>
          </ac:spMkLst>
        </pc:spChg>
        <pc:spChg chg="mod">
          <ac:chgData name="Sarlin Laura" userId="640d7010-7213-4439-8385-0b324b1d3ee0" providerId="ADAL" clId="{38091133-3836-4D09-8E52-A9DC78F3103A}" dt="2021-04-01T12:10:42.073" v="3980" actId="962"/>
          <ac:spMkLst>
            <pc:docMk/>
            <pc:sldMk cId="3050877002" sldId="342"/>
            <ac:spMk id="19" creationId="{5101634C-3532-4214-AB75-AB8FA105DF42}"/>
          </ac:spMkLst>
        </pc:spChg>
        <pc:spChg chg="mod">
          <ac:chgData name="Sarlin Laura" userId="640d7010-7213-4439-8385-0b324b1d3ee0" providerId="ADAL" clId="{38091133-3836-4D09-8E52-A9DC78F3103A}" dt="2021-04-01T12:10:36.523" v="3977" actId="962"/>
          <ac:spMkLst>
            <pc:docMk/>
            <pc:sldMk cId="3050877002" sldId="342"/>
            <ac:spMk id="20" creationId="{50623312-DA98-456E-A6EA-035B8F599866}"/>
          </ac:spMkLst>
        </pc:spChg>
        <pc:grpChg chg="mod">
          <ac:chgData name="Sarlin Laura" userId="640d7010-7213-4439-8385-0b324b1d3ee0" providerId="ADAL" clId="{38091133-3836-4D09-8E52-A9DC78F3103A}" dt="2021-04-01T12:10:34.087" v="3976" actId="962"/>
          <ac:grpSpMkLst>
            <pc:docMk/>
            <pc:sldMk cId="3050877002" sldId="342"/>
            <ac:grpSpMk id="23" creationId="{4A807D29-656F-4CC7-9C31-C867D94EB128}"/>
          </ac:grpSpMkLst>
        </pc:grpChg>
        <pc:picChg chg="mod">
          <ac:chgData name="Sarlin Laura" userId="640d7010-7213-4439-8385-0b324b1d3ee0" providerId="ADAL" clId="{38091133-3836-4D09-8E52-A9DC78F3103A}" dt="2021-04-01T12:10:40.163" v="3979" actId="962"/>
          <ac:picMkLst>
            <pc:docMk/>
            <pc:sldMk cId="3050877002" sldId="342"/>
            <ac:picMk id="6" creationId="{A63E0552-BBFC-414E-A85F-FECC6E3A66BF}"/>
          </ac:picMkLst>
        </pc:picChg>
        <pc:picChg chg="mod">
          <ac:chgData name="Sarlin Laura" userId="640d7010-7213-4439-8385-0b324b1d3ee0" providerId="ADAL" clId="{38091133-3836-4D09-8E52-A9DC78F3103A}" dt="2021-04-01T12:10:49.948" v="3984" actId="962"/>
          <ac:picMkLst>
            <pc:docMk/>
            <pc:sldMk cId="3050877002" sldId="342"/>
            <ac:picMk id="17" creationId="{A9CB8AFE-E360-4C9C-8C55-D4EFB0F9C406}"/>
          </ac:picMkLst>
        </pc:picChg>
      </pc:sldChg>
      <pc:sldChg chg="modSp mod">
        <pc:chgData name="Sarlin Laura" userId="640d7010-7213-4439-8385-0b324b1d3ee0" providerId="ADAL" clId="{38091133-3836-4D09-8E52-A9DC78F3103A}" dt="2021-04-08T14:01:32.988" v="5788" actId="20577"/>
        <pc:sldMkLst>
          <pc:docMk/>
          <pc:sldMk cId="110794026" sldId="344"/>
        </pc:sldMkLst>
        <pc:spChg chg="mod">
          <ac:chgData name="Sarlin Laura" userId="640d7010-7213-4439-8385-0b324b1d3ee0" providerId="ADAL" clId="{38091133-3836-4D09-8E52-A9DC78F3103A}" dt="2021-04-01T11:54:45.020" v="3943" actId="1076"/>
          <ac:spMkLst>
            <pc:docMk/>
            <pc:sldMk cId="110794026" sldId="344"/>
            <ac:spMk id="2" creationId="{EBAE9098-4724-418B-B624-17D680E2FEB1}"/>
          </ac:spMkLst>
        </pc:spChg>
        <pc:spChg chg="mod">
          <ac:chgData name="Sarlin Laura" userId="640d7010-7213-4439-8385-0b324b1d3ee0" providerId="ADAL" clId="{38091133-3836-4D09-8E52-A9DC78F3103A}" dt="2021-04-08T14:01:32.988" v="5788" actId="20577"/>
          <ac:spMkLst>
            <pc:docMk/>
            <pc:sldMk cId="110794026" sldId="344"/>
            <ac:spMk id="3" creationId="{86F3D0CA-D1BD-4943-A373-57C60A0F4BE6}"/>
          </ac:spMkLst>
        </pc:spChg>
        <pc:grpChg chg="mod">
          <ac:chgData name="Sarlin Laura" userId="640d7010-7213-4439-8385-0b324b1d3ee0" providerId="ADAL" clId="{38091133-3836-4D09-8E52-A9DC78F3103A}" dt="2021-04-01T12:16:41.675" v="4304" actId="962"/>
          <ac:grpSpMkLst>
            <pc:docMk/>
            <pc:sldMk cId="110794026" sldId="344"/>
            <ac:grpSpMk id="20" creationId="{33A16665-0CEF-4A00-A36B-50A105E95BAD}"/>
          </ac:grpSpMkLst>
        </pc:grpChg>
        <pc:grpChg chg="mod">
          <ac:chgData name="Sarlin Laura" userId="640d7010-7213-4439-8385-0b324b1d3ee0" providerId="ADAL" clId="{38091133-3836-4D09-8E52-A9DC78F3103A}" dt="2021-04-01T12:16:43.507" v="4305" actId="962"/>
          <ac:grpSpMkLst>
            <pc:docMk/>
            <pc:sldMk cId="110794026" sldId="344"/>
            <ac:grpSpMk id="22" creationId="{38A7BDAD-A025-4411-9935-DB0B3B4EC0F2}"/>
          </ac:grpSpMkLst>
        </pc:grpChg>
        <pc:grpChg chg="mod">
          <ac:chgData name="Sarlin Laura" userId="640d7010-7213-4439-8385-0b324b1d3ee0" providerId="ADAL" clId="{38091133-3836-4D09-8E52-A9DC78F3103A}" dt="2021-04-01T12:16:45.445" v="4306" actId="962"/>
          <ac:grpSpMkLst>
            <pc:docMk/>
            <pc:sldMk cId="110794026" sldId="344"/>
            <ac:grpSpMk id="23" creationId="{93B9AF8C-63D6-4389-A9E9-1292364DEE20}"/>
          </ac:grpSpMkLst>
        </pc:grpChg>
      </pc:sldChg>
      <pc:sldChg chg="modSp mod">
        <pc:chgData name="Sarlin Laura" userId="640d7010-7213-4439-8385-0b324b1d3ee0" providerId="ADAL" clId="{38091133-3836-4D09-8E52-A9DC78F3103A}" dt="2021-04-01T13:31:29.548" v="5013" actId="962"/>
        <pc:sldMkLst>
          <pc:docMk/>
          <pc:sldMk cId="1945789638" sldId="347"/>
        </pc:sldMkLst>
        <pc:picChg chg="mod">
          <ac:chgData name="Sarlin Laura" userId="640d7010-7213-4439-8385-0b324b1d3ee0" providerId="ADAL" clId="{38091133-3836-4D09-8E52-A9DC78F3103A}" dt="2021-04-01T13:31:29.548" v="5013" actId="962"/>
          <ac:picMkLst>
            <pc:docMk/>
            <pc:sldMk cId="1945789638" sldId="347"/>
            <ac:picMk id="6" creationId="{C5091E86-5BBE-4EDA-8AE8-B54E450D646B}"/>
          </ac:picMkLst>
        </pc:picChg>
      </pc:sldChg>
      <pc:sldChg chg="modSp mod">
        <pc:chgData name="Sarlin Laura" userId="640d7010-7213-4439-8385-0b324b1d3ee0" providerId="ADAL" clId="{38091133-3836-4D09-8E52-A9DC78F3103A}" dt="2021-04-06T12:26:25.434" v="5744" actId="20577"/>
        <pc:sldMkLst>
          <pc:docMk/>
          <pc:sldMk cId="1897624754" sldId="354"/>
        </pc:sldMkLst>
        <pc:spChg chg="mod">
          <ac:chgData name="Sarlin Laura" userId="640d7010-7213-4439-8385-0b324b1d3ee0" providerId="ADAL" clId="{38091133-3836-4D09-8E52-A9DC78F3103A}" dt="2021-04-06T12:26:25.434" v="5744" actId="20577"/>
          <ac:spMkLst>
            <pc:docMk/>
            <pc:sldMk cId="1897624754" sldId="354"/>
            <ac:spMk id="3" creationId="{53C2DB2C-F7EF-4895-9DBB-0A247F8B3591}"/>
          </ac:spMkLst>
        </pc:spChg>
        <pc:spChg chg="mod">
          <ac:chgData name="Sarlin Laura" userId="640d7010-7213-4439-8385-0b324b1d3ee0" providerId="ADAL" clId="{38091133-3836-4D09-8E52-A9DC78F3103A}" dt="2021-03-31T12:52:04.266" v="36" actId="20577"/>
          <ac:spMkLst>
            <pc:docMk/>
            <pc:sldMk cId="1897624754" sldId="354"/>
            <ac:spMk id="4" creationId="{64EEAB7E-CF76-46FD-B194-82CD8F3EC13C}"/>
          </ac:spMkLst>
        </pc:spChg>
      </pc:sldChg>
      <pc:sldChg chg="new del">
        <pc:chgData name="Sarlin Laura" userId="640d7010-7213-4439-8385-0b324b1d3ee0" providerId="ADAL" clId="{38091133-3836-4D09-8E52-A9DC78F3103A}" dt="2021-04-01T12:02:49.911" v="3968" actId="47"/>
        <pc:sldMkLst>
          <pc:docMk/>
          <pc:sldMk cId="508956240" sldId="355"/>
        </pc:sldMkLst>
      </pc:sldChg>
      <pc:sldChg chg="add del modTransition">
        <pc:chgData name="Sarlin Laura" userId="640d7010-7213-4439-8385-0b324b1d3ee0" providerId="ADAL" clId="{38091133-3836-4D09-8E52-A9DC78F3103A}" dt="2021-04-01T10:27:15.141" v="2106" actId="47"/>
        <pc:sldMkLst>
          <pc:docMk/>
          <pc:sldMk cId="2075168556" sldId="355"/>
        </pc:sldMkLst>
      </pc:sldChg>
      <pc:sldChg chg="addSp delSp modSp add mod">
        <pc:chgData name="Sarlin Laura" userId="640d7010-7213-4439-8385-0b324b1d3ee0" providerId="ADAL" clId="{38091133-3836-4D09-8E52-A9DC78F3103A}" dt="2021-04-01T13:32:11.816" v="5027" actId="20577"/>
        <pc:sldMkLst>
          <pc:docMk/>
          <pc:sldMk cId="2200246550" sldId="355"/>
        </pc:sldMkLst>
        <pc:spChg chg="mod">
          <ac:chgData name="Sarlin Laura" userId="640d7010-7213-4439-8385-0b324b1d3ee0" providerId="ADAL" clId="{38091133-3836-4D09-8E52-A9DC78F3103A}" dt="2021-04-01T13:20:45.234" v="4963" actId="20577"/>
          <ac:spMkLst>
            <pc:docMk/>
            <pc:sldMk cId="2200246550" sldId="355"/>
            <ac:spMk id="2" creationId="{EBAE9098-4724-418B-B624-17D680E2FEB1}"/>
          </ac:spMkLst>
        </pc:spChg>
        <pc:spChg chg="mod">
          <ac:chgData name="Sarlin Laura" userId="640d7010-7213-4439-8385-0b324b1d3ee0" providerId="ADAL" clId="{38091133-3836-4D09-8E52-A9DC78F3103A}" dt="2021-04-01T13:32:11.816" v="5027" actId="20577"/>
          <ac:spMkLst>
            <pc:docMk/>
            <pc:sldMk cId="2200246550" sldId="355"/>
            <ac:spMk id="3" creationId="{86F3D0CA-D1BD-4943-A373-57C60A0F4BE6}"/>
          </ac:spMkLst>
        </pc:spChg>
        <pc:spChg chg="del">
          <ac:chgData name="Sarlin Laura" userId="640d7010-7213-4439-8385-0b324b1d3ee0" providerId="ADAL" clId="{38091133-3836-4D09-8E52-A9DC78F3103A}" dt="2021-04-01T12:57:45.585" v="4459" actId="478"/>
          <ac:spMkLst>
            <pc:docMk/>
            <pc:sldMk cId="2200246550" sldId="355"/>
            <ac:spMk id="10" creationId="{A8E5CE60-C02A-4851-96D7-1A5D506D398F}"/>
          </ac:spMkLst>
        </pc:spChg>
        <pc:spChg chg="del">
          <ac:chgData name="Sarlin Laura" userId="640d7010-7213-4439-8385-0b324b1d3ee0" providerId="ADAL" clId="{38091133-3836-4D09-8E52-A9DC78F3103A}" dt="2021-04-01T12:57:44.729" v="4458" actId="478"/>
          <ac:spMkLst>
            <pc:docMk/>
            <pc:sldMk cId="2200246550" sldId="355"/>
            <ac:spMk id="11" creationId="{1A1F0117-E2E6-47C0-9A17-0FB5192DC3D4}"/>
          </ac:spMkLst>
        </pc:spChg>
        <pc:grpChg chg="del">
          <ac:chgData name="Sarlin Laura" userId="640d7010-7213-4439-8385-0b324b1d3ee0" providerId="ADAL" clId="{38091133-3836-4D09-8E52-A9DC78F3103A}" dt="2021-04-01T12:57:43.247" v="4457" actId="478"/>
          <ac:grpSpMkLst>
            <pc:docMk/>
            <pc:sldMk cId="2200246550" sldId="355"/>
            <ac:grpSpMk id="9" creationId="{EFF8AF93-1503-409E-B6F8-A6A7729FDD1C}"/>
          </ac:grpSpMkLst>
        </pc:grpChg>
        <pc:grpChg chg="add del mod">
          <ac:chgData name="Sarlin Laura" userId="640d7010-7213-4439-8385-0b324b1d3ee0" providerId="ADAL" clId="{38091133-3836-4D09-8E52-A9DC78F3103A}" dt="2021-04-01T13:02:48.794" v="4555" actId="478"/>
          <ac:grpSpMkLst>
            <pc:docMk/>
            <pc:sldMk cId="2200246550" sldId="355"/>
            <ac:grpSpMk id="12" creationId="{96FA1CC0-B17D-4CAA-8925-DBD0E5831CC9}"/>
          </ac:grpSpMkLst>
        </pc:grpChg>
        <pc:graphicFrameChg chg="add mod modGraphic">
          <ac:chgData name="Sarlin Laura" userId="640d7010-7213-4439-8385-0b324b1d3ee0" providerId="ADAL" clId="{38091133-3836-4D09-8E52-A9DC78F3103A}" dt="2021-04-01T13:15:51.170" v="4935" actId="1038"/>
          <ac:graphicFrameMkLst>
            <pc:docMk/>
            <pc:sldMk cId="2200246550" sldId="355"/>
            <ac:graphicFrameMk id="13" creationId="{EF27542A-27D8-411C-BA95-F40198B23B62}"/>
          </ac:graphicFrameMkLst>
        </pc:graphicFrameChg>
        <pc:picChg chg="add mod">
          <ac:chgData name="Sarlin Laura" userId="640d7010-7213-4439-8385-0b324b1d3ee0" providerId="ADAL" clId="{38091133-3836-4D09-8E52-A9DC78F3103A}" dt="2021-04-01T12:58:19.572" v="4470" actId="164"/>
          <ac:picMkLst>
            <pc:docMk/>
            <pc:sldMk cId="2200246550" sldId="355"/>
            <ac:picMk id="5" creationId="{28B8C27A-82D7-41E1-9B7B-8BDB30FD8B48}"/>
          </ac:picMkLst>
        </pc:picChg>
        <pc:picChg chg="add mod">
          <ac:chgData name="Sarlin Laura" userId="640d7010-7213-4439-8385-0b324b1d3ee0" providerId="ADAL" clId="{38091133-3836-4D09-8E52-A9DC78F3103A}" dt="2021-04-01T12:58:19.572" v="4470" actId="164"/>
          <ac:picMkLst>
            <pc:docMk/>
            <pc:sldMk cId="2200246550" sldId="355"/>
            <ac:picMk id="7" creationId="{7D1CDC7D-A041-4E92-8A25-8BBCF1CE764A}"/>
          </ac:picMkLst>
        </pc:picChg>
      </pc:sldChg>
      <pc:sldChg chg="add del">
        <pc:chgData name="Sarlin Laura" userId="640d7010-7213-4439-8385-0b324b1d3ee0" providerId="ADAL" clId="{38091133-3836-4D09-8E52-A9DC78F3103A}" dt="2021-04-01T12:57:10.195" v="4456"/>
        <pc:sldMkLst>
          <pc:docMk/>
          <pc:sldMk cId="141299892" sldId="356"/>
        </pc:sldMkLst>
      </pc:sldChg>
      <pc:sldChg chg="modSp new del">
        <pc:chgData name="Sarlin Laura" userId="640d7010-7213-4439-8385-0b324b1d3ee0" providerId="ADAL" clId="{38091133-3836-4D09-8E52-A9DC78F3103A}" dt="2021-04-06T10:53:19.702" v="5282" actId="47"/>
        <pc:sldMkLst>
          <pc:docMk/>
          <pc:sldMk cId="280636778" sldId="356"/>
        </pc:sldMkLst>
        <pc:spChg chg="mod">
          <ac:chgData name="Sarlin Laura" userId="640d7010-7213-4439-8385-0b324b1d3ee0" providerId="ADAL" clId="{38091133-3836-4D09-8E52-A9DC78F3103A}" dt="2021-04-06T10:41:17.537" v="5280"/>
          <ac:spMkLst>
            <pc:docMk/>
            <pc:sldMk cId="280636778" sldId="356"/>
            <ac:spMk id="3" creationId="{8D5BB351-A165-4420-9C6F-153D334A091E}"/>
          </ac:spMkLst>
        </pc:spChg>
      </pc:sldChg>
      <pc:sldMasterChg chg="modSldLayout">
        <pc:chgData name="Sarlin Laura" userId="640d7010-7213-4439-8385-0b324b1d3ee0" providerId="ADAL" clId="{38091133-3836-4D09-8E52-A9DC78F3103A}" dt="2021-04-09T06:20:53.157" v="5794" actId="12788"/>
        <pc:sldMasterMkLst>
          <pc:docMk/>
          <pc:sldMasterMk cId="2993035294" sldId="2147483648"/>
        </pc:sldMasterMkLst>
        <pc:sldLayoutChg chg="modSp">
          <pc:chgData name="Sarlin Laura" userId="640d7010-7213-4439-8385-0b324b1d3ee0" providerId="ADAL" clId="{38091133-3836-4D09-8E52-A9DC78F3103A}" dt="2021-04-01T12:00:14.394" v="3965"/>
          <pc:sldLayoutMkLst>
            <pc:docMk/>
            <pc:sldMasterMk cId="2993035294" sldId="2147483648"/>
            <pc:sldLayoutMk cId="1854299281" sldId="2147483688"/>
          </pc:sldLayoutMkLst>
          <pc:spChg chg="mod">
            <ac:chgData name="Sarlin Laura" userId="640d7010-7213-4439-8385-0b324b1d3ee0" providerId="ADAL" clId="{38091133-3836-4D09-8E52-A9DC78F3103A}" dt="2021-04-01T12:00:14.394" v="3965"/>
            <ac:spMkLst>
              <pc:docMk/>
              <pc:sldMasterMk cId="2993035294" sldId="2147483648"/>
              <pc:sldLayoutMk cId="1854299281" sldId="2147483688"/>
              <ac:spMk id="5" creationId="{BE391C1B-AD5B-4C2F-9881-EE44FA79B2F8}"/>
            </ac:spMkLst>
          </pc:spChg>
        </pc:sldLayoutChg>
        <pc:sldLayoutChg chg="modSp">
          <pc:chgData name="Sarlin Laura" userId="640d7010-7213-4439-8385-0b324b1d3ee0" providerId="ADAL" clId="{38091133-3836-4D09-8E52-A9DC78F3103A}" dt="2021-04-09T06:20:53.157" v="5794" actId="12788"/>
          <pc:sldLayoutMkLst>
            <pc:docMk/>
            <pc:sldMasterMk cId="2993035294" sldId="2147483648"/>
            <pc:sldLayoutMk cId="4277350101" sldId="2147483691"/>
          </pc:sldLayoutMkLst>
          <pc:grpChg chg="mod">
            <ac:chgData name="Sarlin Laura" userId="640d7010-7213-4439-8385-0b324b1d3ee0" providerId="ADAL" clId="{38091133-3836-4D09-8E52-A9DC78F3103A}" dt="2021-04-09T06:20:53.157" v="5794" actId="12788"/>
            <ac:grpSpMkLst>
              <pc:docMk/>
              <pc:sldMasterMk cId="2993035294" sldId="2147483648"/>
              <pc:sldLayoutMk cId="4277350101" sldId="2147483691"/>
              <ac:grpSpMk id="4" creationId="{32B4390B-9075-4E0A-A9AF-04F1505275D2}"/>
            </ac:grpSpMkLst>
          </pc:grpChg>
          <pc:picChg chg="mod">
            <ac:chgData name="Sarlin Laura" userId="640d7010-7213-4439-8385-0b324b1d3ee0" providerId="ADAL" clId="{38091133-3836-4D09-8E52-A9DC78F3103A}" dt="2021-04-09T06:20:53.157" v="5794" actId="12788"/>
            <ac:picMkLst>
              <pc:docMk/>
              <pc:sldMasterMk cId="2993035294" sldId="2147483648"/>
              <pc:sldLayoutMk cId="4277350101" sldId="2147483691"/>
              <ac:picMk id="5" creationId="{5AA8C56B-3819-4543-839E-1C1FD515B181}"/>
            </ac:picMkLst>
          </pc:picChg>
          <pc:picChg chg="mod">
            <ac:chgData name="Sarlin Laura" userId="640d7010-7213-4439-8385-0b324b1d3ee0" providerId="ADAL" clId="{38091133-3836-4D09-8E52-A9DC78F3103A}" dt="2021-04-09T06:20:53.157" v="5794" actId="12788"/>
            <ac:picMkLst>
              <pc:docMk/>
              <pc:sldMasterMk cId="2993035294" sldId="2147483648"/>
              <pc:sldLayoutMk cId="4277350101" sldId="2147483691"/>
              <ac:picMk id="6" creationId="{7DD5EB96-9346-431E-B07C-D5D5FCA19092}"/>
            </ac:picMkLst>
          </pc:picChg>
        </pc:sldLayoutChg>
        <pc:sldLayoutChg chg="modSp">
          <pc:chgData name="Sarlin Laura" userId="640d7010-7213-4439-8385-0b324b1d3ee0" providerId="ADAL" clId="{38091133-3836-4D09-8E52-A9DC78F3103A}" dt="2021-04-01T11:58:17.102" v="3956"/>
          <pc:sldLayoutMkLst>
            <pc:docMk/>
            <pc:sldMasterMk cId="2993035294" sldId="2147483648"/>
            <pc:sldLayoutMk cId="3820852395" sldId="2147483706"/>
          </pc:sldLayoutMkLst>
          <pc:spChg chg="mod">
            <ac:chgData name="Sarlin Laura" userId="640d7010-7213-4439-8385-0b324b1d3ee0" providerId="ADAL" clId="{38091133-3836-4D09-8E52-A9DC78F3103A}" dt="2021-04-01T11:58:17.102" v="3956"/>
            <ac:spMkLst>
              <pc:docMk/>
              <pc:sldMasterMk cId="2993035294" sldId="2147483648"/>
              <pc:sldLayoutMk cId="3820852395" sldId="2147483706"/>
              <ac:spMk id="5" creationId="{6BB53CD9-1364-4369-A795-7748F443FEEB}"/>
            </ac:spMkLst>
          </pc:spChg>
        </pc:sldLayoutChg>
        <pc:sldLayoutChg chg="modSp">
          <pc:chgData name="Sarlin Laura" userId="640d7010-7213-4439-8385-0b324b1d3ee0" providerId="ADAL" clId="{38091133-3836-4D09-8E52-A9DC78F3103A}" dt="2021-04-01T12:01:44.055" v="3966" actId="20577"/>
          <pc:sldLayoutMkLst>
            <pc:docMk/>
            <pc:sldMasterMk cId="2993035294" sldId="2147483648"/>
            <pc:sldLayoutMk cId="1254164746" sldId="2147483709"/>
          </pc:sldLayoutMkLst>
          <pc:spChg chg="mod">
            <ac:chgData name="Sarlin Laura" userId="640d7010-7213-4439-8385-0b324b1d3ee0" providerId="ADAL" clId="{38091133-3836-4D09-8E52-A9DC78F3103A}" dt="2021-04-01T11:59:46.734" v="3962"/>
            <ac:spMkLst>
              <pc:docMk/>
              <pc:sldMasterMk cId="2993035294" sldId="2147483648"/>
              <pc:sldLayoutMk cId="1254164746" sldId="2147483709"/>
              <ac:spMk id="6" creationId="{F04BCD48-6335-43D6-87AA-F4DBB59CA9F4}"/>
            </ac:spMkLst>
          </pc:spChg>
          <pc:spChg chg="mod">
            <ac:chgData name="Sarlin Laura" userId="640d7010-7213-4439-8385-0b324b1d3ee0" providerId="ADAL" clId="{38091133-3836-4D09-8E52-A9DC78F3103A}" dt="2021-04-01T11:59:54.161" v="3963"/>
            <ac:spMkLst>
              <pc:docMk/>
              <pc:sldMasterMk cId="2993035294" sldId="2147483648"/>
              <pc:sldLayoutMk cId="1254164746" sldId="2147483709"/>
              <ac:spMk id="8" creationId="{B2961B63-BCE8-420E-B85A-9561A8D30056}"/>
            </ac:spMkLst>
          </pc:spChg>
          <pc:spChg chg="mod">
            <ac:chgData name="Sarlin Laura" userId="640d7010-7213-4439-8385-0b324b1d3ee0" providerId="ADAL" clId="{38091133-3836-4D09-8E52-A9DC78F3103A}" dt="2021-04-01T12:01:44.055" v="3966" actId="20577"/>
            <ac:spMkLst>
              <pc:docMk/>
              <pc:sldMasterMk cId="2993035294" sldId="2147483648"/>
              <pc:sldLayoutMk cId="1254164746" sldId="2147483709"/>
              <ac:spMk id="9" creationId="{5EEDD00B-46CD-4983-8E22-87F37B6FDDDB}"/>
            </ac:spMkLst>
          </pc:spChg>
        </pc:sldLayoutChg>
        <pc:sldLayoutChg chg="modSp mod">
          <pc:chgData name="Sarlin Laura" userId="640d7010-7213-4439-8385-0b324b1d3ee0" providerId="ADAL" clId="{38091133-3836-4D09-8E52-A9DC78F3103A}" dt="2021-04-01T11:58:29.091" v="3957"/>
          <pc:sldLayoutMkLst>
            <pc:docMk/>
            <pc:sldMasterMk cId="2993035294" sldId="2147483648"/>
            <pc:sldLayoutMk cId="4268147312" sldId="2147483710"/>
          </pc:sldLayoutMkLst>
          <pc:spChg chg="mod">
            <ac:chgData name="Sarlin Laura" userId="640d7010-7213-4439-8385-0b324b1d3ee0" providerId="ADAL" clId="{38091133-3836-4D09-8E52-A9DC78F3103A}" dt="2021-04-01T11:58:29.091" v="3957"/>
            <ac:spMkLst>
              <pc:docMk/>
              <pc:sldMasterMk cId="2993035294" sldId="2147483648"/>
              <pc:sldLayoutMk cId="4268147312" sldId="2147483710"/>
              <ac:spMk id="6" creationId="{94FC3E8E-0DC2-45F2-96A6-E8B0DA7542AB}"/>
            </ac:spMkLst>
          </pc:spChg>
          <pc:spChg chg="mod">
            <ac:chgData name="Sarlin Laura" userId="640d7010-7213-4439-8385-0b324b1d3ee0" providerId="ADAL" clId="{38091133-3836-4D09-8E52-A9DC78F3103A}" dt="2021-04-01T09:19:53.132" v="1645" actId="20577"/>
            <ac:spMkLst>
              <pc:docMk/>
              <pc:sldMasterMk cId="2993035294" sldId="2147483648"/>
              <pc:sldLayoutMk cId="4268147312" sldId="2147483710"/>
              <ac:spMk id="10" creationId="{56F31A14-407D-4A10-A184-2212C79BACC1}"/>
            </ac:spMkLst>
          </pc:spChg>
        </pc:sldLayoutChg>
        <pc:sldLayoutChg chg="modSp mod">
          <pc:chgData name="Sarlin Laura" userId="640d7010-7213-4439-8385-0b324b1d3ee0" providerId="ADAL" clId="{38091133-3836-4D09-8E52-A9DC78F3103A}" dt="2021-04-06T12:18:54.194" v="5741" actId="1038"/>
          <pc:sldLayoutMkLst>
            <pc:docMk/>
            <pc:sldMasterMk cId="2993035294" sldId="2147483648"/>
            <pc:sldLayoutMk cId="1771808603" sldId="2147483712"/>
          </pc:sldLayoutMkLst>
          <pc:spChg chg="mod">
            <ac:chgData name="Sarlin Laura" userId="640d7010-7213-4439-8385-0b324b1d3ee0" providerId="ADAL" clId="{38091133-3836-4D09-8E52-A9DC78F3103A}" dt="2021-04-01T13:51:40.161" v="5034" actId="255"/>
            <ac:spMkLst>
              <pc:docMk/>
              <pc:sldMasterMk cId="2993035294" sldId="2147483648"/>
              <pc:sldLayoutMk cId="1771808603" sldId="2147483712"/>
              <ac:spMk id="10" creationId="{32ED3686-A12F-4190-89FF-0112BD6168F8}"/>
            </ac:spMkLst>
          </pc:spChg>
          <pc:picChg chg="mod">
            <ac:chgData name="Sarlin Laura" userId="640d7010-7213-4439-8385-0b324b1d3ee0" providerId="ADAL" clId="{38091133-3836-4D09-8E52-A9DC78F3103A}" dt="2021-04-06T12:18:54.194" v="5741" actId="1038"/>
            <ac:picMkLst>
              <pc:docMk/>
              <pc:sldMasterMk cId="2993035294" sldId="2147483648"/>
              <pc:sldLayoutMk cId="1771808603" sldId="2147483712"/>
              <ac:picMk id="6" creationId="{00000000-0000-0000-0000-000000000000}"/>
            </ac:picMkLst>
          </pc:picChg>
        </pc:sldLayoutChg>
        <pc:sldLayoutChg chg="modSp">
          <pc:chgData name="Sarlin Laura" userId="640d7010-7213-4439-8385-0b324b1d3ee0" providerId="ADAL" clId="{38091133-3836-4D09-8E52-A9DC78F3103A}" dt="2021-04-06T12:26:15.628" v="5742" actId="13244"/>
          <pc:sldLayoutMkLst>
            <pc:docMk/>
            <pc:sldMasterMk cId="2993035294" sldId="2147483648"/>
            <pc:sldLayoutMk cId="1863419749" sldId="2147483715"/>
          </pc:sldLayoutMkLst>
          <pc:spChg chg="mod">
            <ac:chgData name="Sarlin Laura" userId="640d7010-7213-4439-8385-0b324b1d3ee0" providerId="ADAL" clId="{38091133-3836-4D09-8E52-A9DC78F3103A}" dt="2021-04-06T12:26:15.628" v="5742" actId="13244"/>
            <ac:spMkLst>
              <pc:docMk/>
              <pc:sldMasterMk cId="2993035294" sldId="2147483648"/>
              <pc:sldLayoutMk cId="1863419749" sldId="2147483715"/>
              <ac:spMk id="4" creationId="{FC3A0389-86EC-4472-829C-009BEE20910D}"/>
            </ac:spMkLst>
          </pc:spChg>
        </pc:sldLayoutChg>
        <pc:sldLayoutChg chg="modSp">
          <pc:chgData name="Sarlin Laura" userId="640d7010-7213-4439-8385-0b324b1d3ee0" providerId="ADAL" clId="{38091133-3836-4D09-8E52-A9DC78F3103A}" dt="2021-04-01T12:00:04.230" v="3964"/>
          <pc:sldLayoutMkLst>
            <pc:docMk/>
            <pc:sldMasterMk cId="2993035294" sldId="2147483648"/>
            <pc:sldLayoutMk cId="1244926063" sldId="2147483716"/>
          </pc:sldLayoutMkLst>
          <pc:spChg chg="mod">
            <ac:chgData name="Sarlin Laura" userId="640d7010-7213-4439-8385-0b324b1d3ee0" providerId="ADAL" clId="{38091133-3836-4D09-8E52-A9DC78F3103A}" dt="2021-04-01T12:00:04.230" v="3964"/>
            <ac:spMkLst>
              <pc:docMk/>
              <pc:sldMasterMk cId="2993035294" sldId="2147483648"/>
              <pc:sldLayoutMk cId="1244926063" sldId="2147483716"/>
              <ac:spMk id="6" creationId="{94FC3E8E-0DC2-45F2-96A6-E8B0DA7542AB}"/>
            </ac:spMkLst>
          </pc:spChg>
        </pc:sldLayoutChg>
        <pc:sldLayoutChg chg="modSp mod">
          <pc:chgData name="Sarlin Laura" userId="640d7010-7213-4439-8385-0b324b1d3ee0" providerId="ADAL" clId="{38091133-3836-4D09-8E52-A9DC78F3103A}" dt="2021-04-01T09:20:03.970" v="1696" actId="20577"/>
          <pc:sldLayoutMkLst>
            <pc:docMk/>
            <pc:sldMasterMk cId="2993035294" sldId="2147483648"/>
            <pc:sldLayoutMk cId="1146590532" sldId="2147483718"/>
          </pc:sldLayoutMkLst>
          <pc:spChg chg="mod">
            <ac:chgData name="Sarlin Laura" userId="640d7010-7213-4439-8385-0b324b1d3ee0" providerId="ADAL" clId="{38091133-3836-4D09-8E52-A9DC78F3103A}" dt="2021-04-01T09:20:03.970" v="1696" actId="20577"/>
            <ac:spMkLst>
              <pc:docMk/>
              <pc:sldMasterMk cId="2993035294" sldId="2147483648"/>
              <pc:sldLayoutMk cId="1146590532" sldId="2147483718"/>
              <ac:spMk id="4" creationId="{00000000-0000-0000-0000-000000000000}"/>
            </ac:spMkLst>
          </pc:spChg>
        </pc:sldLayoutChg>
        <pc:sldLayoutChg chg="modSp mod">
          <pc:chgData name="Sarlin Laura" userId="640d7010-7213-4439-8385-0b324b1d3ee0" providerId="ADAL" clId="{38091133-3836-4D09-8E52-A9DC78F3103A}" dt="2021-04-01T11:59:17.398" v="3960"/>
          <pc:sldLayoutMkLst>
            <pc:docMk/>
            <pc:sldMasterMk cId="2993035294" sldId="2147483648"/>
            <pc:sldLayoutMk cId="2875522769" sldId="2147483720"/>
          </pc:sldLayoutMkLst>
          <pc:spChg chg="mod">
            <ac:chgData name="Sarlin Laura" userId="640d7010-7213-4439-8385-0b324b1d3ee0" providerId="ADAL" clId="{38091133-3836-4D09-8E52-A9DC78F3103A}" dt="2021-04-01T11:58:56.218" v="3959"/>
            <ac:spMkLst>
              <pc:docMk/>
              <pc:sldMasterMk cId="2993035294" sldId="2147483648"/>
              <pc:sldLayoutMk cId="2875522769" sldId="2147483720"/>
              <ac:spMk id="9" creationId="{5D08F5D4-B30E-481D-8F0A-A67744EE110B}"/>
            </ac:spMkLst>
          </pc:spChg>
          <pc:spChg chg="mod">
            <ac:chgData name="Sarlin Laura" userId="640d7010-7213-4439-8385-0b324b1d3ee0" providerId="ADAL" clId="{38091133-3836-4D09-8E52-A9DC78F3103A}" dt="2021-04-01T09:19:46.088" v="1596" actId="20577"/>
            <ac:spMkLst>
              <pc:docMk/>
              <pc:sldMasterMk cId="2993035294" sldId="2147483648"/>
              <pc:sldLayoutMk cId="2875522769" sldId="2147483720"/>
              <ac:spMk id="10" creationId="{56F31A14-407D-4A10-A184-2212C79BACC1}"/>
            </ac:spMkLst>
          </pc:spChg>
          <pc:spChg chg="mod">
            <ac:chgData name="Sarlin Laura" userId="640d7010-7213-4439-8385-0b324b1d3ee0" providerId="ADAL" clId="{38091133-3836-4D09-8E52-A9DC78F3103A}" dt="2021-04-01T11:59:17.398" v="3960"/>
            <ac:spMkLst>
              <pc:docMk/>
              <pc:sldMasterMk cId="2993035294" sldId="2147483648"/>
              <pc:sldLayoutMk cId="2875522769" sldId="2147483720"/>
              <ac:spMk id="12" creationId="{1747F73E-808D-4F4D-B519-9D3F19B14171}"/>
            </ac:spMkLst>
          </pc:spChg>
        </pc:sldLayoutChg>
      </pc:sldMasterChg>
    </pc:docChg>
  </pc:docChgLst>
  <pc:docChgLst>
    <pc:chgData name="Elo Juha" userId="S::juha.elo@turku.fi::387a17b9-24ed-46a6-abaa-925c22606b3f" providerId="AD" clId="Web-{094BCCE7-6D44-425B-BC6C-A970BF41782B}"/>
    <pc:docChg chg="modSld">
      <pc:chgData name="Elo Juha" userId="S::juha.elo@turku.fi::387a17b9-24ed-46a6-abaa-925c22606b3f" providerId="AD" clId="Web-{094BCCE7-6D44-425B-BC6C-A970BF41782B}" dt="2021-04-14T15:00:35.642" v="76" actId="20577"/>
      <pc:docMkLst>
        <pc:docMk/>
      </pc:docMkLst>
      <pc:sldChg chg="modSp">
        <pc:chgData name="Elo Juha" userId="S::juha.elo@turku.fi::387a17b9-24ed-46a6-abaa-925c22606b3f" providerId="AD" clId="Web-{094BCCE7-6D44-425B-BC6C-A970BF41782B}" dt="2021-04-14T15:00:35.642" v="76" actId="20577"/>
        <pc:sldMkLst>
          <pc:docMk/>
          <pc:sldMk cId="1991031636" sldId="370"/>
        </pc:sldMkLst>
        <pc:spChg chg="mod">
          <ac:chgData name="Elo Juha" userId="S::juha.elo@turku.fi::387a17b9-24ed-46a6-abaa-925c22606b3f" providerId="AD" clId="Web-{094BCCE7-6D44-425B-BC6C-A970BF41782B}" dt="2021-04-14T15:00:35.642" v="76" actId="20577"/>
          <ac:spMkLst>
            <pc:docMk/>
            <pc:sldMk cId="1991031636" sldId="370"/>
            <ac:spMk id="5" creationId="{0CA8066B-CB39-4A67-A989-89468E3C5F5E}"/>
          </ac:spMkLst>
        </pc:spChg>
      </pc:sldChg>
    </pc:docChg>
  </pc:docChgLst>
  <pc:docChgLst>
    <pc:chgData name="Elo Juha" userId="S::juha.elo@turku.fi::387a17b9-24ed-46a6-abaa-925c22606b3f" providerId="AD" clId="Web-{A75B0ADA-4AFC-4937-AD8C-6710176B8303}"/>
    <pc:docChg chg="modSld">
      <pc:chgData name="Elo Juha" userId="S::juha.elo@turku.fi::387a17b9-24ed-46a6-abaa-925c22606b3f" providerId="AD" clId="Web-{A75B0ADA-4AFC-4937-AD8C-6710176B8303}" dt="2021-04-15T09:26:25.709" v="4" actId="14100"/>
      <pc:docMkLst>
        <pc:docMk/>
      </pc:docMkLst>
      <pc:sldChg chg="modSp">
        <pc:chgData name="Elo Juha" userId="S::juha.elo@turku.fi::387a17b9-24ed-46a6-abaa-925c22606b3f" providerId="AD" clId="Web-{A75B0ADA-4AFC-4937-AD8C-6710176B8303}" dt="2021-04-15T09:26:25.709" v="4" actId="14100"/>
        <pc:sldMkLst>
          <pc:docMk/>
          <pc:sldMk cId="3211271330" sldId="365"/>
        </pc:sldMkLst>
        <pc:spChg chg="mod">
          <ac:chgData name="Elo Juha" userId="S::juha.elo@turku.fi::387a17b9-24ed-46a6-abaa-925c22606b3f" providerId="AD" clId="Web-{A75B0ADA-4AFC-4937-AD8C-6710176B8303}" dt="2021-04-15T09:26:25.709" v="4" actId="14100"/>
          <ac:spMkLst>
            <pc:docMk/>
            <pc:sldMk cId="3211271330" sldId="365"/>
            <ac:spMk id="11" creationId="{F96D3B98-851F-4C5B-A113-0F4A17FEA0BC}"/>
          </ac:spMkLst>
        </pc:spChg>
      </pc:sldChg>
    </pc:docChg>
  </pc:docChgLst>
  <pc:docChgLst>
    <pc:chgData name="Elo Juha" userId="S::juha.elo@turku.fi::387a17b9-24ed-46a6-abaa-925c22606b3f" providerId="AD" clId="Web-{A88643E6-044B-4065-8F8F-82BEA63AC551}"/>
    <pc:docChg chg="modSld">
      <pc:chgData name="Elo Juha" userId="S::juha.elo@turku.fi::387a17b9-24ed-46a6-abaa-925c22606b3f" providerId="AD" clId="Web-{A88643E6-044B-4065-8F8F-82BEA63AC551}" dt="2021-04-15T06:48:49.803" v="351" actId="20577"/>
      <pc:docMkLst>
        <pc:docMk/>
      </pc:docMkLst>
      <pc:sldChg chg="modSp">
        <pc:chgData name="Elo Juha" userId="S::juha.elo@turku.fi::387a17b9-24ed-46a6-abaa-925c22606b3f" providerId="AD" clId="Web-{A88643E6-044B-4065-8F8F-82BEA63AC551}" dt="2021-04-15T06:31:39.481" v="1" actId="20577"/>
        <pc:sldMkLst>
          <pc:docMk/>
          <pc:sldMk cId="4258082921" sldId="364"/>
        </pc:sldMkLst>
        <pc:spChg chg="mod">
          <ac:chgData name="Elo Juha" userId="S::juha.elo@turku.fi::387a17b9-24ed-46a6-abaa-925c22606b3f" providerId="AD" clId="Web-{A88643E6-044B-4065-8F8F-82BEA63AC551}" dt="2021-04-15T06:31:39.481" v="1" actId="20577"/>
          <ac:spMkLst>
            <pc:docMk/>
            <pc:sldMk cId="4258082921" sldId="364"/>
            <ac:spMk id="5" creationId="{0CA8066B-CB39-4A67-A989-89468E3C5F5E}"/>
          </ac:spMkLst>
        </pc:spChg>
      </pc:sldChg>
      <pc:sldChg chg="modSp">
        <pc:chgData name="Elo Juha" userId="S::juha.elo@turku.fi::387a17b9-24ed-46a6-abaa-925c22606b3f" providerId="AD" clId="Web-{A88643E6-044B-4065-8F8F-82BEA63AC551}" dt="2021-04-15T06:32:51.467" v="9" actId="20577"/>
        <pc:sldMkLst>
          <pc:docMk/>
          <pc:sldMk cId="1304146512" sldId="368"/>
        </pc:sldMkLst>
        <pc:spChg chg="mod">
          <ac:chgData name="Elo Juha" userId="S::juha.elo@turku.fi::387a17b9-24ed-46a6-abaa-925c22606b3f" providerId="AD" clId="Web-{A88643E6-044B-4065-8F8F-82BEA63AC551}" dt="2021-04-15T06:32:51.467" v="9" actId="20577"/>
          <ac:spMkLst>
            <pc:docMk/>
            <pc:sldMk cId="1304146512" sldId="368"/>
            <ac:spMk id="5" creationId="{0CA8066B-CB39-4A67-A989-89468E3C5F5E}"/>
          </ac:spMkLst>
        </pc:spChg>
      </pc:sldChg>
      <pc:sldChg chg="modSp">
        <pc:chgData name="Elo Juha" userId="S::juha.elo@turku.fi::387a17b9-24ed-46a6-abaa-925c22606b3f" providerId="AD" clId="Web-{A88643E6-044B-4065-8F8F-82BEA63AC551}" dt="2021-04-15T06:36:43.895" v="47" actId="20577"/>
        <pc:sldMkLst>
          <pc:docMk/>
          <pc:sldMk cId="3966378282" sldId="369"/>
        </pc:sldMkLst>
        <pc:spChg chg="mod">
          <ac:chgData name="Elo Juha" userId="S::juha.elo@turku.fi::387a17b9-24ed-46a6-abaa-925c22606b3f" providerId="AD" clId="Web-{A88643E6-044B-4065-8F8F-82BEA63AC551}" dt="2021-04-15T06:36:43.895" v="47" actId="20577"/>
          <ac:spMkLst>
            <pc:docMk/>
            <pc:sldMk cId="3966378282" sldId="369"/>
            <ac:spMk id="5" creationId="{0CA8066B-CB39-4A67-A989-89468E3C5F5E}"/>
          </ac:spMkLst>
        </pc:spChg>
      </pc:sldChg>
      <pc:sldChg chg="modSp">
        <pc:chgData name="Elo Juha" userId="S::juha.elo@turku.fi::387a17b9-24ed-46a6-abaa-925c22606b3f" providerId="AD" clId="Web-{A88643E6-044B-4065-8F8F-82BEA63AC551}" dt="2021-04-15T06:33:59.203" v="28" actId="20577"/>
        <pc:sldMkLst>
          <pc:docMk/>
          <pc:sldMk cId="1991031636" sldId="370"/>
        </pc:sldMkLst>
        <pc:spChg chg="mod">
          <ac:chgData name="Elo Juha" userId="S::juha.elo@turku.fi::387a17b9-24ed-46a6-abaa-925c22606b3f" providerId="AD" clId="Web-{A88643E6-044B-4065-8F8F-82BEA63AC551}" dt="2021-04-15T06:33:59.203" v="28" actId="20577"/>
          <ac:spMkLst>
            <pc:docMk/>
            <pc:sldMk cId="1991031636" sldId="370"/>
            <ac:spMk id="5" creationId="{0CA8066B-CB39-4A67-A989-89468E3C5F5E}"/>
          </ac:spMkLst>
        </pc:spChg>
      </pc:sldChg>
      <pc:sldChg chg="modSp">
        <pc:chgData name="Elo Juha" userId="S::juha.elo@turku.fi::387a17b9-24ed-46a6-abaa-925c22606b3f" providerId="AD" clId="Web-{A88643E6-044B-4065-8F8F-82BEA63AC551}" dt="2021-04-15T06:36:12.988" v="38" actId="20577"/>
        <pc:sldMkLst>
          <pc:docMk/>
          <pc:sldMk cId="2098579974" sldId="371"/>
        </pc:sldMkLst>
        <pc:spChg chg="mod">
          <ac:chgData name="Elo Juha" userId="S::juha.elo@turku.fi::387a17b9-24ed-46a6-abaa-925c22606b3f" providerId="AD" clId="Web-{A88643E6-044B-4065-8F8F-82BEA63AC551}" dt="2021-04-15T06:36:12.988" v="38" actId="20577"/>
          <ac:spMkLst>
            <pc:docMk/>
            <pc:sldMk cId="2098579974" sldId="371"/>
            <ac:spMk id="5" creationId="{0CA8066B-CB39-4A67-A989-89468E3C5F5E}"/>
          </ac:spMkLst>
        </pc:spChg>
      </pc:sldChg>
      <pc:sldChg chg="modSp">
        <pc:chgData name="Elo Juha" userId="S::juha.elo@turku.fi::387a17b9-24ed-46a6-abaa-925c22606b3f" providerId="AD" clId="Web-{A88643E6-044B-4065-8F8F-82BEA63AC551}" dt="2021-04-15T06:38:43.569" v="56" actId="20577"/>
        <pc:sldMkLst>
          <pc:docMk/>
          <pc:sldMk cId="2555361704" sldId="373"/>
        </pc:sldMkLst>
        <pc:spChg chg="mod">
          <ac:chgData name="Elo Juha" userId="S::juha.elo@turku.fi::387a17b9-24ed-46a6-abaa-925c22606b3f" providerId="AD" clId="Web-{A88643E6-044B-4065-8F8F-82BEA63AC551}" dt="2021-04-15T06:38:43.569" v="56" actId="20577"/>
          <ac:spMkLst>
            <pc:docMk/>
            <pc:sldMk cId="2555361704" sldId="373"/>
            <ac:spMk id="5" creationId="{0CA8066B-CB39-4A67-A989-89468E3C5F5E}"/>
          </ac:spMkLst>
        </pc:spChg>
      </pc:sldChg>
      <pc:sldChg chg="addSp modSp">
        <pc:chgData name="Elo Juha" userId="S::juha.elo@turku.fi::387a17b9-24ed-46a6-abaa-925c22606b3f" providerId="AD" clId="Web-{A88643E6-044B-4065-8F8F-82BEA63AC551}" dt="2021-04-15T06:48:49.803" v="351" actId="20577"/>
        <pc:sldMkLst>
          <pc:docMk/>
          <pc:sldMk cId="3934849950" sldId="379"/>
        </pc:sldMkLst>
        <pc:spChg chg="mod">
          <ac:chgData name="Elo Juha" userId="S::juha.elo@turku.fi::387a17b9-24ed-46a6-abaa-925c22606b3f" providerId="AD" clId="Web-{A88643E6-044B-4065-8F8F-82BEA63AC551}" dt="2021-04-15T06:45:56.845" v="292" actId="20577"/>
          <ac:spMkLst>
            <pc:docMk/>
            <pc:sldMk cId="3934849950" sldId="379"/>
            <ac:spMk id="4" creationId="{C087551A-FAE5-400F-A577-EC7F4C78B657}"/>
          </ac:spMkLst>
        </pc:spChg>
        <pc:spChg chg="add mod">
          <ac:chgData name="Elo Juha" userId="S::juha.elo@turku.fi::387a17b9-24ed-46a6-abaa-925c22606b3f" providerId="AD" clId="Web-{A88643E6-044B-4065-8F8F-82BEA63AC551}" dt="2021-04-15T06:48:49.803" v="351" actId="20577"/>
          <ac:spMkLst>
            <pc:docMk/>
            <pc:sldMk cId="3934849950" sldId="379"/>
            <ac:spMk id="6" creationId="{D2DAD3FC-3AFD-4FAB-8779-1C02B3A1D67C}"/>
          </ac:spMkLst>
        </pc:spChg>
      </pc:sldChg>
    </pc:docChg>
  </pc:docChgLst>
  <pc:docChgLst>
    <pc:chgData name="Malila Saara" userId="S::saara.malila@turku.fi::0c4118e6-3095-4a65-ac83-71d90b5e5293" providerId="AD" clId="Web-{C45FB945-1461-468D-95A4-056F2BC70B3A}"/>
    <pc:docChg chg="modSld">
      <pc:chgData name="Malila Saara" userId="S::saara.malila@turku.fi::0c4118e6-3095-4a65-ac83-71d90b5e5293" providerId="AD" clId="Web-{C45FB945-1461-468D-95A4-056F2BC70B3A}" dt="2021-04-14T14:58:46.170" v="30" actId="20577"/>
      <pc:docMkLst>
        <pc:docMk/>
      </pc:docMkLst>
      <pc:sldChg chg="modSp">
        <pc:chgData name="Malila Saara" userId="S::saara.malila@turku.fi::0c4118e6-3095-4a65-ac83-71d90b5e5293" providerId="AD" clId="Web-{C45FB945-1461-468D-95A4-056F2BC70B3A}" dt="2021-04-14T14:58:46.170" v="30" actId="20577"/>
        <pc:sldMkLst>
          <pc:docMk/>
          <pc:sldMk cId="2238479266" sldId="303"/>
        </pc:sldMkLst>
        <pc:spChg chg="mod">
          <ac:chgData name="Malila Saara" userId="S::saara.malila@turku.fi::0c4118e6-3095-4a65-ac83-71d90b5e5293" providerId="AD" clId="Web-{C45FB945-1461-468D-95A4-056F2BC70B3A}" dt="2021-04-14T14:58:46.170" v="30" actId="20577"/>
          <ac:spMkLst>
            <pc:docMk/>
            <pc:sldMk cId="2238479266" sldId="303"/>
            <ac:spMk id="3" creationId="{6FA07076-FA7C-418E-AC45-28069630983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21B35D-A554-1C46-A8D1-9D72DD41DD25}" type="datetimeFigureOut">
              <a:rPr lang="en-US" smtClean="0"/>
              <a:t>4/15/2021</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812B44-70AE-664D-804A-D050CCDBEB5F}" type="slidenum">
              <a:rPr lang="fi-FI" smtClean="0"/>
              <a:t>‹#›</a:t>
            </a:fld>
            <a:endParaRPr lang="fi-FI"/>
          </a:p>
        </p:txBody>
      </p:sp>
    </p:spTree>
    <p:extLst>
      <p:ext uri="{BB962C8B-B14F-4D97-AF65-F5344CB8AC3E}">
        <p14:creationId xmlns:p14="http://schemas.microsoft.com/office/powerpoint/2010/main" val="350698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78F42-7F9A-4504-974A-04618EA02151}" type="datetimeFigureOut">
              <a:rPr lang="fi-FI" smtClean="0"/>
              <a:t>15.4.2021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F4533-E5B4-4320-8716-C922D11DF12F}" type="slidenum">
              <a:rPr lang="fi-FI" smtClean="0"/>
              <a:t>‹#›</a:t>
            </a:fld>
            <a:endParaRPr lang="fi-FI"/>
          </a:p>
        </p:txBody>
      </p:sp>
    </p:spTree>
    <p:extLst>
      <p:ext uri="{BB962C8B-B14F-4D97-AF65-F5344CB8AC3E}">
        <p14:creationId xmlns:p14="http://schemas.microsoft.com/office/powerpoint/2010/main" val="109966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7</a:t>
            </a:fld>
            <a:endParaRPr lang="fi-FI"/>
          </a:p>
        </p:txBody>
      </p:sp>
    </p:spTree>
    <p:extLst>
      <p:ext uri="{BB962C8B-B14F-4D97-AF65-F5344CB8AC3E}">
        <p14:creationId xmlns:p14="http://schemas.microsoft.com/office/powerpoint/2010/main" val="370059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8</a:t>
            </a:fld>
            <a:endParaRPr lang="fi-FI"/>
          </a:p>
        </p:txBody>
      </p:sp>
    </p:spTree>
    <p:extLst>
      <p:ext uri="{BB962C8B-B14F-4D97-AF65-F5344CB8AC3E}">
        <p14:creationId xmlns:p14="http://schemas.microsoft.com/office/powerpoint/2010/main" val="75556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9</a:t>
            </a:fld>
            <a:endParaRPr lang="fi-FI"/>
          </a:p>
        </p:txBody>
      </p:sp>
    </p:spTree>
    <p:extLst>
      <p:ext uri="{BB962C8B-B14F-4D97-AF65-F5344CB8AC3E}">
        <p14:creationId xmlns:p14="http://schemas.microsoft.com/office/powerpoint/2010/main" val="119495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11</a:t>
            </a:fld>
            <a:endParaRPr lang="fi-FI"/>
          </a:p>
        </p:txBody>
      </p:sp>
    </p:spTree>
    <p:extLst>
      <p:ext uri="{BB962C8B-B14F-4D97-AF65-F5344CB8AC3E}">
        <p14:creationId xmlns:p14="http://schemas.microsoft.com/office/powerpoint/2010/main" val="172919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13</a:t>
            </a:fld>
            <a:endParaRPr lang="fi-FI"/>
          </a:p>
        </p:txBody>
      </p:sp>
    </p:spTree>
    <p:extLst>
      <p:ext uri="{BB962C8B-B14F-4D97-AF65-F5344CB8AC3E}">
        <p14:creationId xmlns:p14="http://schemas.microsoft.com/office/powerpoint/2010/main" val="410258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14</a:t>
            </a:fld>
            <a:endParaRPr lang="fi-FI"/>
          </a:p>
        </p:txBody>
      </p:sp>
    </p:spTree>
    <p:extLst>
      <p:ext uri="{BB962C8B-B14F-4D97-AF65-F5344CB8AC3E}">
        <p14:creationId xmlns:p14="http://schemas.microsoft.com/office/powerpoint/2010/main" val="187738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15</a:t>
            </a:fld>
            <a:endParaRPr lang="fi-FI"/>
          </a:p>
        </p:txBody>
      </p:sp>
    </p:spTree>
    <p:extLst>
      <p:ext uri="{BB962C8B-B14F-4D97-AF65-F5344CB8AC3E}">
        <p14:creationId xmlns:p14="http://schemas.microsoft.com/office/powerpoint/2010/main" val="194261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18</a:t>
            </a:fld>
            <a:endParaRPr lang="fi-FI"/>
          </a:p>
        </p:txBody>
      </p:sp>
    </p:spTree>
    <p:extLst>
      <p:ext uri="{BB962C8B-B14F-4D97-AF65-F5344CB8AC3E}">
        <p14:creationId xmlns:p14="http://schemas.microsoft.com/office/powerpoint/2010/main" val="290592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7DDF4533-E5B4-4320-8716-C922D11DF12F}" type="slidenum">
              <a:rPr lang="fi-FI" smtClean="0"/>
              <a:t>20</a:t>
            </a:fld>
            <a:endParaRPr lang="fi-FI"/>
          </a:p>
        </p:txBody>
      </p:sp>
    </p:spTree>
    <p:extLst>
      <p:ext uri="{BB962C8B-B14F-4D97-AF65-F5344CB8AC3E}">
        <p14:creationId xmlns:p14="http://schemas.microsoft.com/office/powerpoint/2010/main" val="1650824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733836" y="2210856"/>
            <a:ext cx="7733725" cy="1378901"/>
          </a:xfrm>
        </p:spPr>
        <p:txBody>
          <a:bodyPr anchor="t" anchorCtr="0">
            <a:noAutofit/>
          </a:bodyPr>
          <a:lstStyle>
            <a:lvl1pPr>
              <a:lnSpc>
                <a:spcPct val="85000"/>
              </a:lnSpc>
              <a:defRPr sz="56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734510" y="3655142"/>
            <a:ext cx="7733052" cy="438811"/>
          </a:xfrm>
          <a:prstGeom prst="rect">
            <a:avLst/>
          </a:prstGeom>
        </p:spPr>
        <p:txBody>
          <a:bodyPr lIns="0" rIns="0" anchor="t" anchorCtr="0">
            <a:noAutofit/>
          </a:bodyPr>
          <a:lstStyle>
            <a:lvl1pPr marL="0" indent="0" algn="l">
              <a:lnSpc>
                <a:spcPct val="100000"/>
              </a:lnSpc>
              <a:spcAft>
                <a:spcPts val="0"/>
              </a:spcAft>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3" name="Tekstin paikkamerkki 2">
            <a:extLst>
              <a:ext uri="{FF2B5EF4-FFF2-40B4-BE49-F238E27FC236}">
                <a16:creationId xmlns:a16="http://schemas.microsoft.com/office/drawing/2014/main" id="{CA645D20-53F6-47A9-A67B-C5C4E0AD1E40}"/>
              </a:ext>
            </a:extLst>
          </p:cNvPr>
          <p:cNvSpPr>
            <a:spLocks noGrp="1"/>
          </p:cNvSpPr>
          <p:nvPr>
            <p:ph type="body" sz="quarter" idx="10" hasCustomPrompt="1"/>
          </p:nvPr>
        </p:nvSpPr>
        <p:spPr>
          <a:xfrm>
            <a:off x="733836" y="4412974"/>
            <a:ext cx="5661025" cy="25664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87" y="795806"/>
            <a:ext cx="1370090" cy="717808"/>
          </a:xfrm>
          <a:prstGeom prst="rect">
            <a:avLst/>
          </a:prstGeom>
        </p:spPr>
      </p:pic>
    </p:spTree>
    <p:extLst>
      <p:ext uri="{BB962C8B-B14F-4D97-AF65-F5344CB8AC3E}">
        <p14:creationId xmlns:p14="http://schemas.microsoft.com/office/powerpoint/2010/main" val="1524207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ysymykse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27423" y="3079274"/>
            <a:ext cx="8091213" cy="1702131"/>
          </a:xfrm>
        </p:spPr>
        <p:txBody>
          <a:bodyPr anchor="t">
            <a:noAutofit/>
          </a:bodyPr>
          <a:lstStyle>
            <a:lvl1pPr algn="ctr">
              <a:lnSpc>
                <a:spcPct val="90000"/>
              </a:lnSpc>
              <a:defRPr sz="5600">
                <a:solidFill>
                  <a:schemeClr val="bg1"/>
                </a:solidFill>
              </a:defRPr>
            </a:lvl1pPr>
          </a:lstStyle>
          <a:p>
            <a:r>
              <a:rPr lang="fi-FI" noProof="0"/>
              <a:t>Muokkaa otsikkoa napsauttamalla</a:t>
            </a:r>
          </a:p>
        </p:txBody>
      </p:sp>
      <p:grpSp>
        <p:nvGrpSpPr>
          <p:cNvPr id="4" name="Group 6">
            <a:extLst>
              <a:ext uri="{FF2B5EF4-FFF2-40B4-BE49-F238E27FC236}">
                <a16:creationId xmlns:a16="http://schemas.microsoft.com/office/drawing/2014/main" id="{32B4390B-9075-4E0A-A9AF-04F1505275D2}"/>
              </a:ext>
              <a:ext uri="{C183D7F6-B498-43B3-948B-1728B52AA6E4}">
                <adec:decorative xmlns:adec="http://schemas.microsoft.com/office/drawing/2017/decorative" xmlns="" val="1"/>
              </a:ext>
            </a:extLst>
          </p:cNvPr>
          <p:cNvGrpSpPr/>
          <p:nvPr userDrawn="1"/>
        </p:nvGrpSpPr>
        <p:grpSpPr>
          <a:xfrm>
            <a:off x="2732063" y="762789"/>
            <a:ext cx="3679874" cy="2316485"/>
            <a:chOff x="2777122" y="837205"/>
            <a:chExt cx="3679874" cy="2316485"/>
          </a:xfrm>
        </p:grpSpPr>
        <p:pic>
          <p:nvPicPr>
            <p:cNvPr id="5" name="Picture 4" descr="A picture containing drawing&#10;&#10;Description automatically generated">
              <a:extLst>
                <a:ext uri="{FF2B5EF4-FFF2-40B4-BE49-F238E27FC236}">
                  <a16:creationId xmlns:a16="http://schemas.microsoft.com/office/drawing/2014/main" id="{5AA8C56B-3819-4543-839E-1C1FD515B181}"/>
                </a:ext>
              </a:extLst>
            </p:cNvPr>
            <p:cNvPicPr>
              <a:picLocks noChangeAspect="1"/>
            </p:cNvPicPr>
            <p:nvPr/>
          </p:nvPicPr>
          <p:blipFill>
            <a:blip r:embed="rId2"/>
            <a:stretch>
              <a:fillRect/>
            </a:stretch>
          </p:blipFill>
          <p:spPr>
            <a:xfrm>
              <a:off x="2777122" y="837205"/>
              <a:ext cx="2221997" cy="231648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7DD5EB96-9346-431E-B07C-D5D5FCA19092}"/>
                </a:ext>
              </a:extLst>
            </p:cNvPr>
            <p:cNvPicPr>
              <a:picLocks noChangeAspect="1"/>
            </p:cNvPicPr>
            <p:nvPr/>
          </p:nvPicPr>
          <p:blipFill>
            <a:blip r:embed="rId2"/>
            <a:stretch>
              <a:fillRect/>
            </a:stretch>
          </p:blipFill>
          <p:spPr>
            <a:xfrm flipH="1">
              <a:off x="4905384" y="890637"/>
              <a:ext cx="1551612" cy="1617593"/>
            </a:xfrm>
            <a:prstGeom prst="rect">
              <a:avLst/>
            </a:prstGeom>
          </p:spPr>
        </p:pic>
      </p:grpSp>
      <p:pic>
        <p:nvPicPr>
          <p:cNvPr id="8" name="Picture 6">
            <a:extLst>
              <a:ext uri="{FF2B5EF4-FFF2-40B4-BE49-F238E27FC236}">
                <a16:creationId xmlns:a16="http://schemas.microsoft.com/office/drawing/2014/main" id="{D3A46EBC-73BA-4877-AAF0-73F2A48B1152}"/>
              </a:ext>
              <a:ext uri="{C183D7F6-B498-43B3-948B-1728B52AA6E4}">
                <adec:decorative xmlns:adec="http://schemas.microsoft.com/office/drawing/2017/decorative" xmlns=""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4277350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petusdia kuva">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E391C1B-AD5B-4C2F-9881-EE44FA79B2F8}"/>
              </a:ext>
            </a:extLst>
          </p:cNvPr>
          <p:cNvSpPr>
            <a:spLocks noGrp="1"/>
          </p:cNvSpPr>
          <p:nvPr>
            <p:ph type="pic" sz="quarter" idx="13" hasCustomPrompt="1"/>
          </p:nvPr>
        </p:nvSpPr>
        <p:spPr>
          <a:xfrm>
            <a:off x="0" y="0"/>
            <a:ext cx="9144001" cy="5143500"/>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
            </a:r>
            <a:br>
              <a:rPr lang="fi-FI"/>
            </a:br>
            <a:r>
              <a:rPr lang="fi-FI"/>
              <a:t>Jos käytät </a:t>
            </a:r>
            <a:r>
              <a:rPr lang="fi-FI" err="1"/>
              <a:t>Kameleo</a:t>
            </a:r>
            <a:r>
              <a:rPr lang="fi-FI"/>
              <a:t>-järjestelmää, kuvakoko on 25,4 x 14,3 cm. Kuvasuhde on 16:9.</a:t>
            </a:r>
          </a:p>
        </p:txBody>
      </p:sp>
      <p:sp>
        <p:nvSpPr>
          <p:cNvPr id="4" name="Tekstin paikkamerkki 2">
            <a:extLst>
              <a:ext uri="{FF2B5EF4-FFF2-40B4-BE49-F238E27FC236}">
                <a16:creationId xmlns:a16="http://schemas.microsoft.com/office/drawing/2014/main" id="{AD0C20ED-879F-4492-91EA-2218BB4422C0}"/>
              </a:ext>
            </a:extLst>
          </p:cNvPr>
          <p:cNvSpPr>
            <a:spLocks noGrp="1"/>
          </p:cNvSpPr>
          <p:nvPr>
            <p:ph type="body" sz="quarter" idx="19" hasCustomPrompt="1"/>
          </p:nvPr>
        </p:nvSpPr>
        <p:spPr>
          <a:xfrm>
            <a:off x="7909535" y="4772882"/>
            <a:ext cx="1071829"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854299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6000">
                <a:solidFill>
                  <a:schemeClr val="bg1"/>
                </a:solidFill>
              </a:defRPr>
            </a:lvl1pPr>
          </a:lstStyle>
          <a:p>
            <a:r>
              <a:rPr lang="fi-FI"/>
              <a:t>Muokkaa slogania napsauttamalla</a:t>
            </a:r>
            <a:endParaRPr lang="en-US"/>
          </a:p>
        </p:txBody>
      </p:sp>
    </p:spTree>
    <p:extLst>
      <p:ext uri="{BB962C8B-B14F-4D97-AF65-F5344CB8AC3E}">
        <p14:creationId xmlns:p14="http://schemas.microsoft.com/office/powerpoint/2010/main" val="2141853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C3A0389-86EC-4472-829C-009BEE20910D}"/>
              </a:ext>
            </a:extLst>
          </p:cNvPr>
          <p:cNvSpPr>
            <a:spLocks noGrp="1"/>
          </p:cNvSpPr>
          <p:nvPr>
            <p:ph type="title" hasCustomPrompt="1"/>
          </p:nvPr>
        </p:nvSpPr>
        <p:spPr>
          <a:xfrm>
            <a:off x="865921" y="2627869"/>
            <a:ext cx="7412159" cy="972065"/>
          </a:xfrm>
        </p:spPr>
        <p:txBody>
          <a:bodyPr anchor="t" anchorCtr="0"/>
          <a:lstStyle>
            <a:lvl1pPr algn="ctr">
              <a:lnSpc>
                <a:spcPct val="90000"/>
              </a:lnSpc>
              <a:defRPr sz="6600">
                <a:solidFill>
                  <a:schemeClr val="bg1"/>
                </a:solidFill>
              </a:defRPr>
            </a:lvl1pPr>
          </a:lstStyle>
          <a:p>
            <a:r>
              <a:rPr lang="fi-FI"/>
              <a:t>Kiitos!</a:t>
            </a:r>
          </a:p>
        </p:txBody>
      </p:sp>
      <p:pic>
        <p:nvPicPr>
          <p:cNvPr id="2" name="Picture 1">
            <a:extLs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9847" y="1100381"/>
            <a:ext cx="906364" cy="1259847"/>
          </a:xfrm>
          <a:prstGeom prst="rect">
            <a:avLst/>
          </a:prstGeom>
        </p:spPr>
      </p:pic>
    </p:spTree>
    <p:extLst>
      <p:ext uri="{BB962C8B-B14F-4D97-AF65-F5344CB8AC3E}">
        <p14:creationId xmlns:p14="http://schemas.microsoft.com/office/powerpoint/2010/main" val="186341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 kuva">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85354" y="1975246"/>
            <a:ext cx="4619307" cy="1761868"/>
          </a:xfrm>
        </p:spPr>
        <p:txBody>
          <a:bodyPr anchor="b" anchorCtr="0">
            <a:noAutofit/>
          </a:bodyPr>
          <a:lstStyle>
            <a:lvl1pPr>
              <a:lnSpc>
                <a:spcPct val="85000"/>
              </a:lnSpc>
              <a:defRPr sz="4800">
                <a:solidFill>
                  <a:schemeClr val="bg1"/>
                </a:solidFill>
              </a:defRPr>
            </a:lvl1pPr>
          </a:lstStyle>
          <a:p>
            <a:r>
              <a:rPr lang="fi-FI"/>
              <a:t>Muokkaa pääotsikkoa napsauttamalla</a:t>
            </a:r>
            <a:endParaRPr lang="en-US"/>
          </a:p>
        </p:txBody>
      </p:sp>
      <p:sp>
        <p:nvSpPr>
          <p:cNvPr id="8" name="Subtitle 2"/>
          <p:cNvSpPr>
            <a:spLocks noGrp="1"/>
          </p:cNvSpPr>
          <p:nvPr>
            <p:ph type="subTitle" idx="1" hasCustomPrompt="1"/>
          </p:nvPr>
        </p:nvSpPr>
        <p:spPr>
          <a:xfrm>
            <a:off x="485355" y="3808358"/>
            <a:ext cx="4619307" cy="340243"/>
          </a:xfrm>
          <a:prstGeom prst="rect">
            <a:avLst/>
          </a:prstGeom>
        </p:spPr>
        <p:txBody>
          <a:bodyPr lIns="0" tIns="0" rIns="0" bIns="0" anchor="t" anchorCtr="0">
            <a:noAutofit/>
          </a:bodyPr>
          <a:lstStyle>
            <a:lvl1pPr marL="0" indent="0" algn="l">
              <a:lnSpc>
                <a:spcPct val="100000"/>
              </a:lnSpc>
              <a:spcAft>
                <a:spcPts val="0"/>
              </a:spcAft>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Alaotsikko</a:t>
            </a:r>
            <a:endParaRPr lang="en-US"/>
          </a:p>
        </p:txBody>
      </p:sp>
      <p:sp>
        <p:nvSpPr>
          <p:cNvPr id="11" name="Tekstin paikkamerkki 2">
            <a:extLst>
              <a:ext uri="{FF2B5EF4-FFF2-40B4-BE49-F238E27FC236}">
                <a16:creationId xmlns:a16="http://schemas.microsoft.com/office/drawing/2014/main" id="{7A0D5E0D-E612-44B1-8381-4EC8265D2D4A}"/>
              </a:ext>
            </a:extLst>
          </p:cNvPr>
          <p:cNvSpPr>
            <a:spLocks noGrp="1"/>
          </p:cNvSpPr>
          <p:nvPr>
            <p:ph type="body" sz="quarter" idx="10" hasCustomPrompt="1"/>
          </p:nvPr>
        </p:nvSpPr>
        <p:spPr>
          <a:xfrm>
            <a:off x="485355" y="4451058"/>
            <a:ext cx="4619307" cy="236880"/>
          </a:xfrm>
        </p:spPr>
        <p:txBody>
          <a:bodyPr lIns="0" tIns="0" rIns="0" bIns="0">
            <a:noAutofit/>
          </a:bodyPr>
          <a:lstStyle>
            <a:lvl1pPr marL="0" indent="0">
              <a:lnSpc>
                <a:spcPct val="100000"/>
              </a:lnSpc>
              <a:spcAft>
                <a:spcPts val="0"/>
              </a:spcAft>
              <a:buNone/>
              <a:defRPr sz="1600" b="1">
                <a:solidFill>
                  <a:schemeClr val="bg1"/>
                </a:solidFill>
              </a:defRPr>
            </a:lvl1pPr>
          </a:lstStyle>
          <a:p>
            <a:pPr lvl="0"/>
            <a:r>
              <a:rPr lang="fi-FI"/>
              <a:t>Nimi / pvm</a:t>
            </a:r>
          </a:p>
        </p:txBody>
      </p:sp>
      <p:sp>
        <p:nvSpPr>
          <p:cNvPr id="10" name="Kuvan paikkamerkki 2">
            <a:extLst>
              <a:ext uri="{FF2B5EF4-FFF2-40B4-BE49-F238E27FC236}">
                <a16:creationId xmlns:a16="http://schemas.microsoft.com/office/drawing/2014/main" id="{32ED3686-A12F-4190-89FF-0112BD6168F8}"/>
              </a:ext>
            </a:extLst>
          </p:cNvPr>
          <p:cNvSpPr>
            <a:spLocks noGrp="1"/>
          </p:cNvSpPr>
          <p:nvPr>
            <p:ph type="pic" sz="quarter" idx="15" hasCustomPrompt="1"/>
          </p:nvPr>
        </p:nvSpPr>
        <p:spPr>
          <a:xfrm>
            <a:off x="5464175" y="0"/>
            <a:ext cx="3679826" cy="5143500"/>
          </a:xfrm>
        </p:spPr>
        <p:txBody>
          <a:bodyPr lIns="180000" tIns="180000" rIns="180000">
            <a:no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lang="fi-FI" sz="1000" b="0" i="0" smtClean="0">
                <a:solidFill>
                  <a:schemeClr val="bg1"/>
                </a:solidFill>
                <a:effectLst/>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
            </a:r>
            <a:br>
              <a:rPr lang="fi-FI"/>
            </a:br>
            <a:r>
              <a:rPr lang="fi-FI"/>
              <a:t>Jos käytät </a:t>
            </a:r>
            <a:r>
              <a:rPr lang="fi-FI" err="1"/>
              <a:t>Kameleo</a:t>
            </a:r>
            <a:r>
              <a:rPr lang="fi-FI"/>
              <a:t>-järjestelmää, kuvakoko </a:t>
            </a:r>
            <a:br>
              <a:rPr lang="fi-FI"/>
            </a:br>
            <a:r>
              <a:rPr lang="fi-FI"/>
              <a:t>on 10,2 x 14,3 cm.</a:t>
            </a:r>
          </a:p>
        </p:txBody>
      </p:sp>
      <p:sp>
        <p:nvSpPr>
          <p:cNvPr id="12" name="Tekstin paikkamerkki 2">
            <a:extLst>
              <a:ext uri="{FF2B5EF4-FFF2-40B4-BE49-F238E27FC236}">
                <a16:creationId xmlns:a16="http://schemas.microsoft.com/office/drawing/2014/main" id="{7B75B78D-FF90-4001-8307-6C1B603FD8B2}"/>
              </a:ext>
            </a:extLst>
          </p:cNvPr>
          <p:cNvSpPr>
            <a:spLocks noGrp="1"/>
          </p:cNvSpPr>
          <p:nvPr>
            <p:ph type="body" sz="quarter" idx="17"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pic>
        <p:nvPicPr>
          <p:cNvPr id="6" name="Picture 5" descr="Logo: Turku Åb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706" y="795806"/>
            <a:ext cx="1370090" cy="717808"/>
          </a:xfrm>
          <a:prstGeom prst="rect">
            <a:avLst/>
          </a:prstGeom>
        </p:spPr>
      </p:pic>
    </p:spTree>
    <p:extLst>
      <p:ext uri="{BB962C8B-B14F-4D97-AF65-F5344CB8AC3E}">
        <p14:creationId xmlns:p14="http://schemas.microsoft.com/office/powerpoint/2010/main" val="177180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so väliotsikko väritaustalla">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59625" y="900004"/>
            <a:ext cx="7824751" cy="3343492"/>
          </a:xfrm>
        </p:spPr>
        <p:txBody>
          <a:bodyPr anchor="ctr" anchorCtr="0">
            <a:noAutofit/>
          </a:bodyPr>
          <a:lstStyle>
            <a:lvl1pPr algn="ctr">
              <a:lnSpc>
                <a:spcPct val="90000"/>
              </a:lnSpc>
              <a:defRPr sz="5600">
                <a:solidFill>
                  <a:schemeClr val="bg1"/>
                </a:solidFill>
              </a:defRPr>
            </a:lvl1pPr>
          </a:lstStyle>
          <a:p>
            <a:r>
              <a:rPr lang="fi-FI"/>
              <a:t>Muokkaa väliotsikkoa napsauttamalla</a:t>
            </a:r>
            <a:endParaRPr lang="en-US"/>
          </a:p>
        </p:txBody>
      </p:sp>
      <p:pic>
        <p:nvPicPr>
          <p:cNvPr id="7" name="Picture 6">
            <a:extLst>
              <a:ext uri="{FF2B5EF4-FFF2-40B4-BE49-F238E27FC236}">
                <a16:creationId xmlns:a16="http://schemas.microsoft.com/office/drawing/2014/main" id="{1D661BE5-DDE9-4966-965A-0AFA3A9ABD75}"/>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29334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Iso väliotsikko kuvan päällä">
    <p:bg>
      <p:bgPr>
        <a:solidFill>
          <a:schemeClr val="bg1"/>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6BB53CD9-1364-4369-A795-7748F443FEEB}"/>
              </a:ext>
            </a:extLst>
          </p:cNvPr>
          <p:cNvSpPr>
            <a:spLocks noGrp="1"/>
          </p:cNvSpPr>
          <p:nvPr>
            <p:ph type="pic" sz="quarter" idx="13" hasCustomPrompt="1"/>
          </p:nvPr>
        </p:nvSpPr>
        <p:spPr>
          <a:xfrm>
            <a:off x="0" y="0"/>
            <a:ext cx="9144001" cy="5143500"/>
          </a:xfrm>
        </p:spPr>
        <p:txBody>
          <a:bodyPr lIns="252000" tIns="252000" rIns="252000" bIns="252000" anchor="b" anchorCtr="0">
            <a:normAutofit/>
          </a:bodyPr>
          <a:lstStyle>
            <a:lvl1pPr marL="0" indent="0" algn="l">
              <a:lnSpc>
                <a:spcPct val="114000"/>
              </a:lnSpc>
              <a:spcAft>
                <a:spcPts val="0"/>
              </a:spcAft>
              <a:buNone/>
              <a:defRPr sz="1100"/>
            </a:lvl1pPr>
          </a:lstStyle>
          <a:p>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
            </a:r>
            <a:br>
              <a:rPr lang="fi-FI"/>
            </a:br>
            <a:r>
              <a:rPr lang="fi-FI"/>
              <a:t>Jos käytät </a:t>
            </a:r>
            <a:r>
              <a:rPr lang="fi-FI" err="1"/>
              <a:t>Kameleo</a:t>
            </a:r>
            <a:r>
              <a:rPr lang="fi-FI"/>
              <a:t>-järjestelmää, kuvakoko on 25,4 x 14,3 cm. Kuvasuhde 16:9.</a:t>
            </a:r>
          </a:p>
        </p:txBody>
      </p:sp>
      <p:sp>
        <p:nvSpPr>
          <p:cNvPr id="4" name="Tekstin paikkamerkki 2">
            <a:extLst>
              <a:ext uri="{FF2B5EF4-FFF2-40B4-BE49-F238E27FC236}">
                <a16:creationId xmlns:a16="http://schemas.microsoft.com/office/drawing/2014/main" id="{410E57AC-F052-4EB4-91E4-68D1C8D2F347}"/>
              </a:ext>
            </a:extLst>
          </p:cNvPr>
          <p:cNvSpPr>
            <a:spLocks noGrp="1"/>
          </p:cNvSpPr>
          <p:nvPr>
            <p:ph type="body" sz="quarter" idx="16" hasCustomPrompt="1"/>
          </p:nvPr>
        </p:nvSpPr>
        <p:spPr>
          <a:xfrm>
            <a:off x="7905838"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2" name="Otsikko 1">
            <a:extLst>
              <a:ext uri="{FF2B5EF4-FFF2-40B4-BE49-F238E27FC236}">
                <a16:creationId xmlns:a16="http://schemas.microsoft.com/office/drawing/2014/main" id="{9C77320A-281E-4200-BCF9-5CC0B2AF28D7}"/>
              </a:ext>
            </a:extLst>
          </p:cNvPr>
          <p:cNvSpPr>
            <a:spLocks noGrp="1"/>
          </p:cNvSpPr>
          <p:nvPr>
            <p:ph type="title" hasCustomPrompt="1"/>
          </p:nvPr>
        </p:nvSpPr>
        <p:spPr>
          <a:xfrm>
            <a:off x="417442" y="406249"/>
            <a:ext cx="4587327" cy="1587303"/>
          </a:xfrm>
          <a:solidFill>
            <a:schemeClr val="tx2"/>
          </a:solidFill>
        </p:spPr>
        <p:txBody>
          <a:bodyPr wrap="square" lIns="252000" tIns="252000" rIns="72000" bIns="180000" anchor="ctr" anchorCtr="0">
            <a:spAutoFit/>
          </a:bodyPr>
          <a:lstStyle>
            <a:lvl1pPr>
              <a:lnSpc>
                <a:spcPct val="85000"/>
              </a:lnSpc>
              <a:defRPr sz="4400">
                <a:solidFill>
                  <a:schemeClr val="bg1"/>
                </a:solidFill>
              </a:defRPr>
            </a:lvl1pPr>
          </a:lstStyle>
          <a:p>
            <a:r>
              <a:rPr lang="fi-FI"/>
              <a:t>Väliotsikko kuvan päällä</a:t>
            </a:r>
          </a:p>
        </p:txBody>
      </p:sp>
    </p:spTree>
    <p:extLst>
      <p:ext uri="{BB962C8B-B14F-4D97-AF65-F5344CB8AC3E}">
        <p14:creationId xmlns:p14="http://schemas.microsoft.com/office/powerpoint/2010/main" val="382085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78318" y="559548"/>
            <a:ext cx="7826318" cy="536498"/>
          </a:xfrm>
          <a:prstGeom prst="rect">
            <a:avLst/>
          </a:prstGeom>
        </p:spPr>
        <p:txBody>
          <a:bodyPr vert="horz" lIns="0" tIns="0" rIns="0" bIns="0" rtlCol="0" anchor="ctr" anchorCtr="0">
            <a:noAutofit/>
          </a:bodyPr>
          <a:lstStyle>
            <a:lvl1pPr>
              <a:lnSpc>
                <a:spcPct val="85000"/>
              </a:lnSpc>
              <a:defRPr sz="36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678317" y="1257817"/>
            <a:ext cx="7826319" cy="3163414"/>
          </a:xfrm>
          <a:prstGeom prst="rect">
            <a:avLst/>
          </a:prstGeom>
        </p:spPr>
        <p:txBody>
          <a:bodyPr vert="horz" lIns="0" tIns="45720" rIns="0" bIns="45720" rtlCol="0">
            <a:noAutofit/>
          </a:bodyPr>
          <a:lstStyle>
            <a:lvl1pPr marL="179388" indent="-179388">
              <a:lnSpc>
                <a:spcPct val="107000"/>
              </a:lnSpc>
              <a:spcAft>
                <a:spcPts val="800"/>
              </a:spcAft>
              <a:buFont typeface="Arial"/>
              <a:buChar char="•"/>
              <a:defRPr sz="1800"/>
            </a:lvl1pPr>
            <a:lvl2pPr marL="540000" indent="-180000">
              <a:lnSpc>
                <a:spcPct val="107000"/>
              </a:lnSpc>
              <a:spcAft>
                <a:spcPts val="800"/>
              </a:spcAft>
              <a:buFont typeface="Lucida Grande"/>
              <a:buChar char="–"/>
              <a:defRPr sz="1500"/>
            </a:lvl2pPr>
            <a:lvl3pPr marL="900000" indent="-180000">
              <a:lnSpc>
                <a:spcPct val="107000"/>
              </a:lnSpc>
              <a:spcAft>
                <a:spcPts val="800"/>
              </a:spcAft>
              <a:buSzPct val="60000"/>
              <a:buFont typeface="Courier New"/>
              <a:buChar char="o"/>
              <a:defRPr sz="1200"/>
            </a:lvl3pPr>
            <a:lvl4pPr marL="1260000" indent="-180000">
              <a:lnSpc>
                <a:spcPct val="107000"/>
              </a:lnSpc>
              <a:spcAft>
                <a:spcPts val="800"/>
              </a:spcAft>
              <a:buSzPct val="100000"/>
              <a:buFont typeface="Lucida Grande"/>
              <a:buChar char="–"/>
              <a:defRPr sz="1200"/>
            </a:lvl4pPr>
            <a:lvl5pPr marL="1620000">
              <a:lnSpc>
                <a:spcPct val="107000"/>
              </a:lnSpc>
              <a:spcAft>
                <a:spcPts val="800"/>
              </a:spcAft>
              <a:defRPr sz="1000"/>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114659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 teksti + kuv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28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a:t>
            </a:r>
          </a:p>
          <a:p>
            <a:pPr lvl="1"/>
            <a:r>
              <a:rPr lang="fi-FI"/>
              <a:t>Toinen taso</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5214173" y="0"/>
            <a:ext cx="3929827" cy="5143500"/>
          </a:xfrm>
        </p:spPr>
        <p:txBody>
          <a:bodyPr lIns="216000" tIns="216000" rIns="180000">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000"/>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a:t>
            </a:r>
            <a:br>
              <a:rPr lang="fi-FI"/>
            </a:br>
            <a:r>
              <a:rPr lang="fi-FI"/>
              <a:t>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a:t>
            </a:r>
            <a:br>
              <a:rPr lang="fi-FI"/>
            </a:br>
            <a:r>
              <a:rPr lang="fi-FI"/>
              <a:t> </a:t>
            </a:r>
            <a:br>
              <a:rPr lang="fi-FI"/>
            </a:br>
            <a:r>
              <a:rPr lang="fi-FI"/>
              <a:t>Jos käytät </a:t>
            </a:r>
            <a:r>
              <a:rPr lang="fi-FI" err="1"/>
              <a:t>Kameleo</a:t>
            </a:r>
            <a:r>
              <a:rPr lang="fi-FI"/>
              <a:t>-järjestelmää, kuvakoko on 10,9 x 14,3 cm.</a:t>
            </a:r>
          </a:p>
        </p:txBody>
      </p:sp>
      <p:sp>
        <p:nvSpPr>
          <p:cNvPr id="8" name="Tekstin paikkamerkki 2">
            <a:extLst>
              <a:ext uri="{FF2B5EF4-FFF2-40B4-BE49-F238E27FC236}">
                <a16:creationId xmlns:a16="http://schemas.microsoft.com/office/drawing/2014/main" id="{5DBEC439-60DC-4E06-AF8F-66E0FE2BDB55}"/>
              </a:ext>
            </a:extLst>
          </p:cNvPr>
          <p:cNvSpPr>
            <a:spLocks noGrp="1"/>
          </p:cNvSpPr>
          <p:nvPr>
            <p:ph type="body" sz="quarter" idx="17" hasCustomPrompt="1"/>
          </p:nvPr>
        </p:nvSpPr>
        <p:spPr>
          <a:xfrm>
            <a:off x="7899014" y="4764854"/>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42681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 teksti + 2 kuvaa">
    <p:bg>
      <p:bgPr>
        <a:solidFill>
          <a:schemeClr val="bg1"/>
        </a:solidFill>
        <a:effectLst/>
      </p:bgPr>
    </p:bg>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654566" y="535920"/>
            <a:ext cx="4286024" cy="1082472"/>
          </a:xfrm>
          <a:prstGeom prst="rect">
            <a:avLst/>
          </a:prstGeom>
        </p:spPr>
        <p:txBody>
          <a:bodyPr vert="horz" lIns="0" tIns="0" rIns="0" bIns="0" rtlCol="0" anchor="b" anchorCtr="0">
            <a:noAutofit/>
          </a:bodyPr>
          <a:lstStyle>
            <a:lvl1pPr>
              <a:lnSpc>
                <a:spcPct val="85000"/>
              </a:lnSpc>
              <a:defRPr sz="3600">
                <a:solidFill>
                  <a:schemeClr val="tx2"/>
                </a:solidFill>
              </a:defRPr>
            </a:lvl1pPr>
          </a:lstStyle>
          <a:p>
            <a:r>
              <a:rPr lang="fi-FI"/>
              <a:t>Muokkaa otsikkoa napsauttamalla</a:t>
            </a:r>
            <a:endParaRPr lang="en-US"/>
          </a:p>
        </p:txBody>
      </p:sp>
      <p:sp>
        <p:nvSpPr>
          <p:cNvPr id="10" name="Text Placeholder 9">
            <a:extLst>
              <a:ext uri="{FF2B5EF4-FFF2-40B4-BE49-F238E27FC236}">
                <a16:creationId xmlns:a16="http://schemas.microsoft.com/office/drawing/2014/main" id="{56F31A14-407D-4A10-A184-2212C79BACC1}"/>
              </a:ext>
            </a:extLst>
          </p:cNvPr>
          <p:cNvSpPr>
            <a:spLocks noGrp="1"/>
          </p:cNvSpPr>
          <p:nvPr>
            <p:ph type="body" sz="quarter" idx="12" hasCustomPrompt="1"/>
          </p:nvPr>
        </p:nvSpPr>
        <p:spPr>
          <a:xfrm>
            <a:off x="654565" y="1748480"/>
            <a:ext cx="4286025" cy="2609336"/>
          </a:xfrm>
          <a:noFill/>
        </p:spPr>
        <p:txBody>
          <a:bodyPr lIns="0" tIns="0" rIns="0" bIns="0">
            <a:noAutofit/>
          </a:bodyPr>
          <a:lstStyle>
            <a:lvl1pPr marL="180000" indent="-180000">
              <a:lnSpc>
                <a:spcPct val="107000"/>
              </a:lnSpc>
              <a:spcAft>
                <a:spcPts val="600"/>
              </a:spcAft>
              <a:buFont typeface="Arial" panose="020B0604020202020204" pitchFamily="34" charset="0"/>
              <a:buChar char="•"/>
              <a:defRPr sz="1600" baseline="0">
                <a:solidFill>
                  <a:schemeClr val="tx1"/>
                </a:solidFill>
              </a:defRPr>
            </a:lvl1pPr>
            <a:lvl2pPr marL="540000" indent="-180000">
              <a:lnSpc>
                <a:spcPct val="107000"/>
              </a:lnSpc>
              <a:spcAft>
                <a:spcPts val="600"/>
              </a:spcAft>
              <a:buFont typeface="Arial" panose="020B0604020202020204" pitchFamily="34" charset="0"/>
              <a:buChar char="–"/>
              <a:defRPr sz="1400" baseline="0">
                <a:solidFill>
                  <a:schemeClr val="tx1"/>
                </a:solidFill>
              </a:defRPr>
            </a:lvl2pPr>
            <a:lvl3pPr marL="360000" indent="-180000">
              <a:lnSpc>
                <a:spcPts val="2200"/>
              </a:lnSpc>
              <a:buSzPct val="90000"/>
              <a:buFont typeface="Lucida Grande"/>
              <a:buChar char="-"/>
              <a:defRPr sz="1800" baseline="0"/>
            </a:lvl3pPr>
            <a:lvl4pPr>
              <a:lnSpc>
                <a:spcPts val="1900"/>
              </a:lnSpc>
              <a:defRPr sz="1600"/>
            </a:lvl4pPr>
            <a:lvl5pPr>
              <a:lnSpc>
                <a:spcPts val="1900"/>
              </a:lnSpc>
              <a:defRPr sz="1600"/>
            </a:lvl5pPr>
          </a:lstStyle>
          <a:p>
            <a:pPr lvl="0"/>
            <a:r>
              <a:rPr lang="fi-FI"/>
              <a:t>Muokkaa tekstiä napsauttamalla. Voit siirtää tekstilaatikoita ylemmäs tai alemmas otsikon pituuden ja sisältötekstin määrän mukaan.</a:t>
            </a:r>
          </a:p>
          <a:p>
            <a:pPr lvl="1"/>
            <a:r>
              <a:rPr lang="fi-FI"/>
              <a:t>Toinen taso</a:t>
            </a:r>
          </a:p>
        </p:txBody>
      </p:sp>
      <p:sp>
        <p:nvSpPr>
          <p:cNvPr id="9" name="Kuvan paikkamerkki 2">
            <a:extLst>
              <a:ext uri="{FF2B5EF4-FFF2-40B4-BE49-F238E27FC236}">
                <a16:creationId xmlns:a16="http://schemas.microsoft.com/office/drawing/2014/main" id="{5D08F5D4-B30E-481D-8F0A-A67744EE110B}"/>
              </a:ext>
            </a:extLst>
          </p:cNvPr>
          <p:cNvSpPr>
            <a:spLocks noGrp="1"/>
          </p:cNvSpPr>
          <p:nvPr>
            <p:ph type="pic" sz="quarter" idx="13" hasCustomPrompt="1"/>
          </p:nvPr>
        </p:nvSpPr>
        <p:spPr>
          <a:xfrm>
            <a:off x="5143992" y="335086"/>
            <a:ext cx="3780000" cy="2088000"/>
          </a:xfrm>
        </p:spPr>
        <p:txBody>
          <a:bodyPr lIns="144000" tIns="0" rIns="144000" anchor="ctr" anchorCtr="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
            </a:r>
            <a:br>
              <a:rPr lang="fi-FI"/>
            </a:br>
            <a:r>
              <a:rPr lang="fi-FI"/>
              <a:t>Jos käytät </a:t>
            </a:r>
            <a:r>
              <a:rPr lang="fi-FI" err="1"/>
              <a:t>Kameleo</a:t>
            </a:r>
            <a:r>
              <a:rPr lang="fi-FI"/>
              <a:t>-järjestelmää, kuvakoko on 10,5 x 5,8 cm.</a:t>
            </a:r>
          </a:p>
        </p:txBody>
      </p:sp>
      <p:sp>
        <p:nvSpPr>
          <p:cNvPr id="11" name="Tekstin paikkamerkki 2">
            <a:extLst>
              <a:ext uri="{FF2B5EF4-FFF2-40B4-BE49-F238E27FC236}">
                <a16:creationId xmlns:a16="http://schemas.microsoft.com/office/drawing/2014/main" id="{9EDF4FB6-C203-4B5B-B8C6-D2C927FAEDE6}"/>
              </a:ext>
            </a:extLst>
          </p:cNvPr>
          <p:cNvSpPr>
            <a:spLocks noGrp="1"/>
          </p:cNvSpPr>
          <p:nvPr>
            <p:ph type="body" sz="quarter" idx="16" hasCustomPrompt="1"/>
          </p:nvPr>
        </p:nvSpPr>
        <p:spPr>
          <a:xfrm>
            <a:off x="6872748" y="2452534"/>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sp>
        <p:nvSpPr>
          <p:cNvPr id="12" name="Kuvan paikkamerkki 2">
            <a:extLst>
              <a:ext uri="{FF2B5EF4-FFF2-40B4-BE49-F238E27FC236}">
                <a16:creationId xmlns:a16="http://schemas.microsoft.com/office/drawing/2014/main" id="{1747F73E-808D-4F4D-B519-9D3F19B14171}"/>
              </a:ext>
            </a:extLst>
          </p:cNvPr>
          <p:cNvSpPr>
            <a:spLocks noGrp="1"/>
          </p:cNvSpPr>
          <p:nvPr>
            <p:ph type="pic" sz="quarter" idx="17" hasCustomPrompt="1"/>
          </p:nvPr>
        </p:nvSpPr>
        <p:spPr>
          <a:xfrm>
            <a:off x="5143992" y="2710948"/>
            <a:ext cx="3780000" cy="2088000"/>
          </a:xfrm>
        </p:spPr>
        <p:txBody>
          <a:bodyPr lIns="144000" tIns="0" rIns="144000" anchor="ctr" anchorCtr="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850"/>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
            </a:r>
            <a:br>
              <a:rPr lang="fi-FI"/>
            </a:br>
            <a:r>
              <a:rPr lang="fi-FI"/>
              <a:t>Jos käytät </a:t>
            </a:r>
            <a:r>
              <a:rPr lang="fi-FI" err="1"/>
              <a:t>Kameleo</a:t>
            </a:r>
            <a:r>
              <a:rPr lang="fi-FI"/>
              <a:t>-järjestelmää, kuvakoko on 10,5 x 5,8 cm.</a:t>
            </a:r>
          </a:p>
        </p:txBody>
      </p:sp>
      <p:sp>
        <p:nvSpPr>
          <p:cNvPr id="14" name="Tekstin paikkamerkki 2">
            <a:extLst>
              <a:ext uri="{FF2B5EF4-FFF2-40B4-BE49-F238E27FC236}">
                <a16:creationId xmlns:a16="http://schemas.microsoft.com/office/drawing/2014/main" id="{C3FFB981-5C4F-420D-A592-673A569A8858}"/>
              </a:ext>
            </a:extLst>
          </p:cNvPr>
          <p:cNvSpPr>
            <a:spLocks noGrp="1"/>
          </p:cNvSpPr>
          <p:nvPr>
            <p:ph type="body" sz="quarter" idx="18" hasCustomPrompt="1"/>
          </p:nvPr>
        </p:nvSpPr>
        <p:spPr>
          <a:xfrm>
            <a:off x="6872748" y="4828396"/>
            <a:ext cx="2051244" cy="154474"/>
          </a:xfrm>
        </p:spPr>
        <p:txBody>
          <a:bodyPr lIns="0" tIns="0" rIns="0" bIns="0" anchor="b" anchorCtr="0">
            <a:noAutofit/>
          </a:bodyPr>
          <a:lstStyle>
            <a:lvl1pPr marL="0" indent="0" algn="r">
              <a:lnSpc>
                <a:spcPct val="90000"/>
              </a:lnSpc>
              <a:spcAft>
                <a:spcPts val="0"/>
              </a:spcAft>
              <a:buNone/>
              <a:defRPr sz="800"/>
            </a:lvl1pPr>
          </a:lstStyle>
          <a:p>
            <a:pPr lvl="0"/>
            <a:r>
              <a:rPr lang="fi-FI"/>
              <a:t>Kuva: Kuvaajan nimi </a:t>
            </a:r>
          </a:p>
        </p:txBody>
      </p:sp>
      <p:pic>
        <p:nvPicPr>
          <p:cNvPr id="15" name="Picture 6">
            <a:extLst>
              <a:ext uri="{FF2B5EF4-FFF2-40B4-BE49-F238E27FC236}">
                <a16:creationId xmlns:a16="http://schemas.microsoft.com/office/drawing/2014/main" id="{040AB88C-9E1A-4808-AFA6-74B3C206EB00}"/>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2739"/>
          <a:stretch/>
        </p:blipFill>
        <p:spPr>
          <a:xfrm>
            <a:off x="256713" y="4421231"/>
            <a:ext cx="381377" cy="535215"/>
          </a:xfrm>
          <a:prstGeom prst="rect">
            <a:avLst/>
          </a:prstGeom>
        </p:spPr>
      </p:pic>
    </p:spTree>
    <p:extLst>
      <p:ext uri="{BB962C8B-B14F-4D97-AF65-F5344CB8AC3E}">
        <p14:creationId xmlns:p14="http://schemas.microsoft.com/office/powerpoint/2010/main" val="287552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vakollaasi (3 kuvaa)">
    <p:bg>
      <p:bgPr>
        <a:solidFill>
          <a:schemeClr val="bg1"/>
        </a:solidFill>
        <a:effectLst/>
      </p:bgPr>
    </p:bg>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5EEDD00B-46CD-4983-8E22-87F37B6FDDDB}"/>
              </a:ext>
            </a:extLst>
          </p:cNvPr>
          <p:cNvSpPr>
            <a:spLocks noGrp="1"/>
          </p:cNvSpPr>
          <p:nvPr>
            <p:ph type="pic" sz="quarter" idx="11" hasCustomPrompt="1"/>
          </p:nvPr>
        </p:nvSpPr>
        <p:spPr>
          <a:xfrm>
            <a:off x="105196" y="113288"/>
            <a:ext cx="4359778" cy="4907374"/>
          </a:xfrm>
        </p:spPr>
        <p:txBody>
          <a:bodyPr lIns="144000" tIns="144000" rIns="144000" anchor="t" anchorCtr="1">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Jos käytät </a:t>
            </a:r>
            <a:r>
              <a:rPr lang="fi-FI" err="1"/>
              <a:t>Kameleo</a:t>
            </a:r>
            <a:r>
              <a:rPr lang="fi-FI"/>
              <a:t>-järjestelmää, kuvakoko on 12 x 13,7 cm.</a:t>
            </a:r>
          </a:p>
        </p:txBody>
      </p:sp>
      <p:sp>
        <p:nvSpPr>
          <p:cNvPr id="14" name="Tekstin paikkamerkki 2">
            <a:extLst>
              <a:ext uri="{FF2B5EF4-FFF2-40B4-BE49-F238E27FC236}">
                <a16:creationId xmlns:a16="http://schemas.microsoft.com/office/drawing/2014/main" id="{FFA53543-86C7-4C7E-A6AB-7B6F2098B992}"/>
              </a:ext>
            </a:extLst>
          </p:cNvPr>
          <p:cNvSpPr>
            <a:spLocks noGrp="1"/>
          </p:cNvSpPr>
          <p:nvPr>
            <p:ph type="body" sz="quarter" idx="21" hasCustomPrompt="1"/>
          </p:nvPr>
        </p:nvSpPr>
        <p:spPr>
          <a:xfrm>
            <a:off x="200137" y="4727905"/>
            <a:ext cx="107546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sp>
        <p:nvSpPr>
          <p:cNvPr id="6" name="Kuvan paikkamerkki 8">
            <a:extLst>
              <a:ext uri="{FF2B5EF4-FFF2-40B4-BE49-F238E27FC236}">
                <a16:creationId xmlns:a16="http://schemas.microsoft.com/office/drawing/2014/main" id="{F04BCD48-6335-43D6-87AA-F4DBB59CA9F4}"/>
              </a:ext>
            </a:extLst>
          </p:cNvPr>
          <p:cNvSpPr>
            <a:spLocks noGrp="1"/>
          </p:cNvSpPr>
          <p:nvPr>
            <p:ph type="pic" sz="quarter" idx="13" hasCustomPrompt="1"/>
          </p:nvPr>
        </p:nvSpPr>
        <p:spPr>
          <a:xfrm>
            <a:off x="4581946" y="113288"/>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Jos käytät </a:t>
            </a:r>
            <a:r>
              <a:rPr lang="fi-FI" err="1"/>
              <a:t>Kameleo</a:t>
            </a:r>
            <a:r>
              <a:rPr lang="fi-FI"/>
              <a:t>-järjestelmää, kuvakoko on 12,3 x 6,7 cm.</a:t>
            </a:r>
          </a:p>
        </p:txBody>
      </p:sp>
      <p:sp>
        <p:nvSpPr>
          <p:cNvPr id="13" name="Tekstin paikkamerkki 2">
            <a:extLst>
              <a:ext uri="{FF2B5EF4-FFF2-40B4-BE49-F238E27FC236}">
                <a16:creationId xmlns:a16="http://schemas.microsoft.com/office/drawing/2014/main" id="{D3404D98-E1C1-42E5-BFB0-40ED50A240DE}"/>
              </a:ext>
            </a:extLst>
          </p:cNvPr>
          <p:cNvSpPr>
            <a:spLocks noGrp="1"/>
          </p:cNvSpPr>
          <p:nvPr>
            <p:ph type="body" sz="quarter" idx="20" hasCustomPrompt="1"/>
          </p:nvPr>
        </p:nvSpPr>
        <p:spPr>
          <a:xfrm>
            <a:off x="7861024" y="2213686"/>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
        <p:nvSpPr>
          <p:cNvPr id="8" name="Kuvan paikkamerkki 8">
            <a:extLst>
              <a:ext uri="{FF2B5EF4-FFF2-40B4-BE49-F238E27FC236}">
                <a16:creationId xmlns:a16="http://schemas.microsoft.com/office/drawing/2014/main" id="{B2961B63-BCE8-420E-B85A-9561A8D30056}"/>
              </a:ext>
            </a:extLst>
          </p:cNvPr>
          <p:cNvSpPr>
            <a:spLocks noGrp="1"/>
          </p:cNvSpPr>
          <p:nvPr>
            <p:ph type="pic" sz="quarter" idx="15" hasCustomPrompt="1"/>
          </p:nvPr>
        </p:nvSpPr>
        <p:spPr>
          <a:xfrm>
            <a:off x="4581947" y="2623062"/>
            <a:ext cx="4438800" cy="2397600"/>
          </a:xfrm>
        </p:spPr>
        <p:txBody>
          <a:bodyPr lIns="144000" tIns="126000" rIns="108000">
            <a:normAutofit/>
          </a:bodyPr>
          <a:lstStyle>
            <a:lvl1pPr marL="0" marR="0" indent="0" algn="l" defTabSz="457200" rtl="0" eaLnBrk="1" fontAlgn="auto" latinLnBrk="0" hangingPunct="1">
              <a:lnSpc>
                <a:spcPct val="100000"/>
              </a:lnSpc>
              <a:spcBef>
                <a:spcPts val="0"/>
              </a:spcBef>
              <a:spcAft>
                <a:spcPts val="1200"/>
              </a:spcAft>
              <a:buClrTx/>
              <a:buSzTx/>
              <a:buFont typeface="Arial"/>
              <a:buNone/>
              <a:tabLst/>
              <a:defRPr sz="900"/>
            </a:lvl1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Jos käytät </a:t>
            </a:r>
            <a:r>
              <a:rPr lang="fi-FI" err="1"/>
              <a:t>Kameleo</a:t>
            </a:r>
            <a:r>
              <a:rPr lang="fi-FI"/>
              <a:t>-järjestelmää, kuvakoko on 12,3 x 6,7 cm.</a:t>
            </a:r>
          </a:p>
        </p:txBody>
      </p:sp>
      <p:sp>
        <p:nvSpPr>
          <p:cNvPr id="12" name="Tekstin paikkamerkki 2">
            <a:extLst>
              <a:ext uri="{FF2B5EF4-FFF2-40B4-BE49-F238E27FC236}">
                <a16:creationId xmlns:a16="http://schemas.microsoft.com/office/drawing/2014/main" id="{E85BA919-9FE2-4B09-8654-3A39277A4559}"/>
              </a:ext>
            </a:extLst>
          </p:cNvPr>
          <p:cNvSpPr>
            <a:spLocks noGrp="1"/>
          </p:cNvSpPr>
          <p:nvPr>
            <p:ph type="body" sz="quarter" idx="19" hasCustomPrompt="1"/>
          </p:nvPr>
        </p:nvSpPr>
        <p:spPr>
          <a:xfrm>
            <a:off x="7868399" y="4727905"/>
            <a:ext cx="1075464" cy="219854"/>
          </a:xfrm>
          <a:solidFill>
            <a:schemeClr val="tx1"/>
          </a:solidFill>
        </p:spPr>
        <p:txBody>
          <a:bodyPr wrap="none" lIns="61200" tIns="54000" rIns="72000" bIns="54000" anchor="ctr" anchorCtr="0">
            <a:spAutoFit/>
          </a:bodyPr>
          <a:lstStyle>
            <a:lvl1pPr marL="0" indent="0" algn="r">
              <a:lnSpc>
                <a:spcPct val="90000"/>
              </a:lnSpc>
              <a:spcAft>
                <a:spcPts val="0"/>
              </a:spcAft>
              <a:buNone/>
              <a:defRPr sz="800">
                <a:solidFill>
                  <a:schemeClr val="bg1"/>
                </a:solidFill>
              </a:defRPr>
            </a:lvl1pPr>
          </a:lstStyle>
          <a:p>
            <a:pPr lvl="0"/>
            <a:r>
              <a:rPr lang="fi-FI"/>
              <a:t>Kuva: Kuvaajan nimi</a:t>
            </a:r>
          </a:p>
        </p:txBody>
      </p:sp>
    </p:spTree>
    <p:extLst>
      <p:ext uri="{BB962C8B-B14F-4D97-AF65-F5344CB8AC3E}">
        <p14:creationId xmlns:p14="http://schemas.microsoft.com/office/powerpoint/2010/main" val="125416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so kuva + kuvateksti väritaustalla">
    <p:spTree>
      <p:nvGrpSpPr>
        <p:cNvPr id="1" name=""/>
        <p:cNvGrpSpPr/>
        <p:nvPr/>
      </p:nvGrpSpPr>
      <p:grpSpPr>
        <a:xfrm>
          <a:off x="0" y="0"/>
          <a:ext cx="0" cy="0"/>
          <a:chOff x="0" y="0"/>
          <a:chExt cx="0" cy="0"/>
        </a:xfrm>
      </p:grpSpPr>
      <p:sp>
        <p:nvSpPr>
          <p:cNvPr id="7" name="Tekstin paikkamerkki 2">
            <a:extLst>
              <a:ext uri="{FF2B5EF4-FFF2-40B4-BE49-F238E27FC236}">
                <a16:creationId xmlns:a16="http://schemas.microsoft.com/office/drawing/2014/main" id="{5310E2D3-C2DC-45C6-BB68-45C753318F56}"/>
              </a:ext>
            </a:extLst>
          </p:cNvPr>
          <p:cNvSpPr>
            <a:spLocks noGrp="1"/>
          </p:cNvSpPr>
          <p:nvPr>
            <p:ph type="body" sz="quarter" idx="12" hasCustomPrompt="1"/>
          </p:nvPr>
        </p:nvSpPr>
        <p:spPr>
          <a:xfrm>
            <a:off x="1146412" y="4041508"/>
            <a:ext cx="7645164" cy="1101992"/>
          </a:xfrm>
          <a:noFill/>
        </p:spPr>
        <p:txBody>
          <a:bodyPr wrap="square" lIns="0" tIns="144000" rIns="0" bIns="144000" anchor="ctr" anchorCtr="0">
            <a:noAutofit/>
          </a:bodyPr>
          <a:lstStyle>
            <a:lvl1pPr marL="0" indent="0" algn="r">
              <a:lnSpc>
                <a:spcPct val="100000"/>
              </a:lnSpc>
              <a:spcAft>
                <a:spcPts val="0"/>
              </a:spcAft>
              <a:buFont typeface="Arial" panose="020B0604020202020204" pitchFamily="34" charset="0"/>
              <a:buNone/>
              <a:defRPr sz="1600" b="1">
                <a:solidFill>
                  <a:schemeClr val="bg1"/>
                </a:solidFill>
              </a:defRPr>
            </a:lvl1pPr>
            <a:lvl2pPr>
              <a:lnSpc>
                <a:spcPct val="90000"/>
              </a:lnSpc>
              <a:defRPr sz="1400">
                <a:solidFill>
                  <a:schemeClr val="bg1"/>
                </a:solidFill>
              </a:defRPr>
            </a:lvl2pPr>
            <a:lvl3pPr>
              <a:lnSpc>
                <a:spcPct val="90000"/>
              </a:lnSpc>
              <a:spcAft>
                <a:spcPts val="800"/>
              </a:spcAft>
              <a:defRPr sz="1100">
                <a:solidFill>
                  <a:schemeClr val="bg1"/>
                </a:solidFill>
              </a:defRPr>
            </a:lvl3pPr>
            <a:lvl4pPr>
              <a:lnSpc>
                <a:spcPct val="90000"/>
              </a:lnSpc>
              <a:spcAft>
                <a:spcPts val="800"/>
              </a:spcAft>
              <a:defRPr sz="1200">
                <a:solidFill>
                  <a:schemeClr val="bg1"/>
                </a:solidFill>
              </a:defRPr>
            </a:lvl4pPr>
            <a:lvl5pPr>
              <a:lnSpc>
                <a:spcPct val="90000"/>
              </a:lnSpc>
              <a:defRPr sz="1400">
                <a:solidFill>
                  <a:schemeClr val="bg1"/>
                </a:solidFill>
              </a:defRPr>
            </a:lvl5pPr>
          </a:lstStyle>
          <a:p>
            <a:pPr lvl="0"/>
            <a:r>
              <a:rPr lang="fi-FI"/>
              <a:t>Kuvateksti väritaustalla. </a:t>
            </a:r>
            <a:br>
              <a:rPr lang="fi-FI"/>
            </a:br>
            <a:r>
              <a:rPr lang="fi-FI"/>
              <a:t>Voit rajata kuvan korkeutta jos kuvateksti on pitkä. (Kuvan muotoilu &gt; Rajaa) </a:t>
            </a:r>
            <a:br>
              <a:rPr lang="fi-FI"/>
            </a:br>
            <a:r>
              <a:rPr lang="fi-FI"/>
              <a:t>Kuvatekstin oletuskorkeuteen mahtuu korkeintaan kolme riviä tekstiä.</a:t>
            </a:r>
          </a:p>
        </p:txBody>
      </p:sp>
      <p:sp>
        <p:nvSpPr>
          <p:cNvPr id="6" name="Kuvan paikkamerkki 2">
            <a:extLst>
              <a:ext uri="{FF2B5EF4-FFF2-40B4-BE49-F238E27FC236}">
                <a16:creationId xmlns:a16="http://schemas.microsoft.com/office/drawing/2014/main" id="{94FC3E8E-0DC2-45F2-96A6-E8B0DA7542AB}"/>
              </a:ext>
            </a:extLst>
          </p:cNvPr>
          <p:cNvSpPr>
            <a:spLocks noGrp="1"/>
          </p:cNvSpPr>
          <p:nvPr>
            <p:ph type="pic" sz="quarter" idx="13" hasCustomPrompt="1"/>
          </p:nvPr>
        </p:nvSpPr>
        <p:spPr>
          <a:xfrm>
            <a:off x="0" y="0"/>
            <a:ext cx="9144001" cy="4041508"/>
          </a:xfrm>
        </p:spPr>
        <p:txBody>
          <a:bodyPr lIns="252000" tIns="216000" rIns="252000" bIns="252000" anchor="t">
            <a:normAutofit/>
          </a:bodyPr>
          <a:lstStyle>
            <a:lvl1pPr marL="0" marR="0" indent="0" algn="l" defTabSz="457200" rtl="0" eaLnBrk="1" fontAlgn="auto" latinLnBrk="0" hangingPunct="1">
              <a:lnSpc>
                <a:spcPct val="114000"/>
              </a:lnSpc>
              <a:spcBef>
                <a:spcPts val="0"/>
              </a:spcBef>
              <a:spcAft>
                <a:spcPts val="0"/>
              </a:spcAft>
              <a:buClrTx/>
              <a:buSzTx/>
              <a:buFont typeface="Arial"/>
              <a:buNone/>
              <a:tabLst/>
              <a:defRPr sz="1100">
                <a:solidFill>
                  <a:schemeClr val="bg1"/>
                </a:solidFill>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fi-FI"/>
              <a:t>Klikkaa keskellä olevaa ikonia lisätäksesi kuvan. Kun vaihdat kuvan toiseen, poista ensin alkuperäinen kuva ja lisää uusi kuva jälleen ikonista. Näin diapohjan rajaustoiminto säilyy käytössä. Voit muuttaa kuvan rajausta valitsemalla kuva aktiiviseksi &gt; Muotoile-välilehti &gt; Rajaa. </a:t>
            </a:r>
            <a:br>
              <a:rPr lang="fi-FI"/>
            </a:br>
            <a:r>
              <a:rPr lang="fi-FI"/>
              <a:t/>
            </a:r>
            <a:br>
              <a:rPr lang="fi-FI"/>
            </a:br>
            <a:r>
              <a:rPr lang="fi-FI"/>
              <a:t>HUOM. Jos kokeilet useampaa kuin yhtä kuvavaihtoehtoa, diapohjaan määritetty lukujärjestys muuttuu. Tämä vaikuttaa </a:t>
            </a:r>
            <a:r>
              <a:rPr lang="fi-FI" b="0" i="0">
                <a:effectLst/>
                <a:latin typeface="Arial" panose="020B0604020202020204" pitchFamily="34" charset="0"/>
              </a:rPr>
              <a:t>ruudunlukijan käyttäjien mahdollisuuteen ymmärtää dian sisältöjä</a:t>
            </a:r>
            <a:r>
              <a:rPr lang="fi-FI"/>
              <a:t>. Palauta alkuperäinen lukujärjestys: 1. Valitse dia aktiiviseksi PowerPointin vasemman laidan esikatselukuvista. 2. Paina dian päällä hiiren oikealla &gt; Asettelu &gt; Valitse dialuettelosta uudelleen käyttöön dian alkuperäinen perustyyli. Perustyylin uudelleenvalinta päivittää dian lukujärjestyksen ja muotoilun vastaamaan alkuperäistä. </a:t>
            </a:r>
            <a:br>
              <a:rPr lang="fi-FI"/>
            </a:br>
            <a:r>
              <a:rPr lang="fi-FI"/>
              <a:t/>
            </a:r>
            <a:br>
              <a:rPr lang="fi-FI"/>
            </a:br>
            <a:r>
              <a:rPr lang="fi-FI"/>
              <a:t>Jos käytät </a:t>
            </a:r>
            <a:r>
              <a:rPr lang="fi-FI" err="1"/>
              <a:t>Kameleo</a:t>
            </a:r>
            <a:r>
              <a:rPr lang="fi-FI"/>
              <a:t>-järjestelmää, kuvakoko on 25,4 x 11,2 cm.</a:t>
            </a:r>
          </a:p>
        </p:txBody>
      </p:sp>
      <p:sp>
        <p:nvSpPr>
          <p:cNvPr id="9" name="Tekstin paikkamerkki 2">
            <a:extLst>
              <a:ext uri="{FF2B5EF4-FFF2-40B4-BE49-F238E27FC236}">
                <a16:creationId xmlns:a16="http://schemas.microsoft.com/office/drawing/2014/main" id="{73E1C6AB-D5BB-4613-9A4D-55DA83F18F93}"/>
              </a:ext>
            </a:extLst>
          </p:cNvPr>
          <p:cNvSpPr>
            <a:spLocks noGrp="1"/>
          </p:cNvSpPr>
          <p:nvPr>
            <p:ph type="body" sz="quarter" idx="17" hasCustomPrompt="1"/>
          </p:nvPr>
        </p:nvSpPr>
        <p:spPr>
          <a:xfrm>
            <a:off x="101117" y="3722502"/>
            <a:ext cx="1068194" cy="219854"/>
          </a:xfrm>
          <a:solidFill>
            <a:schemeClr val="tx1"/>
          </a:solidFill>
        </p:spPr>
        <p:txBody>
          <a:bodyPr wrap="none" lIns="72000" tIns="54000" rIns="61200" bIns="54000" anchor="ctr" anchorCtr="0">
            <a:spAutoFit/>
          </a:bodyPr>
          <a:lstStyle>
            <a:lvl1pPr marL="0" indent="0" algn="l">
              <a:lnSpc>
                <a:spcPct val="90000"/>
              </a:lnSpc>
              <a:spcAft>
                <a:spcPts val="0"/>
              </a:spcAft>
              <a:buNone/>
              <a:defRPr sz="800">
                <a:solidFill>
                  <a:schemeClr val="bg1"/>
                </a:solidFill>
              </a:defRPr>
            </a:lvl1pPr>
          </a:lstStyle>
          <a:p>
            <a:pPr lvl="0"/>
            <a:r>
              <a:rPr lang="fi-FI"/>
              <a:t>Kuva: Kuvaajan nimi</a:t>
            </a:r>
          </a:p>
        </p:txBody>
      </p:sp>
      <p:pic>
        <p:nvPicPr>
          <p:cNvPr id="10" name="Picture 6">
            <a:extLst>
              <a:ext uri="{FF2B5EF4-FFF2-40B4-BE49-F238E27FC236}">
                <a16:creationId xmlns:a16="http://schemas.microsoft.com/office/drawing/2014/main" id="{3B4F2E11-9F53-41EC-8132-C0115ACE503D}"/>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032"/>
          <a:stretch/>
        </p:blipFill>
        <p:spPr>
          <a:xfrm>
            <a:off x="270298" y="4253764"/>
            <a:ext cx="495821" cy="702681"/>
          </a:xfrm>
          <a:prstGeom prst="rect">
            <a:avLst/>
          </a:prstGeom>
        </p:spPr>
      </p:pic>
    </p:spTree>
    <p:extLst>
      <p:ext uri="{BB962C8B-B14F-4D97-AF65-F5344CB8AC3E}">
        <p14:creationId xmlns:p14="http://schemas.microsoft.com/office/powerpoint/2010/main" val="124492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3688" y="1379388"/>
            <a:ext cx="6733382" cy="304184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Placeholder 1"/>
          <p:cNvSpPr>
            <a:spLocks noGrp="1"/>
          </p:cNvSpPr>
          <p:nvPr>
            <p:ph type="title"/>
          </p:nvPr>
        </p:nvSpPr>
        <p:spPr>
          <a:xfrm>
            <a:off x="884910" y="386408"/>
            <a:ext cx="7412159" cy="741567"/>
          </a:xfrm>
          <a:prstGeom prst="rect">
            <a:avLst/>
          </a:prstGeom>
        </p:spPr>
        <p:txBody>
          <a:bodyPr vert="horz" wrap="square" lIns="0" tIns="0" rIns="0" bIns="0" rtlCol="0" anchor="b">
            <a:noAutofit/>
          </a:bodyPr>
          <a:lstStyle/>
          <a:p>
            <a:r>
              <a:rPr lang="fi-FI"/>
              <a:t>Muokkaa </a:t>
            </a:r>
            <a:r>
              <a:rPr lang="fi-FI" err="1"/>
              <a:t>ots</a:t>
            </a:r>
            <a:r>
              <a:rPr lang="fi-FI"/>
              <a:t>. </a:t>
            </a:r>
            <a:r>
              <a:rPr lang="fi-FI" err="1"/>
              <a:t>perustyyl</a:t>
            </a:r>
            <a:r>
              <a:rPr lang="fi-FI"/>
              <a:t>. </a:t>
            </a:r>
            <a:r>
              <a:rPr lang="fi-FI" err="1"/>
              <a:t>napsautt</a:t>
            </a:r>
            <a:r>
              <a:rPr lang="fi-FI"/>
              <a:t>.</a:t>
            </a:r>
            <a:endParaRPr lang="en-US"/>
          </a:p>
        </p:txBody>
      </p:sp>
    </p:spTree>
    <p:extLst>
      <p:ext uri="{BB962C8B-B14F-4D97-AF65-F5344CB8AC3E}">
        <p14:creationId xmlns:p14="http://schemas.microsoft.com/office/powerpoint/2010/main" val="2993035294"/>
      </p:ext>
    </p:extLst>
  </p:cSld>
  <p:clrMap bg1="lt1" tx1="dk1" bg2="lt2" tx2="dk2" accent1="accent1" accent2="accent2" accent3="accent3" accent4="accent4" accent5="accent5" accent6="accent6" hlink="hlink" folHlink="folHlink"/>
  <p:sldLayoutIdLst>
    <p:sldLayoutId id="2147483660" r:id="rId1"/>
    <p:sldLayoutId id="2147483712" r:id="rId2"/>
    <p:sldLayoutId id="2147483656" r:id="rId3"/>
    <p:sldLayoutId id="2147483706" r:id="rId4"/>
    <p:sldLayoutId id="2147483718" r:id="rId5"/>
    <p:sldLayoutId id="2147483710" r:id="rId6"/>
    <p:sldLayoutId id="2147483720" r:id="rId7"/>
    <p:sldLayoutId id="2147483709" r:id="rId8"/>
    <p:sldLayoutId id="2147483716" r:id="rId9"/>
    <p:sldLayoutId id="2147483691" r:id="rId10"/>
    <p:sldLayoutId id="2147483688" r:id="rId11"/>
    <p:sldLayoutId id="2147483721" r:id="rId12"/>
    <p:sldLayoutId id="2147483715" r:id="rId13"/>
  </p:sldLayoutIdLst>
  <p:txStyles>
    <p:titleStyle>
      <a:lvl1pPr algn="l" defTabSz="457200" rtl="0" eaLnBrk="1" latinLnBrk="0" hangingPunct="1">
        <a:lnSpc>
          <a:spcPts val="3300"/>
        </a:lnSpc>
        <a:spcBef>
          <a:spcPct val="0"/>
        </a:spcBef>
        <a:buNone/>
        <a:defRPr sz="3200" b="1" kern="1200">
          <a:solidFill>
            <a:schemeClr val="tx1"/>
          </a:solidFill>
          <a:latin typeface="Arial"/>
          <a:ea typeface="+mj-ea"/>
          <a:cs typeface="Arial"/>
        </a:defRPr>
      </a:lvl1pPr>
    </p:titleStyle>
    <p:bodyStyle>
      <a:lvl1pPr marL="177800" indent="-1778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mp4"/><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4.xml"/><Relationship Id="rId5" Type="http://schemas.openxmlformats.org/officeDocument/2006/relationships/slideLayout" Target="../slideLayouts/slideLayout6.xml"/><Relationship Id="rId10" Type="http://schemas.openxmlformats.org/officeDocument/2006/relationships/image" Target="../media/image20.jpeg"/><Relationship Id="rId4" Type="http://schemas.openxmlformats.org/officeDocument/2006/relationships/video" Target="../media/media3.mp4"/><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turku.fi/"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turku.fi/uutinen/koronasarjakuva" TargetMode="External"/><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HyMz00gmwT8" TargetMode="Externa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turku.fi/korona"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aineistopankki.turku.fi/SharedLinks.aspx?accesskey=72476407e3576ef378dbc9adcb3de6e7000c118cf8a490ad8d4353c458357d7c&amp;VaultGUID=AAFF46FC-E45D-421E-B472-AE2AB9A85036"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D3A68B-2169-4940-97C5-A10F00CDEB9F}"/>
              </a:ext>
            </a:extLst>
          </p:cNvPr>
          <p:cNvSpPr>
            <a:spLocks noGrp="1"/>
          </p:cNvSpPr>
          <p:nvPr>
            <p:ph type="ctrTitle"/>
          </p:nvPr>
        </p:nvSpPr>
        <p:spPr>
          <a:xfrm>
            <a:off x="733836" y="2123450"/>
            <a:ext cx="7733725" cy="1378901"/>
          </a:xfrm>
        </p:spPr>
        <p:txBody>
          <a:bodyPr/>
          <a:lstStyle/>
          <a:p>
            <a:r>
              <a:rPr lang="fi-FI"/>
              <a:t>Turun kaupungin koronamarkkinointi</a:t>
            </a:r>
          </a:p>
        </p:txBody>
      </p:sp>
      <p:sp>
        <p:nvSpPr>
          <p:cNvPr id="3" name="Alaotsikko 2">
            <a:extLst>
              <a:ext uri="{FF2B5EF4-FFF2-40B4-BE49-F238E27FC236}">
                <a16:creationId xmlns:a16="http://schemas.microsoft.com/office/drawing/2014/main" id="{EBB4AF93-CB7D-4D7E-B004-990FB059E389}"/>
              </a:ext>
            </a:extLst>
          </p:cNvPr>
          <p:cNvSpPr>
            <a:spLocks noGrp="1"/>
          </p:cNvSpPr>
          <p:nvPr>
            <p:ph type="subTitle" idx="1"/>
          </p:nvPr>
        </p:nvSpPr>
        <p:spPr>
          <a:xfrm>
            <a:off x="734510" y="3567736"/>
            <a:ext cx="7733052" cy="438811"/>
          </a:xfrm>
        </p:spPr>
        <p:txBody>
          <a:bodyPr/>
          <a:lstStyle/>
          <a:p>
            <a:r>
              <a:rPr lang="fi-FI"/>
              <a:t>Kuntamarkkinoinnin SM-kilpailun materiaalikooste</a:t>
            </a:r>
          </a:p>
        </p:txBody>
      </p:sp>
      <p:sp>
        <p:nvSpPr>
          <p:cNvPr id="4" name="Tekstin paikkamerkki 3">
            <a:extLst>
              <a:ext uri="{FF2B5EF4-FFF2-40B4-BE49-F238E27FC236}">
                <a16:creationId xmlns:a16="http://schemas.microsoft.com/office/drawing/2014/main" id="{B3C5D05A-648F-4BD0-9007-4EC4F55D2D48}"/>
              </a:ext>
            </a:extLst>
          </p:cNvPr>
          <p:cNvSpPr>
            <a:spLocks noGrp="1"/>
          </p:cNvSpPr>
          <p:nvPr>
            <p:ph type="body" sz="quarter" idx="10"/>
          </p:nvPr>
        </p:nvSpPr>
        <p:spPr/>
        <p:txBody>
          <a:bodyPr/>
          <a:lstStyle/>
          <a:p>
            <a:r>
              <a:rPr lang="fi-FI"/>
              <a:t>Kooste-esitys: Juha Elo ja Laura Sarlin 15.4.2021</a:t>
            </a:r>
          </a:p>
        </p:txBody>
      </p:sp>
    </p:spTree>
    <p:extLst>
      <p:ext uri="{BB962C8B-B14F-4D97-AF65-F5344CB8AC3E}">
        <p14:creationId xmlns:p14="http://schemas.microsoft.com/office/powerpoint/2010/main" val="3401100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900004"/>
            <a:ext cx="7824751" cy="3343492"/>
          </a:xfrm>
        </p:spPr>
        <p:txBody>
          <a:bodyPr/>
          <a:lstStyle/>
          <a:p>
            <a:r>
              <a:rPr lang="fi-FI"/>
              <a:t>Näytä että välität </a:t>
            </a:r>
            <a:br>
              <a:rPr lang="fi-FI"/>
            </a:br>
            <a:r>
              <a:rPr lang="fi-FI"/>
              <a:t>-maskikampanja</a:t>
            </a:r>
          </a:p>
        </p:txBody>
      </p:sp>
    </p:spTree>
    <p:extLst>
      <p:ext uri="{BB962C8B-B14F-4D97-AF65-F5344CB8AC3E}">
        <p14:creationId xmlns:p14="http://schemas.microsoft.com/office/powerpoint/2010/main" val="359117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chemeClr val="accent4"/>
          </a:solidFill>
        </p:spPr>
        <p:txBody>
          <a:bodyPr bIns="0" anchor="ctr" anchorCtr="0"/>
          <a:lstStyle/>
          <a:p>
            <a:pPr algn="ctr"/>
            <a:r>
              <a:rPr lang="fi-FI" sz="2200">
                <a:solidFill>
                  <a:schemeClr val="bg1"/>
                </a:solidFill>
              </a:rPr>
              <a:t>Näytä että välität </a:t>
            </a:r>
            <a:br>
              <a:rPr lang="fi-FI" sz="2200">
                <a:solidFill>
                  <a:schemeClr val="bg1"/>
                </a:solidFill>
              </a:rPr>
            </a:br>
            <a:r>
              <a:rPr lang="fi-FI" sz="2200">
                <a:solidFill>
                  <a:schemeClr val="bg1"/>
                </a:solidFill>
              </a:rPr>
              <a:t>-maskikampanjan </a:t>
            </a:r>
            <a:br>
              <a:rPr lang="fi-FI" sz="2200">
                <a:solidFill>
                  <a:schemeClr val="bg1"/>
                </a:solidFill>
              </a:rPr>
            </a:br>
            <a:r>
              <a:rPr lang="fi-FI" sz="2200">
                <a:solidFill>
                  <a:schemeClr val="bg1"/>
                </a:solidFill>
              </a:rPr>
              <a:t>materiaaleja</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buNone/>
            </a:pPr>
            <a:r>
              <a:rPr lang="fi-FI" sz="1300"/>
              <a:t>Maskisuositukset tulivat voimaan elokuussa 2020 ja reagoimme asiaan laajalla "Näytä että välität" -ulkomainos- ja somekampanjoinnilla. Myös ikoniset valokirjaimet Turun jokirannassa saivat pusuhuuliensa suojaksi maskin.</a:t>
            </a:r>
          </a:p>
        </p:txBody>
      </p:sp>
      <p:pic>
        <p:nvPicPr>
          <p:cNvPr id="2" name="TURUN-~1">
            <a:hlinkClick r:id="" action="ppaction://media"/>
            <a:extLst>
              <a:ext uri="{FF2B5EF4-FFF2-40B4-BE49-F238E27FC236}">
                <a16:creationId xmlns:a16="http://schemas.microsoft.com/office/drawing/2014/main" id="{3509296D-347A-4334-BFC5-65F11D4764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1313141"/>
            <a:ext cx="2155168" cy="3830358"/>
          </a:xfrm>
          <a:prstGeom prst="rect">
            <a:avLst/>
          </a:prstGeom>
        </p:spPr>
      </p:pic>
      <p:sp>
        <p:nvSpPr>
          <p:cNvPr id="11" name="Tekstin paikkamerkki 8">
            <a:extLst>
              <a:ext uri="{FF2B5EF4-FFF2-40B4-BE49-F238E27FC236}">
                <a16:creationId xmlns:a16="http://schemas.microsoft.com/office/drawing/2014/main" id="{F96D3B98-851F-4C5B-A113-0F4A17FEA0BC}"/>
              </a:ext>
            </a:extLst>
          </p:cNvPr>
          <p:cNvSpPr>
            <a:spLocks noGrp="1"/>
          </p:cNvSpPr>
          <p:nvPr>
            <p:ph type="body" sz="quarter" idx="17"/>
          </p:nvPr>
        </p:nvSpPr>
        <p:spPr>
          <a:xfrm>
            <a:off x="183853" y="1406102"/>
            <a:ext cx="1792230" cy="330654"/>
          </a:xfrm>
        </p:spPr>
        <p:txBody>
          <a:bodyPr lIns="0" rIns="0"/>
          <a:lstStyle/>
          <a:p>
            <a:pPr algn="ctr"/>
            <a:r>
              <a:rPr lang="fi-FI"/>
              <a:t>Ulkomainosnäytölle tehty animaatio.</a:t>
            </a:r>
            <a:br>
              <a:rPr lang="fi-FI"/>
            </a:br>
            <a:r>
              <a:rPr lang="fi-FI"/>
              <a:t>Käynnistä painamalla play.</a:t>
            </a:r>
          </a:p>
        </p:txBody>
      </p:sp>
      <p:pic>
        <p:nvPicPr>
          <p:cNvPr id="27" name="KäytäMaskia-gif">
            <a:hlinkClick r:id="" action="ppaction://media"/>
            <a:extLst>
              <a:ext uri="{FF2B5EF4-FFF2-40B4-BE49-F238E27FC236}">
                <a16:creationId xmlns:a16="http://schemas.microsoft.com/office/drawing/2014/main" id="{26850FE4-790C-4E20-A0E1-F90DF5D4AFE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a:stretch/>
        </p:blipFill>
        <p:spPr>
          <a:xfrm>
            <a:off x="2155169" y="1311809"/>
            <a:ext cx="3831692" cy="3831692"/>
          </a:xfrm>
          <a:prstGeom prst="rect">
            <a:avLst/>
          </a:prstGeom>
        </p:spPr>
      </p:pic>
      <p:sp>
        <p:nvSpPr>
          <p:cNvPr id="15" name="Tekstin paikkamerkki 8">
            <a:extLst>
              <a:ext uri="{FF2B5EF4-FFF2-40B4-BE49-F238E27FC236}">
                <a16:creationId xmlns:a16="http://schemas.microsoft.com/office/drawing/2014/main" id="{C38E3318-0619-4533-A993-CBB5E674A0C7}"/>
              </a:ext>
            </a:extLst>
          </p:cNvPr>
          <p:cNvSpPr txBox="1">
            <a:spLocks/>
          </p:cNvSpPr>
          <p:nvPr/>
        </p:nvSpPr>
        <p:spPr>
          <a:xfrm>
            <a:off x="3118538" y="4708896"/>
            <a:ext cx="1904953" cy="330654"/>
          </a:xfrm>
          <a:prstGeom prst="rect">
            <a:avLst/>
          </a:prstGeom>
          <a:solidFill>
            <a:schemeClr val="tx1"/>
          </a:solidFill>
        </p:spPr>
        <p:txBody>
          <a:bodyPr vert="horz" wrap="square" lIns="0" tIns="54000" rIns="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fi-FI"/>
              <a:t>Käytä maskia -animaatio somejakoon. </a:t>
            </a:r>
            <a:br>
              <a:rPr lang="fi-FI"/>
            </a:br>
            <a:r>
              <a:rPr lang="fi-FI"/>
              <a:t>Käynnistä painamalla play.</a:t>
            </a:r>
          </a:p>
        </p:txBody>
      </p:sp>
      <p:pic>
        <p:nvPicPr>
          <p:cNvPr id="6" name="Kuva 5">
            <a:extLst>
              <a:ext uri="{FF2B5EF4-FFF2-40B4-BE49-F238E27FC236}">
                <a16:creationId xmlns:a16="http://schemas.microsoft.com/office/drawing/2014/main" id="{75579B61-5034-4001-BE90-B97D0C35C792}"/>
              </a:ext>
              <a:ext uri="{C183D7F6-B498-43B3-948B-1728B52AA6E4}">
                <adec:decorative xmlns:adec="http://schemas.microsoft.com/office/drawing/2017/decorative" xmlns="" val="1"/>
              </a:ext>
            </a:extLst>
          </p:cNvPr>
          <p:cNvPicPr>
            <a:picLocks noChangeAspect="1"/>
          </p:cNvPicPr>
          <p:nvPr/>
        </p:nvPicPr>
        <p:blipFill rotWithShape="1">
          <a:blip r:embed="rId9"/>
          <a:srcRect l="6538" r="6540"/>
          <a:stretch/>
        </p:blipFill>
        <p:spPr>
          <a:xfrm>
            <a:off x="5950701" y="1311808"/>
            <a:ext cx="3199668" cy="1941190"/>
          </a:xfrm>
          <a:prstGeom prst="rect">
            <a:avLst/>
          </a:prstGeom>
        </p:spPr>
      </p:pic>
      <p:pic>
        <p:nvPicPr>
          <p:cNvPr id="13" name="Kuva 12">
            <a:extLst>
              <a:ext uri="{FF2B5EF4-FFF2-40B4-BE49-F238E27FC236}">
                <a16:creationId xmlns:a16="http://schemas.microsoft.com/office/drawing/2014/main" id="{88D7E289-74EE-4B59-AE3E-D5691F2F937B}"/>
              </a:ext>
              <a:ext uri="{C183D7F6-B498-43B3-948B-1728B52AA6E4}">
                <adec:decorative xmlns:adec="http://schemas.microsoft.com/office/drawing/2017/decorative" xmlns="" val="1"/>
              </a:ext>
            </a:extLst>
          </p:cNvPr>
          <p:cNvPicPr>
            <a:picLocks noChangeAspect="1"/>
          </p:cNvPicPr>
          <p:nvPr/>
        </p:nvPicPr>
        <p:blipFill rotWithShape="1">
          <a:blip r:embed="rId10"/>
          <a:srcRect l="9098" t="23482" r="28865" b="11353"/>
          <a:stretch/>
        </p:blipFill>
        <p:spPr>
          <a:xfrm>
            <a:off x="5950702" y="3252998"/>
            <a:ext cx="3199667" cy="1890502"/>
          </a:xfrm>
          <a:prstGeom prst="rect">
            <a:avLst/>
          </a:prstGeom>
        </p:spPr>
      </p:pic>
      <p:sp>
        <p:nvSpPr>
          <p:cNvPr id="12" name="Tekstin paikkamerkki 8">
            <a:extLst>
              <a:ext uri="{FF2B5EF4-FFF2-40B4-BE49-F238E27FC236}">
                <a16:creationId xmlns:a16="http://schemas.microsoft.com/office/drawing/2014/main" id="{B883A1E6-E57C-4107-BDAF-68B970C74D85}"/>
              </a:ext>
            </a:extLst>
          </p:cNvPr>
          <p:cNvSpPr txBox="1">
            <a:spLocks/>
          </p:cNvSpPr>
          <p:nvPr/>
        </p:nvSpPr>
        <p:spPr>
          <a:xfrm>
            <a:off x="6099581" y="4819696"/>
            <a:ext cx="2196387" cy="219854"/>
          </a:xfrm>
          <a:prstGeom prst="rect">
            <a:avLst/>
          </a:prstGeom>
          <a:solidFill>
            <a:schemeClr val="tx1"/>
          </a:solidFill>
        </p:spPr>
        <p:txBody>
          <a:bodyPr vert="horz" wrap="square" lIns="61200" tIns="54000" rIns="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i-FI"/>
              <a:t>Kiss My Turku -kirjaimille teetettiin oma maski.</a:t>
            </a:r>
          </a:p>
        </p:txBody>
      </p:sp>
    </p:spTree>
    <p:extLst>
      <p:ext uri="{BB962C8B-B14F-4D97-AF65-F5344CB8AC3E}">
        <p14:creationId xmlns:p14="http://schemas.microsoft.com/office/powerpoint/2010/main" val="130414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7"/>
                </p:tgtEl>
              </p:cMediaNode>
            </p:vide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900004"/>
            <a:ext cx="7824751" cy="3343492"/>
          </a:xfrm>
        </p:spPr>
        <p:txBody>
          <a:bodyPr/>
          <a:lstStyle/>
          <a:p>
            <a:r>
              <a:rPr lang="fi-FI"/>
              <a:t>Tietoa vieraskielisille ja maahanmuuttajille</a:t>
            </a:r>
          </a:p>
        </p:txBody>
      </p:sp>
    </p:spTree>
    <p:extLst>
      <p:ext uri="{BB962C8B-B14F-4D97-AF65-F5344CB8AC3E}">
        <p14:creationId xmlns:p14="http://schemas.microsoft.com/office/powerpoint/2010/main" val="831317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chemeClr val="accent1"/>
          </a:solidFill>
        </p:spPr>
        <p:txBody>
          <a:bodyPr bIns="0" anchor="ctr" anchorCtr="0"/>
          <a:lstStyle/>
          <a:p>
            <a:pPr algn="ctr"/>
            <a:r>
              <a:rPr lang="fi-FI" sz="2200">
                <a:solidFill>
                  <a:schemeClr val="bg1"/>
                </a:solidFill>
              </a:rPr>
              <a:t>Neuvontabotti Åbot</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spcAft>
                <a:spcPts val="400"/>
              </a:spcAft>
              <a:buNone/>
            </a:pPr>
            <a:r>
              <a:rPr lang="fi-FI" sz="1150"/>
              <a:t>Syyskuussa 2020 otettiin käyttöön koronabotti "Åbot". Se vastaa korona-aiheisiin kysymyksiin noin sadalla kielellä. Åbotille on ostettu Google-mainontaa lokakuusta lähtien ja tähän mennessä se on vastannut jo yli 40 000 kysymykseen. </a:t>
            </a:r>
          </a:p>
          <a:p>
            <a:pPr marL="0" indent="0">
              <a:buNone/>
            </a:pPr>
            <a:r>
              <a:rPr lang="fi-FI" sz="1150"/>
              <a:t>Åbottiin voi tutustua </a:t>
            </a:r>
            <a:r>
              <a:rPr lang="fi-FI" sz="1150" b="1">
                <a:hlinkClick r:id="rId3"/>
              </a:rPr>
              <a:t>Turun kaupungin verkkosivuilla</a:t>
            </a:r>
            <a:r>
              <a:rPr lang="fi-FI" sz="1150"/>
              <a:t>. Botti näkyy sivuston oikeassa alakulmassa.</a:t>
            </a:r>
          </a:p>
        </p:txBody>
      </p:sp>
      <p:pic>
        <p:nvPicPr>
          <p:cNvPr id="9" name="Kuva 8">
            <a:extLst>
              <a:ext uri="{FF2B5EF4-FFF2-40B4-BE49-F238E27FC236}">
                <a16:creationId xmlns:a16="http://schemas.microsoft.com/office/drawing/2014/main" id="{DE378D23-7ED0-4351-B96E-1C515A816418}"/>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0" y="1313138"/>
            <a:ext cx="6830291" cy="3842038"/>
          </a:xfrm>
          <a:prstGeom prst="rect">
            <a:avLst/>
          </a:prstGeom>
        </p:spPr>
      </p:pic>
      <p:pic>
        <p:nvPicPr>
          <p:cNvPr id="13" name="Kuva 12">
            <a:extLst>
              <a:ext uri="{FF2B5EF4-FFF2-40B4-BE49-F238E27FC236}">
                <a16:creationId xmlns:a16="http://schemas.microsoft.com/office/drawing/2014/main" id="{0F6C051D-1D35-493F-87F4-713146B8AE0B}"/>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6989421" y="1313138"/>
            <a:ext cx="2154579" cy="3830362"/>
          </a:xfrm>
          <a:prstGeom prst="rect">
            <a:avLst/>
          </a:prstGeom>
        </p:spPr>
      </p:pic>
    </p:spTree>
    <p:extLst>
      <p:ext uri="{BB962C8B-B14F-4D97-AF65-F5344CB8AC3E}">
        <p14:creationId xmlns:p14="http://schemas.microsoft.com/office/powerpoint/2010/main" val="1991031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chemeClr val="accent1"/>
          </a:solidFill>
        </p:spPr>
        <p:txBody>
          <a:bodyPr lIns="252000" rIns="0" bIns="0" anchor="ctr" anchorCtr="0"/>
          <a:lstStyle/>
          <a:p>
            <a:r>
              <a:rPr lang="fi-FI" sz="2200">
                <a:solidFill>
                  <a:schemeClr val="bg1"/>
                </a:solidFill>
              </a:rPr>
              <a:t>Ohjeistusta kohdistetusti vieraskielisille</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0" y="1313140"/>
            <a:ext cx="3406314" cy="3830359"/>
          </a:xfrm>
          <a:solidFill>
            <a:srgbClr val="E4E4E4"/>
          </a:solidFill>
        </p:spPr>
        <p:txBody>
          <a:bodyPr lIns="252000" tIns="180000" rIns="108000" bIns="108000" anchor="t" anchorCtr="0"/>
          <a:lstStyle/>
          <a:p>
            <a:pPr marL="0" indent="0">
              <a:buNone/>
            </a:pPr>
            <a:r>
              <a:rPr lang="fi-FI" sz="1400"/>
              <a:t>Turku on yksi Suomen kansainvälisimmistä kaupungeista. Turkulaiset edustavat noin 130 kansallisuutta, jotka puhuvat sataa </a:t>
            </a:r>
            <a:br>
              <a:rPr lang="fi-FI" sz="1400"/>
            </a:br>
            <a:r>
              <a:rPr lang="fi-FI" sz="1400"/>
              <a:t>eri kieltä.</a:t>
            </a:r>
          </a:p>
          <a:p>
            <a:pPr marL="0" indent="0">
              <a:buNone/>
            </a:pPr>
            <a:r>
              <a:rPr lang="fi-FI" sz="1400"/>
              <a:t>Åbot hallitsee ne kaikki, mutta somekanavissakin olemme </a:t>
            </a:r>
            <a:br>
              <a:rPr lang="fi-FI" sz="1400"/>
            </a:br>
            <a:r>
              <a:rPr lang="fi-FI" sz="1400"/>
              <a:t>viestineet ainakin 17 kielellä.</a:t>
            </a:r>
          </a:p>
        </p:txBody>
      </p:sp>
      <p:pic>
        <p:nvPicPr>
          <p:cNvPr id="15" name="Kuva 14">
            <a:extLst>
              <a:ext uri="{FF2B5EF4-FFF2-40B4-BE49-F238E27FC236}">
                <a16:creationId xmlns:a16="http://schemas.microsoft.com/office/drawing/2014/main" id="{F691B7E8-BBC1-450F-A376-E4466D23CD9E}"/>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3834936" y="136520"/>
            <a:ext cx="2379689" cy="2379689"/>
          </a:xfrm>
          <a:prstGeom prst="rect">
            <a:avLst/>
          </a:prstGeom>
        </p:spPr>
      </p:pic>
      <p:pic>
        <p:nvPicPr>
          <p:cNvPr id="17" name="Kuva 16">
            <a:extLst>
              <a:ext uri="{FF2B5EF4-FFF2-40B4-BE49-F238E27FC236}">
                <a16:creationId xmlns:a16="http://schemas.microsoft.com/office/drawing/2014/main" id="{CA5E532A-821C-4A43-9ACA-3EFFEFBE7078}"/>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6333247" y="136520"/>
            <a:ext cx="2379689" cy="2379689"/>
          </a:xfrm>
          <a:prstGeom prst="rect">
            <a:avLst/>
          </a:prstGeom>
        </p:spPr>
      </p:pic>
      <p:pic>
        <p:nvPicPr>
          <p:cNvPr id="3" name="Kuva 2">
            <a:extLst>
              <a:ext uri="{FF2B5EF4-FFF2-40B4-BE49-F238E27FC236}">
                <a16:creationId xmlns:a16="http://schemas.microsoft.com/office/drawing/2014/main" id="{6A70B9A1-78F6-42F9-9F59-FDEBF7957531}"/>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3834936" y="2633044"/>
            <a:ext cx="2379689" cy="2379689"/>
          </a:xfrm>
          <a:prstGeom prst="rect">
            <a:avLst/>
          </a:prstGeom>
        </p:spPr>
      </p:pic>
      <p:pic>
        <p:nvPicPr>
          <p:cNvPr id="7" name="Kuva 6">
            <a:extLst>
              <a:ext uri="{FF2B5EF4-FFF2-40B4-BE49-F238E27FC236}">
                <a16:creationId xmlns:a16="http://schemas.microsoft.com/office/drawing/2014/main" id="{8763BED8-3E52-4C79-AE4E-7771D27BBBA8}"/>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6323557" y="2633044"/>
            <a:ext cx="2379689" cy="2379689"/>
          </a:xfrm>
          <a:prstGeom prst="rect">
            <a:avLst/>
          </a:prstGeom>
        </p:spPr>
      </p:pic>
    </p:spTree>
    <p:extLst>
      <p:ext uri="{BB962C8B-B14F-4D97-AF65-F5344CB8AC3E}">
        <p14:creationId xmlns:p14="http://schemas.microsoft.com/office/powerpoint/2010/main" val="2098579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chemeClr val="accent1"/>
          </a:solidFill>
        </p:spPr>
        <p:txBody>
          <a:bodyPr bIns="0" anchor="ctr" anchorCtr="0"/>
          <a:lstStyle/>
          <a:p>
            <a:pPr algn="ctr"/>
            <a:r>
              <a:rPr lang="fi-FI" sz="2200">
                <a:solidFill>
                  <a:schemeClr val="bg1"/>
                </a:solidFill>
              </a:rPr>
              <a:t>Koronasarjakuva </a:t>
            </a:r>
            <a:br>
              <a:rPr lang="fi-FI" sz="2200">
                <a:solidFill>
                  <a:schemeClr val="bg1"/>
                </a:solidFill>
              </a:rPr>
            </a:br>
            <a:r>
              <a:rPr lang="fi-FI" sz="2200">
                <a:solidFill>
                  <a:schemeClr val="bg1"/>
                </a:solidFill>
              </a:rPr>
              <a:t>lapsille ja nuorille</a:t>
            </a:r>
            <a:br>
              <a:rPr lang="fi-FI" sz="2200">
                <a:solidFill>
                  <a:schemeClr val="bg1"/>
                </a:solidFill>
              </a:rPr>
            </a:br>
            <a:r>
              <a:rPr lang="fi-FI" sz="2200">
                <a:solidFill>
                  <a:schemeClr val="bg1"/>
                </a:solidFill>
              </a:rPr>
              <a:t>17 kielellä</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buNone/>
            </a:pPr>
            <a:r>
              <a:rPr lang="fi-FI" sz="1100" dirty="0"/>
              <a:t>Kahdeksansivuinen koululaisille suunnattu korona-aiheinen sarjakuva toteutettiin </a:t>
            </a:r>
            <a:br>
              <a:rPr lang="fi-FI" sz="1100" dirty="0"/>
            </a:br>
            <a:r>
              <a:rPr lang="fi-FI" sz="1100" b="1" dirty="0">
                <a:hlinkClick r:id="rId3"/>
              </a:rPr>
              <a:t>pdf-muotoisena</a:t>
            </a:r>
            <a:r>
              <a:rPr lang="fi-FI" sz="1100" dirty="0"/>
              <a:t> seuraavilla kielillä: albania, arabia, bosnia, dari, englanti, kiina, kurdi, persia, puola, romania, ruotsi, somalia, suomi, turkki, venäjä, vietnam ja viro. </a:t>
            </a:r>
          </a:p>
          <a:p>
            <a:pPr marL="0" indent="0">
              <a:buNone/>
            </a:pPr>
            <a:r>
              <a:rPr lang="fi-FI" sz="1100" dirty="0"/>
              <a:t>Lisäksi sarjakuvasta tehtiin kevyt spiikattu animaatio suomeksi ja arabiaksi.</a:t>
            </a:r>
            <a:br>
              <a:rPr lang="fi-FI" sz="1100" dirty="0"/>
            </a:br>
            <a:r>
              <a:rPr lang="fi-FI" sz="1100" b="1" u="sng" dirty="0">
                <a:solidFill>
                  <a:schemeClr val="tx2"/>
                </a:solidFill>
                <a:hlinkClick r:id="rId4"/>
              </a:rPr>
              <a:t>Katso sarjakuva suomeksi</a:t>
            </a:r>
            <a:r>
              <a:rPr lang="fi-FI" sz="1100" dirty="0"/>
              <a:t>.</a:t>
            </a:r>
          </a:p>
        </p:txBody>
      </p:sp>
      <p:pic>
        <p:nvPicPr>
          <p:cNvPr id="18" name="Kuva 17">
            <a:extLst>
              <a:ext uri="{FF2B5EF4-FFF2-40B4-BE49-F238E27FC236}">
                <a16:creationId xmlns:a16="http://schemas.microsoft.com/office/drawing/2014/main" id="{FBC1E00A-3902-484B-A99C-1FE1BE0FB60D}"/>
              </a:ext>
              <a:ext uri="{C183D7F6-B498-43B3-948B-1728B52AA6E4}">
                <adec:decorative xmlns:adec="http://schemas.microsoft.com/office/drawing/2017/decorative" xmlns="" val="1"/>
              </a:ext>
            </a:extLst>
          </p:cNvPr>
          <p:cNvPicPr>
            <a:picLocks noChangeAspect="1"/>
          </p:cNvPicPr>
          <p:nvPr/>
        </p:nvPicPr>
        <p:blipFill rotWithShape="1">
          <a:blip r:embed="rId5"/>
          <a:srcRect t="1790" r="2141" b="8843"/>
          <a:stretch/>
        </p:blipFill>
        <p:spPr>
          <a:xfrm>
            <a:off x="99447" y="1569128"/>
            <a:ext cx="1715090" cy="3317735"/>
          </a:xfrm>
          <a:prstGeom prst="rect">
            <a:avLst/>
          </a:prstGeom>
          <a:ln w="3175">
            <a:solidFill>
              <a:schemeClr val="tx1"/>
            </a:solidFill>
          </a:ln>
        </p:spPr>
      </p:pic>
      <p:pic>
        <p:nvPicPr>
          <p:cNvPr id="19" name="Kuva 18">
            <a:extLst>
              <a:ext uri="{FF2B5EF4-FFF2-40B4-BE49-F238E27FC236}">
                <a16:creationId xmlns:a16="http://schemas.microsoft.com/office/drawing/2014/main" id="{7D72E50C-5B70-4424-8E07-DBF6EF78E746}"/>
              </a:ext>
              <a:ext uri="{C183D7F6-B498-43B3-948B-1728B52AA6E4}">
                <adec:decorative xmlns:adec="http://schemas.microsoft.com/office/drawing/2017/decorative" xmlns="" val="1"/>
              </a:ext>
            </a:extLst>
          </p:cNvPr>
          <p:cNvPicPr>
            <a:picLocks noChangeAspect="1"/>
          </p:cNvPicPr>
          <p:nvPr/>
        </p:nvPicPr>
        <p:blipFill rotWithShape="1">
          <a:blip r:embed="rId6"/>
          <a:srcRect t="-361" r="1271" b="9037"/>
          <a:stretch/>
        </p:blipFill>
        <p:spPr>
          <a:xfrm>
            <a:off x="1905514" y="1569128"/>
            <a:ext cx="1712947" cy="3317735"/>
          </a:xfrm>
          <a:prstGeom prst="rect">
            <a:avLst/>
          </a:prstGeom>
          <a:ln w="3175">
            <a:solidFill>
              <a:schemeClr val="tx1"/>
            </a:solidFill>
          </a:ln>
        </p:spPr>
      </p:pic>
      <p:pic>
        <p:nvPicPr>
          <p:cNvPr id="21" name="Kuva 20">
            <a:extLst>
              <a:ext uri="{FF2B5EF4-FFF2-40B4-BE49-F238E27FC236}">
                <a16:creationId xmlns:a16="http://schemas.microsoft.com/office/drawing/2014/main" id="{4120B524-F08A-4D03-9E30-E3B21C59C0BE}"/>
              </a:ext>
              <a:ext uri="{C183D7F6-B498-43B3-948B-1728B52AA6E4}">
                <adec:decorative xmlns:adec="http://schemas.microsoft.com/office/drawing/2017/decorative" xmlns="" val="1"/>
              </a:ext>
            </a:extLst>
          </p:cNvPr>
          <p:cNvPicPr>
            <a:picLocks noChangeAspect="1"/>
          </p:cNvPicPr>
          <p:nvPr/>
        </p:nvPicPr>
        <p:blipFill rotWithShape="1">
          <a:blip r:embed="rId7"/>
          <a:srcRect l="1499" t="1034" b="9013"/>
          <a:stretch/>
        </p:blipFill>
        <p:spPr>
          <a:xfrm>
            <a:off x="3709438" y="1569128"/>
            <a:ext cx="1725124" cy="3317735"/>
          </a:xfrm>
          <a:prstGeom prst="rect">
            <a:avLst/>
          </a:prstGeom>
          <a:ln w="3175">
            <a:solidFill>
              <a:schemeClr val="tx1"/>
            </a:solidFill>
          </a:ln>
        </p:spPr>
      </p:pic>
      <p:pic>
        <p:nvPicPr>
          <p:cNvPr id="23" name="Kuva 22">
            <a:extLst>
              <a:ext uri="{FF2B5EF4-FFF2-40B4-BE49-F238E27FC236}">
                <a16:creationId xmlns:a16="http://schemas.microsoft.com/office/drawing/2014/main" id="{8E79026D-A5BA-4296-9201-A967D1924DD2}"/>
              </a:ext>
              <a:ext uri="{C183D7F6-B498-43B3-948B-1728B52AA6E4}">
                <adec:decorative xmlns:adec="http://schemas.microsoft.com/office/drawing/2017/decorative" xmlns="" val="1"/>
              </a:ext>
            </a:extLst>
          </p:cNvPr>
          <p:cNvPicPr>
            <a:picLocks noChangeAspect="1"/>
          </p:cNvPicPr>
          <p:nvPr/>
        </p:nvPicPr>
        <p:blipFill rotWithShape="1">
          <a:blip r:embed="rId8"/>
          <a:srcRect t="-361" b="9037"/>
          <a:stretch/>
        </p:blipFill>
        <p:spPr>
          <a:xfrm>
            <a:off x="5525539" y="1569128"/>
            <a:ext cx="1712946" cy="3317735"/>
          </a:xfrm>
          <a:prstGeom prst="rect">
            <a:avLst/>
          </a:prstGeom>
          <a:ln w="3175">
            <a:solidFill>
              <a:schemeClr val="tx1"/>
            </a:solidFill>
          </a:ln>
        </p:spPr>
      </p:pic>
      <p:pic>
        <p:nvPicPr>
          <p:cNvPr id="25" name="Kuva 24">
            <a:extLst>
              <a:ext uri="{FF2B5EF4-FFF2-40B4-BE49-F238E27FC236}">
                <a16:creationId xmlns:a16="http://schemas.microsoft.com/office/drawing/2014/main" id="{4F596263-6937-464B-8377-513C06C214D4}"/>
              </a:ext>
              <a:ext uri="{C183D7F6-B498-43B3-948B-1728B52AA6E4}">
                <adec:decorative xmlns:adec="http://schemas.microsoft.com/office/drawing/2017/decorative" xmlns="" val="1"/>
              </a:ext>
            </a:extLst>
          </p:cNvPr>
          <p:cNvPicPr>
            <a:picLocks noChangeAspect="1"/>
          </p:cNvPicPr>
          <p:nvPr/>
        </p:nvPicPr>
        <p:blipFill rotWithShape="1">
          <a:blip r:embed="rId9"/>
          <a:srcRect b="9346"/>
          <a:stretch/>
        </p:blipFill>
        <p:spPr>
          <a:xfrm>
            <a:off x="7329463" y="1569128"/>
            <a:ext cx="1714505" cy="3304645"/>
          </a:xfrm>
          <a:prstGeom prst="rect">
            <a:avLst/>
          </a:prstGeom>
          <a:ln w="3175">
            <a:solidFill>
              <a:schemeClr val="tx1"/>
            </a:solidFill>
          </a:ln>
        </p:spPr>
      </p:pic>
    </p:spTree>
    <p:extLst>
      <p:ext uri="{BB962C8B-B14F-4D97-AF65-F5344CB8AC3E}">
        <p14:creationId xmlns:p14="http://schemas.microsoft.com/office/powerpoint/2010/main" val="3966378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900004"/>
            <a:ext cx="7824751" cy="3343492"/>
          </a:xfrm>
        </p:spPr>
        <p:txBody>
          <a:bodyPr/>
          <a:lstStyle/>
          <a:p>
            <a:r>
              <a:rPr lang="fi-FI"/>
              <a:t>2021 kampanjat ja tsemppaus jatkuivat…</a:t>
            </a:r>
          </a:p>
        </p:txBody>
      </p:sp>
    </p:spTree>
    <p:extLst>
      <p:ext uri="{BB962C8B-B14F-4D97-AF65-F5344CB8AC3E}">
        <p14:creationId xmlns:p14="http://schemas.microsoft.com/office/powerpoint/2010/main" val="518779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900004"/>
            <a:ext cx="7824751" cy="3343492"/>
          </a:xfrm>
        </p:spPr>
        <p:txBody>
          <a:bodyPr/>
          <a:lstStyle/>
          <a:p>
            <a:r>
              <a:rPr lang="fi-FI"/>
              <a:t>Näytä että välität.</a:t>
            </a:r>
            <a:br>
              <a:rPr lang="fi-FI"/>
            </a:br>
            <a:r>
              <a:rPr lang="fi-FI"/>
              <a:t>Ota rokotus.</a:t>
            </a:r>
          </a:p>
        </p:txBody>
      </p:sp>
    </p:spTree>
    <p:extLst>
      <p:ext uri="{BB962C8B-B14F-4D97-AF65-F5344CB8AC3E}">
        <p14:creationId xmlns:p14="http://schemas.microsoft.com/office/powerpoint/2010/main" val="3517703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chemeClr val="accent1"/>
          </a:solidFill>
        </p:spPr>
        <p:txBody>
          <a:bodyPr bIns="0" anchor="ctr" anchorCtr="0"/>
          <a:lstStyle/>
          <a:p>
            <a:pPr algn="ctr"/>
            <a:r>
              <a:rPr lang="fi-FI" sz="2200">
                <a:solidFill>
                  <a:schemeClr val="bg1"/>
                </a:solidFill>
              </a:rPr>
              <a:t>Rokotus-kampanjan materiaaleja</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buNone/>
            </a:pPr>
            <a:r>
              <a:rPr lang="fi-FI" sz="1300"/>
              <a:t>Vuoden vaihtuessa alkoivat koronarokotukset – ja niiden vastustaminen. Kannustamme turkulaisia ottamaan rokotuksen ja varaamaan</a:t>
            </a:r>
            <a:br>
              <a:rPr lang="fi-FI" sz="1300"/>
            </a:br>
            <a:r>
              <a:rPr lang="fi-FI" sz="1300"/>
              <a:t>rokotusajan. Piikkipelkoa vähennetään käyttämällä kuvituksena sydänlaastaria.</a:t>
            </a:r>
          </a:p>
        </p:txBody>
      </p:sp>
      <p:pic>
        <p:nvPicPr>
          <p:cNvPr id="8" name="Kuva 7">
            <a:extLst>
              <a:ext uri="{FF2B5EF4-FFF2-40B4-BE49-F238E27FC236}">
                <a16:creationId xmlns:a16="http://schemas.microsoft.com/office/drawing/2014/main" id="{A5D1AE80-5C4A-4ED5-A707-96671A125C90}"/>
              </a:ext>
              <a:ext uri="{C183D7F6-B498-43B3-948B-1728B52AA6E4}">
                <adec:decorative xmlns:adec="http://schemas.microsoft.com/office/drawing/2017/decorative" xmlns="" val="1"/>
              </a:ext>
            </a:extLst>
          </p:cNvPr>
          <p:cNvPicPr>
            <a:picLocks noChangeAspect="1"/>
          </p:cNvPicPr>
          <p:nvPr/>
        </p:nvPicPr>
        <p:blipFill rotWithShape="1">
          <a:blip r:embed="rId3"/>
          <a:srcRect l="19855" t="15341" b="1557"/>
          <a:stretch/>
        </p:blipFill>
        <p:spPr>
          <a:xfrm>
            <a:off x="70091" y="1395330"/>
            <a:ext cx="1994281" cy="3672000"/>
          </a:xfrm>
          <a:prstGeom prst="rect">
            <a:avLst/>
          </a:prstGeom>
        </p:spPr>
      </p:pic>
      <p:sp>
        <p:nvSpPr>
          <p:cNvPr id="11" name="Tekstin paikkamerkki 8">
            <a:extLst>
              <a:ext uri="{FF2B5EF4-FFF2-40B4-BE49-F238E27FC236}">
                <a16:creationId xmlns:a16="http://schemas.microsoft.com/office/drawing/2014/main" id="{F96D3B98-851F-4C5B-A113-0F4A17FEA0BC}"/>
              </a:ext>
            </a:extLst>
          </p:cNvPr>
          <p:cNvSpPr>
            <a:spLocks noGrp="1"/>
          </p:cNvSpPr>
          <p:nvPr>
            <p:ph type="body" sz="quarter" idx="17"/>
          </p:nvPr>
        </p:nvSpPr>
        <p:spPr>
          <a:xfrm>
            <a:off x="144625" y="4648186"/>
            <a:ext cx="1354386" cy="330654"/>
          </a:xfrm>
        </p:spPr>
        <p:txBody>
          <a:bodyPr/>
          <a:lstStyle/>
          <a:p>
            <a:pPr algn="l"/>
            <a:r>
              <a:rPr lang="fi-FI"/>
              <a:t>Jumbobanneri </a:t>
            </a:r>
            <a:br>
              <a:rPr lang="fi-FI"/>
            </a:br>
            <a:r>
              <a:rPr lang="fi-FI"/>
              <a:t>Turun Messukeskuksessa.</a:t>
            </a:r>
          </a:p>
        </p:txBody>
      </p:sp>
      <p:grpSp>
        <p:nvGrpSpPr>
          <p:cNvPr id="6" name="Ryhmä 5">
            <a:extLst>
              <a:ext uri="{FF2B5EF4-FFF2-40B4-BE49-F238E27FC236}">
                <a16:creationId xmlns:a16="http://schemas.microsoft.com/office/drawing/2014/main" id="{B8E89506-7D2D-489E-9ED6-923D18371221}"/>
              </a:ext>
              <a:ext uri="{C183D7F6-B498-43B3-948B-1728B52AA6E4}">
                <adec:decorative xmlns:adec="http://schemas.microsoft.com/office/drawing/2017/decorative" xmlns="" val="1"/>
              </a:ext>
            </a:extLst>
          </p:cNvPr>
          <p:cNvGrpSpPr/>
          <p:nvPr/>
        </p:nvGrpSpPr>
        <p:grpSpPr>
          <a:xfrm>
            <a:off x="2196060" y="1395330"/>
            <a:ext cx="1468063" cy="1468063"/>
            <a:chOff x="1938251" y="1402704"/>
            <a:chExt cx="1468063" cy="1468063"/>
          </a:xfrm>
        </p:grpSpPr>
        <p:pic>
          <p:nvPicPr>
            <p:cNvPr id="22" name="Kuva 21">
              <a:extLst>
                <a:ext uri="{FF2B5EF4-FFF2-40B4-BE49-F238E27FC236}">
                  <a16:creationId xmlns:a16="http://schemas.microsoft.com/office/drawing/2014/main" id="{7792D1DA-7BFF-4DC3-8C46-98DDFE007B2D}"/>
                </a:ext>
              </a:extLst>
            </p:cNvPr>
            <p:cNvPicPr>
              <a:picLocks noChangeAspect="1"/>
            </p:cNvPicPr>
            <p:nvPr/>
          </p:nvPicPr>
          <p:blipFill rotWithShape="1">
            <a:blip r:embed="rId4"/>
            <a:srcRect l="12578" r="23964"/>
            <a:stretch/>
          </p:blipFill>
          <p:spPr>
            <a:xfrm>
              <a:off x="2064372" y="1537857"/>
              <a:ext cx="1268764" cy="1332910"/>
            </a:xfrm>
            <a:prstGeom prst="rect">
              <a:avLst/>
            </a:prstGeom>
          </p:spPr>
        </p:pic>
        <p:pic>
          <p:nvPicPr>
            <p:cNvPr id="14" name="Kuva 13">
              <a:extLst>
                <a:ext uri="{FF2B5EF4-FFF2-40B4-BE49-F238E27FC236}">
                  <a16:creationId xmlns:a16="http://schemas.microsoft.com/office/drawing/2014/main" id="{245FB170-5AD0-47FA-8822-3649E380BEAE}"/>
                </a:ext>
              </a:extLst>
            </p:cNvPr>
            <p:cNvPicPr>
              <a:picLocks noChangeAspect="1"/>
            </p:cNvPicPr>
            <p:nvPr/>
          </p:nvPicPr>
          <p:blipFill>
            <a:blip r:embed="rId5"/>
            <a:srcRect/>
            <a:stretch/>
          </p:blipFill>
          <p:spPr>
            <a:xfrm>
              <a:off x="1938251" y="1402704"/>
              <a:ext cx="1468063" cy="1468063"/>
            </a:xfrm>
            <a:prstGeom prst="rect">
              <a:avLst/>
            </a:prstGeom>
          </p:spPr>
        </p:pic>
      </p:grpSp>
      <p:sp>
        <p:nvSpPr>
          <p:cNvPr id="16" name="Tekstin paikkamerkki 8">
            <a:extLst>
              <a:ext uri="{FF2B5EF4-FFF2-40B4-BE49-F238E27FC236}">
                <a16:creationId xmlns:a16="http://schemas.microsoft.com/office/drawing/2014/main" id="{42F91D17-9C2E-4165-A4DC-4C57408841EE}"/>
              </a:ext>
            </a:extLst>
          </p:cNvPr>
          <p:cNvSpPr txBox="1">
            <a:spLocks/>
          </p:cNvSpPr>
          <p:nvPr/>
        </p:nvSpPr>
        <p:spPr>
          <a:xfrm rot="16200000">
            <a:off x="3247083" y="2172869"/>
            <a:ext cx="1161194" cy="219854"/>
          </a:xfrm>
          <a:prstGeom prst="rect">
            <a:avLst/>
          </a:prstGeom>
          <a:solidFill>
            <a:schemeClr val="tx1"/>
          </a:solidFill>
        </p:spPr>
        <p:txBody>
          <a:bodyPr vert="horz" wrap="square" lIns="61200" tIns="54000" rIns="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i-FI"/>
              <a:t>Facebook-profiilikehys</a:t>
            </a:r>
          </a:p>
        </p:txBody>
      </p:sp>
      <p:pic>
        <p:nvPicPr>
          <p:cNvPr id="2" name="Kuva 1">
            <a:extLst>
              <a:ext uri="{FF2B5EF4-FFF2-40B4-BE49-F238E27FC236}">
                <a16:creationId xmlns:a16="http://schemas.microsoft.com/office/drawing/2014/main" id="{1CCCBD9D-57F9-4652-B7C0-A5EFD20F8917}"/>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2196060" y="2914815"/>
            <a:ext cx="1468063" cy="2152515"/>
          </a:xfrm>
          <a:prstGeom prst="rect">
            <a:avLst/>
          </a:prstGeom>
        </p:spPr>
      </p:pic>
      <p:sp>
        <p:nvSpPr>
          <p:cNvPr id="18" name="Tekstin paikkamerkki 8">
            <a:extLst>
              <a:ext uri="{FF2B5EF4-FFF2-40B4-BE49-F238E27FC236}">
                <a16:creationId xmlns:a16="http://schemas.microsoft.com/office/drawing/2014/main" id="{ECD5BB58-9CB9-4AC5-A892-869C385F3400}"/>
              </a:ext>
            </a:extLst>
          </p:cNvPr>
          <p:cNvSpPr txBox="1">
            <a:spLocks/>
          </p:cNvSpPr>
          <p:nvPr/>
        </p:nvSpPr>
        <p:spPr>
          <a:xfrm rot="16200000">
            <a:off x="3403035" y="4532757"/>
            <a:ext cx="849291" cy="219854"/>
          </a:xfrm>
          <a:prstGeom prst="rect">
            <a:avLst/>
          </a:prstGeom>
          <a:solidFill>
            <a:schemeClr val="tx1"/>
          </a:solidFill>
        </p:spPr>
        <p:txBody>
          <a:bodyPr vert="horz" wrap="square" lIns="61200" tIns="54000" rIns="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i-FI"/>
              <a:t>Abribus-mainos</a:t>
            </a:r>
          </a:p>
        </p:txBody>
      </p:sp>
      <p:pic>
        <p:nvPicPr>
          <p:cNvPr id="13" name="Kuva 12">
            <a:extLst>
              <a:ext uri="{FF2B5EF4-FFF2-40B4-BE49-F238E27FC236}">
                <a16:creationId xmlns:a16="http://schemas.microsoft.com/office/drawing/2014/main" id="{A41121C6-7C78-4B8D-8EE0-9C2FB6B67429}"/>
              </a:ext>
              <a:ext uri="{C183D7F6-B498-43B3-948B-1728B52AA6E4}">
                <adec:decorative xmlns:adec="http://schemas.microsoft.com/office/drawing/2017/decorative" xmlns="" val="1"/>
              </a:ext>
            </a:extLst>
          </p:cNvPr>
          <p:cNvPicPr>
            <a:picLocks noChangeAspect="1"/>
          </p:cNvPicPr>
          <p:nvPr/>
        </p:nvPicPr>
        <p:blipFill>
          <a:blip r:embed="rId7"/>
          <a:stretch>
            <a:fillRect/>
          </a:stretch>
        </p:blipFill>
        <p:spPr>
          <a:xfrm>
            <a:off x="4077929" y="1664051"/>
            <a:ext cx="4998911" cy="3403277"/>
          </a:xfrm>
          <a:prstGeom prst="rect">
            <a:avLst/>
          </a:prstGeom>
          <a:effectLst/>
        </p:spPr>
      </p:pic>
      <p:sp>
        <p:nvSpPr>
          <p:cNvPr id="15" name="Tekstin paikkamerkki 8">
            <a:extLst>
              <a:ext uri="{FF2B5EF4-FFF2-40B4-BE49-F238E27FC236}">
                <a16:creationId xmlns:a16="http://schemas.microsoft.com/office/drawing/2014/main" id="{1A7F3303-2752-4BF5-83A7-F4BA2B166371}"/>
              </a:ext>
            </a:extLst>
          </p:cNvPr>
          <p:cNvSpPr txBox="1">
            <a:spLocks/>
          </p:cNvSpPr>
          <p:nvPr/>
        </p:nvSpPr>
        <p:spPr>
          <a:xfrm>
            <a:off x="4077929" y="1394111"/>
            <a:ext cx="2052000" cy="219854"/>
          </a:xfrm>
          <a:prstGeom prst="rect">
            <a:avLst/>
          </a:prstGeom>
          <a:solidFill>
            <a:schemeClr val="tx1"/>
          </a:solidFill>
        </p:spPr>
        <p:txBody>
          <a:bodyPr vert="horz" wrap="square" lIns="61200" tIns="54000" rIns="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i-FI"/>
              <a:t>Viikoittainen lehtimainos Turun Sanomissa.</a:t>
            </a:r>
          </a:p>
        </p:txBody>
      </p:sp>
    </p:spTree>
    <p:extLst>
      <p:ext uri="{BB962C8B-B14F-4D97-AF65-F5344CB8AC3E}">
        <p14:creationId xmlns:p14="http://schemas.microsoft.com/office/powerpoint/2010/main" val="2555361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1327708"/>
            <a:ext cx="7824751" cy="2071796"/>
          </a:xfrm>
        </p:spPr>
        <p:txBody>
          <a:bodyPr/>
          <a:lstStyle/>
          <a:p>
            <a:r>
              <a:rPr lang="fi-FI"/>
              <a:t>Voitamme tämän yhdessä.</a:t>
            </a:r>
          </a:p>
        </p:txBody>
      </p:sp>
      <p:sp>
        <p:nvSpPr>
          <p:cNvPr id="3" name="Tekstiruutu 2">
            <a:extLst>
              <a:ext uri="{FF2B5EF4-FFF2-40B4-BE49-F238E27FC236}">
                <a16:creationId xmlns:a16="http://schemas.microsoft.com/office/drawing/2014/main" id="{77499543-C1DF-4875-9910-B06068A00D31}"/>
              </a:ext>
            </a:extLst>
          </p:cNvPr>
          <p:cNvSpPr txBox="1"/>
          <p:nvPr/>
        </p:nvSpPr>
        <p:spPr>
          <a:xfrm>
            <a:off x="2256503" y="3229898"/>
            <a:ext cx="4630994" cy="584775"/>
          </a:xfrm>
          <a:prstGeom prst="rect">
            <a:avLst/>
          </a:prstGeom>
          <a:noFill/>
        </p:spPr>
        <p:txBody>
          <a:bodyPr wrap="square" rtlCol="0">
            <a:spAutoFit/>
          </a:bodyPr>
          <a:lstStyle/>
          <a:p>
            <a:pPr algn="ctr"/>
            <a:r>
              <a:rPr lang="fi-FI" sz="3200" b="1">
                <a:solidFill>
                  <a:prstClr val="white"/>
                </a:solidFill>
                <a:ea typeface="+mj-ea"/>
                <a:cs typeface="Arial"/>
              </a:rPr>
              <a:t>Tsemppikampanja</a:t>
            </a:r>
            <a:endParaRPr lang="fi-FI"/>
          </a:p>
        </p:txBody>
      </p:sp>
    </p:spTree>
    <p:extLst>
      <p:ext uri="{BB962C8B-B14F-4D97-AF65-F5344CB8AC3E}">
        <p14:creationId xmlns:p14="http://schemas.microsoft.com/office/powerpoint/2010/main" val="2954217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a:xfrm>
            <a:off x="678318" y="653677"/>
            <a:ext cx="7826318" cy="536498"/>
          </a:xfrm>
        </p:spPr>
        <p:txBody>
          <a:bodyPr/>
          <a:lstStyle/>
          <a:p>
            <a:r>
              <a:rPr lang="fi-FI" sz="4400">
                <a:solidFill>
                  <a:schemeClr val="accent1"/>
                </a:solidFill>
              </a:rPr>
              <a:t>Johdanto</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a:xfrm>
            <a:off x="678317" y="1351946"/>
            <a:ext cx="7726095" cy="3163414"/>
          </a:xfrm>
        </p:spPr>
        <p:txBody>
          <a:bodyPr vert="horz" lIns="0" tIns="45720" rIns="0" bIns="45720" rtlCol="0" anchor="t">
            <a:noAutofit/>
          </a:bodyPr>
          <a:lstStyle/>
          <a:p>
            <a:pPr marL="179070" indent="-179070"/>
            <a:r>
              <a:rPr lang="fi-FI" sz="1500"/>
              <a:t>Koronapandemia alkoi vaikuttaa turkulaisten elämään maaliskuussa 2020. Toimistotyöntekijöiden etätyöt alkoivat, ylioppilaskirjoitusten aikataulu muuttui, </a:t>
            </a:r>
            <a:br>
              <a:rPr lang="fi-FI" sz="1500"/>
            </a:br>
            <a:r>
              <a:rPr lang="fi-FI" sz="1500"/>
              <a:t>Turun kaupunginteatteri perui kaikki esityksensä, kirjastot ja museot suljettiin, koulut siirtyivät etäopetukseen, vanhuksia ei saanut tavata. Rajoitukset koskivat jokaista, ikään ja etnisyyteen katsomatta.</a:t>
            </a:r>
          </a:p>
          <a:p>
            <a:pPr marL="179070" indent="-179070"/>
            <a:r>
              <a:rPr lang="fi-FI" sz="1500"/>
              <a:t>Turun kaupunki otti alusta alkaen aktiivisen otteen palveluidensa muutosten viestimisessä ja markkinoinnissa. Verkkosivut turku.fi/korona perustettiin, koronainfoja striimattiin kaupunkilaisille ja henkilökunnalle ja lehti-ilmoituksia tehtiin viikoittain. Kanavina käytettiin myös sosiaalista mediaa, ulkomainontaa, radiota ja painomateriaaleja. Tiedotteita on reilun vuoden aikana lähetetty monta sataa. </a:t>
            </a:r>
            <a:br>
              <a:rPr lang="fi-FI" sz="1500"/>
            </a:br>
            <a:r>
              <a:rPr lang="fi-FI" sz="1500"/>
              <a:t>Ja sama rumba jatkuu edelleen, joskin uusin rokotuksiin liittyvin lisämaustein.</a:t>
            </a:r>
          </a:p>
        </p:txBody>
      </p:sp>
    </p:spTree>
    <p:extLst>
      <p:ext uri="{BB962C8B-B14F-4D97-AF65-F5344CB8AC3E}">
        <p14:creationId xmlns:p14="http://schemas.microsoft.com/office/powerpoint/2010/main" val="2238479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1" y="1"/>
            <a:ext cx="5573651" cy="1234364"/>
          </a:xfrm>
          <a:solidFill>
            <a:schemeClr val="accent4"/>
          </a:solidFill>
        </p:spPr>
        <p:txBody>
          <a:bodyPr bIns="0" anchor="ctr" anchorCtr="0"/>
          <a:lstStyle/>
          <a:p>
            <a:pPr algn="ctr"/>
            <a:r>
              <a:rPr lang="fi-FI" sz="2200">
                <a:solidFill>
                  <a:schemeClr val="bg1"/>
                </a:solidFill>
              </a:rPr>
              <a:t>Voitamme tämän yhdessä</a:t>
            </a:r>
            <a:br>
              <a:rPr lang="fi-FI" sz="2200">
                <a:solidFill>
                  <a:schemeClr val="bg1"/>
                </a:solidFill>
              </a:rPr>
            </a:br>
            <a:r>
              <a:rPr lang="fi-FI" sz="2200">
                <a:solidFill>
                  <a:schemeClr val="bg1"/>
                </a:solidFill>
              </a:rPr>
              <a:t>-tsemppikampanjan materiaaleja</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1" y="1313139"/>
            <a:ext cx="1671596" cy="3830361"/>
          </a:xfrm>
          <a:solidFill>
            <a:srgbClr val="E4E4E4"/>
          </a:solidFill>
        </p:spPr>
        <p:txBody>
          <a:bodyPr lIns="144000" tIns="108000" rIns="72000" bIns="108000" anchor="ctr" anchorCtr="0"/>
          <a:lstStyle/>
          <a:p>
            <a:pPr marL="0" indent="0">
              <a:spcAft>
                <a:spcPts val="800"/>
              </a:spcAft>
              <a:buNone/>
            </a:pPr>
            <a:r>
              <a:rPr lang="fi-FI" sz="1150"/>
              <a:t>Alkuvuodesta 2021 </a:t>
            </a:r>
            <a:br>
              <a:rPr lang="fi-FI" sz="1150"/>
            </a:br>
            <a:r>
              <a:rPr lang="fi-FI" sz="1150"/>
              <a:t>oli koronaväsymys jo silminnähtävää.</a:t>
            </a:r>
          </a:p>
          <a:p>
            <a:pPr marL="0" indent="0">
              <a:spcAft>
                <a:spcPts val="800"/>
              </a:spcAft>
              <a:buNone/>
            </a:pPr>
            <a:r>
              <a:rPr lang="fi-FI" sz="1150"/>
              <a:t>Tällä kampanjalla haluamme kannustaa turkulaisia jaksamaan vielä kevään yli – koronatunnelin päässä on jo valoa.</a:t>
            </a:r>
          </a:p>
          <a:p>
            <a:pPr marL="0" indent="0">
              <a:spcAft>
                <a:spcPts val="800"/>
              </a:spcAft>
              <a:buNone/>
            </a:pPr>
            <a:r>
              <a:rPr lang="fi-FI" sz="1150"/>
              <a:t>Mukana kuvissa on kaupungin omia työntekijöitä ja pari tunnetumpaakin kasvoa. </a:t>
            </a:r>
          </a:p>
          <a:p>
            <a:pPr marL="0" indent="0">
              <a:spcAft>
                <a:spcPts val="800"/>
              </a:spcAft>
              <a:buNone/>
            </a:pPr>
            <a:r>
              <a:rPr lang="fi-FI" sz="1150"/>
              <a:t>Ja sydän tietysti myös.</a:t>
            </a:r>
          </a:p>
        </p:txBody>
      </p:sp>
      <p:pic>
        <p:nvPicPr>
          <p:cNvPr id="3" name="Voitamme_yhdessä_kampanja 2048x2048px 10s_2021">
            <a:hlinkClick r:id="" action="ppaction://media"/>
            <a:extLst>
              <a:ext uri="{FF2B5EF4-FFF2-40B4-BE49-F238E27FC236}">
                <a16:creationId xmlns:a16="http://schemas.microsoft.com/office/drawing/2014/main" id="{DBC1A09B-59E2-4447-9235-3AD440457D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5706" y="1313140"/>
            <a:ext cx="3830359" cy="3830359"/>
          </a:xfrm>
          <a:prstGeom prst="rect">
            <a:avLst/>
          </a:prstGeom>
        </p:spPr>
      </p:pic>
      <p:sp>
        <p:nvSpPr>
          <p:cNvPr id="11" name="Tekstin paikkamerkki 8">
            <a:extLst>
              <a:ext uri="{FF2B5EF4-FFF2-40B4-BE49-F238E27FC236}">
                <a16:creationId xmlns:a16="http://schemas.microsoft.com/office/drawing/2014/main" id="{F96D3B98-851F-4C5B-A113-0F4A17FEA0BC}"/>
              </a:ext>
            </a:extLst>
          </p:cNvPr>
          <p:cNvSpPr>
            <a:spLocks noGrp="1"/>
          </p:cNvSpPr>
          <p:nvPr>
            <p:ph type="body" sz="quarter" idx="17"/>
          </p:nvPr>
        </p:nvSpPr>
        <p:spPr>
          <a:xfrm>
            <a:off x="1819013" y="4734070"/>
            <a:ext cx="1389196" cy="330654"/>
          </a:xfrm>
        </p:spPr>
        <p:txBody>
          <a:bodyPr lIns="72000" rIns="0"/>
          <a:lstStyle/>
          <a:p>
            <a:pPr algn="l"/>
            <a:r>
              <a:rPr lang="fi-FI"/>
              <a:t>10 s mainosvideo.</a:t>
            </a:r>
            <a:br>
              <a:rPr lang="fi-FI"/>
            </a:br>
            <a:r>
              <a:rPr lang="fi-FI"/>
              <a:t>Käynnistä painamalla play.</a:t>
            </a:r>
          </a:p>
        </p:txBody>
      </p:sp>
      <p:pic>
        <p:nvPicPr>
          <p:cNvPr id="7" name="Kuva 6">
            <a:extLst>
              <a:ext uri="{FF2B5EF4-FFF2-40B4-BE49-F238E27FC236}">
                <a16:creationId xmlns:a16="http://schemas.microsoft.com/office/drawing/2014/main" id="{81545427-8AA2-43AE-AC38-A0007793920F}"/>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5647762" y="-1799"/>
            <a:ext cx="3496238" cy="5145299"/>
          </a:xfrm>
          <a:prstGeom prst="rect">
            <a:avLst/>
          </a:prstGeom>
        </p:spPr>
      </p:pic>
      <p:sp>
        <p:nvSpPr>
          <p:cNvPr id="12" name="Tekstin paikkamerkki 8">
            <a:extLst>
              <a:ext uri="{FF2B5EF4-FFF2-40B4-BE49-F238E27FC236}">
                <a16:creationId xmlns:a16="http://schemas.microsoft.com/office/drawing/2014/main" id="{B883A1E6-E57C-4107-BDAF-68B970C74D85}"/>
              </a:ext>
            </a:extLst>
          </p:cNvPr>
          <p:cNvSpPr txBox="1">
            <a:spLocks/>
          </p:cNvSpPr>
          <p:nvPr/>
        </p:nvSpPr>
        <p:spPr>
          <a:xfrm>
            <a:off x="5751713" y="101867"/>
            <a:ext cx="877688" cy="219854"/>
          </a:xfrm>
          <a:prstGeom prst="rect">
            <a:avLst/>
          </a:prstGeom>
          <a:solidFill>
            <a:schemeClr val="tx1"/>
          </a:solidFill>
        </p:spPr>
        <p:txBody>
          <a:bodyPr vert="horz" wrap="square" lIns="61200" tIns="54000" rIns="7200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i-FI"/>
              <a:t>Abribus-mainos.</a:t>
            </a:r>
          </a:p>
        </p:txBody>
      </p:sp>
    </p:spTree>
    <p:extLst>
      <p:ext uri="{BB962C8B-B14F-4D97-AF65-F5344CB8AC3E}">
        <p14:creationId xmlns:p14="http://schemas.microsoft.com/office/powerpoint/2010/main" val="29528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8AB48E-9D68-4407-839E-1409BDAF5708}"/>
              </a:ext>
            </a:extLst>
          </p:cNvPr>
          <p:cNvSpPr>
            <a:spLocks noGrp="1"/>
          </p:cNvSpPr>
          <p:nvPr>
            <p:ph type="ctrTitle"/>
          </p:nvPr>
        </p:nvSpPr>
        <p:spPr>
          <a:xfrm>
            <a:off x="1" y="2715401"/>
            <a:ext cx="5642308" cy="1152161"/>
          </a:xfrm>
        </p:spPr>
        <p:txBody>
          <a:bodyPr/>
          <a:lstStyle/>
          <a:p>
            <a:r>
              <a:rPr lang="fi-FI" sz="6600"/>
              <a:t>Kiitos!</a:t>
            </a:r>
          </a:p>
        </p:txBody>
      </p:sp>
      <p:sp>
        <p:nvSpPr>
          <p:cNvPr id="6" name="Tekstiruutu 5">
            <a:extLst>
              <a:ext uri="{FF2B5EF4-FFF2-40B4-BE49-F238E27FC236}">
                <a16:creationId xmlns:a16="http://schemas.microsoft.com/office/drawing/2014/main" id="{D2DAD3FC-3AFD-4FAB-8779-1C02B3A1D67C}"/>
              </a:ext>
            </a:extLst>
          </p:cNvPr>
          <p:cNvSpPr txBox="1"/>
          <p:nvPr/>
        </p:nvSpPr>
        <p:spPr>
          <a:xfrm>
            <a:off x="1586040" y="4082705"/>
            <a:ext cx="2451886" cy="755372"/>
          </a:xfrm>
          <a:prstGeom prst="rect">
            <a:avLst/>
          </a:prstGeom>
          <a:solidFill>
            <a:srgbClr val="E4E4E4"/>
          </a:solidFill>
        </p:spPr>
        <p:txBody>
          <a:bodyPr rot="0" spcFirstLastPara="0" vertOverflow="overflow" horzOverflow="overflow" vert="horz" wrap="square" lIns="144000" tIns="108000" rIns="91440" bIns="108000" numCol="1" spcCol="0" rtlCol="0" fromWordArt="0" anchor="t" anchorCtr="0" forceAA="0" compatLnSpc="1">
            <a:prstTxWarp prst="textNoShape">
              <a:avLst/>
            </a:prstTxWarp>
            <a:spAutoFit/>
          </a:bodyPr>
          <a:lstStyle/>
          <a:p>
            <a:pPr>
              <a:lnSpc>
                <a:spcPct val="114000"/>
              </a:lnSpc>
            </a:pPr>
            <a:r>
              <a:rPr lang="fi-FI" sz="1050" b="1"/>
              <a:t>Lisätiedot:</a:t>
            </a:r>
            <a:r>
              <a:rPr lang="fi-FI" sz="1050" b="1">
                <a:ea typeface="+mn-lt"/>
                <a:cs typeface="+mn-lt"/>
              </a:rPr>
              <a:t> </a:t>
            </a:r>
            <a:r>
              <a:rPr lang="fi-FI" sz="1050">
                <a:ea typeface="+mn-lt"/>
                <a:cs typeface="+mn-lt"/>
              </a:rPr>
              <a:t/>
            </a:r>
            <a:br>
              <a:rPr lang="fi-FI" sz="1050">
                <a:ea typeface="+mn-lt"/>
                <a:cs typeface="+mn-lt"/>
              </a:rPr>
            </a:br>
            <a:r>
              <a:rPr lang="fi-FI" sz="1050">
                <a:ea typeface="+mn-lt"/>
                <a:cs typeface="+mn-lt"/>
              </a:rPr>
              <a:t>Juha Elo, markkinointipäällikkö </a:t>
            </a:r>
            <a:endParaRPr lang="fi-FI" sz="1050"/>
          </a:p>
          <a:p>
            <a:pPr>
              <a:lnSpc>
                <a:spcPct val="114000"/>
              </a:lnSpc>
            </a:pPr>
            <a:r>
              <a:rPr lang="fi-FI" sz="1050">
                <a:ea typeface="+mn-lt"/>
                <a:cs typeface="+mn-lt"/>
              </a:rPr>
              <a:t>050 559 0641, juha.elo@turku.fi </a:t>
            </a:r>
            <a:endParaRPr lang="fi-FI" sz="1050"/>
          </a:p>
        </p:txBody>
      </p:sp>
      <p:sp>
        <p:nvSpPr>
          <p:cNvPr id="5" name="Otsikko 3">
            <a:extLst>
              <a:ext uri="{FF2B5EF4-FFF2-40B4-BE49-F238E27FC236}">
                <a16:creationId xmlns:a16="http://schemas.microsoft.com/office/drawing/2014/main" id="{ADF43D02-1F3B-48B5-9AC3-63BF11CA7DDB}"/>
              </a:ext>
            </a:extLst>
          </p:cNvPr>
          <p:cNvSpPr txBox="1">
            <a:spLocks/>
          </p:cNvSpPr>
          <p:nvPr/>
        </p:nvSpPr>
        <p:spPr>
          <a:xfrm>
            <a:off x="3713017" y="253538"/>
            <a:ext cx="1929291" cy="847898"/>
          </a:xfrm>
          <a:prstGeom prst="rect">
            <a:avLst/>
          </a:prstGeom>
          <a:solidFill>
            <a:schemeClr val="tx1"/>
          </a:solidFill>
        </p:spPr>
        <p:txBody>
          <a:bodyPr vert="horz" wrap="square" lIns="72000" tIns="144000" rIns="180000" bIns="144000" rtlCol="0" anchor="ctr" anchorCtr="0">
            <a:noAutofit/>
          </a:bodyPr>
          <a:lstStyle>
            <a:lvl1pPr algn="ctr" defTabSz="457200" rtl="0" eaLnBrk="1" latinLnBrk="0" hangingPunct="1">
              <a:lnSpc>
                <a:spcPct val="90000"/>
              </a:lnSpc>
              <a:spcBef>
                <a:spcPct val="0"/>
              </a:spcBef>
              <a:buNone/>
              <a:defRPr sz="6000" b="1" kern="1200">
                <a:solidFill>
                  <a:schemeClr val="bg1"/>
                </a:solidFill>
                <a:latin typeface="Arial"/>
                <a:ea typeface="+mj-ea"/>
                <a:cs typeface="Arial"/>
              </a:defRPr>
            </a:lvl1pPr>
          </a:lstStyle>
          <a:p>
            <a:pPr algn="r">
              <a:lnSpc>
                <a:spcPct val="100000"/>
              </a:lnSpc>
            </a:pPr>
            <a:r>
              <a:rPr lang="fi-FI" sz="1400"/>
              <a:t>Kokonaisuuden</a:t>
            </a:r>
          </a:p>
          <a:p>
            <a:pPr algn="r">
              <a:lnSpc>
                <a:spcPct val="100000"/>
              </a:lnSpc>
            </a:pPr>
            <a:r>
              <a:rPr lang="fi-FI" sz="2200"/>
              <a:t>TYÖRYHMÄ</a:t>
            </a:r>
          </a:p>
        </p:txBody>
      </p:sp>
      <p:sp>
        <p:nvSpPr>
          <p:cNvPr id="4" name="Tekstiruutu 3">
            <a:extLst>
              <a:ext uri="{FF2B5EF4-FFF2-40B4-BE49-F238E27FC236}">
                <a16:creationId xmlns:a16="http://schemas.microsoft.com/office/drawing/2014/main" id="{C087551A-FAE5-400F-A577-EC7F4C78B657}"/>
              </a:ext>
            </a:extLst>
          </p:cNvPr>
          <p:cNvSpPr txBox="1"/>
          <p:nvPr/>
        </p:nvSpPr>
        <p:spPr>
          <a:xfrm>
            <a:off x="5642309" y="1"/>
            <a:ext cx="3501692" cy="5143499"/>
          </a:xfrm>
          <a:prstGeom prst="rect">
            <a:avLst/>
          </a:prstGeom>
          <a:solidFill>
            <a:srgbClr val="E4E4E4"/>
          </a:solidFill>
        </p:spPr>
        <p:txBody>
          <a:bodyPr wrap="square" lIns="216000" tIns="72000" rIns="72000" bIns="108000" rtlCol="0" anchor="ctr" anchorCtr="0">
            <a:noAutofit/>
          </a:bodyPr>
          <a:lstStyle/>
          <a:p>
            <a:pPr>
              <a:lnSpc>
                <a:spcPct val="114000"/>
              </a:lnSpc>
            </a:pPr>
            <a:r>
              <a:rPr lang="fi-FI" sz="1000" b="1">
                <a:ea typeface="+mj-ea"/>
                <a:cs typeface="Arial"/>
              </a:rPr>
              <a:t>Viestinnän ja markkinoinnin johtotiimi</a:t>
            </a:r>
          </a:p>
          <a:p>
            <a:pPr>
              <a:lnSpc>
                <a:spcPct val="114000"/>
              </a:lnSpc>
            </a:pPr>
            <a:r>
              <a:rPr lang="fi-FI" sz="1000">
                <a:ea typeface="+mj-ea"/>
                <a:cs typeface="Arial"/>
              </a:rPr>
              <a:t>Saara Malila</a:t>
            </a:r>
          </a:p>
          <a:p>
            <a:pPr>
              <a:lnSpc>
                <a:spcPct val="114000"/>
              </a:lnSpc>
            </a:pPr>
            <a:r>
              <a:rPr lang="fi-FI" sz="1000">
                <a:ea typeface="+mj-ea"/>
                <a:cs typeface="Arial"/>
              </a:rPr>
              <a:t>Juha Elo</a:t>
            </a:r>
          </a:p>
          <a:p>
            <a:pPr>
              <a:lnSpc>
                <a:spcPct val="114000"/>
              </a:lnSpc>
            </a:pPr>
            <a:r>
              <a:rPr lang="fi-FI" sz="1000">
                <a:ea typeface="+mj-ea"/>
                <a:cs typeface="Arial"/>
              </a:rPr>
              <a:t>Katja Heinämäki</a:t>
            </a:r>
          </a:p>
          <a:p>
            <a:pPr>
              <a:lnSpc>
                <a:spcPct val="114000"/>
              </a:lnSpc>
            </a:pPr>
            <a:r>
              <a:rPr lang="fi-FI" sz="1000">
                <a:ea typeface="+mj-ea"/>
                <a:cs typeface="Arial"/>
              </a:rPr>
              <a:t>Samu Valleala</a:t>
            </a:r>
          </a:p>
          <a:p>
            <a:pPr>
              <a:lnSpc>
                <a:spcPct val="114000"/>
              </a:lnSpc>
            </a:pPr>
            <a:r>
              <a:rPr lang="fi-FI" sz="1000">
                <a:ea typeface="+mj-ea"/>
                <a:cs typeface="Arial"/>
              </a:rPr>
              <a:t>Satu Hatakka</a:t>
            </a:r>
          </a:p>
          <a:p>
            <a:pPr>
              <a:lnSpc>
                <a:spcPct val="114000"/>
              </a:lnSpc>
            </a:pPr>
            <a:r>
              <a:rPr lang="fi-FI" sz="1000">
                <a:ea typeface="+mj-ea"/>
                <a:cs typeface="Arial"/>
              </a:rPr>
              <a:t>Kirsi Storckovius</a:t>
            </a:r>
          </a:p>
          <a:p>
            <a:pPr>
              <a:lnSpc>
                <a:spcPct val="114000"/>
              </a:lnSpc>
            </a:pPr>
            <a:r>
              <a:rPr lang="fi-FI" sz="1000">
                <a:ea typeface="+mj-ea"/>
                <a:cs typeface="Arial"/>
              </a:rPr>
              <a:t>Seppo Kemppainen</a:t>
            </a:r>
          </a:p>
          <a:p>
            <a:pPr>
              <a:lnSpc>
                <a:spcPct val="114000"/>
              </a:lnSpc>
            </a:pPr>
            <a:endParaRPr lang="fi-FI" sz="1000">
              <a:ea typeface="+mj-ea"/>
              <a:cs typeface="Arial"/>
            </a:endParaRPr>
          </a:p>
          <a:p>
            <a:pPr>
              <a:lnSpc>
                <a:spcPct val="114000"/>
              </a:lnSpc>
            </a:pPr>
            <a:r>
              <a:rPr lang="fi-FI" sz="1000" b="1">
                <a:ea typeface="+mj-ea"/>
                <a:cs typeface="Arial"/>
              </a:rPr>
              <a:t>Graafiset suunnittelijat</a:t>
            </a:r>
          </a:p>
          <a:p>
            <a:pPr>
              <a:lnSpc>
                <a:spcPct val="114000"/>
              </a:lnSpc>
            </a:pPr>
            <a:r>
              <a:rPr lang="fi-FI" sz="1000">
                <a:ea typeface="+mj-ea"/>
                <a:cs typeface="Arial"/>
              </a:rPr>
              <a:t>Laura Sarlin</a:t>
            </a:r>
          </a:p>
          <a:p>
            <a:pPr>
              <a:lnSpc>
                <a:spcPct val="114000"/>
              </a:lnSpc>
            </a:pPr>
            <a:r>
              <a:rPr lang="fi-FI" sz="1000">
                <a:ea typeface="+mj-ea"/>
                <a:cs typeface="Arial"/>
              </a:rPr>
              <a:t>Iida Parkkinen</a:t>
            </a:r>
          </a:p>
          <a:p>
            <a:pPr>
              <a:lnSpc>
                <a:spcPct val="114000"/>
              </a:lnSpc>
            </a:pPr>
            <a:r>
              <a:rPr lang="fi-FI" sz="1000">
                <a:ea typeface="+mj-ea"/>
                <a:cs typeface="Arial"/>
              </a:rPr>
              <a:t>Jenni Sormunen</a:t>
            </a:r>
          </a:p>
          <a:p>
            <a:pPr>
              <a:lnSpc>
                <a:spcPct val="114000"/>
              </a:lnSpc>
            </a:pPr>
            <a:r>
              <a:rPr lang="fi-FI" sz="1000">
                <a:ea typeface="+mj-ea"/>
                <a:cs typeface="Arial"/>
              </a:rPr>
              <a:t>Viphada Sjöberg</a:t>
            </a:r>
          </a:p>
          <a:p>
            <a:pPr>
              <a:lnSpc>
                <a:spcPct val="114000"/>
              </a:lnSpc>
            </a:pPr>
            <a:endParaRPr lang="fi-FI" sz="1000">
              <a:ea typeface="+mj-ea"/>
              <a:cs typeface="Arial"/>
            </a:endParaRPr>
          </a:p>
          <a:p>
            <a:pPr>
              <a:lnSpc>
                <a:spcPct val="114000"/>
              </a:lnSpc>
            </a:pPr>
            <a:r>
              <a:rPr lang="fi-FI" sz="1000" b="1">
                <a:ea typeface="+mj-ea"/>
                <a:cs typeface="Arial"/>
              </a:rPr>
              <a:t>Viestinnän ja markkinoinnin asiantuntijat</a:t>
            </a:r>
          </a:p>
          <a:p>
            <a:pPr>
              <a:lnSpc>
                <a:spcPct val="114000"/>
              </a:lnSpc>
            </a:pPr>
            <a:r>
              <a:rPr lang="fi-FI" sz="1000">
                <a:ea typeface="+mj-ea"/>
                <a:cs typeface="Arial"/>
              </a:rPr>
              <a:t>Tiia Laakso</a:t>
            </a:r>
          </a:p>
          <a:p>
            <a:pPr>
              <a:lnSpc>
                <a:spcPct val="114000"/>
              </a:lnSpc>
            </a:pPr>
            <a:r>
              <a:rPr lang="fi-FI" sz="1000">
                <a:ea typeface="+mj-ea"/>
                <a:cs typeface="Arial"/>
              </a:rPr>
              <a:t>Outi Santonen</a:t>
            </a:r>
          </a:p>
          <a:p>
            <a:pPr>
              <a:lnSpc>
                <a:spcPct val="114000"/>
              </a:lnSpc>
            </a:pPr>
            <a:r>
              <a:rPr lang="fi-FI" sz="1000">
                <a:ea typeface="+mj-ea"/>
                <a:cs typeface="Arial"/>
              </a:rPr>
              <a:t>Marika Lehto</a:t>
            </a:r>
          </a:p>
          <a:p>
            <a:pPr>
              <a:lnSpc>
                <a:spcPct val="114000"/>
              </a:lnSpc>
            </a:pPr>
            <a:r>
              <a:rPr lang="fi-FI" sz="1000">
                <a:ea typeface="+mj-ea"/>
                <a:cs typeface="Arial"/>
              </a:rPr>
              <a:t>Päivi Autere</a:t>
            </a:r>
          </a:p>
          <a:p>
            <a:pPr>
              <a:lnSpc>
                <a:spcPct val="114000"/>
              </a:lnSpc>
            </a:pPr>
            <a:r>
              <a:rPr lang="fi-FI" sz="1000">
                <a:ea typeface="+mj-ea"/>
                <a:cs typeface="Arial"/>
              </a:rPr>
              <a:t>Annika Kujanpää</a:t>
            </a:r>
          </a:p>
          <a:p>
            <a:pPr>
              <a:lnSpc>
                <a:spcPct val="114000"/>
              </a:lnSpc>
            </a:pPr>
            <a:r>
              <a:rPr lang="fi-FI" sz="1000">
                <a:ea typeface="+mj-ea"/>
                <a:cs typeface="Arial"/>
              </a:rPr>
              <a:t>Emilia Koivumäki</a:t>
            </a:r>
          </a:p>
          <a:p>
            <a:pPr>
              <a:lnSpc>
                <a:spcPct val="114000"/>
              </a:lnSpc>
            </a:pPr>
            <a:r>
              <a:rPr lang="fi-FI" sz="1000">
                <a:ea typeface="+mj-ea"/>
                <a:cs typeface="Arial"/>
              </a:rPr>
              <a:t>Sinikka Martinez</a:t>
            </a:r>
          </a:p>
          <a:p>
            <a:pPr>
              <a:lnSpc>
                <a:spcPct val="114000"/>
              </a:lnSpc>
            </a:pPr>
            <a:endParaRPr lang="fi-FI" sz="1000">
              <a:cs typeface="Arial"/>
            </a:endParaRPr>
          </a:p>
          <a:p>
            <a:pPr>
              <a:lnSpc>
                <a:spcPct val="114000"/>
              </a:lnSpc>
            </a:pPr>
            <a:r>
              <a:rPr lang="fi-FI" sz="1000" b="1">
                <a:cs typeface="Arial"/>
              </a:rPr>
              <a:t>Mainostoimistot</a:t>
            </a:r>
          </a:p>
          <a:p>
            <a:pPr>
              <a:lnSpc>
                <a:spcPct val="114000"/>
              </a:lnSpc>
            </a:pPr>
            <a:r>
              <a:rPr lang="fi-FI" sz="1000">
                <a:cs typeface="Arial"/>
              </a:rPr>
              <a:t>Mainostoimisto KMG Turku</a:t>
            </a:r>
          </a:p>
          <a:p>
            <a:pPr>
              <a:lnSpc>
                <a:spcPct val="114000"/>
              </a:lnSpc>
            </a:pPr>
            <a:r>
              <a:rPr lang="fi-FI" sz="1000">
                <a:cs typeface="Arial"/>
              </a:rPr>
              <a:t>Mainostoimisto Hansdotter</a:t>
            </a:r>
          </a:p>
        </p:txBody>
      </p:sp>
      <p:pic>
        <p:nvPicPr>
          <p:cNvPr id="3" name="Picture 5">
            <a:extLst>
              <a:ext uri="{FF2B5EF4-FFF2-40B4-BE49-F238E27FC236}">
                <a16:creationId xmlns:a16="http://schemas.microsoft.com/office/drawing/2014/main" id="{DE10B010-5376-45DA-86CA-2F9F57BBC9C6}"/>
              </a:ext>
              <a:ext uri="{C183D7F6-B498-43B3-948B-1728B52AA6E4}">
                <adec:decorative xmlns:adec="http://schemas.microsoft.com/office/drawing/2017/decorative" xmlns="" val="1"/>
              </a:ext>
            </a:extLst>
          </p:cNvPr>
          <p:cNvPicPr>
            <a:picLocks noChangeAspect="1"/>
          </p:cNvPicPr>
          <p:nvPr/>
        </p:nvPicPr>
        <p:blipFill rotWithShape="1">
          <a:blip r:embed="rId2">
            <a:extLst>
              <a:ext uri="{28A0092B-C50C-407E-A947-70E740481C1C}">
                <a14:useLocalDpi xmlns:a14="http://schemas.microsoft.com/office/drawing/2010/main" val="0"/>
              </a:ext>
            </a:extLst>
          </a:blip>
          <a:srcRect b="8177"/>
          <a:stretch/>
        </p:blipFill>
        <p:spPr>
          <a:xfrm>
            <a:off x="2414859" y="1311981"/>
            <a:ext cx="812592" cy="1282563"/>
          </a:xfrm>
          <a:prstGeom prst="rect">
            <a:avLst/>
          </a:prstGeom>
        </p:spPr>
      </p:pic>
    </p:spTree>
    <p:extLst>
      <p:ext uri="{BB962C8B-B14F-4D97-AF65-F5344CB8AC3E}">
        <p14:creationId xmlns:p14="http://schemas.microsoft.com/office/powerpoint/2010/main" val="393484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14A122-DE05-44AE-AC68-CDD34FF6F56E}"/>
              </a:ext>
            </a:extLst>
          </p:cNvPr>
          <p:cNvSpPr>
            <a:spLocks noGrp="1"/>
          </p:cNvSpPr>
          <p:nvPr>
            <p:ph type="title"/>
          </p:nvPr>
        </p:nvSpPr>
        <p:spPr>
          <a:xfrm>
            <a:off x="678318" y="673848"/>
            <a:ext cx="7826318" cy="536498"/>
          </a:xfrm>
        </p:spPr>
        <p:txBody>
          <a:bodyPr/>
          <a:lstStyle/>
          <a:p>
            <a:r>
              <a:rPr lang="fi-FI" sz="4400">
                <a:solidFill>
                  <a:schemeClr val="accent1"/>
                </a:solidFill>
              </a:rPr>
              <a:t>Johdanto</a:t>
            </a:r>
          </a:p>
        </p:txBody>
      </p:sp>
      <p:sp>
        <p:nvSpPr>
          <p:cNvPr id="3" name="Tekstin paikkamerkki 2">
            <a:extLst>
              <a:ext uri="{FF2B5EF4-FFF2-40B4-BE49-F238E27FC236}">
                <a16:creationId xmlns:a16="http://schemas.microsoft.com/office/drawing/2014/main" id="{6FA07076-FA7C-418E-AC45-28069630983B}"/>
              </a:ext>
            </a:extLst>
          </p:cNvPr>
          <p:cNvSpPr>
            <a:spLocks noGrp="1"/>
          </p:cNvSpPr>
          <p:nvPr>
            <p:ph type="body" idx="1"/>
          </p:nvPr>
        </p:nvSpPr>
        <p:spPr>
          <a:xfrm>
            <a:off x="678318" y="1372117"/>
            <a:ext cx="7564730" cy="3163414"/>
          </a:xfrm>
        </p:spPr>
        <p:txBody>
          <a:bodyPr vert="horz" lIns="0" tIns="45720" rIns="0" bIns="45720" rtlCol="0" anchor="t">
            <a:noAutofit/>
          </a:bodyPr>
          <a:lstStyle/>
          <a:p>
            <a:pPr marL="179070" indent="-179070"/>
            <a:r>
              <a:rPr lang="fi-FI" sz="1500"/>
              <a:t>Koronaan liittyvässä markkinoinnissa on tuotu esiin informatiivisuuden ohella positiivinen ja kannustava sävy.</a:t>
            </a:r>
          </a:p>
          <a:p>
            <a:pPr marL="179070" indent="-179070"/>
            <a:r>
              <a:rPr lang="fi-FI" sz="1500"/>
              <a:t>Yhdistävänä visuaalisena elementtinä on kaikissa kampanjoinnin vaiheissa ollut sydän, joka kertoo, että kaupunki välittää asukkaistaan ja toivoo, että myös asukkaat välittävät toisistaan. Iskulauseena on "Näytä että välität".</a:t>
            </a:r>
          </a:p>
          <a:p>
            <a:pPr marL="179070" indent="-179070"/>
            <a:r>
              <a:rPr lang="fi-FI" sz="1500"/>
              <a:t>Kampanjoita on suunniteltu sekä omin että mainostoimistojen voimin.</a:t>
            </a:r>
          </a:p>
          <a:p>
            <a:pPr marL="179070" indent="-179070"/>
            <a:r>
              <a:rPr lang="fi-FI" sz="1500"/>
              <a:t>Seuraavassa esitetään esimerkkejä markkinoinnista kuluneen reilun vuoden ajalta. Kampanjointi on ollut jatkuvaa, ajankohtaisin painotuksin vaihtelevaa ja se luonnollisesti jatkuu edelleen.</a:t>
            </a:r>
          </a:p>
        </p:txBody>
      </p:sp>
    </p:spTree>
    <p:extLst>
      <p:ext uri="{BB962C8B-B14F-4D97-AF65-F5344CB8AC3E}">
        <p14:creationId xmlns:p14="http://schemas.microsoft.com/office/powerpoint/2010/main" val="196649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900004"/>
            <a:ext cx="7824751" cy="3343492"/>
          </a:xfrm>
        </p:spPr>
        <p:txBody>
          <a:bodyPr/>
          <a:lstStyle/>
          <a:p>
            <a:r>
              <a:rPr lang="fi-FI"/>
              <a:t>turku.fi/korona</a:t>
            </a:r>
          </a:p>
        </p:txBody>
      </p:sp>
    </p:spTree>
    <p:extLst>
      <p:ext uri="{BB962C8B-B14F-4D97-AF65-F5344CB8AC3E}">
        <p14:creationId xmlns:p14="http://schemas.microsoft.com/office/powerpoint/2010/main" val="844431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1" y="0"/>
            <a:ext cx="3748341" cy="1313140"/>
          </a:xfrm>
          <a:solidFill>
            <a:schemeClr val="accent1"/>
          </a:solidFill>
        </p:spPr>
        <p:txBody>
          <a:bodyPr bIns="0" anchor="ctr" anchorCtr="0"/>
          <a:lstStyle/>
          <a:p>
            <a:pPr algn="ctr"/>
            <a:r>
              <a:rPr lang="fi-FI" sz="2650">
                <a:solidFill>
                  <a:schemeClr val="bg1"/>
                </a:solidFill>
                <a:hlinkClick r:id="rId2">
                  <a:extLst>
                    <a:ext uri="{A12FA001-AC4F-418D-AE19-62706E023703}">
                      <ahyp:hlinkClr xmlns:ahyp="http://schemas.microsoft.com/office/drawing/2018/hyperlinkcolor" xmlns="" val="tx"/>
                    </a:ext>
                  </a:extLst>
                </a:hlinkClick>
              </a:rPr>
              <a:t>www.turku.fi/korona</a:t>
            </a:r>
            <a:endParaRPr lang="fi-FI" sz="2650">
              <a:solidFill>
                <a:schemeClr val="bg1"/>
              </a:solidFill>
            </a:endParaRP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1" y="1313139"/>
            <a:ext cx="3748341" cy="3830359"/>
          </a:xfrm>
          <a:solidFill>
            <a:srgbClr val="E4E4E4"/>
          </a:solidFill>
        </p:spPr>
        <p:txBody>
          <a:bodyPr vert="horz" lIns="216000" tIns="180000" rIns="108000" bIns="108000" rtlCol="0" anchor="t">
            <a:noAutofit/>
          </a:bodyPr>
          <a:lstStyle/>
          <a:p>
            <a:pPr marL="0" indent="0">
              <a:buNone/>
            </a:pPr>
            <a:r>
              <a:rPr lang="fi-FI" sz="1300"/>
              <a:t>Verkkosivuille on koottu kattavasti ajankohtainen koronatieto ja kokonaisuutta </a:t>
            </a:r>
            <a:br>
              <a:rPr lang="fi-FI" sz="1300"/>
            </a:br>
            <a:r>
              <a:rPr lang="fi-FI" sz="1300"/>
              <a:t>on jaettu osiin kohderyhmien ja aihealueiden mukaisesti. </a:t>
            </a:r>
          </a:p>
          <a:p>
            <a:pPr marL="0" indent="0">
              <a:buNone/>
            </a:pPr>
            <a:r>
              <a:rPr lang="fi-FI" sz="1300"/>
              <a:t>Sivuilla on linkit mm. oirearvion tekoon ja kaupungin koronabottiin, joka vastaa kysymyksiin noin sadalla kielellä.</a:t>
            </a:r>
          </a:p>
          <a:p>
            <a:pPr marL="0" indent="0">
              <a:buNone/>
            </a:pPr>
            <a:r>
              <a:rPr lang="fi-FI" sz="1300"/>
              <a:t>Sivuilla on vierailtu keskimäärin </a:t>
            </a:r>
            <a:br>
              <a:rPr lang="fi-FI" sz="1300"/>
            </a:br>
            <a:r>
              <a:rPr lang="fi-FI" sz="1300"/>
              <a:t>100 000 kertaa kuukaudessa.</a:t>
            </a:r>
          </a:p>
        </p:txBody>
      </p:sp>
      <p:pic>
        <p:nvPicPr>
          <p:cNvPr id="9" name="Kuva 8" descr="Kuvakaappaus turku.fi/korona-sivusta.">
            <a:extLst>
              <a:ext uri="{FF2B5EF4-FFF2-40B4-BE49-F238E27FC236}">
                <a16:creationId xmlns:a16="http://schemas.microsoft.com/office/drawing/2014/main" id="{9C7C503C-F46D-4C04-8BA3-BC87DB2C2D88}"/>
              </a:ext>
            </a:extLst>
          </p:cNvPr>
          <p:cNvPicPr>
            <a:picLocks noChangeAspect="1"/>
          </p:cNvPicPr>
          <p:nvPr/>
        </p:nvPicPr>
        <p:blipFill>
          <a:blip r:embed="rId3"/>
          <a:stretch>
            <a:fillRect/>
          </a:stretch>
        </p:blipFill>
        <p:spPr>
          <a:xfrm>
            <a:off x="3860152" y="1"/>
            <a:ext cx="5283848" cy="5150430"/>
          </a:xfrm>
          <a:prstGeom prst="rect">
            <a:avLst/>
          </a:prstGeom>
        </p:spPr>
      </p:pic>
    </p:spTree>
    <p:extLst>
      <p:ext uri="{BB962C8B-B14F-4D97-AF65-F5344CB8AC3E}">
        <p14:creationId xmlns:p14="http://schemas.microsoft.com/office/powerpoint/2010/main" val="412601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C1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1E28A-C952-4E38-80C2-FB6A22CA0146}"/>
              </a:ext>
            </a:extLst>
          </p:cNvPr>
          <p:cNvSpPr>
            <a:spLocks noGrp="1"/>
          </p:cNvSpPr>
          <p:nvPr>
            <p:ph type="ctrTitle"/>
          </p:nvPr>
        </p:nvSpPr>
        <p:spPr>
          <a:xfrm>
            <a:off x="659625" y="900004"/>
            <a:ext cx="7824751" cy="3343492"/>
          </a:xfrm>
        </p:spPr>
        <p:txBody>
          <a:bodyPr/>
          <a:lstStyle/>
          <a:p>
            <a:r>
              <a:rPr lang="fi-FI">
                <a:solidFill>
                  <a:schemeClr val="tx1"/>
                </a:solidFill>
              </a:rPr>
              <a:t>Hymyile, </a:t>
            </a:r>
            <a:br>
              <a:rPr lang="fi-FI">
                <a:solidFill>
                  <a:schemeClr val="tx1"/>
                </a:solidFill>
              </a:rPr>
            </a:br>
            <a:r>
              <a:rPr lang="fi-FI">
                <a:solidFill>
                  <a:schemeClr val="tx1"/>
                </a:solidFill>
              </a:rPr>
              <a:t>ilo tarttuu kauempaakin.</a:t>
            </a:r>
          </a:p>
        </p:txBody>
      </p:sp>
    </p:spTree>
    <p:extLst>
      <p:ext uri="{BB962C8B-B14F-4D97-AF65-F5344CB8AC3E}">
        <p14:creationId xmlns:p14="http://schemas.microsoft.com/office/powerpoint/2010/main" val="299840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rgbClr val="FCC134"/>
          </a:solidFill>
        </p:spPr>
        <p:txBody>
          <a:bodyPr bIns="0" anchor="ctr" anchorCtr="0"/>
          <a:lstStyle/>
          <a:p>
            <a:pPr algn="ctr"/>
            <a:r>
              <a:rPr lang="fi-FI" sz="2200">
                <a:solidFill>
                  <a:schemeClr val="tx1"/>
                </a:solidFill>
              </a:rPr>
              <a:t>Hymyile-kampanjan materiaaleja</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buNone/>
            </a:pPr>
            <a:r>
              <a:rPr lang="fi-FI" sz="1500"/>
              <a:t>Korona sai suunpielet kääntymään alaspäin, mutta kannustimme turkulaisia hymyilemään etänä.</a:t>
            </a:r>
          </a:p>
        </p:txBody>
      </p:sp>
      <p:pic>
        <p:nvPicPr>
          <p:cNvPr id="9" name="Kuva 8">
            <a:extLst>
              <a:ext uri="{FF2B5EF4-FFF2-40B4-BE49-F238E27FC236}">
                <a16:creationId xmlns:a16="http://schemas.microsoft.com/office/drawing/2014/main" id="{3DD75AD0-8EA0-4DD6-9C92-BB5377ACAE5F}"/>
              </a:ext>
              <a:ext uri="{C183D7F6-B498-43B3-948B-1728B52AA6E4}">
                <adec:decorative xmlns:adec="http://schemas.microsoft.com/office/drawing/2017/decorative" xmlns="" val="1"/>
              </a:ext>
            </a:extLst>
          </p:cNvPr>
          <p:cNvPicPr>
            <a:picLocks noChangeAspect="1"/>
          </p:cNvPicPr>
          <p:nvPr/>
        </p:nvPicPr>
        <p:blipFill rotWithShape="1">
          <a:blip r:embed="rId5"/>
          <a:srcRect l="8218" t="25530" r="7923" b="18090"/>
          <a:stretch/>
        </p:blipFill>
        <p:spPr>
          <a:xfrm>
            <a:off x="0" y="1313138"/>
            <a:ext cx="4272897" cy="3830362"/>
          </a:xfrm>
          <a:prstGeom prst="rect">
            <a:avLst/>
          </a:prstGeom>
        </p:spPr>
      </p:pic>
      <p:sp>
        <p:nvSpPr>
          <p:cNvPr id="11" name="Tekstin paikkamerkki 8">
            <a:extLst>
              <a:ext uri="{FF2B5EF4-FFF2-40B4-BE49-F238E27FC236}">
                <a16:creationId xmlns:a16="http://schemas.microsoft.com/office/drawing/2014/main" id="{F96D3B98-851F-4C5B-A113-0F4A17FEA0BC}"/>
              </a:ext>
            </a:extLst>
          </p:cNvPr>
          <p:cNvSpPr>
            <a:spLocks noGrp="1"/>
          </p:cNvSpPr>
          <p:nvPr>
            <p:ph type="body" sz="quarter" idx="17"/>
          </p:nvPr>
        </p:nvSpPr>
        <p:spPr>
          <a:xfrm>
            <a:off x="66814" y="1382833"/>
            <a:ext cx="1807994" cy="214752"/>
          </a:xfrm>
        </p:spPr>
        <p:txBody>
          <a:bodyPr/>
          <a:lstStyle/>
          <a:p>
            <a:r>
              <a:rPr lang="fi-FI"/>
              <a:t>Turun Kauppatorin banderolli 10x4 m</a:t>
            </a:r>
          </a:p>
        </p:txBody>
      </p:sp>
      <p:pic>
        <p:nvPicPr>
          <p:cNvPr id="22" name="Kuva 21">
            <a:extLst>
              <a:ext uri="{FF2B5EF4-FFF2-40B4-BE49-F238E27FC236}">
                <a16:creationId xmlns:a16="http://schemas.microsoft.com/office/drawing/2014/main" id="{7792D1DA-7BFF-4DC3-8C46-98DDFE007B2D}"/>
              </a:ext>
              <a:ext uri="{C183D7F6-B498-43B3-948B-1728B52AA6E4}">
                <adec:decorative xmlns:adec="http://schemas.microsoft.com/office/drawing/2017/decorative" xmlns="" val="1"/>
              </a:ext>
            </a:extLst>
          </p:cNvPr>
          <p:cNvPicPr>
            <a:picLocks noChangeAspect="1"/>
          </p:cNvPicPr>
          <p:nvPr/>
        </p:nvPicPr>
        <p:blipFill rotWithShape="1">
          <a:blip r:embed="rId6"/>
          <a:srcRect l="22457" r="33028" b="33228"/>
          <a:stretch/>
        </p:blipFill>
        <p:spPr>
          <a:xfrm>
            <a:off x="4272897" y="1313137"/>
            <a:ext cx="2273006" cy="2273005"/>
          </a:xfrm>
          <a:prstGeom prst="rect">
            <a:avLst/>
          </a:prstGeom>
        </p:spPr>
      </p:pic>
      <p:pic>
        <p:nvPicPr>
          <p:cNvPr id="14" name="Kuva 13">
            <a:extLst>
              <a:ext uri="{FF2B5EF4-FFF2-40B4-BE49-F238E27FC236}">
                <a16:creationId xmlns:a16="http://schemas.microsoft.com/office/drawing/2014/main" id="{245FB170-5AD0-47FA-8822-3649E380BEAE}"/>
              </a:ext>
              <a:ext uri="{C183D7F6-B498-43B3-948B-1728B52AA6E4}">
                <adec:decorative xmlns:adec="http://schemas.microsoft.com/office/drawing/2017/decorative" xmlns="" val="1"/>
              </a:ext>
            </a:extLst>
          </p:cNvPr>
          <p:cNvPicPr>
            <a:picLocks noChangeAspect="1"/>
          </p:cNvPicPr>
          <p:nvPr/>
        </p:nvPicPr>
        <p:blipFill>
          <a:blip r:embed="rId7"/>
          <a:srcRect/>
          <a:stretch/>
        </p:blipFill>
        <p:spPr>
          <a:xfrm>
            <a:off x="4272897" y="1313137"/>
            <a:ext cx="2273006" cy="2273006"/>
          </a:xfrm>
          <a:prstGeom prst="rect">
            <a:avLst/>
          </a:prstGeom>
        </p:spPr>
      </p:pic>
      <p:sp>
        <p:nvSpPr>
          <p:cNvPr id="17" name="Tekstin paikkamerkki 8">
            <a:extLst>
              <a:ext uri="{FF2B5EF4-FFF2-40B4-BE49-F238E27FC236}">
                <a16:creationId xmlns:a16="http://schemas.microsoft.com/office/drawing/2014/main" id="{49828A5A-D7C7-451F-BEBF-BF5B5E247987}"/>
              </a:ext>
            </a:extLst>
          </p:cNvPr>
          <p:cNvSpPr txBox="1">
            <a:spLocks/>
          </p:cNvSpPr>
          <p:nvPr/>
        </p:nvSpPr>
        <p:spPr>
          <a:xfrm>
            <a:off x="4338512" y="1377731"/>
            <a:ext cx="1158820" cy="219854"/>
          </a:xfrm>
          <a:prstGeom prst="rect">
            <a:avLst/>
          </a:prstGeom>
          <a:solidFill>
            <a:schemeClr val="tx1"/>
          </a:solidFill>
        </p:spPr>
        <p:txBody>
          <a:bodyPr vert="horz" wrap="none" lIns="61200" tIns="54000" rIns="7200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a:t>Facebook-profiilikehys</a:t>
            </a:r>
          </a:p>
        </p:txBody>
      </p:sp>
      <p:pic>
        <p:nvPicPr>
          <p:cNvPr id="10" name="Kuva 9">
            <a:extLst>
              <a:ext uri="{FF2B5EF4-FFF2-40B4-BE49-F238E27FC236}">
                <a16:creationId xmlns:a16="http://schemas.microsoft.com/office/drawing/2014/main" id="{93A45D62-37E9-4A01-BDFA-68DDF1C01A3F}"/>
              </a:ext>
              <a:ext uri="{C183D7F6-B498-43B3-948B-1728B52AA6E4}">
                <adec:decorative xmlns:adec="http://schemas.microsoft.com/office/drawing/2017/decorative" xmlns="" val="1"/>
              </a:ext>
            </a:extLst>
          </p:cNvPr>
          <p:cNvPicPr>
            <a:picLocks noChangeAspect="1"/>
          </p:cNvPicPr>
          <p:nvPr/>
        </p:nvPicPr>
        <p:blipFill>
          <a:blip r:embed="rId8"/>
          <a:stretch>
            <a:fillRect/>
          </a:stretch>
        </p:blipFill>
        <p:spPr>
          <a:xfrm>
            <a:off x="6545903" y="1313139"/>
            <a:ext cx="2598097" cy="3830361"/>
          </a:xfrm>
          <a:prstGeom prst="rect">
            <a:avLst/>
          </a:prstGeom>
        </p:spPr>
      </p:pic>
      <p:sp>
        <p:nvSpPr>
          <p:cNvPr id="12" name="Tekstin paikkamerkki 8">
            <a:extLst>
              <a:ext uri="{FF2B5EF4-FFF2-40B4-BE49-F238E27FC236}">
                <a16:creationId xmlns:a16="http://schemas.microsoft.com/office/drawing/2014/main" id="{B883A1E6-E57C-4107-BDAF-68B970C74D85}"/>
              </a:ext>
            </a:extLst>
          </p:cNvPr>
          <p:cNvSpPr txBox="1">
            <a:spLocks/>
          </p:cNvSpPr>
          <p:nvPr/>
        </p:nvSpPr>
        <p:spPr>
          <a:xfrm>
            <a:off x="6608752" y="1377731"/>
            <a:ext cx="1664741" cy="330654"/>
          </a:xfrm>
          <a:prstGeom prst="rect">
            <a:avLst/>
          </a:prstGeom>
          <a:solidFill>
            <a:schemeClr val="tx1"/>
          </a:solidFill>
        </p:spPr>
        <p:txBody>
          <a:bodyPr vert="horz" wrap="square" lIns="61200" tIns="54000" rIns="72000" bIns="54000" rtlCol="0" anchor="ctr" anchorCtr="0">
            <a:spAutoFit/>
          </a:bodyPr>
          <a:lstStyle>
            <a:lvl1pPr marL="0" indent="0" algn="r" defTabSz="457200" rtl="0" eaLnBrk="1" latinLnBrk="0" hangingPunct="1">
              <a:lnSpc>
                <a:spcPct val="90000"/>
              </a:lnSpc>
              <a:spcBef>
                <a:spcPts val="0"/>
              </a:spcBef>
              <a:spcAft>
                <a:spcPts val="0"/>
              </a:spcAft>
              <a:buFont typeface="Arial"/>
              <a:buNone/>
              <a:defRPr sz="800" kern="1200">
                <a:solidFill>
                  <a:schemeClr val="bg1"/>
                </a:solidFill>
                <a:latin typeface="Arial"/>
                <a:ea typeface="+mn-ea"/>
                <a:cs typeface="Arial"/>
              </a:defRPr>
            </a:lvl1pPr>
            <a:lvl2pPr marL="576000" indent="-180000" algn="l" defTabSz="457200" rtl="0" eaLnBrk="1" latinLnBrk="0" hangingPunct="1">
              <a:lnSpc>
                <a:spcPts val="2100"/>
              </a:lnSpc>
              <a:spcBef>
                <a:spcPts val="0"/>
              </a:spcBef>
              <a:spcAft>
                <a:spcPts val="1200"/>
              </a:spcAft>
              <a:buFont typeface="Lucida Grande"/>
              <a:buChar char="–"/>
              <a:defRPr sz="1700" kern="1200">
                <a:solidFill>
                  <a:schemeClr val="tx1"/>
                </a:solidFill>
                <a:latin typeface="Arial"/>
                <a:ea typeface="+mn-ea"/>
                <a:cs typeface="Arial"/>
              </a:defRPr>
            </a:lvl2pPr>
            <a:lvl3pPr marL="936000" indent="-180000" algn="l" defTabSz="457200" rtl="0" eaLnBrk="1" latinLnBrk="0" hangingPunct="1">
              <a:lnSpc>
                <a:spcPts val="2100"/>
              </a:lnSpc>
              <a:spcBef>
                <a:spcPts val="0"/>
              </a:spcBef>
              <a:spcAft>
                <a:spcPts val="1200"/>
              </a:spcAft>
              <a:buSzPct val="60000"/>
              <a:buFont typeface="Courier New"/>
              <a:buChar char="o"/>
              <a:defRPr sz="1700" kern="1200">
                <a:solidFill>
                  <a:schemeClr val="tx1"/>
                </a:solidFill>
                <a:latin typeface="Arial"/>
                <a:ea typeface="+mn-ea"/>
                <a:cs typeface="Arial"/>
              </a:defRPr>
            </a:lvl3pPr>
            <a:lvl4pPr marL="1296000" indent="-180000" algn="l" defTabSz="457200" rtl="0" eaLnBrk="1" latinLnBrk="0" hangingPunct="1">
              <a:lnSpc>
                <a:spcPts val="2100"/>
              </a:lnSpc>
              <a:spcBef>
                <a:spcPts val="0"/>
              </a:spcBef>
              <a:spcAft>
                <a:spcPts val="1200"/>
              </a:spcAft>
              <a:buSzPct val="100000"/>
              <a:buFont typeface="Lucida Grande"/>
              <a:buChar char="–"/>
              <a:defRPr sz="1700" kern="1200">
                <a:solidFill>
                  <a:schemeClr val="tx1"/>
                </a:solidFill>
                <a:latin typeface="Arial"/>
                <a:ea typeface="+mn-ea"/>
                <a:cs typeface="Arial"/>
              </a:defRPr>
            </a:lvl4pPr>
            <a:lvl5pPr marL="1656000" indent="-180000" algn="l" defTabSz="457200" rtl="0" eaLnBrk="1" latinLnBrk="0" hangingPunct="1">
              <a:lnSpc>
                <a:spcPts val="2100"/>
              </a:lnSpc>
              <a:spcBef>
                <a:spcPts val="0"/>
              </a:spcBef>
              <a:spcAft>
                <a:spcPts val="1200"/>
              </a:spcAft>
              <a:buFont typeface="Arial"/>
              <a:buChar char="–"/>
              <a:defRPr sz="17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fi-FI"/>
              <a:t>Ulkomainostauluja toteutettiin suomeksi, ruotsiksi ja englanniksi</a:t>
            </a:r>
          </a:p>
        </p:txBody>
      </p:sp>
      <p:sp>
        <p:nvSpPr>
          <p:cNvPr id="20" name="Tekstiruutu 19">
            <a:extLst>
              <a:ext uri="{FF2B5EF4-FFF2-40B4-BE49-F238E27FC236}">
                <a16:creationId xmlns:a16="http://schemas.microsoft.com/office/drawing/2014/main" id="{9603C8CF-8636-4BF5-BBF9-0BBFAC416FAF}"/>
              </a:ext>
            </a:extLst>
          </p:cNvPr>
          <p:cNvSpPr txBox="1"/>
          <p:nvPr/>
        </p:nvSpPr>
        <p:spPr>
          <a:xfrm>
            <a:off x="4272897" y="3586143"/>
            <a:ext cx="2273006" cy="1557358"/>
          </a:xfrm>
          <a:prstGeom prst="rect">
            <a:avLst/>
          </a:prstGeom>
          <a:solidFill>
            <a:srgbClr val="E4E4E4"/>
          </a:solidFill>
        </p:spPr>
        <p:txBody>
          <a:bodyPr wrap="square" tIns="144000" rtlCol="0" anchor="t" anchorCtr="0">
            <a:noAutofit/>
          </a:bodyPr>
          <a:lstStyle/>
          <a:p>
            <a:pPr algn="ctr"/>
            <a:r>
              <a:rPr lang="fi-FI" sz="1050" b="1"/>
              <a:t>Radiomainos Turun ravintoloiden tukemiseen korona-aikaan. </a:t>
            </a:r>
            <a:br>
              <a:rPr lang="fi-FI" sz="1050" b="1"/>
            </a:br>
            <a:r>
              <a:rPr lang="fi-FI" sz="1050"/>
              <a:t>Käynnistä painamalla play.</a:t>
            </a:r>
            <a:endParaRPr lang="fi-FI" sz="1200"/>
          </a:p>
        </p:txBody>
      </p:sp>
      <p:pic>
        <p:nvPicPr>
          <p:cNvPr id="18" name="Korona_ravintolat_radiomainos">
            <a:hlinkClick r:id="" action="ppaction://media"/>
            <a:extLst>
              <a:ext uri="{FF2B5EF4-FFF2-40B4-BE49-F238E27FC236}">
                <a16:creationId xmlns:a16="http://schemas.microsoft.com/office/drawing/2014/main" id="{F20ACFED-5094-4BB9-B196-CC8548B122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45877" y="4477988"/>
            <a:ext cx="525929" cy="525929"/>
          </a:xfrm>
          <a:prstGeom prst="rect">
            <a:avLst/>
          </a:prstGeom>
          <a:solidFill>
            <a:srgbClr val="E4E4E4"/>
          </a:solidFill>
        </p:spPr>
      </p:pic>
    </p:spTree>
    <p:extLst>
      <p:ext uri="{BB962C8B-B14F-4D97-AF65-F5344CB8AC3E}">
        <p14:creationId xmlns:p14="http://schemas.microsoft.com/office/powerpoint/2010/main" val="32112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rgbClr val="FCC134"/>
          </a:solidFill>
        </p:spPr>
        <p:txBody>
          <a:bodyPr bIns="0" anchor="ctr" anchorCtr="0"/>
          <a:lstStyle/>
          <a:p>
            <a:pPr algn="ctr"/>
            <a:r>
              <a:rPr lang="fi-FI" sz="2200">
                <a:solidFill>
                  <a:schemeClr val="tx1"/>
                </a:solidFill>
              </a:rPr>
              <a:t>Koronainfolehti </a:t>
            </a:r>
            <a:br>
              <a:rPr lang="fi-FI" sz="2200">
                <a:solidFill>
                  <a:schemeClr val="tx1"/>
                </a:solidFill>
              </a:rPr>
            </a:br>
            <a:r>
              <a:rPr lang="fi-FI" sz="2200">
                <a:solidFill>
                  <a:schemeClr val="tx1"/>
                </a:solidFill>
              </a:rPr>
              <a:t>kaikille turkulaisille</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spcAft>
                <a:spcPts val="400"/>
              </a:spcAft>
              <a:buNone/>
            </a:pPr>
            <a:r>
              <a:rPr lang="fi-FI" sz="1100"/>
              <a:t>Viikoittaisen koronailmoittelun (Turun sanomat, paikallislehti Aamuset ja </a:t>
            </a:r>
            <a:br>
              <a:rPr lang="fi-FI" sz="1100"/>
            </a:br>
            <a:r>
              <a:rPr lang="fi-FI" sz="1100"/>
              <a:t>Åbo Underrättelser) lisäksi teimme vapuksi jokaiseen talouteen jaetun 12-sivuisen ajankohtaislehden, jossa huomioitiin ikä- ja kieliryhmät ja kannustettiin viettämään vappua kotona.</a:t>
            </a:r>
          </a:p>
          <a:p>
            <a:pPr marL="0" indent="0">
              <a:buNone/>
            </a:pPr>
            <a:r>
              <a:rPr lang="fi-FI" sz="1100" b="1" u="sng">
                <a:solidFill>
                  <a:schemeClr val="tx2"/>
                </a:solidFill>
                <a:hlinkClick r:id="rId3"/>
              </a:rPr>
              <a:t>Lataa koronainfolehti (pdf)</a:t>
            </a:r>
            <a:endParaRPr lang="fi-FI" sz="1100" b="1">
              <a:solidFill>
                <a:schemeClr val="tx2"/>
              </a:solidFill>
            </a:endParaRPr>
          </a:p>
        </p:txBody>
      </p:sp>
      <p:pic>
        <p:nvPicPr>
          <p:cNvPr id="8" name="Kuva 7">
            <a:extLst>
              <a:ext uri="{FF2B5EF4-FFF2-40B4-BE49-F238E27FC236}">
                <a16:creationId xmlns:a16="http://schemas.microsoft.com/office/drawing/2014/main" id="{50494357-1026-4B23-BC2D-7A57F94952BE}"/>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3897288" y="1302918"/>
            <a:ext cx="2637688" cy="3840474"/>
          </a:xfrm>
          <a:prstGeom prst="rect">
            <a:avLst/>
          </a:prstGeom>
        </p:spPr>
      </p:pic>
      <p:pic>
        <p:nvPicPr>
          <p:cNvPr id="2" name="Kuva 1">
            <a:extLst>
              <a:ext uri="{FF2B5EF4-FFF2-40B4-BE49-F238E27FC236}">
                <a16:creationId xmlns:a16="http://schemas.microsoft.com/office/drawing/2014/main" id="{412A098F-98F2-4090-B901-22E601FF02BB}"/>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0" y="1302810"/>
            <a:ext cx="2615147" cy="3840582"/>
          </a:xfrm>
          <a:prstGeom prst="rect">
            <a:avLst/>
          </a:prstGeom>
        </p:spPr>
      </p:pic>
      <p:pic>
        <p:nvPicPr>
          <p:cNvPr id="6" name="Kuva 5">
            <a:extLst>
              <a:ext uri="{FF2B5EF4-FFF2-40B4-BE49-F238E27FC236}">
                <a16:creationId xmlns:a16="http://schemas.microsoft.com/office/drawing/2014/main" id="{6A357CC7-756D-49F0-8085-06F905F355A1}"/>
              </a:ext>
              <a:ext uri="{C183D7F6-B498-43B3-948B-1728B52AA6E4}">
                <adec:decorative xmlns:adec="http://schemas.microsoft.com/office/drawing/2017/decorative" xmlns="" val="1"/>
              </a:ext>
            </a:extLst>
          </p:cNvPr>
          <p:cNvPicPr>
            <a:picLocks noChangeAspect="1"/>
          </p:cNvPicPr>
          <p:nvPr/>
        </p:nvPicPr>
        <p:blipFill rotWithShape="1">
          <a:blip r:embed="rId6"/>
          <a:srcRect t="-1" r="51025" b="1029"/>
          <a:stretch/>
        </p:blipFill>
        <p:spPr>
          <a:xfrm>
            <a:off x="2615147" y="1302810"/>
            <a:ext cx="1282143" cy="3840691"/>
          </a:xfrm>
          <a:prstGeom prst="rect">
            <a:avLst/>
          </a:prstGeom>
        </p:spPr>
      </p:pic>
      <p:pic>
        <p:nvPicPr>
          <p:cNvPr id="7" name="Kuva 6">
            <a:extLst>
              <a:ext uri="{FF2B5EF4-FFF2-40B4-BE49-F238E27FC236}">
                <a16:creationId xmlns:a16="http://schemas.microsoft.com/office/drawing/2014/main" id="{63AF099F-63B2-4322-ADEF-305DEBC2FC8D}"/>
              </a:ext>
              <a:ext uri="{C183D7F6-B498-43B3-948B-1728B52AA6E4}">
                <adec:decorative xmlns:adec="http://schemas.microsoft.com/office/drawing/2017/decorative" xmlns="" val="1"/>
              </a:ext>
            </a:extLst>
          </p:cNvPr>
          <p:cNvPicPr>
            <a:picLocks noChangeAspect="1"/>
          </p:cNvPicPr>
          <p:nvPr/>
        </p:nvPicPr>
        <p:blipFill rotWithShape="1">
          <a:blip r:embed="rId7"/>
          <a:srcRect b="1201"/>
          <a:stretch/>
        </p:blipFill>
        <p:spPr>
          <a:xfrm>
            <a:off x="6478340" y="1302810"/>
            <a:ext cx="2663662" cy="3840582"/>
          </a:xfrm>
          <a:prstGeom prst="rect">
            <a:avLst/>
          </a:prstGeom>
        </p:spPr>
      </p:pic>
    </p:spTree>
    <p:extLst>
      <p:ext uri="{BB962C8B-B14F-4D97-AF65-F5344CB8AC3E}">
        <p14:creationId xmlns:p14="http://schemas.microsoft.com/office/powerpoint/2010/main" val="425808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F25EF38-5252-40AA-A2E1-62EA2AE1F3B5}"/>
              </a:ext>
            </a:extLst>
          </p:cNvPr>
          <p:cNvSpPr>
            <a:spLocks noGrp="1"/>
          </p:cNvSpPr>
          <p:nvPr>
            <p:ph type="title"/>
          </p:nvPr>
        </p:nvSpPr>
        <p:spPr>
          <a:xfrm>
            <a:off x="0" y="1"/>
            <a:ext cx="3406314" cy="1313140"/>
          </a:xfrm>
          <a:solidFill>
            <a:srgbClr val="FCC134"/>
          </a:solidFill>
        </p:spPr>
        <p:txBody>
          <a:bodyPr bIns="0" anchor="ctr" anchorCtr="0"/>
          <a:lstStyle/>
          <a:p>
            <a:pPr algn="ctr"/>
            <a:r>
              <a:rPr lang="fi-FI" sz="2200">
                <a:solidFill>
                  <a:schemeClr val="tx1"/>
                </a:solidFill>
              </a:rPr>
              <a:t>Koronantorjuntabussi</a:t>
            </a:r>
          </a:p>
        </p:txBody>
      </p:sp>
      <p:sp>
        <p:nvSpPr>
          <p:cNvPr id="5" name="Tekstin paikkamerkki 4">
            <a:extLst>
              <a:ext uri="{FF2B5EF4-FFF2-40B4-BE49-F238E27FC236}">
                <a16:creationId xmlns:a16="http://schemas.microsoft.com/office/drawing/2014/main" id="{0CA8066B-CB39-4A67-A989-89468E3C5F5E}"/>
              </a:ext>
            </a:extLst>
          </p:cNvPr>
          <p:cNvSpPr>
            <a:spLocks noGrp="1"/>
          </p:cNvSpPr>
          <p:nvPr>
            <p:ph type="body" sz="quarter" idx="12"/>
          </p:nvPr>
        </p:nvSpPr>
        <p:spPr>
          <a:xfrm>
            <a:off x="3406314" y="-13087"/>
            <a:ext cx="5737686" cy="1326226"/>
          </a:xfrm>
          <a:solidFill>
            <a:srgbClr val="E4E4E4"/>
          </a:solidFill>
        </p:spPr>
        <p:txBody>
          <a:bodyPr lIns="180000" tIns="108000" rIns="108000" bIns="108000" anchor="ctr" anchorCtr="0"/>
          <a:lstStyle/>
          <a:p>
            <a:pPr marL="0" indent="0">
              <a:buNone/>
            </a:pPr>
            <a:r>
              <a:rPr lang="fi-FI" sz="1400"/>
              <a:t>Joulukuussa 2020 teippasimme joukkoliikenteen bussin Suomen ensimmäiseksi Koronantorjuntabussiksi, joka kiertää lähiöissä ja jossa tehdään koronatestejä. Jatkossa bussissa annetaan mahdollisesti myös rokotuksia.</a:t>
            </a:r>
          </a:p>
        </p:txBody>
      </p:sp>
      <p:pic>
        <p:nvPicPr>
          <p:cNvPr id="3" name="Kuva 2">
            <a:extLst>
              <a:ext uri="{FF2B5EF4-FFF2-40B4-BE49-F238E27FC236}">
                <a16:creationId xmlns:a16="http://schemas.microsoft.com/office/drawing/2014/main" id="{2D9231F2-7BBC-4F34-9508-3477F6591FD7}"/>
              </a:ext>
              <a:ext uri="{C183D7F6-B498-43B3-948B-1728B52AA6E4}">
                <adec:decorative xmlns:adec="http://schemas.microsoft.com/office/drawing/2017/decorative" xmlns="" val="1"/>
              </a:ext>
            </a:extLst>
          </p:cNvPr>
          <p:cNvPicPr>
            <a:picLocks noChangeAspect="1"/>
          </p:cNvPicPr>
          <p:nvPr/>
        </p:nvPicPr>
        <p:blipFill rotWithShape="1">
          <a:blip r:embed="rId3"/>
          <a:srcRect t="2695" b="2695"/>
          <a:stretch/>
        </p:blipFill>
        <p:spPr>
          <a:xfrm>
            <a:off x="0" y="1313980"/>
            <a:ext cx="6050422" cy="3829519"/>
          </a:xfrm>
          <a:prstGeom prst="rect">
            <a:avLst/>
          </a:prstGeom>
        </p:spPr>
      </p:pic>
      <p:pic>
        <p:nvPicPr>
          <p:cNvPr id="7" name="Kuva 6">
            <a:extLst>
              <a:ext uri="{FF2B5EF4-FFF2-40B4-BE49-F238E27FC236}">
                <a16:creationId xmlns:a16="http://schemas.microsoft.com/office/drawing/2014/main" id="{F8A013CD-F787-4447-9227-00075994E14F}"/>
              </a:ext>
              <a:ext uri="{C183D7F6-B498-43B3-948B-1728B52AA6E4}">
                <adec:decorative xmlns:adec="http://schemas.microsoft.com/office/drawing/2017/decorative" xmlns="" val="1"/>
              </a:ext>
            </a:extLst>
          </p:cNvPr>
          <p:cNvPicPr>
            <a:picLocks noChangeAspect="1"/>
          </p:cNvPicPr>
          <p:nvPr/>
        </p:nvPicPr>
        <p:blipFill rotWithShape="1">
          <a:blip r:embed="rId4"/>
          <a:srcRect b="4318"/>
          <a:stretch/>
        </p:blipFill>
        <p:spPr>
          <a:xfrm>
            <a:off x="6142242" y="1313980"/>
            <a:ext cx="3001758" cy="3829519"/>
          </a:xfrm>
          <a:prstGeom prst="rect">
            <a:avLst/>
          </a:prstGeom>
        </p:spPr>
      </p:pic>
    </p:spTree>
    <p:extLst>
      <p:ext uri="{BB962C8B-B14F-4D97-AF65-F5344CB8AC3E}">
        <p14:creationId xmlns:p14="http://schemas.microsoft.com/office/powerpoint/2010/main" val="2269614080"/>
      </p:ext>
    </p:extLst>
  </p:cSld>
  <p:clrMapOvr>
    <a:masterClrMapping/>
  </p:clrMapOvr>
</p:sld>
</file>

<file path=ppt/theme/theme1.xml><?xml version="1.0" encoding="utf-8"?>
<a:theme xmlns:a="http://schemas.openxmlformats.org/drawingml/2006/main" name="Turun kaupunki perustyyli">
  <a:themeElements>
    <a:clrScheme name="Turun kaupunki">
      <a:dk1>
        <a:sysClr val="windowText" lastClr="000000"/>
      </a:dk1>
      <a:lt1>
        <a:sysClr val="window" lastClr="FFFFFF"/>
      </a:lt1>
      <a:dk2>
        <a:srgbClr val="0062AE"/>
      </a:dk2>
      <a:lt2>
        <a:srgbClr val="CDCBBD"/>
      </a:lt2>
      <a:accent1>
        <a:srgbClr val="009BD8"/>
      </a:accent1>
      <a:accent2>
        <a:srgbClr val="CE4B16"/>
      </a:accent2>
      <a:accent3>
        <a:srgbClr val="00855F"/>
      </a:accent3>
      <a:accent4>
        <a:srgbClr val="E50064"/>
      </a:accent4>
      <a:accent5>
        <a:srgbClr val="3CA29A"/>
      </a:accent5>
      <a:accent6>
        <a:srgbClr val="FFD239"/>
      </a:accent6>
      <a:hlink>
        <a:srgbClr val="0062AE"/>
      </a:hlink>
      <a:folHlink>
        <a:srgbClr val="535353"/>
      </a:folHlink>
    </a:clrScheme>
    <a:fontScheme name="Turun kaupunk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URUN_PPT_POHJA_16-9_FI_2021" id="{878F35D0-A915-4E86-A00B-D55362D94209}" vid="{3DC63F2B-1DDA-49AA-A6C0-C83102638902}"/>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CC91EA49097A45A119A0362A69F647" ma:contentTypeVersion="12" ma:contentTypeDescription="Create a new document." ma:contentTypeScope="" ma:versionID="95b60ec05628a151343682035cf92d7e">
  <xsd:schema xmlns:xsd="http://www.w3.org/2001/XMLSchema" xmlns:xs="http://www.w3.org/2001/XMLSchema" xmlns:p="http://schemas.microsoft.com/office/2006/metadata/properties" xmlns:ns2="cfd81b94-b996-4804-bc38-92eb5c7d3823" xmlns:ns3="901652f1-3ce5-4df2-acbd-043a7a05deb7" targetNamespace="http://schemas.microsoft.com/office/2006/metadata/properties" ma:root="true" ma:fieldsID="bf846b7add9369019f2e29919d55b3f9" ns2:_="" ns3:_="">
    <xsd:import namespace="cfd81b94-b996-4804-bc38-92eb5c7d3823"/>
    <xsd:import namespace="901652f1-3ce5-4df2-acbd-043a7a05de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81b94-b996-4804-bc38-92eb5c7d3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1652f1-3ce5-4df2-acbd-043a7a05de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930E45-4219-4191-B47D-7A46637DD451}">
  <ds:schemaRefs>
    <ds:schemaRef ds:uri="http://purl.org/dc/elements/1.1/"/>
    <ds:schemaRef ds:uri="http://www.w3.org/XML/1998/namespace"/>
    <ds:schemaRef ds:uri="http://purl.org/dc/term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cfd81b94-b996-4804-bc38-92eb5c7d3823"/>
    <ds:schemaRef ds:uri="http://schemas.microsoft.com/office/infopath/2007/PartnerControls"/>
    <ds:schemaRef ds:uri="901652f1-3ce5-4df2-acbd-043a7a05deb7"/>
  </ds:schemaRefs>
</ds:datastoreItem>
</file>

<file path=customXml/itemProps2.xml><?xml version="1.0" encoding="utf-8"?>
<ds:datastoreItem xmlns:ds="http://schemas.openxmlformats.org/officeDocument/2006/customXml" ds:itemID="{37B79AA6-374A-45B4-A047-D11A4D486365}">
  <ds:schemaRefs>
    <ds:schemaRef ds:uri="901652f1-3ce5-4df2-acbd-043a7a05deb7"/>
    <ds:schemaRef ds:uri="cfd81b94-b996-4804-bc38-92eb5c7d38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1BEEA7-9FE3-4AF7-9243-C46B5DE08E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792</Words>
  <Application>Microsoft Office PowerPoint</Application>
  <PresentationFormat>Näytössä katseltava esitys (16:9)</PresentationFormat>
  <Paragraphs>102</Paragraphs>
  <Slides>21</Slides>
  <Notes>9</Notes>
  <HiddenSlides>0</HiddenSlides>
  <MMClips>4</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21</vt:i4>
      </vt:variant>
    </vt:vector>
  </HeadingPairs>
  <TitlesOfParts>
    <vt:vector size="26" baseType="lpstr">
      <vt:lpstr>Arial</vt:lpstr>
      <vt:lpstr>Calibri</vt:lpstr>
      <vt:lpstr>Courier New</vt:lpstr>
      <vt:lpstr>Lucida Grande</vt:lpstr>
      <vt:lpstr>Turun kaupunki perustyyli</vt:lpstr>
      <vt:lpstr>Turun kaupungin koronamarkkinointi</vt:lpstr>
      <vt:lpstr>Johdanto</vt:lpstr>
      <vt:lpstr>Johdanto</vt:lpstr>
      <vt:lpstr>turku.fi/korona</vt:lpstr>
      <vt:lpstr>www.turku.fi/korona</vt:lpstr>
      <vt:lpstr>Hymyile,  ilo tarttuu kauempaakin.</vt:lpstr>
      <vt:lpstr>Hymyile-kampanjan materiaaleja</vt:lpstr>
      <vt:lpstr>Koronainfolehti  kaikille turkulaisille</vt:lpstr>
      <vt:lpstr>Koronantorjuntabussi</vt:lpstr>
      <vt:lpstr>Näytä että välität  -maskikampanja</vt:lpstr>
      <vt:lpstr>Näytä että välität  -maskikampanjan  materiaaleja</vt:lpstr>
      <vt:lpstr>Tietoa vieraskielisille ja maahanmuuttajille</vt:lpstr>
      <vt:lpstr>Neuvontabotti Åbot</vt:lpstr>
      <vt:lpstr>Ohjeistusta kohdistetusti vieraskielisille</vt:lpstr>
      <vt:lpstr>Koronasarjakuva  lapsille ja nuorille 17 kielellä</vt:lpstr>
      <vt:lpstr>2021 kampanjat ja tsemppaus jatkuivat…</vt:lpstr>
      <vt:lpstr>Näytä että välität. Ota rokotus.</vt:lpstr>
      <vt:lpstr>Rokotus-kampanjan materiaaleja</vt:lpstr>
      <vt:lpstr>Voitamme tämän yhdessä.</vt:lpstr>
      <vt:lpstr>Voitamme tämän yhdessä -tsemppikampanjan materiaaleja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Sarlin Laura</dc:creator>
  <cp:lastModifiedBy>Elo Juha</cp:lastModifiedBy>
  <cp:revision>6</cp:revision>
  <cp:lastPrinted>2015-03-30T13:04:50Z</cp:lastPrinted>
  <dcterms:created xsi:type="dcterms:W3CDTF">2020-12-15T15:49:27Z</dcterms:created>
  <dcterms:modified xsi:type="dcterms:W3CDTF">2021-04-15T09:35:02Z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0x010100AFCC91EA49097A45A119A0362A69F647</vt:lpwstr>
  </property>
</Properties>
</file>