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60" r:id="rId8"/>
    <p:sldId id="259" r:id="rId9"/>
    <p:sldId id="261" r:id="rId10"/>
    <p:sldId id="263" r:id="rId11"/>
    <p:sldId id="262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68385F-0236-4FEE-B85C-C7AA8659A4C1}" v="489" dt="2021-04-15T14:43:29.025"/>
    <p1510:client id="{6223B5D2-5A5D-48BD-86F8-61A870EE1BB7}" v="2" dt="2021-03-02T11:27:10.025"/>
    <p1510:client id="{B10B7AA8-CFC0-405E-8CF9-31449217C90B}" v="12" dt="2021-03-01T08:45:16.3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979DC68-98F4-4693-B884-11DD33508A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7C8C519C-7A85-40BD-A657-53530B1DD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EB9BFC1-EA7C-4F63-A77C-D8C998CB0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79336-3877-4E10-ADAF-AD1F8EFCB5F0}" type="datetimeFigureOut">
              <a:rPr lang="fi-FI" smtClean="0"/>
              <a:t>16.4.2021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98BAC59-8E5E-45D9-BA65-F03804862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7C4D7C6-EB8E-4812-A85F-243F6D71C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43F1A-DC36-4118-B60D-AE3FC7D8873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88587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E0A9F36-F931-4869-B8BA-FC3322D02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417CFEBE-BE81-4E6A-A289-B891CB081F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521BBCD-6B6F-48E1-8DAC-BFFC27E41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79336-3877-4E10-ADAF-AD1F8EFCB5F0}" type="datetimeFigureOut">
              <a:rPr lang="fi-FI" smtClean="0"/>
              <a:t>16.4.2021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51794E3-2AF1-4842-AA20-EE4B0A839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3D47BB4-E493-4D86-8D70-0094206CC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43F1A-DC36-4118-B60D-AE3FC7D8873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50307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A34D1794-95C8-419A-83E3-9ABD51197F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C81F761A-EB2D-4B15-BDA8-E609F958BD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2429BCA-C8CC-4458-A826-BCED63C5D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79336-3877-4E10-ADAF-AD1F8EFCB5F0}" type="datetimeFigureOut">
              <a:rPr lang="fi-FI" smtClean="0"/>
              <a:t>16.4.2021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8330C14-A332-49B7-B866-A41D06844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5D0AF31-CF84-4969-A13E-DBFB362C7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43F1A-DC36-4118-B60D-AE3FC7D8873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4283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F12CABE-F761-45F3-A6FD-49701F4C3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7372AD2-83FB-48F4-938F-9DC22F3B04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6EBD82C-4D8E-4F76-92E8-24525DF48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79336-3877-4E10-ADAF-AD1F8EFCB5F0}" type="datetimeFigureOut">
              <a:rPr lang="fi-FI" smtClean="0"/>
              <a:t>16.4.2021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F077A99-1EE8-4040-A87B-C78CE8090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33D36B4-C6A3-4A82-821A-00A904092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43F1A-DC36-4118-B60D-AE3FC7D8873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60957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BFD97EA-55E3-484A-9941-C490EB3D2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0933477-1C75-46E3-9878-55AB32D32C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6E4F839-B698-4601-AB54-7D38041AC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79336-3877-4E10-ADAF-AD1F8EFCB5F0}" type="datetimeFigureOut">
              <a:rPr lang="fi-FI" smtClean="0"/>
              <a:t>16.4.2021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C9116EC-C592-48DA-B917-F53924123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FB22C77-8B58-45F7-B9D8-11C450C26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43F1A-DC36-4118-B60D-AE3FC7D8873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98648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7290CE7-204E-498C-9279-A765322F8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32FE12B-DF6A-405A-9CBD-D415D32238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0A73D162-F76C-4840-A4E1-7BD5F1C0CA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20F8E63A-C877-40B0-90A4-7A5E6B01E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79336-3877-4E10-ADAF-AD1F8EFCB5F0}" type="datetimeFigureOut">
              <a:rPr lang="fi-FI" smtClean="0"/>
              <a:t>16.4.2021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F4985C70-73F4-4DE6-B448-91D21CB35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D25E3A43-3ABA-4574-9D75-054FF31E3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43F1A-DC36-4118-B60D-AE3FC7D8873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13910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E0DDD78-F18D-4890-8136-C6BAA5BF7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489CEB4-357A-4185-B621-1E2E3928A9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B5E77FC-DA8B-497D-AC8D-C1B13F2295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4CBA9276-00B8-4923-9FC3-BD31B81530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8007950A-19C7-4746-89EB-5AFA8BC577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F2D16E23-8274-4EB2-B8EF-B8DCB3A78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79336-3877-4E10-ADAF-AD1F8EFCB5F0}" type="datetimeFigureOut">
              <a:rPr lang="fi-FI" smtClean="0"/>
              <a:t>16.4.2021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D6A3F847-6C27-4D39-AEF8-D6E4BDFFB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5AD4720B-099C-4A9E-80F1-2EDC68036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43F1A-DC36-4118-B60D-AE3FC7D8873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67142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22297E8-3318-43D2-A97B-97A94D031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590D83EA-70C1-4FB7-A74C-0C2C157D8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79336-3877-4E10-ADAF-AD1F8EFCB5F0}" type="datetimeFigureOut">
              <a:rPr lang="fi-FI" smtClean="0"/>
              <a:t>16.4.2021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EF3CEB72-0A3B-4BE9-9A9D-4E518584F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CB4BF8F8-6E02-4CB3-9BBE-A2ECBAC1F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43F1A-DC36-4118-B60D-AE3FC7D8873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85530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D46B0B88-8439-4C10-B023-72B016973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79336-3877-4E10-ADAF-AD1F8EFCB5F0}" type="datetimeFigureOut">
              <a:rPr lang="fi-FI" smtClean="0"/>
              <a:t>16.4.2021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2F9377C-B1B0-44B3-8495-98ADB8BAC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14EBEAD-883E-44E0-8823-46F399F23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43F1A-DC36-4118-B60D-AE3FC7D8873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00359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D716BDF-300E-462F-A5F5-EA0F99862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2E8FA00-9531-4B6D-B4EA-B981DFFE9B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DA8E08E1-7BCB-4A28-9964-BAEEB67254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60AEA81A-7317-4A7A-A78D-7221420AD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79336-3877-4E10-ADAF-AD1F8EFCB5F0}" type="datetimeFigureOut">
              <a:rPr lang="fi-FI" smtClean="0"/>
              <a:t>16.4.2021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93E063B2-F5DC-47BE-B2E7-6B0A87C1D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EF98FA71-3783-4C82-94F7-8CA9F36B5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43F1A-DC36-4118-B60D-AE3FC7D8873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35861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040FA83-1B30-4359-B70B-B17F384C8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75B3FB9F-93E6-41A9-8F37-6ACFC4BEF7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2FB8F60-448C-4C98-86D8-766B945A3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A42B1AF-03D8-4735-A571-584220A60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79336-3877-4E10-ADAF-AD1F8EFCB5F0}" type="datetimeFigureOut">
              <a:rPr lang="fi-FI" smtClean="0"/>
              <a:t>16.4.2021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4E022091-A412-465A-A8DE-E5FECBB16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E1D2FD33-7413-459F-9209-53ABC3E33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43F1A-DC36-4118-B60D-AE3FC7D8873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81982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CF9AC38F-8113-41D7-9A80-6FFDF8CC3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0362A29-E883-4276-8E99-51FBDC0B5A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F213EAC-B477-4679-9685-8BFE302EA4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679336-3877-4E10-ADAF-AD1F8EFCB5F0}" type="datetimeFigureOut">
              <a:rPr lang="fi-FI" smtClean="0"/>
              <a:t>16.4.2021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48FC59B-9443-4DBB-928E-3410BAA113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D6654B0-2818-49A2-916A-0F82818A94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43F1A-DC36-4118-B60D-AE3FC7D8873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13132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13" Type="http://schemas.openxmlformats.org/officeDocument/2006/relationships/hyperlink" Target="https://www.satakunnankansa.fi/satakunta/art-2000007746490.html" TargetMode="External"/><Relationship Id="rId3" Type="http://schemas.openxmlformats.org/officeDocument/2006/relationships/image" Target="../media/image28.JPG"/><Relationship Id="rId7" Type="http://schemas.openxmlformats.org/officeDocument/2006/relationships/hyperlink" Target="https://www.satakunnankansa.fi/satakunta/art-2000007132911.html" TargetMode="External"/><Relationship Id="rId12" Type="http://schemas.openxmlformats.org/officeDocument/2006/relationships/image" Target="../media/image33.JPG"/><Relationship Id="rId2" Type="http://schemas.openxmlformats.org/officeDocument/2006/relationships/hyperlink" Target="https://yle.fi/uutiset/3-11734738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11" Type="http://schemas.openxmlformats.org/officeDocument/2006/relationships/hyperlink" Target="https://yle.fi/uutiset/3-11608845" TargetMode="External"/><Relationship Id="rId5" Type="http://schemas.openxmlformats.org/officeDocument/2006/relationships/image" Target="../media/image29.JPG"/><Relationship Id="rId10" Type="http://schemas.openxmlformats.org/officeDocument/2006/relationships/image" Target="../media/image32.JPG"/><Relationship Id="rId4" Type="http://schemas.openxmlformats.org/officeDocument/2006/relationships/hyperlink" Target="https://yle.fi/uutiset/3-11516455" TargetMode="External"/><Relationship Id="rId9" Type="http://schemas.openxmlformats.org/officeDocument/2006/relationships/hyperlink" Target="https://www.satakunnankansa.fi/satakunta/art-2000007064915.html" TargetMode="External"/><Relationship Id="rId14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uva 4" descr="Kuva, joka sisältää kohteen vesi, taivas, luonto, ranta&#10;&#10;Kuvaus luotu automaattisesti">
            <a:extLst>
              <a:ext uri="{FF2B5EF4-FFF2-40B4-BE49-F238E27FC236}">
                <a16:creationId xmlns:a16="http://schemas.microsoft.com/office/drawing/2014/main" id="{F535A0FD-4C0A-46CF-AB90-36CC716848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29" b="8671"/>
          <a:stretch/>
        </p:blipFill>
        <p:spPr>
          <a:xfrm>
            <a:off x="-3049" y="0"/>
            <a:ext cx="12191999" cy="6857990"/>
          </a:xfrm>
          <a:prstGeom prst="rect">
            <a:avLst/>
          </a:prstGeom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7149E36-F5AA-474C-83D5-79707BA96C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1092" y="2977298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br>
              <a:rPr lang="fi-FI" sz="5200" dirty="0"/>
            </a:br>
            <a:br>
              <a:rPr lang="fi-FI" sz="5200" dirty="0"/>
            </a:br>
            <a:r>
              <a:rPr lang="fi-FI" sz="5200" dirty="0"/>
              <a:t>toimenpiteet kuvina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0234698F-EB7C-4095-A33B-FC190D7162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883" y="2521059"/>
            <a:ext cx="7920918" cy="154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5825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124C0850-F833-4442-8B11-C15BEEAC2D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AF19F52E-1D1A-42AD-BAB4-9E74020EAEDF}"/>
              </a:ext>
            </a:extLst>
          </p:cNvPr>
          <p:cNvSpPr txBox="1"/>
          <p:nvPr/>
        </p:nvSpPr>
        <p:spPr>
          <a:xfrm>
            <a:off x="3866515" y="6307455"/>
            <a:ext cx="4143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/>
              <a:t>Yyterin strategia</a:t>
            </a:r>
          </a:p>
        </p:txBody>
      </p:sp>
    </p:spTree>
    <p:extLst>
      <p:ext uri="{BB962C8B-B14F-4D97-AF65-F5344CB8AC3E}">
        <p14:creationId xmlns:p14="http://schemas.microsoft.com/office/powerpoint/2010/main" val="17008132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D34B9A01-7C44-4E4F-B1DF-7EA0A359E0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493351"/>
            <a:ext cx="10905066" cy="3871296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912863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, henkilö&#10;&#10;Kuvaus luotu automaattisesti">
            <a:extLst>
              <a:ext uri="{FF2B5EF4-FFF2-40B4-BE49-F238E27FC236}">
                <a16:creationId xmlns:a16="http://schemas.microsoft.com/office/drawing/2014/main" id="{8C502B21-711A-45C9-820D-30A3743143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0611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9DDA6F37-84A4-48C6-917A-6CF51B47F9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8" r="27474" b="1"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5" name="Kuva 4" descr="Kuva, joka sisältää kohteen rakennus, lattia, henkilö, kävely&#10;&#10;Kuvaus luotu automaattisesti">
            <a:extLst>
              <a:ext uri="{FF2B5EF4-FFF2-40B4-BE49-F238E27FC236}">
                <a16:creationId xmlns:a16="http://schemas.microsoft.com/office/drawing/2014/main" id="{8250F582-2D09-4206-934C-C25D8685F9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3" r="21627" b="1"/>
          <a:stretch/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8124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BFDD1324-6652-4795-96CB-7BF4744ED3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01" y="493025"/>
            <a:ext cx="5431367" cy="2783575"/>
          </a:xfrm>
          <a:prstGeom prst="rect">
            <a:avLst/>
          </a:prstGeom>
        </p:spPr>
      </p:pic>
      <p:pic>
        <p:nvPicPr>
          <p:cNvPr id="3" name="Kuva 2" descr="Kuva, joka sisältää kohteen teksti, urheilu&#10;&#10;Kuvaus luotu automaattisesti">
            <a:extLst>
              <a:ext uri="{FF2B5EF4-FFF2-40B4-BE49-F238E27FC236}">
                <a16:creationId xmlns:a16="http://schemas.microsoft.com/office/drawing/2014/main" id="{BEFF5C9F-2667-4E3E-9D4D-F923E2FE93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414" y="4281457"/>
            <a:ext cx="6173390" cy="2083518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01468672-2878-4182-8E06-89854ADB29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308" y="493025"/>
            <a:ext cx="4927599" cy="2747136"/>
          </a:xfrm>
          <a:prstGeom prst="rect">
            <a:avLst/>
          </a:prstGeom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8143DB89-62EE-4A42-8510-FD50ED5EDE4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15259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0E38261-EE3D-46E2-B9BA-B05A76252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395481"/>
            <a:ext cx="11003280" cy="93208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en-US" sz="4800"/>
              <a:t>Visityyteri.fi tavoittavuus vuonna 2020 vs. 2019 </a:t>
            </a:r>
            <a:endParaRPr lang="en-US" sz="4800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717F000F-5E09-415F-95EC-1ADDC4775D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1910"/>
          <a:stretch/>
        </p:blipFill>
        <p:spPr>
          <a:xfrm>
            <a:off x="228600" y="3392180"/>
            <a:ext cx="3794760" cy="1944969"/>
          </a:xfrm>
          <a:prstGeom prst="rect">
            <a:avLst/>
          </a:prstGeom>
        </p:spPr>
      </p:pic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2E079CBC-7E3B-4F49-8681-7A72BCD919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962"/>
          <a:stretch/>
        </p:blipFill>
        <p:spPr>
          <a:xfrm>
            <a:off x="4197096" y="3390561"/>
            <a:ext cx="3794760" cy="1944974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24D9A8B5-8DF4-45F2-9810-2DAB2ED776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-4"/>
          <a:stretch/>
        </p:blipFill>
        <p:spPr>
          <a:xfrm>
            <a:off x="8168642" y="3391952"/>
            <a:ext cx="3794760" cy="194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2798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A72DA9BF-C16D-4BD1-9E18-D2D2DD0A5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7325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 descr="Kuva, joka sisältää kohteen teksti&#10;&#10;Kuvaus luotu automaattisesti">
            <a:hlinkClick r:id="rId2"/>
            <a:extLst>
              <a:ext uri="{FF2B5EF4-FFF2-40B4-BE49-F238E27FC236}">
                <a16:creationId xmlns:a16="http://schemas.microsoft.com/office/drawing/2014/main" id="{EF5DB3BC-2D4B-484E-8903-D9586D7D83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36763"/>
            <a:ext cx="5148263" cy="1103313"/>
          </a:xfrm>
          <a:prstGeom prst="rect">
            <a:avLst/>
          </a:prstGeom>
        </p:spPr>
      </p:pic>
      <p:pic>
        <p:nvPicPr>
          <p:cNvPr id="17" name="Kuva 16">
            <a:hlinkClick r:id="rId4"/>
            <a:extLst>
              <a:ext uri="{FF2B5EF4-FFF2-40B4-BE49-F238E27FC236}">
                <a16:creationId xmlns:a16="http://schemas.microsoft.com/office/drawing/2014/main" id="{91731063-B6DF-4044-B2F4-F31B2A83BA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211513"/>
            <a:ext cx="5148263" cy="541338"/>
          </a:xfrm>
          <a:prstGeom prst="rect">
            <a:avLst/>
          </a:prstGeom>
        </p:spPr>
      </p:pic>
      <p:pic>
        <p:nvPicPr>
          <p:cNvPr id="9" name="Kuva 8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8D66E4C5-92BC-4998-A9AD-EC93CA8BC3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313" y="2036763"/>
            <a:ext cx="5295900" cy="595313"/>
          </a:xfrm>
          <a:prstGeom prst="rect">
            <a:avLst/>
          </a:prstGeom>
        </p:spPr>
      </p:pic>
      <p:pic>
        <p:nvPicPr>
          <p:cNvPr id="7" name="Kuva 6" descr="Kuva, joka sisältää kohteen teksti&#10;&#10;Kuvaus luotu automaattisesti">
            <a:hlinkClick r:id="rId7"/>
            <a:extLst>
              <a:ext uri="{FF2B5EF4-FFF2-40B4-BE49-F238E27FC236}">
                <a16:creationId xmlns:a16="http://schemas.microsoft.com/office/drawing/2014/main" id="{08195990-11C9-46D6-9247-28EEFF8658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313" y="2703513"/>
            <a:ext cx="5295900" cy="1049338"/>
          </a:xfrm>
          <a:prstGeom prst="rect">
            <a:avLst/>
          </a:prstGeom>
        </p:spPr>
      </p:pic>
      <p:pic>
        <p:nvPicPr>
          <p:cNvPr id="5" name="Sisällön paikkamerkki 4" descr="Kuva, joka sisältää kohteen teksti&#10;&#10;Kuvaus luotu automaattisesti">
            <a:hlinkClick r:id="rId9"/>
            <a:extLst>
              <a:ext uri="{FF2B5EF4-FFF2-40B4-BE49-F238E27FC236}">
                <a16:creationId xmlns:a16="http://schemas.microsoft.com/office/drawing/2014/main" id="{94002C9F-960F-42C2-BC71-A637E7D04A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824288"/>
            <a:ext cx="5345113" cy="2339975"/>
          </a:xfrm>
        </p:spPr>
      </p:pic>
      <p:pic>
        <p:nvPicPr>
          <p:cNvPr id="11" name="Kuva 10" descr="Kuva, joka sisältää kohteen teksti&#10;&#10;Kuvaus luotu automaattisesti">
            <a:hlinkClick r:id="rId11"/>
            <a:extLst>
              <a:ext uri="{FF2B5EF4-FFF2-40B4-BE49-F238E27FC236}">
                <a16:creationId xmlns:a16="http://schemas.microsoft.com/office/drawing/2014/main" id="{1BC5EEB1-AA3E-4984-B9DD-3DF8B427535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63" y="3824288"/>
            <a:ext cx="5099050" cy="1198563"/>
          </a:xfrm>
          <a:prstGeom prst="rect">
            <a:avLst/>
          </a:prstGeom>
        </p:spPr>
      </p:pic>
      <p:pic>
        <p:nvPicPr>
          <p:cNvPr id="15" name="Kuva 14" descr="Kuva, joka sisältää kohteen teksti&#10;&#10;Kuvaus luotu automaattisesti">
            <a:hlinkClick r:id="rId13"/>
            <a:extLst>
              <a:ext uri="{FF2B5EF4-FFF2-40B4-BE49-F238E27FC236}">
                <a16:creationId xmlns:a16="http://schemas.microsoft.com/office/drawing/2014/main" id="{1EDE46C8-EC20-4511-8C08-8B35E8CF88B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63" y="5095875"/>
            <a:ext cx="5099050" cy="1068388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05EFA24F-D216-44D5-B32A-806CC5E25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365125"/>
            <a:ext cx="10520702" cy="1325563"/>
          </a:xfrm>
        </p:spPr>
        <p:txBody>
          <a:bodyPr>
            <a:normAutofit/>
          </a:bodyPr>
          <a:lstStyle/>
          <a:p>
            <a:pPr algn="ctr"/>
            <a:r>
              <a:rPr lang="fi-FI" dirty="0"/>
              <a:t>Yyteri medioissa vuonna 2020 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8976AE85-D40D-46D1-BBDE-A2DA829432CF}"/>
              </a:ext>
            </a:extLst>
          </p:cNvPr>
          <p:cNvSpPr txBox="1"/>
          <p:nvPr/>
        </p:nvSpPr>
        <p:spPr>
          <a:xfrm>
            <a:off x="767196" y="6339721"/>
            <a:ext cx="2814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Kuvissa linkit artikkeleihin</a:t>
            </a:r>
          </a:p>
        </p:txBody>
      </p:sp>
    </p:spTree>
    <p:extLst>
      <p:ext uri="{BB962C8B-B14F-4D97-AF65-F5344CB8AC3E}">
        <p14:creationId xmlns:p14="http://schemas.microsoft.com/office/powerpoint/2010/main" val="1386996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7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Kuva 3" descr="Kuva, joka sisältää kohteen taivas, ulko, päivä, useat&#10;&#10;Kuvaus luotu automaattisesti">
            <a:extLst>
              <a:ext uri="{FF2B5EF4-FFF2-40B4-BE49-F238E27FC236}">
                <a16:creationId xmlns:a16="http://schemas.microsoft.com/office/drawing/2014/main" id="{DED563BE-D098-4580-A092-4D451B73CF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4" r="2" b="12006"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6" name="Kuva 5" descr="Kuva, joka sisältää kohteen taivas, ulko, päivä&#10;&#10;Kuvaus luotu automaattisesti">
            <a:extLst>
              <a:ext uri="{FF2B5EF4-FFF2-40B4-BE49-F238E27FC236}">
                <a16:creationId xmlns:a16="http://schemas.microsoft.com/office/drawing/2014/main" id="{EB1374A9-5EAF-47EF-9655-6A0235C103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1" r="16675" b="-2"/>
          <a:stretch/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80D2AF9E-3EE1-4D4F-99B4-D4377B9E4E7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1661160" cy="1661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72A2BA17-6486-4027-8AE2-F346216FE6BE}"/>
              </a:ext>
            </a:extLst>
          </p:cNvPr>
          <p:cNvSpPr txBox="1"/>
          <p:nvPr/>
        </p:nvSpPr>
        <p:spPr>
          <a:xfrm>
            <a:off x="7124701" y="6394737"/>
            <a:ext cx="435099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 dirty="0"/>
              <a:t>Uusi näköalatasanne kuntoportaiden päässä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7CC3C14E-8A08-49D1-A0C6-1B771EF43A96}"/>
              </a:ext>
            </a:extLst>
          </p:cNvPr>
          <p:cNvSpPr txBox="1"/>
          <p:nvPr/>
        </p:nvSpPr>
        <p:spPr>
          <a:xfrm>
            <a:off x="1828800" y="6396056"/>
            <a:ext cx="337185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 dirty="0"/>
              <a:t>Rantaan vievä uusi päälankonki.</a:t>
            </a:r>
          </a:p>
        </p:txBody>
      </p:sp>
    </p:spTree>
    <p:extLst>
      <p:ext uri="{BB962C8B-B14F-4D97-AF65-F5344CB8AC3E}">
        <p14:creationId xmlns:p14="http://schemas.microsoft.com/office/powerpoint/2010/main" val="2837710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maa, taivas, ulko, oranssi&#10;&#10;Kuvaus luotu automaattisesti">
            <a:extLst>
              <a:ext uri="{FF2B5EF4-FFF2-40B4-BE49-F238E27FC236}">
                <a16:creationId xmlns:a16="http://schemas.microsoft.com/office/drawing/2014/main" id="{C5AD8DAC-A6B8-472B-9DFB-72E23348A6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662906"/>
            <a:ext cx="5291666" cy="3532187"/>
          </a:xfrm>
          <a:prstGeom prst="rect">
            <a:avLst/>
          </a:prstGeom>
        </p:spPr>
      </p:pic>
      <p:pic>
        <p:nvPicPr>
          <p:cNvPr id="3" name="Kuva 2" descr="Kuva, joka sisältää kohteen teksti, puu, bussi, ulko&#10;&#10;Kuvaus luotu automaattisesti">
            <a:extLst>
              <a:ext uri="{FF2B5EF4-FFF2-40B4-BE49-F238E27FC236}">
                <a16:creationId xmlns:a16="http://schemas.microsoft.com/office/drawing/2014/main" id="{9B964D20-D13A-497D-BB91-B0E5C00D58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65" y="1662906"/>
            <a:ext cx="5291667" cy="3532187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2590D76A-C9D5-4199-93B3-7B31D20D0D3B}"/>
              </a:ext>
            </a:extLst>
          </p:cNvPr>
          <p:cNvSpPr txBox="1"/>
          <p:nvPr/>
        </p:nvSpPr>
        <p:spPr>
          <a:xfrm>
            <a:off x="1847850" y="5476875"/>
            <a:ext cx="2676525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 dirty="0" err="1"/>
              <a:t>Visit</a:t>
            </a:r>
            <a:r>
              <a:rPr lang="fi-FI" dirty="0"/>
              <a:t> Porin vastuullisia Yyteri-tuotteita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1E0FD4DB-A8FC-4B3D-904B-B79EBDA3C2A7}"/>
              </a:ext>
            </a:extLst>
          </p:cNvPr>
          <p:cNvSpPr txBox="1"/>
          <p:nvPr/>
        </p:nvSpPr>
        <p:spPr>
          <a:xfrm>
            <a:off x="8310032" y="5476875"/>
            <a:ext cx="3086100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 dirty="0"/>
              <a:t>Yyteri-bussi on suora turistivuoro Matkakeskukselta Yyteriin.</a:t>
            </a:r>
          </a:p>
        </p:txBody>
      </p:sp>
    </p:spTree>
    <p:extLst>
      <p:ext uri="{BB962C8B-B14F-4D97-AF65-F5344CB8AC3E}">
        <p14:creationId xmlns:p14="http://schemas.microsoft.com/office/powerpoint/2010/main" val="37178451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Kuva 2" descr="Kuva, joka sisältää kohteen puu, ulko, kasvi, metsä&#10;&#10;Kuvaus luotu automaattisesti">
            <a:extLst>
              <a:ext uri="{FF2B5EF4-FFF2-40B4-BE49-F238E27FC236}">
                <a16:creationId xmlns:a16="http://schemas.microsoft.com/office/drawing/2014/main" id="{C9E4A960-5A62-498A-A3B6-D6D94F98EF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3" r="27209" b="1"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5" name="Kuva 4" descr="Kuva, joka sisältää kohteen maa, puu, ulko, lika&#10;&#10;Kuvaus luotu automaattisesti">
            <a:extLst>
              <a:ext uri="{FF2B5EF4-FFF2-40B4-BE49-F238E27FC236}">
                <a16:creationId xmlns:a16="http://schemas.microsoft.com/office/drawing/2014/main" id="{DA7C1E9F-61C8-4013-8143-23B1393971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2" r="18558" b="1"/>
          <a:stretch/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5EBCE906-E8B3-4A06-9831-4FC875370CC8}"/>
              </a:ext>
            </a:extLst>
          </p:cNvPr>
          <p:cNvSpPr txBox="1"/>
          <p:nvPr/>
        </p:nvSpPr>
        <p:spPr>
          <a:xfrm>
            <a:off x="4467225" y="6394737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Retkeilyreittien uusia kulkuväyliä </a:t>
            </a:r>
          </a:p>
        </p:txBody>
      </p:sp>
    </p:spTree>
    <p:extLst>
      <p:ext uri="{BB962C8B-B14F-4D97-AF65-F5344CB8AC3E}">
        <p14:creationId xmlns:p14="http://schemas.microsoft.com/office/powerpoint/2010/main" val="3556893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Kuva 2" descr="Kuva, joka sisältää kohteen puu, ulko, rakennus, silta&#10;&#10;Kuvaus luotu automaattisesti">
            <a:extLst>
              <a:ext uri="{FF2B5EF4-FFF2-40B4-BE49-F238E27FC236}">
                <a16:creationId xmlns:a16="http://schemas.microsoft.com/office/drawing/2014/main" id="{D2E7AC58-3DF9-4AC8-A6B0-14766DBC88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4" r="19313" b="-2"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5" name="Kuva 4" descr="Kuva, joka sisältää kohteen maa, ulko, puu, ruoho&#10;&#10;Kuvaus luotu automaattisesti">
            <a:extLst>
              <a:ext uri="{FF2B5EF4-FFF2-40B4-BE49-F238E27FC236}">
                <a16:creationId xmlns:a16="http://schemas.microsoft.com/office/drawing/2014/main" id="{A64D2BDD-3312-464B-AD89-CF3EE58BBF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" r="22673" b="-2"/>
          <a:stretch/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0905613E-2945-4C36-9A79-06E1A65AF0BF}"/>
              </a:ext>
            </a:extLst>
          </p:cNvPr>
          <p:cNvSpPr txBox="1"/>
          <p:nvPr/>
        </p:nvSpPr>
        <p:spPr>
          <a:xfrm>
            <a:off x="6924675" y="6380469"/>
            <a:ext cx="439102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 dirty="0"/>
              <a:t>Kuntopolun varrelle rakennettiin ulkokuntosali.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843D1EFA-377A-4367-8965-C3BAAB9EE00F}"/>
              </a:ext>
            </a:extLst>
          </p:cNvPr>
          <p:cNvSpPr txBox="1"/>
          <p:nvPr/>
        </p:nvSpPr>
        <p:spPr>
          <a:xfrm>
            <a:off x="2333625" y="6380469"/>
            <a:ext cx="309562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 dirty="0"/>
              <a:t>Uudet kuntoportaat</a:t>
            </a:r>
          </a:p>
        </p:txBody>
      </p:sp>
    </p:spTree>
    <p:extLst>
      <p:ext uri="{BB962C8B-B14F-4D97-AF65-F5344CB8AC3E}">
        <p14:creationId xmlns:p14="http://schemas.microsoft.com/office/powerpoint/2010/main" val="2292965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Kuva 2" descr="Kuva, joka sisältää kohteen taivas, ulko, tuoli, ranta&#10;&#10;Kuvaus luotu automaattisesti">
            <a:extLst>
              <a:ext uri="{FF2B5EF4-FFF2-40B4-BE49-F238E27FC236}">
                <a16:creationId xmlns:a16="http://schemas.microsoft.com/office/drawing/2014/main" id="{C064ED7C-C917-469D-B7EF-C7B55CC28C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9" r="-2" b="-2"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5" name="Kuva 4" descr="Kuva, joka sisältää kohteen taivas, ulko, henkilöt, ranta&#10;&#10;Kuvaus luotu automaattisesti">
            <a:extLst>
              <a:ext uri="{FF2B5EF4-FFF2-40B4-BE49-F238E27FC236}">
                <a16:creationId xmlns:a16="http://schemas.microsoft.com/office/drawing/2014/main" id="{DE4712B5-46AA-468E-BE92-C3AFAF5CF2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" t="597" r="22144" b="-746"/>
          <a:stretch/>
        </p:blipFill>
        <p:spPr>
          <a:xfrm>
            <a:off x="6195375" y="557189"/>
            <a:ext cx="5669018" cy="5752193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34AE0E83-12D9-4A76-8935-697DC03FEA73}"/>
              </a:ext>
            </a:extLst>
          </p:cNvPr>
          <p:cNvSpPr txBox="1"/>
          <p:nvPr/>
        </p:nvSpPr>
        <p:spPr>
          <a:xfrm>
            <a:off x="321732" y="6309382"/>
            <a:ext cx="57742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dirty="0"/>
              <a:t>Uimavalvojantorni, jonka ulkomuodosta kuntalaiset saivat äänestää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809E6803-3A56-432D-8067-5229579F64F7}"/>
              </a:ext>
            </a:extLst>
          </p:cNvPr>
          <p:cNvSpPr txBox="1"/>
          <p:nvPr/>
        </p:nvSpPr>
        <p:spPr>
          <a:xfrm>
            <a:off x="8135528" y="6309382"/>
            <a:ext cx="39338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dirty="0"/>
              <a:t>Uusi wc-rakennus</a:t>
            </a:r>
          </a:p>
        </p:txBody>
      </p:sp>
    </p:spTree>
    <p:extLst>
      <p:ext uri="{BB962C8B-B14F-4D97-AF65-F5344CB8AC3E}">
        <p14:creationId xmlns:p14="http://schemas.microsoft.com/office/powerpoint/2010/main" val="2124425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Kuva 2" descr="Kuva, joka sisältää kohteen puu, ulko, tie, taivas&#10;&#10;Kuvaus luotu automaattisesti">
            <a:extLst>
              <a:ext uri="{FF2B5EF4-FFF2-40B4-BE49-F238E27FC236}">
                <a16:creationId xmlns:a16="http://schemas.microsoft.com/office/drawing/2014/main" id="{CA8A55A7-2791-48C7-A684-58DF82A234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" b="3024"/>
          <a:stretch/>
        </p:blipFill>
        <p:spPr>
          <a:xfrm>
            <a:off x="838199" y="735153"/>
            <a:ext cx="10515602" cy="5387693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67779637-971E-42BF-B7AE-D81AD9226299}"/>
              </a:ext>
            </a:extLst>
          </p:cNvPr>
          <p:cNvSpPr txBox="1"/>
          <p:nvPr/>
        </p:nvSpPr>
        <p:spPr>
          <a:xfrm>
            <a:off x="800099" y="6211668"/>
            <a:ext cx="1051560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i-FI" dirty="0"/>
              <a:t>Yleissuunnitelman havainnekuva tulevaisuuden Yyteristä. Uudisrakennus rakennetaan 2022-2023.</a:t>
            </a:r>
            <a:endParaRPr lang="fi-FI" dirty="0">
              <a:cs typeface="Calibri"/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3547C913-20A3-4EE2-AA45-FE99F978D571}"/>
              </a:ext>
            </a:extLst>
          </p:cNvPr>
          <p:cNvSpPr txBox="1"/>
          <p:nvPr/>
        </p:nvSpPr>
        <p:spPr>
          <a:xfrm>
            <a:off x="3552825" y="216932"/>
            <a:ext cx="5010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/>
              <a:t>Tulevia toimenpiteitä:</a:t>
            </a:r>
          </a:p>
        </p:txBody>
      </p:sp>
    </p:spTree>
    <p:extLst>
      <p:ext uri="{BB962C8B-B14F-4D97-AF65-F5344CB8AC3E}">
        <p14:creationId xmlns:p14="http://schemas.microsoft.com/office/powerpoint/2010/main" val="3628548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teksti, ulko, puu&#10;&#10;Kuvaus luotu automaattisesti">
            <a:extLst>
              <a:ext uri="{FF2B5EF4-FFF2-40B4-BE49-F238E27FC236}">
                <a16:creationId xmlns:a16="http://schemas.microsoft.com/office/drawing/2014/main" id="{6D5D2034-ACB1-497F-B6DA-93BA35DC60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602" y="663787"/>
            <a:ext cx="8963596" cy="4661070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C1AE70A4-45AF-44A8-A835-AE93E1B5C24B}"/>
              </a:ext>
            </a:extLst>
          </p:cNvPr>
          <p:cNvSpPr txBox="1"/>
          <p:nvPr/>
        </p:nvSpPr>
        <p:spPr>
          <a:xfrm>
            <a:off x="1209040" y="5645202"/>
            <a:ext cx="6239724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i-FI" sz="1400" dirty="0"/>
              <a:t>Yleissuunnitelmaan haluttiin vahva </a:t>
            </a:r>
            <a:r>
              <a:rPr lang="fi-FI" sz="1400" err="1"/>
              <a:t>matkailullinen</a:t>
            </a:r>
            <a:r>
              <a:rPr lang="fi-FI" sz="1400" dirty="0"/>
              <a:t> ja esteettinen näkökulma. Kaikki </a:t>
            </a:r>
            <a:r>
              <a:rPr lang="fi-FI" sz="1400"/>
              <a:t>tehdään luonnon ehdoilla, vastuullisesti ja esteettisesti.</a:t>
            </a:r>
            <a:endParaRPr lang="fi-FI" sz="1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10563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taivas, maa, ulko, ranta&#10;&#10;Kuvaus luotu automaattisesti">
            <a:extLst>
              <a:ext uri="{FF2B5EF4-FFF2-40B4-BE49-F238E27FC236}">
                <a16:creationId xmlns:a16="http://schemas.microsoft.com/office/drawing/2014/main" id="{589037AC-F436-4BE2-9828-9A484B4020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3" b="14278"/>
          <a:stretch/>
        </p:blipFill>
        <p:spPr>
          <a:xfrm>
            <a:off x="-3048" y="0"/>
            <a:ext cx="12191999" cy="685799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F4AF2065-11C8-40C4-8743-448A2EF9412E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459355" y="5986463"/>
            <a:ext cx="6949440" cy="112299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ctr"/>
            <a:r>
              <a:rPr lang="fi-FI" sz="5200" dirty="0"/>
              <a:t>tulokset kuvina</a:t>
            </a:r>
            <a:br>
              <a:rPr lang="fi-FI" sz="5200" dirty="0">
                <a:solidFill>
                  <a:srgbClr val="FFFFFF"/>
                </a:solidFill>
              </a:rPr>
            </a:br>
            <a:endParaRPr lang="fi-FI" sz="5200" dirty="0">
              <a:solidFill>
                <a:srgbClr val="FFFFFF"/>
              </a:solidFill>
            </a:endParaRP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5629A385-3908-412F-A0A5-6F25190C5C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932" y="4064113"/>
            <a:ext cx="9320635" cy="181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4031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EF0344A6855E448B994C78D5F92A542" ma:contentTypeVersion="13" ma:contentTypeDescription="Create a new document." ma:contentTypeScope="" ma:versionID="b23e020b02afd3d8ede8789b1321e7a4">
  <xsd:schema xmlns:xsd="http://www.w3.org/2001/XMLSchema" xmlns:xs="http://www.w3.org/2001/XMLSchema" xmlns:p="http://schemas.microsoft.com/office/2006/metadata/properties" xmlns:ns3="518ecdd3-c746-4ed7-9a1b-e2643aca6c4e" xmlns:ns4="34bc08b0-78dd-41c8-8470-38c44ec47b89" targetNamespace="http://schemas.microsoft.com/office/2006/metadata/properties" ma:root="true" ma:fieldsID="99cdc5275642368fde4f0cf85f4ca3e0" ns3:_="" ns4:_="">
    <xsd:import namespace="518ecdd3-c746-4ed7-9a1b-e2643aca6c4e"/>
    <xsd:import namespace="34bc08b0-78dd-41c8-8470-38c44ec47b8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8ecdd3-c746-4ed7-9a1b-e2643aca6c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bc08b0-78dd-41c8-8470-38c44ec47b89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ACAAD6C-E747-4E88-A009-3D0A1AB5155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18ecdd3-c746-4ed7-9a1b-e2643aca6c4e"/>
    <ds:schemaRef ds:uri="34bc08b0-78dd-41c8-8470-38c44ec47b8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16450EA-AFDF-41D3-B180-BBF1A0F4C74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B2DFD9A-1554-4A00-9761-1574911FBDC1}">
  <ds:schemaRefs>
    <ds:schemaRef ds:uri="http://schemas.microsoft.com/office/infopath/2007/PartnerControls"/>
    <ds:schemaRef ds:uri="518ecdd3-c746-4ed7-9a1b-e2643aca6c4e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terms/"/>
    <ds:schemaRef ds:uri="http://purl.org/dc/elements/1.1/"/>
    <ds:schemaRef ds:uri="http://purl.org/dc/dcmitype/"/>
    <ds:schemaRef ds:uri="http://schemas.openxmlformats.org/package/2006/metadata/core-properties"/>
    <ds:schemaRef ds:uri="34bc08b0-78dd-41c8-8470-38c44ec47b8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374</TotalTime>
  <Words>93</Words>
  <Application>Microsoft Office PowerPoint</Application>
  <PresentationFormat>Laajakuva</PresentationFormat>
  <Paragraphs>18</Paragraphs>
  <Slides>17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Office-teema</vt:lpstr>
      <vt:lpstr>  toimenpiteet kuvina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tulokset kuvina </vt:lpstr>
      <vt:lpstr>PowerPoint-esitys</vt:lpstr>
      <vt:lpstr>PowerPoint-esitys</vt:lpstr>
      <vt:lpstr>PowerPoint-esitys</vt:lpstr>
      <vt:lpstr>PowerPoint-esitys</vt:lpstr>
      <vt:lpstr>PowerPoint-esitys</vt:lpstr>
      <vt:lpstr>Visityyteri.fi tavoittavuus vuonna 2020 vs. 2019 </vt:lpstr>
      <vt:lpstr>PowerPoint-esitys</vt:lpstr>
      <vt:lpstr>Yyteri medioissa vuonna 2020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toimenpiteet kuvina</dc:title>
  <dc:creator>Viivi Lähteenmäki</dc:creator>
  <cp:lastModifiedBy>Anna Kyhä-Mantere</cp:lastModifiedBy>
  <cp:revision>34</cp:revision>
  <dcterms:created xsi:type="dcterms:W3CDTF">2021-03-01T08:45:18Z</dcterms:created>
  <dcterms:modified xsi:type="dcterms:W3CDTF">2021-04-16T07:23:59Z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0x0101001EF0344A6855E448B994C78D5F92A542</vt:lpwstr>
  </property>
</Properties>
</file>