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"/>
  </p:notesMasterIdLst>
  <p:sldIdLst>
    <p:sldId id="271" r:id="rId2"/>
    <p:sldId id="269" r:id="rId3"/>
    <p:sldId id="272" r:id="rId4"/>
  </p:sldIdLst>
  <p:sldSz cx="16256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680" userDrawn="1">
          <p15:clr>
            <a:srgbClr val="A4A3A4"/>
          </p15:clr>
        </p15:guide>
        <p15:guide id="3" orient="horz" pos="1020" userDrawn="1">
          <p15:clr>
            <a:srgbClr val="A4A3A4"/>
          </p15:clr>
        </p15:guide>
        <p15:guide id="4" orient="horz" pos="3878" userDrawn="1">
          <p15:clr>
            <a:srgbClr val="A4A3A4"/>
          </p15:clr>
        </p15:guide>
        <p15:guide id="5" orient="horz" pos="2653" userDrawn="1">
          <p15:clr>
            <a:srgbClr val="A4A3A4"/>
          </p15:clr>
        </p15:guide>
        <p15:guide id="6" pos="5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299"/>
    <a:srgbClr val="72DAF5"/>
    <a:srgbClr val="1D527C"/>
    <a:srgbClr val="99D9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381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" autoAdjust="0"/>
    <p:restoredTop sz="95964"/>
  </p:normalViewPr>
  <p:slideViewPr>
    <p:cSldViewPr snapToGrid="0" snapToObjects="1">
      <p:cViewPr>
        <p:scale>
          <a:sx n="50" d="100"/>
          <a:sy n="50" d="100"/>
        </p:scale>
        <p:origin x="1496" y="1232"/>
      </p:cViewPr>
      <p:guideLst>
        <p:guide orient="horz" pos="680"/>
        <p:guide orient="horz" pos="1020"/>
        <p:guide orient="horz" pos="3878"/>
        <p:guide orient="horz" pos="2653"/>
        <p:guide pos="5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6" name="Shape 3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2850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sisältö + mu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2"/>
          <p:cNvSpPr>
            <a:spLocks noGrp="1"/>
          </p:cNvSpPr>
          <p:nvPr>
            <p:ph type="pic" sz="quarter" idx="14"/>
          </p:nvPr>
        </p:nvSpPr>
        <p:spPr>
          <a:xfrm>
            <a:off x="6900774" y="-22574"/>
            <a:ext cx="8756276" cy="8582451"/>
          </a:xfrm>
          <a:custGeom>
            <a:avLst/>
            <a:gdLst>
              <a:gd name="connsiteX0" fmla="*/ 0 w 8756276"/>
              <a:gd name="connsiteY0" fmla="*/ 0 h 8620125"/>
              <a:gd name="connsiteX1" fmla="*/ 8756276 w 8756276"/>
              <a:gd name="connsiteY1" fmla="*/ 0 h 8620125"/>
              <a:gd name="connsiteX2" fmla="*/ 8756276 w 8756276"/>
              <a:gd name="connsiteY2" fmla="*/ 8620125 h 8620125"/>
              <a:gd name="connsiteX3" fmla="*/ 0 w 8756276"/>
              <a:gd name="connsiteY3" fmla="*/ 8620125 h 8620125"/>
              <a:gd name="connsiteX4" fmla="*/ 0 w 8756276"/>
              <a:gd name="connsiteY4" fmla="*/ 0 h 8620125"/>
              <a:gd name="connsiteX0" fmla="*/ 0 w 8756276"/>
              <a:gd name="connsiteY0" fmla="*/ 0 h 8620125"/>
              <a:gd name="connsiteX1" fmla="*/ 4213232 w 8756276"/>
              <a:gd name="connsiteY1" fmla="*/ 0 h 8620125"/>
              <a:gd name="connsiteX2" fmla="*/ 8756276 w 8756276"/>
              <a:gd name="connsiteY2" fmla="*/ 0 h 8620125"/>
              <a:gd name="connsiteX3" fmla="*/ 8756276 w 8756276"/>
              <a:gd name="connsiteY3" fmla="*/ 8620125 h 8620125"/>
              <a:gd name="connsiteX4" fmla="*/ 0 w 8756276"/>
              <a:gd name="connsiteY4" fmla="*/ 8620125 h 8620125"/>
              <a:gd name="connsiteX5" fmla="*/ 0 w 8756276"/>
              <a:gd name="connsiteY5" fmla="*/ 0 h 8620125"/>
              <a:gd name="connsiteX0" fmla="*/ 813816 w 8756276"/>
              <a:gd name="connsiteY0" fmla="*/ 2414016 h 8620125"/>
              <a:gd name="connsiteX1" fmla="*/ 4213232 w 8756276"/>
              <a:gd name="connsiteY1" fmla="*/ 0 h 8620125"/>
              <a:gd name="connsiteX2" fmla="*/ 8756276 w 8756276"/>
              <a:gd name="connsiteY2" fmla="*/ 0 h 8620125"/>
              <a:gd name="connsiteX3" fmla="*/ 8756276 w 8756276"/>
              <a:gd name="connsiteY3" fmla="*/ 8620125 h 8620125"/>
              <a:gd name="connsiteX4" fmla="*/ 0 w 8756276"/>
              <a:gd name="connsiteY4" fmla="*/ 8620125 h 8620125"/>
              <a:gd name="connsiteX5" fmla="*/ 813816 w 8756276"/>
              <a:gd name="connsiteY5" fmla="*/ 2414016 h 8620125"/>
              <a:gd name="connsiteX0" fmla="*/ 813816 w 8756276"/>
              <a:gd name="connsiteY0" fmla="*/ 2414016 h 8620125"/>
              <a:gd name="connsiteX1" fmla="*/ 4213232 w 8756276"/>
              <a:gd name="connsiteY1" fmla="*/ 0 h 8620125"/>
              <a:gd name="connsiteX2" fmla="*/ 8756276 w 8756276"/>
              <a:gd name="connsiteY2" fmla="*/ 0 h 8620125"/>
              <a:gd name="connsiteX3" fmla="*/ 8756276 w 8756276"/>
              <a:gd name="connsiteY3" fmla="*/ 8620125 h 8620125"/>
              <a:gd name="connsiteX4" fmla="*/ 0 w 8756276"/>
              <a:gd name="connsiteY4" fmla="*/ 8620125 h 8620125"/>
              <a:gd name="connsiteX5" fmla="*/ 813816 w 8756276"/>
              <a:gd name="connsiteY5" fmla="*/ 2414016 h 8620125"/>
              <a:gd name="connsiteX0" fmla="*/ 813816 w 8756276"/>
              <a:gd name="connsiteY0" fmla="*/ 2414016 h 8620125"/>
              <a:gd name="connsiteX1" fmla="*/ 4213232 w 8756276"/>
              <a:gd name="connsiteY1" fmla="*/ 0 h 8620125"/>
              <a:gd name="connsiteX2" fmla="*/ 8756276 w 8756276"/>
              <a:gd name="connsiteY2" fmla="*/ 0 h 8620125"/>
              <a:gd name="connsiteX3" fmla="*/ 8756276 w 8756276"/>
              <a:gd name="connsiteY3" fmla="*/ 8620125 h 8620125"/>
              <a:gd name="connsiteX4" fmla="*/ 0 w 8756276"/>
              <a:gd name="connsiteY4" fmla="*/ 8620125 h 8620125"/>
              <a:gd name="connsiteX5" fmla="*/ 813816 w 8756276"/>
              <a:gd name="connsiteY5" fmla="*/ 2414016 h 8620125"/>
              <a:gd name="connsiteX0" fmla="*/ 813816 w 8756276"/>
              <a:gd name="connsiteY0" fmla="*/ 2414016 h 8622792"/>
              <a:gd name="connsiteX1" fmla="*/ 4213232 w 8756276"/>
              <a:gd name="connsiteY1" fmla="*/ 0 h 8622792"/>
              <a:gd name="connsiteX2" fmla="*/ 8756276 w 8756276"/>
              <a:gd name="connsiteY2" fmla="*/ 0 h 8622792"/>
              <a:gd name="connsiteX3" fmla="*/ 8756276 w 8756276"/>
              <a:gd name="connsiteY3" fmla="*/ 8620125 h 8622792"/>
              <a:gd name="connsiteX4" fmla="*/ 1689488 w 8756276"/>
              <a:gd name="connsiteY4" fmla="*/ 8622792 h 8622792"/>
              <a:gd name="connsiteX5" fmla="*/ 0 w 8756276"/>
              <a:gd name="connsiteY5" fmla="*/ 8620125 h 8622792"/>
              <a:gd name="connsiteX6" fmla="*/ 813816 w 8756276"/>
              <a:gd name="connsiteY6" fmla="*/ 2414016 h 8622792"/>
              <a:gd name="connsiteX0" fmla="*/ 786384 w 8728844"/>
              <a:gd name="connsiteY0" fmla="*/ 2414016 h 8622792"/>
              <a:gd name="connsiteX1" fmla="*/ 4185800 w 8728844"/>
              <a:gd name="connsiteY1" fmla="*/ 0 h 8622792"/>
              <a:gd name="connsiteX2" fmla="*/ 8728844 w 8728844"/>
              <a:gd name="connsiteY2" fmla="*/ 0 h 8622792"/>
              <a:gd name="connsiteX3" fmla="*/ 8728844 w 8728844"/>
              <a:gd name="connsiteY3" fmla="*/ 8620125 h 8622792"/>
              <a:gd name="connsiteX4" fmla="*/ 1662056 w 8728844"/>
              <a:gd name="connsiteY4" fmla="*/ 8622792 h 8622792"/>
              <a:gd name="connsiteX5" fmla="*/ 0 w 8728844"/>
              <a:gd name="connsiteY5" fmla="*/ 7513701 h 8622792"/>
              <a:gd name="connsiteX6" fmla="*/ 786384 w 8728844"/>
              <a:gd name="connsiteY6" fmla="*/ 2414016 h 8622792"/>
              <a:gd name="connsiteX0" fmla="*/ 786384 w 8728844"/>
              <a:gd name="connsiteY0" fmla="*/ 2414016 h 8622792"/>
              <a:gd name="connsiteX1" fmla="*/ 4185800 w 8728844"/>
              <a:gd name="connsiteY1" fmla="*/ 0 h 8622792"/>
              <a:gd name="connsiteX2" fmla="*/ 8728844 w 8728844"/>
              <a:gd name="connsiteY2" fmla="*/ 0 h 8622792"/>
              <a:gd name="connsiteX3" fmla="*/ 8728844 w 8728844"/>
              <a:gd name="connsiteY3" fmla="*/ 8620125 h 8622792"/>
              <a:gd name="connsiteX4" fmla="*/ 1662056 w 8728844"/>
              <a:gd name="connsiteY4" fmla="*/ 8622792 h 8622792"/>
              <a:gd name="connsiteX5" fmla="*/ 0 w 8728844"/>
              <a:gd name="connsiteY5" fmla="*/ 7513701 h 8622792"/>
              <a:gd name="connsiteX6" fmla="*/ 786384 w 8728844"/>
              <a:gd name="connsiteY6" fmla="*/ 2414016 h 8622792"/>
              <a:gd name="connsiteX0" fmla="*/ 786384 w 8728844"/>
              <a:gd name="connsiteY0" fmla="*/ 2414016 h 8622792"/>
              <a:gd name="connsiteX1" fmla="*/ 4185800 w 8728844"/>
              <a:gd name="connsiteY1" fmla="*/ 0 h 8622792"/>
              <a:gd name="connsiteX2" fmla="*/ 8728844 w 8728844"/>
              <a:gd name="connsiteY2" fmla="*/ 0 h 8622792"/>
              <a:gd name="connsiteX3" fmla="*/ 8728844 w 8728844"/>
              <a:gd name="connsiteY3" fmla="*/ 8620125 h 8622792"/>
              <a:gd name="connsiteX4" fmla="*/ 1662056 w 8728844"/>
              <a:gd name="connsiteY4" fmla="*/ 8622792 h 8622792"/>
              <a:gd name="connsiteX5" fmla="*/ 0 w 8728844"/>
              <a:gd name="connsiteY5" fmla="*/ 7513701 h 8622792"/>
              <a:gd name="connsiteX6" fmla="*/ 786384 w 8728844"/>
              <a:gd name="connsiteY6" fmla="*/ 2414016 h 8622792"/>
              <a:gd name="connsiteX0" fmla="*/ 786384 w 8728844"/>
              <a:gd name="connsiteY0" fmla="*/ 2414016 h 8622792"/>
              <a:gd name="connsiteX1" fmla="*/ 4185800 w 8728844"/>
              <a:gd name="connsiteY1" fmla="*/ 0 h 8622792"/>
              <a:gd name="connsiteX2" fmla="*/ 8728844 w 8728844"/>
              <a:gd name="connsiteY2" fmla="*/ 0 h 8622792"/>
              <a:gd name="connsiteX3" fmla="*/ 8728844 w 8728844"/>
              <a:gd name="connsiteY3" fmla="*/ 8620125 h 8622792"/>
              <a:gd name="connsiteX4" fmla="*/ 1662056 w 8728844"/>
              <a:gd name="connsiteY4" fmla="*/ 8622792 h 8622792"/>
              <a:gd name="connsiteX5" fmla="*/ 0 w 8728844"/>
              <a:gd name="connsiteY5" fmla="*/ 7513701 h 8622792"/>
              <a:gd name="connsiteX6" fmla="*/ 786384 w 8728844"/>
              <a:gd name="connsiteY6" fmla="*/ 2414016 h 8622792"/>
              <a:gd name="connsiteX0" fmla="*/ 786384 w 8728844"/>
              <a:gd name="connsiteY0" fmla="*/ 2414016 h 8622792"/>
              <a:gd name="connsiteX1" fmla="*/ 4185800 w 8728844"/>
              <a:gd name="connsiteY1" fmla="*/ 0 h 8622792"/>
              <a:gd name="connsiteX2" fmla="*/ 8728844 w 8728844"/>
              <a:gd name="connsiteY2" fmla="*/ 0 h 8622792"/>
              <a:gd name="connsiteX3" fmla="*/ 8728844 w 8728844"/>
              <a:gd name="connsiteY3" fmla="*/ 8620125 h 8622792"/>
              <a:gd name="connsiteX4" fmla="*/ 1662056 w 8728844"/>
              <a:gd name="connsiteY4" fmla="*/ 8622792 h 8622792"/>
              <a:gd name="connsiteX5" fmla="*/ 0 w 8728844"/>
              <a:gd name="connsiteY5" fmla="*/ 7513701 h 8622792"/>
              <a:gd name="connsiteX6" fmla="*/ 786384 w 8728844"/>
              <a:gd name="connsiteY6" fmla="*/ 2414016 h 8622792"/>
              <a:gd name="connsiteX0" fmla="*/ 786384 w 8728844"/>
              <a:gd name="connsiteY0" fmla="*/ 2414016 h 8622792"/>
              <a:gd name="connsiteX1" fmla="*/ 4185800 w 8728844"/>
              <a:gd name="connsiteY1" fmla="*/ 0 h 8622792"/>
              <a:gd name="connsiteX2" fmla="*/ 8728844 w 8728844"/>
              <a:gd name="connsiteY2" fmla="*/ 0 h 8622792"/>
              <a:gd name="connsiteX3" fmla="*/ 8728844 w 8728844"/>
              <a:gd name="connsiteY3" fmla="*/ 8620125 h 8622792"/>
              <a:gd name="connsiteX4" fmla="*/ 1662056 w 8728844"/>
              <a:gd name="connsiteY4" fmla="*/ 8622792 h 8622792"/>
              <a:gd name="connsiteX5" fmla="*/ 0 w 8728844"/>
              <a:gd name="connsiteY5" fmla="*/ 7513701 h 8622792"/>
              <a:gd name="connsiteX6" fmla="*/ 786384 w 8728844"/>
              <a:gd name="connsiteY6" fmla="*/ 2414016 h 8622792"/>
              <a:gd name="connsiteX0" fmla="*/ 822960 w 8765420"/>
              <a:gd name="connsiteY0" fmla="*/ 2414016 h 8622792"/>
              <a:gd name="connsiteX1" fmla="*/ 4222376 w 8765420"/>
              <a:gd name="connsiteY1" fmla="*/ 0 h 8622792"/>
              <a:gd name="connsiteX2" fmla="*/ 8765420 w 8765420"/>
              <a:gd name="connsiteY2" fmla="*/ 0 h 8622792"/>
              <a:gd name="connsiteX3" fmla="*/ 8765420 w 8765420"/>
              <a:gd name="connsiteY3" fmla="*/ 8620125 h 8622792"/>
              <a:gd name="connsiteX4" fmla="*/ 1698632 w 8765420"/>
              <a:gd name="connsiteY4" fmla="*/ 8622792 h 8622792"/>
              <a:gd name="connsiteX5" fmla="*/ 0 w 8765420"/>
              <a:gd name="connsiteY5" fmla="*/ 7504557 h 8622792"/>
              <a:gd name="connsiteX6" fmla="*/ 822960 w 8765420"/>
              <a:gd name="connsiteY6" fmla="*/ 2414016 h 8622792"/>
              <a:gd name="connsiteX0" fmla="*/ 813816 w 8756276"/>
              <a:gd name="connsiteY0" fmla="*/ 2414016 h 8622792"/>
              <a:gd name="connsiteX1" fmla="*/ 4213232 w 8756276"/>
              <a:gd name="connsiteY1" fmla="*/ 0 h 8622792"/>
              <a:gd name="connsiteX2" fmla="*/ 8756276 w 8756276"/>
              <a:gd name="connsiteY2" fmla="*/ 0 h 8622792"/>
              <a:gd name="connsiteX3" fmla="*/ 8756276 w 8756276"/>
              <a:gd name="connsiteY3" fmla="*/ 8620125 h 8622792"/>
              <a:gd name="connsiteX4" fmla="*/ 1689488 w 8756276"/>
              <a:gd name="connsiteY4" fmla="*/ 8622792 h 8622792"/>
              <a:gd name="connsiteX5" fmla="*/ 0 w 8756276"/>
              <a:gd name="connsiteY5" fmla="*/ 7486269 h 8622792"/>
              <a:gd name="connsiteX6" fmla="*/ 813816 w 8756276"/>
              <a:gd name="connsiteY6" fmla="*/ 2414016 h 8622792"/>
              <a:gd name="connsiteX0" fmla="*/ 813816 w 8756276"/>
              <a:gd name="connsiteY0" fmla="*/ 2414016 h 8622792"/>
              <a:gd name="connsiteX1" fmla="*/ 4213232 w 8756276"/>
              <a:gd name="connsiteY1" fmla="*/ 0 h 8622792"/>
              <a:gd name="connsiteX2" fmla="*/ 8756276 w 8756276"/>
              <a:gd name="connsiteY2" fmla="*/ 0 h 8622792"/>
              <a:gd name="connsiteX3" fmla="*/ 8756276 w 8756276"/>
              <a:gd name="connsiteY3" fmla="*/ 8620125 h 8622792"/>
              <a:gd name="connsiteX4" fmla="*/ 1689488 w 8756276"/>
              <a:gd name="connsiteY4" fmla="*/ 8622792 h 8622792"/>
              <a:gd name="connsiteX5" fmla="*/ 0 w 8756276"/>
              <a:gd name="connsiteY5" fmla="*/ 7486269 h 8622792"/>
              <a:gd name="connsiteX6" fmla="*/ 813816 w 8756276"/>
              <a:gd name="connsiteY6" fmla="*/ 2414016 h 8622792"/>
              <a:gd name="connsiteX0" fmla="*/ 813816 w 8756276"/>
              <a:gd name="connsiteY0" fmla="*/ 2414016 h 8622792"/>
              <a:gd name="connsiteX1" fmla="*/ 4213232 w 8756276"/>
              <a:gd name="connsiteY1" fmla="*/ 0 h 8622792"/>
              <a:gd name="connsiteX2" fmla="*/ 8756276 w 8756276"/>
              <a:gd name="connsiteY2" fmla="*/ 0 h 8622792"/>
              <a:gd name="connsiteX3" fmla="*/ 8748656 w 8756276"/>
              <a:gd name="connsiteY3" fmla="*/ 1810511 h 8622792"/>
              <a:gd name="connsiteX4" fmla="*/ 8756276 w 8756276"/>
              <a:gd name="connsiteY4" fmla="*/ 8620125 h 8622792"/>
              <a:gd name="connsiteX5" fmla="*/ 1689488 w 8756276"/>
              <a:gd name="connsiteY5" fmla="*/ 8622792 h 8622792"/>
              <a:gd name="connsiteX6" fmla="*/ 0 w 8756276"/>
              <a:gd name="connsiteY6" fmla="*/ 7486269 h 8622792"/>
              <a:gd name="connsiteX7" fmla="*/ 813816 w 8756276"/>
              <a:gd name="connsiteY7" fmla="*/ 2414016 h 8622792"/>
              <a:gd name="connsiteX0" fmla="*/ 813816 w 8756276"/>
              <a:gd name="connsiteY0" fmla="*/ 2414016 h 8622792"/>
              <a:gd name="connsiteX1" fmla="*/ 4213232 w 8756276"/>
              <a:gd name="connsiteY1" fmla="*/ 0 h 8622792"/>
              <a:gd name="connsiteX2" fmla="*/ 5885060 w 8756276"/>
              <a:gd name="connsiteY2" fmla="*/ 0 h 8622792"/>
              <a:gd name="connsiteX3" fmla="*/ 8748656 w 8756276"/>
              <a:gd name="connsiteY3" fmla="*/ 1810511 h 8622792"/>
              <a:gd name="connsiteX4" fmla="*/ 8756276 w 8756276"/>
              <a:gd name="connsiteY4" fmla="*/ 8620125 h 8622792"/>
              <a:gd name="connsiteX5" fmla="*/ 1689488 w 8756276"/>
              <a:gd name="connsiteY5" fmla="*/ 8622792 h 8622792"/>
              <a:gd name="connsiteX6" fmla="*/ 0 w 8756276"/>
              <a:gd name="connsiteY6" fmla="*/ 7486269 h 8622792"/>
              <a:gd name="connsiteX7" fmla="*/ 813816 w 8756276"/>
              <a:gd name="connsiteY7" fmla="*/ 2414016 h 8622792"/>
              <a:gd name="connsiteX0" fmla="*/ 813816 w 8756276"/>
              <a:gd name="connsiteY0" fmla="*/ 2414016 h 8622792"/>
              <a:gd name="connsiteX1" fmla="*/ 4213232 w 8756276"/>
              <a:gd name="connsiteY1" fmla="*/ 0 h 8622792"/>
              <a:gd name="connsiteX2" fmla="*/ 5885060 w 8756276"/>
              <a:gd name="connsiteY2" fmla="*/ 0 h 8622792"/>
              <a:gd name="connsiteX3" fmla="*/ 8748656 w 8756276"/>
              <a:gd name="connsiteY3" fmla="*/ 1810511 h 8622792"/>
              <a:gd name="connsiteX4" fmla="*/ 8756276 w 8756276"/>
              <a:gd name="connsiteY4" fmla="*/ 8620125 h 8622792"/>
              <a:gd name="connsiteX5" fmla="*/ 1689488 w 8756276"/>
              <a:gd name="connsiteY5" fmla="*/ 8622792 h 8622792"/>
              <a:gd name="connsiteX6" fmla="*/ 0 w 8756276"/>
              <a:gd name="connsiteY6" fmla="*/ 7486269 h 8622792"/>
              <a:gd name="connsiteX7" fmla="*/ 813816 w 8756276"/>
              <a:gd name="connsiteY7" fmla="*/ 2414016 h 8622792"/>
              <a:gd name="connsiteX0" fmla="*/ 813816 w 8756276"/>
              <a:gd name="connsiteY0" fmla="*/ 2414016 h 8622792"/>
              <a:gd name="connsiteX1" fmla="*/ 4213232 w 8756276"/>
              <a:gd name="connsiteY1" fmla="*/ 0 h 8622792"/>
              <a:gd name="connsiteX2" fmla="*/ 5885060 w 8756276"/>
              <a:gd name="connsiteY2" fmla="*/ 0 h 8622792"/>
              <a:gd name="connsiteX3" fmla="*/ 8748656 w 8756276"/>
              <a:gd name="connsiteY3" fmla="*/ 1810511 h 8622792"/>
              <a:gd name="connsiteX4" fmla="*/ 8756276 w 8756276"/>
              <a:gd name="connsiteY4" fmla="*/ 8620125 h 8622792"/>
              <a:gd name="connsiteX5" fmla="*/ 1689488 w 8756276"/>
              <a:gd name="connsiteY5" fmla="*/ 8622792 h 8622792"/>
              <a:gd name="connsiteX6" fmla="*/ 0 w 8756276"/>
              <a:gd name="connsiteY6" fmla="*/ 7486269 h 8622792"/>
              <a:gd name="connsiteX7" fmla="*/ 813816 w 8756276"/>
              <a:gd name="connsiteY7" fmla="*/ 2414016 h 8622792"/>
              <a:gd name="connsiteX0" fmla="*/ 813816 w 8756276"/>
              <a:gd name="connsiteY0" fmla="*/ 2414016 h 8622792"/>
              <a:gd name="connsiteX1" fmla="*/ 4199785 w 8756276"/>
              <a:gd name="connsiteY1" fmla="*/ 26894 h 8622792"/>
              <a:gd name="connsiteX2" fmla="*/ 5885060 w 8756276"/>
              <a:gd name="connsiteY2" fmla="*/ 0 h 8622792"/>
              <a:gd name="connsiteX3" fmla="*/ 8748656 w 8756276"/>
              <a:gd name="connsiteY3" fmla="*/ 1810511 h 8622792"/>
              <a:gd name="connsiteX4" fmla="*/ 8756276 w 8756276"/>
              <a:gd name="connsiteY4" fmla="*/ 8620125 h 8622792"/>
              <a:gd name="connsiteX5" fmla="*/ 1689488 w 8756276"/>
              <a:gd name="connsiteY5" fmla="*/ 8622792 h 8622792"/>
              <a:gd name="connsiteX6" fmla="*/ 0 w 8756276"/>
              <a:gd name="connsiteY6" fmla="*/ 7486269 h 8622792"/>
              <a:gd name="connsiteX7" fmla="*/ 813816 w 8756276"/>
              <a:gd name="connsiteY7" fmla="*/ 2414016 h 8622792"/>
              <a:gd name="connsiteX0" fmla="*/ 813816 w 8756276"/>
              <a:gd name="connsiteY0" fmla="*/ 2387122 h 8595898"/>
              <a:gd name="connsiteX1" fmla="*/ 4199785 w 8756276"/>
              <a:gd name="connsiteY1" fmla="*/ 0 h 8595898"/>
              <a:gd name="connsiteX2" fmla="*/ 5885060 w 8756276"/>
              <a:gd name="connsiteY2" fmla="*/ 13447 h 8595898"/>
              <a:gd name="connsiteX3" fmla="*/ 8748656 w 8756276"/>
              <a:gd name="connsiteY3" fmla="*/ 1783617 h 8595898"/>
              <a:gd name="connsiteX4" fmla="*/ 8756276 w 8756276"/>
              <a:gd name="connsiteY4" fmla="*/ 8593231 h 8595898"/>
              <a:gd name="connsiteX5" fmla="*/ 1689488 w 8756276"/>
              <a:gd name="connsiteY5" fmla="*/ 8595898 h 8595898"/>
              <a:gd name="connsiteX6" fmla="*/ 0 w 8756276"/>
              <a:gd name="connsiteY6" fmla="*/ 7459375 h 8595898"/>
              <a:gd name="connsiteX7" fmla="*/ 813816 w 8756276"/>
              <a:gd name="connsiteY7" fmla="*/ 2387122 h 8595898"/>
              <a:gd name="connsiteX0" fmla="*/ 813816 w 8756276"/>
              <a:gd name="connsiteY0" fmla="*/ 2373675 h 8582451"/>
              <a:gd name="connsiteX1" fmla="*/ 4199785 w 8756276"/>
              <a:gd name="connsiteY1" fmla="*/ 0 h 8582451"/>
              <a:gd name="connsiteX2" fmla="*/ 5885060 w 8756276"/>
              <a:gd name="connsiteY2" fmla="*/ 0 h 8582451"/>
              <a:gd name="connsiteX3" fmla="*/ 8748656 w 8756276"/>
              <a:gd name="connsiteY3" fmla="*/ 1770170 h 8582451"/>
              <a:gd name="connsiteX4" fmla="*/ 8756276 w 8756276"/>
              <a:gd name="connsiteY4" fmla="*/ 8579784 h 8582451"/>
              <a:gd name="connsiteX5" fmla="*/ 1689488 w 8756276"/>
              <a:gd name="connsiteY5" fmla="*/ 8582451 h 8582451"/>
              <a:gd name="connsiteX6" fmla="*/ 0 w 8756276"/>
              <a:gd name="connsiteY6" fmla="*/ 7445928 h 8582451"/>
              <a:gd name="connsiteX7" fmla="*/ 813816 w 8756276"/>
              <a:gd name="connsiteY7" fmla="*/ 2373675 h 8582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56276" h="8582451">
                <a:moveTo>
                  <a:pt x="813816" y="2373675"/>
                </a:moveTo>
                <a:cubicBezTo>
                  <a:pt x="1837227" y="1669587"/>
                  <a:pt x="3039214" y="758952"/>
                  <a:pt x="4199785" y="0"/>
                </a:cubicBezTo>
                <a:lnTo>
                  <a:pt x="5885060" y="0"/>
                </a:lnTo>
                <a:lnTo>
                  <a:pt x="8748656" y="1770170"/>
                </a:lnTo>
                <a:lnTo>
                  <a:pt x="8756276" y="8579784"/>
                </a:lnTo>
                <a:lnTo>
                  <a:pt x="1689488" y="8582451"/>
                </a:lnTo>
                <a:cubicBezTo>
                  <a:pt x="1733610" y="8570264"/>
                  <a:pt x="1486707" y="8592865"/>
                  <a:pt x="0" y="7445928"/>
                </a:cubicBezTo>
                <a:cubicBezTo>
                  <a:pt x="1085088" y="5837473"/>
                  <a:pt x="798576" y="3214034"/>
                  <a:pt x="813816" y="2373675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6" name="Sisällön paikkamerkki 15"/>
          <p:cNvSpPr>
            <a:spLocks noGrp="1"/>
          </p:cNvSpPr>
          <p:nvPr>
            <p:ph sz="quarter" idx="13" hasCustomPrompt="1"/>
          </p:nvPr>
        </p:nvSpPr>
        <p:spPr>
          <a:xfrm>
            <a:off x="1158875" y="4573062"/>
            <a:ext cx="5403290" cy="3994676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742950" indent="-285750">
              <a:buFont typeface="Arial" charset="0"/>
              <a:buChar char="•"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 err="1"/>
              <a:t>Bodycopy</a:t>
            </a:r>
            <a:r>
              <a:rPr lang="fi-FI" dirty="0"/>
              <a:t>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Otsikko 8"/>
          <p:cNvSpPr>
            <a:spLocks noGrp="1"/>
          </p:cNvSpPr>
          <p:nvPr>
            <p:ph type="title" hasCustomPrompt="1"/>
          </p:nvPr>
        </p:nvSpPr>
        <p:spPr>
          <a:xfrm>
            <a:off x="1158212" y="969425"/>
            <a:ext cx="14020801" cy="3222248"/>
          </a:xfrm>
        </p:spPr>
        <p:txBody>
          <a:bodyPr lIns="0" tIns="0" rIns="0" bIns="0" anchor="b" anchorCtr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Header</a:t>
            </a:r>
            <a:br>
              <a:rPr lang="fi-FI" dirty="0"/>
            </a:b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br>
              <a:rPr lang="fi-FI" dirty="0"/>
            </a:br>
            <a:r>
              <a:rPr lang="fi-FI" dirty="0" err="1"/>
              <a:t>dolorat</a:t>
            </a:r>
            <a:endParaRPr lang="fi-FI" dirty="0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E947A1-3B26-C145-98C3-250F4A08C70B}" type="datetime1">
              <a:rPr lang="fi-FI" smtClean="0"/>
              <a:t>16.4.2021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Lisää alatunniste (esityksen nimi/esittäjä)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A3D95-E552-EB44-8478-41548B0AD671}" type="slidenum">
              <a:rPr lang="fi-FI" smtClean="0"/>
              <a:pPr/>
              <a:t>‹#›</a:t>
            </a:fld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9860" userDrawn="1">
          <p15:clr>
            <a:srgbClr val="FBAE40"/>
          </p15:clr>
        </p15:guide>
        <p15:guide id="4" pos="380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orient="horz" pos="53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Kuvan paikkamerkki 4"/>
          <p:cNvSpPr>
            <a:spLocks noGrp="1"/>
          </p:cNvSpPr>
          <p:nvPr>
            <p:ph type="pic" sz="quarter" idx="17"/>
          </p:nvPr>
        </p:nvSpPr>
        <p:spPr>
          <a:xfrm>
            <a:off x="10285611" y="3801550"/>
            <a:ext cx="5367140" cy="32252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0" name="Kuvan paikkamerkki 4"/>
          <p:cNvSpPr>
            <a:spLocks noGrp="1"/>
          </p:cNvSpPr>
          <p:nvPr>
            <p:ph type="pic" sz="quarter" idx="16"/>
          </p:nvPr>
        </p:nvSpPr>
        <p:spPr>
          <a:xfrm>
            <a:off x="10285611" y="574273"/>
            <a:ext cx="5367140" cy="32252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DE58D0-7D70-9B43-A1CB-63A1C2CF88F7}" type="datetime1">
              <a:rPr lang="fi-FI" smtClean="0"/>
              <a:t>16.4.2021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Lisää alatunniste (esityksen nimi/esittäjä)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A3D95-E552-EB44-8478-41548B0AD671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sz="quarter" idx="14"/>
          </p:nvPr>
        </p:nvSpPr>
        <p:spPr>
          <a:xfrm>
            <a:off x="603250" y="2050"/>
            <a:ext cx="9682360" cy="63813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5"/>
          </p:nvPr>
        </p:nvSpPr>
        <p:spPr>
          <a:xfrm>
            <a:off x="3140365" y="5285068"/>
            <a:ext cx="7145245" cy="32826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Otsikko 8"/>
          <p:cNvSpPr>
            <a:spLocks noGrp="1"/>
          </p:cNvSpPr>
          <p:nvPr>
            <p:ph type="title" hasCustomPrompt="1"/>
          </p:nvPr>
        </p:nvSpPr>
        <p:spPr>
          <a:xfrm>
            <a:off x="9692375" y="7439112"/>
            <a:ext cx="5112837" cy="1126664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3000" b="1" spc="6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NO ORDINARY</a:t>
            </a:r>
            <a:br>
              <a:rPr lang="fi-FI" dirty="0"/>
            </a:br>
            <a:r>
              <a:rPr lang="fi-FI" dirty="0"/>
              <a:t>WINTER ACTIVITIES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9860">
          <p15:clr>
            <a:srgbClr val="FBAE40"/>
          </p15:clr>
        </p15:guide>
        <p15:guide id="4" pos="380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orient="horz" pos="539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00" cy="9144000"/>
          </a:xfrm>
          <a:solidFill>
            <a:schemeClr val="tx2"/>
          </a:solidFill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23153" y="4470379"/>
            <a:ext cx="1465808" cy="195164"/>
          </a:xfrm>
          <a:prstGeom prst="rect">
            <a:avLst/>
          </a:prstGeom>
        </p:spPr>
      </p:pic>
      <p:sp>
        <p:nvSpPr>
          <p:cNvPr id="12" name="Päivämäärän paikkamerkki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406A28-F7F5-7F47-8413-B2C24BE5CEFA}" type="datetime1">
              <a:rPr lang="fi-FI" smtClean="0"/>
              <a:t>16.4.2021</a:t>
            </a:fld>
            <a:endParaRPr lang="fi-FI"/>
          </a:p>
        </p:txBody>
      </p:sp>
      <p:sp>
        <p:nvSpPr>
          <p:cNvPr id="13" name="Alatunnisteen paikkamerkki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alatunniste (esityksen nimi/esittäjä)</a:t>
            </a:r>
            <a:endParaRPr lang="fi-FI" dirty="0"/>
          </a:p>
        </p:txBody>
      </p:sp>
      <p:sp>
        <p:nvSpPr>
          <p:cNvPr id="14" name="Dian numeron paikkamerkki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A3D95-E552-EB44-8478-41548B0AD671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Otsikko 15"/>
          <p:cNvSpPr>
            <a:spLocks noGrp="1"/>
          </p:cNvSpPr>
          <p:nvPr>
            <p:ph type="title" hasCustomPrompt="1"/>
          </p:nvPr>
        </p:nvSpPr>
        <p:spPr>
          <a:xfrm>
            <a:off x="3487055" y="4572000"/>
            <a:ext cx="9281891" cy="1699518"/>
          </a:xfrm>
        </p:spPr>
        <p:txBody>
          <a:bodyPr lIns="0" tIns="0" rIns="0" bIns="0" anchor="ctr" anchorCtr="0">
            <a:noAutofit/>
          </a:bodyPr>
          <a:lstStyle>
            <a:lvl1pPr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Thank</a:t>
            </a:r>
            <a:r>
              <a:rPr lang="fi-FI" dirty="0"/>
              <a:t> </a:t>
            </a:r>
            <a:r>
              <a:rPr lang="fi-FI" dirty="0" err="1"/>
              <a:t>you</a:t>
            </a:r>
            <a:endParaRPr lang="fi-FI" dirty="0"/>
          </a:p>
        </p:txBody>
      </p:sp>
      <p:pic>
        <p:nvPicPr>
          <p:cNvPr id="18" name="Kuva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7940" y="3235858"/>
            <a:ext cx="1067202" cy="10672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sisältö + mu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/>
          <p:cNvSpPr>
            <a:spLocks noGrp="1"/>
          </p:cNvSpPr>
          <p:nvPr>
            <p:ph type="pic" sz="quarter" idx="15"/>
          </p:nvPr>
        </p:nvSpPr>
        <p:spPr>
          <a:xfrm>
            <a:off x="9185645" y="1315453"/>
            <a:ext cx="4193471" cy="3336758"/>
          </a:xfrm>
          <a:custGeom>
            <a:avLst/>
            <a:gdLst>
              <a:gd name="connsiteX0" fmla="*/ 0 w 6446838"/>
              <a:gd name="connsiteY0" fmla="*/ 0 h 5008563"/>
              <a:gd name="connsiteX1" fmla="*/ 6446838 w 6446838"/>
              <a:gd name="connsiteY1" fmla="*/ 0 h 5008563"/>
              <a:gd name="connsiteX2" fmla="*/ 6446838 w 6446838"/>
              <a:gd name="connsiteY2" fmla="*/ 5008563 h 5008563"/>
              <a:gd name="connsiteX3" fmla="*/ 0 w 6446838"/>
              <a:gd name="connsiteY3" fmla="*/ 5008563 h 5008563"/>
              <a:gd name="connsiteX4" fmla="*/ 0 w 6446838"/>
              <a:gd name="connsiteY4" fmla="*/ 0 h 5008563"/>
              <a:gd name="connsiteX0" fmla="*/ 0 w 7037146"/>
              <a:gd name="connsiteY0" fmla="*/ 0 h 5772493"/>
              <a:gd name="connsiteX1" fmla="*/ 7037146 w 7037146"/>
              <a:gd name="connsiteY1" fmla="*/ 763930 h 5772493"/>
              <a:gd name="connsiteX2" fmla="*/ 7037146 w 7037146"/>
              <a:gd name="connsiteY2" fmla="*/ 5772493 h 5772493"/>
              <a:gd name="connsiteX3" fmla="*/ 590308 w 7037146"/>
              <a:gd name="connsiteY3" fmla="*/ 5772493 h 5772493"/>
              <a:gd name="connsiteX4" fmla="*/ 0 w 7037146"/>
              <a:gd name="connsiteY4" fmla="*/ 0 h 5772493"/>
              <a:gd name="connsiteX0" fmla="*/ 0 w 7037146"/>
              <a:gd name="connsiteY0" fmla="*/ 138896 h 5911389"/>
              <a:gd name="connsiteX1" fmla="*/ 6886675 w 7037146"/>
              <a:gd name="connsiteY1" fmla="*/ 0 h 5911389"/>
              <a:gd name="connsiteX2" fmla="*/ 7037146 w 7037146"/>
              <a:gd name="connsiteY2" fmla="*/ 5911389 h 5911389"/>
              <a:gd name="connsiteX3" fmla="*/ 590308 w 7037146"/>
              <a:gd name="connsiteY3" fmla="*/ 5911389 h 5911389"/>
              <a:gd name="connsiteX4" fmla="*/ 0 w 7037146"/>
              <a:gd name="connsiteY4" fmla="*/ 138896 h 5911389"/>
              <a:gd name="connsiteX0" fmla="*/ 0 w 7037146"/>
              <a:gd name="connsiteY0" fmla="*/ 138896 h 5911389"/>
              <a:gd name="connsiteX1" fmla="*/ 6886675 w 7037146"/>
              <a:gd name="connsiteY1" fmla="*/ 0 h 5911389"/>
              <a:gd name="connsiteX2" fmla="*/ 7037146 w 7037146"/>
              <a:gd name="connsiteY2" fmla="*/ 5911389 h 5911389"/>
              <a:gd name="connsiteX3" fmla="*/ 590308 w 7037146"/>
              <a:gd name="connsiteY3" fmla="*/ 5911389 h 5911389"/>
              <a:gd name="connsiteX4" fmla="*/ 0 w 7037146"/>
              <a:gd name="connsiteY4" fmla="*/ 138896 h 5911389"/>
              <a:gd name="connsiteX0" fmla="*/ 0 w 7037146"/>
              <a:gd name="connsiteY0" fmla="*/ 138896 h 5911389"/>
              <a:gd name="connsiteX1" fmla="*/ 6886675 w 7037146"/>
              <a:gd name="connsiteY1" fmla="*/ 0 h 5911389"/>
              <a:gd name="connsiteX2" fmla="*/ 7037146 w 7037146"/>
              <a:gd name="connsiteY2" fmla="*/ 5911389 h 5911389"/>
              <a:gd name="connsiteX3" fmla="*/ 590308 w 7037146"/>
              <a:gd name="connsiteY3" fmla="*/ 5911389 h 5911389"/>
              <a:gd name="connsiteX4" fmla="*/ 0 w 7037146"/>
              <a:gd name="connsiteY4" fmla="*/ 138896 h 5911389"/>
              <a:gd name="connsiteX0" fmla="*/ 0 w 7037146"/>
              <a:gd name="connsiteY0" fmla="*/ 138896 h 5911389"/>
              <a:gd name="connsiteX1" fmla="*/ 6886675 w 7037146"/>
              <a:gd name="connsiteY1" fmla="*/ 0 h 5911389"/>
              <a:gd name="connsiteX2" fmla="*/ 7037146 w 7037146"/>
              <a:gd name="connsiteY2" fmla="*/ 5911389 h 5911389"/>
              <a:gd name="connsiteX3" fmla="*/ 590308 w 7037146"/>
              <a:gd name="connsiteY3" fmla="*/ 5911389 h 5911389"/>
              <a:gd name="connsiteX4" fmla="*/ 0 w 7037146"/>
              <a:gd name="connsiteY4" fmla="*/ 138896 h 5911389"/>
              <a:gd name="connsiteX0" fmla="*/ 0 w 7037146"/>
              <a:gd name="connsiteY0" fmla="*/ 143532 h 5916025"/>
              <a:gd name="connsiteX1" fmla="*/ 6886675 w 7037146"/>
              <a:gd name="connsiteY1" fmla="*/ 4636 h 5916025"/>
              <a:gd name="connsiteX2" fmla="*/ 7037146 w 7037146"/>
              <a:gd name="connsiteY2" fmla="*/ 5916025 h 5916025"/>
              <a:gd name="connsiteX3" fmla="*/ 590308 w 7037146"/>
              <a:gd name="connsiteY3" fmla="*/ 5916025 h 5916025"/>
              <a:gd name="connsiteX4" fmla="*/ 0 w 7037146"/>
              <a:gd name="connsiteY4" fmla="*/ 143532 h 5916025"/>
              <a:gd name="connsiteX0" fmla="*/ 0 w 7037146"/>
              <a:gd name="connsiteY0" fmla="*/ 142769 h 5915262"/>
              <a:gd name="connsiteX1" fmla="*/ 6886675 w 7037146"/>
              <a:gd name="connsiteY1" fmla="*/ 3873 h 5915262"/>
              <a:gd name="connsiteX2" fmla="*/ 7037146 w 7037146"/>
              <a:gd name="connsiteY2" fmla="*/ 5915262 h 5915262"/>
              <a:gd name="connsiteX3" fmla="*/ 590308 w 7037146"/>
              <a:gd name="connsiteY3" fmla="*/ 5915262 h 5915262"/>
              <a:gd name="connsiteX4" fmla="*/ 0 w 7037146"/>
              <a:gd name="connsiteY4" fmla="*/ 142769 h 5915262"/>
              <a:gd name="connsiteX0" fmla="*/ 0 w 7037146"/>
              <a:gd name="connsiteY0" fmla="*/ 142769 h 5915262"/>
              <a:gd name="connsiteX1" fmla="*/ 6886675 w 7037146"/>
              <a:gd name="connsiteY1" fmla="*/ 3873 h 5915262"/>
              <a:gd name="connsiteX2" fmla="*/ 6909965 w 7037146"/>
              <a:gd name="connsiteY2" fmla="*/ 1127099 h 5915262"/>
              <a:gd name="connsiteX3" fmla="*/ 7037146 w 7037146"/>
              <a:gd name="connsiteY3" fmla="*/ 5915262 h 5915262"/>
              <a:gd name="connsiteX4" fmla="*/ 590308 w 7037146"/>
              <a:gd name="connsiteY4" fmla="*/ 5915262 h 5915262"/>
              <a:gd name="connsiteX5" fmla="*/ 0 w 7037146"/>
              <a:gd name="connsiteY5" fmla="*/ 142769 h 5915262"/>
              <a:gd name="connsiteX0" fmla="*/ 0 w 9444821"/>
              <a:gd name="connsiteY0" fmla="*/ 142769 h 5915262"/>
              <a:gd name="connsiteX1" fmla="*/ 6886675 w 9444821"/>
              <a:gd name="connsiteY1" fmla="*/ 3873 h 5915262"/>
              <a:gd name="connsiteX2" fmla="*/ 9444821 w 9444821"/>
              <a:gd name="connsiteY2" fmla="*/ 2979048 h 5915262"/>
              <a:gd name="connsiteX3" fmla="*/ 7037146 w 9444821"/>
              <a:gd name="connsiteY3" fmla="*/ 5915262 h 5915262"/>
              <a:gd name="connsiteX4" fmla="*/ 590308 w 9444821"/>
              <a:gd name="connsiteY4" fmla="*/ 5915262 h 5915262"/>
              <a:gd name="connsiteX5" fmla="*/ 0 w 9444821"/>
              <a:gd name="connsiteY5" fmla="*/ 142769 h 5915262"/>
              <a:gd name="connsiteX0" fmla="*/ 0 w 9444821"/>
              <a:gd name="connsiteY0" fmla="*/ 142769 h 5915262"/>
              <a:gd name="connsiteX1" fmla="*/ 6886675 w 9444821"/>
              <a:gd name="connsiteY1" fmla="*/ 3873 h 5915262"/>
              <a:gd name="connsiteX2" fmla="*/ 9444821 w 9444821"/>
              <a:gd name="connsiteY2" fmla="*/ 2979048 h 5915262"/>
              <a:gd name="connsiteX3" fmla="*/ 7037146 w 9444821"/>
              <a:gd name="connsiteY3" fmla="*/ 5915262 h 5915262"/>
              <a:gd name="connsiteX4" fmla="*/ 590308 w 9444821"/>
              <a:gd name="connsiteY4" fmla="*/ 5915262 h 5915262"/>
              <a:gd name="connsiteX5" fmla="*/ 0 w 9444821"/>
              <a:gd name="connsiteY5" fmla="*/ 142769 h 5915262"/>
              <a:gd name="connsiteX0" fmla="*/ 0 w 9444821"/>
              <a:gd name="connsiteY0" fmla="*/ 142769 h 6933834"/>
              <a:gd name="connsiteX1" fmla="*/ 6886675 w 9444821"/>
              <a:gd name="connsiteY1" fmla="*/ 3873 h 6933834"/>
              <a:gd name="connsiteX2" fmla="*/ 9444821 w 9444821"/>
              <a:gd name="connsiteY2" fmla="*/ 2979048 h 6933834"/>
              <a:gd name="connsiteX3" fmla="*/ 8703900 w 9444821"/>
              <a:gd name="connsiteY3" fmla="*/ 6933834 h 6933834"/>
              <a:gd name="connsiteX4" fmla="*/ 590308 w 9444821"/>
              <a:gd name="connsiteY4" fmla="*/ 5915262 h 6933834"/>
              <a:gd name="connsiteX5" fmla="*/ 0 w 9444821"/>
              <a:gd name="connsiteY5" fmla="*/ 142769 h 6933834"/>
              <a:gd name="connsiteX0" fmla="*/ 0 w 9444821"/>
              <a:gd name="connsiteY0" fmla="*/ 142769 h 6933834"/>
              <a:gd name="connsiteX1" fmla="*/ 6886675 w 9444821"/>
              <a:gd name="connsiteY1" fmla="*/ 3873 h 6933834"/>
              <a:gd name="connsiteX2" fmla="*/ 9444821 w 9444821"/>
              <a:gd name="connsiteY2" fmla="*/ 2979048 h 6933834"/>
              <a:gd name="connsiteX3" fmla="*/ 8703900 w 9444821"/>
              <a:gd name="connsiteY3" fmla="*/ 6933834 h 6933834"/>
              <a:gd name="connsiteX4" fmla="*/ 590308 w 9444821"/>
              <a:gd name="connsiteY4" fmla="*/ 5915262 h 6933834"/>
              <a:gd name="connsiteX5" fmla="*/ 0 w 9444821"/>
              <a:gd name="connsiteY5" fmla="*/ 142769 h 6933834"/>
              <a:gd name="connsiteX0" fmla="*/ 0 w 9444821"/>
              <a:gd name="connsiteY0" fmla="*/ 142769 h 6933834"/>
              <a:gd name="connsiteX1" fmla="*/ 6886675 w 9444821"/>
              <a:gd name="connsiteY1" fmla="*/ 3873 h 6933834"/>
              <a:gd name="connsiteX2" fmla="*/ 9444821 w 9444821"/>
              <a:gd name="connsiteY2" fmla="*/ 2979048 h 6933834"/>
              <a:gd name="connsiteX3" fmla="*/ 8703900 w 9444821"/>
              <a:gd name="connsiteY3" fmla="*/ 6933834 h 6933834"/>
              <a:gd name="connsiteX4" fmla="*/ 590308 w 9444821"/>
              <a:gd name="connsiteY4" fmla="*/ 5915262 h 6933834"/>
              <a:gd name="connsiteX5" fmla="*/ 0 w 9444821"/>
              <a:gd name="connsiteY5" fmla="*/ 142769 h 6933834"/>
              <a:gd name="connsiteX0" fmla="*/ 0 w 9444821"/>
              <a:gd name="connsiteY0" fmla="*/ 142769 h 7436069"/>
              <a:gd name="connsiteX1" fmla="*/ 6886675 w 9444821"/>
              <a:gd name="connsiteY1" fmla="*/ 3873 h 7436069"/>
              <a:gd name="connsiteX2" fmla="*/ 9444821 w 9444821"/>
              <a:gd name="connsiteY2" fmla="*/ 2979048 h 7436069"/>
              <a:gd name="connsiteX3" fmla="*/ 8703900 w 9444821"/>
              <a:gd name="connsiteY3" fmla="*/ 6933834 h 7436069"/>
              <a:gd name="connsiteX4" fmla="*/ 590308 w 9444821"/>
              <a:gd name="connsiteY4" fmla="*/ 5915262 h 7436069"/>
              <a:gd name="connsiteX5" fmla="*/ 0 w 9444821"/>
              <a:gd name="connsiteY5" fmla="*/ 142769 h 7436069"/>
              <a:gd name="connsiteX0" fmla="*/ 0 w 9444821"/>
              <a:gd name="connsiteY0" fmla="*/ 142769 h 6933834"/>
              <a:gd name="connsiteX1" fmla="*/ 6886675 w 9444821"/>
              <a:gd name="connsiteY1" fmla="*/ 3873 h 6933834"/>
              <a:gd name="connsiteX2" fmla="*/ 9444821 w 9444821"/>
              <a:gd name="connsiteY2" fmla="*/ 2979048 h 6933834"/>
              <a:gd name="connsiteX3" fmla="*/ 8703900 w 9444821"/>
              <a:gd name="connsiteY3" fmla="*/ 6933834 h 6933834"/>
              <a:gd name="connsiteX4" fmla="*/ 0 w 9444821"/>
              <a:gd name="connsiteY4" fmla="*/ 142769 h 6933834"/>
              <a:gd name="connsiteX0" fmla="*/ 51679 w 9496500"/>
              <a:gd name="connsiteY0" fmla="*/ 142769 h 6933834"/>
              <a:gd name="connsiteX1" fmla="*/ 6938354 w 9496500"/>
              <a:gd name="connsiteY1" fmla="*/ 3873 h 6933834"/>
              <a:gd name="connsiteX2" fmla="*/ 9496500 w 9496500"/>
              <a:gd name="connsiteY2" fmla="*/ 2979048 h 6933834"/>
              <a:gd name="connsiteX3" fmla="*/ 8755579 w 9496500"/>
              <a:gd name="connsiteY3" fmla="*/ 6933834 h 6933834"/>
              <a:gd name="connsiteX4" fmla="*/ 51679 w 9496500"/>
              <a:gd name="connsiteY4" fmla="*/ 142769 h 6933834"/>
              <a:gd name="connsiteX0" fmla="*/ 50790 w 9495611"/>
              <a:gd name="connsiteY0" fmla="*/ 142769 h 7428161"/>
              <a:gd name="connsiteX1" fmla="*/ 6937465 w 9495611"/>
              <a:gd name="connsiteY1" fmla="*/ 3873 h 7428161"/>
              <a:gd name="connsiteX2" fmla="*/ 9495611 w 9495611"/>
              <a:gd name="connsiteY2" fmla="*/ 2979048 h 7428161"/>
              <a:gd name="connsiteX3" fmla="*/ 8754690 w 9495611"/>
              <a:gd name="connsiteY3" fmla="*/ 6933834 h 7428161"/>
              <a:gd name="connsiteX4" fmla="*/ 50790 w 9495611"/>
              <a:gd name="connsiteY4" fmla="*/ 142769 h 7428161"/>
              <a:gd name="connsiteX0" fmla="*/ 38650 w 9483471"/>
              <a:gd name="connsiteY0" fmla="*/ 142769 h 7388951"/>
              <a:gd name="connsiteX1" fmla="*/ 6925325 w 9483471"/>
              <a:gd name="connsiteY1" fmla="*/ 3873 h 7388951"/>
              <a:gd name="connsiteX2" fmla="*/ 9483471 w 9483471"/>
              <a:gd name="connsiteY2" fmla="*/ 2979048 h 7388951"/>
              <a:gd name="connsiteX3" fmla="*/ 8742550 w 9483471"/>
              <a:gd name="connsiteY3" fmla="*/ 6933834 h 7388951"/>
              <a:gd name="connsiteX4" fmla="*/ 38650 w 9483471"/>
              <a:gd name="connsiteY4" fmla="*/ 142769 h 7388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83471" h="7388951">
                <a:moveTo>
                  <a:pt x="38650" y="142769"/>
                </a:moveTo>
                <a:cubicBezTo>
                  <a:pt x="1662877" y="2422982"/>
                  <a:pt x="5984004" y="-111874"/>
                  <a:pt x="6925325" y="3873"/>
                </a:cubicBezTo>
                <a:cubicBezTo>
                  <a:pt x="7697017" y="567335"/>
                  <a:pt x="8630756" y="1987323"/>
                  <a:pt x="9483471" y="2979048"/>
                </a:cubicBezTo>
                <a:cubicBezTo>
                  <a:pt x="9213348" y="3903771"/>
                  <a:pt x="9001099" y="3532129"/>
                  <a:pt x="8742550" y="6933834"/>
                </a:cubicBezTo>
                <a:cubicBezTo>
                  <a:pt x="7318883" y="7977404"/>
                  <a:pt x="-619178" y="7791160"/>
                  <a:pt x="38650" y="142769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6" name="Sisällön paikkamerkki 15"/>
          <p:cNvSpPr>
            <a:spLocks noGrp="1"/>
          </p:cNvSpPr>
          <p:nvPr>
            <p:ph sz="quarter" idx="13" hasCustomPrompt="1"/>
          </p:nvPr>
        </p:nvSpPr>
        <p:spPr>
          <a:xfrm>
            <a:off x="1158875" y="4573062"/>
            <a:ext cx="5403290" cy="3994676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742950" indent="-285750">
              <a:buFont typeface="Arial" charset="0"/>
              <a:buChar char="•"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 err="1"/>
              <a:t>Bodycopy</a:t>
            </a:r>
            <a:r>
              <a:rPr lang="fi-FI" dirty="0"/>
              <a:t>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ACB726-2420-7345-8BD4-2CE55E17164D}" type="datetime1">
              <a:rPr lang="fi-FI" smtClean="0"/>
              <a:t>16.4.2021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Lisää alatunniste (esityksen nimi/esittäjä)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A3D95-E552-EB44-8478-41548B0AD671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9" name="Otsikko 8"/>
          <p:cNvSpPr>
            <a:spLocks noGrp="1"/>
          </p:cNvSpPr>
          <p:nvPr>
            <p:ph type="title" hasCustomPrompt="1"/>
          </p:nvPr>
        </p:nvSpPr>
        <p:spPr>
          <a:xfrm>
            <a:off x="1158212" y="969425"/>
            <a:ext cx="14020801" cy="3222248"/>
          </a:xfrm>
        </p:spPr>
        <p:txBody>
          <a:bodyPr lIns="0" tIns="0" rIns="0" bIns="0" anchor="b" anchorCtr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Header</a:t>
            </a:r>
            <a:br>
              <a:rPr lang="fi-FI" dirty="0"/>
            </a:b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br>
              <a:rPr lang="fi-FI" dirty="0"/>
            </a:br>
            <a:r>
              <a:rPr lang="fi-FI" dirty="0" err="1"/>
              <a:t>dolorat</a:t>
            </a:r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9860">
          <p15:clr>
            <a:srgbClr val="FBAE40"/>
          </p15:clr>
        </p15:guide>
        <p15:guide id="4" pos="380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orient="horz" pos="539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sisältö + 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660" y="0"/>
            <a:ext cx="12731261" cy="9167446"/>
          </a:xfrm>
          <a:prstGeom prst="rect">
            <a:avLst/>
          </a:prstGeom>
        </p:spPr>
      </p:pic>
      <p:sp>
        <p:nvSpPr>
          <p:cNvPr id="3" name="Kuvan paikkamerkki 2"/>
          <p:cNvSpPr>
            <a:spLocks noGrp="1"/>
          </p:cNvSpPr>
          <p:nvPr>
            <p:ph type="pic" sz="quarter" idx="14"/>
          </p:nvPr>
        </p:nvSpPr>
        <p:spPr>
          <a:xfrm>
            <a:off x="603250" y="576263"/>
            <a:ext cx="15049500" cy="7991475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6" name="Sisällön paikkamerkki 15"/>
          <p:cNvSpPr>
            <a:spLocks noGrp="1"/>
          </p:cNvSpPr>
          <p:nvPr>
            <p:ph sz="quarter" idx="13" hasCustomPrompt="1"/>
          </p:nvPr>
        </p:nvSpPr>
        <p:spPr>
          <a:xfrm>
            <a:off x="1158875" y="4573062"/>
            <a:ext cx="5403290" cy="3994676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742950" indent="-285750">
              <a:buFont typeface="Arial" charset="0"/>
              <a:buChar char="•"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 err="1"/>
              <a:t>Bodycopy</a:t>
            </a:r>
            <a:r>
              <a:rPr lang="fi-FI" dirty="0"/>
              <a:t>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Otsikko 8"/>
          <p:cNvSpPr>
            <a:spLocks noGrp="1"/>
          </p:cNvSpPr>
          <p:nvPr>
            <p:ph type="title" hasCustomPrompt="1"/>
          </p:nvPr>
        </p:nvSpPr>
        <p:spPr>
          <a:xfrm>
            <a:off x="1158212" y="969425"/>
            <a:ext cx="14020801" cy="3222248"/>
          </a:xfrm>
        </p:spPr>
        <p:txBody>
          <a:bodyPr lIns="0" tIns="0" rIns="0" bIns="0" anchor="b" anchorCtr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Header</a:t>
            </a:r>
            <a:br>
              <a:rPr lang="fi-FI" dirty="0"/>
            </a:b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br>
              <a:rPr lang="fi-FI" dirty="0"/>
            </a:br>
            <a:r>
              <a:rPr lang="fi-FI" dirty="0" err="1"/>
              <a:t>dolorat</a:t>
            </a:r>
            <a:endParaRPr lang="fi-FI" dirty="0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2E07884-EDDD-8A48-BA90-96ADDBEE44C2}" type="datetime1">
              <a:rPr lang="fi-FI" smtClean="0"/>
              <a:t>16.4.2021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Lisää alatunniste (esityksen nimi/esittäjä)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A3D95-E552-EB44-8478-41548B0AD671}" type="slidenum">
              <a:rPr lang="fi-FI" smtClean="0"/>
              <a:pPr/>
              <a:t>‹#›</a:t>
            </a:fld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9860">
          <p15:clr>
            <a:srgbClr val="FBAE40"/>
          </p15:clr>
        </p15:guide>
        <p15:guide id="4" pos="380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orient="horz" pos="539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ollinen sisältö + taust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3"/>
          <a:stretch/>
        </p:blipFill>
        <p:spPr>
          <a:xfrm>
            <a:off x="11981474" y="5357447"/>
            <a:ext cx="4208095" cy="3446584"/>
          </a:xfrm>
          <a:prstGeom prst="rect">
            <a:avLst/>
          </a:prstGeom>
        </p:spPr>
      </p:pic>
      <p:sp>
        <p:nvSpPr>
          <p:cNvPr id="16" name="Sisällön paikkamerkki 15"/>
          <p:cNvSpPr>
            <a:spLocks noGrp="1"/>
          </p:cNvSpPr>
          <p:nvPr>
            <p:ph sz="quarter" idx="13" hasCustomPrompt="1"/>
          </p:nvPr>
        </p:nvSpPr>
        <p:spPr>
          <a:xfrm>
            <a:off x="1158874" y="2677026"/>
            <a:ext cx="14020139" cy="5890711"/>
          </a:xfrm>
        </p:spPr>
        <p:txBody>
          <a:bodyPr lIns="0" tIns="0" rIns="0" bIns="0"/>
          <a:lstStyle>
            <a:lvl1pPr marL="285750" indent="-285750">
              <a:buFont typeface="Arial" charset="0"/>
              <a:buChar char="•"/>
              <a:defRPr>
                <a:solidFill>
                  <a:schemeClr val="tx2"/>
                </a:solidFill>
              </a:defRPr>
            </a:lvl1pPr>
            <a:lvl2pPr marL="742950" indent="-285750">
              <a:buFont typeface="Arial" charset="0"/>
              <a:buChar char="•"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fi-FI" dirty="0" err="1"/>
              <a:t>Bodycopy</a:t>
            </a:r>
            <a:r>
              <a:rPr lang="fi-FI" dirty="0"/>
              <a:t>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Otsikko 8"/>
          <p:cNvSpPr>
            <a:spLocks noGrp="1"/>
          </p:cNvSpPr>
          <p:nvPr>
            <p:ph type="title" hasCustomPrompt="1"/>
          </p:nvPr>
        </p:nvSpPr>
        <p:spPr>
          <a:xfrm>
            <a:off x="1158212" y="1062318"/>
            <a:ext cx="14020801" cy="1233320"/>
          </a:xfrm>
        </p:spPr>
        <p:txBody>
          <a:bodyPr lIns="0" tIns="0" rIns="0" bIns="0" anchor="b" anchorCtr="0"/>
          <a:lstStyle>
            <a:lvl1pPr algn="l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Header</a:t>
            </a:r>
            <a:r>
              <a:rPr lang="fi-FI" dirty="0"/>
              <a:t>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BD96EA-2F0F-A84E-AA8D-7EF311CA28D9}" type="datetime1">
              <a:rPr lang="fi-FI" smtClean="0"/>
              <a:t>16.4.2021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Lisää alatunniste (esityksen nimi/esittäjä)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A3D95-E552-EB44-8478-41548B0AD671}" type="slidenum">
              <a:rPr lang="fi-FI" smtClean="0"/>
              <a:pPr/>
              <a:t>‹#›</a:t>
            </a:fld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9860">
          <p15:clr>
            <a:srgbClr val="FBAE40"/>
          </p15:clr>
        </p15:guide>
        <p15:guide id="4" pos="380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orient="horz" pos="5397">
          <p15:clr>
            <a:srgbClr val="FBAE40"/>
          </p15:clr>
        </p15:guide>
        <p15:guide id="7" orient="horz" pos="8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taustakuva P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00" cy="9144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2" name="Päivämäärän paikkamerkki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F49C2C-B69A-EC46-8B56-F6B4D17D914B}" type="datetime1">
              <a:rPr lang="fi-FI" smtClean="0"/>
              <a:t>16.4.2021</a:t>
            </a:fld>
            <a:endParaRPr lang="fi-FI" dirty="0"/>
          </a:p>
        </p:txBody>
      </p:sp>
      <p:sp>
        <p:nvSpPr>
          <p:cNvPr id="13" name="Alatunnisteen paikkamerkki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Lisää alatunniste (esityksen nimi/esittäjä)</a:t>
            </a:r>
            <a:endParaRPr lang="fi-FI" dirty="0"/>
          </a:p>
        </p:txBody>
      </p:sp>
      <p:sp>
        <p:nvSpPr>
          <p:cNvPr id="14" name="Dian numeron paikkamerkki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A3D95-E552-EB44-8478-41548B0AD671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Otsikko 15"/>
          <p:cNvSpPr>
            <a:spLocks noGrp="1"/>
          </p:cNvSpPr>
          <p:nvPr>
            <p:ph type="title" hasCustomPrompt="1"/>
          </p:nvPr>
        </p:nvSpPr>
        <p:spPr>
          <a:xfrm>
            <a:off x="1090000" y="1872000"/>
            <a:ext cx="14076000" cy="5400000"/>
          </a:xfrm>
        </p:spPr>
        <p:txBody>
          <a:bodyPr anchor="ctr" anchorCtr="0">
            <a:noAutofit/>
          </a:bodyPr>
          <a:lstStyle>
            <a:lvl1pPr>
              <a:defRPr sz="16600" baseline="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THE BIG</a:t>
            </a:r>
            <a:br>
              <a:rPr lang="fi-FI" dirty="0"/>
            </a:br>
            <a:r>
              <a:rPr lang="fi-FI" dirty="0" err="1"/>
              <a:t>header</a:t>
            </a:r>
            <a:endParaRPr lang="fi-FI" dirty="0"/>
          </a:p>
        </p:txBody>
      </p:sp>
      <p:pic>
        <p:nvPicPr>
          <p:cNvPr id="10" name="Kuva 9" descr="HOL_merkki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24121" y="4472342"/>
            <a:ext cx="1465807" cy="199316"/>
          </a:xfrm>
          <a:prstGeom prst="rect">
            <a:avLst/>
          </a:prstGeom>
        </p:spPr>
      </p:pic>
      <p:sp>
        <p:nvSpPr>
          <p:cNvPr id="18" name="Sisällön paikkamerkki 15"/>
          <p:cNvSpPr>
            <a:spLocks noGrp="1"/>
          </p:cNvSpPr>
          <p:nvPr>
            <p:ph sz="quarter" idx="17" hasCustomPrompt="1"/>
          </p:nvPr>
        </p:nvSpPr>
        <p:spPr>
          <a:xfrm>
            <a:off x="1090000" y="7272001"/>
            <a:ext cx="14076000" cy="554188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800" b="1">
                <a:solidFill>
                  <a:schemeClr val="tx2"/>
                </a:solidFill>
                <a:latin typeface="Hudson NY Regular" charset="0"/>
                <a:ea typeface="Hudson NY Regular" charset="0"/>
                <a:cs typeface="Hudson NY Regular" charset="0"/>
              </a:defRPr>
            </a:lvl1pPr>
            <a:lvl2pPr marL="457200" indent="0" algn="ctr">
              <a:buNone/>
              <a:defRPr b="1">
                <a:solidFill>
                  <a:schemeClr val="tx1"/>
                </a:solidFill>
              </a:defRPr>
            </a:lvl2pPr>
            <a:lvl3pPr marL="914400" indent="0" algn="ctr">
              <a:buNone/>
              <a:defRPr b="1">
                <a:solidFill>
                  <a:schemeClr val="tx1"/>
                </a:solidFill>
              </a:defRPr>
            </a:lvl3pPr>
            <a:lvl4pPr marL="1371600" indent="0" algn="ctr">
              <a:buNone/>
              <a:defRPr b="1">
                <a:solidFill>
                  <a:schemeClr val="tx1"/>
                </a:solidFill>
              </a:defRPr>
            </a:lvl4pPr>
            <a:lvl5pPr marL="1828800" indent="0" algn="ctr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 err="1"/>
              <a:t>Subheader</a:t>
            </a:r>
            <a:endParaRPr lang="fi-FI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otsikko + taustakuva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00" cy="9144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2" name="Päivämäärän paikkamerkki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1CE39-1DD5-3847-8D05-285960D4B53C}" type="datetime1">
              <a:rPr lang="fi-FI" smtClean="0"/>
              <a:t>16.4.2021</a:t>
            </a:fld>
            <a:endParaRPr lang="fi-FI" dirty="0"/>
          </a:p>
        </p:txBody>
      </p:sp>
      <p:sp>
        <p:nvSpPr>
          <p:cNvPr id="13" name="Alatunnisteen paikkamerkki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Lisää alatunniste (esityksen nimi/esittäjä)</a:t>
            </a:r>
            <a:endParaRPr lang="fi-FI" dirty="0"/>
          </a:p>
        </p:txBody>
      </p:sp>
      <p:sp>
        <p:nvSpPr>
          <p:cNvPr id="14" name="Dian numeron paikkamerkki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A3D95-E552-EB44-8478-41548B0AD671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Otsikko 15"/>
          <p:cNvSpPr>
            <a:spLocks noGrp="1"/>
          </p:cNvSpPr>
          <p:nvPr>
            <p:ph type="title" hasCustomPrompt="1"/>
          </p:nvPr>
        </p:nvSpPr>
        <p:spPr>
          <a:xfrm>
            <a:off x="1090000" y="1872000"/>
            <a:ext cx="14076000" cy="5400000"/>
          </a:xfrm>
        </p:spPr>
        <p:txBody>
          <a:bodyPr anchor="ctr" anchorCtr="0">
            <a:noAutofit/>
          </a:bodyPr>
          <a:lstStyle>
            <a:lvl1pPr>
              <a:defRPr sz="166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THE BIG</a:t>
            </a:r>
            <a:br>
              <a:rPr lang="fi-FI" dirty="0"/>
            </a:br>
            <a:r>
              <a:rPr lang="fi-FI" dirty="0" err="1"/>
              <a:t>header</a:t>
            </a:r>
            <a:endParaRPr lang="fi-FI" dirty="0"/>
          </a:p>
        </p:txBody>
      </p:sp>
      <p:sp>
        <p:nvSpPr>
          <p:cNvPr id="18" name="Sisällön paikkamerkki 15"/>
          <p:cNvSpPr>
            <a:spLocks noGrp="1"/>
          </p:cNvSpPr>
          <p:nvPr>
            <p:ph sz="quarter" idx="17" hasCustomPrompt="1"/>
          </p:nvPr>
        </p:nvSpPr>
        <p:spPr>
          <a:xfrm>
            <a:off x="1090000" y="7272001"/>
            <a:ext cx="14076000" cy="554188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Hudson NY Regular" charset="0"/>
                <a:ea typeface="Hudson NY Regular" charset="0"/>
                <a:cs typeface="Hudson NY Regular" charset="0"/>
              </a:defRPr>
            </a:lvl1pPr>
            <a:lvl2pPr marL="457200" indent="0" algn="ctr">
              <a:buNone/>
              <a:defRPr b="1">
                <a:solidFill>
                  <a:schemeClr val="tx1"/>
                </a:solidFill>
              </a:defRPr>
            </a:lvl2pPr>
            <a:lvl3pPr marL="914400" indent="0" algn="ctr">
              <a:buNone/>
              <a:defRPr b="1">
                <a:solidFill>
                  <a:schemeClr val="tx1"/>
                </a:solidFill>
              </a:defRPr>
            </a:lvl3pPr>
            <a:lvl4pPr marL="1371600" indent="0" algn="ctr">
              <a:buNone/>
              <a:defRPr b="1">
                <a:solidFill>
                  <a:schemeClr val="tx1"/>
                </a:solidFill>
              </a:defRPr>
            </a:lvl4pPr>
            <a:lvl5pPr marL="1828800" indent="0" algn="ctr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 err="1"/>
              <a:t>Subheader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23153" y="4470379"/>
            <a:ext cx="1465808" cy="1951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sisältö + 2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/>
          <p:cNvSpPr>
            <a:spLocks noGrp="1"/>
          </p:cNvSpPr>
          <p:nvPr>
            <p:ph type="pic" sz="quarter" idx="14"/>
          </p:nvPr>
        </p:nvSpPr>
        <p:spPr>
          <a:xfrm>
            <a:off x="603250" y="576263"/>
            <a:ext cx="8640000" cy="50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5"/>
          </p:nvPr>
        </p:nvSpPr>
        <p:spPr>
          <a:xfrm>
            <a:off x="4487863" y="5216525"/>
            <a:ext cx="3013075" cy="1695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6" name="Sisällön paikkamerkki 15"/>
          <p:cNvSpPr>
            <a:spLocks noGrp="1"/>
          </p:cNvSpPr>
          <p:nvPr>
            <p:ph sz="quarter" idx="13" hasCustomPrompt="1"/>
          </p:nvPr>
        </p:nvSpPr>
        <p:spPr>
          <a:xfrm>
            <a:off x="8128000" y="6011124"/>
            <a:ext cx="7524895" cy="2556614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742950" indent="-285750">
              <a:buFont typeface="Arial" charset="0"/>
              <a:buChar char="•"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fi-FI" dirty="0" err="1"/>
              <a:t>Bodycopy</a:t>
            </a:r>
            <a:r>
              <a:rPr lang="fi-FI" dirty="0"/>
              <a:t>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9" name="Otsikko 8"/>
          <p:cNvSpPr>
            <a:spLocks noGrp="1"/>
          </p:cNvSpPr>
          <p:nvPr>
            <p:ph type="title" hasCustomPrompt="1"/>
          </p:nvPr>
        </p:nvSpPr>
        <p:spPr>
          <a:xfrm>
            <a:off x="8127338" y="2394015"/>
            <a:ext cx="7525558" cy="3222248"/>
          </a:xfrm>
        </p:spPr>
        <p:txBody>
          <a:bodyPr lIns="0" tIns="0" rIns="0" bIns="0" anchor="b" anchorCtr="0"/>
          <a:lstStyle>
            <a:lvl1pPr algn="l">
              <a:defRPr b="1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Header</a:t>
            </a:r>
            <a:br>
              <a:rPr lang="fi-FI" dirty="0"/>
            </a:b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br>
              <a:rPr lang="fi-FI" dirty="0"/>
            </a:br>
            <a:r>
              <a:rPr lang="fi-FI" dirty="0" err="1"/>
              <a:t>dolorat</a:t>
            </a:r>
            <a:endParaRPr lang="fi-FI" dirty="0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F416273-E765-5047-8D3D-412CD44439D5}" type="datetime1">
              <a:rPr lang="fi-FI" smtClean="0"/>
              <a:t>16.4.2021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Lisää alatunniste (esityksen nimi/esittäjä)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A3D95-E552-EB44-8478-41548B0AD671}" type="slidenum">
              <a:rPr lang="fi-FI" smtClean="0"/>
              <a:pPr/>
              <a:t>‹#›</a:t>
            </a:fld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9860">
          <p15:clr>
            <a:srgbClr val="FBAE40"/>
          </p15:clr>
        </p15:guide>
        <p15:guide id="4" pos="380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orient="horz" pos="539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uvan paikkamerkki 4"/>
          <p:cNvSpPr>
            <a:spLocks noGrp="1"/>
          </p:cNvSpPr>
          <p:nvPr>
            <p:ph type="pic" sz="quarter" idx="16"/>
          </p:nvPr>
        </p:nvSpPr>
        <p:spPr>
          <a:xfrm>
            <a:off x="10907038" y="1770019"/>
            <a:ext cx="4745857" cy="31487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sz="quarter" idx="14"/>
          </p:nvPr>
        </p:nvSpPr>
        <p:spPr>
          <a:xfrm>
            <a:off x="603250" y="2050"/>
            <a:ext cx="10303788" cy="63813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1" name="Kuvan paikkamerkki 4"/>
          <p:cNvSpPr>
            <a:spLocks noGrp="1"/>
          </p:cNvSpPr>
          <p:nvPr>
            <p:ph type="pic" sz="quarter" idx="17"/>
          </p:nvPr>
        </p:nvSpPr>
        <p:spPr>
          <a:xfrm>
            <a:off x="9325020" y="4918780"/>
            <a:ext cx="6327875" cy="36489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Kuvan paikkamerkki 4"/>
          <p:cNvSpPr>
            <a:spLocks noGrp="1"/>
          </p:cNvSpPr>
          <p:nvPr>
            <p:ph type="pic" sz="quarter" idx="15"/>
          </p:nvPr>
        </p:nvSpPr>
        <p:spPr>
          <a:xfrm>
            <a:off x="603250" y="5644444"/>
            <a:ext cx="5143821" cy="2916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829FA4D-2D4C-1E46-A586-7A7CDF98EA44}" type="datetime1">
              <a:rPr lang="fi-FI" smtClean="0"/>
              <a:t>16.4.2021</a:t>
            </a:fld>
            <a:endParaRPr lang="fi-FI" dirty="0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Lisää alatunniste (esityksen nimi/esittäjä)</a:t>
            </a:r>
            <a:endParaRPr lang="fi-FI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A3D95-E552-EB44-8478-41548B0AD671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Sisällön paikkamerkki 15"/>
          <p:cNvSpPr>
            <a:spLocks noGrp="1"/>
          </p:cNvSpPr>
          <p:nvPr>
            <p:ph sz="quarter" idx="21" hasCustomPrompt="1"/>
          </p:nvPr>
        </p:nvSpPr>
        <p:spPr>
          <a:xfrm>
            <a:off x="4833000" y="6723971"/>
            <a:ext cx="5601917" cy="127702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80000"/>
              </a:lnSpc>
              <a:buNone/>
              <a:defRPr sz="4000" b="1" spc="600">
                <a:solidFill>
                  <a:schemeClr val="tx2"/>
                </a:solidFill>
                <a:latin typeface="Hudson NY Regular" charset="0"/>
                <a:ea typeface="Hudson NY Regular" charset="0"/>
                <a:cs typeface="Hudson NY Regular" charset="0"/>
              </a:defRPr>
            </a:lvl1pPr>
            <a:lvl2pPr marL="457200" indent="0" algn="ctr">
              <a:buNone/>
              <a:defRPr b="1">
                <a:solidFill>
                  <a:schemeClr val="tx1"/>
                </a:solidFill>
              </a:defRPr>
            </a:lvl2pPr>
            <a:lvl3pPr marL="914400" indent="0" algn="ctr">
              <a:buNone/>
              <a:defRPr b="1">
                <a:solidFill>
                  <a:schemeClr val="tx1"/>
                </a:solidFill>
              </a:defRPr>
            </a:lvl3pPr>
            <a:lvl4pPr marL="1371600" indent="0" algn="ctr">
              <a:buNone/>
              <a:defRPr b="1">
                <a:solidFill>
                  <a:schemeClr val="tx1"/>
                </a:solidFill>
              </a:defRPr>
            </a:lvl4pPr>
            <a:lvl5pPr marL="1828800" indent="0" algn="ctr">
              <a:buNone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ABOVE ORDINARY</a:t>
            </a:r>
          </a:p>
        </p:txBody>
      </p:sp>
      <p:sp>
        <p:nvSpPr>
          <p:cNvPr id="15" name="Otsikko 8"/>
          <p:cNvSpPr>
            <a:spLocks noGrp="1"/>
          </p:cNvSpPr>
          <p:nvPr>
            <p:ph type="title" hasCustomPrompt="1"/>
          </p:nvPr>
        </p:nvSpPr>
        <p:spPr>
          <a:xfrm>
            <a:off x="11117763" y="1132441"/>
            <a:ext cx="4552779" cy="467759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80000"/>
              </a:lnSpc>
              <a:defRPr sz="2000" b="1" spc="6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NO ORDINARY</a:t>
            </a:r>
            <a:br>
              <a:rPr lang="fi-FI" dirty="0"/>
            </a:br>
            <a:r>
              <a:rPr lang="fi-FI" dirty="0"/>
              <a:t>WINTER ACTIVITIES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9860">
          <p15:clr>
            <a:srgbClr val="FBAE40"/>
          </p15:clr>
        </p15:guide>
        <p15:guide id="4" pos="380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orient="horz" pos="539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Kuvan paikkamerkki 4"/>
          <p:cNvSpPr>
            <a:spLocks noGrp="1"/>
          </p:cNvSpPr>
          <p:nvPr>
            <p:ph type="pic" sz="quarter" idx="16"/>
          </p:nvPr>
        </p:nvSpPr>
        <p:spPr>
          <a:xfrm>
            <a:off x="7475698" y="0"/>
            <a:ext cx="8177052" cy="58535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1" name="Kuvan paikkamerkki 4"/>
          <p:cNvSpPr>
            <a:spLocks noGrp="1"/>
          </p:cNvSpPr>
          <p:nvPr>
            <p:ph type="pic" sz="quarter" idx="17"/>
          </p:nvPr>
        </p:nvSpPr>
        <p:spPr>
          <a:xfrm>
            <a:off x="7475697" y="5284830"/>
            <a:ext cx="4110809" cy="27405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sz="quarter" idx="14"/>
          </p:nvPr>
        </p:nvSpPr>
        <p:spPr>
          <a:xfrm>
            <a:off x="603250" y="576262"/>
            <a:ext cx="6872448" cy="79845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224693-7B05-7949-BBDF-D2817F517E76}" type="datetime1">
              <a:rPr lang="fi-FI" smtClean="0"/>
              <a:t>16.4.2021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i-FI"/>
              <a:t>Lisää alatunniste (esityksen nimi/esittäjä)</a:t>
            </a:r>
            <a:endParaRPr lang="fi-FI" dirty="0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E5A3D95-E552-EB44-8478-41548B0AD671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Otsikko 8"/>
          <p:cNvSpPr>
            <a:spLocks noGrp="1"/>
          </p:cNvSpPr>
          <p:nvPr>
            <p:ph type="title" hasCustomPrompt="1"/>
          </p:nvPr>
        </p:nvSpPr>
        <p:spPr>
          <a:xfrm>
            <a:off x="11817010" y="6054064"/>
            <a:ext cx="4552779" cy="467759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80000"/>
              </a:lnSpc>
              <a:defRPr sz="2000" b="1" spc="60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NO ORDINARY</a:t>
            </a:r>
            <a:br>
              <a:rPr lang="fi-FI" dirty="0"/>
            </a:br>
            <a:r>
              <a:rPr lang="fi-FI" dirty="0"/>
              <a:t>WINTER ACTIVITIES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pos="9860">
          <p15:clr>
            <a:srgbClr val="FBAE40"/>
          </p15:clr>
        </p15:guide>
        <p15:guide id="4" pos="380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orient="horz" pos="539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4"/>
          <p:cNvSpPr>
            <a:spLocks noGrp="1"/>
          </p:cNvSpPr>
          <p:nvPr>
            <p:ph type="dt" sz="half" idx="2"/>
          </p:nvPr>
        </p:nvSpPr>
        <p:spPr>
          <a:xfrm rot="16200000">
            <a:off x="-518458" y="4398931"/>
            <a:ext cx="1544918" cy="346137"/>
          </a:xfrm>
          <a:prstGeom prst="rect">
            <a:avLst/>
          </a:prstGeom>
        </p:spPr>
        <p:txBody>
          <a:bodyPr lIns="162553" tIns="81276" rIns="162553" bIns="81276"/>
          <a:lstStyle>
            <a:lvl1pPr algn="ctr">
              <a:defRPr sz="1200" b="1" i="0" spc="100" baseline="0">
                <a:solidFill>
                  <a:schemeClr val="tx2"/>
                </a:solidFill>
                <a:latin typeface="Hudson NY Regular" charset="0"/>
              </a:defRPr>
            </a:lvl1pPr>
          </a:lstStyle>
          <a:p>
            <a:fld id="{62BBD203-171C-DA43-8F63-8A5BCA81074E}" type="datetime1">
              <a:rPr lang="fi-FI" smtClean="0"/>
              <a:t>16.4.2021</a:t>
            </a:fld>
            <a:endParaRPr lang="fi-FI"/>
          </a:p>
        </p:txBody>
      </p:sp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117599" y="306917"/>
            <a:ext cx="14020801" cy="2127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59" tIns="60959" rIns="60959" bIns="60959" anchor="t" anchorCtr="0">
            <a:normAutofit/>
          </a:bodyPr>
          <a:lstStyle/>
          <a:p>
            <a:r>
              <a:rPr dirty="0"/>
              <a:t>Otsikkoteksti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117599" y="2434166"/>
            <a:ext cx="13273684" cy="5636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0959" tIns="60959" rIns="60959" bIns="60959">
            <a:normAutofit/>
          </a:bodyPr>
          <a:lstStyle/>
          <a:p>
            <a:pPr lvl="0"/>
            <a:r>
              <a:rPr lang="fi-FI" dirty="0" err="1"/>
              <a:t>Bodycopy</a:t>
            </a:r>
            <a:r>
              <a:rPr lang="fi-FI" dirty="0"/>
              <a:t> </a:t>
            </a:r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8" name="Alatunnisteen paikkamerkki 5"/>
          <p:cNvSpPr>
            <a:spLocks noGrp="1"/>
          </p:cNvSpPr>
          <p:nvPr>
            <p:ph type="ftr" sz="quarter" idx="3"/>
          </p:nvPr>
        </p:nvSpPr>
        <p:spPr>
          <a:xfrm>
            <a:off x="10166495" y="8740746"/>
            <a:ext cx="5486400" cy="252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200" b="1" i="0" spc="100" baseline="0">
                <a:solidFill>
                  <a:schemeClr val="tx2"/>
                </a:solidFill>
                <a:latin typeface="Hudson NY Regular" charset="0"/>
              </a:defRPr>
            </a:lvl1pPr>
          </a:lstStyle>
          <a:p>
            <a:r>
              <a:rPr lang="fi-FI"/>
              <a:t>Lisää alatunniste (esityksen nimi/esittäjä)</a:t>
            </a:r>
            <a:endParaRPr lang="fi-FI" dirty="0"/>
          </a:p>
        </p:txBody>
      </p:sp>
      <p:sp>
        <p:nvSpPr>
          <p:cNvPr id="9" name="Dian numeron paikkamerkki 6"/>
          <p:cNvSpPr>
            <a:spLocks noGrp="1"/>
          </p:cNvSpPr>
          <p:nvPr>
            <p:ph type="sldNum" sz="quarter" idx="4"/>
          </p:nvPr>
        </p:nvSpPr>
        <p:spPr>
          <a:xfrm>
            <a:off x="15811871" y="8740746"/>
            <a:ext cx="324000" cy="252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200" b="1" i="0" spc="100" baseline="0">
                <a:solidFill>
                  <a:schemeClr val="tx2"/>
                </a:solidFill>
                <a:latin typeface="Hudson NY Regular" charset="0"/>
              </a:defRPr>
            </a:lvl1pPr>
          </a:lstStyle>
          <a:p>
            <a:fld id="{CE5A3D95-E552-EB44-8478-41548B0AD671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3" name="Kuva 12" descr="HOL_merkki.eps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224121" y="4472342"/>
            <a:ext cx="1465807" cy="1993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4" r:id="rId2"/>
    <p:sldLayoutId id="2147483682" r:id="rId3"/>
    <p:sldLayoutId id="2147483691" r:id="rId4"/>
    <p:sldLayoutId id="2147483689" r:id="rId5"/>
    <p:sldLayoutId id="2147483690" r:id="rId6"/>
    <p:sldLayoutId id="2147483683" r:id="rId7"/>
    <p:sldLayoutId id="2147483685" r:id="rId8"/>
    <p:sldLayoutId id="2147483686" r:id="rId9"/>
    <p:sldLayoutId id="2147483687" r:id="rId10"/>
    <p:sldLayoutId id="2147483688" r:id="rId11"/>
  </p:sldLayoutIdLst>
  <p:transition spd="med"/>
  <p:hf hdr="0"/>
  <p:txStyles>
    <p:titleStyle>
      <a:lvl1pPr marL="0" marR="0" indent="0" algn="ctr" defTabSz="914400" eaLnBrk="1" latinLnBrk="0" hangingPunct="1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1" i="0" u="none" strike="noStrike" cap="none" spc="0" baseline="0">
          <a:ln>
            <a:noFill/>
          </a:ln>
          <a:solidFill>
            <a:schemeClr val="tx2"/>
          </a:solidFill>
          <a:uFillTx/>
          <a:latin typeface="Hudson NY Regular" charset="0"/>
          <a:ea typeface="+mj-ea"/>
          <a:cs typeface="+mj-cs"/>
          <a:sym typeface="Calibri Light"/>
        </a:defRPr>
      </a:lvl1pPr>
      <a:lvl2pPr marL="0" marR="0" indent="2286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 Light"/>
        </a:defRPr>
      </a:lvl2pPr>
      <a:lvl3pPr marL="0" marR="0" indent="4572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 Light"/>
        </a:defRPr>
      </a:lvl3pPr>
      <a:lvl4pPr marL="0" marR="0" indent="6858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 Light"/>
        </a:defRPr>
      </a:lvl4pPr>
      <a:lvl5pPr marL="0" marR="0" indent="9144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 Light"/>
        </a:defRPr>
      </a:lvl5pPr>
      <a:lvl6pPr marL="0" marR="0" indent="11430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 Light"/>
        </a:defRPr>
      </a:lvl6pPr>
      <a:lvl7pPr marL="0" marR="0" indent="13716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 Light"/>
        </a:defRPr>
      </a:lvl7pPr>
      <a:lvl8pPr marL="0" marR="0" indent="16002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 Light"/>
        </a:defRPr>
      </a:lvl8pPr>
      <a:lvl9pPr marL="0" marR="0" indent="1828800" algn="l" defTabSz="91440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 Light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Georgia" charset="0"/>
          <a:ea typeface="Georgia" charset="0"/>
          <a:cs typeface="Georgia" charset="0"/>
          <a:sym typeface="Calibri"/>
        </a:defRPr>
      </a:lvl1pPr>
      <a:lvl2pPr marL="742950" marR="0" indent="-28575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charset="0"/>
        <a:buChar char="•"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Georgia" charset="0"/>
          <a:ea typeface="Georgia" charset="0"/>
          <a:cs typeface="Georgia" charset="0"/>
          <a:sym typeface="Calibri"/>
        </a:defRPr>
      </a:lvl2pPr>
      <a:lvl3pPr marL="91440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None/>
        <a:tabLst/>
        <a:defRPr sz="1400" b="0" i="0" u="none" strike="noStrike" cap="none" spc="0" baseline="0">
          <a:ln>
            <a:noFill/>
          </a:ln>
          <a:solidFill>
            <a:schemeClr val="tx2"/>
          </a:solidFill>
          <a:uFillTx/>
          <a:latin typeface="Georgia" charset="0"/>
          <a:ea typeface="Georgia" charset="0"/>
          <a:cs typeface="Georgia" charset="0"/>
          <a:sym typeface="Calibri"/>
        </a:defRPr>
      </a:lvl3pPr>
      <a:lvl4pPr marL="137160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None/>
        <a:tabLst/>
        <a:defRPr sz="1200" b="0" i="0" u="none" strike="noStrike" cap="none" spc="0" baseline="0">
          <a:ln>
            <a:noFill/>
          </a:ln>
          <a:solidFill>
            <a:schemeClr val="tx2"/>
          </a:solidFill>
          <a:uFillTx/>
          <a:latin typeface="Georgia" charset="0"/>
          <a:ea typeface="Georgia" charset="0"/>
          <a:cs typeface="Georgia" charset="0"/>
          <a:sym typeface="Calibri"/>
        </a:defRPr>
      </a:lvl4pPr>
      <a:lvl5pPr marL="182880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None/>
        <a:tabLst/>
        <a:defRPr sz="1200" b="0" i="0" u="none" strike="noStrike" cap="none" spc="0" baseline="0">
          <a:ln>
            <a:noFill/>
          </a:ln>
          <a:solidFill>
            <a:srgbClr val="000000"/>
          </a:solidFill>
          <a:uFillTx/>
          <a:latin typeface="Georgia" charset="0"/>
          <a:ea typeface="Georgia" charset="0"/>
          <a:cs typeface="Georgia" charset="0"/>
          <a:sym typeface="Calibri"/>
        </a:defRPr>
      </a:lvl5pPr>
      <a:lvl6pPr marL="2743200" marR="0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200400" marR="0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657600" marR="0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114800" marR="0" indent="-4572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286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4572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6858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9144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1430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3716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6002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r" defTabSz="9144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ov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E06BDCE-1E12-1B42-8EB9-DF928743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Koronarturvallinen</a:t>
            </a:r>
            <a:r>
              <a:rPr lang="fi-FI" dirty="0"/>
              <a:t> lappi </a:t>
            </a:r>
            <a:r>
              <a:rPr lang="fi-FI" sz="6600" dirty="0">
                <a:solidFill>
                  <a:schemeClr val="accent4"/>
                </a:solidFill>
              </a:rPr>
              <a:t>esimerkkejä kampanja-aineistoista</a:t>
            </a:r>
            <a:endParaRPr lang="fi-FI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51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teksti, taivas, ulko, maa&#10;&#10;Kuvaus luotu automaattisesti">
            <a:extLst>
              <a:ext uri="{FF2B5EF4-FFF2-40B4-BE49-F238E27FC236}">
                <a16:creationId xmlns:a16="http://schemas.microsoft.com/office/drawing/2014/main" id="{99B8CD58-BE81-5347-8FD1-2C97DE0E8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4" r="-1" b="-1"/>
          <a:stretch/>
        </p:blipFill>
        <p:spPr>
          <a:xfrm>
            <a:off x="7475698" y="10"/>
            <a:ext cx="8177052" cy="5853526"/>
          </a:xfrm>
          <a:prstGeom prst="rect">
            <a:avLst/>
          </a:prstGeom>
          <a:noFill/>
        </p:spPr>
      </p:pic>
      <p:pic>
        <p:nvPicPr>
          <p:cNvPr id="9" name="Kuva 8" descr="Kuva, joka sisältää kohteen luonnoslehtiö&#10;&#10;Kuvaus luotu automaattisesti">
            <a:extLst>
              <a:ext uri="{FF2B5EF4-FFF2-40B4-BE49-F238E27FC236}">
                <a16:creationId xmlns:a16="http://schemas.microsoft.com/office/drawing/2014/main" id="{9F3CEEC5-9B73-644B-8800-F5705BA5C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800"/>
          <a:stretch/>
        </p:blipFill>
        <p:spPr>
          <a:xfrm>
            <a:off x="603250" y="576262"/>
            <a:ext cx="6872448" cy="7984561"/>
          </a:xfrm>
          <a:prstGeom prst="rect">
            <a:avLst/>
          </a:prstGeom>
          <a:noFill/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7EE405-8733-BB4B-8A6A-26FA3254B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518458" y="4398931"/>
            <a:ext cx="1544918" cy="34613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EBD96EA-2F0F-A84E-AA8D-7EF311CA28D9}" type="datetime1">
              <a:rPr lang="fi-FI" smtClean="0"/>
              <a:pPr>
                <a:spcAft>
                  <a:spcPts val="600"/>
                </a:spcAft>
              </a:pPr>
              <a:t>16.4.2021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72709B9-2CC7-1643-B5E1-45E3133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11871" y="8740746"/>
            <a:ext cx="324000" cy="25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5A3D95-E552-EB44-8478-41548B0AD671}" type="slidenum">
              <a:rPr lang="fi-FI" smtClean="0"/>
              <a:pPr>
                <a:spcAft>
                  <a:spcPts val="600"/>
                </a:spcAft>
              </a:pPr>
              <a:t>2</a:t>
            </a:fld>
            <a:endParaRPr lang="fi-FI"/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F855EC48-5B28-4282-9E3F-582C15B4D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7010" y="6054064"/>
            <a:ext cx="4552779" cy="46775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Sanomalehti</a:t>
            </a:r>
            <a:r>
              <a:rPr lang="en-US" dirty="0"/>
              <a:t> ja </a:t>
            </a:r>
            <a:r>
              <a:rPr lang="en-US" dirty="0" err="1"/>
              <a:t>tienvarsimainontaa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33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87EE405-8733-BB4B-8A6A-26FA3254B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-518458" y="4398931"/>
            <a:ext cx="1544918" cy="34613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EBD96EA-2F0F-A84E-AA8D-7EF311CA28D9}" type="datetime1">
              <a:rPr lang="fi-FI" smtClean="0"/>
              <a:pPr>
                <a:spcAft>
                  <a:spcPts val="600"/>
                </a:spcAft>
              </a:pPr>
              <a:t>16.4.2021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72709B9-2CC7-1643-B5E1-45E3133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11871" y="8740746"/>
            <a:ext cx="324000" cy="25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5A3D95-E552-EB44-8478-41548B0AD671}" type="slidenum">
              <a:rPr lang="fi-FI" smtClean="0"/>
              <a:pPr>
                <a:spcAft>
                  <a:spcPts val="600"/>
                </a:spcAft>
              </a:pPr>
              <a:t>3</a:t>
            </a:fld>
            <a:endParaRPr lang="fi-FI"/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F855EC48-5B28-4282-9E3F-582C15B4D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7010" y="6054064"/>
            <a:ext cx="4552779" cy="1311936"/>
          </a:xfrm>
        </p:spPr>
        <p:txBody>
          <a:bodyPr>
            <a:normAutofit/>
          </a:bodyPr>
          <a:lstStyle/>
          <a:p>
            <a:r>
              <a:rPr lang="en-US" dirty="0" err="1"/>
              <a:t>Digitaalista</a:t>
            </a:r>
            <a:r>
              <a:rPr lang="en-US" dirty="0"/>
              <a:t> </a:t>
            </a:r>
            <a:r>
              <a:rPr lang="en-US" dirty="0" err="1"/>
              <a:t>ulkomainontaa</a:t>
            </a:r>
            <a:r>
              <a:rPr lang="en-US" dirty="0"/>
              <a:t> ja </a:t>
            </a:r>
            <a:r>
              <a:rPr lang="en-US" dirty="0" err="1"/>
              <a:t>sosiaalisen</a:t>
            </a:r>
            <a:r>
              <a:rPr lang="en-US" dirty="0"/>
              <a:t> median </a:t>
            </a:r>
            <a:r>
              <a:rPr lang="en-US" dirty="0" err="1"/>
              <a:t>mainontaa</a:t>
            </a:r>
            <a:endParaRPr lang="en-US" dirty="0"/>
          </a:p>
        </p:txBody>
      </p:sp>
      <p:pic>
        <p:nvPicPr>
          <p:cNvPr id="7" name="koronaturvallinenlappi_screen_final" descr="koronaturvallinenlappi_screen_final">
            <a:hlinkClick r:id="" action="ppaction://media"/>
            <a:extLst>
              <a:ext uri="{FF2B5EF4-FFF2-40B4-BE49-F238E27FC236}">
                <a16:creationId xmlns:a16="http://schemas.microsoft.com/office/drawing/2014/main" id="{062630CD-6F0A-C14B-A113-4F02AFDC44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4072" y="1857024"/>
            <a:ext cx="3098800" cy="5508976"/>
          </a:xfrm>
          <a:prstGeom prst="rect">
            <a:avLst/>
          </a:prstGeom>
        </p:spPr>
      </p:pic>
      <p:pic>
        <p:nvPicPr>
          <p:cNvPr id="2" name="Näyttötallennus 2021-4-16 kello 15.05.11" descr="Näyttötallennus 2021-4-16 kello 15.05.11">
            <a:hlinkClick r:id="" action="ppaction://media"/>
            <a:extLst>
              <a:ext uri="{FF2B5EF4-FFF2-40B4-BE49-F238E27FC236}">
                <a16:creationId xmlns:a16="http://schemas.microsoft.com/office/drawing/2014/main" id="{C6910559-C6A6-554A-A863-7F29104364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7718" y="1932458"/>
            <a:ext cx="2512881" cy="5382741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572FDF7-ED2C-3D4A-B766-49608ECDD3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45" y="1828799"/>
            <a:ext cx="3098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4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House of Lapland">
      <a:dk1>
        <a:srgbClr val="000000"/>
      </a:dk1>
      <a:lt1>
        <a:srgbClr val="FFFFFF"/>
      </a:lt1>
      <a:dk2>
        <a:srgbClr val="434343"/>
      </a:dk2>
      <a:lt2>
        <a:srgbClr val="797979"/>
      </a:lt2>
      <a:accent1>
        <a:srgbClr val="1F88BD"/>
      </a:accent1>
      <a:accent2>
        <a:srgbClr val="2E9D68"/>
      </a:accent2>
      <a:accent3>
        <a:srgbClr val="762977"/>
      </a:accent3>
      <a:accent4>
        <a:srgbClr val="CC276D"/>
      </a:accent4>
      <a:accent5>
        <a:srgbClr val="424242"/>
      </a:accent5>
      <a:accent6>
        <a:srgbClr val="D5D5D5"/>
      </a:accent6>
      <a:hlink>
        <a:srgbClr val="0000FF"/>
      </a:hlink>
      <a:folHlink>
        <a:srgbClr val="FF00FF"/>
      </a:folHlink>
    </a:clrScheme>
    <a:fontScheme name="White">
      <a:majorFont>
        <a:latin typeface="Calibri Light"/>
        <a:ea typeface="Calibri Light"/>
        <a:cs typeface="Calibri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60959" tIns="60959" rIns="60959" bIns="6095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HOL_Messaging-Toolkit" id="{51E49183-3D4D-664C-BDB0-454E1BAE66A2}" vid="{CB31DC11-87B8-A341-BD72-EEC7746529A2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 Light"/>
        <a:ea typeface="Calibri Light"/>
        <a:cs typeface="Calibri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60959" tIns="60959" rIns="60959" bIns="6095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1235</TotalTime>
  <Words>17</Words>
  <Application>Microsoft Macintosh PowerPoint</Application>
  <PresentationFormat>Mukautettu</PresentationFormat>
  <Paragraphs>7</Paragraphs>
  <Slides>3</Slides>
  <Notes>0</Notes>
  <HiddenSlides>0</HiddenSlides>
  <MMClips>2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</vt:i4>
      </vt:variant>
    </vt:vector>
  </HeadingPairs>
  <TitlesOfParts>
    <vt:vector size="9" baseType="lpstr">
      <vt:lpstr>Arial</vt:lpstr>
      <vt:lpstr>Calibri</vt:lpstr>
      <vt:lpstr>Georgia</vt:lpstr>
      <vt:lpstr>Hudson NY Regular</vt:lpstr>
      <vt:lpstr>Lucida Grande</vt:lpstr>
      <vt:lpstr>White</vt:lpstr>
      <vt:lpstr>Koronarturvallinen lappi esimerkkejä kampanja-aineistoista</vt:lpstr>
      <vt:lpstr>Sanomalehti ja tienvarsimainontaa</vt:lpstr>
      <vt:lpstr>Digitaalista ulkomainontaa ja sosiaalisen median mainontaa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Koronaturvallinen Lappi kaleva media -mainokset</dc:title>
  <dc:creator>Veli-Pekka Ojamaa</dc:creator>
  <cp:lastModifiedBy>Veli-Pekka Ojamaa</cp:lastModifiedBy>
  <cp:revision>5</cp:revision>
  <dcterms:created xsi:type="dcterms:W3CDTF">2020-09-08T11:17:05Z</dcterms:created>
  <dcterms:modified xsi:type="dcterms:W3CDTF">2021-04-16T12:11:04Z</dcterms:modified>
</cp:coreProperties>
</file>