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1" r:id="rId8"/>
    <p:sldId id="264" r:id="rId9"/>
    <p:sldId id="260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764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367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946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193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144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775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603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467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30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103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985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2C733-E11A-4F1D-BAF1-C6306264934C}" type="datetimeFigureOut">
              <a:rPr lang="fi-FI" smtClean="0"/>
              <a:t>24.3.2021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B0795-68A7-4257-B4BE-6D284A0D6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804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mailto:anna-mari.alkio@aura.f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Rakennuksen uusi elämä-</a:t>
            </a:r>
            <a:br>
              <a:rPr lang="fi-FI" dirty="0" smtClean="0"/>
            </a:br>
            <a:r>
              <a:rPr lang="fi-FI" dirty="0" err="1" smtClean="0"/>
              <a:t>Auraamon</a:t>
            </a:r>
            <a:r>
              <a:rPr lang="fi-FI" dirty="0" smtClean="0"/>
              <a:t> tarina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Anna-Mari Alkio</a:t>
            </a:r>
          </a:p>
          <a:p>
            <a:r>
              <a:rPr lang="fi-FI" dirty="0" smtClean="0"/>
              <a:t>Auran kunta</a:t>
            </a:r>
          </a:p>
          <a:p>
            <a:r>
              <a:rPr lang="fi-FI" dirty="0" smtClean="0"/>
              <a:t>24.3.2021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4174260"/>
            <a:ext cx="4606891" cy="259137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60" y="4860348"/>
            <a:ext cx="2857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Tervetuloa </a:t>
            </a:r>
            <a:r>
              <a:rPr lang="fi-FI" dirty="0" err="1" smtClean="0"/>
              <a:t>Auraamoon</a:t>
            </a:r>
            <a:r>
              <a:rPr lang="fi-FI" dirty="0" smtClean="0"/>
              <a:t>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Seuraa Facebookissa ”Auraamo” sekä ”</a:t>
            </a:r>
            <a:r>
              <a:rPr lang="fi-FI" dirty="0" err="1" smtClean="0"/>
              <a:t>Auraamon</a:t>
            </a:r>
            <a:r>
              <a:rPr lang="fi-FI" dirty="0" smtClean="0"/>
              <a:t> Kesäkauppa”</a:t>
            </a:r>
          </a:p>
          <a:p>
            <a:r>
              <a:rPr lang="fi-FI" dirty="0" smtClean="0"/>
              <a:t>Seuraa Instagramissa @aurannuorisoteatteri</a:t>
            </a:r>
          </a:p>
          <a:p>
            <a:r>
              <a:rPr lang="fi-FI" dirty="0" smtClean="0"/>
              <a:t>Ota yhteyttä</a:t>
            </a:r>
          </a:p>
          <a:p>
            <a:pPr marL="0" indent="0">
              <a:buNone/>
            </a:pPr>
            <a:r>
              <a:rPr lang="fi-FI" dirty="0" smtClean="0"/>
              <a:t>Anna-Mari Alkio</a:t>
            </a:r>
          </a:p>
          <a:p>
            <a:pPr marL="0" indent="0">
              <a:buNone/>
            </a:pPr>
            <a:r>
              <a:rPr lang="fi-FI" dirty="0" smtClean="0">
                <a:hlinkClick r:id="rId2"/>
              </a:rPr>
              <a:t>anna-mari.alkio@aura.fi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040 461 0464</a:t>
            </a:r>
          </a:p>
          <a:p>
            <a:pPr marL="0" indent="0">
              <a:buNone/>
            </a:pPr>
            <a:r>
              <a:rPr lang="fi-FI" dirty="0" smtClean="0"/>
              <a:t>Facebook ja Instagram:</a:t>
            </a:r>
          </a:p>
          <a:p>
            <a:pPr marL="0" indent="0">
              <a:buNone/>
            </a:pPr>
            <a:r>
              <a:rPr lang="fi-FI" dirty="0" smtClean="0"/>
              <a:t>@</a:t>
            </a:r>
            <a:r>
              <a:rPr lang="fi-FI" dirty="0" err="1" smtClean="0"/>
              <a:t>elinkeinoanski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48" y="2917922"/>
            <a:ext cx="5674452" cy="378296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6" y="293866"/>
            <a:ext cx="4251325" cy="13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Turuntie 1, Aura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378"/>
            <a:ext cx="6290399" cy="4204083"/>
          </a:xfr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98" y="158896"/>
            <a:ext cx="4461164" cy="3345873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83" y="3063624"/>
            <a:ext cx="4932469" cy="36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8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673" y="519927"/>
            <a:ext cx="6895691" cy="6586088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44" y="44534"/>
            <a:ext cx="5024582" cy="376843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35" y="3972298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3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Avajaiset 31.8.2019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247" y="2554468"/>
            <a:ext cx="4352925" cy="3264693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03" y="2033732"/>
            <a:ext cx="5772727" cy="432954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03" y="45462"/>
            <a:ext cx="4130634" cy="135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73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3339043"/>
            <a:ext cx="4993093" cy="3326292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19" y="1870122"/>
            <a:ext cx="6077527" cy="455814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94" y="185691"/>
            <a:ext cx="4307501" cy="141528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27" y="0"/>
            <a:ext cx="3754582" cy="37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4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Monitoimitalo Auraamo</a:t>
            </a:r>
            <a:br>
              <a:rPr lang="fi-FI" dirty="0" smtClean="0"/>
            </a:br>
            <a:r>
              <a:rPr lang="fi-FI" dirty="0" smtClean="0"/>
              <a:t>#auralaistenolohuone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 err="1" smtClean="0"/>
              <a:t>Auraamon</a:t>
            </a:r>
            <a:r>
              <a:rPr lang="fi-FI" dirty="0" smtClean="0"/>
              <a:t> monitoimitalo on edistyksellinen </a:t>
            </a:r>
          </a:p>
          <a:p>
            <a:pPr marL="0" indent="0">
              <a:buNone/>
            </a:pPr>
            <a:r>
              <a:rPr lang="fi-FI" dirty="0" smtClean="0"/>
              <a:t>esimerkki kunnan, kolmannen sektorin ja yritysten </a:t>
            </a:r>
          </a:p>
          <a:p>
            <a:pPr marL="0" indent="0">
              <a:buNone/>
            </a:pPr>
            <a:r>
              <a:rPr lang="fi-FI" dirty="0" smtClean="0"/>
              <a:t>välisestä yhteistyöstä kuntalaisten hyvinvoinnin ja </a:t>
            </a:r>
          </a:p>
          <a:p>
            <a:pPr marL="0" indent="0">
              <a:buNone/>
            </a:pPr>
            <a:r>
              <a:rPr lang="fi-FI" dirty="0"/>
              <a:t>k</a:t>
            </a:r>
            <a:r>
              <a:rPr lang="fi-FI" dirty="0" smtClean="0"/>
              <a:t>unnan elinvoimaisuuden kehittämisessä. </a:t>
            </a:r>
          </a:p>
          <a:p>
            <a:r>
              <a:rPr lang="fi-FI" dirty="0" smtClean="0"/>
              <a:t>Tiloja saa veloituksetta käyttää kaikki Aurassa </a:t>
            </a:r>
          </a:p>
          <a:p>
            <a:pPr marL="0" indent="0">
              <a:buNone/>
            </a:pPr>
            <a:r>
              <a:rPr lang="fi-FI" dirty="0" smtClean="0"/>
              <a:t>toimivat yhdistykset</a:t>
            </a:r>
          </a:p>
          <a:p>
            <a:r>
              <a:rPr lang="fi-FI" dirty="0" smtClean="0"/>
              <a:t>Elävän virran yhdistys, </a:t>
            </a:r>
            <a:r>
              <a:rPr lang="fi-FI" dirty="0" err="1" smtClean="0"/>
              <a:t>Auraamon</a:t>
            </a:r>
            <a:r>
              <a:rPr lang="fi-FI" dirty="0" smtClean="0"/>
              <a:t> Kesäkauppa</a:t>
            </a:r>
          </a:p>
          <a:p>
            <a:r>
              <a:rPr lang="fi-FI" dirty="0" smtClean="0"/>
              <a:t>Talon kehittämiseen </a:t>
            </a:r>
            <a:r>
              <a:rPr lang="fi-FI" dirty="0" err="1" smtClean="0"/>
              <a:t>osallistettiin</a:t>
            </a:r>
            <a:r>
              <a:rPr lang="fi-FI" dirty="0" smtClean="0"/>
              <a:t> ja </a:t>
            </a:r>
          </a:p>
          <a:p>
            <a:pPr marL="0" indent="0">
              <a:buNone/>
            </a:pPr>
            <a:r>
              <a:rPr lang="fi-FI" dirty="0" err="1" smtClean="0"/>
              <a:t>osallistetaan</a:t>
            </a:r>
            <a:r>
              <a:rPr lang="fi-FI" dirty="0" smtClean="0"/>
              <a:t> kuntalaisia (nimi, ilme, koululaiset, seniorit)</a:t>
            </a:r>
          </a:p>
          <a:p>
            <a:r>
              <a:rPr lang="fi-FI" dirty="0" smtClean="0"/>
              <a:t> Alueen kokonaisvaltainen kehittäminen, iltatorit, tapahtumat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53" y="365125"/>
            <a:ext cx="4167911" cy="416791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88" y="5776479"/>
            <a:ext cx="3259176" cy="10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18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Esimerkkejä vakiotoiminnoista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 smtClean="0"/>
              <a:t>Olohuone lehtien lukuun ja kahvitteluun (Kesäkaupan kahvila)</a:t>
            </a:r>
          </a:p>
          <a:p>
            <a:r>
              <a:rPr lang="fi-FI" dirty="0" smtClean="0"/>
              <a:t>Auranlaakson kansalaisopisto</a:t>
            </a:r>
          </a:p>
          <a:p>
            <a:r>
              <a:rPr lang="fi-FI" dirty="0" err="1" smtClean="0"/>
              <a:t>Auraamon</a:t>
            </a:r>
            <a:r>
              <a:rPr lang="fi-FI" dirty="0" smtClean="0"/>
              <a:t> Kesäkaupassa mukana yli 30 yrittäjää</a:t>
            </a:r>
          </a:p>
          <a:p>
            <a:r>
              <a:rPr lang="fi-FI" dirty="0" smtClean="0"/>
              <a:t>MLL perhekerho</a:t>
            </a:r>
          </a:p>
          <a:p>
            <a:r>
              <a:rPr lang="fi-FI" dirty="0" smtClean="0"/>
              <a:t>Kokoustila varatuin tila yhdistysten kokouksiin yms.</a:t>
            </a:r>
          </a:p>
          <a:p>
            <a:r>
              <a:rPr lang="fi-FI" dirty="0" smtClean="0"/>
              <a:t>SPR:n nettiparkki</a:t>
            </a:r>
          </a:p>
          <a:p>
            <a:r>
              <a:rPr lang="fi-FI" dirty="0" smtClean="0"/>
              <a:t>Etätyöpiste</a:t>
            </a:r>
          </a:p>
          <a:p>
            <a:r>
              <a:rPr lang="fi-FI" dirty="0" smtClean="0"/>
              <a:t>Bingo </a:t>
            </a:r>
          </a:p>
          <a:p>
            <a:r>
              <a:rPr lang="fi-FI" dirty="0" smtClean="0"/>
              <a:t>Yhdistyksillä omat kaapit, keittiö käytössä</a:t>
            </a:r>
          </a:p>
          <a:p>
            <a:r>
              <a:rPr lang="fi-FI" dirty="0" smtClean="0"/>
              <a:t>Näyteikkuna näyttelyille, toiminnan esittelyille</a:t>
            </a:r>
          </a:p>
          <a:p>
            <a:r>
              <a:rPr lang="fi-FI" dirty="0" smtClean="0"/>
              <a:t>Iltatorit kesällä, </a:t>
            </a:r>
            <a:r>
              <a:rPr lang="fi-FI" smtClean="0"/>
              <a:t>perjantain aamupäivätori</a:t>
            </a:r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46" y="2992582"/>
            <a:ext cx="4955309" cy="371648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24" y="0"/>
            <a:ext cx="3889376" cy="29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6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6" y="206447"/>
            <a:ext cx="5182274" cy="3886706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54" y="4322616"/>
            <a:ext cx="3783828" cy="283787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" y="4322616"/>
            <a:ext cx="3208097" cy="240607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4" y="4322616"/>
            <a:ext cx="3625274" cy="271895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81" y="213013"/>
            <a:ext cx="5173519" cy="388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6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Monitoimitalo Auraamo</a:t>
            </a:r>
            <a:br>
              <a:rPr lang="fi-FI" dirty="0" smtClean="0"/>
            </a:br>
            <a:r>
              <a:rPr lang="fi-FI" dirty="0" smtClean="0"/>
              <a:t>Mitä tulossa?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Auran nuorisoteatterihanke</a:t>
            </a:r>
          </a:p>
          <a:p>
            <a:r>
              <a:rPr lang="fi-FI" dirty="0" smtClean="0"/>
              <a:t>Aurajoentien matkailutien infopiste, </a:t>
            </a:r>
            <a:r>
              <a:rPr lang="fi-FI" dirty="0" err="1" smtClean="0"/>
              <a:t>sup</a:t>
            </a:r>
            <a:r>
              <a:rPr lang="fi-FI" dirty="0" smtClean="0"/>
              <a:t>-lautavuokraus </a:t>
            </a:r>
            <a:r>
              <a:rPr lang="fi-FI" dirty="0" err="1" smtClean="0"/>
              <a:t>jne</a:t>
            </a:r>
            <a:endParaRPr lang="fi-FI" dirty="0" smtClean="0"/>
          </a:p>
          <a:p>
            <a:r>
              <a:rPr lang="fi-FI" dirty="0" smtClean="0"/>
              <a:t>Yhteistyö muiden valmistuvien hankkeiden kanssa esim. Auran Sisupuisto ja laululava</a:t>
            </a:r>
          </a:p>
          <a:p>
            <a:r>
              <a:rPr lang="fi-FI" dirty="0" smtClean="0"/>
              <a:t>Kuntouttavan työtoiminnan ja työpajatoiminnan kehittäminen (nuorten työpajatoiminnan hanke)</a:t>
            </a:r>
          </a:p>
          <a:p>
            <a:r>
              <a:rPr lang="fi-FI" dirty="0" smtClean="0"/>
              <a:t>Toritoiminnan kehittäminen 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02" y="324942"/>
            <a:ext cx="4279034" cy="14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7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195</Words>
  <Application>Microsoft Office PowerPoint</Application>
  <PresentationFormat>Laajakuva</PresentationFormat>
  <Paragraphs>44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Rakennuksen uusi elämä- Auraamon tarina</vt:lpstr>
      <vt:lpstr>Turuntie 1, Aura</vt:lpstr>
      <vt:lpstr>PowerPoint-esitys</vt:lpstr>
      <vt:lpstr>Avajaiset 31.8.2019</vt:lpstr>
      <vt:lpstr>PowerPoint-esitys</vt:lpstr>
      <vt:lpstr>Monitoimitalo Auraamo #auralaistenolohuone</vt:lpstr>
      <vt:lpstr>Esimerkkejä vakiotoiminnoista</vt:lpstr>
      <vt:lpstr>PowerPoint-esitys</vt:lpstr>
      <vt:lpstr>Monitoimitalo Auraamo Mitä tulossa?</vt:lpstr>
      <vt:lpstr>Tervetuloa Auraamoon!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Rakennuksen uusi elämä- Auraamon tarina</dc:title>
  <dc:creator>Anna-Mari Alkio</dc:creator>
  <cp:lastModifiedBy>Anna-Mari Alkio</cp:lastModifiedBy>
  <cp:revision>16</cp:revision>
  <dcterms:created xsi:type="dcterms:W3CDTF">2021-03-24T08:06:56Z</dcterms:created>
  <dcterms:modified xsi:type="dcterms:W3CDTF">2021-03-24T12:31:06Z</dcterms:modified>
</cp:coreProperties>
</file>