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29"/>
  </p:notesMasterIdLst>
  <p:handoutMasterIdLst>
    <p:handoutMasterId r:id="rId30"/>
  </p:handoutMasterIdLst>
  <p:sldIdLst>
    <p:sldId id="300" r:id="rId8"/>
    <p:sldId id="301" r:id="rId9"/>
    <p:sldId id="302" r:id="rId10"/>
    <p:sldId id="303" r:id="rId11"/>
    <p:sldId id="304" r:id="rId12"/>
    <p:sldId id="306" r:id="rId13"/>
    <p:sldId id="324" r:id="rId14"/>
    <p:sldId id="309" r:id="rId15"/>
    <p:sldId id="310" r:id="rId16"/>
    <p:sldId id="311" r:id="rId17"/>
    <p:sldId id="312" r:id="rId18"/>
    <p:sldId id="314" r:id="rId19"/>
    <p:sldId id="313" r:id="rId20"/>
    <p:sldId id="315" r:id="rId21"/>
    <p:sldId id="316" r:id="rId22"/>
    <p:sldId id="317" r:id="rId23"/>
    <p:sldId id="318" r:id="rId24"/>
    <p:sldId id="319" r:id="rId25"/>
    <p:sldId id="320" r:id="rId26"/>
    <p:sldId id="322" r:id="rId27"/>
    <p:sldId id="321" r:id="rId28"/>
  </p:sldIdLst>
  <p:sldSz cx="12192000" cy="6858000"/>
  <p:notesSz cx="6819900" cy="99187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C4622-CD3E-4B5F-B2A8-0C5537CBD6C0}" v="61" dt="2020-06-09T08:29:58.762"/>
    <p1510:client id="{2CA317FE-C2C7-4074-8E55-B033AB82AB0E}" v="12" dt="2020-09-18T04:44:34.741"/>
    <p1510:client id="{2EEB9951-113D-44C4-B2C6-704D20830814}" v="285" dt="2020-06-22T12:46:28.222"/>
    <p1510:client id="{40E64D5A-015E-4BE5-942B-96FECE1DD98D}" v="41" dt="2020-06-25T07:01:34.672"/>
    <p1510:client id="{83417AC6-E354-42C1-9436-20160B59F36A}" v="19" dt="2020-06-01T12:00:06.004"/>
    <p1510:client id="{88F91DAB-1286-42B6-AE9B-1A48C2B3ABE2}" v="17" dt="2020-06-09T08:40:25.898"/>
    <p1510:client id="{982AE84A-6D9E-4F39-AB65-753352798010}" v="110" dt="2020-06-01T12:59:09.608"/>
    <p1510:client id="{9BF8F7F1-E1EB-442E-8BBC-A1273C00BFB8}" v="50" dt="2020-06-22T10:30:15.411"/>
    <p1510:client id="{B75E3340-9057-4BF8-306D-C7A931D65DD9}" v="1" dt="2020-06-22T10:33:33.521"/>
    <p1510:client id="{C3BFF196-39D8-43E5-9D78-DBCD3B66DD14}" v="23" dt="2020-07-08T11:26:17.805"/>
    <p1510:client id="{EC5F0086-40F6-43D9-A974-2938247298DA}" v="1" dt="2020-07-08T11:20:08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ikarinen Minna Kristiina" userId="S::minna.oikarinen@hel.fi::fe1eca1c-f9d8-41e8-a312-f134bd897ac4" providerId="AD" clId="Web-{03DC4622-CD3E-4B5F-B2A8-0C5537CBD6C0}"/>
    <pc:docChg chg="modSld">
      <pc:chgData name="Oikarinen Minna Kristiina" userId="S::minna.oikarinen@hel.fi::fe1eca1c-f9d8-41e8-a312-f134bd897ac4" providerId="AD" clId="Web-{03DC4622-CD3E-4B5F-B2A8-0C5537CBD6C0}" dt="2020-06-09T08:29:58.762" v="59" actId="20577"/>
      <pc:docMkLst>
        <pc:docMk/>
      </pc:docMkLst>
      <pc:sldChg chg="modSp">
        <pc:chgData name="Oikarinen Minna Kristiina" userId="S::minna.oikarinen@hel.fi::fe1eca1c-f9d8-41e8-a312-f134bd897ac4" providerId="AD" clId="Web-{03DC4622-CD3E-4B5F-B2A8-0C5537CBD6C0}" dt="2020-06-09T08:12:38.288" v="7" actId="20577"/>
        <pc:sldMkLst>
          <pc:docMk/>
          <pc:sldMk cId="1857617663" sldId="301"/>
        </pc:sldMkLst>
        <pc:spChg chg="mod">
          <ac:chgData name="Oikarinen Minna Kristiina" userId="S::minna.oikarinen@hel.fi::fe1eca1c-f9d8-41e8-a312-f134bd897ac4" providerId="AD" clId="Web-{03DC4622-CD3E-4B5F-B2A8-0C5537CBD6C0}" dt="2020-06-09T08:12:38.288" v="7" actId="20577"/>
          <ac:spMkLst>
            <pc:docMk/>
            <pc:sldMk cId="1857617663" sldId="301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16:43.335" v="11" actId="20577"/>
        <pc:sldMkLst>
          <pc:docMk/>
          <pc:sldMk cId="583779319" sldId="303"/>
        </pc:sldMkLst>
        <pc:spChg chg="mod">
          <ac:chgData name="Oikarinen Minna Kristiina" userId="S::minna.oikarinen@hel.fi::fe1eca1c-f9d8-41e8-a312-f134bd897ac4" providerId="AD" clId="Web-{03DC4622-CD3E-4B5F-B2A8-0C5537CBD6C0}" dt="2020-06-09T08:16:43.335" v="11" actId="20577"/>
          <ac:spMkLst>
            <pc:docMk/>
            <pc:sldMk cId="583779319" sldId="303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18:34.483" v="17" actId="20577"/>
        <pc:sldMkLst>
          <pc:docMk/>
          <pc:sldMk cId="233193030" sldId="304"/>
        </pc:sldMkLst>
        <pc:spChg chg="mod">
          <ac:chgData name="Oikarinen Minna Kristiina" userId="S::minna.oikarinen@hel.fi::fe1eca1c-f9d8-41e8-a312-f134bd897ac4" providerId="AD" clId="Web-{03DC4622-CD3E-4B5F-B2A8-0C5537CBD6C0}" dt="2020-06-09T08:18:34.483" v="17" actId="20577"/>
          <ac:spMkLst>
            <pc:docMk/>
            <pc:sldMk cId="233193030" sldId="304"/>
            <ac:spMk id="2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0:36.194" v="19" actId="20577"/>
        <pc:sldMkLst>
          <pc:docMk/>
          <pc:sldMk cId="2508003275" sldId="305"/>
        </pc:sldMkLst>
        <pc:graphicFrameChg chg="modGraphic">
          <ac:chgData name="Oikarinen Minna Kristiina" userId="S::minna.oikarinen@hel.fi::fe1eca1c-f9d8-41e8-a312-f134bd897ac4" providerId="AD" clId="Web-{03DC4622-CD3E-4B5F-B2A8-0C5537CBD6C0}" dt="2020-06-09T08:20:36.194" v="19" actId="20577"/>
          <ac:graphicFrameMkLst>
            <pc:docMk/>
            <pc:sldMk cId="2508003275" sldId="305"/>
            <ac:graphicFrameMk id="10" creationId="{00000000-0000-0000-0000-000000000000}"/>
          </ac:graphicFrameMkLst>
        </pc:graphicFrameChg>
      </pc:sldChg>
      <pc:sldChg chg="modSp">
        <pc:chgData name="Oikarinen Minna Kristiina" userId="S::minna.oikarinen@hel.fi::fe1eca1c-f9d8-41e8-a312-f134bd897ac4" providerId="AD" clId="Web-{03DC4622-CD3E-4B5F-B2A8-0C5537CBD6C0}" dt="2020-06-09T08:22:27.014" v="24" actId="20577"/>
        <pc:sldMkLst>
          <pc:docMk/>
          <pc:sldMk cId="2176227744" sldId="309"/>
        </pc:sldMkLst>
        <pc:spChg chg="mod">
          <ac:chgData name="Oikarinen Minna Kristiina" userId="S::minna.oikarinen@hel.fi::fe1eca1c-f9d8-41e8-a312-f134bd897ac4" providerId="AD" clId="Web-{03DC4622-CD3E-4B5F-B2A8-0C5537CBD6C0}" dt="2020-06-09T08:22:27.014" v="24" actId="20577"/>
          <ac:spMkLst>
            <pc:docMk/>
            <pc:sldMk cId="2176227744" sldId="309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4:42.882" v="42" actId="20577"/>
        <pc:sldMkLst>
          <pc:docMk/>
          <pc:sldMk cId="3396073019" sldId="314"/>
        </pc:sldMkLst>
        <pc:spChg chg="mod">
          <ac:chgData name="Oikarinen Minna Kristiina" userId="S::minna.oikarinen@hel.fi::fe1eca1c-f9d8-41e8-a312-f134bd897ac4" providerId="AD" clId="Web-{03DC4622-CD3E-4B5F-B2A8-0C5537CBD6C0}" dt="2020-06-09T08:24:42.882" v="42" actId="20577"/>
          <ac:spMkLst>
            <pc:docMk/>
            <pc:sldMk cId="3396073019" sldId="314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6:54.157" v="45" actId="20577"/>
        <pc:sldMkLst>
          <pc:docMk/>
          <pc:sldMk cId="2523524297" sldId="316"/>
        </pc:sldMkLst>
        <pc:spChg chg="mod">
          <ac:chgData name="Oikarinen Minna Kristiina" userId="S::minna.oikarinen@hel.fi::fe1eca1c-f9d8-41e8-a312-f134bd897ac4" providerId="AD" clId="Web-{03DC4622-CD3E-4B5F-B2A8-0C5537CBD6C0}" dt="2020-06-09T08:26:54.157" v="45" actId="20577"/>
          <ac:spMkLst>
            <pc:docMk/>
            <pc:sldMk cId="2523524297" sldId="316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7:53.895" v="48" actId="20577"/>
        <pc:sldMkLst>
          <pc:docMk/>
          <pc:sldMk cId="2348559473" sldId="317"/>
        </pc:sldMkLst>
        <pc:spChg chg="mod">
          <ac:chgData name="Oikarinen Minna Kristiina" userId="S::minna.oikarinen@hel.fi::fe1eca1c-f9d8-41e8-a312-f134bd897ac4" providerId="AD" clId="Web-{03DC4622-CD3E-4B5F-B2A8-0C5537CBD6C0}" dt="2020-06-09T08:27:53.895" v="48" actId="20577"/>
          <ac:spMkLst>
            <pc:docMk/>
            <pc:sldMk cId="2348559473" sldId="317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8:52.524" v="53" actId="20577"/>
        <pc:sldMkLst>
          <pc:docMk/>
          <pc:sldMk cId="1288658590" sldId="318"/>
        </pc:sldMkLst>
        <pc:spChg chg="mod">
          <ac:chgData name="Oikarinen Minna Kristiina" userId="S::minna.oikarinen@hel.fi::fe1eca1c-f9d8-41e8-a312-f134bd897ac4" providerId="AD" clId="Web-{03DC4622-CD3E-4B5F-B2A8-0C5537CBD6C0}" dt="2020-06-09T08:28:52.524" v="53" actId="20577"/>
          <ac:spMkLst>
            <pc:docMk/>
            <pc:sldMk cId="1288658590" sldId="318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03DC4622-CD3E-4B5F-B2A8-0C5537CBD6C0}" dt="2020-06-09T08:29:58.762" v="59" actId="20577"/>
        <pc:sldMkLst>
          <pc:docMk/>
          <pc:sldMk cId="1312130680" sldId="319"/>
        </pc:sldMkLst>
        <pc:graphicFrameChg chg="modGraphic">
          <ac:chgData name="Oikarinen Minna Kristiina" userId="S::minna.oikarinen@hel.fi::fe1eca1c-f9d8-41e8-a312-f134bd897ac4" providerId="AD" clId="Web-{03DC4622-CD3E-4B5F-B2A8-0C5537CBD6C0}" dt="2020-06-09T08:29:58.762" v="59" actId="20577"/>
          <ac:graphicFrameMkLst>
            <pc:docMk/>
            <pc:sldMk cId="1312130680" sldId="319"/>
            <ac:graphicFrameMk id="8" creationId="{00000000-0000-0000-0000-000000000000}"/>
          </ac:graphicFrameMkLst>
        </pc:graphicFrameChg>
      </pc:sldChg>
    </pc:docChg>
  </pc:docChgLst>
  <pc:docChgLst>
    <pc:chgData name="Ekström Kirsi Katariina" userId="S::kirsi.ekstrom@hel.fi::5ba504c6-d583-4b32-8603-ed93167ff099" providerId="AD" clId="Web-{83417AC6-E354-42C1-9436-20160B59F36A}"/>
    <pc:docChg chg="modSld">
      <pc:chgData name="Ekström Kirsi Katariina" userId="S::kirsi.ekstrom@hel.fi::5ba504c6-d583-4b32-8603-ed93167ff099" providerId="AD" clId="Web-{83417AC6-E354-42C1-9436-20160B59F36A}" dt="2020-06-01T12:00:06.004" v="18" actId="20577"/>
      <pc:docMkLst>
        <pc:docMk/>
      </pc:docMkLst>
      <pc:sldChg chg="modSp">
        <pc:chgData name="Ekström Kirsi Katariina" userId="S::kirsi.ekstrom@hel.fi::5ba504c6-d583-4b32-8603-ed93167ff099" providerId="AD" clId="Web-{83417AC6-E354-42C1-9436-20160B59F36A}" dt="2020-06-01T11:58:59.566" v="4" actId="20577"/>
        <pc:sldMkLst>
          <pc:docMk/>
          <pc:sldMk cId="1857617663" sldId="301"/>
        </pc:sldMkLst>
        <pc:spChg chg="mod">
          <ac:chgData name="Ekström Kirsi Katariina" userId="S::kirsi.ekstrom@hel.fi::5ba504c6-d583-4b32-8603-ed93167ff099" providerId="AD" clId="Web-{83417AC6-E354-42C1-9436-20160B59F36A}" dt="2020-06-01T11:58:59.566" v="4" actId="20577"/>
          <ac:spMkLst>
            <pc:docMk/>
            <pc:sldMk cId="1857617663" sldId="301"/>
            <ac:spMk id="3" creationId="{00000000-0000-0000-0000-000000000000}"/>
          </ac:spMkLst>
        </pc:spChg>
      </pc:sldChg>
      <pc:sldChg chg="modSp">
        <pc:chgData name="Ekström Kirsi Katariina" userId="S::kirsi.ekstrom@hel.fi::5ba504c6-d583-4b32-8603-ed93167ff099" providerId="AD" clId="Web-{83417AC6-E354-42C1-9436-20160B59F36A}" dt="2020-06-01T12:00:06.004" v="18" actId="20577"/>
        <pc:sldMkLst>
          <pc:docMk/>
          <pc:sldMk cId="1450243724" sldId="308"/>
        </pc:sldMkLst>
        <pc:spChg chg="mod">
          <ac:chgData name="Ekström Kirsi Katariina" userId="S::kirsi.ekstrom@hel.fi::5ba504c6-d583-4b32-8603-ed93167ff099" providerId="AD" clId="Web-{83417AC6-E354-42C1-9436-20160B59F36A}" dt="2020-06-01T12:00:06.004" v="18" actId="20577"/>
          <ac:spMkLst>
            <pc:docMk/>
            <pc:sldMk cId="1450243724" sldId="308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982AE84A-6D9E-4F39-AB65-753352798010}"/>
    <pc:docChg chg="delSld modSld">
      <pc:chgData name="Pascale Lena" userId="S::lena.pascale@hel.fi::c2a225ae-c218-4485-a859-81919d0a03dc" providerId="AD" clId="Web-{982AE84A-6D9E-4F39-AB65-753352798010}" dt="2020-06-01T12:59:09.608" v="105" actId="20577"/>
      <pc:docMkLst>
        <pc:docMk/>
      </pc:docMkLst>
      <pc:sldChg chg="modSp">
        <pc:chgData name="Pascale Lena" userId="S::lena.pascale@hel.fi::c2a225ae-c218-4485-a859-81919d0a03dc" providerId="AD" clId="Web-{982AE84A-6D9E-4F39-AB65-753352798010}" dt="2020-06-01T12:29:10.713" v="14" actId="20577"/>
        <pc:sldMkLst>
          <pc:docMk/>
          <pc:sldMk cId="2508003275" sldId="305"/>
        </pc:sldMkLst>
        <pc:graphicFrameChg chg="modGraphic">
          <ac:chgData name="Pascale Lena" userId="S::lena.pascale@hel.fi::c2a225ae-c218-4485-a859-81919d0a03dc" providerId="AD" clId="Web-{982AE84A-6D9E-4F39-AB65-753352798010}" dt="2020-06-01T12:29:10.713" v="14" actId="20577"/>
          <ac:graphicFrameMkLst>
            <pc:docMk/>
            <pc:sldMk cId="2508003275" sldId="305"/>
            <ac:graphicFrameMk id="10" creationId="{00000000-0000-0000-0000-000000000000}"/>
          </ac:graphicFrameMkLst>
        </pc:graphicFrameChg>
      </pc:sldChg>
      <pc:sldChg chg="modSp">
        <pc:chgData name="Pascale Lena" userId="S::lena.pascale@hel.fi::c2a225ae-c218-4485-a859-81919d0a03dc" providerId="AD" clId="Web-{982AE84A-6D9E-4F39-AB65-753352798010}" dt="2020-06-01T12:28:28.634" v="6" actId="20577"/>
        <pc:sldMkLst>
          <pc:docMk/>
          <pc:sldMk cId="2498302539" sldId="306"/>
        </pc:sldMkLst>
        <pc:graphicFrameChg chg="modGraphic">
          <ac:chgData name="Pascale Lena" userId="S::lena.pascale@hel.fi::c2a225ae-c218-4485-a859-81919d0a03dc" providerId="AD" clId="Web-{982AE84A-6D9E-4F39-AB65-753352798010}" dt="2020-06-01T12:28:28.634" v="6" actId="20577"/>
          <ac:graphicFrameMkLst>
            <pc:docMk/>
            <pc:sldMk cId="2498302539" sldId="306"/>
            <ac:graphicFrameMk id="5" creationId="{00000000-0000-0000-0000-000000000000}"/>
          </ac:graphicFrameMkLst>
        </pc:graphicFrameChg>
      </pc:sldChg>
      <pc:sldChg chg="del">
        <pc:chgData name="Pascale Lena" userId="S::lena.pascale@hel.fi::c2a225ae-c218-4485-a859-81919d0a03dc" providerId="AD" clId="Web-{982AE84A-6D9E-4F39-AB65-753352798010}" dt="2020-06-01T12:54:26.294" v="83"/>
        <pc:sldMkLst>
          <pc:docMk/>
          <pc:sldMk cId="2417386504" sldId="307"/>
        </pc:sldMkLst>
      </pc:sldChg>
      <pc:sldChg chg="modSp">
        <pc:chgData name="Pascale Lena" userId="S::lena.pascale@hel.fi::c2a225ae-c218-4485-a859-81919d0a03dc" providerId="AD" clId="Web-{982AE84A-6D9E-4F39-AB65-753352798010}" dt="2020-06-01T12:54:55.825" v="93" actId="20577"/>
        <pc:sldMkLst>
          <pc:docMk/>
          <pc:sldMk cId="1450243724" sldId="308"/>
        </pc:sldMkLst>
        <pc:spChg chg="mod">
          <ac:chgData name="Pascale Lena" userId="S::lena.pascale@hel.fi::c2a225ae-c218-4485-a859-81919d0a03dc" providerId="AD" clId="Web-{982AE84A-6D9E-4F39-AB65-753352798010}" dt="2020-06-01T12:54:55.825" v="93" actId="20577"/>
          <ac:spMkLst>
            <pc:docMk/>
            <pc:sldMk cId="1450243724" sldId="308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982AE84A-6D9E-4F39-AB65-753352798010}" dt="2020-06-01T12:54:50.169" v="86" actId="14100"/>
          <ac:spMkLst>
            <pc:docMk/>
            <pc:sldMk cId="1450243724" sldId="308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82AE84A-6D9E-4F39-AB65-753352798010}" dt="2020-06-01T12:31:20.495" v="48" actId="20577"/>
        <pc:sldMkLst>
          <pc:docMk/>
          <pc:sldMk cId="1288658590" sldId="318"/>
        </pc:sldMkLst>
        <pc:spChg chg="mod">
          <ac:chgData name="Pascale Lena" userId="S::lena.pascale@hel.fi::c2a225ae-c218-4485-a859-81919d0a03dc" providerId="AD" clId="Web-{982AE84A-6D9E-4F39-AB65-753352798010}" dt="2020-06-01T12:31:15.042" v="46" actId="20577"/>
          <ac:spMkLst>
            <pc:docMk/>
            <pc:sldMk cId="1288658590" sldId="318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982AE84A-6D9E-4F39-AB65-753352798010}" dt="2020-06-01T12:31:20.495" v="48" actId="20577"/>
          <ac:spMkLst>
            <pc:docMk/>
            <pc:sldMk cId="1288658590" sldId="318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82AE84A-6D9E-4F39-AB65-753352798010}" dt="2020-06-01T12:32:03.574" v="58" actId="20577"/>
        <pc:sldMkLst>
          <pc:docMk/>
          <pc:sldMk cId="1312130680" sldId="319"/>
        </pc:sldMkLst>
        <pc:spChg chg="mod">
          <ac:chgData name="Pascale Lena" userId="S::lena.pascale@hel.fi::c2a225ae-c218-4485-a859-81919d0a03dc" providerId="AD" clId="Web-{982AE84A-6D9E-4F39-AB65-753352798010}" dt="2020-06-01T12:32:03.574" v="58" actId="20577"/>
          <ac:spMkLst>
            <pc:docMk/>
            <pc:sldMk cId="1312130680" sldId="319"/>
            <ac:spMk id="2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82AE84A-6D9E-4F39-AB65-753352798010}" dt="2020-06-01T12:59:09.608" v="105" actId="20577"/>
        <pc:sldMkLst>
          <pc:docMk/>
          <pc:sldMk cId="871472794" sldId="320"/>
        </pc:sldMkLst>
        <pc:spChg chg="mod">
          <ac:chgData name="Pascale Lena" userId="S::lena.pascale@hel.fi::c2a225ae-c218-4485-a859-81919d0a03dc" providerId="AD" clId="Web-{982AE84A-6D9E-4F39-AB65-753352798010}" dt="2020-06-01T12:32:16.511" v="64" actId="20577"/>
          <ac:spMkLst>
            <pc:docMk/>
            <pc:sldMk cId="871472794" sldId="320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982AE84A-6D9E-4F39-AB65-753352798010}" dt="2020-06-01T12:59:09.608" v="105" actId="20577"/>
          <ac:spMkLst>
            <pc:docMk/>
            <pc:sldMk cId="871472794" sldId="320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82AE84A-6D9E-4F39-AB65-753352798010}" dt="2020-06-01T12:32:47.402" v="82" actId="20577"/>
        <pc:sldMkLst>
          <pc:docMk/>
          <pc:sldMk cId="255060635" sldId="322"/>
        </pc:sldMkLst>
        <pc:spChg chg="mod">
          <ac:chgData name="Pascale Lena" userId="S::lena.pascale@hel.fi::c2a225ae-c218-4485-a859-81919d0a03dc" providerId="AD" clId="Web-{982AE84A-6D9E-4F39-AB65-753352798010}" dt="2020-06-01T12:32:34.074" v="66" actId="20577"/>
          <ac:spMkLst>
            <pc:docMk/>
            <pc:sldMk cId="255060635" sldId="322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982AE84A-6D9E-4F39-AB65-753352798010}" dt="2020-06-01T12:32:47.402" v="82" actId="20577"/>
          <ac:spMkLst>
            <pc:docMk/>
            <pc:sldMk cId="255060635" sldId="322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B75E3340-9057-4BF8-306D-C7A931D65DD9}"/>
    <pc:docChg chg="delSld">
      <pc:chgData name="Pascale Lena" userId="S::lena.pascale@hel.fi::c2a225ae-c218-4485-a859-81919d0a03dc" providerId="AD" clId="Web-{B75E3340-9057-4BF8-306D-C7A931D65DD9}" dt="2020-06-22T10:33:33.521" v="0"/>
      <pc:docMkLst>
        <pc:docMk/>
      </pc:docMkLst>
      <pc:sldChg chg="del">
        <pc:chgData name="Pascale Lena" userId="S::lena.pascale@hel.fi::c2a225ae-c218-4485-a859-81919d0a03dc" providerId="AD" clId="Web-{B75E3340-9057-4BF8-306D-C7A931D65DD9}" dt="2020-06-22T10:33:33.521" v="0"/>
        <pc:sldMkLst>
          <pc:docMk/>
          <pc:sldMk cId="2508003275" sldId="305"/>
        </pc:sldMkLst>
      </pc:sldChg>
    </pc:docChg>
  </pc:docChgLst>
  <pc:docChgLst>
    <pc:chgData name="Kaajakari Antti" userId="S::antti.kaajakari@hel.fi::1c904727-799e-401a-bda0-9b458b7e8eed" providerId="AD" clId="Web-{40E64D5A-015E-4BE5-942B-96FECE1DD98D}"/>
    <pc:docChg chg="modSld">
      <pc:chgData name="Kaajakari Antti" userId="S::antti.kaajakari@hel.fi::1c904727-799e-401a-bda0-9b458b7e8eed" providerId="AD" clId="Web-{40E64D5A-015E-4BE5-942B-96FECE1DD98D}" dt="2020-06-25T07:01:34.672" v="38" actId="1076"/>
      <pc:docMkLst>
        <pc:docMk/>
      </pc:docMkLst>
      <pc:sldChg chg="modSp">
        <pc:chgData name="Kaajakari Antti" userId="S::antti.kaajakari@hel.fi::1c904727-799e-401a-bda0-9b458b7e8eed" providerId="AD" clId="Web-{40E64D5A-015E-4BE5-942B-96FECE1DD98D}" dt="2020-06-25T07:01:34.672" v="38" actId="1076"/>
        <pc:sldMkLst>
          <pc:docMk/>
          <pc:sldMk cId="2498302539" sldId="306"/>
        </pc:sldMkLst>
        <pc:spChg chg="mod">
          <ac:chgData name="Kaajakari Antti" userId="S::antti.kaajakari@hel.fi::1c904727-799e-401a-bda0-9b458b7e8eed" providerId="AD" clId="Web-{40E64D5A-015E-4BE5-942B-96FECE1DD98D}" dt="2020-06-25T07:01:28.093" v="37" actId="1076"/>
          <ac:spMkLst>
            <pc:docMk/>
            <pc:sldMk cId="2498302539" sldId="306"/>
            <ac:spMk id="3" creationId="{00000000-0000-0000-0000-000000000000}"/>
          </ac:spMkLst>
        </pc:spChg>
        <pc:spChg chg="mod">
          <ac:chgData name="Kaajakari Antti" userId="S::antti.kaajakari@hel.fi::1c904727-799e-401a-bda0-9b458b7e8eed" providerId="AD" clId="Web-{40E64D5A-015E-4BE5-942B-96FECE1DD98D}" dt="2020-06-25T07:01:34.672" v="38" actId="1076"/>
          <ac:spMkLst>
            <pc:docMk/>
            <pc:sldMk cId="2498302539" sldId="306"/>
            <ac:spMk id="7" creationId="{00000000-0000-0000-0000-000000000000}"/>
          </ac:spMkLst>
        </pc:spChg>
        <pc:spChg chg="mod">
          <ac:chgData name="Kaajakari Antti" userId="S::antti.kaajakari@hel.fi::1c904727-799e-401a-bda0-9b458b7e8eed" providerId="AD" clId="Web-{40E64D5A-015E-4BE5-942B-96FECE1DD98D}" dt="2020-06-25T07:00:54.406" v="32" actId="20577"/>
          <ac:spMkLst>
            <pc:docMk/>
            <pc:sldMk cId="2498302539" sldId="306"/>
            <ac:spMk id="8" creationId="{00000000-0000-0000-0000-000000000000}"/>
          </ac:spMkLst>
        </pc:spChg>
      </pc:sldChg>
      <pc:sldChg chg="modSp">
        <pc:chgData name="Kaajakari Antti" userId="S::antti.kaajakari@hel.fi::1c904727-799e-401a-bda0-9b458b7e8eed" providerId="AD" clId="Web-{40E64D5A-015E-4BE5-942B-96FECE1DD98D}" dt="2020-06-25T06:58:13.857" v="2" actId="20577"/>
        <pc:sldMkLst>
          <pc:docMk/>
          <pc:sldMk cId="2597599759" sldId="324"/>
        </pc:sldMkLst>
        <pc:spChg chg="mod">
          <ac:chgData name="Kaajakari Antti" userId="S::antti.kaajakari@hel.fi::1c904727-799e-401a-bda0-9b458b7e8eed" providerId="AD" clId="Web-{40E64D5A-015E-4BE5-942B-96FECE1DD98D}" dt="2020-06-25T06:58:13.857" v="2" actId="20577"/>
          <ac:spMkLst>
            <pc:docMk/>
            <pc:sldMk cId="2597599759" sldId="324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2CA317FE-C2C7-4074-8E55-B033AB82AB0E}"/>
    <pc:docChg chg="modSld">
      <pc:chgData name="Pascale Lena" userId="S::lena.pascale@hel.fi::c2a225ae-c218-4485-a859-81919d0a03dc" providerId="AD" clId="Web-{2CA317FE-C2C7-4074-8E55-B033AB82AB0E}" dt="2020-09-18T04:44:34.741" v="10" actId="1076"/>
      <pc:docMkLst>
        <pc:docMk/>
      </pc:docMkLst>
      <pc:sldChg chg="modSp">
        <pc:chgData name="Pascale Lena" userId="S::lena.pascale@hel.fi::c2a225ae-c218-4485-a859-81919d0a03dc" providerId="AD" clId="Web-{2CA317FE-C2C7-4074-8E55-B033AB82AB0E}" dt="2020-09-18T04:44:34.741" v="10" actId="1076"/>
        <pc:sldMkLst>
          <pc:docMk/>
          <pc:sldMk cId="1331810921" sldId="321"/>
        </pc:sldMkLst>
        <pc:spChg chg="mod">
          <ac:chgData name="Pascale Lena" userId="S::lena.pascale@hel.fi::c2a225ae-c218-4485-a859-81919d0a03dc" providerId="AD" clId="Web-{2CA317FE-C2C7-4074-8E55-B033AB82AB0E}" dt="2020-09-18T04:43:35.569" v="2" actId="20577"/>
          <ac:spMkLst>
            <pc:docMk/>
            <pc:sldMk cId="1331810921" sldId="321"/>
            <ac:spMk id="2" creationId="{00000000-0000-0000-0000-000000000000}"/>
          </ac:spMkLst>
        </pc:spChg>
        <pc:spChg chg="mod">
          <ac:chgData name="Pascale Lena" userId="S::lena.pascale@hel.fi::c2a225ae-c218-4485-a859-81919d0a03dc" providerId="AD" clId="Web-{2CA317FE-C2C7-4074-8E55-B033AB82AB0E}" dt="2020-09-18T04:44:34.741" v="10" actId="1076"/>
          <ac:spMkLst>
            <pc:docMk/>
            <pc:sldMk cId="1331810921" sldId="321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9BF8F7F1-E1EB-442E-8BBC-A1273C00BFB8}"/>
    <pc:docChg chg="modSld">
      <pc:chgData name="Pascale Lena" userId="S::lena.pascale@hel.fi::c2a225ae-c218-4485-a859-81919d0a03dc" providerId="AD" clId="Web-{9BF8F7F1-E1EB-442E-8BBC-A1273C00BFB8}" dt="2020-06-22T10:30:15.083" v="45" actId="20577"/>
      <pc:docMkLst>
        <pc:docMk/>
      </pc:docMkLst>
      <pc:sldChg chg="modSp">
        <pc:chgData name="Pascale Lena" userId="S::lena.pascale@hel.fi::c2a225ae-c218-4485-a859-81919d0a03dc" providerId="AD" clId="Web-{9BF8F7F1-E1EB-442E-8BBC-A1273C00BFB8}" dt="2020-06-22T10:14:29.822" v="0" actId="20577"/>
        <pc:sldMkLst>
          <pc:docMk/>
          <pc:sldMk cId="888335593" sldId="300"/>
        </pc:sldMkLst>
        <pc:spChg chg="mod">
          <ac:chgData name="Pascale Lena" userId="S::lena.pascale@hel.fi::c2a225ae-c218-4485-a859-81919d0a03dc" providerId="AD" clId="Web-{9BF8F7F1-E1EB-442E-8BBC-A1273C00BFB8}" dt="2020-06-22T10:14:29.822" v="0" actId="20577"/>
          <ac:spMkLst>
            <pc:docMk/>
            <pc:sldMk cId="888335593" sldId="300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BF8F7F1-E1EB-442E-8BBC-A1273C00BFB8}" dt="2020-06-22T10:21:26.769" v="7" actId="20577"/>
        <pc:sldMkLst>
          <pc:docMk/>
          <pc:sldMk cId="1857617663" sldId="301"/>
        </pc:sldMkLst>
        <pc:spChg chg="mod">
          <ac:chgData name="Pascale Lena" userId="S::lena.pascale@hel.fi::c2a225ae-c218-4485-a859-81919d0a03dc" providerId="AD" clId="Web-{9BF8F7F1-E1EB-442E-8BBC-A1273C00BFB8}" dt="2020-06-22T10:21:26.769" v="7" actId="20577"/>
          <ac:spMkLst>
            <pc:docMk/>
            <pc:sldMk cId="1857617663" sldId="301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BF8F7F1-E1EB-442E-8BBC-A1273C00BFB8}" dt="2020-06-22T10:26:12.521" v="19" actId="20577"/>
        <pc:sldMkLst>
          <pc:docMk/>
          <pc:sldMk cId="583779319" sldId="303"/>
        </pc:sldMkLst>
        <pc:spChg chg="mod">
          <ac:chgData name="Pascale Lena" userId="S::lena.pascale@hel.fi::c2a225ae-c218-4485-a859-81919d0a03dc" providerId="AD" clId="Web-{9BF8F7F1-E1EB-442E-8BBC-A1273C00BFB8}" dt="2020-06-22T10:26:12.521" v="19" actId="20577"/>
          <ac:spMkLst>
            <pc:docMk/>
            <pc:sldMk cId="583779319" sldId="303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BF8F7F1-E1EB-442E-8BBC-A1273C00BFB8}" dt="2020-06-22T10:27:59.340" v="21" actId="20577"/>
        <pc:sldMkLst>
          <pc:docMk/>
          <pc:sldMk cId="233193030" sldId="304"/>
        </pc:sldMkLst>
        <pc:spChg chg="mod">
          <ac:chgData name="Pascale Lena" userId="S::lena.pascale@hel.fi::c2a225ae-c218-4485-a859-81919d0a03dc" providerId="AD" clId="Web-{9BF8F7F1-E1EB-442E-8BBC-A1273C00BFB8}" dt="2020-06-22T10:27:59.340" v="21" actId="20577"/>
          <ac:spMkLst>
            <pc:docMk/>
            <pc:sldMk cId="233193030" sldId="304"/>
            <ac:spMk id="2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9BF8F7F1-E1EB-442E-8BBC-A1273C00BFB8}" dt="2020-06-22T10:30:15.083" v="45" actId="20577"/>
        <pc:sldMkLst>
          <pc:docMk/>
          <pc:sldMk cId="2498302539" sldId="306"/>
        </pc:sldMkLst>
        <pc:graphicFrameChg chg="modGraphic">
          <ac:chgData name="Pascale Lena" userId="S::lena.pascale@hel.fi::c2a225ae-c218-4485-a859-81919d0a03dc" providerId="AD" clId="Web-{9BF8F7F1-E1EB-442E-8BBC-A1273C00BFB8}" dt="2020-06-22T10:30:15.083" v="45" actId="20577"/>
          <ac:graphicFrameMkLst>
            <pc:docMk/>
            <pc:sldMk cId="2498302539" sldId="306"/>
            <ac:graphicFrameMk id="5" creationId="{00000000-0000-0000-0000-000000000000}"/>
          </ac:graphicFrameMkLst>
        </pc:graphicFrameChg>
      </pc:sldChg>
    </pc:docChg>
  </pc:docChgLst>
  <pc:docChgLst>
    <pc:chgData name="Pascale Lena" userId="S::lena.pascale@hel.fi::c2a225ae-c218-4485-a859-81919d0a03dc" providerId="AD" clId="Web-{C3BFF196-39D8-43E5-9D78-DBCD3B66DD14}"/>
    <pc:docChg chg="modSld sldOrd">
      <pc:chgData name="Pascale Lena" userId="S::lena.pascale@hel.fi::c2a225ae-c218-4485-a859-81919d0a03dc" providerId="AD" clId="Web-{C3BFF196-39D8-43E5-9D78-DBCD3B66DD14}" dt="2020-07-08T11:26:17.805" v="20"/>
      <pc:docMkLst>
        <pc:docMk/>
      </pc:docMkLst>
      <pc:sldChg chg="modSp">
        <pc:chgData name="Pascale Lena" userId="S::lena.pascale@hel.fi::c2a225ae-c218-4485-a859-81919d0a03dc" providerId="AD" clId="Web-{C3BFF196-39D8-43E5-9D78-DBCD3B66DD14}" dt="2020-07-08T11:23:20.335" v="0" actId="20577"/>
        <pc:sldMkLst>
          <pc:docMk/>
          <pc:sldMk cId="583779319" sldId="303"/>
        </pc:sldMkLst>
        <pc:spChg chg="mod">
          <ac:chgData name="Pascale Lena" userId="S::lena.pascale@hel.fi::c2a225ae-c218-4485-a859-81919d0a03dc" providerId="AD" clId="Web-{C3BFF196-39D8-43E5-9D78-DBCD3B66DD14}" dt="2020-07-08T11:23:20.335" v="0" actId="20577"/>
          <ac:spMkLst>
            <pc:docMk/>
            <pc:sldMk cId="583779319" sldId="303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C3BFF196-39D8-43E5-9D78-DBCD3B66DD14}" dt="2020-07-08T11:24:18.820" v="3" actId="20577"/>
        <pc:sldMkLst>
          <pc:docMk/>
          <pc:sldMk cId="3599456365" sldId="311"/>
        </pc:sldMkLst>
        <pc:spChg chg="mod">
          <ac:chgData name="Pascale Lena" userId="S::lena.pascale@hel.fi::c2a225ae-c218-4485-a859-81919d0a03dc" providerId="AD" clId="Web-{C3BFF196-39D8-43E5-9D78-DBCD3B66DD14}" dt="2020-07-08T11:24:18.820" v="3" actId="20577"/>
          <ac:spMkLst>
            <pc:docMk/>
            <pc:sldMk cId="3599456365" sldId="311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C3BFF196-39D8-43E5-9D78-DBCD3B66DD14}" dt="2020-07-08T11:25:00.695" v="9" actId="20577"/>
        <pc:sldMkLst>
          <pc:docMk/>
          <pc:sldMk cId="2513684684" sldId="315"/>
        </pc:sldMkLst>
        <pc:spChg chg="mod">
          <ac:chgData name="Pascale Lena" userId="S::lena.pascale@hel.fi::c2a225ae-c218-4485-a859-81919d0a03dc" providerId="AD" clId="Web-{C3BFF196-39D8-43E5-9D78-DBCD3B66DD14}" dt="2020-07-08T11:25:00.695" v="9" actId="20577"/>
          <ac:spMkLst>
            <pc:docMk/>
            <pc:sldMk cId="2513684684" sldId="315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C3BFF196-39D8-43E5-9D78-DBCD3B66DD14}" dt="2020-07-08T11:26:12.915" v="19" actId="20577"/>
        <pc:sldMkLst>
          <pc:docMk/>
          <pc:sldMk cId="871472794" sldId="320"/>
        </pc:sldMkLst>
        <pc:spChg chg="mod">
          <ac:chgData name="Pascale Lena" userId="S::lena.pascale@hel.fi::c2a225ae-c218-4485-a859-81919d0a03dc" providerId="AD" clId="Web-{C3BFF196-39D8-43E5-9D78-DBCD3B66DD14}" dt="2020-07-08T11:26:12.915" v="19" actId="20577"/>
          <ac:spMkLst>
            <pc:docMk/>
            <pc:sldMk cId="871472794" sldId="320"/>
            <ac:spMk id="3" creationId="{00000000-0000-0000-0000-000000000000}"/>
          </ac:spMkLst>
        </pc:spChg>
      </pc:sldChg>
      <pc:sldChg chg="ord">
        <pc:chgData name="Pascale Lena" userId="S::lena.pascale@hel.fi::c2a225ae-c218-4485-a859-81919d0a03dc" providerId="AD" clId="Web-{C3BFF196-39D8-43E5-9D78-DBCD3B66DD14}" dt="2020-07-08T11:26:17.805" v="20"/>
        <pc:sldMkLst>
          <pc:docMk/>
          <pc:sldMk cId="255060635" sldId="322"/>
        </pc:sldMkLst>
      </pc:sldChg>
    </pc:docChg>
  </pc:docChgLst>
  <pc:docChgLst>
    <pc:chgData name="Pascale Lena" userId="S::lena.pascale@hel.fi::c2a225ae-c218-4485-a859-81919d0a03dc" providerId="AD" clId="Web-{EC5F0086-40F6-43D9-A974-2938247298DA}"/>
    <pc:docChg chg="modSld">
      <pc:chgData name="Pascale Lena" userId="S::lena.pascale@hel.fi::c2a225ae-c218-4485-a859-81919d0a03dc" providerId="AD" clId="Web-{EC5F0086-40F6-43D9-A974-2938247298DA}" dt="2020-07-08T11:20:08.157" v="0" actId="14100"/>
      <pc:docMkLst>
        <pc:docMk/>
      </pc:docMkLst>
      <pc:sldChg chg="modSp">
        <pc:chgData name="Pascale Lena" userId="S::lena.pascale@hel.fi::c2a225ae-c218-4485-a859-81919d0a03dc" providerId="AD" clId="Web-{EC5F0086-40F6-43D9-A974-2938247298DA}" dt="2020-07-08T11:20:08.157" v="0" actId="14100"/>
        <pc:sldMkLst>
          <pc:docMk/>
          <pc:sldMk cId="1331810921" sldId="321"/>
        </pc:sldMkLst>
        <pc:spChg chg="mod">
          <ac:chgData name="Pascale Lena" userId="S::lena.pascale@hel.fi::c2a225ae-c218-4485-a859-81919d0a03dc" providerId="AD" clId="Web-{EC5F0086-40F6-43D9-A974-2938247298DA}" dt="2020-07-08T11:20:08.157" v="0" actId="14100"/>
          <ac:spMkLst>
            <pc:docMk/>
            <pc:sldMk cId="1331810921" sldId="321"/>
            <ac:spMk id="3" creationId="{00000000-0000-0000-0000-000000000000}"/>
          </ac:spMkLst>
        </pc:spChg>
      </pc:sldChg>
    </pc:docChg>
  </pc:docChgLst>
  <pc:docChgLst>
    <pc:chgData name="Oikarinen Minna Kristiina" userId="S::minna.oikarinen@hel.fi::fe1eca1c-f9d8-41e8-a312-f134bd897ac4" providerId="AD" clId="Web-{88F91DAB-1286-42B6-AE9B-1A48C2B3ABE2}"/>
    <pc:docChg chg="modSld">
      <pc:chgData name="Oikarinen Minna Kristiina" userId="S::minna.oikarinen@hel.fi::fe1eca1c-f9d8-41e8-a312-f134bd897ac4" providerId="AD" clId="Web-{88F91DAB-1286-42B6-AE9B-1A48C2B3ABE2}" dt="2020-06-09T08:40:25.898" v="16" actId="20577"/>
      <pc:docMkLst>
        <pc:docMk/>
      </pc:docMkLst>
      <pc:sldChg chg="modSp">
        <pc:chgData name="Oikarinen Minna Kristiina" userId="S::minna.oikarinen@hel.fi::fe1eca1c-f9d8-41e8-a312-f134bd897ac4" providerId="AD" clId="Web-{88F91DAB-1286-42B6-AE9B-1A48C2B3ABE2}" dt="2020-06-09T08:32:42.006" v="2" actId="20577"/>
        <pc:sldMkLst>
          <pc:docMk/>
          <pc:sldMk cId="888335593" sldId="300"/>
        </pc:sldMkLst>
        <pc:spChg chg="mod">
          <ac:chgData name="Oikarinen Minna Kristiina" userId="S::minna.oikarinen@hel.fi::fe1eca1c-f9d8-41e8-a312-f134bd897ac4" providerId="AD" clId="Web-{88F91DAB-1286-42B6-AE9B-1A48C2B3ABE2}" dt="2020-06-09T08:32:42.006" v="2" actId="20577"/>
          <ac:spMkLst>
            <pc:docMk/>
            <pc:sldMk cId="888335593" sldId="300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88F91DAB-1286-42B6-AE9B-1A48C2B3ABE2}" dt="2020-06-09T08:35:27.236" v="5" actId="20577"/>
        <pc:sldMkLst>
          <pc:docMk/>
          <pc:sldMk cId="3599456365" sldId="311"/>
        </pc:sldMkLst>
        <pc:spChg chg="mod">
          <ac:chgData name="Oikarinen Minna Kristiina" userId="S::minna.oikarinen@hel.fi::fe1eca1c-f9d8-41e8-a312-f134bd897ac4" providerId="AD" clId="Web-{88F91DAB-1286-42B6-AE9B-1A48C2B3ABE2}" dt="2020-06-09T08:35:27.236" v="5" actId="20577"/>
          <ac:spMkLst>
            <pc:docMk/>
            <pc:sldMk cId="3599456365" sldId="311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88F91DAB-1286-42B6-AE9B-1A48C2B3ABE2}" dt="2020-06-09T08:36:12.380" v="10" actId="20577"/>
        <pc:sldMkLst>
          <pc:docMk/>
          <pc:sldMk cId="3396073019" sldId="314"/>
        </pc:sldMkLst>
        <pc:spChg chg="mod">
          <ac:chgData name="Oikarinen Minna Kristiina" userId="S::minna.oikarinen@hel.fi::fe1eca1c-f9d8-41e8-a312-f134bd897ac4" providerId="AD" clId="Web-{88F91DAB-1286-42B6-AE9B-1A48C2B3ABE2}" dt="2020-06-09T08:36:12.380" v="10" actId="20577"/>
          <ac:spMkLst>
            <pc:docMk/>
            <pc:sldMk cId="3396073019" sldId="314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88F91DAB-1286-42B6-AE9B-1A48C2B3ABE2}" dt="2020-06-09T08:37:48.137" v="13" actId="20577"/>
        <pc:sldMkLst>
          <pc:docMk/>
          <pc:sldMk cId="2523524297" sldId="316"/>
        </pc:sldMkLst>
        <pc:spChg chg="mod">
          <ac:chgData name="Oikarinen Minna Kristiina" userId="S::minna.oikarinen@hel.fi::fe1eca1c-f9d8-41e8-a312-f134bd897ac4" providerId="AD" clId="Web-{88F91DAB-1286-42B6-AE9B-1A48C2B3ABE2}" dt="2020-06-09T08:37:48.137" v="13" actId="20577"/>
          <ac:spMkLst>
            <pc:docMk/>
            <pc:sldMk cId="2523524297" sldId="316"/>
            <ac:spMk id="3" creationId="{00000000-0000-0000-0000-000000000000}"/>
          </ac:spMkLst>
        </pc:spChg>
      </pc:sldChg>
      <pc:sldChg chg="modSp">
        <pc:chgData name="Oikarinen Minna Kristiina" userId="S::minna.oikarinen@hel.fi::fe1eca1c-f9d8-41e8-a312-f134bd897ac4" providerId="AD" clId="Web-{88F91DAB-1286-42B6-AE9B-1A48C2B3ABE2}" dt="2020-06-09T08:40:25.898" v="16" actId="20577"/>
        <pc:sldMkLst>
          <pc:docMk/>
          <pc:sldMk cId="1288658590" sldId="318"/>
        </pc:sldMkLst>
        <pc:spChg chg="mod">
          <ac:chgData name="Oikarinen Minna Kristiina" userId="S::minna.oikarinen@hel.fi::fe1eca1c-f9d8-41e8-a312-f134bd897ac4" providerId="AD" clId="Web-{88F91DAB-1286-42B6-AE9B-1A48C2B3ABE2}" dt="2020-06-09T08:40:25.898" v="16" actId="20577"/>
          <ac:spMkLst>
            <pc:docMk/>
            <pc:sldMk cId="1288658590" sldId="318"/>
            <ac:spMk id="3" creationId="{00000000-0000-0000-0000-000000000000}"/>
          </ac:spMkLst>
        </pc:spChg>
      </pc:sldChg>
    </pc:docChg>
  </pc:docChgLst>
  <pc:docChgLst>
    <pc:chgData name="Pascale Lena" userId="S::lena.pascale@hel.fi::c2a225ae-c218-4485-a859-81919d0a03dc" providerId="AD" clId="Web-{2EEB9951-113D-44C4-B2C6-704D20830814}"/>
    <pc:docChg chg="modSld">
      <pc:chgData name="Pascale Lena" userId="S::lena.pascale@hel.fi::c2a225ae-c218-4485-a859-81919d0a03dc" providerId="AD" clId="Web-{2EEB9951-113D-44C4-B2C6-704D20830814}" dt="2020-06-22T12:46:28.222" v="282" actId="20577"/>
      <pc:docMkLst>
        <pc:docMk/>
      </pc:docMkLst>
      <pc:sldChg chg="modSp">
        <pc:chgData name="Pascale Lena" userId="S::lena.pascale@hel.fi::c2a225ae-c218-4485-a859-81919d0a03dc" providerId="AD" clId="Web-{2EEB9951-113D-44C4-B2C6-704D20830814}" dt="2020-06-22T12:22:05.134" v="17" actId="20577"/>
        <pc:sldMkLst>
          <pc:docMk/>
          <pc:sldMk cId="2176227744" sldId="309"/>
        </pc:sldMkLst>
        <pc:spChg chg="mod">
          <ac:chgData name="Pascale Lena" userId="S::lena.pascale@hel.fi::c2a225ae-c218-4485-a859-81919d0a03dc" providerId="AD" clId="Web-{2EEB9951-113D-44C4-B2C6-704D20830814}" dt="2020-06-22T12:22:05.134" v="17" actId="20577"/>
          <ac:spMkLst>
            <pc:docMk/>
            <pc:sldMk cId="2176227744" sldId="309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8:13.457" v="65" actId="1076"/>
        <pc:sldMkLst>
          <pc:docMk/>
          <pc:sldMk cId="3599456365" sldId="311"/>
        </pc:sldMkLst>
        <pc:spChg chg="mod">
          <ac:chgData name="Pascale Lena" userId="S::lena.pascale@hel.fi::c2a225ae-c218-4485-a859-81919d0a03dc" providerId="AD" clId="Web-{2EEB9951-113D-44C4-B2C6-704D20830814}" dt="2020-06-22T12:28:13.457" v="65" actId="1076"/>
          <ac:spMkLst>
            <pc:docMk/>
            <pc:sldMk cId="3599456365" sldId="311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2:36.227" v="18" actId="20577"/>
        <pc:sldMkLst>
          <pc:docMk/>
          <pc:sldMk cId="2456759289" sldId="312"/>
        </pc:sldMkLst>
        <pc:spChg chg="mod">
          <ac:chgData name="Pascale Lena" userId="S::lena.pascale@hel.fi::c2a225ae-c218-4485-a859-81919d0a03dc" providerId="AD" clId="Web-{2EEB9951-113D-44C4-B2C6-704D20830814}" dt="2020-06-22T12:22:36.227" v="18" actId="20577"/>
          <ac:spMkLst>
            <pc:docMk/>
            <pc:sldMk cId="2456759289" sldId="312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8:51.878" v="68" actId="20577"/>
        <pc:sldMkLst>
          <pc:docMk/>
          <pc:sldMk cId="3978518336" sldId="313"/>
        </pc:sldMkLst>
        <pc:spChg chg="mod">
          <ac:chgData name="Pascale Lena" userId="S::lena.pascale@hel.fi::c2a225ae-c218-4485-a859-81919d0a03dc" providerId="AD" clId="Web-{2EEB9951-113D-44C4-B2C6-704D20830814}" dt="2020-06-22T12:28:51.878" v="68" actId="20577"/>
          <ac:spMkLst>
            <pc:docMk/>
            <pc:sldMk cId="3978518336" sldId="313"/>
            <ac:spMk id="2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3:31.133" v="29" actId="20577"/>
        <pc:sldMkLst>
          <pc:docMk/>
          <pc:sldMk cId="2523524297" sldId="316"/>
        </pc:sldMkLst>
        <pc:spChg chg="mod">
          <ac:chgData name="Pascale Lena" userId="S::lena.pascale@hel.fi::c2a225ae-c218-4485-a859-81919d0a03dc" providerId="AD" clId="Web-{2EEB9951-113D-44C4-B2C6-704D20830814}" dt="2020-06-22T12:23:31.133" v="29" actId="20577"/>
          <ac:spMkLst>
            <pc:docMk/>
            <pc:sldMk cId="2523524297" sldId="316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46:28.222" v="282" actId="20577"/>
        <pc:sldMkLst>
          <pc:docMk/>
          <pc:sldMk cId="1288658590" sldId="318"/>
        </pc:sldMkLst>
        <pc:spChg chg="mod">
          <ac:chgData name="Pascale Lena" userId="S::lena.pascale@hel.fi::c2a225ae-c218-4485-a859-81919d0a03dc" providerId="AD" clId="Web-{2EEB9951-113D-44C4-B2C6-704D20830814}" dt="2020-06-22T12:46:28.222" v="282" actId="20577"/>
          <ac:spMkLst>
            <pc:docMk/>
            <pc:sldMk cId="1288658590" sldId="318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4:22.570" v="40" actId="20577"/>
        <pc:sldMkLst>
          <pc:docMk/>
          <pc:sldMk cId="1312130680" sldId="319"/>
        </pc:sldMkLst>
        <pc:graphicFrameChg chg="modGraphic">
          <ac:chgData name="Pascale Lena" userId="S::lena.pascale@hel.fi::c2a225ae-c218-4485-a859-81919d0a03dc" providerId="AD" clId="Web-{2EEB9951-113D-44C4-B2C6-704D20830814}" dt="2020-06-22T12:24:22.570" v="40" actId="20577"/>
          <ac:graphicFrameMkLst>
            <pc:docMk/>
            <pc:sldMk cId="1312130680" sldId="319"/>
            <ac:graphicFrameMk id="8" creationId="{00000000-0000-0000-0000-000000000000}"/>
          </ac:graphicFrameMkLst>
        </pc:graphicFrameChg>
      </pc:sldChg>
      <pc:sldChg chg="modSp">
        <pc:chgData name="Pascale Lena" userId="S::lena.pascale@hel.fi::c2a225ae-c218-4485-a859-81919d0a03dc" providerId="AD" clId="Web-{2EEB9951-113D-44C4-B2C6-704D20830814}" dt="2020-06-22T12:26:32.333" v="62" actId="20577"/>
        <pc:sldMkLst>
          <pc:docMk/>
          <pc:sldMk cId="871472794" sldId="320"/>
        </pc:sldMkLst>
        <pc:spChg chg="mod">
          <ac:chgData name="Pascale Lena" userId="S::lena.pascale@hel.fi::c2a225ae-c218-4485-a859-81919d0a03dc" providerId="AD" clId="Web-{2EEB9951-113D-44C4-B2C6-704D20830814}" dt="2020-06-22T12:26:32.333" v="62" actId="20577"/>
          <ac:spMkLst>
            <pc:docMk/>
            <pc:sldMk cId="871472794" sldId="320"/>
            <ac:spMk id="3" creationId="{00000000-0000-0000-0000-000000000000}"/>
          </ac:spMkLst>
        </pc:spChg>
      </pc:sldChg>
      <pc:sldChg chg="modSp">
        <pc:chgData name="Pascale Lena" userId="S::lena.pascale@hel.fi::c2a225ae-c218-4485-a859-81919d0a03dc" providerId="AD" clId="Web-{2EEB9951-113D-44C4-B2C6-704D20830814}" dt="2020-06-22T12:21:11.244" v="1" actId="20577"/>
        <pc:sldMkLst>
          <pc:docMk/>
          <pc:sldMk cId="1350403712" sldId="323"/>
        </pc:sldMkLst>
        <pc:spChg chg="mod">
          <ac:chgData name="Pascale Lena" userId="S::lena.pascale@hel.fi::c2a225ae-c218-4485-a859-81919d0a03dc" providerId="AD" clId="Web-{2EEB9951-113D-44C4-B2C6-704D20830814}" dt="2020-06-22T12:21:11.244" v="1" actId="20577"/>
          <ac:spMkLst>
            <pc:docMk/>
            <pc:sldMk cId="1350403712" sldId="323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1CD9B7-D8E3-436B-BFEF-CF95A7FF476E}" type="doc">
      <dgm:prSet loTypeId="urn:microsoft.com/office/officeart/2005/8/layout/target3" loCatId="relationship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i-FI"/>
        </a:p>
      </dgm:t>
    </dgm:pt>
    <dgm:pt modelId="{9E9F8E7C-3DEC-4B68-A73B-31556F659EAE}">
      <dgm:prSet phldrT="[Teksti]"/>
      <dgm:spPr/>
      <dgm:t>
        <a:bodyPr/>
        <a:lstStyle/>
        <a:p>
          <a:r>
            <a:rPr lang="fi-FI" dirty="0"/>
            <a:t>Jalkautuva etsivä työ</a:t>
          </a:r>
        </a:p>
      </dgm:t>
    </dgm:pt>
    <dgm:pt modelId="{3FDF390F-C796-4613-AAEB-C103A5C42C29}" type="parTrans" cxnId="{DD16CA6D-3CEC-448D-9481-8CD2FB627DF4}">
      <dgm:prSet/>
      <dgm:spPr/>
      <dgm:t>
        <a:bodyPr/>
        <a:lstStyle/>
        <a:p>
          <a:endParaRPr lang="fi-FI"/>
        </a:p>
      </dgm:t>
    </dgm:pt>
    <dgm:pt modelId="{8D78A20B-056B-48BC-9587-F776FC01ED94}" type="sibTrans" cxnId="{DD16CA6D-3CEC-448D-9481-8CD2FB627DF4}">
      <dgm:prSet/>
      <dgm:spPr/>
      <dgm:t>
        <a:bodyPr/>
        <a:lstStyle/>
        <a:p>
          <a:endParaRPr lang="fi-FI"/>
        </a:p>
      </dgm:t>
    </dgm:pt>
    <dgm:pt modelId="{150C18CD-A4A1-446A-B356-00331503C4FA}">
      <dgm:prSet phldrT="[Teksti]"/>
      <dgm:spPr/>
      <dgm:t>
        <a:bodyPr/>
        <a:lstStyle/>
        <a:p>
          <a:pPr rtl="0"/>
          <a:r>
            <a:rPr lang="fi-FI" b="0" i="0" dirty="0"/>
            <a:t>Asiakastyö, yksilöohjaus</a:t>
          </a:r>
          <a:r>
            <a:rPr lang="en-US" b="0" i="0" dirty="0"/>
            <a:t>​</a:t>
          </a:r>
          <a:endParaRPr lang="fi-FI" dirty="0"/>
        </a:p>
      </dgm:t>
    </dgm:pt>
    <dgm:pt modelId="{E42BF08A-DAE9-452E-ABC8-EAE6EA2FCA0E}" type="parTrans" cxnId="{DAD5BD16-0E3B-424E-AB8F-571ECE2CCA00}">
      <dgm:prSet/>
      <dgm:spPr/>
      <dgm:t>
        <a:bodyPr/>
        <a:lstStyle/>
        <a:p>
          <a:endParaRPr lang="fi-FI"/>
        </a:p>
      </dgm:t>
    </dgm:pt>
    <dgm:pt modelId="{9F0BDFA8-48AD-4793-8E94-BC0D13410819}" type="sibTrans" cxnId="{DAD5BD16-0E3B-424E-AB8F-571ECE2CCA00}">
      <dgm:prSet/>
      <dgm:spPr/>
      <dgm:t>
        <a:bodyPr/>
        <a:lstStyle/>
        <a:p>
          <a:endParaRPr lang="fi-FI"/>
        </a:p>
      </dgm:t>
    </dgm:pt>
    <dgm:pt modelId="{B958949C-59D7-49D4-8A7D-83DAF55D6308}">
      <dgm:prSet phldrT="[Teksti]"/>
      <dgm:spPr/>
      <dgm:t>
        <a:bodyPr/>
        <a:lstStyle/>
        <a:p>
          <a:r>
            <a:rPr lang="fi-FI" dirty="0"/>
            <a:t>Verkostotyö</a:t>
          </a:r>
        </a:p>
      </dgm:t>
    </dgm:pt>
    <dgm:pt modelId="{251EE7A7-5F5E-4C57-80CC-D7CE768F22EE}" type="parTrans" cxnId="{A545034D-EB72-4809-AE79-EA6F9E8F49A9}">
      <dgm:prSet/>
      <dgm:spPr/>
      <dgm:t>
        <a:bodyPr/>
        <a:lstStyle/>
        <a:p>
          <a:endParaRPr lang="fi-FI"/>
        </a:p>
      </dgm:t>
    </dgm:pt>
    <dgm:pt modelId="{4F8D0890-6099-4644-A192-06216122ABD3}" type="sibTrans" cxnId="{A545034D-EB72-4809-AE79-EA6F9E8F49A9}">
      <dgm:prSet/>
      <dgm:spPr/>
      <dgm:t>
        <a:bodyPr/>
        <a:lstStyle/>
        <a:p>
          <a:endParaRPr lang="fi-FI"/>
        </a:p>
      </dgm:t>
    </dgm:pt>
    <dgm:pt modelId="{D30FB0C9-5448-42C1-9E86-FADAEBF1788D}">
      <dgm:prSet phldrT="[Teksti]"/>
      <dgm:spPr/>
      <dgm:t>
        <a:bodyPr/>
        <a:lstStyle/>
        <a:p>
          <a:pPr rtl="0"/>
          <a:r>
            <a:rPr lang="fi-FI" b="0" i="0" dirty="0"/>
            <a:t>Asiakasverkostot </a:t>
          </a:r>
          <a:r>
            <a:rPr lang="en-US" b="0" i="0" dirty="0"/>
            <a:t>​</a:t>
          </a:r>
          <a:endParaRPr lang="fi-FI" dirty="0"/>
        </a:p>
      </dgm:t>
    </dgm:pt>
    <dgm:pt modelId="{7229A448-2DAF-4A13-B132-2349FBE1033D}" type="parTrans" cxnId="{AC8FF1C8-2F03-4777-82CF-4842E8E500AE}">
      <dgm:prSet/>
      <dgm:spPr/>
      <dgm:t>
        <a:bodyPr/>
        <a:lstStyle/>
        <a:p>
          <a:endParaRPr lang="fi-FI"/>
        </a:p>
      </dgm:t>
    </dgm:pt>
    <dgm:pt modelId="{B1BAC919-E83C-4DC2-B27B-62CAB7094AD5}" type="sibTrans" cxnId="{AC8FF1C8-2F03-4777-82CF-4842E8E500AE}">
      <dgm:prSet/>
      <dgm:spPr/>
      <dgm:t>
        <a:bodyPr/>
        <a:lstStyle/>
        <a:p>
          <a:endParaRPr lang="fi-FI"/>
        </a:p>
      </dgm:t>
    </dgm:pt>
    <dgm:pt modelId="{D0431B38-D344-4DA3-912A-649BB5BBE2C4}">
      <dgm:prSet phldrT="[Teksti]"/>
      <dgm:spPr/>
      <dgm:t>
        <a:bodyPr/>
        <a:lstStyle/>
        <a:p>
          <a:r>
            <a:rPr lang="fi-FI" dirty="0"/>
            <a:t>Rakenteellinen </a:t>
          </a:r>
          <a:r>
            <a:rPr lang="fi-FI" dirty="0">
              <a:latin typeface="Arial" panose="020B0604020202020204"/>
            </a:rPr>
            <a:t>sosiaalityö</a:t>
          </a:r>
          <a:endParaRPr lang="fi-FI" dirty="0"/>
        </a:p>
      </dgm:t>
    </dgm:pt>
    <dgm:pt modelId="{FDD80B38-EFBB-45EC-A57E-2557BF0AB3D3}" type="parTrans" cxnId="{FE440D78-75FA-46F7-B4C6-709B7B2FC8D6}">
      <dgm:prSet/>
      <dgm:spPr/>
      <dgm:t>
        <a:bodyPr/>
        <a:lstStyle/>
        <a:p>
          <a:endParaRPr lang="fi-FI"/>
        </a:p>
      </dgm:t>
    </dgm:pt>
    <dgm:pt modelId="{91EDABD1-0B63-4D20-8E9B-0D8FF5CA1BCA}" type="sibTrans" cxnId="{FE440D78-75FA-46F7-B4C6-709B7B2FC8D6}">
      <dgm:prSet/>
      <dgm:spPr/>
      <dgm:t>
        <a:bodyPr/>
        <a:lstStyle/>
        <a:p>
          <a:endParaRPr lang="fi-FI"/>
        </a:p>
      </dgm:t>
    </dgm:pt>
    <dgm:pt modelId="{F273CEA0-A90E-4E3C-9DA7-D7D950D201C8}">
      <dgm:prSet/>
      <dgm:spPr/>
      <dgm:t>
        <a:bodyPr/>
        <a:lstStyle/>
        <a:p>
          <a:pPr rtl="0"/>
          <a:r>
            <a:rPr lang="fi-FI" b="0" i="0" dirty="0"/>
            <a:t>Julkisissa ja puolijulkisissa tiloissa, metsissä</a:t>
          </a:r>
          <a:r>
            <a:rPr lang="en-US" b="0" i="0" dirty="0"/>
            <a:t>​</a:t>
          </a:r>
        </a:p>
      </dgm:t>
    </dgm:pt>
    <dgm:pt modelId="{5E92A84A-0885-48C1-B7C2-949A4E9BF7E7}" type="parTrans" cxnId="{87165311-77E3-46D7-A5CF-DBF451357A75}">
      <dgm:prSet/>
      <dgm:spPr/>
      <dgm:t>
        <a:bodyPr/>
        <a:lstStyle/>
        <a:p>
          <a:endParaRPr lang="fi-FI"/>
        </a:p>
      </dgm:t>
    </dgm:pt>
    <dgm:pt modelId="{03EA6A04-7F46-4CC2-A16E-3EE6EA7CA5A2}" type="sibTrans" cxnId="{87165311-77E3-46D7-A5CF-DBF451357A75}">
      <dgm:prSet/>
      <dgm:spPr/>
      <dgm:t>
        <a:bodyPr/>
        <a:lstStyle/>
        <a:p>
          <a:endParaRPr lang="fi-FI"/>
        </a:p>
      </dgm:t>
    </dgm:pt>
    <dgm:pt modelId="{A9172084-6888-4B7A-AAE7-0C5D12963A17}">
      <dgm:prSet/>
      <dgm:spPr/>
      <dgm:t>
        <a:bodyPr/>
        <a:lstStyle/>
        <a:p>
          <a:pPr rtl="0"/>
          <a:r>
            <a:rPr lang="fi-FI" b="0" i="0" dirty="0"/>
            <a:t>Etsivä työote</a:t>
          </a:r>
          <a:r>
            <a:rPr lang="en-US" b="0" i="0" dirty="0"/>
            <a:t>​</a:t>
          </a:r>
        </a:p>
      </dgm:t>
    </dgm:pt>
    <dgm:pt modelId="{5B0DF2D5-4FFA-427E-AD8E-FD7CC6336212}" type="parTrans" cxnId="{F58ADAD9-E9D5-4D75-81F0-7BFFBB8F9FB5}">
      <dgm:prSet/>
      <dgm:spPr/>
      <dgm:t>
        <a:bodyPr/>
        <a:lstStyle/>
        <a:p>
          <a:endParaRPr lang="fi-FI"/>
        </a:p>
      </dgm:t>
    </dgm:pt>
    <dgm:pt modelId="{F62212C5-9222-44F3-AB08-6655F348F3D2}" type="sibTrans" cxnId="{F58ADAD9-E9D5-4D75-81F0-7BFFBB8F9FB5}">
      <dgm:prSet/>
      <dgm:spPr/>
      <dgm:t>
        <a:bodyPr/>
        <a:lstStyle/>
        <a:p>
          <a:endParaRPr lang="fi-FI"/>
        </a:p>
      </dgm:t>
    </dgm:pt>
    <dgm:pt modelId="{20750466-0DBF-4954-A3E5-0C7BB915ED8F}">
      <dgm:prSet/>
      <dgm:spPr/>
      <dgm:t>
        <a:bodyPr/>
        <a:lstStyle/>
        <a:p>
          <a:pPr rtl="0"/>
          <a:r>
            <a:rPr lang="fi-FI" b="0" i="0" dirty="0"/>
            <a:t>Asiakaslähtöinen monimenetelmäisyys</a:t>
          </a:r>
          <a:r>
            <a:rPr lang="en-US" b="0" i="0" dirty="0"/>
            <a:t>​</a:t>
          </a:r>
        </a:p>
      </dgm:t>
    </dgm:pt>
    <dgm:pt modelId="{0BD23DB5-DB88-455C-98D9-60DFFA907A32}" type="parTrans" cxnId="{B1A6A2FB-9680-49BF-A8F6-9B5D1C4D9B11}">
      <dgm:prSet/>
      <dgm:spPr/>
      <dgm:t>
        <a:bodyPr/>
        <a:lstStyle/>
        <a:p>
          <a:endParaRPr lang="fi-FI"/>
        </a:p>
      </dgm:t>
    </dgm:pt>
    <dgm:pt modelId="{6443DC2C-0008-4A08-A975-0A5FFD26881D}" type="sibTrans" cxnId="{B1A6A2FB-9680-49BF-A8F6-9B5D1C4D9B11}">
      <dgm:prSet/>
      <dgm:spPr/>
      <dgm:t>
        <a:bodyPr/>
        <a:lstStyle/>
        <a:p>
          <a:endParaRPr lang="fi-FI"/>
        </a:p>
      </dgm:t>
    </dgm:pt>
    <dgm:pt modelId="{BDE6E2DA-5B88-4141-9829-B07F22181D8B}">
      <dgm:prSet/>
      <dgm:spPr/>
      <dgm:t>
        <a:bodyPr/>
        <a:lstStyle/>
        <a:p>
          <a:pPr rtl="0"/>
          <a:r>
            <a:rPr lang="fi-FI" b="0" i="0" dirty="0"/>
            <a:t>Parityö</a:t>
          </a:r>
          <a:endParaRPr lang="en-US" b="0" i="0" dirty="0"/>
        </a:p>
      </dgm:t>
    </dgm:pt>
    <dgm:pt modelId="{2A6D0B20-9C60-495F-AF15-A5003503A13E}" type="parTrans" cxnId="{14BA6304-8AE0-4FB5-85AD-04A9A0049730}">
      <dgm:prSet/>
      <dgm:spPr/>
      <dgm:t>
        <a:bodyPr/>
        <a:lstStyle/>
        <a:p>
          <a:endParaRPr lang="fi-FI"/>
        </a:p>
      </dgm:t>
    </dgm:pt>
    <dgm:pt modelId="{177D113A-7C12-4B93-92E3-035992028B43}" type="sibTrans" cxnId="{14BA6304-8AE0-4FB5-85AD-04A9A0049730}">
      <dgm:prSet/>
      <dgm:spPr/>
      <dgm:t>
        <a:bodyPr/>
        <a:lstStyle/>
        <a:p>
          <a:endParaRPr lang="fi-FI"/>
        </a:p>
      </dgm:t>
    </dgm:pt>
    <dgm:pt modelId="{DCA9F7E6-EDD1-4F06-9216-10BB64AFF15D}">
      <dgm:prSet/>
      <dgm:spPr/>
      <dgm:t>
        <a:bodyPr/>
        <a:lstStyle/>
        <a:p>
          <a:pPr rtl="0"/>
          <a:r>
            <a:rPr lang="fi-FI" b="0" i="0" dirty="0"/>
            <a:t>Alueverkostot</a:t>
          </a:r>
          <a:r>
            <a:rPr lang="en-US" b="0" i="0" dirty="0"/>
            <a:t>​</a:t>
          </a:r>
        </a:p>
      </dgm:t>
    </dgm:pt>
    <dgm:pt modelId="{1782C798-11B5-4B86-BCAB-C70C3960F27F}" type="parTrans" cxnId="{953C0157-9337-49B9-9D61-D994FECEE6B2}">
      <dgm:prSet/>
      <dgm:spPr/>
      <dgm:t>
        <a:bodyPr/>
        <a:lstStyle/>
        <a:p>
          <a:endParaRPr lang="fi-FI"/>
        </a:p>
      </dgm:t>
    </dgm:pt>
    <dgm:pt modelId="{E92629BF-5538-47FF-814F-55120AAA64E0}" type="sibTrans" cxnId="{953C0157-9337-49B9-9D61-D994FECEE6B2}">
      <dgm:prSet/>
      <dgm:spPr/>
      <dgm:t>
        <a:bodyPr/>
        <a:lstStyle/>
        <a:p>
          <a:endParaRPr lang="fi-FI"/>
        </a:p>
      </dgm:t>
    </dgm:pt>
    <dgm:pt modelId="{DBFD5B14-FCC3-467F-B16B-A137E9808762}">
      <dgm:prSet/>
      <dgm:spPr/>
      <dgm:t>
        <a:bodyPr/>
        <a:lstStyle/>
        <a:p>
          <a:pPr rtl="0"/>
          <a:r>
            <a:rPr lang="fi-FI" b="0" i="0" dirty="0"/>
            <a:t>Ammattilais- ja viranomaisverkostot</a:t>
          </a:r>
          <a:r>
            <a:rPr lang="en-US" b="0" i="0" dirty="0"/>
            <a:t>​</a:t>
          </a:r>
        </a:p>
      </dgm:t>
    </dgm:pt>
    <dgm:pt modelId="{CEF874B0-9FD2-4553-B690-536F39776991}" type="parTrans" cxnId="{4370B02F-9728-4673-A78D-7299CBC67FB1}">
      <dgm:prSet/>
      <dgm:spPr/>
      <dgm:t>
        <a:bodyPr/>
        <a:lstStyle/>
        <a:p>
          <a:endParaRPr lang="fi-FI"/>
        </a:p>
      </dgm:t>
    </dgm:pt>
    <dgm:pt modelId="{31717B4E-35E7-48FB-B917-04C1F7702B40}" type="sibTrans" cxnId="{4370B02F-9728-4673-A78D-7299CBC67FB1}">
      <dgm:prSet/>
      <dgm:spPr/>
      <dgm:t>
        <a:bodyPr/>
        <a:lstStyle/>
        <a:p>
          <a:endParaRPr lang="fi-FI"/>
        </a:p>
      </dgm:t>
    </dgm:pt>
    <dgm:pt modelId="{DC7F292F-9872-4D40-933E-C1106CAEF0B9}">
      <dgm:prSet/>
      <dgm:spPr/>
      <dgm:t>
        <a:bodyPr/>
        <a:lstStyle/>
        <a:p>
          <a:pPr rtl="0"/>
          <a:r>
            <a:rPr lang="fi-FI" b="0" i="0" dirty="0"/>
            <a:t>Organisaatiotason verkostot</a:t>
          </a:r>
          <a:endParaRPr lang="en-US" b="0" i="0" dirty="0"/>
        </a:p>
      </dgm:t>
    </dgm:pt>
    <dgm:pt modelId="{EDC1E6CA-81F2-4420-963E-04E5F68562F9}" type="parTrans" cxnId="{C13842D1-4893-41D3-83F6-ED2E5EF89008}">
      <dgm:prSet/>
      <dgm:spPr/>
      <dgm:t>
        <a:bodyPr/>
        <a:lstStyle/>
        <a:p>
          <a:endParaRPr lang="fi-FI"/>
        </a:p>
      </dgm:t>
    </dgm:pt>
    <dgm:pt modelId="{A822CC44-5108-4CC5-97A0-B6A5F44745BB}" type="sibTrans" cxnId="{C13842D1-4893-41D3-83F6-ED2E5EF89008}">
      <dgm:prSet/>
      <dgm:spPr/>
      <dgm:t>
        <a:bodyPr/>
        <a:lstStyle/>
        <a:p>
          <a:endParaRPr lang="fi-FI"/>
        </a:p>
      </dgm:t>
    </dgm:pt>
    <dgm:pt modelId="{D2DFA9C2-7A12-49B9-8840-3B8BF471E9A4}">
      <dgm:prSet phldrT="[Teksti]"/>
      <dgm:spPr/>
      <dgm:t>
        <a:bodyPr/>
        <a:lstStyle/>
        <a:p>
          <a:pPr rtl="0"/>
          <a:r>
            <a:rPr lang="fi-FI" b="0" i="0" dirty="0"/>
            <a:t>Osallisuustyö</a:t>
          </a:r>
          <a:r>
            <a:rPr lang="en-US" b="0" i="0" dirty="0"/>
            <a:t>​</a:t>
          </a:r>
          <a:endParaRPr lang="fi-FI" dirty="0"/>
        </a:p>
      </dgm:t>
    </dgm:pt>
    <dgm:pt modelId="{6E5ECD93-6279-4D66-8AFB-35F13B2F2DF0}" type="parTrans" cxnId="{006B871E-E369-4D25-99EB-4E1DB6C376F1}">
      <dgm:prSet/>
      <dgm:spPr/>
      <dgm:t>
        <a:bodyPr/>
        <a:lstStyle/>
        <a:p>
          <a:endParaRPr lang="fi-FI"/>
        </a:p>
      </dgm:t>
    </dgm:pt>
    <dgm:pt modelId="{7B9E43FA-AAEA-4F0C-8259-29AB3931BC48}" type="sibTrans" cxnId="{006B871E-E369-4D25-99EB-4E1DB6C376F1}">
      <dgm:prSet/>
      <dgm:spPr/>
      <dgm:t>
        <a:bodyPr/>
        <a:lstStyle/>
        <a:p>
          <a:endParaRPr lang="fi-FI"/>
        </a:p>
      </dgm:t>
    </dgm:pt>
    <dgm:pt modelId="{3E6CDADA-83AB-46E5-8E15-3D338B32822A}">
      <dgm:prSet/>
      <dgm:spPr/>
      <dgm:t>
        <a:bodyPr/>
        <a:lstStyle/>
        <a:p>
          <a:pPr rtl="0"/>
          <a:r>
            <a:rPr lang="fi-FI" b="0" i="0" dirty="0"/>
            <a:t>Epäkohtailmoitukset, asiakasasianajo, </a:t>
          </a:r>
          <a:r>
            <a:rPr lang="fi-FI" b="0" i="0" dirty="0">
              <a:latin typeface="Arial" panose="020B0604020202020204"/>
            </a:rPr>
            <a:t>kannanotot</a:t>
          </a:r>
          <a:r>
            <a:rPr lang="en-US" b="0" i="0" dirty="0"/>
            <a:t>​</a:t>
          </a:r>
        </a:p>
      </dgm:t>
    </dgm:pt>
    <dgm:pt modelId="{B37D6206-A177-47DC-832B-648151451538}" type="parTrans" cxnId="{DA137A8B-7650-479A-A393-529675F879E2}">
      <dgm:prSet/>
      <dgm:spPr/>
      <dgm:t>
        <a:bodyPr/>
        <a:lstStyle/>
        <a:p>
          <a:endParaRPr lang="fi-FI"/>
        </a:p>
      </dgm:t>
    </dgm:pt>
    <dgm:pt modelId="{A5BD6584-0DFB-4727-9A01-90949D2C100E}" type="sibTrans" cxnId="{DA137A8B-7650-479A-A393-529675F879E2}">
      <dgm:prSet/>
      <dgm:spPr/>
      <dgm:t>
        <a:bodyPr/>
        <a:lstStyle/>
        <a:p>
          <a:endParaRPr lang="fi-FI"/>
        </a:p>
      </dgm:t>
    </dgm:pt>
    <dgm:pt modelId="{68E71C05-E021-43C1-ABA7-FBFCA135CC68}">
      <dgm:prSet/>
      <dgm:spPr/>
      <dgm:t>
        <a:bodyPr/>
        <a:lstStyle/>
        <a:p>
          <a:pPr rtl="0"/>
          <a:r>
            <a:rPr lang="fi-FI" b="0" i="0" dirty="0"/>
            <a:t>Sosiaalinen raportointi</a:t>
          </a:r>
          <a:r>
            <a:rPr lang="en-US" b="0" i="0" dirty="0"/>
            <a:t>​</a:t>
          </a:r>
        </a:p>
      </dgm:t>
    </dgm:pt>
    <dgm:pt modelId="{FD910AB3-5E29-4534-9801-91B4DFCC29CA}" type="parTrans" cxnId="{5A27512E-BC71-4CDB-8508-8C7ECD18C108}">
      <dgm:prSet/>
      <dgm:spPr/>
      <dgm:t>
        <a:bodyPr/>
        <a:lstStyle/>
        <a:p>
          <a:endParaRPr lang="fi-FI"/>
        </a:p>
      </dgm:t>
    </dgm:pt>
    <dgm:pt modelId="{25332E4D-65BA-4DAE-BAE6-60DD771180F2}" type="sibTrans" cxnId="{5A27512E-BC71-4CDB-8508-8C7ECD18C108}">
      <dgm:prSet/>
      <dgm:spPr/>
      <dgm:t>
        <a:bodyPr/>
        <a:lstStyle/>
        <a:p>
          <a:endParaRPr lang="fi-FI"/>
        </a:p>
      </dgm:t>
    </dgm:pt>
    <dgm:pt modelId="{71DCA8D5-018A-4AA1-B7A2-CAE5A2EDE84A}">
      <dgm:prSet/>
      <dgm:spPr/>
      <dgm:t>
        <a:bodyPr/>
        <a:lstStyle/>
        <a:p>
          <a:pPr rtl="0"/>
          <a:r>
            <a:rPr lang="fi-FI" b="0" i="0" dirty="0"/>
            <a:t>Some </a:t>
          </a:r>
          <a:r>
            <a:rPr lang="fi-FI" b="0" i="0" dirty="0" err="1"/>
            <a:t>ym</a:t>
          </a:r>
          <a:r>
            <a:rPr lang="fi-FI" b="0" i="0" dirty="0"/>
            <a:t>​</a:t>
          </a:r>
          <a:r>
            <a:rPr lang="fi-FI" b="0" i="0" dirty="0">
              <a:latin typeface="Arial" panose="020B0604020202020204"/>
            </a:rPr>
            <a:t>.</a:t>
          </a:r>
          <a:endParaRPr lang="fi-FI" b="0" i="0" dirty="0"/>
        </a:p>
      </dgm:t>
    </dgm:pt>
    <dgm:pt modelId="{447E26F6-96A1-4F08-A8D4-24BCE987BB7D}" type="parTrans" cxnId="{758EAE20-7F0C-446E-B2F3-B5F8F71F8C9B}">
      <dgm:prSet/>
      <dgm:spPr/>
      <dgm:t>
        <a:bodyPr/>
        <a:lstStyle/>
        <a:p>
          <a:endParaRPr lang="fi-FI"/>
        </a:p>
      </dgm:t>
    </dgm:pt>
    <dgm:pt modelId="{1E2DD568-1F1F-4FAD-A241-51C3C6761693}" type="sibTrans" cxnId="{758EAE20-7F0C-446E-B2F3-B5F8F71F8C9B}">
      <dgm:prSet/>
      <dgm:spPr/>
      <dgm:t>
        <a:bodyPr/>
        <a:lstStyle/>
        <a:p>
          <a:endParaRPr lang="fi-FI"/>
        </a:p>
      </dgm:t>
    </dgm:pt>
    <dgm:pt modelId="{16EBC69A-6ACB-4275-9B58-AB1B449C6C6D}">
      <dgm:prSet/>
      <dgm:spPr/>
      <dgm:t>
        <a:bodyPr/>
        <a:lstStyle/>
        <a:p>
          <a:pPr rtl="0"/>
          <a:r>
            <a:rPr lang="fi-FI" b="0" i="0" dirty="0"/>
            <a:t>Mediayhteistyö</a:t>
          </a:r>
          <a:endParaRPr lang="en-US" b="0" i="0" dirty="0"/>
        </a:p>
      </dgm:t>
    </dgm:pt>
    <dgm:pt modelId="{7E3F9820-8B08-4C92-9FDC-D5780B1F27A7}" type="parTrans" cxnId="{B71C0E51-876F-4DDA-A9FF-9C5B00A4E1C6}">
      <dgm:prSet/>
      <dgm:spPr/>
      <dgm:t>
        <a:bodyPr/>
        <a:lstStyle/>
        <a:p>
          <a:endParaRPr lang="fi-FI"/>
        </a:p>
      </dgm:t>
    </dgm:pt>
    <dgm:pt modelId="{FE53230D-69CD-4019-9FFF-7D2A8197AFDA}" type="sibTrans" cxnId="{B71C0E51-876F-4DDA-A9FF-9C5B00A4E1C6}">
      <dgm:prSet/>
      <dgm:spPr/>
      <dgm:t>
        <a:bodyPr/>
        <a:lstStyle/>
        <a:p>
          <a:endParaRPr lang="fi-FI"/>
        </a:p>
      </dgm:t>
    </dgm:pt>
    <dgm:pt modelId="{F82963FA-D591-4034-9014-F350BA1F458B}" type="pres">
      <dgm:prSet presAssocID="{9E1CD9B7-D8E3-436B-BFEF-CF95A7FF476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68A27DDA-D8D8-4608-9546-DED14CE64376}" type="pres">
      <dgm:prSet presAssocID="{9E9F8E7C-3DEC-4B68-A73B-31556F659EAE}" presName="circle1" presStyleLbl="node1" presStyleIdx="0" presStyleCnt="3"/>
      <dgm:spPr/>
    </dgm:pt>
    <dgm:pt modelId="{D1A73B1A-7ECB-4F94-BC52-2CB7549C17CA}" type="pres">
      <dgm:prSet presAssocID="{9E9F8E7C-3DEC-4B68-A73B-31556F659EAE}" presName="space" presStyleCnt="0"/>
      <dgm:spPr/>
    </dgm:pt>
    <dgm:pt modelId="{89FF54B4-0A40-4640-A44F-390990C799B4}" type="pres">
      <dgm:prSet presAssocID="{9E9F8E7C-3DEC-4B68-A73B-31556F659EAE}" presName="rect1" presStyleLbl="alignAcc1" presStyleIdx="0" presStyleCnt="3"/>
      <dgm:spPr/>
      <dgm:t>
        <a:bodyPr/>
        <a:lstStyle/>
        <a:p>
          <a:endParaRPr lang="fi-FI"/>
        </a:p>
      </dgm:t>
    </dgm:pt>
    <dgm:pt modelId="{C86B3D46-0278-4C71-BDF5-181D7A92EC24}" type="pres">
      <dgm:prSet presAssocID="{B958949C-59D7-49D4-8A7D-83DAF55D6308}" presName="vertSpace2" presStyleLbl="node1" presStyleIdx="0" presStyleCnt="3"/>
      <dgm:spPr/>
    </dgm:pt>
    <dgm:pt modelId="{D7588E64-6DA2-4884-832C-9FE6D3A28614}" type="pres">
      <dgm:prSet presAssocID="{B958949C-59D7-49D4-8A7D-83DAF55D6308}" presName="circle2" presStyleLbl="node1" presStyleIdx="1" presStyleCnt="3"/>
      <dgm:spPr/>
    </dgm:pt>
    <dgm:pt modelId="{0F5F275A-6342-4043-B2FF-53FE1EEBC09F}" type="pres">
      <dgm:prSet presAssocID="{B958949C-59D7-49D4-8A7D-83DAF55D6308}" presName="rect2" presStyleLbl="alignAcc1" presStyleIdx="1" presStyleCnt="3"/>
      <dgm:spPr/>
      <dgm:t>
        <a:bodyPr/>
        <a:lstStyle/>
        <a:p>
          <a:endParaRPr lang="fi-FI"/>
        </a:p>
      </dgm:t>
    </dgm:pt>
    <dgm:pt modelId="{DBA351C4-27DD-4CA1-A962-1A26D53694FF}" type="pres">
      <dgm:prSet presAssocID="{D0431B38-D344-4DA3-912A-649BB5BBE2C4}" presName="vertSpace3" presStyleLbl="node1" presStyleIdx="1" presStyleCnt="3"/>
      <dgm:spPr/>
    </dgm:pt>
    <dgm:pt modelId="{E449274C-E09E-493E-A36C-59110D67DDAF}" type="pres">
      <dgm:prSet presAssocID="{D0431B38-D344-4DA3-912A-649BB5BBE2C4}" presName="circle3" presStyleLbl="node1" presStyleIdx="2" presStyleCnt="3"/>
      <dgm:spPr/>
    </dgm:pt>
    <dgm:pt modelId="{D915A7A8-CFF7-4D2A-8C17-1AB4078FB024}" type="pres">
      <dgm:prSet presAssocID="{D0431B38-D344-4DA3-912A-649BB5BBE2C4}" presName="rect3" presStyleLbl="alignAcc1" presStyleIdx="2" presStyleCnt="3"/>
      <dgm:spPr/>
      <dgm:t>
        <a:bodyPr/>
        <a:lstStyle/>
        <a:p>
          <a:endParaRPr lang="fi-FI"/>
        </a:p>
      </dgm:t>
    </dgm:pt>
    <dgm:pt modelId="{0E00B0CD-BA94-44BC-B113-CADCA0494E3D}" type="pres">
      <dgm:prSet presAssocID="{9E9F8E7C-3DEC-4B68-A73B-31556F659EA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75138F8-5361-4205-B047-81179ADC3F6F}" type="pres">
      <dgm:prSet presAssocID="{9E9F8E7C-3DEC-4B68-A73B-31556F659EAE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92A220D-A265-4F48-800E-402C31115945}" type="pres">
      <dgm:prSet presAssocID="{B958949C-59D7-49D4-8A7D-83DAF55D630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842A818-AEAA-4E5B-95D3-55CC0283622D}" type="pres">
      <dgm:prSet presAssocID="{B958949C-59D7-49D4-8A7D-83DAF55D6308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5FC8E8B-E7AC-44A2-945A-A40069F70F6F}" type="pres">
      <dgm:prSet presAssocID="{D0431B38-D344-4DA3-912A-649BB5BBE2C4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3AF890F-1EF8-43D7-8305-D60C21BCC1E2}" type="pres">
      <dgm:prSet presAssocID="{D0431B38-D344-4DA3-912A-649BB5BBE2C4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3D8F5C13-495F-4A80-8595-F95509AB8B51}" type="presOf" srcId="{3E6CDADA-83AB-46E5-8E15-3D338B32822A}" destId="{13AF890F-1EF8-43D7-8305-D60C21BCC1E2}" srcOrd="0" destOrd="1" presId="urn:microsoft.com/office/officeart/2005/8/layout/target3"/>
    <dgm:cxn modelId="{C13CDED1-BADF-4E34-9171-6A63C83DF7B7}" type="presOf" srcId="{9E1CD9B7-D8E3-436B-BFEF-CF95A7FF476E}" destId="{F82963FA-D591-4034-9014-F350BA1F458B}" srcOrd="0" destOrd="0" presId="urn:microsoft.com/office/officeart/2005/8/layout/target3"/>
    <dgm:cxn modelId="{E890584C-D297-45ED-8D91-D07570A69415}" type="presOf" srcId="{D30FB0C9-5448-42C1-9E86-FADAEBF1788D}" destId="{A842A818-AEAA-4E5B-95D3-55CC0283622D}" srcOrd="0" destOrd="0" presId="urn:microsoft.com/office/officeart/2005/8/layout/target3"/>
    <dgm:cxn modelId="{67834C6E-68EB-4B5C-8E72-0259D78CC848}" type="presOf" srcId="{B958949C-59D7-49D4-8A7D-83DAF55D6308}" destId="{0F5F275A-6342-4043-B2FF-53FE1EEBC09F}" srcOrd="0" destOrd="0" presId="urn:microsoft.com/office/officeart/2005/8/layout/target3"/>
    <dgm:cxn modelId="{35298AE7-6C0D-4020-8D3E-CBDDBB526CB7}" type="presOf" srcId="{DC7F292F-9872-4D40-933E-C1106CAEF0B9}" destId="{A842A818-AEAA-4E5B-95D3-55CC0283622D}" srcOrd="0" destOrd="3" presId="urn:microsoft.com/office/officeart/2005/8/layout/target3"/>
    <dgm:cxn modelId="{953C0157-9337-49B9-9D61-D994FECEE6B2}" srcId="{B958949C-59D7-49D4-8A7D-83DAF55D6308}" destId="{DCA9F7E6-EDD1-4F06-9216-10BB64AFF15D}" srcOrd="1" destOrd="0" parTransId="{1782C798-11B5-4B86-BCAB-C70C3960F27F}" sibTransId="{E92629BF-5538-47FF-814F-55120AAA64E0}"/>
    <dgm:cxn modelId="{95200B85-E90A-4258-8072-557E3E604D45}" type="presOf" srcId="{D0431B38-D344-4DA3-912A-649BB5BBE2C4}" destId="{D915A7A8-CFF7-4D2A-8C17-1AB4078FB024}" srcOrd="0" destOrd="0" presId="urn:microsoft.com/office/officeart/2005/8/layout/target3"/>
    <dgm:cxn modelId="{ECD7BADE-F9DB-4944-9544-73A92D42CF9D}" type="presOf" srcId="{DBFD5B14-FCC3-467F-B16B-A137E9808762}" destId="{A842A818-AEAA-4E5B-95D3-55CC0283622D}" srcOrd="0" destOrd="2" presId="urn:microsoft.com/office/officeart/2005/8/layout/target3"/>
    <dgm:cxn modelId="{DE216976-8C70-4DDA-8038-204F71EF937C}" type="presOf" srcId="{9E9F8E7C-3DEC-4B68-A73B-31556F659EAE}" destId="{89FF54B4-0A40-4640-A44F-390990C799B4}" srcOrd="0" destOrd="0" presId="urn:microsoft.com/office/officeart/2005/8/layout/target3"/>
    <dgm:cxn modelId="{1BE9BF6A-8897-4F6F-88C9-08CEFFE05765}" type="presOf" srcId="{9E9F8E7C-3DEC-4B68-A73B-31556F659EAE}" destId="{0E00B0CD-BA94-44BC-B113-CADCA0494E3D}" srcOrd="1" destOrd="0" presId="urn:microsoft.com/office/officeart/2005/8/layout/target3"/>
    <dgm:cxn modelId="{C13842D1-4893-41D3-83F6-ED2E5EF89008}" srcId="{B958949C-59D7-49D4-8A7D-83DAF55D6308}" destId="{DC7F292F-9872-4D40-933E-C1106CAEF0B9}" srcOrd="3" destOrd="0" parTransId="{EDC1E6CA-81F2-4420-963E-04E5F68562F9}" sibTransId="{A822CC44-5108-4CC5-97A0-B6A5F44745BB}"/>
    <dgm:cxn modelId="{14BA6304-8AE0-4FB5-85AD-04A9A0049730}" srcId="{9E9F8E7C-3DEC-4B68-A73B-31556F659EAE}" destId="{BDE6E2DA-5B88-4141-9829-B07F22181D8B}" srcOrd="4" destOrd="0" parTransId="{2A6D0B20-9C60-495F-AF15-A5003503A13E}" sibTransId="{177D113A-7C12-4B93-92E3-035992028B43}"/>
    <dgm:cxn modelId="{DA137A8B-7650-479A-A393-529675F879E2}" srcId="{D0431B38-D344-4DA3-912A-649BB5BBE2C4}" destId="{3E6CDADA-83AB-46E5-8E15-3D338B32822A}" srcOrd="1" destOrd="0" parTransId="{B37D6206-A177-47DC-832B-648151451538}" sibTransId="{A5BD6584-0DFB-4727-9A01-90949D2C100E}"/>
    <dgm:cxn modelId="{B1A6A2FB-9680-49BF-A8F6-9B5D1C4D9B11}" srcId="{9E9F8E7C-3DEC-4B68-A73B-31556F659EAE}" destId="{20750466-0DBF-4954-A3E5-0C7BB915ED8F}" srcOrd="3" destOrd="0" parTransId="{0BD23DB5-DB88-455C-98D9-60DFFA907A32}" sibTransId="{6443DC2C-0008-4A08-A975-0A5FFD26881D}"/>
    <dgm:cxn modelId="{5A27512E-BC71-4CDB-8508-8C7ECD18C108}" srcId="{D0431B38-D344-4DA3-912A-649BB5BBE2C4}" destId="{68E71C05-E021-43C1-ABA7-FBFCA135CC68}" srcOrd="2" destOrd="0" parTransId="{FD910AB3-5E29-4534-9801-91B4DFCC29CA}" sibTransId="{25332E4D-65BA-4DAE-BAE6-60DD771180F2}"/>
    <dgm:cxn modelId="{DD16CA6D-3CEC-448D-9481-8CD2FB627DF4}" srcId="{9E1CD9B7-D8E3-436B-BFEF-CF95A7FF476E}" destId="{9E9F8E7C-3DEC-4B68-A73B-31556F659EAE}" srcOrd="0" destOrd="0" parTransId="{3FDF390F-C796-4613-AAEB-C103A5C42C29}" sibTransId="{8D78A20B-056B-48BC-9587-F776FC01ED94}"/>
    <dgm:cxn modelId="{F58ADAD9-E9D5-4D75-81F0-7BFFBB8F9FB5}" srcId="{9E9F8E7C-3DEC-4B68-A73B-31556F659EAE}" destId="{A9172084-6888-4B7A-AAE7-0C5D12963A17}" srcOrd="2" destOrd="0" parTransId="{5B0DF2D5-4FFA-427E-AD8E-FD7CC6336212}" sibTransId="{F62212C5-9222-44F3-AB08-6655F348F3D2}"/>
    <dgm:cxn modelId="{FE440D78-75FA-46F7-B4C6-709B7B2FC8D6}" srcId="{9E1CD9B7-D8E3-436B-BFEF-CF95A7FF476E}" destId="{D0431B38-D344-4DA3-912A-649BB5BBE2C4}" srcOrd="2" destOrd="0" parTransId="{FDD80B38-EFBB-45EC-A57E-2557BF0AB3D3}" sibTransId="{91EDABD1-0B63-4D20-8E9B-0D8FF5CA1BCA}"/>
    <dgm:cxn modelId="{758EAE20-7F0C-446E-B2F3-B5F8F71F8C9B}" srcId="{D0431B38-D344-4DA3-912A-649BB5BBE2C4}" destId="{71DCA8D5-018A-4AA1-B7A2-CAE5A2EDE84A}" srcOrd="3" destOrd="0" parTransId="{447E26F6-96A1-4F08-A8D4-24BCE987BB7D}" sibTransId="{1E2DD568-1F1F-4FAD-A241-51C3C6761693}"/>
    <dgm:cxn modelId="{DAD5BD16-0E3B-424E-AB8F-571ECE2CCA00}" srcId="{9E9F8E7C-3DEC-4B68-A73B-31556F659EAE}" destId="{150C18CD-A4A1-446A-B356-00331503C4FA}" srcOrd="0" destOrd="0" parTransId="{E42BF08A-DAE9-452E-ABC8-EAE6EA2FCA0E}" sibTransId="{9F0BDFA8-48AD-4793-8E94-BC0D13410819}"/>
    <dgm:cxn modelId="{80A26891-FF4B-4743-A450-0B748CC6AC56}" type="presOf" srcId="{16EBC69A-6ACB-4275-9B58-AB1B449C6C6D}" destId="{13AF890F-1EF8-43D7-8305-D60C21BCC1E2}" srcOrd="0" destOrd="4" presId="urn:microsoft.com/office/officeart/2005/8/layout/target3"/>
    <dgm:cxn modelId="{AC8FF1C8-2F03-4777-82CF-4842E8E500AE}" srcId="{B958949C-59D7-49D4-8A7D-83DAF55D6308}" destId="{D30FB0C9-5448-42C1-9E86-FADAEBF1788D}" srcOrd="0" destOrd="0" parTransId="{7229A448-2DAF-4A13-B132-2349FBE1033D}" sibTransId="{B1BAC919-E83C-4DC2-B27B-62CAB7094AD5}"/>
    <dgm:cxn modelId="{CABB2B21-12DA-42FA-BCC7-310E2C8DBF62}" type="presOf" srcId="{F273CEA0-A90E-4E3C-9DA7-D7D950D201C8}" destId="{C75138F8-5361-4205-B047-81179ADC3F6F}" srcOrd="0" destOrd="1" presId="urn:microsoft.com/office/officeart/2005/8/layout/target3"/>
    <dgm:cxn modelId="{CE1E1F23-60A4-460B-BA27-057BA8A0597C}" type="presOf" srcId="{B958949C-59D7-49D4-8A7D-83DAF55D6308}" destId="{592A220D-A265-4F48-800E-402C31115945}" srcOrd="1" destOrd="0" presId="urn:microsoft.com/office/officeart/2005/8/layout/target3"/>
    <dgm:cxn modelId="{30AB8F13-498A-4A2F-9ACB-C9015D52EDCD}" type="presOf" srcId="{D0431B38-D344-4DA3-912A-649BB5BBE2C4}" destId="{C5FC8E8B-E7AC-44A2-945A-A40069F70F6F}" srcOrd="1" destOrd="0" presId="urn:microsoft.com/office/officeart/2005/8/layout/target3"/>
    <dgm:cxn modelId="{BF50B5BC-1B99-46C8-9FDC-4604A31BDEE4}" type="presOf" srcId="{71DCA8D5-018A-4AA1-B7A2-CAE5A2EDE84A}" destId="{13AF890F-1EF8-43D7-8305-D60C21BCC1E2}" srcOrd="0" destOrd="3" presId="urn:microsoft.com/office/officeart/2005/8/layout/target3"/>
    <dgm:cxn modelId="{889D58AD-BDBF-4CF4-94F4-7130E734288B}" type="presOf" srcId="{D2DFA9C2-7A12-49B9-8840-3B8BF471E9A4}" destId="{13AF890F-1EF8-43D7-8305-D60C21BCC1E2}" srcOrd="0" destOrd="0" presId="urn:microsoft.com/office/officeart/2005/8/layout/target3"/>
    <dgm:cxn modelId="{2835779F-4BBC-4510-81ED-74DB9335DC81}" type="presOf" srcId="{BDE6E2DA-5B88-4141-9829-B07F22181D8B}" destId="{C75138F8-5361-4205-B047-81179ADC3F6F}" srcOrd="0" destOrd="4" presId="urn:microsoft.com/office/officeart/2005/8/layout/target3"/>
    <dgm:cxn modelId="{E02C9D32-21CF-432F-9AE4-ACBE2D784F58}" type="presOf" srcId="{DCA9F7E6-EDD1-4F06-9216-10BB64AFF15D}" destId="{A842A818-AEAA-4E5B-95D3-55CC0283622D}" srcOrd="0" destOrd="1" presId="urn:microsoft.com/office/officeart/2005/8/layout/target3"/>
    <dgm:cxn modelId="{A545034D-EB72-4809-AE79-EA6F9E8F49A9}" srcId="{9E1CD9B7-D8E3-436B-BFEF-CF95A7FF476E}" destId="{B958949C-59D7-49D4-8A7D-83DAF55D6308}" srcOrd="1" destOrd="0" parTransId="{251EE7A7-5F5E-4C57-80CC-D7CE768F22EE}" sibTransId="{4F8D0890-6099-4644-A192-06216122ABD3}"/>
    <dgm:cxn modelId="{87165311-77E3-46D7-A5CF-DBF451357A75}" srcId="{9E9F8E7C-3DEC-4B68-A73B-31556F659EAE}" destId="{F273CEA0-A90E-4E3C-9DA7-D7D950D201C8}" srcOrd="1" destOrd="0" parTransId="{5E92A84A-0885-48C1-B7C2-949A4E9BF7E7}" sibTransId="{03EA6A04-7F46-4CC2-A16E-3EE6EA7CA5A2}"/>
    <dgm:cxn modelId="{006B871E-E369-4D25-99EB-4E1DB6C376F1}" srcId="{D0431B38-D344-4DA3-912A-649BB5BBE2C4}" destId="{D2DFA9C2-7A12-49B9-8840-3B8BF471E9A4}" srcOrd="0" destOrd="0" parTransId="{6E5ECD93-6279-4D66-8AFB-35F13B2F2DF0}" sibTransId="{7B9E43FA-AAEA-4F0C-8259-29AB3931BC48}"/>
    <dgm:cxn modelId="{9E547C0E-121B-4E1C-B12A-128DA2334857}" type="presOf" srcId="{A9172084-6888-4B7A-AAE7-0C5D12963A17}" destId="{C75138F8-5361-4205-B047-81179ADC3F6F}" srcOrd="0" destOrd="2" presId="urn:microsoft.com/office/officeart/2005/8/layout/target3"/>
    <dgm:cxn modelId="{4370B02F-9728-4673-A78D-7299CBC67FB1}" srcId="{B958949C-59D7-49D4-8A7D-83DAF55D6308}" destId="{DBFD5B14-FCC3-467F-B16B-A137E9808762}" srcOrd="2" destOrd="0" parTransId="{CEF874B0-9FD2-4553-B690-536F39776991}" sibTransId="{31717B4E-35E7-48FB-B917-04C1F7702B40}"/>
    <dgm:cxn modelId="{E61DB129-5EC7-4504-865C-514DB042CAF2}" type="presOf" srcId="{20750466-0DBF-4954-A3E5-0C7BB915ED8F}" destId="{C75138F8-5361-4205-B047-81179ADC3F6F}" srcOrd="0" destOrd="3" presId="urn:microsoft.com/office/officeart/2005/8/layout/target3"/>
    <dgm:cxn modelId="{C02A185E-39B3-467F-BDBE-DB4E82186887}" type="presOf" srcId="{68E71C05-E021-43C1-ABA7-FBFCA135CC68}" destId="{13AF890F-1EF8-43D7-8305-D60C21BCC1E2}" srcOrd="0" destOrd="2" presId="urn:microsoft.com/office/officeart/2005/8/layout/target3"/>
    <dgm:cxn modelId="{B71C0E51-876F-4DDA-A9FF-9C5B00A4E1C6}" srcId="{D0431B38-D344-4DA3-912A-649BB5BBE2C4}" destId="{16EBC69A-6ACB-4275-9B58-AB1B449C6C6D}" srcOrd="4" destOrd="0" parTransId="{7E3F9820-8B08-4C92-9FDC-D5780B1F27A7}" sibTransId="{FE53230D-69CD-4019-9FFF-7D2A8197AFDA}"/>
    <dgm:cxn modelId="{5DE650AD-F4DB-48B0-B6BC-F5D2E697F09D}" type="presOf" srcId="{150C18CD-A4A1-446A-B356-00331503C4FA}" destId="{C75138F8-5361-4205-B047-81179ADC3F6F}" srcOrd="0" destOrd="0" presId="urn:microsoft.com/office/officeart/2005/8/layout/target3"/>
    <dgm:cxn modelId="{362700A9-F400-437D-AFA2-F57E20B92D84}" type="presParOf" srcId="{F82963FA-D591-4034-9014-F350BA1F458B}" destId="{68A27DDA-D8D8-4608-9546-DED14CE64376}" srcOrd="0" destOrd="0" presId="urn:microsoft.com/office/officeart/2005/8/layout/target3"/>
    <dgm:cxn modelId="{9F9D1F26-F964-420D-8A5F-ED0D37124CE9}" type="presParOf" srcId="{F82963FA-D591-4034-9014-F350BA1F458B}" destId="{D1A73B1A-7ECB-4F94-BC52-2CB7549C17CA}" srcOrd="1" destOrd="0" presId="urn:microsoft.com/office/officeart/2005/8/layout/target3"/>
    <dgm:cxn modelId="{0E746A51-C3DA-4B24-943F-FDFD6C12A331}" type="presParOf" srcId="{F82963FA-D591-4034-9014-F350BA1F458B}" destId="{89FF54B4-0A40-4640-A44F-390990C799B4}" srcOrd="2" destOrd="0" presId="urn:microsoft.com/office/officeart/2005/8/layout/target3"/>
    <dgm:cxn modelId="{62102174-37FB-485C-BBF1-AA7097B66D65}" type="presParOf" srcId="{F82963FA-D591-4034-9014-F350BA1F458B}" destId="{C86B3D46-0278-4C71-BDF5-181D7A92EC24}" srcOrd="3" destOrd="0" presId="urn:microsoft.com/office/officeart/2005/8/layout/target3"/>
    <dgm:cxn modelId="{08E35CFE-15E5-4909-9AA7-524259D9E267}" type="presParOf" srcId="{F82963FA-D591-4034-9014-F350BA1F458B}" destId="{D7588E64-6DA2-4884-832C-9FE6D3A28614}" srcOrd="4" destOrd="0" presId="urn:microsoft.com/office/officeart/2005/8/layout/target3"/>
    <dgm:cxn modelId="{86613AE8-B787-4FFD-9533-25F528D9C5DD}" type="presParOf" srcId="{F82963FA-D591-4034-9014-F350BA1F458B}" destId="{0F5F275A-6342-4043-B2FF-53FE1EEBC09F}" srcOrd="5" destOrd="0" presId="urn:microsoft.com/office/officeart/2005/8/layout/target3"/>
    <dgm:cxn modelId="{5337DF1F-4E51-47A2-B917-1D0DC45DF128}" type="presParOf" srcId="{F82963FA-D591-4034-9014-F350BA1F458B}" destId="{DBA351C4-27DD-4CA1-A962-1A26D53694FF}" srcOrd="6" destOrd="0" presId="urn:microsoft.com/office/officeart/2005/8/layout/target3"/>
    <dgm:cxn modelId="{C98B32FA-F6F7-4FB0-A403-0465BD252A0F}" type="presParOf" srcId="{F82963FA-D591-4034-9014-F350BA1F458B}" destId="{E449274C-E09E-493E-A36C-59110D67DDAF}" srcOrd="7" destOrd="0" presId="urn:microsoft.com/office/officeart/2005/8/layout/target3"/>
    <dgm:cxn modelId="{5B0B5AD8-4155-445E-A0BC-1278546077D9}" type="presParOf" srcId="{F82963FA-D591-4034-9014-F350BA1F458B}" destId="{D915A7A8-CFF7-4D2A-8C17-1AB4078FB024}" srcOrd="8" destOrd="0" presId="urn:microsoft.com/office/officeart/2005/8/layout/target3"/>
    <dgm:cxn modelId="{6C3D0DA1-79FE-41F2-8DD0-2D246159ECA8}" type="presParOf" srcId="{F82963FA-D591-4034-9014-F350BA1F458B}" destId="{0E00B0CD-BA94-44BC-B113-CADCA0494E3D}" srcOrd="9" destOrd="0" presId="urn:microsoft.com/office/officeart/2005/8/layout/target3"/>
    <dgm:cxn modelId="{B7FB3793-A8EF-44A6-A729-462007ECD3E5}" type="presParOf" srcId="{F82963FA-D591-4034-9014-F350BA1F458B}" destId="{C75138F8-5361-4205-B047-81179ADC3F6F}" srcOrd="10" destOrd="0" presId="urn:microsoft.com/office/officeart/2005/8/layout/target3"/>
    <dgm:cxn modelId="{31B563F6-2515-4057-AF13-88CD7A5500EA}" type="presParOf" srcId="{F82963FA-D591-4034-9014-F350BA1F458B}" destId="{592A220D-A265-4F48-800E-402C31115945}" srcOrd="11" destOrd="0" presId="urn:microsoft.com/office/officeart/2005/8/layout/target3"/>
    <dgm:cxn modelId="{DE3EE5A5-F7CD-4299-9C39-0EDF95583F3B}" type="presParOf" srcId="{F82963FA-D591-4034-9014-F350BA1F458B}" destId="{A842A818-AEAA-4E5B-95D3-55CC0283622D}" srcOrd="12" destOrd="0" presId="urn:microsoft.com/office/officeart/2005/8/layout/target3"/>
    <dgm:cxn modelId="{F5F52E03-FE5B-468C-BD54-02FE997EA1D5}" type="presParOf" srcId="{F82963FA-D591-4034-9014-F350BA1F458B}" destId="{C5FC8E8B-E7AC-44A2-945A-A40069F70F6F}" srcOrd="13" destOrd="0" presId="urn:microsoft.com/office/officeart/2005/8/layout/target3"/>
    <dgm:cxn modelId="{269C5C4F-D403-40D7-A055-9370EFFC0062}" type="presParOf" srcId="{F82963FA-D591-4034-9014-F350BA1F458B}" destId="{13AF890F-1EF8-43D7-8305-D60C21BCC1E2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464C9A-23A8-468E-BABD-9E0E895F976E}" type="doc">
      <dgm:prSet loTypeId="urn:microsoft.com/office/officeart/2005/8/layout/lProcess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i-FI"/>
        </a:p>
      </dgm:t>
    </dgm:pt>
    <dgm:pt modelId="{9A87A168-9B2E-46B4-9DAD-2DBA552E573B}">
      <dgm:prSet phldrT="[Teksti]"/>
      <dgm:spPr/>
      <dgm:t>
        <a:bodyPr/>
        <a:lstStyle/>
        <a:p>
          <a:r>
            <a:rPr lang="fi-FI" dirty="0"/>
            <a:t>Yksilöllinen</a:t>
          </a:r>
        </a:p>
      </dgm:t>
    </dgm:pt>
    <dgm:pt modelId="{D78F31A4-BA3C-43E6-BBCB-8971E01F62F9}" type="parTrans" cxnId="{67B00F49-E0CC-4F3F-B19B-47DC671EE3BE}">
      <dgm:prSet/>
      <dgm:spPr/>
      <dgm:t>
        <a:bodyPr/>
        <a:lstStyle/>
        <a:p>
          <a:endParaRPr lang="fi-FI"/>
        </a:p>
      </dgm:t>
    </dgm:pt>
    <dgm:pt modelId="{3082EEB0-D1CA-48A5-B6E5-4C785AAEF56D}" type="sibTrans" cxnId="{67B00F49-E0CC-4F3F-B19B-47DC671EE3BE}">
      <dgm:prSet/>
      <dgm:spPr/>
      <dgm:t>
        <a:bodyPr/>
        <a:lstStyle/>
        <a:p>
          <a:endParaRPr lang="fi-FI"/>
        </a:p>
      </dgm:t>
    </dgm:pt>
    <dgm:pt modelId="{3EB49DD1-1EC0-4789-9BD3-FE6F4840CCC2}">
      <dgm:prSet phldrT="[Teksti]"/>
      <dgm:spPr/>
      <dgm:t>
        <a:bodyPr/>
        <a:lstStyle/>
        <a:p>
          <a:pPr rtl="0"/>
          <a:r>
            <a:rPr lang="fi-FI" dirty="0">
              <a:solidFill>
                <a:schemeClr val="tx1"/>
              </a:solidFill>
            </a:rPr>
            <a:t>Palveluiden saannin edistäminen</a:t>
          </a:r>
          <a:endParaRPr lang="fi-FI" dirty="0">
            <a:latin typeface="Arial" panose="020B0604020202020204"/>
          </a:endParaRPr>
        </a:p>
      </dgm:t>
    </dgm:pt>
    <dgm:pt modelId="{7136DA82-7E20-4C21-B205-9AE94950E3FD}" type="parTrans" cxnId="{2B8E2500-C560-4CD3-9C9B-58633ECCA1FE}">
      <dgm:prSet/>
      <dgm:spPr/>
      <dgm:t>
        <a:bodyPr/>
        <a:lstStyle/>
        <a:p>
          <a:endParaRPr lang="fi-FI"/>
        </a:p>
      </dgm:t>
    </dgm:pt>
    <dgm:pt modelId="{20ABB1E7-79F0-47A7-8A9A-F77D4E242C28}" type="sibTrans" cxnId="{2B8E2500-C560-4CD3-9C9B-58633ECCA1FE}">
      <dgm:prSet/>
      <dgm:spPr/>
      <dgm:t>
        <a:bodyPr/>
        <a:lstStyle/>
        <a:p>
          <a:endParaRPr lang="fi-FI"/>
        </a:p>
      </dgm:t>
    </dgm:pt>
    <dgm:pt modelId="{1F535C4B-BCB8-4D5F-8FC8-E2714510DFEB}">
      <dgm:prSet phldrT="[Teksti]"/>
      <dgm:spPr/>
      <dgm:t>
        <a:bodyPr/>
        <a:lstStyle/>
        <a:p>
          <a:r>
            <a:rPr lang="fi-FI" dirty="0"/>
            <a:t>Yhteiskunnallinen</a:t>
          </a:r>
        </a:p>
      </dgm:t>
    </dgm:pt>
    <dgm:pt modelId="{9A8A5AC2-B5A4-44CD-B6B2-66DAD6E5EB50}" type="parTrans" cxnId="{2D3F5D85-F22D-43DF-9DA7-B706D662DE46}">
      <dgm:prSet/>
      <dgm:spPr/>
      <dgm:t>
        <a:bodyPr/>
        <a:lstStyle/>
        <a:p>
          <a:endParaRPr lang="fi-FI"/>
        </a:p>
      </dgm:t>
    </dgm:pt>
    <dgm:pt modelId="{63ABC57E-1C94-4599-A5DB-06FABEF2916F}" type="sibTrans" cxnId="{2D3F5D85-F22D-43DF-9DA7-B706D662DE46}">
      <dgm:prSet/>
      <dgm:spPr/>
      <dgm:t>
        <a:bodyPr/>
        <a:lstStyle/>
        <a:p>
          <a:endParaRPr lang="fi-FI"/>
        </a:p>
      </dgm:t>
    </dgm:pt>
    <dgm:pt modelId="{60BA54D4-62EB-4C99-A59F-D280CF78ABB3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Etsivän työn ja asiakasryhmän näkökulman esille tuominen​​</a:t>
          </a:r>
        </a:p>
      </dgm:t>
    </dgm:pt>
    <dgm:pt modelId="{5FFDB3CC-E7B2-4370-A1ED-96EEEA869DC8}" type="parTrans" cxnId="{2CD9491C-3D0A-47A0-8399-AA011EDC5E83}">
      <dgm:prSet/>
      <dgm:spPr/>
      <dgm:t>
        <a:bodyPr/>
        <a:lstStyle/>
        <a:p>
          <a:endParaRPr lang="fi-FI"/>
        </a:p>
      </dgm:t>
    </dgm:pt>
    <dgm:pt modelId="{AE1667B1-49A1-448C-AA3B-0AAAD481AF7F}" type="sibTrans" cxnId="{2CD9491C-3D0A-47A0-8399-AA011EDC5E83}">
      <dgm:prSet/>
      <dgm:spPr/>
      <dgm:t>
        <a:bodyPr/>
        <a:lstStyle/>
        <a:p>
          <a:endParaRPr lang="fi-FI"/>
        </a:p>
      </dgm:t>
    </dgm:pt>
    <dgm:pt modelId="{07440E16-4401-4B19-8358-BFF12EB6382C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Kannanotot ja sosiaaliset raportit​ (</a:t>
          </a:r>
          <a:r>
            <a:rPr lang="fi-FI" dirty="0">
              <a:solidFill>
                <a:schemeClr val="tx1"/>
              </a:solidFill>
              <a:latin typeface="Arial" panose="020B0604020202020204"/>
            </a:rPr>
            <a:t>palveluiden</a:t>
          </a:r>
          <a:r>
            <a:rPr lang="fi-FI" dirty="0">
              <a:solidFill>
                <a:schemeClr val="tx1"/>
              </a:solidFill>
            </a:rPr>
            <a:t> toimivuus/toimimattomuus)​</a:t>
          </a:r>
        </a:p>
      </dgm:t>
    </dgm:pt>
    <dgm:pt modelId="{C42384C5-802A-44FB-95BF-1190E0822ADA}" type="sibTrans" cxnId="{AF29E9B8-9141-4647-A4FA-9ADF3EE63CFE}">
      <dgm:prSet/>
      <dgm:spPr/>
      <dgm:t>
        <a:bodyPr/>
        <a:lstStyle/>
        <a:p>
          <a:endParaRPr lang="fi-FI"/>
        </a:p>
      </dgm:t>
    </dgm:pt>
    <dgm:pt modelId="{EB406670-7F81-4763-A1F9-EF696D8A3806}" type="parTrans" cxnId="{AF29E9B8-9141-4647-A4FA-9ADF3EE63CFE}">
      <dgm:prSet/>
      <dgm:spPr/>
      <dgm:t>
        <a:bodyPr/>
        <a:lstStyle/>
        <a:p>
          <a:endParaRPr lang="fi-FI"/>
        </a:p>
      </dgm:t>
    </dgm:pt>
    <dgm:pt modelId="{39A455EE-47D5-4B73-92D6-73C8DFB8FB51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Yhteiskunnallinen vaikuttaminen ja epäkohtien esiin tuominen palvelujärjestelmässä​​</a:t>
          </a:r>
        </a:p>
      </dgm:t>
    </dgm:pt>
    <dgm:pt modelId="{72681BA2-D4FB-4F9A-91E7-F094CE87207E}" type="parTrans" cxnId="{A9D74BF6-3FDA-4E09-A060-61169B97FBD7}">
      <dgm:prSet/>
      <dgm:spPr/>
      <dgm:t>
        <a:bodyPr/>
        <a:lstStyle/>
        <a:p>
          <a:endParaRPr lang="fi-FI"/>
        </a:p>
      </dgm:t>
    </dgm:pt>
    <dgm:pt modelId="{58B61BCC-0182-4EE9-A23E-AD9AD5BB1549}" type="sibTrans" cxnId="{A9D74BF6-3FDA-4E09-A060-61169B97FBD7}">
      <dgm:prSet/>
      <dgm:spPr/>
      <dgm:t>
        <a:bodyPr/>
        <a:lstStyle/>
        <a:p>
          <a:endParaRPr lang="fi-FI"/>
        </a:p>
      </dgm:t>
    </dgm:pt>
    <dgm:pt modelId="{58887D5B-A92B-4540-9CFA-F24260896C3C}">
      <dgm:prSet phldrT="[Teksti]"/>
      <dgm:spPr/>
      <dgm:t>
        <a:bodyPr/>
        <a:lstStyle/>
        <a:p>
          <a:r>
            <a:rPr lang="fi-FI" dirty="0">
              <a:solidFill>
                <a:schemeClr val="tx1"/>
              </a:solidFill>
            </a:rPr>
            <a:t>Some ja mediayhteistyö ja –vaikuttaminen​​</a:t>
          </a:r>
        </a:p>
      </dgm:t>
    </dgm:pt>
    <dgm:pt modelId="{92F66ECB-AEF2-4281-9F4B-C3DC0BCD107D}" type="parTrans" cxnId="{B52E1F4E-61F9-4666-800F-2B0E344DA2AC}">
      <dgm:prSet/>
      <dgm:spPr/>
      <dgm:t>
        <a:bodyPr/>
        <a:lstStyle/>
        <a:p>
          <a:endParaRPr lang="fi-FI"/>
        </a:p>
      </dgm:t>
    </dgm:pt>
    <dgm:pt modelId="{353A5B6F-59C3-4ADC-87AD-BF8F31138214}" type="sibTrans" cxnId="{B52E1F4E-61F9-4666-800F-2B0E344DA2AC}">
      <dgm:prSet/>
      <dgm:spPr/>
      <dgm:t>
        <a:bodyPr/>
        <a:lstStyle/>
        <a:p>
          <a:endParaRPr lang="fi-FI"/>
        </a:p>
      </dgm:t>
    </dgm:pt>
    <dgm:pt modelId="{0267D7CC-D4CD-443B-8CBC-4C318AD8E013}">
      <dgm:prSet phldr="0"/>
      <dgm:spPr/>
      <dgm:t>
        <a:bodyPr/>
        <a:lstStyle/>
        <a:p>
          <a:pPr rtl="0"/>
          <a:r>
            <a:rPr lang="fi-FI" dirty="0">
              <a:solidFill>
                <a:schemeClr val="tx1"/>
              </a:solidFill>
              <a:latin typeface="Arial" panose="020B0604020202020204"/>
            </a:rPr>
            <a:t> Epäkohtailmoitukset</a:t>
          </a:r>
        </a:p>
      </dgm:t>
    </dgm:pt>
    <dgm:pt modelId="{8EF0347A-2AE3-4D79-A88B-7501C8DE57B1}" type="parTrans" cxnId="{427026EB-CF0C-4032-B23B-529AE681F4A2}">
      <dgm:prSet/>
      <dgm:spPr/>
      <dgm:t>
        <a:bodyPr/>
        <a:lstStyle/>
        <a:p>
          <a:endParaRPr lang="fi-FI"/>
        </a:p>
      </dgm:t>
    </dgm:pt>
    <dgm:pt modelId="{C3E117D7-3D4D-4CB5-BF9B-CCABAB109C73}" type="sibTrans" cxnId="{427026EB-CF0C-4032-B23B-529AE681F4A2}">
      <dgm:prSet/>
      <dgm:spPr/>
      <dgm:t>
        <a:bodyPr/>
        <a:lstStyle/>
        <a:p>
          <a:endParaRPr lang="fi-FI"/>
        </a:p>
      </dgm:t>
    </dgm:pt>
    <dgm:pt modelId="{D3A70A89-6EC3-4C1F-B60B-D6217803B9D2}">
      <dgm:prSet phldr="0"/>
      <dgm:spPr/>
      <dgm:t>
        <a:bodyPr/>
        <a:lstStyle/>
        <a:p>
          <a:r>
            <a:rPr lang="fi-FI" dirty="0">
              <a:solidFill>
                <a:schemeClr val="tx1"/>
              </a:solidFill>
              <a:latin typeface="Arial" panose="020B0604020202020204"/>
            </a:rPr>
            <a:t> Kantelut</a:t>
          </a:r>
          <a:r>
            <a:rPr lang="fi-FI" dirty="0">
              <a:solidFill>
                <a:schemeClr val="tx1"/>
              </a:solidFill>
            </a:rPr>
            <a:t> yms</a:t>
          </a:r>
          <a:r>
            <a:rPr lang="fi-FI" dirty="0"/>
            <a:t>.​​</a:t>
          </a:r>
        </a:p>
      </dgm:t>
    </dgm:pt>
    <dgm:pt modelId="{10BC3794-22B8-4D50-89C8-1AEEB3032316}" type="parTrans" cxnId="{6D9289E4-98FB-4E58-91CC-C1A157A21CCA}">
      <dgm:prSet/>
      <dgm:spPr/>
      <dgm:t>
        <a:bodyPr/>
        <a:lstStyle/>
        <a:p>
          <a:endParaRPr lang="fi-FI"/>
        </a:p>
      </dgm:t>
    </dgm:pt>
    <dgm:pt modelId="{7DC4A052-8963-4E6D-A2F8-08CEE00A4022}" type="sibTrans" cxnId="{6D9289E4-98FB-4E58-91CC-C1A157A21CCA}">
      <dgm:prSet/>
      <dgm:spPr/>
      <dgm:t>
        <a:bodyPr/>
        <a:lstStyle/>
        <a:p>
          <a:endParaRPr lang="fi-FI"/>
        </a:p>
      </dgm:t>
    </dgm:pt>
    <dgm:pt modelId="{FE2151A8-313A-469E-BCE1-9C42D43F075A}" type="pres">
      <dgm:prSet presAssocID="{5D464C9A-23A8-468E-BABD-9E0E895F976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788CC9B0-7A58-452C-B39E-3FF6E5ADF32C}" type="pres">
      <dgm:prSet presAssocID="{9A87A168-9B2E-46B4-9DAD-2DBA552E573B}" presName="compNode" presStyleCnt="0"/>
      <dgm:spPr/>
    </dgm:pt>
    <dgm:pt modelId="{5574F055-E112-422D-A6E1-82D64694C7E7}" type="pres">
      <dgm:prSet presAssocID="{9A87A168-9B2E-46B4-9DAD-2DBA552E573B}" presName="aNode" presStyleLbl="bgShp" presStyleIdx="0" presStyleCnt="2"/>
      <dgm:spPr/>
      <dgm:t>
        <a:bodyPr/>
        <a:lstStyle/>
        <a:p>
          <a:endParaRPr lang="fi-FI"/>
        </a:p>
      </dgm:t>
    </dgm:pt>
    <dgm:pt modelId="{A8096945-E0FD-4819-A621-C46B65063DDB}" type="pres">
      <dgm:prSet presAssocID="{9A87A168-9B2E-46B4-9DAD-2DBA552E573B}" presName="textNode" presStyleLbl="bgShp" presStyleIdx="0" presStyleCnt="2"/>
      <dgm:spPr/>
      <dgm:t>
        <a:bodyPr/>
        <a:lstStyle/>
        <a:p>
          <a:endParaRPr lang="fi-FI"/>
        </a:p>
      </dgm:t>
    </dgm:pt>
    <dgm:pt modelId="{050D70B9-74BC-40C1-AE5F-980296387816}" type="pres">
      <dgm:prSet presAssocID="{9A87A168-9B2E-46B4-9DAD-2DBA552E573B}" presName="compChildNode" presStyleCnt="0"/>
      <dgm:spPr/>
    </dgm:pt>
    <dgm:pt modelId="{8309BA08-7937-40AD-A313-72A2161B01EE}" type="pres">
      <dgm:prSet presAssocID="{9A87A168-9B2E-46B4-9DAD-2DBA552E573B}" presName="theInnerList" presStyleCnt="0"/>
      <dgm:spPr/>
    </dgm:pt>
    <dgm:pt modelId="{D67218DC-4A7B-453D-9B51-63BBADA13427}" type="pres">
      <dgm:prSet presAssocID="{3EB49DD1-1EC0-4789-9BD3-FE6F4840CCC2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CBBD396-22C5-4637-88AA-B30B11A4C83A}" type="pres">
      <dgm:prSet presAssocID="{3EB49DD1-1EC0-4789-9BD3-FE6F4840CCC2}" presName="aSpace2" presStyleCnt="0"/>
      <dgm:spPr/>
    </dgm:pt>
    <dgm:pt modelId="{C59A92CD-86DC-4FAC-9CA9-D45979091823}" type="pres">
      <dgm:prSet presAssocID="{0267D7CC-D4CD-443B-8CBC-4C318AD8E013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280F659A-DA9F-43C7-AF00-C1A9F2D8C9E0}" type="pres">
      <dgm:prSet presAssocID="{0267D7CC-D4CD-443B-8CBC-4C318AD8E013}" presName="aSpace2" presStyleCnt="0"/>
      <dgm:spPr/>
    </dgm:pt>
    <dgm:pt modelId="{A4307F8F-91A9-492C-BF51-6224E685B358}" type="pres">
      <dgm:prSet presAssocID="{D3A70A89-6EC3-4C1F-B60B-D6217803B9D2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E48FC2C-825A-44C2-BE33-0ACA32DCC141}" type="pres">
      <dgm:prSet presAssocID="{9A87A168-9B2E-46B4-9DAD-2DBA552E573B}" presName="aSpace" presStyleCnt="0"/>
      <dgm:spPr/>
    </dgm:pt>
    <dgm:pt modelId="{2251492A-84C7-42F2-80E9-56ADACF2CFBA}" type="pres">
      <dgm:prSet presAssocID="{1F535C4B-BCB8-4D5F-8FC8-E2714510DFEB}" presName="compNode" presStyleCnt="0"/>
      <dgm:spPr/>
    </dgm:pt>
    <dgm:pt modelId="{A76ABB41-2D77-4296-8E21-D4661C547732}" type="pres">
      <dgm:prSet presAssocID="{1F535C4B-BCB8-4D5F-8FC8-E2714510DFEB}" presName="aNode" presStyleLbl="bgShp" presStyleIdx="1" presStyleCnt="2" custScaleX="101864" custLinFactNeighborX="-5449" custLinFactNeighborY="492"/>
      <dgm:spPr/>
      <dgm:t>
        <a:bodyPr/>
        <a:lstStyle/>
        <a:p>
          <a:endParaRPr lang="fi-FI"/>
        </a:p>
      </dgm:t>
    </dgm:pt>
    <dgm:pt modelId="{9BEF2DF4-0219-488C-B044-37DD1C049F11}" type="pres">
      <dgm:prSet presAssocID="{1F535C4B-BCB8-4D5F-8FC8-E2714510DFEB}" presName="textNode" presStyleLbl="bgShp" presStyleIdx="1" presStyleCnt="2"/>
      <dgm:spPr/>
      <dgm:t>
        <a:bodyPr/>
        <a:lstStyle/>
        <a:p>
          <a:endParaRPr lang="fi-FI"/>
        </a:p>
      </dgm:t>
    </dgm:pt>
    <dgm:pt modelId="{6101B0BD-A04B-4BDF-8785-3970EC440B19}" type="pres">
      <dgm:prSet presAssocID="{1F535C4B-BCB8-4D5F-8FC8-E2714510DFEB}" presName="compChildNode" presStyleCnt="0"/>
      <dgm:spPr/>
    </dgm:pt>
    <dgm:pt modelId="{81B496D2-7A54-467D-B2F1-0E99C0E1BA0E}" type="pres">
      <dgm:prSet presAssocID="{1F535C4B-BCB8-4D5F-8FC8-E2714510DFEB}" presName="theInnerList" presStyleCnt="0"/>
      <dgm:spPr/>
    </dgm:pt>
    <dgm:pt modelId="{7AD459A0-2F26-430D-B234-9B92E6FE7259}" type="pres">
      <dgm:prSet presAssocID="{60BA54D4-62EB-4C99-A59F-D280CF78ABB3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08D0C6A-6337-41EA-9884-48F47B056F29}" type="pres">
      <dgm:prSet presAssocID="{60BA54D4-62EB-4C99-A59F-D280CF78ABB3}" presName="aSpace2" presStyleCnt="0"/>
      <dgm:spPr/>
    </dgm:pt>
    <dgm:pt modelId="{0A6C2463-F905-4B22-9875-A56BD804482A}" type="pres">
      <dgm:prSet presAssocID="{07440E16-4401-4B19-8358-BFF12EB6382C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64D663F-BE8B-4FCD-8997-B39C6C23A68F}" type="pres">
      <dgm:prSet presAssocID="{07440E16-4401-4B19-8358-BFF12EB6382C}" presName="aSpace2" presStyleCnt="0"/>
      <dgm:spPr/>
    </dgm:pt>
    <dgm:pt modelId="{2F0353C1-47F1-4B6D-8EEA-415760E8D759}" type="pres">
      <dgm:prSet presAssocID="{39A455EE-47D5-4B73-92D6-73C8DFB8FB51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F454AF0-7B5D-4882-8209-47270FBEE73D}" type="pres">
      <dgm:prSet presAssocID="{39A455EE-47D5-4B73-92D6-73C8DFB8FB51}" presName="aSpace2" presStyleCnt="0"/>
      <dgm:spPr/>
    </dgm:pt>
    <dgm:pt modelId="{F848819A-22F3-4858-8467-0B46467300A2}" type="pres">
      <dgm:prSet presAssocID="{58887D5B-A92B-4540-9CFA-F24260896C3C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DA7892FF-000D-491E-A365-5894BA4C1200}" type="presOf" srcId="{3EB49DD1-1EC0-4789-9BD3-FE6F4840CCC2}" destId="{D67218DC-4A7B-453D-9B51-63BBADA13427}" srcOrd="0" destOrd="0" presId="urn:microsoft.com/office/officeart/2005/8/layout/lProcess2"/>
    <dgm:cxn modelId="{2B8E2500-C560-4CD3-9C9B-58633ECCA1FE}" srcId="{9A87A168-9B2E-46B4-9DAD-2DBA552E573B}" destId="{3EB49DD1-1EC0-4789-9BD3-FE6F4840CCC2}" srcOrd="0" destOrd="0" parTransId="{7136DA82-7E20-4C21-B205-9AE94950E3FD}" sibTransId="{20ABB1E7-79F0-47A7-8A9A-F77D4E242C28}"/>
    <dgm:cxn modelId="{1C6B6B26-6278-4E4E-A7C4-7350ED3F2C49}" type="presOf" srcId="{D3A70A89-6EC3-4C1F-B60B-D6217803B9D2}" destId="{A4307F8F-91A9-492C-BF51-6224E685B358}" srcOrd="0" destOrd="0" presId="urn:microsoft.com/office/officeart/2005/8/layout/lProcess2"/>
    <dgm:cxn modelId="{427026EB-CF0C-4032-B23B-529AE681F4A2}" srcId="{9A87A168-9B2E-46B4-9DAD-2DBA552E573B}" destId="{0267D7CC-D4CD-443B-8CBC-4C318AD8E013}" srcOrd="1" destOrd="0" parTransId="{8EF0347A-2AE3-4D79-A88B-7501C8DE57B1}" sibTransId="{C3E117D7-3D4D-4CB5-BF9B-CCABAB109C73}"/>
    <dgm:cxn modelId="{DB6DE1E1-E4AF-47B8-ADBC-E77C019E57A8}" type="presOf" srcId="{39A455EE-47D5-4B73-92D6-73C8DFB8FB51}" destId="{2F0353C1-47F1-4B6D-8EEA-415760E8D759}" srcOrd="0" destOrd="0" presId="urn:microsoft.com/office/officeart/2005/8/layout/lProcess2"/>
    <dgm:cxn modelId="{95549729-FBD1-41FF-A929-2669AEB8DCE6}" type="presOf" srcId="{07440E16-4401-4B19-8358-BFF12EB6382C}" destId="{0A6C2463-F905-4B22-9875-A56BD804482A}" srcOrd="0" destOrd="0" presId="urn:microsoft.com/office/officeart/2005/8/layout/lProcess2"/>
    <dgm:cxn modelId="{D668AD1D-65C5-4010-B5A1-1CADB4E428E0}" type="presOf" srcId="{60BA54D4-62EB-4C99-A59F-D280CF78ABB3}" destId="{7AD459A0-2F26-430D-B234-9B92E6FE7259}" srcOrd="0" destOrd="0" presId="urn:microsoft.com/office/officeart/2005/8/layout/lProcess2"/>
    <dgm:cxn modelId="{A93D49E9-C164-4E53-9891-0C51DCBB09D0}" type="presOf" srcId="{9A87A168-9B2E-46B4-9DAD-2DBA552E573B}" destId="{A8096945-E0FD-4819-A621-C46B65063DDB}" srcOrd="1" destOrd="0" presId="urn:microsoft.com/office/officeart/2005/8/layout/lProcess2"/>
    <dgm:cxn modelId="{F6F06E3B-AB4B-45BC-ADA0-09476F09162A}" type="presOf" srcId="{9A87A168-9B2E-46B4-9DAD-2DBA552E573B}" destId="{5574F055-E112-422D-A6E1-82D64694C7E7}" srcOrd="0" destOrd="0" presId="urn:microsoft.com/office/officeart/2005/8/layout/lProcess2"/>
    <dgm:cxn modelId="{F4B68145-EFE3-47D2-96C0-04E9EE8BB133}" type="presOf" srcId="{1F535C4B-BCB8-4D5F-8FC8-E2714510DFEB}" destId="{A76ABB41-2D77-4296-8E21-D4661C547732}" srcOrd="0" destOrd="0" presId="urn:microsoft.com/office/officeart/2005/8/layout/lProcess2"/>
    <dgm:cxn modelId="{3CD2AE28-A2E2-445A-85E1-98AFDCE37122}" type="presOf" srcId="{1F535C4B-BCB8-4D5F-8FC8-E2714510DFEB}" destId="{9BEF2DF4-0219-488C-B044-37DD1C049F11}" srcOrd="1" destOrd="0" presId="urn:microsoft.com/office/officeart/2005/8/layout/lProcess2"/>
    <dgm:cxn modelId="{67B00F49-E0CC-4F3F-B19B-47DC671EE3BE}" srcId="{5D464C9A-23A8-468E-BABD-9E0E895F976E}" destId="{9A87A168-9B2E-46B4-9DAD-2DBA552E573B}" srcOrd="0" destOrd="0" parTransId="{D78F31A4-BA3C-43E6-BBCB-8971E01F62F9}" sibTransId="{3082EEB0-D1CA-48A5-B6E5-4C785AAEF56D}"/>
    <dgm:cxn modelId="{CD7FE6AE-0C84-4E46-B862-5D526273D997}" type="presOf" srcId="{58887D5B-A92B-4540-9CFA-F24260896C3C}" destId="{F848819A-22F3-4858-8467-0B46467300A2}" srcOrd="0" destOrd="0" presId="urn:microsoft.com/office/officeart/2005/8/layout/lProcess2"/>
    <dgm:cxn modelId="{B52E1F4E-61F9-4666-800F-2B0E344DA2AC}" srcId="{1F535C4B-BCB8-4D5F-8FC8-E2714510DFEB}" destId="{58887D5B-A92B-4540-9CFA-F24260896C3C}" srcOrd="3" destOrd="0" parTransId="{92F66ECB-AEF2-4281-9F4B-C3DC0BCD107D}" sibTransId="{353A5B6F-59C3-4ADC-87AD-BF8F31138214}"/>
    <dgm:cxn modelId="{A9D74BF6-3FDA-4E09-A060-61169B97FBD7}" srcId="{1F535C4B-BCB8-4D5F-8FC8-E2714510DFEB}" destId="{39A455EE-47D5-4B73-92D6-73C8DFB8FB51}" srcOrd="2" destOrd="0" parTransId="{72681BA2-D4FB-4F9A-91E7-F094CE87207E}" sibTransId="{58B61BCC-0182-4EE9-A23E-AD9AD5BB1549}"/>
    <dgm:cxn modelId="{6D9289E4-98FB-4E58-91CC-C1A157A21CCA}" srcId="{9A87A168-9B2E-46B4-9DAD-2DBA552E573B}" destId="{D3A70A89-6EC3-4C1F-B60B-D6217803B9D2}" srcOrd="2" destOrd="0" parTransId="{10BC3794-22B8-4D50-89C8-1AEEB3032316}" sibTransId="{7DC4A052-8963-4E6D-A2F8-08CEE00A4022}"/>
    <dgm:cxn modelId="{AF29E9B8-9141-4647-A4FA-9ADF3EE63CFE}" srcId="{1F535C4B-BCB8-4D5F-8FC8-E2714510DFEB}" destId="{07440E16-4401-4B19-8358-BFF12EB6382C}" srcOrd="1" destOrd="0" parTransId="{EB406670-7F81-4763-A1F9-EF696D8A3806}" sibTransId="{C42384C5-802A-44FB-95BF-1190E0822ADA}"/>
    <dgm:cxn modelId="{2CD9491C-3D0A-47A0-8399-AA011EDC5E83}" srcId="{1F535C4B-BCB8-4D5F-8FC8-E2714510DFEB}" destId="{60BA54D4-62EB-4C99-A59F-D280CF78ABB3}" srcOrd="0" destOrd="0" parTransId="{5FFDB3CC-E7B2-4370-A1ED-96EEEA869DC8}" sibTransId="{AE1667B1-49A1-448C-AA3B-0AAAD481AF7F}"/>
    <dgm:cxn modelId="{39E3A682-7ADA-4948-9976-E9A52538A4F0}" type="presOf" srcId="{5D464C9A-23A8-468E-BABD-9E0E895F976E}" destId="{FE2151A8-313A-469E-BCE1-9C42D43F075A}" srcOrd="0" destOrd="0" presId="urn:microsoft.com/office/officeart/2005/8/layout/lProcess2"/>
    <dgm:cxn modelId="{103C3766-FEBB-42D5-A873-048FB477B2E5}" type="presOf" srcId="{0267D7CC-D4CD-443B-8CBC-4C318AD8E013}" destId="{C59A92CD-86DC-4FAC-9CA9-D45979091823}" srcOrd="0" destOrd="0" presId="urn:microsoft.com/office/officeart/2005/8/layout/lProcess2"/>
    <dgm:cxn modelId="{2D3F5D85-F22D-43DF-9DA7-B706D662DE46}" srcId="{5D464C9A-23A8-468E-BABD-9E0E895F976E}" destId="{1F535C4B-BCB8-4D5F-8FC8-E2714510DFEB}" srcOrd="1" destOrd="0" parTransId="{9A8A5AC2-B5A4-44CD-B6B2-66DAD6E5EB50}" sibTransId="{63ABC57E-1C94-4599-A5DB-06FABEF2916F}"/>
    <dgm:cxn modelId="{280468E5-C65A-424F-B450-2024422CFDE2}" type="presParOf" srcId="{FE2151A8-313A-469E-BCE1-9C42D43F075A}" destId="{788CC9B0-7A58-452C-B39E-3FF6E5ADF32C}" srcOrd="0" destOrd="0" presId="urn:microsoft.com/office/officeart/2005/8/layout/lProcess2"/>
    <dgm:cxn modelId="{387ABDCD-6404-4C94-8D1F-280702A07628}" type="presParOf" srcId="{788CC9B0-7A58-452C-B39E-3FF6E5ADF32C}" destId="{5574F055-E112-422D-A6E1-82D64694C7E7}" srcOrd="0" destOrd="0" presId="urn:microsoft.com/office/officeart/2005/8/layout/lProcess2"/>
    <dgm:cxn modelId="{0A3526B8-9EC6-4CAA-8C6E-4A1179C7B59F}" type="presParOf" srcId="{788CC9B0-7A58-452C-B39E-3FF6E5ADF32C}" destId="{A8096945-E0FD-4819-A621-C46B65063DDB}" srcOrd="1" destOrd="0" presId="urn:microsoft.com/office/officeart/2005/8/layout/lProcess2"/>
    <dgm:cxn modelId="{A293B5E0-A13A-428C-ADAE-2C9118BF0696}" type="presParOf" srcId="{788CC9B0-7A58-452C-B39E-3FF6E5ADF32C}" destId="{050D70B9-74BC-40C1-AE5F-980296387816}" srcOrd="2" destOrd="0" presId="urn:microsoft.com/office/officeart/2005/8/layout/lProcess2"/>
    <dgm:cxn modelId="{184905E1-6090-45EE-98C8-AB9D7BFE33E2}" type="presParOf" srcId="{050D70B9-74BC-40C1-AE5F-980296387816}" destId="{8309BA08-7937-40AD-A313-72A2161B01EE}" srcOrd="0" destOrd="0" presId="urn:microsoft.com/office/officeart/2005/8/layout/lProcess2"/>
    <dgm:cxn modelId="{4C9EE23F-4226-4B4A-AFF0-B1F1E919D0EB}" type="presParOf" srcId="{8309BA08-7937-40AD-A313-72A2161B01EE}" destId="{D67218DC-4A7B-453D-9B51-63BBADA13427}" srcOrd="0" destOrd="0" presId="urn:microsoft.com/office/officeart/2005/8/layout/lProcess2"/>
    <dgm:cxn modelId="{5F07219C-1953-4C16-BD84-8ADC8DC54E61}" type="presParOf" srcId="{8309BA08-7937-40AD-A313-72A2161B01EE}" destId="{FCBBD396-22C5-4637-88AA-B30B11A4C83A}" srcOrd="1" destOrd="0" presId="urn:microsoft.com/office/officeart/2005/8/layout/lProcess2"/>
    <dgm:cxn modelId="{886F6237-ACAE-4504-B7F6-B1D697894F0D}" type="presParOf" srcId="{8309BA08-7937-40AD-A313-72A2161B01EE}" destId="{C59A92CD-86DC-4FAC-9CA9-D45979091823}" srcOrd="2" destOrd="0" presId="urn:microsoft.com/office/officeart/2005/8/layout/lProcess2"/>
    <dgm:cxn modelId="{EFBFE642-8815-41C3-A455-934878A80524}" type="presParOf" srcId="{8309BA08-7937-40AD-A313-72A2161B01EE}" destId="{280F659A-DA9F-43C7-AF00-C1A9F2D8C9E0}" srcOrd="3" destOrd="0" presId="urn:microsoft.com/office/officeart/2005/8/layout/lProcess2"/>
    <dgm:cxn modelId="{8BBF4CE1-92DA-4979-A422-4A96B3C12A62}" type="presParOf" srcId="{8309BA08-7937-40AD-A313-72A2161B01EE}" destId="{A4307F8F-91A9-492C-BF51-6224E685B358}" srcOrd="4" destOrd="0" presId="urn:microsoft.com/office/officeart/2005/8/layout/lProcess2"/>
    <dgm:cxn modelId="{BA923815-F1DF-49F9-85F3-BCF9A760584E}" type="presParOf" srcId="{FE2151A8-313A-469E-BCE1-9C42D43F075A}" destId="{5E48FC2C-825A-44C2-BE33-0ACA32DCC141}" srcOrd="1" destOrd="0" presId="urn:microsoft.com/office/officeart/2005/8/layout/lProcess2"/>
    <dgm:cxn modelId="{DC63FB6B-714F-46B1-9373-474FC1015166}" type="presParOf" srcId="{FE2151A8-313A-469E-BCE1-9C42D43F075A}" destId="{2251492A-84C7-42F2-80E9-56ADACF2CFBA}" srcOrd="2" destOrd="0" presId="urn:microsoft.com/office/officeart/2005/8/layout/lProcess2"/>
    <dgm:cxn modelId="{BE31FA32-233A-4A20-AB28-EA41F7444936}" type="presParOf" srcId="{2251492A-84C7-42F2-80E9-56ADACF2CFBA}" destId="{A76ABB41-2D77-4296-8E21-D4661C547732}" srcOrd="0" destOrd="0" presId="urn:microsoft.com/office/officeart/2005/8/layout/lProcess2"/>
    <dgm:cxn modelId="{341E3459-B1C5-43E4-9FEC-979FD3719506}" type="presParOf" srcId="{2251492A-84C7-42F2-80E9-56ADACF2CFBA}" destId="{9BEF2DF4-0219-488C-B044-37DD1C049F11}" srcOrd="1" destOrd="0" presId="urn:microsoft.com/office/officeart/2005/8/layout/lProcess2"/>
    <dgm:cxn modelId="{136CC206-84AA-4786-AF34-F171DFC78820}" type="presParOf" srcId="{2251492A-84C7-42F2-80E9-56ADACF2CFBA}" destId="{6101B0BD-A04B-4BDF-8785-3970EC440B19}" srcOrd="2" destOrd="0" presId="urn:microsoft.com/office/officeart/2005/8/layout/lProcess2"/>
    <dgm:cxn modelId="{EE51A770-3B27-438C-9D33-3141A489663C}" type="presParOf" srcId="{6101B0BD-A04B-4BDF-8785-3970EC440B19}" destId="{81B496D2-7A54-467D-B2F1-0E99C0E1BA0E}" srcOrd="0" destOrd="0" presId="urn:microsoft.com/office/officeart/2005/8/layout/lProcess2"/>
    <dgm:cxn modelId="{9D292535-FA48-4D4C-A495-C4825E2CFD17}" type="presParOf" srcId="{81B496D2-7A54-467D-B2F1-0E99C0E1BA0E}" destId="{7AD459A0-2F26-430D-B234-9B92E6FE7259}" srcOrd="0" destOrd="0" presId="urn:microsoft.com/office/officeart/2005/8/layout/lProcess2"/>
    <dgm:cxn modelId="{2B159BCD-6B53-4BBF-A107-8BDF43256B2C}" type="presParOf" srcId="{81B496D2-7A54-467D-B2F1-0E99C0E1BA0E}" destId="{708D0C6A-6337-41EA-9884-48F47B056F29}" srcOrd="1" destOrd="0" presId="urn:microsoft.com/office/officeart/2005/8/layout/lProcess2"/>
    <dgm:cxn modelId="{1A92A323-A01B-4AEB-91E5-D068F090655D}" type="presParOf" srcId="{81B496D2-7A54-467D-B2F1-0E99C0E1BA0E}" destId="{0A6C2463-F905-4B22-9875-A56BD804482A}" srcOrd="2" destOrd="0" presId="urn:microsoft.com/office/officeart/2005/8/layout/lProcess2"/>
    <dgm:cxn modelId="{E5310DF6-AAD2-4AB1-8FA4-E6920361C0AA}" type="presParOf" srcId="{81B496D2-7A54-467D-B2F1-0E99C0E1BA0E}" destId="{564D663F-BE8B-4FCD-8997-B39C6C23A68F}" srcOrd="3" destOrd="0" presId="urn:microsoft.com/office/officeart/2005/8/layout/lProcess2"/>
    <dgm:cxn modelId="{BEBE0E8C-FFA4-4E77-BC2D-10D27DB8C174}" type="presParOf" srcId="{81B496D2-7A54-467D-B2F1-0E99C0E1BA0E}" destId="{2F0353C1-47F1-4B6D-8EEA-415760E8D759}" srcOrd="4" destOrd="0" presId="urn:microsoft.com/office/officeart/2005/8/layout/lProcess2"/>
    <dgm:cxn modelId="{91539976-D6A0-4DE1-809B-A97FA98CCBC2}" type="presParOf" srcId="{81B496D2-7A54-467D-B2F1-0E99C0E1BA0E}" destId="{1F454AF0-7B5D-4882-8209-47270FBEE73D}" srcOrd="5" destOrd="0" presId="urn:microsoft.com/office/officeart/2005/8/layout/lProcess2"/>
    <dgm:cxn modelId="{BDB8C819-5CD7-4CFF-8DB9-AFCFC7D61FA6}" type="presParOf" srcId="{81B496D2-7A54-467D-B2F1-0E99C0E1BA0E}" destId="{F848819A-22F3-4858-8467-0B46467300A2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A27DDA-D8D8-4608-9546-DED14CE64376}">
      <dsp:nvSpPr>
        <dsp:cNvPr id="0" name=""/>
        <dsp:cNvSpPr/>
      </dsp:nvSpPr>
      <dsp:spPr>
        <a:xfrm>
          <a:off x="0" y="0"/>
          <a:ext cx="4979988" cy="497998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F54B4-0A40-4640-A44F-390990C799B4}">
      <dsp:nvSpPr>
        <dsp:cNvPr id="0" name=""/>
        <dsp:cNvSpPr/>
      </dsp:nvSpPr>
      <dsp:spPr>
        <a:xfrm>
          <a:off x="2489994" y="0"/>
          <a:ext cx="8744744" cy="49799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/>
            <a:t>Jalkautuva etsivä työ</a:t>
          </a:r>
        </a:p>
      </dsp:txBody>
      <dsp:txXfrm>
        <a:off x="2489994" y="0"/>
        <a:ext cx="4372372" cy="1493999"/>
      </dsp:txXfrm>
    </dsp:sp>
    <dsp:sp modelId="{D7588E64-6DA2-4884-832C-9FE6D3A28614}">
      <dsp:nvSpPr>
        <dsp:cNvPr id="0" name=""/>
        <dsp:cNvSpPr/>
      </dsp:nvSpPr>
      <dsp:spPr>
        <a:xfrm>
          <a:off x="871499" y="1493999"/>
          <a:ext cx="3236988" cy="323698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F275A-6342-4043-B2FF-53FE1EEBC09F}">
      <dsp:nvSpPr>
        <dsp:cNvPr id="0" name=""/>
        <dsp:cNvSpPr/>
      </dsp:nvSpPr>
      <dsp:spPr>
        <a:xfrm>
          <a:off x="2489994" y="1493999"/>
          <a:ext cx="8744744" cy="32369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/>
            <a:t>Verkostotyö</a:t>
          </a:r>
        </a:p>
      </dsp:txBody>
      <dsp:txXfrm>
        <a:off x="2489994" y="1493999"/>
        <a:ext cx="4372372" cy="1493994"/>
      </dsp:txXfrm>
    </dsp:sp>
    <dsp:sp modelId="{E449274C-E09E-493E-A36C-59110D67DDAF}">
      <dsp:nvSpPr>
        <dsp:cNvPr id="0" name=""/>
        <dsp:cNvSpPr/>
      </dsp:nvSpPr>
      <dsp:spPr>
        <a:xfrm>
          <a:off x="1742996" y="2987994"/>
          <a:ext cx="1493994" cy="1493994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5A7A8-CFF7-4D2A-8C17-1AB4078FB024}">
      <dsp:nvSpPr>
        <dsp:cNvPr id="0" name=""/>
        <dsp:cNvSpPr/>
      </dsp:nvSpPr>
      <dsp:spPr>
        <a:xfrm>
          <a:off x="2489994" y="2987994"/>
          <a:ext cx="8744744" cy="14939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200" kern="1200" dirty="0"/>
            <a:t>Rakenteellinen </a:t>
          </a:r>
          <a:r>
            <a:rPr lang="fi-FI" sz="4200" kern="1200" dirty="0">
              <a:latin typeface="Arial" panose="020B0604020202020204"/>
            </a:rPr>
            <a:t>sosiaalityö</a:t>
          </a:r>
          <a:endParaRPr lang="fi-FI" sz="4200" kern="1200" dirty="0"/>
        </a:p>
      </dsp:txBody>
      <dsp:txXfrm>
        <a:off x="2489994" y="2987994"/>
        <a:ext cx="4372372" cy="1493994"/>
      </dsp:txXfrm>
    </dsp:sp>
    <dsp:sp modelId="{C75138F8-5361-4205-B047-81179ADC3F6F}">
      <dsp:nvSpPr>
        <dsp:cNvPr id="0" name=""/>
        <dsp:cNvSpPr/>
      </dsp:nvSpPr>
      <dsp:spPr>
        <a:xfrm>
          <a:off x="6862366" y="0"/>
          <a:ext cx="4372372" cy="14939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Asiakastyö, yksilöohjaus</a:t>
          </a:r>
          <a:r>
            <a:rPr lang="en-US" sz="1500" b="0" i="0" kern="1200" dirty="0"/>
            <a:t>​</a:t>
          </a:r>
          <a:endParaRPr lang="fi-FI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Julkisissa ja puolijulkisissa tiloissa, metsissä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Etsivä työote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Asiakaslähtöinen monimenetelmäisyys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Parityö</a:t>
          </a:r>
          <a:endParaRPr lang="en-US" sz="1500" b="0" i="0" kern="1200" dirty="0"/>
        </a:p>
      </dsp:txBody>
      <dsp:txXfrm>
        <a:off x="6862366" y="0"/>
        <a:ext cx="4372372" cy="1493999"/>
      </dsp:txXfrm>
    </dsp:sp>
    <dsp:sp modelId="{A842A818-AEAA-4E5B-95D3-55CC0283622D}">
      <dsp:nvSpPr>
        <dsp:cNvPr id="0" name=""/>
        <dsp:cNvSpPr/>
      </dsp:nvSpPr>
      <dsp:spPr>
        <a:xfrm>
          <a:off x="6862366" y="1493999"/>
          <a:ext cx="4372372" cy="149399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Asiakasverkostot </a:t>
          </a:r>
          <a:r>
            <a:rPr lang="en-US" sz="1500" b="0" i="0" kern="1200" dirty="0"/>
            <a:t>​</a:t>
          </a:r>
          <a:endParaRPr lang="fi-FI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Alueverkostot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Ammattilais- ja viranomaisverkostot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Organisaatiotason verkostot</a:t>
          </a:r>
          <a:endParaRPr lang="en-US" sz="1500" b="0" i="0" kern="1200" dirty="0"/>
        </a:p>
      </dsp:txBody>
      <dsp:txXfrm>
        <a:off x="6862366" y="1493999"/>
        <a:ext cx="4372372" cy="1493994"/>
      </dsp:txXfrm>
    </dsp:sp>
    <dsp:sp modelId="{13AF890F-1EF8-43D7-8305-D60C21BCC1E2}">
      <dsp:nvSpPr>
        <dsp:cNvPr id="0" name=""/>
        <dsp:cNvSpPr/>
      </dsp:nvSpPr>
      <dsp:spPr>
        <a:xfrm>
          <a:off x="6862366" y="2987994"/>
          <a:ext cx="4372372" cy="149399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Osallisuustyö</a:t>
          </a:r>
          <a:r>
            <a:rPr lang="en-US" sz="1500" b="0" i="0" kern="1200" dirty="0"/>
            <a:t>​</a:t>
          </a:r>
          <a:endParaRPr lang="fi-FI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Epäkohtailmoitukset, asiakasasianajo, </a:t>
          </a:r>
          <a:r>
            <a:rPr lang="fi-FI" sz="1500" b="0" i="0" kern="1200" dirty="0">
              <a:latin typeface="Arial" panose="020B0604020202020204"/>
            </a:rPr>
            <a:t>kannanotot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Sosiaalinen raportointi</a:t>
          </a:r>
          <a:r>
            <a:rPr lang="en-US" sz="1500" b="0" i="0" kern="1200" dirty="0"/>
            <a:t>​</a:t>
          </a: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Some </a:t>
          </a:r>
          <a:r>
            <a:rPr lang="fi-FI" sz="1500" b="0" i="0" kern="1200" dirty="0" err="1"/>
            <a:t>ym</a:t>
          </a:r>
          <a:r>
            <a:rPr lang="fi-FI" sz="1500" b="0" i="0" kern="1200" dirty="0"/>
            <a:t>​</a:t>
          </a:r>
          <a:r>
            <a:rPr lang="fi-FI" sz="1500" b="0" i="0" kern="1200" dirty="0">
              <a:latin typeface="Arial" panose="020B0604020202020204"/>
            </a:rPr>
            <a:t>.</a:t>
          </a:r>
          <a:endParaRPr lang="fi-FI" sz="1500" b="0" i="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500" b="0" i="0" kern="1200" dirty="0"/>
            <a:t>Mediayhteistyö</a:t>
          </a:r>
          <a:endParaRPr lang="en-US" sz="1500" b="0" i="0" kern="1200" dirty="0"/>
        </a:p>
      </dsp:txBody>
      <dsp:txXfrm>
        <a:off x="6862366" y="2987994"/>
        <a:ext cx="4372372" cy="1493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4F055-E112-422D-A6E1-82D64694C7E7}">
      <dsp:nvSpPr>
        <dsp:cNvPr id="0" name=""/>
        <dsp:cNvSpPr/>
      </dsp:nvSpPr>
      <dsp:spPr>
        <a:xfrm>
          <a:off x="1108" y="0"/>
          <a:ext cx="5163048" cy="428625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900" kern="1200" dirty="0"/>
            <a:t>Yksilöllinen</a:t>
          </a:r>
        </a:p>
      </dsp:txBody>
      <dsp:txXfrm>
        <a:off x="1108" y="0"/>
        <a:ext cx="5163048" cy="1285875"/>
      </dsp:txXfrm>
    </dsp:sp>
    <dsp:sp modelId="{D67218DC-4A7B-453D-9B51-63BBADA13427}">
      <dsp:nvSpPr>
        <dsp:cNvPr id="0" name=""/>
        <dsp:cNvSpPr/>
      </dsp:nvSpPr>
      <dsp:spPr>
        <a:xfrm>
          <a:off x="517413" y="1286241"/>
          <a:ext cx="4130438" cy="842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Palveluiden saannin edistäminen</a:t>
          </a:r>
          <a:endParaRPr lang="fi-FI" sz="1500" kern="1200" dirty="0">
            <a:latin typeface="Arial" panose="020B0604020202020204"/>
          </a:endParaRPr>
        </a:p>
      </dsp:txBody>
      <dsp:txXfrm>
        <a:off x="542077" y="1310905"/>
        <a:ext cx="4081110" cy="792748"/>
      </dsp:txXfrm>
    </dsp:sp>
    <dsp:sp modelId="{C59A92CD-86DC-4FAC-9CA9-D45979091823}">
      <dsp:nvSpPr>
        <dsp:cNvPr id="0" name=""/>
        <dsp:cNvSpPr/>
      </dsp:nvSpPr>
      <dsp:spPr>
        <a:xfrm>
          <a:off x="517413" y="2257867"/>
          <a:ext cx="4130438" cy="842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  <a:latin typeface="Arial" panose="020B0604020202020204"/>
            </a:rPr>
            <a:t> Epäkohtailmoitukset</a:t>
          </a:r>
        </a:p>
      </dsp:txBody>
      <dsp:txXfrm>
        <a:off x="542077" y="2282531"/>
        <a:ext cx="4081110" cy="792748"/>
      </dsp:txXfrm>
    </dsp:sp>
    <dsp:sp modelId="{A4307F8F-91A9-492C-BF51-6224E685B358}">
      <dsp:nvSpPr>
        <dsp:cNvPr id="0" name=""/>
        <dsp:cNvSpPr/>
      </dsp:nvSpPr>
      <dsp:spPr>
        <a:xfrm>
          <a:off x="517413" y="3229494"/>
          <a:ext cx="4130438" cy="8420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  <a:latin typeface="Arial" panose="020B0604020202020204"/>
            </a:rPr>
            <a:t> Kantelut</a:t>
          </a:r>
          <a:r>
            <a:rPr lang="fi-FI" sz="1500" kern="1200" dirty="0">
              <a:solidFill>
                <a:schemeClr val="tx1"/>
              </a:solidFill>
            </a:rPr>
            <a:t> yms</a:t>
          </a:r>
          <a:r>
            <a:rPr lang="fi-FI" sz="1500" kern="1200" dirty="0"/>
            <a:t>.​​</a:t>
          </a:r>
        </a:p>
      </dsp:txBody>
      <dsp:txXfrm>
        <a:off x="542077" y="3254158"/>
        <a:ext cx="4081110" cy="792748"/>
      </dsp:txXfrm>
    </dsp:sp>
    <dsp:sp modelId="{A76ABB41-2D77-4296-8E21-D4661C547732}">
      <dsp:nvSpPr>
        <dsp:cNvPr id="0" name=""/>
        <dsp:cNvSpPr/>
      </dsp:nvSpPr>
      <dsp:spPr>
        <a:xfrm>
          <a:off x="5270051" y="0"/>
          <a:ext cx="5259287" cy="428625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4900" kern="1200" dirty="0"/>
            <a:t>Yhteiskunnallinen</a:t>
          </a:r>
        </a:p>
      </dsp:txBody>
      <dsp:txXfrm>
        <a:off x="5270051" y="0"/>
        <a:ext cx="5259287" cy="1285875"/>
      </dsp:txXfrm>
    </dsp:sp>
    <dsp:sp modelId="{7AD459A0-2F26-430D-B234-9B92E6FE7259}">
      <dsp:nvSpPr>
        <dsp:cNvPr id="0" name=""/>
        <dsp:cNvSpPr/>
      </dsp:nvSpPr>
      <dsp:spPr>
        <a:xfrm>
          <a:off x="6115810" y="1285979"/>
          <a:ext cx="4130438" cy="624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Etsivän työn ja asiakasryhmän näkökulman esille tuominen​​</a:t>
          </a:r>
        </a:p>
      </dsp:txBody>
      <dsp:txXfrm>
        <a:off x="6134098" y="1304267"/>
        <a:ext cx="4093862" cy="587839"/>
      </dsp:txXfrm>
    </dsp:sp>
    <dsp:sp modelId="{0A6C2463-F905-4B22-9875-A56BD804482A}">
      <dsp:nvSpPr>
        <dsp:cNvPr id="0" name=""/>
        <dsp:cNvSpPr/>
      </dsp:nvSpPr>
      <dsp:spPr>
        <a:xfrm>
          <a:off x="6115810" y="2006458"/>
          <a:ext cx="4130438" cy="624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Kannanotot ja sosiaaliset raportit​ (</a:t>
          </a:r>
          <a:r>
            <a:rPr lang="fi-FI" sz="1500" kern="1200" dirty="0">
              <a:solidFill>
                <a:schemeClr val="tx1"/>
              </a:solidFill>
              <a:latin typeface="Arial" panose="020B0604020202020204"/>
            </a:rPr>
            <a:t>palveluiden</a:t>
          </a:r>
          <a:r>
            <a:rPr lang="fi-FI" sz="1500" kern="1200" dirty="0">
              <a:solidFill>
                <a:schemeClr val="tx1"/>
              </a:solidFill>
            </a:rPr>
            <a:t> toimivuus/toimimattomuus)​</a:t>
          </a:r>
        </a:p>
      </dsp:txBody>
      <dsp:txXfrm>
        <a:off x="6134098" y="2024746"/>
        <a:ext cx="4093862" cy="587839"/>
      </dsp:txXfrm>
    </dsp:sp>
    <dsp:sp modelId="{2F0353C1-47F1-4B6D-8EEA-415760E8D759}">
      <dsp:nvSpPr>
        <dsp:cNvPr id="0" name=""/>
        <dsp:cNvSpPr/>
      </dsp:nvSpPr>
      <dsp:spPr>
        <a:xfrm>
          <a:off x="6115810" y="2726938"/>
          <a:ext cx="4130438" cy="624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Yhteiskunnallinen vaikuttaminen ja epäkohtien esiin tuominen palvelujärjestelmässä​​</a:t>
          </a:r>
        </a:p>
      </dsp:txBody>
      <dsp:txXfrm>
        <a:off x="6134098" y="2745226"/>
        <a:ext cx="4093862" cy="587839"/>
      </dsp:txXfrm>
    </dsp:sp>
    <dsp:sp modelId="{F848819A-22F3-4858-8467-0B46467300A2}">
      <dsp:nvSpPr>
        <dsp:cNvPr id="0" name=""/>
        <dsp:cNvSpPr/>
      </dsp:nvSpPr>
      <dsp:spPr>
        <a:xfrm>
          <a:off x="6115810" y="3447417"/>
          <a:ext cx="4130438" cy="62441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>
              <a:solidFill>
                <a:schemeClr val="tx1"/>
              </a:solidFill>
            </a:rPr>
            <a:t>Some ja mediayhteistyö ja –vaikuttaminen​​</a:t>
          </a:r>
        </a:p>
      </dsp:txBody>
      <dsp:txXfrm>
        <a:off x="6134098" y="3465705"/>
        <a:ext cx="4093862" cy="587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019D2-B41E-4C29-92B3-97EC32DA93F1}" type="datetimeFigureOut">
              <a:rPr lang="fi-FI" smtClean="0"/>
              <a:t>1.12.2020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623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B3576-8F35-43B2-8DF9-4EC9A546259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804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956EC9-597C-40E3-B3F5-EAB7A3B6821A}" type="datetimeFigureOut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2220B-28E9-4D5F-AEAE-7B1EBEECD88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6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9352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  <a:p>
            <a:pPr marL="0" indent="0">
              <a:buNone/>
            </a:pPr>
            <a:endParaRPr lang="fi-FI"/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52220B-28E9-4D5F-AEAE-7B1EBEECD88E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872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93D97-1858-4A56-928A-25EB438F3F31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A246-8194-4A99-8D54-BA018EEA8FF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6485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BA038-9B83-4105-A55A-9C0040DDE56E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6A4D2-4CEB-4472-874B-DE2B476794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71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9D099-1650-4A91-98B8-9A09DB7D3C79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0A86B-3177-458C-A055-DF6CB5F6E1E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553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B4C1-0180-4DCA-8137-7CCA1B43302E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0B2-64C6-4CCD-BE61-F167E318379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86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162F5-F1A8-41DC-A631-92CDBB28B31C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9DF3-D7BE-4C4A-A747-32E2FECB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20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01BF3-4424-455E-A377-5A22DE1AC07C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610C-9ACA-48E1-AE69-797BEAB174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4467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289CD-BC0E-4898-812E-A6A43EF32DBA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FB45-9A1F-4BF1-AEB1-168A3EE59D0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753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CF9F1-E9BA-4577-88F3-3C23F9C0C1A0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9DBF-2A29-43B1-9F7E-346CAF37AC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5814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CD06-8F20-4CE8-943F-B69CD98B9D5E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895-AB2C-4C0C-8295-D1EE2770F9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4604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1AE9D-5030-41AB-A4FF-78CB0C415936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B2FB-3A4B-4871-9BF7-9291A37AF9F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663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054D-5469-4F93-96B9-22A37617ACB9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BF7D-A071-4EEB-BDBC-D210FAA6695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6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C53A87-B2DF-47C3-900C-545114A6C718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CC2EC4-E07B-4C1C-85C1-1FD6195988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2232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F623-B4BB-4BA9-94B0-5FCD5E9CC118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441-211B-4FAE-844A-6F0F418E898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39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82C77-360B-40F4-9F3F-4C48F04B9639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6FE-DE78-43ED-B92F-F451ED1A685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2267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03583-DBA3-4E51-9577-D003BE5B364F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3C52-3939-4B31-8F57-2F1453C47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06488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915816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359191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4F39-16EF-4CAE-8D7D-D7E28F08240C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2C2E-1894-47C6-8C45-A75AB5596D3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1781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144D-A55D-46C5-A00D-1C253264F70D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A27-5A6D-4D9A-B51A-B3F539A5E9A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9739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67264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28082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99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171E9-DB45-4935-8103-E2FD507E4EE6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0BBBE-72AA-48AE-B8C9-683FB2D149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6187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4668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99973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849047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427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347030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392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0235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A8A9-FB04-411A-BB33-E8239C288D1D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22644-0DE0-4B44-B392-D3D82546F96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75487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7A6C68-645B-4F41-ABC8-019B81F00910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E99C8-8CCD-4720-861E-909799E61B0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62356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C7FC2-07DA-45B3-AEB9-106E4924362D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2BE6E-C6A5-49AA-ACE1-B5E473E2AE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92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270131-D298-4E66-8347-236AF470D665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21E670-1F5B-4A49-8DE6-16F3E62BC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3178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E746-AEE9-43E9-9922-0DD2E839EB03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11FA9CE-8AD9-4364-A5E8-1B0EB4A03A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3740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A6415-F9EE-4B1C-A3EE-6B50AD1DACF6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C7041-5413-405B-B8C6-BA08AE416F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2986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C9D04-1A1A-455A-8CC1-71DBF07DD539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09A84-7471-4F64-9B22-02420ECEB2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10717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9D27D-658D-446E-8B8C-7D06F02C8DFF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CB81-A70A-4C70-B957-29C415D143B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352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92F45-133B-4F48-A412-25C77D4196E1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B259-2045-4E90-BAE4-C5F4CC7E62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4498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83049-BB01-4D89-8773-509A62A189D6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63EC4-A40C-4726-85D3-2B6C002B86D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96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02421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44006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37590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1831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602477-6AE9-44F3-B257-12DBDF91F737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7C3C02-C6D6-4CDD-8E7F-E0FCD70E1C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6137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57649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565932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470786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42558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955963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202035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7A96B-5BDF-4525-AE99-8071C4D672E0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A9F6D-94EA-4819-97CB-80D08914EF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36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C2EB12-E5CA-4578-886C-FD9DFE374A7D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7531928-6C38-4BDF-AA8B-509D6C2D62B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38338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9CDFD-6BF5-45AF-8987-54509148083F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61783-E466-40C7-BD3C-A81A0BCBAB6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74355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CFC25-613F-4021-81BD-7616A7B1195D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887E67-8265-4660-986D-AF78B07ACA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3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3F8DA79-733A-4D37-8AB1-04E62B424756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C304F7-58E3-453B-B9DD-2C44208D65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05914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39C00-34E9-4927-8DA5-4EA9181B97CE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4075-FB48-4E21-A188-CD59CF4C80F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4151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A4E0F-1472-4939-B58F-5C626EBD5462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FA4FC-75C3-45F2-8B96-9FCD9F8B79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83044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90EC-B389-4988-865A-61C009F670E5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2282-04A0-4A1E-B0F8-A85A101FF7E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34772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FCE41-992E-4D1A-B055-73A540A55356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5F329-E48E-4D95-BD79-09A148C0BCE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4929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9266-6B6F-4CEB-9632-42271115D584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0DA5-8837-4368-9873-6C9E2602C3C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1884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973154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22011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287697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278446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107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02692D-3DC3-4A99-925D-AB96505D3847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AB035FF-B3C0-4CBF-AFCC-217D199882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1330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759605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13349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7204263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991231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40598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B0F0B-3399-48D0-9DBA-D12419CA452C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F7FA-814A-42EE-9FF5-8145637E328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07342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EA7DFB-FF56-46B9-AC12-91CBFA78356C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82FF55-A701-4B72-9E59-8F3FA2AFFFD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0216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F50EB-0C47-47D8-9611-50E8DBEFD81E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2063E-90CA-4C26-8F88-627398BD6C3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65904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0E598-5B8E-476A-936C-4C4D5212D954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6E72A31-BE5D-4585-B282-770DC85018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5626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CB425-395F-4E97-A0DF-ACC184AF90A2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5260F-82A6-479E-A080-D6FB8D1F04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683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460187-8C3F-4E80-9677-9FFE5A4013B7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F3E2A29-3C3C-4B25-ABFE-CBBAD8606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519139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4B2D-5395-4EF1-A0B8-BF2717CB82B8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DDF9-D677-4A74-B0CD-A3A36C6BB3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7759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38587-832D-42FD-8341-9793EBC9D942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82B8C-63F0-4A7B-AEBA-C0E7EA0477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39460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35CBC-9F0B-400D-B4F5-6C0DB76D2065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BE2A-0A83-42EC-B407-16ED4F1D9B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191314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7FB18-019E-4FA4-9C05-FBD2DCBB274E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28F7A-131B-4003-850A-D37AF0D4C3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77215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116464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1898987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210813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46543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2897684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9101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3E8FF-0D86-4156-9F0A-94F0D78AD399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C6C-3633-4E4E-A1CE-7741E7EBFD5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11418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7531380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9135220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2246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07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1B3815A-B376-4C20-976A-CC788C852782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CC8933F-2D5B-4E8A-B1D8-F79D0157254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A6A07C28-4C4B-409B-8008-A5474A209D97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DD6B484F-519B-41F4-B1D9-AB68BFB479D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AB53A6EC-F388-4159-A04A-7864F2D37154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17219763-AB9D-4F66-8754-38C9008F676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34F6C61F-FF08-4D97-84BF-BFD325484222}" type="datetime1">
              <a:rPr lang="fi-FI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29F141BB-E8E2-4B65-B763-31F7DC4C9D5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47472" y="1260087"/>
            <a:ext cx="10739336" cy="2071991"/>
          </a:xfrm>
        </p:spPr>
        <p:txBody>
          <a:bodyPr/>
          <a:lstStyle/>
          <a:p>
            <a:r>
              <a:rPr lang="fi-FI"/>
              <a:t>Etsivä </a:t>
            </a:r>
            <a:r>
              <a:rPr lang="fi-FI" err="1"/>
              <a:t>lähityö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447472" y="2454362"/>
            <a:ext cx="10709478" cy="972000"/>
          </a:xfrm>
        </p:spPr>
        <p:txBody>
          <a:bodyPr/>
          <a:lstStyle/>
          <a:p>
            <a:r>
              <a:rPr lang="fi-FI" sz="3200" dirty="0"/>
              <a:t>Helsingin kaupungin etsivän lähityön malli</a:t>
            </a:r>
          </a:p>
        </p:txBody>
      </p:sp>
    </p:spTree>
    <p:extLst>
      <p:ext uri="{BB962C8B-B14F-4D97-AF65-F5344CB8AC3E}">
        <p14:creationId xmlns:p14="http://schemas.microsoft.com/office/powerpoint/2010/main" val="888335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 Missä tehdään etsivää lähityötä?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7386"/>
            <a:ext cx="10586836" cy="438621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Mennään ihmisten luo, sinne minne palvelut eivät ulotu; kadut, julkiset ja puolijulkiset tilat (esim. kauppakeskukset, kirjastot, päiväkeskukset), yhteiset tilat, metsät ja ”jättöalueet” </a:t>
            </a:r>
            <a:r>
              <a:rPr lang="en-US" sz="2400" dirty="0"/>
              <a:t>​</a:t>
            </a:r>
            <a:endParaRPr lang="en-US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Työtä tehdään  jalkautumalla kentälle, liikkuminen kävellen,  julkisilla ja autolla</a:t>
            </a:r>
            <a:r>
              <a:rPr lang="en-US" sz="2400" dirty="0"/>
              <a:t>​</a:t>
            </a:r>
            <a:endParaRPr lang="en-US" sz="2400" dirty="0">
              <a:cs typeface="Arial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US" dirty="0"/>
              <a:t>- </a:t>
            </a:r>
            <a:r>
              <a:rPr lang="en-US" dirty="0" err="1"/>
              <a:t>Näkyvä</a:t>
            </a:r>
            <a:r>
              <a:rPr lang="en-US" dirty="0"/>
              <a:t> </a:t>
            </a:r>
            <a:r>
              <a:rPr lang="en-US" dirty="0" err="1"/>
              <a:t>läsnäolo</a:t>
            </a:r>
            <a:r>
              <a:rPr lang="en-US" dirty="0"/>
              <a:t> </a:t>
            </a:r>
            <a:r>
              <a:rPr lang="en-US" dirty="0" err="1"/>
              <a:t>jalkautuessa</a:t>
            </a:r>
            <a:r>
              <a:rPr lang="en-US" dirty="0"/>
              <a:t>; </a:t>
            </a:r>
            <a:r>
              <a:rPr lang="en-US" dirty="0" err="1"/>
              <a:t>työasut</a:t>
            </a:r>
            <a:r>
              <a:rPr lang="en-US" dirty="0"/>
              <a:t>, </a:t>
            </a:r>
            <a:r>
              <a:rPr lang="en-US" dirty="0" err="1"/>
              <a:t>hidas</a:t>
            </a:r>
            <a:r>
              <a:rPr lang="en-US" dirty="0"/>
              <a:t> </a:t>
            </a:r>
            <a:r>
              <a:rPr lang="en-US" dirty="0" err="1"/>
              <a:t>kävely</a:t>
            </a:r>
            <a:r>
              <a:rPr lang="en-US" dirty="0"/>
              <a:t>, </a:t>
            </a:r>
            <a:r>
              <a:rPr lang="en-US" dirty="0" err="1"/>
              <a:t>oleskelu</a:t>
            </a:r>
            <a:r>
              <a:rPr lang="en-US" dirty="0"/>
              <a:t>​</a:t>
            </a:r>
            <a:endParaRPr lang="en-US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Ympäristöt tarjoavat mahdollisuuden virastoja neutraalimpaan ja  lähtökohtaisesti tasa-arvoisempaan kohtaamiseen</a:t>
            </a:r>
            <a:endParaRPr lang="fi-FI" sz="2400" dirty="0">
              <a:cs typeface="Arial"/>
            </a:endParaRP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456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 Käytännöt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96975"/>
            <a:ext cx="10489223" cy="49312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Läsnäolo ja valmius tarjota asiakkaalle tukea sekä mahdollisuus ohjata ja saattaa asiakas oikea-aikaisesti palveluihin​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Työkäytännöt mahdollistavat joustavan ja nopean reagoinnin asiakkaiden tilanteisiin</a:t>
            </a:r>
            <a:r>
              <a:rPr lang="en-US" sz="2400" dirty="0"/>
              <a:t>​</a:t>
            </a:r>
            <a:endParaRPr lang="en-US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​Rakennetaan ja ylläpidetään toimivaa verkostoyhteistyötä keskeisten toimijoiden kanssa</a:t>
            </a:r>
            <a:r>
              <a:rPr lang="en-US" sz="2400" dirty="0"/>
              <a:t>​</a:t>
            </a:r>
            <a:endParaRPr lang="en-US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Työtä ohjaa suunnitelmallisuus, pitkäjänteisyys sekä kohdattujen ihmisten ja alueiden erityistarpeet​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endParaRPr lang="en-US" sz="2800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6759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0454054" cy="735012"/>
          </a:xfrm>
        </p:spPr>
        <p:txBody>
          <a:bodyPr/>
          <a:lstStyle/>
          <a:p>
            <a:r>
              <a:rPr lang="fi-FI" sz="3600" dirty="0"/>
              <a:t>5. Mitä etsivä </a:t>
            </a:r>
            <a:r>
              <a:rPr lang="fi-FI" sz="3600" dirty="0" err="1"/>
              <a:t>lähityö</a:t>
            </a:r>
            <a:r>
              <a:rPr lang="fi-FI" sz="3600" dirty="0"/>
              <a:t> tarjoaa ihmisille?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18555"/>
            <a:ext cx="10823331" cy="50041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200" dirty="0"/>
              <a:t>Kohtaaminen, kuulluksi tuleminen​</a:t>
            </a:r>
          </a:p>
          <a:p>
            <a:pPr>
              <a:lnSpc>
                <a:spcPct val="150000"/>
              </a:lnSpc>
            </a:pPr>
            <a:r>
              <a:rPr lang="fi-FI" sz="2200" dirty="0"/>
              <a:t>Turvallisuuden tunteen edistäminen, kuten näkyvä läsnäolo, saatavilla ja käytettävissä oleminen, luottamuksen rakentaminen, vakauttava kohtaaminen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Kontaktien ja yhteyksien luominen​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Neuvontaa, tuki ja palveluohjaus (palvelujärjestelmän laaja tuntemus, palveluihin saattaminen, rinnalla kulkeminen)​</a:t>
            </a:r>
          </a:p>
          <a:p>
            <a:pPr>
              <a:lnSpc>
                <a:spcPct val="150000"/>
              </a:lnSpc>
            </a:pPr>
            <a:r>
              <a:rPr lang="fi-FI" sz="2200" dirty="0"/>
              <a:t>Palveluiden ja vaihtoehtojen etsiminen, palvelujen </a:t>
            </a:r>
            <a:r>
              <a:rPr lang="fi-FI" sz="2200" dirty="0" err="1"/>
              <a:t>poluttaminen</a:t>
            </a:r>
            <a:r>
              <a:rPr lang="fi-FI" sz="2200" dirty="0"/>
              <a:t>, asianajo​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Tarvittaessa motivointi- ja muutostyö​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Leikillisyys, yhdessä tekeminen, osallisuus  ​</a:t>
            </a:r>
            <a:endParaRPr lang="fi-FI" sz="2200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073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Black"/>
              </a:rPr>
              <a:t>5. Työvälineitä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50890"/>
            <a:ext cx="10638692" cy="407841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dirty="0"/>
              <a:t>Kuljetusmahdollisuus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Asiakastietojärjestelmän käyttöoikeus, ei päätöksenteko-oikeutta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Kelan asiakastietojen katseluoikeudet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Palveluiden viranomaisnumerot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Toimintaraha</a:t>
            </a:r>
            <a:r>
              <a:rPr lang="en-US" dirty="0"/>
              <a:t>​</a:t>
            </a:r>
          </a:p>
          <a:p>
            <a:pPr>
              <a:lnSpc>
                <a:spcPct val="150000"/>
              </a:lnSpc>
            </a:pPr>
            <a:r>
              <a:rPr lang="fi-FI" dirty="0"/>
              <a:t>Mahdollisuus käyttää monipuolisia menetelmiä asiakkaan tarpeiden mukaan ​</a:t>
            </a:r>
          </a:p>
          <a:p>
            <a:pPr marL="0" indent="0">
              <a:lnSpc>
                <a:spcPct val="150000"/>
              </a:lnSpc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8518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5. Havainnointi osana etsivää työtä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706929"/>
            <a:ext cx="11234738" cy="40432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Toimintaympäristön tuntemus, tiedon keruu havainnoinnin avulla​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fi-FI" dirty="0"/>
              <a:t>- Asukkaiden ja asiakasryhmien elinolosuhteet ja tarpeet​</a:t>
            </a:r>
            <a:endParaRPr lang="fi-FI" dirty="0">
              <a:cs typeface="Arial" panose="020B0604020202020204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fi-FI" dirty="0"/>
              <a:t>- Lisätä ymmärrystä asiakkaan kokemista haasteista ja esteistä palveluissa​</a:t>
            </a:r>
            <a:endParaRPr lang="fi-FI" dirty="0"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Havainnointi on osa rakenteellista sosiaalityötä; Palvelujärjestelmän ja yhteiskunnan toimivuus/toimimattomuus​ &gt; esim. sosiaalinen raportointi</a:t>
            </a:r>
          </a:p>
          <a:p>
            <a:pPr>
              <a:lnSpc>
                <a:spcPct val="150000"/>
              </a:lnSpc>
            </a:pPr>
            <a:r>
              <a:rPr lang="fi-FI" sz="2400" dirty="0"/>
              <a:t>Katunäkökulma alueista ja ilmiöistä​</a:t>
            </a:r>
          </a:p>
          <a:p>
            <a:pPr>
              <a:lnSpc>
                <a:spcPct val="150000"/>
              </a:lnSpc>
            </a:pPr>
            <a:r>
              <a:rPr lang="fi-FI" sz="2400" dirty="0"/>
              <a:t>Heikot signaalit​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3684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5. Työparityö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96975"/>
            <a:ext cx="10506808" cy="48609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200" dirty="0"/>
              <a:t>Asiakkaan oikeusturva </a:t>
            </a:r>
          </a:p>
          <a:p>
            <a:pPr>
              <a:lnSpc>
                <a:spcPct val="150000"/>
              </a:lnSpc>
            </a:pPr>
            <a:r>
              <a:rPr lang="fi-FI" sz="2200" dirty="0"/>
              <a:t>Vuorovaikutus on tärkeä turvallisuustekijä​</a:t>
            </a:r>
          </a:p>
          <a:p>
            <a:pPr>
              <a:lnSpc>
                <a:spcPct val="150000"/>
              </a:lnSpc>
            </a:pPr>
            <a:r>
              <a:rPr lang="fi-FI" sz="2200" dirty="0"/>
              <a:t>Yhteisvastuullisuus, suunnitelmallisuus ja tavoitteellisuus​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Dialogisuus ja säännöllinen keskinäinen reflektointi​</a:t>
            </a:r>
            <a:endParaRPr lang="fi-FI" sz="2200" dirty="0">
              <a:cs typeface="Arial"/>
            </a:endParaRPr>
          </a:p>
          <a:p>
            <a:pPr marL="800100" lvl="1" indent="-342900">
              <a:lnSpc>
                <a:spcPct val="150000"/>
              </a:lnSpc>
            </a:pPr>
            <a:r>
              <a:rPr lang="fi-FI" sz="2100" dirty="0"/>
              <a:t>Keskinäinen luottamus-&gt; asiakkaan turvallisuus​</a:t>
            </a:r>
            <a:endParaRPr lang="fi-FI" sz="2100" dirty="0">
              <a:cs typeface="Arial"/>
            </a:endParaRPr>
          </a:p>
          <a:p>
            <a:pPr lvl="1">
              <a:lnSpc>
                <a:spcPct val="150000"/>
              </a:lnSpc>
            </a:pPr>
            <a:r>
              <a:rPr lang="fi-FI" sz="2100" dirty="0"/>
              <a:t> Reflektiolle on rakenteet, työkulttuuri ja -hyvinvointi​</a:t>
            </a:r>
            <a:endParaRPr lang="fi-FI" sz="21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Työnjako, -roolit ja rytmitys -&gt; kyky joustavuuteen​</a:t>
            </a:r>
            <a:endParaRPr lang="fi-FI" sz="22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200" dirty="0"/>
              <a:t>Selkeä tehtävänkuva. Miten erilaiset työtavat ja kiinnostuksen kohteet sovitetaan? (työn tavoitteet, reunaehdot ja turvallisuus)-&gt; yhtenäiset perustehtävän mukaiset rajaukset​</a:t>
            </a:r>
            <a:endParaRPr lang="fi-FI" sz="2200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3524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5. Verkostotyö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i-FI" sz="2800" dirty="0"/>
              <a:t>On etsivän työn väline: työmuodon tunnetuksi tekeminen, huoli-ilmoitukset, rakenteellinen työ sekä tiedonvaihto​</a:t>
            </a:r>
          </a:p>
          <a:p>
            <a:pPr>
              <a:lnSpc>
                <a:spcPct val="150000"/>
              </a:lnSpc>
            </a:pPr>
            <a:r>
              <a:rPr lang="fi-FI" sz="2800" dirty="0"/>
              <a:t> Asiakasverkostot ja katuyhteisöt ​</a:t>
            </a:r>
            <a:endParaRPr lang="fi-FI" sz="28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800" dirty="0"/>
              <a:t> Alueverkostot​</a:t>
            </a:r>
            <a:endParaRPr lang="fi-FI" sz="28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800" dirty="0"/>
              <a:t> Ammattilais- ja viranomaisverkostot, organisaatiotasot​</a:t>
            </a:r>
            <a:endParaRPr lang="fi-FI" sz="28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800" dirty="0"/>
              <a:t> Yhteistyö kolmannen sektorin kanssa  ​</a:t>
            </a:r>
            <a:endParaRPr lang="fi-FI" sz="2800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559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>
                <a:latin typeface="Arial Black"/>
              </a:rPr>
              <a:t>5. Etsivän lähityön verkostoja​</a:t>
            </a:r>
            <a:endParaRPr lang="fi-FI">
              <a:latin typeface="Arial Black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831273"/>
            <a:ext cx="10524271" cy="5239292"/>
          </a:xfrm>
        </p:spPr>
        <p:txBody>
          <a:bodyPr/>
          <a:lstStyle/>
          <a:p>
            <a:pPr marL="0" indent="0">
              <a:buNone/>
            </a:pPr>
            <a:endParaRPr lang="en-US" sz="215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Kaupungin</a:t>
            </a:r>
            <a:r>
              <a:rPr lang="en-US" sz="2100" dirty="0"/>
              <a:t> </a:t>
            </a:r>
            <a:r>
              <a:rPr lang="en-US" sz="2100" dirty="0" err="1"/>
              <a:t>sosiaali</a:t>
            </a:r>
            <a:r>
              <a:rPr lang="en-US" sz="2100" dirty="0"/>
              <a:t>- ja </a:t>
            </a:r>
            <a:r>
              <a:rPr lang="en-US" sz="2100" dirty="0" err="1"/>
              <a:t>terveystoimiala</a:t>
            </a:r>
            <a:r>
              <a:rPr lang="en-US" sz="2100" dirty="0"/>
              <a:t>, </a:t>
            </a:r>
            <a:r>
              <a:rPr lang="en-US" sz="2100" dirty="0" err="1"/>
              <a:t>esim</a:t>
            </a:r>
            <a:r>
              <a:rPr lang="en-US" sz="2100" dirty="0"/>
              <a:t>. </a:t>
            </a:r>
            <a:r>
              <a:rPr lang="en-US" sz="2100" dirty="0" err="1"/>
              <a:t>nuorten</a:t>
            </a:r>
            <a:r>
              <a:rPr lang="en-US" sz="2100" dirty="0"/>
              <a:t> </a:t>
            </a:r>
            <a:r>
              <a:rPr lang="en-US" sz="2100" dirty="0" err="1"/>
              <a:t>palvelut</a:t>
            </a:r>
            <a:r>
              <a:rPr lang="en-US" sz="2100" dirty="0"/>
              <a:t> ja </a:t>
            </a:r>
            <a:r>
              <a:rPr lang="en-US" sz="2100" dirty="0" err="1"/>
              <a:t>aikuissosiaalityö</a:t>
            </a:r>
            <a:r>
              <a:rPr lang="en-US" sz="2100" dirty="0"/>
              <a:t>, </a:t>
            </a:r>
            <a:r>
              <a:rPr lang="en-US" sz="2100" dirty="0" err="1">
                <a:ea typeface="+mn-lt"/>
                <a:cs typeface="+mn-lt"/>
              </a:rPr>
              <a:t>psykiatria</a:t>
            </a:r>
            <a:r>
              <a:rPr lang="en-US" sz="2100" dirty="0">
                <a:ea typeface="+mn-lt"/>
                <a:cs typeface="+mn-lt"/>
              </a:rPr>
              <a:t>- ja </a:t>
            </a:r>
            <a:r>
              <a:rPr lang="en-US" sz="2100" dirty="0" err="1">
                <a:ea typeface="+mn-lt"/>
                <a:cs typeface="+mn-lt"/>
              </a:rPr>
              <a:t>päihdepalvelut</a:t>
            </a:r>
            <a:r>
              <a:rPr lang="en-US" sz="2100" dirty="0">
                <a:ea typeface="+mn-lt"/>
                <a:cs typeface="+mn-lt"/>
              </a:rPr>
              <a:t> ja</a:t>
            </a:r>
            <a:r>
              <a:rPr lang="en-US" sz="2100" b="1" dirty="0">
                <a:ea typeface="+mn-lt"/>
                <a:cs typeface="+mn-lt"/>
              </a:rPr>
              <a:t> </a:t>
            </a:r>
            <a:r>
              <a:rPr lang="en-US" sz="2100" dirty="0" err="1">
                <a:ea typeface="+mn-lt"/>
                <a:cs typeface="+mn-lt"/>
              </a:rPr>
              <a:t>asunnottomien</a:t>
            </a:r>
            <a:r>
              <a:rPr lang="en-US" sz="2100" dirty="0"/>
              <a:t> </a:t>
            </a:r>
            <a:r>
              <a:rPr lang="en-US" sz="2100" dirty="0" err="1"/>
              <a:t>palvelut</a:t>
            </a:r>
            <a:r>
              <a:rPr lang="en-US" sz="2100" dirty="0"/>
              <a:t>  </a:t>
            </a:r>
            <a:endParaRPr lang="en-US" sz="21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Kaupungin</a:t>
            </a:r>
            <a:r>
              <a:rPr lang="en-US" sz="2100" dirty="0"/>
              <a:t> </a:t>
            </a:r>
            <a:r>
              <a:rPr lang="en-US" sz="2100" dirty="0" err="1"/>
              <a:t>muiden</a:t>
            </a:r>
            <a:r>
              <a:rPr lang="en-US" sz="2100" dirty="0"/>
              <a:t> </a:t>
            </a:r>
            <a:r>
              <a:rPr lang="en-US" sz="2100" dirty="0" err="1"/>
              <a:t>toimialojen</a:t>
            </a:r>
            <a:r>
              <a:rPr lang="en-US" sz="2100" dirty="0"/>
              <a:t> </a:t>
            </a:r>
            <a:r>
              <a:rPr lang="en-US" sz="2100" dirty="0" err="1"/>
              <a:t>palvelut</a:t>
            </a:r>
            <a:r>
              <a:rPr lang="en-US" sz="2100" dirty="0"/>
              <a:t>, </a:t>
            </a:r>
            <a:r>
              <a:rPr lang="en-US" sz="2100" dirty="0" err="1"/>
              <a:t>esim</a:t>
            </a:r>
            <a:r>
              <a:rPr lang="en-US" sz="2100" dirty="0"/>
              <a:t>. </a:t>
            </a:r>
            <a:r>
              <a:rPr lang="en-US" sz="2100" dirty="0" err="1"/>
              <a:t>luonto</a:t>
            </a:r>
            <a:r>
              <a:rPr lang="en-US" sz="2100" dirty="0"/>
              <a:t>- ja </a:t>
            </a:r>
            <a:r>
              <a:rPr lang="en-US" sz="2100" dirty="0" err="1"/>
              <a:t>viheralueet</a:t>
            </a:r>
            <a:r>
              <a:rPr lang="en-US" sz="2100" dirty="0"/>
              <a:t>, </a:t>
            </a:r>
            <a:r>
              <a:rPr lang="en-US" sz="2100" dirty="0" err="1"/>
              <a:t>kirjastopalvelut</a:t>
            </a:r>
            <a:r>
              <a:rPr lang="en-US" sz="2100" dirty="0"/>
              <a:t>, </a:t>
            </a:r>
            <a:r>
              <a:rPr lang="en-US" sz="2100" dirty="0" err="1"/>
              <a:t>nuorisopalvelut</a:t>
            </a:r>
            <a:r>
              <a:rPr lang="en-US" sz="2100" dirty="0"/>
              <a:t>, </a:t>
            </a:r>
            <a:r>
              <a:rPr lang="en-US" sz="2100" dirty="0" err="1"/>
              <a:t>turvallisuus</a:t>
            </a:r>
            <a:r>
              <a:rPr lang="en-US" sz="2100" dirty="0"/>
              <a:t>- ja </a:t>
            </a:r>
            <a:r>
              <a:rPr lang="en-US" sz="2100" dirty="0" err="1"/>
              <a:t>valmiusyksikkö</a:t>
            </a:r>
            <a:endParaRPr lang="en-US" sz="2100" dirty="0" err="1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Yksityisen</a:t>
            </a:r>
            <a:r>
              <a:rPr lang="en-US" sz="2100" dirty="0"/>
              <a:t> </a:t>
            </a:r>
            <a:r>
              <a:rPr lang="en-US" sz="2100" dirty="0" err="1"/>
              <a:t>sektorin</a:t>
            </a:r>
            <a:r>
              <a:rPr lang="en-US" sz="2100" dirty="0"/>
              <a:t> </a:t>
            </a:r>
            <a:r>
              <a:rPr lang="en-US" sz="2200" dirty="0" err="1"/>
              <a:t>ostopalvelut</a:t>
            </a:r>
            <a:r>
              <a:rPr lang="en-US" sz="2100" dirty="0"/>
              <a:t>: </a:t>
            </a:r>
            <a:r>
              <a:rPr lang="en-US" sz="2100" dirty="0" err="1"/>
              <a:t>asumisyksiköt</a:t>
            </a:r>
            <a:r>
              <a:rPr lang="en-US" sz="2100" dirty="0"/>
              <a:t>, </a:t>
            </a:r>
            <a:r>
              <a:rPr lang="en-US" sz="2100" dirty="0" err="1"/>
              <a:t>päihdehuolto</a:t>
            </a:r>
            <a:r>
              <a:rPr lang="en-US" sz="2100" dirty="0"/>
              <a:t>- ja  </a:t>
            </a:r>
            <a:r>
              <a:rPr lang="en-US" sz="2100" dirty="0" err="1"/>
              <a:t>laitoskuntoutusyksiköt</a:t>
            </a:r>
            <a:endParaRPr lang="en-US" sz="2100" dirty="0" err="1"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Järjestöt</a:t>
            </a:r>
            <a:r>
              <a:rPr lang="en-US" sz="2100" dirty="0"/>
              <a:t> ja </a:t>
            </a:r>
            <a:r>
              <a:rPr lang="en-US" sz="2100" dirty="0" err="1"/>
              <a:t>kolmannen</a:t>
            </a:r>
            <a:r>
              <a:rPr lang="en-US" sz="2100" dirty="0"/>
              <a:t> </a:t>
            </a:r>
            <a:r>
              <a:rPr lang="en-US" sz="2100" dirty="0" err="1"/>
              <a:t>sektorin</a:t>
            </a:r>
            <a:r>
              <a:rPr lang="en-US" sz="2100" dirty="0"/>
              <a:t> </a:t>
            </a:r>
            <a:r>
              <a:rPr lang="en-US" sz="2100" dirty="0" err="1"/>
              <a:t>toimijat</a:t>
            </a:r>
            <a:r>
              <a:rPr lang="en-US" sz="2100" dirty="0"/>
              <a:t>​</a:t>
            </a:r>
            <a:endParaRPr lang="en-US" sz="21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/>
              <a:t>KELA, </a:t>
            </a:r>
            <a:r>
              <a:rPr lang="en-US" sz="2100" dirty="0" err="1"/>
              <a:t>poliisi</a:t>
            </a:r>
            <a:r>
              <a:rPr lang="en-US" sz="2100" dirty="0"/>
              <a:t>, </a:t>
            </a:r>
            <a:r>
              <a:rPr lang="en-US" sz="2100" dirty="0" err="1"/>
              <a:t>vartijat</a:t>
            </a:r>
            <a:r>
              <a:rPr lang="en-US" sz="2100" dirty="0"/>
              <a:t>, </a:t>
            </a:r>
            <a:r>
              <a:rPr lang="en-US" sz="2100" dirty="0" err="1"/>
              <a:t>oppilaitokset</a:t>
            </a:r>
            <a:r>
              <a:rPr lang="en-US" sz="2100" dirty="0"/>
              <a:t>​</a:t>
            </a:r>
            <a:endParaRPr lang="en-US" sz="21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100" dirty="0" err="1"/>
              <a:t>Ammatilliset</a:t>
            </a:r>
            <a:r>
              <a:rPr lang="en-US" sz="2100" dirty="0"/>
              <a:t> </a:t>
            </a:r>
            <a:r>
              <a:rPr lang="en-US" sz="2100" dirty="0" err="1"/>
              <a:t>kaupunkitasoiset</a:t>
            </a:r>
            <a:r>
              <a:rPr lang="en-US" sz="2100" dirty="0"/>
              <a:t> ja </a:t>
            </a:r>
            <a:r>
              <a:rPr lang="en-US" sz="2100" dirty="0" err="1"/>
              <a:t>valtakunnalliset</a:t>
            </a:r>
            <a:r>
              <a:rPr lang="en-US" sz="2100" dirty="0"/>
              <a:t> </a:t>
            </a:r>
            <a:r>
              <a:rPr lang="en-US" sz="2100" dirty="0" err="1"/>
              <a:t>verkostot</a:t>
            </a:r>
            <a:r>
              <a:rPr lang="en-US" sz="2100" dirty="0"/>
              <a:t>, </a:t>
            </a:r>
            <a:r>
              <a:rPr lang="en-US" sz="2100" dirty="0" err="1"/>
              <a:t>esim</a:t>
            </a:r>
            <a:r>
              <a:rPr lang="en-US" sz="2100" dirty="0"/>
              <a:t>. </a:t>
            </a:r>
            <a:r>
              <a:rPr lang="en-US" sz="2100" dirty="0" err="1"/>
              <a:t>etsivän</a:t>
            </a:r>
            <a:r>
              <a:rPr lang="en-US" sz="2100" dirty="0"/>
              <a:t> </a:t>
            </a:r>
            <a:r>
              <a:rPr lang="en-US" sz="2100" dirty="0" err="1"/>
              <a:t>työn</a:t>
            </a:r>
            <a:r>
              <a:rPr lang="en-US" sz="2100" dirty="0"/>
              <a:t> </a:t>
            </a:r>
            <a:r>
              <a:rPr lang="en-US" sz="2100" dirty="0" err="1"/>
              <a:t>verkostot</a:t>
            </a:r>
            <a:endParaRPr lang="en-US" sz="2100" dirty="0"/>
          </a:p>
          <a:p>
            <a:pPr>
              <a:lnSpc>
                <a:spcPct val="150000"/>
              </a:lnSpc>
            </a:pPr>
            <a:r>
              <a:rPr lang="en-US" sz="2100" dirty="0" err="1"/>
              <a:t>Katuverkostot</a:t>
            </a:r>
            <a:r>
              <a:rPr lang="en-US" sz="2100" dirty="0"/>
              <a:t>​</a:t>
            </a:r>
            <a:endParaRPr lang="en-US" sz="2100" dirty="0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8658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dirty="0">
                <a:latin typeface="Arial Black"/>
              </a:rPr>
              <a:t>6. Rakenteellinen sosiaalityö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48651" y="1054711"/>
            <a:ext cx="10981471" cy="5609063"/>
          </a:xfrm>
        </p:spPr>
        <p:txBody>
          <a:bodyPr/>
          <a:lstStyle/>
          <a:p>
            <a:r>
              <a:rPr lang="fi-FI" dirty="0"/>
              <a:t>Asiakkaiden ja asiakasryhmien asianajo; puolesta puhuminen ja kumppanuus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  <p:graphicFrame>
        <p:nvGraphicFramePr>
          <p:cNvPr id="8" name="Kaaviokuva 7"/>
          <p:cNvGraphicFramePr/>
          <p:nvPr>
            <p:extLst>
              <p:ext uri="{D42A27DB-BD31-4B8C-83A1-F6EECF244321}">
                <p14:modId xmlns:p14="http://schemas.microsoft.com/office/powerpoint/2010/main" val="1058727846"/>
              </p:ext>
            </p:extLst>
          </p:nvPr>
        </p:nvGraphicFramePr>
        <p:xfrm>
          <a:off x="422274" y="1825725"/>
          <a:ext cx="10811783" cy="428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2130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0809514" cy="787400"/>
          </a:xfrm>
        </p:spPr>
        <p:txBody>
          <a:bodyPr/>
          <a:lstStyle/>
          <a:p>
            <a:r>
              <a:rPr lang="fi-FI" b="0">
                <a:latin typeface="Arial Black"/>
              </a:rPr>
              <a:t>6. Rakenteellinen sosiaalityö ja osallisuustyö​</a:t>
            </a:r>
            <a:endParaRPr lang="fi-FI">
              <a:latin typeface="Arial Black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6302" y="2135877"/>
            <a:ext cx="11218173" cy="3157815"/>
          </a:xfrm>
        </p:spPr>
        <p:txBody>
          <a:bodyPr/>
          <a:lstStyle/>
          <a:p>
            <a:r>
              <a:rPr lang="en-US" dirty="0" err="1"/>
              <a:t>Asiakkaiden</a:t>
            </a:r>
            <a:r>
              <a:rPr lang="en-US" dirty="0"/>
              <a:t> ja </a:t>
            </a:r>
            <a:r>
              <a:rPr lang="en-US" dirty="0" err="1"/>
              <a:t>yhteistyökumppaneiden</a:t>
            </a:r>
            <a:r>
              <a:rPr lang="en-US" dirty="0"/>
              <a:t> </a:t>
            </a:r>
            <a:r>
              <a:rPr lang="en-US" dirty="0" err="1"/>
              <a:t>kanssa</a:t>
            </a:r>
            <a:endParaRPr lang="fi-FI" dirty="0" err="1"/>
          </a:p>
          <a:p>
            <a:pPr marL="457200" lvl="1" indent="0">
              <a:buNone/>
            </a:pPr>
            <a:r>
              <a:rPr lang="fi-FI" dirty="0"/>
              <a:t>- yhteinen tiedon tuottaminen </a:t>
            </a:r>
            <a:endParaRPr lang="fi-FI" dirty="0">
              <a:cs typeface="Arial"/>
            </a:endParaRPr>
          </a:p>
          <a:p>
            <a:pPr marL="457200" lvl="1" indent="0">
              <a:buNone/>
            </a:pPr>
            <a:r>
              <a:rPr lang="fi-FI" dirty="0"/>
              <a:t>- jaettu asiantuntijuus</a:t>
            </a:r>
            <a:r>
              <a:rPr lang="en-US" dirty="0"/>
              <a:t> </a:t>
            </a:r>
            <a:endParaRPr lang="fi-FI" dirty="0">
              <a:cs typeface="Arial" panose="020B0604020202020204"/>
            </a:endParaRPr>
          </a:p>
          <a:p>
            <a:pPr marL="457200" lvl="1" indent="0">
              <a:buNone/>
            </a:pPr>
            <a:r>
              <a:rPr lang="fi-FI" dirty="0"/>
              <a:t>- yhteiskehittäminen</a:t>
            </a:r>
            <a:r>
              <a:rPr lang="en-US" dirty="0"/>
              <a:t>​ </a:t>
            </a:r>
            <a:endParaRPr lang="fi-FI" dirty="0">
              <a:cs typeface="Arial"/>
            </a:endParaRPr>
          </a:p>
          <a:p>
            <a:pPr marL="457200" lvl="1" indent="0">
              <a:buNone/>
            </a:pPr>
            <a:r>
              <a:rPr lang="fi-FI" dirty="0"/>
              <a:t>- vaikuttaminen rakenteisiin</a:t>
            </a:r>
            <a:r>
              <a:rPr lang="fi-FI" b="1" dirty="0"/>
              <a:t> </a:t>
            </a:r>
            <a:r>
              <a:rPr lang="en-US" dirty="0"/>
              <a:t>​</a:t>
            </a:r>
            <a:endParaRPr lang="fi-FI">
              <a:cs typeface="Arial"/>
            </a:endParaRPr>
          </a:p>
          <a:p>
            <a:r>
              <a:rPr lang="fi-FI" dirty="0"/>
              <a:t>Osallisuuden vahvistaminen yksilö-, yhteisö- ja yhteiskuntatasolla kohti kollektiivista yhteistyötä, potentiaalin löytäminen</a:t>
            </a:r>
            <a:r>
              <a:rPr lang="en-US" dirty="0"/>
              <a:t>​​</a:t>
            </a:r>
            <a:endParaRPr lang="en-US" dirty="0">
              <a:cs typeface="Arial"/>
            </a:endParaRPr>
          </a:p>
          <a:p>
            <a:r>
              <a:rPr lang="fi-FI" dirty="0"/>
              <a:t>Palautteen merkitys</a:t>
            </a:r>
            <a:r>
              <a:rPr lang="en-US" dirty="0"/>
              <a:t>​ </a:t>
            </a:r>
            <a:r>
              <a:rPr lang="en-US" dirty="0" err="1"/>
              <a:t>asiakkaille</a:t>
            </a:r>
            <a:r>
              <a:rPr lang="en-US" dirty="0"/>
              <a:t> ja </a:t>
            </a:r>
            <a:r>
              <a:rPr lang="en-US" dirty="0" err="1"/>
              <a:t>työntekijöille</a:t>
            </a:r>
            <a:r>
              <a:rPr lang="en-US" sz="4800" dirty="0"/>
              <a:t>​</a:t>
            </a:r>
            <a:endParaRPr lang="en-US" sz="4800" dirty="0">
              <a:cs typeface="Arial"/>
            </a:endParaRPr>
          </a:p>
          <a:p>
            <a:pPr marL="0" indent="0">
              <a:buNone/>
            </a:pP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1472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Sisällys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dirty="0"/>
              <a:t>Etsivän lähityön tavoitteet ja kohderyhmä​</a:t>
            </a: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Etsivän lähityön osa-alueet​</a:t>
            </a:r>
            <a:endParaRPr lang="fi-FI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Etsivän työn periaatteet ja etsivää lähityötä ohjaavat lait​</a:t>
            </a:r>
            <a:endParaRPr lang="fi-FI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Missä ja miten etsivä lähityö toimii​?</a:t>
            </a:r>
            <a:endParaRPr lang="fi-FI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Prosessit ja menetelmät. Mitä etsivässä lähityössä tehdään?​</a:t>
            </a:r>
            <a:endParaRPr lang="fi-FI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fi-FI"/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Rakenteellinen sosiaalityö ja osallisuustyö ​</a:t>
            </a:r>
            <a:endParaRPr lang="fi-FI" dirty="0">
              <a:cs typeface="Arial"/>
            </a:endParaRPr>
          </a:p>
          <a:p>
            <a:pPr marL="0" indent="0">
              <a:buNone/>
            </a:pPr>
            <a:endParaRPr lang="fi-FI">
              <a:cs typeface="Arial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70E598-5B8E-476A-936C-4C4D5212D954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72A31-BE5D-4585-B282-770DC85018F9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76176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 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452721" y="1062602"/>
            <a:ext cx="10772998" cy="972000"/>
          </a:xfrm>
        </p:spPr>
        <p:txBody>
          <a:bodyPr/>
          <a:lstStyle/>
          <a:p>
            <a:r>
              <a:rPr lang="fi-FI" sz="2800" dirty="0"/>
              <a:t>@ lahityo@hel.fi</a:t>
            </a:r>
            <a:br>
              <a:rPr lang="fi-FI" sz="2800" dirty="0"/>
            </a:br>
            <a:r>
              <a:rPr lang="fi-FI" sz="2800" dirty="0"/>
              <a:t>    @</a:t>
            </a:r>
            <a:r>
              <a:rPr lang="fi-FI" sz="2800" dirty="0" err="1"/>
              <a:t>etsivalahityohki</a:t>
            </a:r>
            <a:r>
              <a:rPr lang="fi-FI" sz="2800" dirty="0"/>
              <a:t/>
            </a:r>
            <a:br>
              <a:rPr lang="fi-FI" sz="2800" dirty="0"/>
            </a:br>
            <a:r>
              <a:rPr lang="fi-FI" sz="2800" dirty="0"/>
              <a:t>    @</a:t>
            </a:r>
            <a:r>
              <a:rPr lang="fi-FI" sz="2800" dirty="0" err="1"/>
              <a:t>etsiva_lahityo_helsinki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89" y="1558971"/>
            <a:ext cx="312855" cy="31285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52721" y="1986572"/>
            <a:ext cx="312855" cy="31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0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Black"/>
              </a:rPr>
              <a:t>Kirjallisuutta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928864"/>
            <a:ext cx="10348499" cy="4731510"/>
          </a:xfrm>
        </p:spPr>
        <p:txBody>
          <a:bodyPr/>
          <a:lstStyle/>
          <a:p>
            <a:pPr marL="0" indent="0">
              <a:buNone/>
            </a:pPr>
            <a:endParaRPr lang="fi-FI" dirty="0">
              <a:cs typeface="Arial"/>
            </a:endParaRPr>
          </a:p>
          <a:p>
            <a:r>
              <a:rPr lang="fi-FI" dirty="0" err="1"/>
              <a:t>Häggman</a:t>
            </a:r>
            <a:r>
              <a:rPr lang="fi-FI" dirty="0"/>
              <a:t> E. 2013. Etsivä nuorisotyö. Asenne ja Menetelmä. Nuorisotutkimusverkosto/ Nuorisotutkimusseura Verkkojulkaisuja 70​</a:t>
            </a:r>
          </a:p>
          <a:p>
            <a:endParaRPr lang="fi-FI" dirty="0"/>
          </a:p>
          <a:p>
            <a:r>
              <a:rPr lang="fi-FI" dirty="0"/>
              <a:t>Mikkonen &amp; ym. 2007, Etsivä työ Euroopan syrjäytyneiden väestöosien parissa. Suuntaviivoja yhdenmukaisiin etsivän työn palveluihin. Foundation </a:t>
            </a:r>
            <a:r>
              <a:rPr lang="fi-FI" dirty="0" err="1"/>
              <a:t>Regenboog</a:t>
            </a:r>
            <a:r>
              <a:rPr lang="fi-FI" dirty="0"/>
              <a:t> AMOC .​</a:t>
            </a:r>
          </a:p>
          <a:p>
            <a:endParaRPr lang="fi-FI" dirty="0">
              <a:ea typeface="+mn-lt"/>
              <a:cs typeface="+mn-lt"/>
            </a:endParaRPr>
          </a:p>
          <a:p>
            <a:r>
              <a:rPr lang="fi-FI" dirty="0">
                <a:ea typeface="+mn-lt"/>
                <a:cs typeface="+mn-lt"/>
              </a:rPr>
              <a:t>Puuronen A. 2014. Etsivän katse. Etsivä nuorisotyö ammattina ja ammattialan kehittäminen – näkökulmia käytännön työstä. Nuorisotutkimusverkosto/Nuorisotutkimusseura. </a:t>
            </a:r>
            <a:endParaRPr lang="fi-FI" dirty="0">
              <a:cs typeface="Arial" panose="020B0604020202020204"/>
            </a:endParaRPr>
          </a:p>
          <a:p>
            <a:pPr marL="0" indent="0">
              <a:buNone/>
            </a:pPr>
            <a:endParaRPr lang="fi-FI" dirty="0">
              <a:cs typeface="Arial" panose="020B0604020202020204"/>
            </a:endParaRPr>
          </a:p>
          <a:p>
            <a:endParaRPr lang="fi-FI" dirty="0">
              <a:cs typeface="Arial" panose="020B0604020202020204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810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1. Etsivän työn tavoitteet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78330"/>
            <a:ext cx="10902462" cy="430701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fi-FI" dirty="0"/>
              <a:t>Tavoitteena vähentää eriarvoisuutta ja edistää ihmisten osallisuutta ja hyvinvointia​</a:t>
            </a:r>
          </a:p>
          <a:p>
            <a:pPr>
              <a:lnSpc>
                <a:spcPct val="150000"/>
              </a:lnSpc>
            </a:pPr>
            <a:r>
              <a:rPr lang="fi-FI" dirty="0"/>
              <a:t>edistämällä hyvinvointia, osallisuutta ja turvallisuutta omassa elämässä, elinympäristössä ja yhteiskunnassa​</a:t>
            </a:r>
          </a:p>
          <a:p>
            <a:pPr>
              <a:lnSpc>
                <a:spcPct val="150000"/>
              </a:lnSpc>
            </a:pPr>
            <a:r>
              <a:rPr lang="fi-FI" dirty="0"/>
              <a:t>löytämällä ihmisiä, joilla on oikeus palveluihin, mutta ovat niiden ulkopuolella tai eivät kykene hyötymään niistä ​</a:t>
            </a:r>
          </a:p>
          <a:p>
            <a:pPr>
              <a:lnSpc>
                <a:spcPct val="150000"/>
              </a:lnSpc>
            </a:pPr>
            <a:r>
              <a:rPr lang="fi-FI" dirty="0"/>
              <a:t>saattamalla ja edistämällä palveluihin pääsyä ​</a:t>
            </a:r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4942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dirty="0"/>
              <a:t>1. Etsivän lähityön kohderyhmä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72662"/>
            <a:ext cx="10770577" cy="51347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Palvellaan kaikkia kaduilla kohdattuja ihmisiä, ei kunta- tai ikärajoja​</a:t>
            </a:r>
          </a:p>
          <a:p>
            <a:pPr>
              <a:lnSpc>
                <a:spcPct val="150000"/>
              </a:lnSpc>
            </a:pPr>
            <a:r>
              <a:rPr lang="fi-FI" sz="2400" dirty="0"/>
              <a:t>Satunnaisesti neuvoa tai apua tarvitsevat 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Työ kohdennetaan</a:t>
            </a:r>
            <a:endParaRPr lang="fi-FI" sz="2400" dirty="0">
              <a:cs typeface="Arial"/>
            </a:endParaRPr>
          </a:p>
          <a:p>
            <a:pPr lvl="1"/>
            <a:r>
              <a:rPr lang="fi-FI" sz="2000" dirty="0"/>
              <a:t>Palveluiden ulkopuolelle jäävät, niihin heikosti kiinnittyneet  tai sopimattomissa palveluissa olevat ihmiset​</a:t>
            </a:r>
            <a:endParaRPr lang="fi-FI" sz="2000" dirty="0">
              <a:cs typeface="Arial"/>
            </a:endParaRPr>
          </a:p>
          <a:p>
            <a:pPr lvl="1"/>
            <a:r>
              <a:rPr lang="fi-FI" sz="2000" dirty="0"/>
              <a:t>Ulkona asuvat sekä kaduilla aikaansa viettävät päihde- ja mielenterveysongelmista kärsivät ihmiset (erityistä tukea tarvitsevat ja paljon palveluita tarvitsevat)​</a:t>
            </a:r>
            <a:endParaRPr lang="fi-FI" sz="2000" dirty="0">
              <a:cs typeface="Arial"/>
            </a:endParaRPr>
          </a:p>
          <a:p>
            <a:pPr lvl="1"/>
            <a:r>
              <a:rPr lang="fi-FI" sz="2000" dirty="0"/>
              <a:t>Ihmiset, jotka hakeutuvat palveluihin, mutta joutuvat rajatuiksi niistä käytöksensä tai moniongelmaisuutensa takia, esim. palvelujärjestelmän kykenemättömyys vastata ihmisen tarpeisiin </a:t>
            </a:r>
          </a:p>
          <a:p>
            <a:pPr marL="457200" lvl="1" indent="0">
              <a:buNone/>
            </a:pPr>
            <a:r>
              <a:rPr lang="fi-FI" sz="2000" dirty="0"/>
              <a:t>​</a:t>
            </a:r>
            <a:endParaRPr lang="fi-FI" sz="2000" dirty="0">
              <a:cs typeface="Arial"/>
            </a:endParaRPr>
          </a:p>
          <a:p>
            <a:r>
              <a:rPr lang="fi-FI" sz="2400" dirty="0"/>
              <a:t>​Kunnassa oleskelevat paperittomat tai vastaavassa tilanteessa palveluiden ulkopuolella olevat henkilöt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​</a:t>
            </a:r>
            <a:endParaRPr lang="fi-FI" dirty="0">
              <a:cs typeface="Arial"/>
            </a:endParaRP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377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Black"/>
              </a:rPr>
              <a:t>Etsivä työ vs. jalkautuva työ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3" t="21317" r="2135" b="16988"/>
          <a:stretch/>
        </p:blipFill>
        <p:spPr>
          <a:xfrm>
            <a:off x="2254856" y="1195388"/>
            <a:ext cx="7117744" cy="4745164"/>
          </a:xfrm>
        </p:spPr>
      </p:pic>
    </p:spTree>
    <p:extLst>
      <p:ext uri="{BB962C8B-B14F-4D97-AF65-F5344CB8AC3E}">
        <p14:creationId xmlns:p14="http://schemas.microsoft.com/office/powerpoint/2010/main" val="23319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2. Etsivän lähityön osa-alueet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F50EB-0C47-47D8-9611-50E8DBEFD81E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62063E-90CA-4C26-8F88-627398BD6C35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61525"/>
              </p:ext>
            </p:extLst>
          </p:nvPr>
        </p:nvGraphicFramePr>
        <p:xfrm>
          <a:off x="457200" y="1196975"/>
          <a:ext cx="11234738" cy="497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2051263" y="1779314"/>
            <a:ext cx="1122358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000" dirty="0">
                <a:latin typeface="Arial"/>
                <a:cs typeface="Arial"/>
              </a:rPr>
              <a:t>n. 70 %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2061694" y="3236790"/>
            <a:ext cx="1098161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000" dirty="0">
                <a:latin typeface="Arial"/>
                <a:cs typeface="Arial"/>
              </a:rPr>
              <a:t>n. 20 %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2129730" y="4694267"/>
            <a:ext cx="1098161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000" dirty="0">
                <a:latin typeface="Arial"/>
                <a:cs typeface="Arial"/>
              </a:rPr>
              <a:t>n.10 %</a:t>
            </a:r>
          </a:p>
        </p:txBody>
      </p:sp>
    </p:spTree>
    <p:extLst>
      <p:ext uri="{BB962C8B-B14F-4D97-AF65-F5344CB8AC3E}">
        <p14:creationId xmlns:p14="http://schemas.microsoft.com/office/powerpoint/2010/main" val="249830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Työssä huomioitavia säädöksiä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085995"/>
            <a:ext cx="10778836" cy="5292436"/>
          </a:xfrm>
        </p:spPr>
        <p:txBody>
          <a:bodyPr/>
          <a:lstStyle/>
          <a:p>
            <a:r>
              <a:rPr lang="fi-FI" sz="2250" dirty="0"/>
              <a:t>Sosiaalihuoltolaki </a:t>
            </a:r>
          </a:p>
          <a:p>
            <a:r>
              <a:rPr lang="fi-FI" sz="2250" dirty="0"/>
              <a:t>Suomen perustuslaki 731/1999, etenkin:</a:t>
            </a:r>
          </a:p>
          <a:p>
            <a:pPr lvl="1"/>
            <a:r>
              <a:rPr lang="fi-FI" sz="2250" dirty="0"/>
              <a:t>Lakisidonnaisuuden ja lainalaisuuden periaate</a:t>
            </a:r>
          </a:p>
          <a:p>
            <a:pPr lvl="1"/>
            <a:r>
              <a:rPr lang="fi-FI" sz="2250" dirty="0"/>
              <a:t>Perusoikeudet ja niiden toteutumisen turvaaminen</a:t>
            </a:r>
          </a:p>
          <a:p>
            <a:r>
              <a:rPr lang="fi-FI" sz="2250" dirty="0"/>
              <a:t>Laki sosiaalihuollon asiakkaan asemasta ja oikeuksista 812/2000 kokonaisuudessaan, keskeisenä asiakkaan oikeudet sekä salassapito- ja vaitiolovelvollisuuteen liittyvät säännökset</a:t>
            </a:r>
          </a:p>
          <a:p>
            <a:r>
              <a:rPr lang="fi-FI" sz="2250" dirty="0"/>
              <a:t>Hallintolaki 434/2003, etenkin hyvän hallinnon perusteet </a:t>
            </a:r>
          </a:p>
          <a:p>
            <a:r>
              <a:rPr lang="fi-FI" sz="2250" dirty="0"/>
              <a:t>Laki viranomaisen toiminnan julkisuudesta 621/1999, etenkin julkisuusperiaate ja salassapitovelvoitteet</a:t>
            </a:r>
          </a:p>
          <a:p>
            <a:r>
              <a:rPr lang="fi-FI" sz="2250" dirty="0"/>
              <a:t>Tietosuojalaki 1050/2018 ja yleinen tietosuoja-asetus (EU 2016/679), henkilötietojen käsittely</a:t>
            </a:r>
          </a:p>
          <a:p>
            <a:r>
              <a:rPr lang="fi-FI" sz="2250" dirty="0">
                <a:solidFill>
                  <a:prstClr val="black"/>
                </a:solidFill>
              </a:rPr>
              <a:t>Lisäksi työssä on mm. seuraavat ilmoitusvelvollisuudet: Lastensuojelu, vakavan rikoksen suunnittelu, hoidon tarpeen arvioinnin edistäminen, eläinsuojelu ja pelastuslaki</a:t>
            </a:r>
            <a:endParaRPr lang="fi-FI" sz="2250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759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3.Etsivän työn periaatteet 1/2​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47812"/>
            <a:ext cx="10876085" cy="43430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sz="2400" dirty="0"/>
              <a:t>Etsivä työ on asenne ja lähestymistapa, palvelualttius kaikissa tilanteissa​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​Proaktiivisuus; työntekijän rohkeus olla aktiivinen sekä arvostava ja kunnioittava kontaktin ottaja   ​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Lähtökohtana kentän ja asiakkaan määrittämät tarpeet; ihmisen kokonaisvaltainen kohtaaminen hänen omassa elinympäristössään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fi-FI" sz="2400" dirty="0"/>
              <a:t>​​​Vapaaehtoisuus, luottamuksellisuus ja anonymiteetti</a:t>
            </a:r>
          </a:p>
          <a:p>
            <a:pPr>
              <a:lnSpc>
                <a:spcPct val="150000"/>
              </a:lnSpc>
            </a:pPr>
            <a:r>
              <a:rPr lang="fi-FI" sz="2400" dirty="0"/>
              <a:t> Yhteistyö asiakkaan kanssa ja asiakkaan hyvinvointia lisäävä toiminta</a:t>
            </a:r>
            <a:endParaRPr lang="fi-FI" sz="2400" dirty="0">
              <a:cs typeface="Arial"/>
            </a:endParaRPr>
          </a:p>
          <a:p>
            <a:pPr>
              <a:lnSpc>
                <a:spcPct val="150000"/>
              </a:lnSpc>
            </a:pPr>
            <a:endParaRPr lang="fi-FI" sz="2800" dirty="0">
              <a:cs typeface="Arial"/>
            </a:endParaRP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622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3.Etsivän työn periaatteet 2/2​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9737" y="1765259"/>
            <a:ext cx="10638571" cy="394094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i-FI" dirty="0"/>
              <a:t>​​Kynnyksettömyys</a:t>
            </a:r>
          </a:p>
          <a:p>
            <a:pPr>
              <a:lnSpc>
                <a:spcPct val="150000"/>
              </a:lnSpc>
            </a:pPr>
            <a:r>
              <a:rPr lang="fi-FI" dirty="0"/>
              <a:t>​​Voimavara- ja ratkaisulähtöinen työskentely​​</a:t>
            </a:r>
          </a:p>
          <a:p>
            <a:pPr>
              <a:lnSpc>
                <a:spcPct val="150000"/>
              </a:lnSpc>
            </a:pPr>
            <a:r>
              <a:rPr lang="fi-FI" dirty="0"/>
              <a:t>Haittoja vähentävä periaate​</a:t>
            </a:r>
          </a:p>
          <a:p>
            <a:pPr>
              <a:lnSpc>
                <a:spcPct val="150000"/>
              </a:lnSpc>
            </a:pPr>
            <a:r>
              <a:rPr lang="fi-FI" dirty="0"/>
              <a:t>Tavoitteena kohderyhmän elinolojen parantaminen sekä elinoloista tiedottaminen​​</a:t>
            </a:r>
          </a:p>
          <a:p>
            <a:pPr>
              <a:lnSpc>
                <a:spcPct val="150000"/>
              </a:lnSpc>
            </a:pPr>
            <a:r>
              <a:rPr lang="fi-FI" dirty="0"/>
              <a:t>​Työskentely parityönä, turvallisuus, ammatillinen tuki, reflektio​​</a:t>
            </a:r>
          </a:p>
          <a:p>
            <a:pPr marL="0" indent="0">
              <a:lnSpc>
                <a:spcPct val="150000"/>
              </a:lnSpc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01BF3-4424-455E-A377-5A22DE1AC07C}" type="datetime1">
              <a:rPr lang="fi-FI" smtClean="0"/>
              <a:pPr>
                <a:defRPr/>
              </a:pPr>
              <a:t>1.12.2020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A610C-9ACA-48E1-AE69-797BEAB174A1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4080392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ed99b8f9-7e8c-497d-83f9-42ebef155fa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6B070D5D047704390C1BF18FA0E313D" ma:contentTypeVersion="13" ma:contentTypeDescription="Luo uusi asiakirja." ma:contentTypeScope="" ma:versionID="267f9f7c3be9967d50070ba4de0a4d16">
  <xsd:schema xmlns:xsd="http://www.w3.org/2001/XMLSchema" xmlns:xs="http://www.w3.org/2001/XMLSchema" xmlns:p="http://schemas.microsoft.com/office/2006/metadata/properties" xmlns:ns2="ed99b8f9-7e8c-497d-83f9-42ebef155fae" xmlns:ns3="111c6bac-2fbe-4482-a21b-d7b452b7d887" targetNamespace="http://schemas.microsoft.com/office/2006/metadata/properties" ma:root="true" ma:fieldsID="75558341a422b3b8e086e9124e26fa6b" ns2:_="" ns3:_="">
    <xsd:import namespace="ed99b8f9-7e8c-497d-83f9-42ebef155fae"/>
    <xsd:import namespace="111c6bac-2fbe-4482-a21b-d7b452b7d8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9b8f9-7e8c-497d-83f9-42ebef155f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Kuittauksen tila" ma:internalName="Kuittauksen_x0020_tila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c6bac-2fbe-4482-a21b-d7b452b7d88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DFE50D-650A-47E9-AC6F-90ABF7898DD8}">
  <ds:schemaRefs>
    <ds:schemaRef ds:uri="http://purl.org/dc/dcmitype/"/>
    <ds:schemaRef ds:uri="http://schemas.microsoft.com/office/infopath/2007/PartnerControls"/>
    <ds:schemaRef ds:uri="111c6bac-2fbe-4482-a21b-d7b452b7d887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ed99b8f9-7e8c-497d-83f9-42ebef155fae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F5C3B16-23AF-4415-84EA-53B985A107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99b8f9-7e8c-497d-83f9-42ebef155fae"/>
    <ds:schemaRef ds:uri="111c6bac-2fbe-4482-a21b-d7b452b7d8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C7F7F2C-1433-48B5-97B9-3F8C81963E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154</TotalTime>
  <Words>1234</Words>
  <Application>Microsoft Office PowerPoint</Application>
  <PresentationFormat>Laajakuva</PresentationFormat>
  <Paragraphs>198</Paragraphs>
  <Slides>21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Etsivä lähityö</vt:lpstr>
      <vt:lpstr>Sisällys</vt:lpstr>
      <vt:lpstr>1. Etsivän työn tavoitteet</vt:lpstr>
      <vt:lpstr>1. Etsivän lähityön kohderyhmä</vt:lpstr>
      <vt:lpstr>Etsivä työ vs. jalkautuva työ</vt:lpstr>
      <vt:lpstr>2. Etsivän lähityön osa-alueet</vt:lpstr>
      <vt:lpstr>Työssä huomioitavia säädöksiä</vt:lpstr>
      <vt:lpstr>3.Etsivän työn periaatteet 1/2​</vt:lpstr>
      <vt:lpstr>3.Etsivän työn periaatteet 2/2​</vt:lpstr>
      <vt:lpstr>4. Missä tehdään etsivää lähityötä?</vt:lpstr>
      <vt:lpstr>4. Käytännöt</vt:lpstr>
      <vt:lpstr>5. Mitä etsivä lähityö tarjoaa ihmisille?</vt:lpstr>
      <vt:lpstr>5. Työvälineitä</vt:lpstr>
      <vt:lpstr>5. Havainnointi osana etsivää työtä</vt:lpstr>
      <vt:lpstr>5. Työparityö</vt:lpstr>
      <vt:lpstr>5. Verkostotyö</vt:lpstr>
      <vt:lpstr>5. Etsivän lähityön verkostoja​</vt:lpstr>
      <vt:lpstr>6. Rakenteellinen sosiaalityö</vt:lpstr>
      <vt:lpstr>6. Rakenteellinen sosiaalityö ja osallisuustyö​</vt:lpstr>
      <vt:lpstr> </vt:lpstr>
      <vt:lpstr>Kirjallisuutta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Harju Mirva</dc:creator>
  <cp:lastModifiedBy>Pascale Lena</cp:lastModifiedBy>
  <cp:revision>183</cp:revision>
  <cp:lastPrinted>2020-06-22T11:24:13Z</cp:lastPrinted>
  <dcterms:created xsi:type="dcterms:W3CDTF">2017-05-03T10:47:49Z</dcterms:created>
  <dcterms:modified xsi:type="dcterms:W3CDTF">2020-12-01T13:28:46Z</dcterms:modified>
  <cp:contentStatus>Valmis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0x010100D6B070D5D047704390C1BF18FA0E313D</vt:lpwstr>
  </property>
  <property fmtid="{D5CDD505-2E9C-101B-9397-08002B2CF9AE}" pid="3" name="_MarkAsFinal">
    <vt:bool>true</vt:bool>
  </property>
</Properties>
</file>