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2"/>
  </p:sldMasterIdLst>
  <p:notesMasterIdLst>
    <p:notesMasterId r:id="rId4"/>
  </p:notesMasterIdLst>
  <p:sldIdLst>
    <p:sldId id="265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riina Nuutinen" initials="KN" lastIdx="1" clrIdx="0">
    <p:extLst>
      <p:ext uri="{19B8F6BF-5375-455C-9EA6-DF929625EA0E}">
        <p15:presenceInfo xmlns:p15="http://schemas.microsoft.com/office/powerpoint/2012/main" userId="eb6582654ae0ede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43A6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73" autoAdjust="0"/>
    <p:restoredTop sz="93812" autoAdjust="0"/>
  </p:normalViewPr>
  <p:slideViewPr>
    <p:cSldViewPr>
      <p:cViewPr varScale="1">
        <p:scale>
          <a:sx n="68" d="100"/>
          <a:sy n="68" d="100"/>
        </p:scale>
        <p:origin x="1758" y="66"/>
      </p:cViewPr>
      <p:guideLst/>
    </p:cSldViewPr>
  </p:slideViewPr>
  <p:outlineViewPr>
    <p:cViewPr>
      <p:scale>
        <a:sx n="33" d="100"/>
        <a:sy n="33" d="100"/>
      </p:scale>
      <p:origin x="0" y="-717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804B37-1735-44C0-9A85-609B3FC9D780}" type="datetimeFigureOut">
              <a:rPr lang="fi-FI" smtClean="0"/>
              <a:t>30.10.2020</a:t>
            </a:fld>
            <a:endParaRPr lang="fi-FI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 dirty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8B74E-6A3C-4C3A-9A7C-7A33438FA0A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41283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Kuntoutujat ja läheiset tekevät yhdessä jotain uutta ja vähän älytöntä hommaa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38B74E-6A3C-4C3A-9A7C-7A33438FA0AF}" type="slidenum">
              <a:rPr lang="fi-FI" smtClean="0"/>
              <a:t>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08242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D521C-7CE6-420C-807C-81E60BC3FADA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78281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58F87-13C0-49DF-BEFA-50E41F6FCE33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083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E241F-BDA2-4C2F-8361-3D4FB2287B1E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25947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C70B2-6A9F-405F-A662-645076DB0A2B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0292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A42BB-1285-4D81-B4E8-924015DC7453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66826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B6DCD-F411-4471-9DF6-A5816AEB643D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55211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A5E7-FE4A-4FD1-8768-D518F54339F4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91760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A6A86-CBA0-4D5F-A107-CFF398040B8B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66065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8F75D-3572-4D34-8B17-04FF96763832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35958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EE3E1-A4A4-4C79-ABC4-7BB2EAAC7CFC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12906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dirty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BEBA0E-98FB-4C69-93F9-7CD8B73AE05F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95646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69F4A-EB65-4479-8B6A-06CD77B609F6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943090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B960215-C0C6-4C03-9A3F-1635B7D700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311033"/>
            <a:ext cx="9036496" cy="65527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dirty="0"/>
              <a:t>Kuntoutuja                              Läheinen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pPr marL="457200" lvl="1" indent="0">
              <a:buNone/>
            </a:pPr>
            <a:r>
              <a:rPr lang="fi-FI" dirty="0"/>
              <a:t>                                                                        </a:t>
            </a:r>
          </a:p>
          <a:p>
            <a:pPr marL="457200" lvl="1" indent="0">
              <a:buNone/>
            </a:pPr>
            <a:r>
              <a:rPr lang="fi-FI" dirty="0"/>
              <a:t>						</a:t>
            </a:r>
            <a:endParaRPr lang="fi-FI" sz="3200" dirty="0"/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  <a:p>
            <a:pPr marL="3657600" lvl="8" indent="0">
              <a:buNone/>
            </a:pPr>
            <a:r>
              <a:rPr lang="fi-FI" dirty="0"/>
              <a:t>			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Kokemusasiantuntija               Teatteriohjaaja</a:t>
            </a:r>
          </a:p>
        </p:txBody>
      </p:sp>
      <p:cxnSp>
        <p:nvCxnSpPr>
          <p:cNvPr id="5" name="Suora nuoliyhdysviiva 4">
            <a:extLst>
              <a:ext uri="{FF2B5EF4-FFF2-40B4-BE49-F238E27FC236}">
                <a16:creationId xmlns:a16="http://schemas.microsoft.com/office/drawing/2014/main" id="{3C7AFE50-33FA-4F4D-9A5B-12EC7801BDAE}"/>
              </a:ext>
            </a:extLst>
          </p:cNvPr>
          <p:cNvCxnSpPr>
            <a:cxnSpLocks/>
          </p:cNvCxnSpPr>
          <p:nvPr/>
        </p:nvCxnSpPr>
        <p:spPr>
          <a:xfrm>
            <a:off x="971600" y="2204864"/>
            <a:ext cx="1512168" cy="136438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uora nuoliyhdysviiva 10">
            <a:extLst>
              <a:ext uri="{FF2B5EF4-FFF2-40B4-BE49-F238E27FC236}">
                <a16:creationId xmlns:a16="http://schemas.microsoft.com/office/drawing/2014/main" id="{67DA79A7-B38F-4295-BB71-6C3E3A33E51C}"/>
              </a:ext>
            </a:extLst>
          </p:cNvPr>
          <p:cNvCxnSpPr>
            <a:cxnSpLocks/>
          </p:cNvCxnSpPr>
          <p:nvPr/>
        </p:nvCxnSpPr>
        <p:spPr>
          <a:xfrm>
            <a:off x="372264" y="775165"/>
            <a:ext cx="1081413" cy="1084036"/>
          </a:xfrm>
          <a:prstGeom prst="straightConnector1">
            <a:avLst/>
          </a:prstGeom>
          <a:ln w="60325">
            <a:headEnd type="triangle" w="med" len="lg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Suora nuoliyhdysviiva 12">
            <a:extLst>
              <a:ext uri="{FF2B5EF4-FFF2-40B4-BE49-F238E27FC236}">
                <a16:creationId xmlns:a16="http://schemas.microsoft.com/office/drawing/2014/main" id="{BA75BE8F-12CA-4F62-9184-D1723458B639}"/>
              </a:ext>
            </a:extLst>
          </p:cNvPr>
          <p:cNvCxnSpPr>
            <a:cxnSpLocks/>
          </p:cNvCxnSpPr>
          <p:nvPr/>
        </p:nvCxnSpPr>
        <p:spPr>
          <a:xfrm flipH="1">
            <a:off x="4669334" y="980728"/>
            <a:ext cx="838770" cy="1092748"/>
          </a:xfrm>
          <a:prstGeom prst="straightConnector1">
            <a:avLst/>
          </a:prstGeom>
          <a:ln w="60325">
            <a:headEnd type="triangle" w="med" len="med"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" name="Suora nuoliyhdysviiva 19">
            <a:extLst>
              <a:ext uri="{FF2B5EF4-FFF2-40B4-BE49-F238E27FC236}">
                <a16:creationId xmlns:a16="http://schemas.microsoft.com/office/drawing/2014/main" id="{5940E02E-CF7E-4471-81A0-85063317161E}"/>
              </a:ext>
            </a:extLst>
          </p:cNvPr>
          <p:cNvCxnSpPr>
            <a:cxnSpLocks/>
          </p:cNvCxnSpPr>
          <p:nvPr/>
        </p:nvCxnSpPr>
        <p:spPr>
          <a:xfrm flipV="1">
            <a:off x="165436" y="4549067"/>
            <a:ext cx="1198651" cy="1026582"/>
          </a:xfrm>
          <a:prstGeom prst="straightConnector1">
            <a:avLst/>
          </a:prstGeom>
          <a:ln w="60325">
            <a:bevel/>
            <a:headEnd type="triangle" w="med" len="lg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uora nuoliyhdysviiva 24">
            <a:extLst>
              <a:ext uri="{FF2B5EF4-FFF2-40B4-BE49-F238E27FC236}">
                <a16:creationId xmlns:a16="http://schemas.microsoft.com/office/drawing/2014/main" id="{47C98759-B6D4-42C6-8CD1-535B6045B511}"/>
              </a:ext>
            </a:extLst>
          </p:cNvPr>
          <p:cNvCxnSpPr>
            <a:cxnSpLocks/>
          </p:cNvCxnSpPr>
          <p:nvPr/>
        </p:nvCxnSpPr>
        <p:spPr>
          <a:xfrm flipH="1" flipV="1">
            <a:off x="4452918" y="4302417"/>
            <a:ext cx="1027950" cy="1230422"/>
          </a:xfrm>
          <a:prstGeom prst="straightConnector1">
            <a:avLst/>
          </a:prstGeom>
          <a:ln w="60325">
            <a:solidFill>
              <a:srgbClr val="FF0000"/>
            </a:solidFill>
            <a:headEnd type="triangle"/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" name="Vuokaaviosymboli: Useita tiedostoja 3">
            <a:extLst>
              <a:ext uri="{FF2B5EF4-FFF2-40B4-BE49-F238E27FC236}">
                <a16:creationId xmlns:a16="http://schemas.microsoft.com/office/drawing/2014/main" id="{3747EAA6-89CD-4A82-8F8F-A07072E944CF}"/>
              </a:ext>
            </a:extLst>
          </p:cNvPr>
          <p:cNvSpPr/>
          <p:nvPr/>
        </p:nvSpPr>
        <p:spPr>
          <a:xfrm>
            <a:off x="1364087" y="2204864"/>
            <a:ext cx="3332646" cy="2344203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2000" dirty="0"/>
              <a:t>HARJOITUSPROSESSI:</a:t>
            </a:r>
          </a:p>
          <a:p>
            <a:r>
              <a:rPr lang="fi-FI" sz="2000" dirty="0"/>
              <a:t>HEITTÄYTYMISTÄ, ILOA LUOTTAMUSTA TOISIIN JA USKOA TULEVAAN </a:t>
            </a:r>
          </a:p>
        </p:txBody>
      </p:sp>
      <p:sp>
        <p:nvSpPr>
          <p:cNvPr id="6" name="Nuoli: Oikea 5">
            <a:extLst>
              <a:ext uri="{FF2B5EF4-FFF2-40B4-BE49-F238E27FC236}">
                <a16:creationId xmlns:a16="http://schemas.microsoft.com/office/drawing/2014/main" id="{CE6A85CC-E63B-4797-823F-9DC339C83EDA}"/>
              </a:ext>
            </a:extLst>
          </p:cNvPr>
          <p:cNvSpPr/>
          <p:nvPr/>
        </p:nvSpPr>
        <p:spPr>
          <a:xfrm flipV="1">
            <a:off x="4355037" y="2802805"/>
            <a:ext cx="1540347" cy="797969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7" name="Tähti: 6-sakarainen 6">
            <a:extLst>
              <a:ext uri="{FF2B5EF4-FFF2-40B4-BE49-F238E27FC236}">
                <a16:creationId xmlns:a16="http://schemas.microsoft.com/office/drawing/2014/main" id="{1302B710-6B5A-4A23-9F33-C3F4CB966A2E}"/>
              </a:ext>
            </a:extLst>
          </p:cNvPr>
          <p:cNvSpPr/>
          <p:nvPr/>
        </p:nvSpPr>
        <p:spPr>
          <a:xfrm>
            <a:off x="7117199" y="2627231"/>
            <a:ext cx="47089" cy="259824"/>
          </a:xfrm>
          <a:prstGeom prst="star6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12" name="Räjähdys: 14 pistettä 11">
            <a:extLst>
              <a:ext uri="{FF2B5EF4-FFF2-40B4-BE49-F238E27FC236}">
                <a16:creationId xmlns:a16="http://schemas.microsoft.com/office/drawing/2014/main" id="{B3138075-CFEB-469A-8F1E-CC5ECF6D1FE3}"/>
              </a:ext>
            </a:extLst>
          </p:cNvPr>
          <p:cNvSpPr/>
          <p:nvPr/>
        </p:nvSpPr>
        <p:spPr>
          <a:xfrm>
            <a:off x="5778264" y="1685912"/>
            <a:ext cx="3627400" cy="3486175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3600" dirty="0"/>
              <a:t>ESITYS</a:t>
            </a:r>
          </a:p>
        </p:txBody>
      </p:sp>
    </p:spTree>
    <p:extLst>
      <p:ext uri="{BB962C8B-B14F-4D97-AF65-F5344CB8AC3E}">
        <p14:creationId xmlns:p14="http://schemas.microsoft.com/office/powerpoint/2010/main" val="245147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-te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60325">
          <a:solidFill>
            <a:srgbClr val="FF0000"/>
          </a:solidFill>
          <a:headEnd type="triangle"/>
          <a:tailEnd type="triangle"/>
        </a:ln>
      </a:spPr>
      <a:bodyPr/>
      <a:lstStyle/>
      <a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72575CF-6607-4A89-9C48-63821EB2521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3414</TotalTime>
  <Words>37</Words>
  <Application>Microsoft Office PowerPoint</Application>
  <PresentationFormat>Näytössä katseltava diaesitys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PowerPoint-esitys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Kokemuksellista Forum- teatteria</dc:title>
  <dc:subject/>
  <dc:creator>Katriina Nuutinen</dc:creator>
  <cp:keywords/>
  <dc:description/>
  <cp:lastModifiedBy>Katriina</cp:lastModifiedBy>
  <cp:revision>121</cp:revision>
  <dcterms:created xsi:type="dcterms:W3CDTF">2019-08-09T10:44:21Z</dcterms:created>
  <dcterms:modified xsi:type="dcterms:W3CDTF">2020-10-30T13:48:51Z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TC010690861035</vt:lpwstr>
  </property>
</Properties>
</file>