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Roboto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31996e1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31996e1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3700"/>
              <a:t>Kunta-järjestöyhteistyö etsivässä vanhustyössä</a:t>
            </a:r>
            <a:endParaRPr sz="37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2000">
                <a:solidFill>
                  <a:schemeClr val="dk1"/>
                </a:solidFill>
              </a:rPr>
              <a:t>5.8 kokouksessa hahmotellut opit yhteistyön eri vaiheissa</a:t>
            </a:r>
            <a:endParaRPr sz="2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653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200" dirty="0"/>
              <a:t>Kokeilujen oivallukset yhteisen työn (soitto/yhteiskäynti) eri vaiheista</a:t>
            </a:r>
            <a:endParaRPr sz="2200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pSp>
        <p:nvGrpSpPr>
          <p:cNvPr id="62" name="Google Shape;62;p14"/>
          <p:cNvGrpSpPr/>
          <p:nvPr/>
        </p:nvGrpSpPr>
        <p:grpSpPr>
          <a:xfrm>
            <a:off x="2591513" y="1150340"/>
            <a:ext cx="1944600" cy="3870165"/>
            <a:chOff x="3135832" y="2075051"/>
            <a:chExt cx="1944600" cy="1739400"/>
          </a:xfrm>
          <a:solidFill>
            <a:schemeClr val="accent5"/>
          </a:solidFill>
        </p:grpSpPr>
        <p:sp>
          <p:nvSpPr>
            <p:cNvPr id="63" name="Google Shape;63;p14"/>
            <p:cNvSpPr/>
            <p:nvPr/>
          </p:nvSpPr>
          <p:spPr>
            <a:xfrm rot="10800000" flipH="1">
              <a:off x="3135832" y="2075051"/>
              <a:ext cx="1944600" cy="17394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4"/>
            <p:cNvSpPr txBox="1"/>
            <p:nvPr/>
          </p:nvSpPr>
          <p:spPr>
            <a:xfrm>
              <a:off x="3232970" y="2076010"/>
              <a:ext cx="1802400" cy="640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3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ALOITTAMISVAIHE</a:t>
              </a:r>
              <a:endParaRPr sz="13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0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Sovitaan tarkemmin miten yhteistyötä tehdään  </a:t>
              </a:r>
              <a:endParaRPr sz="10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5" name="Google Shape;65;p14"/>
            <p:cNvSpPr txBox="1"/>
            <p:nvPr/>
          </p:nvSpPr>
          <p:spPr>
            <a:xfrm>
              <a:off x="3186090" y="2585653"/>
              <a:ext cx="1844100" cy="718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Mikä tärkeää:</a:t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Yhteinen alusta, jossa voidaan jakaa  tietoa ja asiakastapauksia  tärkeä (Teams)</a:t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kirjataan Teamsiin lyhyesti tilanne ja asiakkaan sijainti</a:t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kannattaa lisätä @ ja taho niin löytyy helpommin jos paljon keskustelua</a:t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Tarkentava keskustelu tilanteesta ja avun tarpeesta hyvä keino oppia lisää muiden palveluista sekä avun tarpeesta </a:t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6" name="Google Shape;66;p14"/>
          <p:cNvGrpSpPr/>
          <p:nvPr/>
        </p:nvGrpSpPr>
        <p:grpSpPr>
          <a:xfrm>
            <a:off x="4885484" y="2701270"/>
            <a:ext cx="261571" cy="260379"/>
            <a:chOff x="4858109" y="2631368"/>
            <a:chExt cx="316442" cy="315000"/>
          </a:xfrm>
        </p:grpSpPr>
        <p:sp>
          <p:nvSpPr>
            <p:cNvPr id="67" name="Google Shape;67;p14"/>
            <p:cNvSpPr/>
            <p:nvPr/>
          </p:nvSpPr>
          <p:spPr>
            <a:xfrm>
              <a:off x="4859551" y="2631368"/>
              <a:ext cx="315000" cy="315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4858109" y="2739300"/>
              <a:ext cx="239100" cy="99000"/>
            </a:xfrm>
            <a:prstGeom prst="rightArrow">
              <a:avLst>
                <a:gd name="adj1" fmla="val 32020"/>
                <a:gd name="adj2" fmla="val 66970"/>
              </a:avLst>
            </a:prstGeom>
            <a:solidFill>
              <a:srgbClr val="0D5D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br>
                <a:rPr lang="fi"/>
              </a:br>
              <a:endParaRPr/>
            </a:p>
          </p:txBody>
        </p:sp>
      </p:grpSp>
      <p:grpSp>
        <p:nvGrpSpPr>
          <p:cNvPr id="69" name="Google Shape;69;p14"/>
          <p:cNvGrpSpPr/>
          <p:nvPr/>
        </p:nvGrpSpPr>
        <p:grpSpPr>
          <a:xfrm>
            <a:off x="4651629" y="1150400"/>
            <a:ext cx="1944600" cy="3867498"/>
            <a:chOff x="3071457" y="2004582"/>
            <a:chExt cx="1944600" cy="1578893"/>
          </a:xfrm>
        </p:grpSpPr>
        <p:sp>
          <p:nvSpPr>
            <p:cNvPr id="70" name="Google Shape;70;p14"/>
            <p:cNvSpPr/>
            <p:nvPr/>
          </p:nvSpPr>
          <p:spPr>
            <a:xfrm rot="10800000" flipH="1">
              <a:off x="3071457" y="2013875"/>
              <a:ext cx="1944600" cy="1569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4"/>
            <p:cNvSpPr txBox="1"/>
            <p:nvPr/>
          </p:nvSpPr>
          <p:spPr>
            <a:xfrm>
              <a:off x="3172703" y="2004582"/>
              <a:ext cx="1760400" cy="711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3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TOTEUTUSVAIHE</a:t>
              </a:r>
              <a:endParaRPr sz="13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0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Aloitetaan yhteistyö asiakkaan kanssa</a:t>
              </a:r>
              <a:endParaRPr sz="10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" name="Google Shape;72;p14"/>
            <p:cNvSpPr txBox="1"/>
            <p:nvPr/>
          </p:nvSpPr>
          <p:spPr>
            <a:xfrm>
              <a:off x="3172703" y="2463339"/>
              <a:ext cx="1760400" cy="1028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Mikä tärkeää:</a:t>
              </a:r>
              <a:endParaRPr sz="8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Tärkeää olla yhteydessä asiakastapauksen kirjoittajaan ja keskustella tarkemmin ennen yhteydenottoa</a:t>
              </a:r>
              <a:endParaRPr sz="8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Luottamus yhteistyötahoihin tärkeä, jotta uskalletaan ohjata eteenpäin</a:t>
              </a:r>
              <a:endParaRPr sz="8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Suunnitellaan tarkasti miten asiakkaan luottamus säilytetään siirtovaiheessa</a:t>
              </a:r>
              <a:endParaRPr sz="8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i" sz="8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Sovitaan etukäteen miten palataan  eteenpäin ohjatun asiakaan osalta</a:t>
              </a:r>
              <a:endParaRPr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3" name="Google Shape;73;p14"/>
          <p:cNvGrpSpPr/>
          <p:nvPr/>
        </p:nvGrpSpPr>
        <p:grpSpPr>
          <a:xfrm>
            <a:off x="6711750" y="1166933"/>
            <a:ext cx="1944600" cy="3826017"/>
            <a:chOff x="3071457" y="1443538"/>
            <a:chExt cx="1944600" cy="2480400"/>
          </a:xfrm>
        </p:grpSpPr>
        <p:sp>
          <p:nvSpPr>
            <p:cNvPr id="74" name="Google Shape;74;p14"/>
            <p:cNvSpPr/>
            <p:nvPr/>
          </p:nvSpPr>
          <p:spPr>
            <a:xfrm rot="10800000" flipH="1">
              <a:off x="3071457" y="1443538"/>
              <a:ext cx="1944600" cy="248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4"/>
            <p:cNvSpPr txBox="1"/>
            <p:nvPr/>
          </p:nvSpPr>
          <p:spPr>
            <a:xfrm>
              <a:off x="3236757" y="1452755"/>
              <a:ext cx="1612900" cy="51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3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PÄÄTTÄMISVAIHE</a:t>
              </a:r>
              <a:endParaRPr sz="13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0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Arvioidaan  yhdessä yhteistyötä</a:t>
              </a:r>
              <a:endParaRPr sz="10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6" name="Google Shape;76;p14"/>
            <p:cNvSpPr txBox="1"/>
            <p:nvPr/>
          </p:nvSpPr>
          <p:spPr>
            <a:xfrm>
              <a:off x="3166082" y="2178476"/>
              <a:ext cx="1758600" cy="105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Mikä tärkeää: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Löytää yhteinen tapa arvioida yhteistyön onnistumista  asiakkaan ja organisaatioiden kannalta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Arvioida myös vaikutuksia henkilöstön hyvinvointiin ja fiilikseen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löytää tapa selvittää asiakkaan kokemusta (asiakasprosessilomake työnalla)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7" name="Google Shape;77;p14"/>
          <p:cNvGrpSpPr/>
          <p:nvPr/>
        </p:nvGrpSpPr>
        <p:grpSpPr>
          <a:xfrm>
            <a:off x="389391" y="1172703"/>
            <a:ext cx="2039885" cy="3844306"/>
            <a:chOff x="1105188" y="2013882"/>
            <a:chExt cx="1944600" cy="2421000"/>
          </a:xfrm>
        </p:grpSpPr>
        <p:sp>
          <p:nvSpPr>
            <p:cNvPr id="78" name="Google Shape;78;p14"/>
            <p:cNvSpPr/>
            <p:nvPr/>
          </p:nvSpPr>
          <p:spPr>
            <a:xfrm>
              <a:off x="1105188" y="2013882"/>
              <a:ext cx="1944600" cy="2421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4"/>
            <p:cNvSpPr txBox="1"/>
            <p:nvPr/>
          </p:nvSpPr>
          <p:spPr>
            <a:xfrm>
              <a:off x="1105210" y="2013884"/>
              <a:ext cx="1931504" cy="525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3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VALMISTELUVAIHE</a:t>
              </a:r>
              <a:endParaRPr sz="13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0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Opitaan tunnistamaan asiakas </a:t>
              </a:r>
              <a:endParaRPr sz="10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1000" b="1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joka voisi hyötyä kunta-järjestöyhteistyötä</a:t>
              </a:r>
              <a:endParaRPr sz="10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0" name="Google Shape;80;p14"/>
            <p:cNvSpPr txBox="1"/>
            <p:nvPr/>
          </p:nvSpPr>
          <p:spPr>
            <a:xfrm>
              <a:off x="1105220" y="2676941"/>
              <a:ext cx="1853700" cy="151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Mikä tärkeää: 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SI- tiimissä säännöllinen keskustelu siitä mitä etsivä vanhustyö on: mm. Vallin ja Fingeroos-säätiön oppaat etsivästä vanhustyöstä SI-tiimin apuna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kirjataan asiakastapaukset matalalla kynnyksellä yhteiseen teamsiin, jossa käydään tarkempi keskustelu tarpeesta/tilanteesta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luvataan asiakkalle että joku on yhteydessä, mutta ei välttämättä mainita tahoa, jotta pystytään pitämmään mitä luvattu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fi" sz="8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Tärkeää sanoittaa 3.sektorin tuki iäkkään tilanteeseen sopivaksi</a:t>
              </a: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endParaRPr sz="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223</Words>
  <Application>Microsoft Office PowerPoint</Application>
  <PresentationFormat>Näytössä katseltava esitys (16:9)</PresentationFormat>
  <Paragraphs>41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Roboto</vt:lpstr>
      <vt:lpstr>Simple Light</vt:lpstr>
      <vt:lpstr>Kunta-järjestöyhteistyö etsivässä vanhustyössä</vt:lpstr>
      <vt:lpstr>Kokeilujen oivallukset yhteisen työn (soitto/yhteiskäynti) eri vaiheista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Kunta-järjestöyhteistyö etsivässä vanhustyössä</dc:title>
  <dc:creator>Tomi Lamppula</dc:creator>
  <cp:lastModifiedBy>Päivi Tiittula</cp:lastModifiedBy>
  <cp:revision>3</cp:revision>
  <dcterms:modified xsi:type="dcterms:W3CDTF">2020-11-29T22:08:22Z</dcterms:modified>
</cp:coreProperties>
</file>