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8" r:id="rId2"/>
  </p:sldMasterIdLst>
  <p:notesMasterIdLst>
    <p:notesMasterId r:id="rId6"/>
  </p:notesMasterIdLst>
  <p:sldIdLst>
    <p:sldId id="256" r:id="rId3"/>
    <p:sldId id="258" r:id="rId4"/>
    <p:sldId id="259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8BD9DE-5CA4-4D0D-BCA7-D27DACF23C4F}" type="datetimeFigureOut">
              <a:rPr lang="fi-FI" smtClean="0"/>
              <a:t>26.11.2020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3B8187-9BC3-4873-AB32-0A716CD44B0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996414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63EF0F-4FEC-C643-9570-CB43FBFFAFCE}" type="slidenum">
              <a:rPr kumimoji="0" lang="fi-FI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166077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42B54-3454-4F02-9EDB-84E4A91EAF6E}" type="datetime1">
              <a:rPr lang="fi-FI"/>
              <a:pPr>
                <a:defRPr/>
              </a:pPr>
              <a:t>26.11.2020</a:t>
            </a:fld>
            <a:endParaRPr lang="fi-FI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0A0238-7858-4C5D-9334-38D34ABA26BB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15942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9"/>
          <p:cNvSpPr>
            <a:spLocks noChangeAspect="1"/>
          </p:cNvSpPr>
          <p:nvPr/>
        </p:nvSpPr>
        <p:spPr bwMode="auto">
          <a:xfrm>
            <a:off x="11018838" y="0"/>
            <a:ext cx="1189037" cy="6858000"/>
          </a:xfrm>
          <a:custGeom>
            <a:avLst/>
            <a:gdLst>
              <a:gd name="T0" fmla="*/ 107277 w 2460"/>
              <a:gd name="T1" fmla="*/ 0 h 14300"/>
              <a:gd name="T2" fmla="*/ 0 w 2460"/>
              <a:gd name="T3" fmla="*/ 340023 h 14300"/>
              <a:gd name="T4" fmla="*/ 115492 w 2460"/>
              <a:gd name="T5" fmla="*/ 771645 h 14300"/>
              <a:gd name="T6" fmla="*/ 0 w 2460"/>
              <a:gd name="T7" fmla="*/ 1203267 h 14300"/>
              <a:gd name="T8" fmla="*/ 115492 w 2460"/>
              <a:gd name="T9" fmla="*/ 1634890 h 14300"/>
              <a:gd name="T10" fmla="*/ 0 w 2460"/>
              <a:gd name="T11" fmla="*/ 2066032 h 14300"/>
              <a:gd name="T12" fmla="*/ 115492 w 2460"/>
              <a:gd name="T13" fmla="*/ 2497655 h 14300"/>
              <a:gd name="T14" fmla="*/ 115492 w 2460"/>
              <a:gd name="T15" fmla="*/ 2519716 h 14300"/>
              <a:gd name="T16" fmla="*/ 0 w 2460"/>
              <a:gd name="T17" fmla="*/ 2951338 h 14300"/>
              <a:gd name="T18" fmla="*/ 115492 w 2460"/>
              <a:gd name="T19" fmla="*/ 3382481 h 14300"/>
              <a:gd name="T20" fmla="*/ 0 w 2460"/>
              <a:gd name="T21" fmla="*/ 3814103 h 14300"/>
              <a:gd name="T22" fmla="*/ 115492 w 2460"/>
              <a:gd name="T23" fmla="*/ 4245725 h 14300"/>
              <a:gd name="T24" fmla="*/ 0 w 2460"/>
              <a:gd name="T25" fmla="*/ 4676868 h 14300"/>
              <a:gd name="T26" fmla="*/ 115492 w 2460"/>
              <a:gd name="T27" fmla="*/ 5108491 h 14300"/>
              <a:gd name="T28" fmla="*/ 0 w 2460"/>
              <a:gd name="T29" fmla="*/ 5540113 h 14300"/>
              <a:gd name="T30" fmla="*/ 115492 w 2460"/>
              <a:gd name="T31" fmla="*/ 5971256 h 14300"/>
              <a:gd name="T32" fmla="*/ 0 w 2460"/>
              <a:gd name="T33" fmla="*/ 6402878 h 14300"/>
              <a:gd name="T34" fmla="*/ 115492 w 2460"/>
              <a:gd name="T35" fmla="*/ 6834501 h 14300"/>
              <a:gd name="T36" fmla="*/ 115009 w 2460"/>
              <a:gd name="T37" fmla="*/ 6858000 h 14300"/>
              <a:gd name="T38" fmla="*/ 1188749 w 2460"/>
              <a:gd name="T39" fmla="*/ 6858000 h 14300"/>
              <a:gd name="T40" fmla="*/ 1188749 w 2460"/>
              <a:gd name="T41" fmla="*/ 0 h 14300"/>
              <a:gd name="T42" fmla="*/ 107277 w 2460"/>
              <a:gd name="T43" fmla="*/ 0 h 1430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2460" h="14300">
                <a:moveTo>
                  <a:pt x="222" y="0"/>
                </a:moveTo>
                <a:cubicBezTo>
                  <a:pt x="167" y="272"/>
                  <a:pt x="0" y="334"/>
                  <a:pt x="0" y="709"/>
                </a:cubicBezTo>
                <a:cubicBezTo>
                  <a:pt x="0" y="1159"/>
                  <a:pt x="239" y="1159"/>
                  <a:pt x="239" y="1609"/>
                </a:cubicBezTo>
                <a:cubicBezTo>
                  <a:pt x="239" y="2059"/>
                  <a:pt x="0" y="2059"/>
                  <a:pt x="0" y="2509"/>
                </a:cubicBezTo>
                <a:cubicBezTo>
                  <a:pt x="0" y="2959"/>
                  <a:pt x="239" y="2959"/>
                  <a:pt x="239" y="3409"/>
                </a:cubicBezTo>
                <a:cubicBezTo>
                  <a:pt x="239" y="3858"/>
                  <a:pt x="0" y="3858"/>
                  <a:pt x="0" y="4308"/>
                </a:cubicBezTo>
                <a:cubicBezTo>
                  <a:pt x="0" y="4758"/>
                  <a:pt x="239" y="4758"/>
                  <a:pt x="239" y="5208"/>
                </a:cubicBezTo>
                <a:lnTo>
                  <a:pt x="239" y="5254"/>
                </a:lnTo>
                <a:cubicBezTo>
                  <a:pt x="239" y="5704"/>
                  <a:pt x="0" y="5704"/>
                  <a:pt x="0" y="6154"/>
                </a:cubicBezTo>
                <a:cubicBezTo>
                  <a:pt x="0" y="6603"/>
                  <a:pt x="239" y="6603"/>
                  <a:pt x="239" y="7053"/>
                </a:cubicBezTo>
                <a:cubicBezTo>
                  <a:pt x="239" y="7503"/>
                  <a:pt x="0" y="7503"/>
                  <a:pt x="0" y="7953"/>
                </a:cubicBezTo>
                <a:cubicBezTo>
                  <a:pt x="0" y="8403"/>
                  <a:pt x="239" y="8403"/>
                  <a:pt x="239" y="8853"/>
                </a:cubicBezTo>
                <a:cubicBezTo>
                  <a:pt x="239" y="9303"/>
                  <a:pt x="0" y="9303"/>
                  <a:pt x="0" y="9752"/>
                </a:cubicBezTo>
                <a:cubicBezTo>
                  <a:pt x="0" y="10202"/>
                  <a:pt x="239" y="10202"/>
                  <a:pt x="239" y="10652"/>
                </a:cubicBezTo>
                <a:cubicBezTo>
                  <a:pt x="239" y="11102"/>
                  <a:pt x="0" y="11102"/>
                  <a:pt x="0" y="11552"/>
                </a:cubicBezTo>
                <a:cubicBezTo>
                  <a:pt x="0" y="12002"/>
                  <a:pt x="239" y="12002"/>
                  <a:pt x="239" y="12451"/>
                </a:cubicBezTo>
                <a:cubicBezTo>
                  <a:pt x="239" y="12901"/>
                  <a:pt x="0" y="12901"/>
                  <a:pt x="0" y="13351"/>
                </a:cubicBezTo>
                <a:cubicBezTo>
                  <a:pt x="0" y="13801"/>
                  <a:pt x="239" y="13801"/>
                  <a:pt x="239" y="14251"/>
                </a:cubicBezTo>
                <a:cubicBezTo>
                  <a:pt x="239" y="14268"/>
                  <a:pt x="239" y="14284"/>
                  <a:pt x="238" y="14300"/>
                </a:cubicBezTo>
                <a:lnTo>
                  <a:pt x="2460" y="14300"/>
                </a:lnTo>
                <a:lnTo>
                  <a:pt x="2460" y="0"/>
                </a:lnTo>
                <a:lnTo>
                  <a:pt x="222" y="0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82B0D-8E3F-4368-926B-8825CAB6EEA7}" type="datetime1">
              <a:rPr lang="fi-FI"/>
              <a:pPr>
                <a:defRPr/>
              </a:pPr>
              <a:t>26.11.2020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8FCEA-2837-4113-B69C-807D10F262C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88310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9"/>
          <p:cNvSpPr>
            <a:spLocks noChangeAspect="1"/>
          </p:cNvSpPr>
          <p:nvPr/>
        </p:nvSpPr>
        <p:spPr bwMode="auto">
          <a:xfrm>
            <a:off x="11077575" y="0"/>
            <a:ext cx="1112838" cy="6858000"/>
          </a:xfrm>
          <a:custGeom>
            <a:avLst/>
            <a:gdLst>
              <a:gd name="T0" fmla="*/ 30426 w 2304"/>
              <a:gd name="T1" fmla="*/ 0 h 14300"/>
              <a:gd name="T2" fmla="*/ 18352 w 2304"/>
              <a:gd name="T3" fmla="*/ 11990 h 14300"/>
              <a:gd name="T4" fmla="*/ 286395 w 2304"/>
              <a:gd name="T5" fmla="*/ 276718 h 14300"/>
              <a:gd name="T6" fmla="*/ 18352 w 2304"/>
              <a:gd name="T7" fmla="*/ 540967 h 14300"/>
              <a:gd name="T8" fmla="*/ 268042 w 2304"/>
              <a:gd name="T9" fmla="*/ 787951 h 14300"/>
              <a:gd name="T10" fmla="*/ 0 w 2304"/>
              <a:gd name="T11" fmla="*/ 1052199 h 14300"/>
              <a:gd name="T12" fmla="*/ 268042 w 2304"/>
              <a:gd name="T13" fmla="*/ 1316928 h 14300"/>
              <a:gd name="T14" fmla="*/ 0 w 2304"/>
              <a:gd name="T15" fmla="*/ 1581656 h 14300"/>
              <a:gd name="T16" fmla="*/ 268042 w 2304"/>
              <a:gd name="T17" fmla="*/ 1846385 h 14300"/>
              <a:gd name="T18" fmla="*/ 0 w 2304"/>
              <a:gd name="T19" fmla="*/ 2111113 h 14300"/>
              <a:gd name="T20" fmla="*/ 268042 w 2304"/>
              <a:gd name="T21" fmla="*/ 2375841 h 14300"/>
              <a:gd name="T22" fmla="*/ 0 w 2304"/>
              <a:gd name="T23" fmla="*/ 2640570 h 14300"/>
              <a:gd name="T24" fmla="*/ 268042 w 2304"/>
              <a:gd name="T25" fmla="*/ 2905298 h 14300"/>
              <a:gd name="T26" fmla="*/ 0 w 2304"/>
              <a:gd name="T27" fmla="*/ 3170027 h 14300"/>
              <a:gd name="T28" fmla="*/ 281082 w 2304"/>
              <a:gd name="T29" fmla="*/ 3447704 h 14300"/>
              <a:gd name="T30" fmla="*/ 18352 w 2304"/>
              <a:gd name="T31" fmla="*/ 3706677 h 14300"/>
              <a:gd name="T32" fmla="*/ 286395 w 2304"/>
              <a:gd name="T33" fmla="*/ 3971405 h 14300"/>
              <a:gd name="T34" fmla="*/ 18352 w 2304"/>
              <a:gd name="T35" fmla="*/ 4236134 h 14300"/>
              <a:gd name="T36" fmla="*/ 286395 w 2304"/>
              <a:gd name="T37" fmla="*/ 4500862 h 14300"/>
              <a:gd name="T38" fmla="*/ 18352 w 2304"/>
              <a:gd name="T39" fmla="*/ 4765591 h 14300"/>
              <a:gd name="T40" fmla="*/ 286395 w 2304"/>
              <a:gd name="T41" fmla="*/ 5030319 h 14300"/>
              <a:gd name="T42" fmla="*/ 18352 w 2304"/>
              <a:gd name="T43" fmla="*/ 5295047 h 14300"/>
              <a:gd name="T44" fmla="*/ 268042 w 2304"/>
              <a:gd name="T45" fmla="*/ 5541552 h 14300"/>
              <a:gd name="T46" fmla="*/ 0 w 2304"/>
              <a:gd name="T47" fmla="*/ 5806280 h 14300"/>
              <a:gd name="T48" fmla="*/ 268042 w 2304"/>
              <a:gd name="T49" fmla="*/ 6071009 h 14300"/>
              <a:gd name="T50" fmla="*/ 0 w 2304"/>
              <a:gd name="T51" fmla="*/ 6335737 h 14300"/>
              <a:gd name="T52" fmla="*/ 268042 w 2304"/>
              <a:gd name="T53" fmla="*/ 6600465 h 14300"/>
              <a:gd name="T54" fmla="*/ 7244 w 2304"/>
              <a:gd name="T55" fmla="*/ 6858000 h 14300"/>
              <a:gd name="T56" fmla="*/ 1112737 w 2304"/>
              <a:gd name="T57" fmla="*/ 6858000 h 14300"/>
              <a:gd name="T58" fmla="*/ 1112737 w 2304"/>
              <a:gd name="T59" fmla="*/ 0 h 14300"/>
              <a:gd name="T60" fmla="*/ 30426 w 2304"/>
              <a:gd name="T61" fmla="*/ 0 h 14300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304" h="14300">
                <a:moveTo>
                  <a:pt x="63" y="0"/>
                </a:moveTo>
                <a:lnTo>
                  <a:pt x="38" y="25"/>
                </a:lnTo>
                <a:lnTo>
                  <a:pt x="593" y="577"/>
                </a:lnTo>
                <a:lnTo>
                  <a:pt x="38" y="1128"/>
                </a:lnTo>
                <a:lnTo>
                  <a:pt x="555" y="1643"/>
                </a:lnTo>
                <a:lnTo>
                  <a:pt x="0" y="2194"/>
                </a:lnTo>
                <a:lnTo>
                  <a:pt x="555" y="2746"/>
                </a:lnTo>
                <a:lnTo>
                  <a:pt x="0" y="3298"/>
                </a:lnTo>
                <a:lnTo>
                  <a:pt x="555" y="3850"/>
                </a:lnTo>
                <a:lnTo>
                  <a:pt x="0" y="4402"/>
                </a:lnTo>
                <a:lnTo>
                  <a:pt x="555" y="4954"/>
                </a:lnTo>
                <a:lnTo>
                  <a:pt x="0" y="5506"/>
                </a:lnTo>
                <a:lnTo>
                  <a:pt x="555" y="6058"/>
                </a:lnTo>
                <a:lnTo>
                  <a:pt x="0" y="6610"/>
                </a:lnTo>
                <a:lnTo>
                  <a:pt x="582" y="7189"/>
                </a:lnTo>
                <a:lnTo>
                  <a:pt x="38" y="7729"/>
                </a:lnTo>
                <a:lnTo>
                  <a:pt x="593" y="8281"/>
                </a:lnTo>
                <a:lnTo>
                  <a:pt x="38" y="8833"/>
                </a:lnTo>
                <a:lnTo>
                  <a:pt x="593" y="9385"/>
                </a:lnTo>
                <a:lnTo>
                  <a:pt x="38" y="9937"/>
                </a:lnTo>
                <a:lnTo>
                  <a:pt x="593" y="10489"/>
                </a:lnTo>
                <a:lnTo>
                  <a:pt x="38" y="11041"/>
                </a:lnTo>
                <a:lnTo>
                  <a:pt x="555" y="11555"/>
                </a:lnTo>
                <a:lnTo>
                  <a:pt x="0" y="12107"/>
                </a:lnTo>
                <a:lnTo>
                  <a:pt x="555" y="12659"/>
                </a:lnTo>
                <a:lnTo>
                  <a:pt x="0" y="13211"/>
                </a:lnTo>
                <a:lnTo>
                  <a:pt x="555" y="13763"/>
                </a:lnTo>
                <a:lnTo>
                  <a:pt x="15" y="14300"/>
                </a:lnTo>
                <a:lnTo>
                  <a:pt x="2304" y="14300"/>
                </a:lnTo>
                <a:cubicBezTo>
                  <a:pt x="2304" y="9533"/>
                  <a:pt x="2304" y="4767"/>
                  <a:pt x="2304" y="0"/>
                </a:cubicBezTo>
                <a:lnTo>
                  <a:pt x="63" y="0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CC35ED-F5EB-413C-923D-7DEED82B9857}" type="datetime1">
              <a:rPr lang="fi-FI"/>
              <a:pPr>
                <a:defRPr/>
              </a:pPr>
              <a:t>26.11.2020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27142E-A5C0-4F7E-9E3F-39EFB1B8C6D9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166897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3"/>
          <p:cNvSpPr>
            <a:spLocks noChangeAspect="1"/>
          </p:cNvSpPr>
          <p:nvPr/>
        </p:nvSpPr>
        <p:spPr bwMode="auto">
          <a:xfrm>
            <a:off x="10964863" y="0"/>
            <a:ext cx="1228725" cy="6858000"/>
          </a:xfrm>
          <a:custGeom>
            <a:avLst/>
            <a:gdLst>
              <a:gd name="T0" fmla="*/ 0 w 2539"/>
              <a:gd name="T1" fmla="*/ 4225103 h 14300"/>
              <a:gd name="T2" fmla="*/ 0 w 2539"/>
              <a:gd name="T3" fmla="*/ 4225103 h 14300"/>
              <a:gd name="T4" fmla="*/ 174239 w 2539"/>
              <a:gd name="T5" fmla="*/ 4488393 h 14300"/>
              <a:gd name="T6" fmla="*/ 0 w 2539"/>
              <a:gd name="T7" fmla="*/ 4751683 h 14300"/>
              <a:gd name="T8" fmla="*/ 0 w 2539"/>
              <a:gd name="T9" fmla="*/ 4752642 h 14300"/>
              <a:gd name="T10" fmla="*/ 0 w 2539"/>
              <a:gd name="T11" fmla="*/ 4753122 h 14300"/>
              <a:gd name="T12" fmla="*/ 174239 w 2539"/>
              <a:gd name="T13" fmla="*/ 5016411 h 14300"/>
              <a:gd name="T14" fmla="*/ 0 w 2539"/>
              <a:gd name="T15" fmla="*/ 5279701 h 14300"/>
              <a:gd name="T16" fmla="*/ 0 w 2539"/>
              <a:gd name="T17" fmla="*/ 5279701 h 14300"/>
              <a:gd name="T18" fmla="*/ 0 w 2539"/>
              <a:gd name="T19" fmla="*/ 5281140 h 14300"/>
              <a:gd name="T20" fmla="*/ 175691 w 2539"/>
              <a:gd name="T21" fmla="*/ 5544909 h 14300"/>
              <a:gd name="T22" fmla="*/ 0 w 2539"/>
              <a:gd name="T23" fmla="*/ 5809158 h 14300"/>
              <a:gd name="T24" fmla="*/ 175691 w 2539"/>
              <a:gd name="T25" fmla="*/ 6072927 h 14300"/>
              <a:gd name="T26" fmla="*/ 0 w 2539"/>
              <a:gd name="T27" fmla="*/ 6337176 h 14300"/>
              <a:gd name="T28" fmla="*/ 175691 w 2539"/>
              <a:gd name="T29" fmla="*/ 6600945 h 14300"/>
              <a:gd name="T30" fmla="*/ 0 w 2539"/>
              <a:gd name="T31" fmla="*/ 6858000 h 14300"/>
              <a:gd name="T32" fmla="*/ 1228866 w 2539"/>
              <a:gd name="T33" fmla="*/ 6858000 h 14300"/>
              <a:gd name="T34" fmla="*/ 1228866 w 2539"/>
              <a:gd name="T35" fmla="*/ 0 h 14300"/>
              <a:gd name="T36" fmla="*/ 0 w 2539"/>
              <a:gd name="T37" fmla="*/ 0 h 14300"/>
              <a:gd name="T38" fmla="*/ 175691 w 2539"/>
              <a:gd name="T39" fmla="*/ 264249 h 14300"/>
              <a:gd name="T40" fmla="*/ 0 w 2539"/>
              <a:gd name="T41" fmla="*/ 528018 h 14300"/>
              <a:gd name="T42" fmla="*/ 175691 w 2539"/>
              <a:gd name="T43" fmla="*/ 791787 h 14300"/>
              <a:gd name="T44" fmla="*/ 0 w 2539"/>
              <a:gd name="T45" fmla="*/ 1056036 h 14300"/>
              <a:gd name="T46" fmla="*/ 175691 w 2539"/>
              <a:gd name="T47" fmla="*/ 1319805 h 14300"/>
              <a:gd name="T48" fmla="*/ 0 w 2539"/>
              <a:gd name="T49" fmla="*/ 1584054 h 14300"/>
              <a:gd name="T50" fmla="*/ 175691 w 2539"/>
              <a:gd name="T51" fmla="*/ 1847823 h 14300"/>
              <a:gd name="T52" fmla="*/ 0 w 2539"/>
              <a:gd name="T53" fmla="*/ 2112072 h 14300"/>
              <a:gd name="T54" fmla="*/ 175691 w 2539"/>
              <a:gd name="T55" fmla="*/ 2375841 h 14300"/>
              <a:gd name="T56" fmla="*/ 0 w 2539"/>
              <a:gd name="T57" fmla="*/ 2640090 h 14300"/>
              <a:gd name="T58" fmla="*/ 175691 w 2539"/>
              <a:gd name="T59" fmla="*/ 2903859 h 14300"/>
              <a:gd name="T60" fmla="*/ 0 w 2539"/>
              <a:gd name="T61" fmla="*/ 3168108 h 14300"/>
              <a:gd name="T62" fmla="*/ 175691 w 2539"/>
              <a:gd name="T63" fmla="*/ 3431877 h 14300"/>
              <a:gd name="T64" fmla="*/ 0 w 2539"/>
              <a:gd name="T65" fmla="*/ 3695647 h 14300"/>
              <a:gd name="T66" fmla="*/ 175691 w 2539"/>
              <a:gd name="T67" fmla="*/ 3959896 h 14300"/>
              <a:gd name="T68" fmla="*/ 0 w 2539"/>
              <a:gd name="T69" fmla="*/ 4223665 h 14300"/>
              <a:gd name="T70" fmla="*/ 0 w 2539"/>
              <a:gd name="T71" fmla="*/ 4225103 h 14300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2539" h="14300">
                <a:moveTo>
                  <a:pt x="0" y="8810"/>
                </a:moveTo>
                <a:lnTo>
                  <a:pt x="0" y="8810"/>
                </a:lnTo>
                <a:cubicBezTo>
                  <a:pt x="0" y="9056"/>
                  <a:pt x="148" y="9267"/>
                  <a:pt x="360" y="9359"/>
                </a:cubicBezTo>
                <a:cubicBezTo>
                  <a:pt x="148" y="9451"/>
                  <a:pt x="0" y="9662"/>
                  <a:pt x="0" y="9908"/>
                </a:cubicBezTo>
                <a:lnTo>
                  <a:pt x="0" y="9910"/>
                </a:lnTo>
                <a:lnTo>
                  <a:pt x="0" y="9911"/>
                </a:lnTo>
                <a:cubicBezTo>
                  <a:pt x="0" y="10157"/>
                  <a:pt x="148" y="10368"/>
                  <a:pt x="360" y="10460"/>
                </a:cubicBezTo>
                <a:cubicBezTo>
                  <a:pt x="148" y="10552"/>
                  <a:pt x="0" y="10763"/>
                  <a:pt x="0" y="11009"/>
                </a:cubicBezTo>
                <a:lnTo>
                  <a:pt x="0" y="11012"/>
                </a:lnTo>
                <a:cubicBezTo>
                  <a:pt x="0" y="11259"/>
                  <a:pt x="150" y="11471"/>
                  <a:pt x="363" y="11562"/>
                </a:cubicBezTo>
                <a:cubicBezTo>
                  <a:pt x="150" y="11654"/>
                  <a:pt x="0" y="11866"/>
                  <a:pt x="0" y="12113"/>
                </a:cubicBezTo>
                <a:cubicBezTo>
                  <a:pt x="0" y="12360"/>
                  <a:pt x="150" y="12572"/>
                  <a:pt x="363" y="12663"/>
                </a:cubicBezTo>
                <a:cubicBezTo>
                  <a:pt x="150" y="12755"/>
                  <a:pt x="0" y="12967"/>
                  <a:pt x="0" y="13214"/>
                </a:cubicBezTo>
                <a:cubicBezTo>
                  <a:pt x="0" y="13461"/>
                  <a:pt x="150" y="13673"/>
                  <a:pt x="363" y="13764"/>
                </a:cubicBezTo>
                <a:cubicBezTo>
                  <a:pt x="154" y="13854"/>
                  <a:pt x="6" y="14059"/>
                  <a:pt x="0" y="14300"/>
                </a:cubicBezTo>
                <a:lnTo>
                  <a:pt x="2539" y="14300"/>
                </a:lnTo>
                <a:cubicBezTo>
                  <a:pt x="2539" y="9533"/>
                  <a:pt x="2539" y="4767"/>
                  <a:pt x="2539" y="0"/>
                </a:cubicBezTo>
                <a:lnTo>
                  <a:pt x="0" y="0"/>
                </a:lnTo>
                <a:cubicBezTo>
                  <a:pt x="0" y="247"/>
                  <a:pt x="150" y="459"/>
                  <a:pt x="363" y="551"/>
                </a:cubicBezTo>
                <a:cubicBezTo>
                  <a:pt x="150" y="642"/>
                  <a:pt x="0" y="854"/>
                  <a:pt x="0" y="1101"/>
                </a:cubicBezTo>
                <a:cubicBezTo>
                  <a:pt x="0" y="1348"/>
                  <a:pt x="150" y="1560"/>
                  <a:pt x="363" y="1651"/>
                </a:cubicBezTo>
                <a:cubicBezTo>
                  <a:pt x="150" y="1743"/>
                  <a:pt x="0" y="1955"/>
                  <a:pt x="0" y="2202"/>
                </a:cubicBezTo>
                <a:cubicBezTo>
                  <a:pt x="0" y="2449"/>
                  <a:pt x="150" y="2661"/>
                  <a:pt x="363" y="2752"/>
                </a:cubicBezTo>
                <a:cubicBezTo>
                  <a:pt x="150" y="2844"/>
                  <a:pt x="0" y="3056"/>
                  <a:pt x="0" y="3303"/>
                </a:cubicBezTo>
                <a:cubicBezTo>
                  <a:pt x="0" y="3550"/>
                  <a:pt x="150" y="3762"/>
                  <a:pt x="363" y="3853"/>
                </a:cubicBezTo>
                <a:cubicBezTo>
                  <a:pt x="150" y="3945"/>
                  <a:pt x="0" y="4157"/>
                  <a:pt x="0" y="4404"/>
                </a:cubicBezTo>
                <a:cubicBezTo>
                  <a:pt x="0" y="4651"/>
                  <a:pt x="150" y="4863"/>
                  <a:pt x="363" y="4954"/>
                </a:cubicBezTo>
                <a:cubicBezTo>
                  <a:pt x="150" y="5046"/>
                  <a:pt x="0" y="5258"/>
                  <a:pt x="0" y="5505"/>
                </a:cubicBezTo>
                <a:cubicBezTo>
                  <a:pt x="0" y="5752"/>
                  <a:pt x="150" y="5964"/>
                  <a:pt x="363" y="6055"/>
                </a:cubicBezTo>
                <a:cubicBezTo>
                  <a:pt x="150" y="6147"/>
                  <a:pt x="0" y="6359"/>
                  <a:pt x="0" y="6606"/>
                </a:cubicBezTo>
                <a:cubicBezTo>
                  <a:pt x="0" y="6853"/>
                  <a:pt x="150" y="7065"/>
                  <a:pt x="363" y="7156"/>
                </a:cubicBezTo>
                <a:cubicBezTo>
                  <a:pt x="150" y="7247"/>
                  <a:pt x="0" y="7459"/>
                  <a:pt x="0" y="7706"/>
                </a:cubicBezTo>
                <a:cubicBezTo>
                  <a:pt x="0" y="7954"/>
                  <a:pt x="150" y="8165"/>
                  <a:pt x="363" y="8257"/>
                </a:cubicBezTo>
                <a:cubicBezTo>
                  <a:pt x="150" y="8348"/>
                  <a:pt x="0" y="8560"/>
                  <a:pt x="0" y="8807"/>
                </a:cubicBezTo>
                <a:lnTo>
                  <a:pt x="0" y="8810"/>
                </a:lnTo>
                <a:close/>
              </a:path>
            </a:pathLst>
          </a:custGeom>
          <a:solidFill>
            <a:srgbClr val="F5A4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CBE7C3-B0CE-45FB-82B2-A2C823E63EDB}" type="datetime1">
              <a:rPr lang="fi-FI"/>
              <a:pPr>
                <a:defRPr/>
              </a:pPr>
              <a:t>26.11.2020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44C75-B948-4718-AB2E-13FA01724AE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816390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 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10887075" y="0"/>
            <a:ext cx="1304925" cy="6858000"/>
          </a:xfrm>
          <a:custGeom>
            <a:avLst/>
            <a:gdLst>
              <a:gd name="T0" fmla="*/ 0 w 2700"/>
              <a:gd name="T1" fmla="*/ 16306 h 14300"/>
              <a:gd name="T2" fmla="*/ 212647 w 2700"/>
              <a:gd name="T3" fmla="*/ 144354 h 14300"/>
              <a:gd name="T4" fmla="*/ 212647 w 2700"/>
              <a:gd name="T5" fmla="*/ 290626 h 14300"/>
              <a:gd name="T6" fmla="*/ 0 w 2700"/>
              <a:gd name="T7" fmla="*/ 418674 h 14300"/>
              <a:gd name="T8" fmla="*/ 212647 w 2700"/>
              <a:gd name="T9" fmla="*/ 546722 h 14300"/>
              <a:gd name="T10" fmla="*/ 212647 w 2700"/>
              <a:gd name="T11" fmla="*/ 692994 h 14300"/>
              <a:gd name="T12" fmla="*/ 0 w 2700"/>
              <a:gd name="T13" fmla="*/ 820083 h 14300"/>
              <a:gd name="T14" fmla="*/ 212647 w 2700"/>
              <a:gd name="T15" fmla="*/ 948130 h 14300"/>
              <a:gd name="T16" fmla="*/ 212647 w 2700"/>
              <a:gd name="T17" fmla="*/ 1094403 h 14300"/>
              <a:gd name="T18" fmla="*/ 0 w 2700"/>
              <a:gd name="T19" fmla="*/ 1221971 h 14300"/>
              <a:gd name="T20" fmla="*/ 212647 w 2700"/>
              <a:gd name="T21" fmla="*/ 1350019 h 14300"/>
              <a:gd name="T22" fmla="*/ 212647 w 2700"/>
              <a:gd name="T23" fmla="*/ 1496291 h 14300"/>
              <a:gd name="T24" fmla="*/ 0 w 2700"/>
              <a:gd name="T25" fmla="*/ 1624339 h 14300"/>
              <a:gd name="T26" fmla="*/ 212647 w 2700"/>
              <a:gd name="T27" fmla="*/ 1752387 h 14300"/>
              <a:gd name="T28" fmla="*/ 212647 w 2700"/>
              <a:gd name="T29" fmla="*/ 1898659 h 14300"/>
              <a:gd name="T30" fmla="*/ 0 w 2700"/>
              <a:gd name="T31" fmla="*/ 2026707 h 14300"/>
              <a:gd name="T32" fmla="*/ 212647 w 2700"/>
              <a:gd name="T33" fmla="*/ 2154755 h 14300"/>
              <a:gd name="T34" fmla="*/ 212647 w 2700"/>
              <a:gd name="T35" fmla="*/ 2301027 h 14300"/>
              <a:gd name="T36" fmla="*/ 0 w 2700"/>
              <a:gd name="T37" fmla="*/ 2429554 h 14300"/>
              <a:gd name="T38" fmla="*/ 212647 w 2700"/>
              <a:gd name="T39" fmla="*/ 2557602 h 14300"/>
              <a:gd name="T40" fmla="*/ 212647 w 2700"/>
              <a:gd name="T41" fmla="*/ 2703874 h 14300"/>
              <a:gd name="T42" fmla="*/ 0 w 2700"/>
              <a:gd name="T43" fmla="*/ 2831443 h 14300"/>
              <a:gd name="T44" fmla="*/ 212647 w 2700"/>
              <a:gd name="T45" fmla="*/ 2959970 h 14300"/>
              <a:gd name="T46" fmla="*/ 212647 w 2700"/>
              <a:gd name="T47" fmla="*/ 3105763 h 14300"/>
              <a:gd name="T48" fmla="*/ 0 w 2700"/>
              <a:gd name="T49" fmla="*/ 3232852 h 14300"/>
              <a:gd name="T50" fmla="*/ 212647 w 2700"/>
              <a:gd name="T51" fmla="*/ 3360900 h 14300"/>
              <a:gd name="T52" fmla="*/ 212647 w 2700"/>
              <a:gd name="T53" fmla="*/ 3507172 h 14300"/>
              <a:gd name="T54" fmla="*/ 0 w 2700"/>
              <a:gd name="T55" fmla="*/ 3635220 h 14300"/>
              <a:gd name="T56" fmla="*/ 212647 w 2700"/>
              <a:gd name="T57" fmla="*/ 3763268 h 14300"/>
              <a:gd name="T58" fmla="*/ 212647 w 2700"/>
              <a:gd name="T59" fmla="*/ 3909540 h 14300"/>
              <a:gd name="T60" fmla="*/ 0 w 2700"/>
              <a:gd name="T61" fmla="*/ 4037588 h 14300"/>
              <a:gd name="T62" fmla="*/ 212647 w 2700"/>
              <a:gd name="T63" fmla="*/ 4165636 h 14300"/>
              <a:gd name="T64" fmla="*/ 212647 w 2700"/>
              <a:gd name="T65" fmla="*/ 4311908 h 14300"/>
              <a:gd name="T66" fmla="*/ 0 w 2700"/>
              <a:gd name="T67" fmla="*/ 4439476 h 14300"/>
              <a:gd name="T68" fmla="*/ 212647 w 2700"/>
              <a:gd name="T69" fmla="*/ 4568003 h 14300"/>
              <a:gd name="T70" fmla="*/ 262425 w 2700"/>
              <a:gd name="T71" fmla="*/ 4655287 h 14300"/>
              <a:gd name="T72" fmla="*/ 44463 w 2700"/>
              <a:gd name="T73" fmla="*/ 4785733 h 14300"/>
              <a:gd name="T74" fmla="*/ 48812 w 2700"/>
              <a:gd name="T75" fmla="*/ 4928648 h 14300"/>
              <a:gd name="T76" fmla="*/ 262425 w 2700"/>
              <a:gd name="T77" fmla="*/ 5058135 h 14300"/>
              <a:gd name="T78" fmla="*/ 46396 w 2700"/>
              <a:gd name="T79" fmla="*/ 5187621 h 14300"/>
              <a:gd name="T80" fmla="*/ 48812 w 2700"/>
              <a:gd name="T81" fmla="*/ 5331016 h 14300"/>
              <a:gd name="T82" fmla="*/ 262425 w 2700"/>
              <a:gd name="T83" fmla="*/ 5460023 h 14300"/>
              <a:gd name="T84" fmla="*/ 46396 w 2700"/>
              <a:gd name="T85" fmla="*/ 5589510 h 14300"/>
              <a:gd name="T86" fmla="*/ 48812 w 2700"/>
              <a:gd name="T87" fmla="*/ 5732425 h 14300"/>
              <a:gd name="T88" fmla="*/ 262425 w 2700"/>
              <a:gd name="T89" fmla="*/ 5861432 h 14300"/>
              <a:gd name="T90" fmla="*/ 46396 w 2700"/>
              <a:gd name="T91" fmla="*/ 5991398 h 14300"/>
              <a:gd name="T92" fmla="*/ 48812 w 2700"/>
              <a:gd name="T93" fmla="*/ 6134793 h 14300"/>
              <a:gd name="T94" fmla="*/ 262425 w 2700"/>
              <a:gd name="T95" fmla="*/ 6263800 h 14300"/>
              <a:gd name="T96" fmla="*/ 46396 w 2700"/>
              <a:gd name="T97" fmla="*/ 6393287 h 14300"/>
              <a:gd name="T98" fmla="*/ 48812 w 2700"/>
              <a:gd name="T99" fmla="*/ 6537161 h 14300"/>
              <a:gd name="T100" fmla="*/ 262425 w 2700"/>
              <a:gd name="T101" fmla="*/ 6666168 h 14300"/>
              <a:gd name="T102" fmla="*/ 46396 w 2700"/>
              <a:gd name="T103" fmla="*/ 6795655 h 14300"/>
              <a:gd name="T104" fmla="*/ 1304878 w 2700"/>
              <a:gd name="T105" fmla="*/ 6858000 h 14300"/>
              <a:gd name="T106" fmla="*/ 1450 w 2700"/>
              <a:gd name="T107" fmla="*/ 0 h 14300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2700" h="14300">
                <a:moveTo>
                  <a:pt x="3" y="0"/>
                </a:moveTo>
                <a:cubicBezTo>
                  <a:pt x="1" y="11"/>
                  <a:pt x="0" y="22"/>
                  <a:pt x="0" y="34"/>
                </a:cubicBezTo>
                <a:cubicBezTo>
                  <a:pt x="0" y="102"/>
                  <a:pt x="40" y="159"/>
                  <a:pt x="101" y="185"/>
                </a:cubicBezTo>
                <a:cubicBezTo>
                  <a:pt x="105" y="186"/>
                  <a:pt x="440" y="301"/>
                  <a:pt x="440" y="301"/>
                </a:cubicBezTo>
                <a:cubicBezTo>
                  <a:pt x="440" y="301"/>
                  <a:pt x="543" y="338"/>
                  <a:pt x="543" y="454"/>
                </a:cubicBezTo>
                <a:cubicBezTo>
                  <a:pt x="543" y="523"/>
                  <a:pt x="501" y="582"/>
                  <a:pt x="440" y="606"/>
                </a:cubicBezTo>
                <a:cubicBezTo>
                  <a:pt x="437" y="607"/>
                  <a:pt x="96" y="724"/>
                  <a:pt x="96" y="724"/>
                </a:cubicBezTo>
                <a:cubicBezTo>
                  <a:pt x="96" y="724"/>
                  <a:pt x="0" y="756"/>
                  <a:pt x="0" y="873"/>
                </a:cubicBezTo>
                <a:cubicBezTo>
                  <a:pt x="0" y="940"/>
                  <a:pt x="40" y="998"/>
                  <a:pt x="101" y="1023"/>
                </a:cubicBezTo>
                <a:cubicBezTo>
                  <a:pt x="105" y="1025"/>
                  <a:pt x="440" y="1140"/>
                  <a:pt x="440" y="1140"/>
                </a:cubicBezTo>
                <a:cubicBezTo>
                  <a:pt x="440" y="1140"/>
                  <a:pt x="543" y="1177"/>
                  <a:pt x="543" y="1292"/>
                </a:cubicBezTo>
                <a:cubicBezTo>
                  <a:pt x="543" y="1362"/>
                  <a:pt x="501" y="1421"/>
                  <a:pt x="440" y="1445"/>
                </a:cubicBezTo>
                <a:cubicBezTo>
                  <a:pt x="437" y="1446"/>
                  <a:pt x="96" y="1562"/>
                  <a:pt x="96" y="1562"/>
                </a:cubicBezTo>
                <a:cubicBezTo>
                  <a:pt x="96" y="1562"/>
                  <a:pt x="0" y="1602"/>
                  <a:pt x="0" y="1710"/>
                </a:cubicBezTo>
                <a:cubicBezTo>
                  <a:pt x="0" y="1777"/>
                  <a:pt x="40" y="1835"/>
                  <a:pt x="101" y="1860"/>
                </a:cubicBezTo>
                <a:cubicBezTo>
                  <a:pt x="105" y="1862"/>
                  <a:pt x="440" y="1977"/>
                  <a:pt x="440" y="1977"/>
                </a:cubicBezTo>
                <a:cubicBezTo>
                  <a:pt x="440" y="1977"/>
                  <a:pt x="543" y="2013"/>
                  <a:pt x="543" y="2129"/>
                </a:cubicBezTo>
                <a:cubicBezTo>
                  <a:pt x="543" y="2199"/>
                  <a:pt x="501" y="2258"/>
                  <a:pt x="440" y="2282"/>
                </a:cubicBezTo>
                <a:cubicBezTo>
                  <a:pt x="437" y="2283"/>
                  <a:pt x="96" y="2400"/>
                  <a:pt x="96" y="2400"/>
                </a:cubicBezTo>
                <a:cubicBezTo>
                  <a:pt x="96" y="2400"/>
                  <a:pt x="0" y="2431"/>
                  <a:pt x="0" y="2548"/>
                </a:cubicBezTo>
                <a:cubicBezTo>
                  <a:pt x="0" y="2616"/>
                  <a:pt x="40" y="2674"/>
                  <a:pt x="101" y="2699"/>
                </a:cubicBezTo>
                <a:cubicBezTo>
                  <a:pt x="105" y="2700"/>
                  <a:pt x="440" y="2815"/>
                  <a:pt x="440" y="2815"/>
                </a:cubicBezTo>
                <a:cubicBezTo>
                  <a:pt x="440" y="2815"/>
                  <a:pt x="543" y="2852"/>
                  <a:pt x="543" y="2968"/>
                </a:cubicBezTo>
                <a:cubicBezTo>
                  <a:pt x="543" y="3037"/>
                  <a:pt x="501" y="3096"/>
                  <a:pt x="440" y="3120"/>
                </a:cubicBezTo>
                <a:cubicBezTo>
                  <a:pt x="437" y="3121"/>
                  <a:pt x="96" y="3239"/>
                  <a:pt x="96" y="3239"/>
                </a:cubicBezTo>
                <a:cubicBezTo>
                  <a:pt x="96" y="3239"/>
                  <a:pt x="0" y="3278"/>
                  <a:pt x="0" y="3387"/>
                </a:cubicBezTo>
                <a:cubicBezTo>
                  <a:pt x="0" y="3455"/>
                  <a:pt x="40" y="3513"/>
                  <a:pt x="101" y="3538"/>
                </a:cubicBezTo>
                <a:cubicBezTo>
                  <a:pt x="105" y="3539"/>
                  <a:pt x="440" y="3654"/>
                  <a:pt x="440" y="3654"/>
                </a:cubicBezTo>
                <a:cubicBezTo>
                  <a:pt x="440" y="3654"/>
                  <a:pt x="543" y="3691"/>
                  <a:pt x="543" y="3807"/>
                </a:cubicBezTo>
                <a:cubicBezTo>
                  <a:pt x="543" y="3876"/>
                  <a:pt x="501" y="3935"/>
                  <a:pt x="440" y="3959"/>
                </a:cubicBezTo>
                <a:cubicBezTo>
                  <a:pt x="437" y="3960"/>
                  <a:pt x="96" y="4077"/>
                  <a:pt x="96" y="4077"/>
                </a:cubicBezTo>
                <a:cubicBezTo>
                  <a:pt x="96" y="4077"/>
                  <a:pt x="0" y="4109"/>
                  <a:pt x="0" y="4226"/>
                </a:cubicBezTo>
                <a:cubicBezTo>
                  <a:pt x="0" y="4293"/>
                  <a:pt x="40" y="4351"/>
                  <a:pt x="101" y="4377"/>
                </a:cubicBezTo>
                <a:cubicBezTo>
                  <a:pt x="105" y="4378"/>
                  <a:pt x="440" y="4493"/>
                  <a:pt x="440" y="4493"/>
                </a:cubicBezTo>
                <a:cubicBezTo>
                  <a:pt x="440" y="4493"/>
                  <a:pt x="543" y="4530"/>
                  <a:pt x="543" y="4646"/>
                </a:cubicBezTo>
                <a:cubicBezTo>
                  <a:pt x="543" y="4715"/>
                  <a:pt x="501" y="4774"/>
                  <a:pt x="440" y="4798"/>
                </a:cubicBezTo>
                <a:cubicBezTo>
                  <a:pt x="437" y="4799"/>
                  <a:pt x="92" y="4918"/>
                  <a:pt x="92" y="4918"/>
                </a:cubicBezTo>
                <a:cubicBezTo>
                  <a:pt x="92" y="4918"/>
                  <a:pt x="0" y="4949"/>
                  <a:pt x="0" y="5066"/>
                </a:cubicBezTo>
                <a:cubicBezTo>
                  <a:pt x="0" y="5133"/>
                  <a:pt x="40" y="5191"/>
                  <a:pt x="101" y="5216"/>
                </a:cubicBezTo>
                <a:cubicBezTo>
                  <a:pt x="105" y="5218"/>
                  <a:pt x="440" y="5333"/>
                  <a:pt x="440" y="5333"/>
                </a:cubicBezTo>
                <a:cubicBezTo>
                  <a:pt x="440" y="5333"/>
                  <a:pt x="543" y="5370"/>
                  <a:pt x="543" y="5485"/>
                </a:cubicBezTo>
                <a:cubicBezTo>
                  <a:pt x="543" y="5555"/>
                  <a:pt x="501" y="5614"/>
                  <a:pt x="440" y="5638"/>
                </a:cubicBezTo>
                <a:cubicBezTo>
                  <a:pt x="437" y="5639"/>
                  <a:pt x="96" y="5756"/>
                  <a:pt x="96" y="5756"/>
                </a:cubicBezTo>
                <a:cubicBezTo>
                  <a:pt x="96" y="5756"/>
                  <a:pt x="0" y="5787"/>
                  <a:pt x="0" y="5904"/>
                </a:cubicBezTo>
                <a:cubicBezTo>
                  <a:pt x="0" y="5972"/>
                  <a:pt x="40" y="6030"/>
                  <a:pt x="101" y="6055"/>
                </a:cubicBezTo>
                <a:cubicBezTo>
                  <a:pt x="105" y="6056"/>
                  <a:pt x="440" y="6172"/>
                  <a:pt x="440" y="6172"/>
                </a:cubicBezTo>
                <a:cubicBezTo>
                  <a:pt x="440" y="6172"/>
                  <a:pt x="543" y="6208"/>
                  <a:pt x="543" y="6324"/>
                </a:cubicBezTo>
                <a:cubicBezTo>
                  <a:pt x="543" y="6393"/>
                  <a:pt x="501" y="6453"/>
                  <a:pt x="440" y="6476"/>
                </a:cubicBezTo>
                <a:cubicBezTo>
                  <a:pt x="437" y="6477"/>
                  <a:pt x="96" y="6594"/>
                  <a:pt x="96" y="6594"/>
                </a:cubicBezTo>
                <a:cubicBezTo>
                  <a:pt x="96" y="6594"/>
                  <a:pt x="0" y="6634"/>
                  <a:pt x="0" y="6741"/>
                </a:cubicBezTo>
                <a:cubicBezTo>
                  <a:pt x="0" y="6809"/>
                  <a:pt x="40" y="6867"/>
                  <a:pt x="101" y="6892"/>
                </a:cubicBezTo>
                <a:cubicBezTo>
                  <a:pt x="105" y="6893"/>
                  <a:pt x="440" y="7008"/>
                  <a:pt x="440" y="7008"/>
                </a:cubicBezTo>
                <a:cubicBezTo>
                  <a:pt x="440" y="7008"/>
                  <a:pt x="543" y="7045"/>
                  <a:pt x="543" y="7161"/>
                </a:cubicBezTo>
                <a:cubicBezTo>
                  <a:pt x="543" y="7230"/>
                  <a:pt x="501" y="7289"/>
                  <a:pt x="440" y="7313"/>
                </a:cubicBezTo>
                <a:cubicBezTo>
                  <a:pt x="437" y="7314"/>
                  <a:pt x="96" y="7431"/>
                  <a:pt x="96" y="7431"/>
                </a:cubicBezTo>
                <a:cubicBezTo>
                  <a:pt x="96" y="7431"/>
                  <a:pt x="0" y="7463"/>
                  <a:pt x="0" y="7580"/>
                </a:cubicBezTo>
                <a:cubicBezTo>
                  <a:pt x="0" y="7647"/>
                  <a:pt x="40" y="7705"/>
                  <a:pt x="101" y="7731"/>
                </a:cubicBezTo>
                <a:cubicBezTo>
                  <a:pt x="105" y="7732"/>
                  <a:pt x="440" y="7847"/>
                  <a:pt x="440" y="7847"/>
                </a:cubicBezTo>
                <a:cubicBezTo>
                  <a:pt x="440" y="7847"/>
                  <a:pt x="543" y="7884"/>
                  <a:pt x="543" y="8000"/>
                </a:cubicBezTo>
                <a:cubicBezTo>
                  <a:pt x="543" y="8069"/>
                  <a:pt x="501" y="8128"/>
                  <a:pt x="440" y="8152"/>
                </a:cubicBezTo>
                <a:cubicBezTo>
                  <a:pt x="437" y="8153"/>
                  <a:pt x="96" y="8270"/>
                  <a:pt x="96" y="8270"/>
                </a:cubicBezTo>
                <a:cubicBezTo>
                  <a:pt x="96" y="8270"/>
                  <a:pt x="0" y="8310"/>
                  <a:pt x="0" y="8419"/>
                </a:cubicBezTo>
                <a:cubicBezTo>
                  <a:pt x="0" y="8486"/>
                  <a:pt x="40" y="8544"/>
                  <a:pt x="101" y="8569"/>
                </a:cubicBezTo>
                <a:cubicBezTo>
                  <a:pt x="105" y="8571"/>
                  <a:pt x="440" y="8686"/>
                  <a:pt x="440" y="8686"/>
                </a:cubicBezTo>
                <a:cubicBezTo>
                  <a:pt x="440" y="8686"/>
                  <a:pt x="543" y="8723"/>
                  <a:pt x="543" y="8839"/>
                </a:cubicBezTo>
                <a:cubicBezTo>
                  <a:pt x="543" y="8908"/>
                  <a:pt x="501" y="8967"/>
                  <a:pt x="440" y="8991"/>
                </a:cubicBezTo>
                <a:cubicBezTo>
                  <a:pt x="437" y="8992"/>
                  <a:pt x="96" y="9109"/>
                  <a:pt x="96" y="9109"/>
                </a:cubicBezTo>
                <a:cubicBezTo>
                  <a:pt x="96" y="9109"/>
                  <a:pt x="0" y="9141"/>
                  <a:pt x="0" y="9257"/>
                </a:cubicBezTo>
                <a:cubicBezTo>
                  <a:pt x="0" y="9325"/>
                  <a:pt x="40" y="9383"/>
                  <a:pt x="101" y="9408"/>
                </a:cubicBezTo>
                <a:cubicBezTo>
                  <a:pt x="105" y="9409"/>
                  <a:pt x="440" y="9525"/>
                  <a:pt x="440" y="9525"/>
                </a:cubicBezTo>
                <a:cubicBezTo>
                  <a:pt x="440" y="9525"/>
                  <a:pt x="543" y="9561"/>
                  <a:pt x="543" y="9677"/>
                </a:cubicBezTo>
                <a:lnTo>
                  <a:pt x="543" y="9707"/>
                </a:lnTo>
                <a:cubicBezTo>
                  <a:pt x="543" y="9776"/>
                  <a:pt x="501" y="9835"/>
                  <a:pt x="440" y="9859"/>
                </a:cubicBezTo>
                <a:cubicBezTo>
                  <a:pt x="437" y="9860"/>
                  <a:pt x="92" y="9979"/>
                  <a:pt x="92" y="9979"/>
                </a:cubicBezTo>
                <a:cubicBezTo>
                  <a:pt x="92" y="9979"/>
                  <a:pt x="0" y="10010"/>
                  <a:pt x="0" y="10127"/>
                </a:cubicBezTo>
                <a:cubicBezTo>
                  <a:pt x="0" y="10194"/>
                  <a:pt x="40" y="10252"/>
                  <a:pt x="101" y="10277"/>
                </a:cubicBezTo>
                <a:cubicBezTo>
                  <a:pt x="105" y="10279"/>
                  <a:pt x="440" y="10394"/>
                  <a:pt x="440" y="10394"/>
                </a:cubicBezTo>
                <a:cubicBezTo>
                  <a:pt x="440" y="10394"/>
                  <a:pt x="543" y="10431"/>
                  <a:pt x="543" y="10547"/>
                </a:cubicBezTo>
                <a:cubicBezTo>
                  <a:pt x="543" y="10616"/>
                  <a:pt x="501" y="10675"/>
                  <a:pt x="440" y="10699"/>
                </a:cubicBezTo>
                <a:cubicBezTo>
                  <a:pt x="437" y="10700"/>
                  <a:pt x="96" y="10817"/>
                  <a:pt x="96" y="10817"/>
                </a:cubicBezTo>
                <a:cubicBezTo>
                  <a:pt x="96" y="10817"/>
                  <a:pt x="0" y="10849"/>
                  <a:pt x="0" y="10965"/>
                </a:cubicBezTo>
                <a:cubicBezTo>
                  <a:pt x="0" y="11033"/>
                  <a:pt x="40" y="11091"/>
                  <a:pt x="101" y="11116"/>
                </a:cubicBezTo>
                <a:cubicBezTo>
                  <a:pt x="105" y="11117"/>
                  <a:pt x="440" y="11233"/>
                  <a:pt x="440" y="11233"/>
                </a:cubicBezTo>
                <a:cubicBezTo>
                  <a:pt x="440" y="11233"/>
                  <a:pt x="543" y="11269"/>
                  <a:pt x="543" y="11385"/>
                </a:cubicBezTo>
                <a:cubicBezTo>
                  <a:pt x="543" y="11455"/>
                  <a:pt x="501" y="11514"/>
                  <a:pt x="440" y="11538"/>
                </a:cubicBezTo>
                <a:cubicBezTo>
                  <a:pt x="437" y="11539"/>
                  <a:pt x="96" y="11655"/>
                  <a:pt x="96" y="11655"/>
                </a:cubicBezTo>
                <a:cubicBezTo>
                  <a:pt x="96" y="11655"/>
                  <a:pt x="0" y="11695"/>
                  <a:pt x="0" y="11802"/>
                </a:cubicBezTo>
                <a:cubicBezTo>
                  <a:pt x="0" y="11870"/>
                  <a:pt x="40" y="11928"/>
                  <a:pt x="101" y="11953"/>
                </a:cubicBezTo>
                <a:cubicBezTo>
                  <a:pt x="105" y="11954"/>
                  <a:pt x="440" y="12070"/>
                  <a:pt x="440" y="12070"/>
                </a:cubicBezTo>
                <a:cubicBezTo>
                  <a:pt x="440" y="12070"/>
                  <a:pt x="543" y="12106"/>
                  <a:pt x="543" y="12222"/>
                </a:cubicBezTo>
                <a:cubicBezTo>
                  <a:pt x="543" y="12291"/>
                  <a:pt x="501" y="12351"/>
                  <a:pt x="440" y="12374"/>
                </a:cubicBezTo>
                <a:cubicBezTo>
                  <a:pt x="437" y="12376"/>
                  <a:pt x="96" y="12493"/>
                  <a:pt x="96" y="12493"/>
                </a:cubicBezTo>
                <a:cubicBezTo>
                  <a:pt x="96" y="12493"/>
                  <a:pt x="0" y="12524"/>
                  <a:pt x="0" y="12641"/>
                </a:cubicBezTo>
                <a:cubicBezTo>
                  <a:pt x="0" y="12709"/>
                  <a:pt x="40" y="12767"/>
                  <a:pt x="101" y="12792"/>
                </a:cubicBezTo>
                <a:cubicBezTo>
                  <a:pt x="105" y="12793"/>
                  <a:pt x="440" y="12908"/>
                  <a:pt x="440" y="12908"/>
                </a:cubicBezTo>
                <a:cubicBezTo>
                  <a:pt x="440" y="12908"/>
                  <a:pt x="543" y="12945"/>
                  <a:pt x="543" y="13061"/>
                </a:cubicBezTo>
                <a:cubicBezTo>
                  <a:pt x="543" y="13130"/>
                  <a:pt x="501" y="13189"/>
                  <a:pt x="440" y="13213"/>
                </a:cubicBezTo>
                <a:cubicBezTo>
                  <a:pt x="437" y="13214"/>
                  <a:pt x="96" y="13331"/>
                  <a:pt x="96" y="13331"/>
                </a:cubicBezTo>
                <a:cubicBezTo>
                  <a:pt x="96" y="13331"/>
                  <a:pt x="0" y="13371"/>
                  <a:pt x="0" y="13480"/>
                </a:cubicBezTo>
                <a:cubicBezTo>
                  <a:pt x="0" y="13548"/>
                  <a:pt x="40" y="13605"/>
                  <a:pt x="101" y="13631"/>
                </a:cubicBezTo>
                <a:cubicBezTo>
                  <a:pt x="105" y="13632"/>
                  <a:pt x="440" y="13747"/>
                  <a:pt x="440" y="13747"/>
                </a:cubicBezTo>
                <a:cubicBezTo>
                  <a:pt x="440" y="13747"/>
                  <a:pt x="543" y="13784"/>
                  <a:pt x="543" y="13900"/>
                </a:cubicBezTo>
                <a:cubicBezTo>
                  <a:pt x="543" y="13969"/>
                  <a:pt x="501" y="14028"/>
                  <a:pt x="440" y="14052"/>
                </a:cubicBezTo>
                <a:cubicBezTo>
                  <a:pt x="437" y="14053"/>
                  <a:pt x="96" y="14170"/>
                  <a:pt x="96" y="14170"/>
                </a:cubicBezTo>
                <a:cubicBezTo>
                  <a:pt x="96" y="14170"/>
                  <a:pt x="10" y="14198"/>
                  <a:pt x="1" y="14300"/>
                </a:cubicBezTo>
                <a:lnTo>
                  <a:pt x="2700" y="14300"/>
                </a:lnTo>
                <a:lnTo>
                  <a:pt x="2700" y="0"/>
                </a:lnTo>
                <a:lnTo>
                  <a:pt x="3" y="0"/>
                </a:lnTo>
                <a:close/>
              </a:path>
            </a:pathLst>
          </a:custGeom>
          <a:solidFill>
            <a:srgbClr val="9FC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BF52A5-7DD3-42CE-9848-DACDD94E1AA8}" type="datetime1">
              <a:rPr lang="fi-FI"/>
              <a:pPr>
                <a:defRPr/>
              </a:pPr>
              <a:t>26.11.2020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017C0B-DE9C-4AC2-B54E-E80C9DED7B74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964373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10902950" y="0"/>
            <a:ext cx="1290638" cy="6858000"/>
          </a:xfrm>
          <a:custGeom>
            <a:avLst/>
            <a:gdLst>
              <a:gd name="T0" fmla="*/ 175739 w 2658"/>
              <a:gd name="T1" fmla="*/ 0 h 14271"/>
              <a:gd name="T2" fmla="*/ 0 w 2658"/>
              <a:gd name="T3" fmla="*/ 263825 h 14271"/>
              <a:gd name="T4" fmla="*/ 175739 w 2658"/>
              <a:gd name="T5" fmla="*/ 527649 h 14271"/>
              <a:gd name="T6" fmla="*/ 0 w 2658"/>
              <a:gd name="T7" fmla="*/ 791474 h 14271"/>
              <a:gd name="T8" fmla="*/ 175739 w 2658"/>
              <a:gd name="T9" fmla="*/ 1055299 h 14271"/>
              <a:gd name="T10" fmla="*/ 0 w 2658"/>
              <a:gd name="T11" fmla="*/ 1319123 h 14271"/>
              <a:gd name="T12" fmla="*/ 175739 w 2658"/>
              <a:gd name="T13" fmla="*/ 1582468 h 14271"/>
              <a:gd name="T14" fmla="*/ 0 w 2658"/>
              <a:gd name="T15" fmla="*/ 1846292 h 14271"/>
              <a:gd name="T16" fmla="*/ 175739 w 2658"/>
              <a:gd name="T17" fmla="*/ 2110117 h 14271"/>
              <a:gd name="T18" fmla="*/ 0 w 2658"/>
              <a:gd name="T19" fmla="*/ 2373942 h 14271"/>
              <a:gd name="T20" fmla="*/ 175739 w 2658"/>
              <a:gd name="T21" fmla="*/ 2637766 h 14271"/>
              <a:gd name="T22" fmla="*/ 0 w 2658"/>
              <a:gd name="T23" fmla="*/ 2901591 h 14271"/>
              <a:gd name="T24" fmla="*/ 175739 w 2658"/>
              <a:gd name="T25" fmla="*/ 3165416 h 14271"/>
              <a:gd name="T26" fmla="*/ 0 w 2658"/>
              <a:gd name="T27" fmla="*/ 3429240 h 14271"/>
              <a:gd name="T28" fmla="*/ 175739 w 2658"/>
              <a:gd name="T29" fmla="*/ 3693065 h 14271"/>
              <a:gd name="T30" fmla="*/ 0 w 2658"/>
              <a:gd name="T31" fmla="*/ 3956890 h 14271"/>
              <a:gd name="T32" fmla="*/ 175739 w 2658"/>
              <a:gd name="T33" fmla="*/ 4220234 h 14271"/>
              <a:gd name="T34" fmla="*/ 0 w 2658"/>
              <a:gd name="T35" fmla="*/ 4484058 h 14271"/>
              <a:gd name="T36" fmla="*/ 175739 w 2658"/>
              <a:gd name="T37" fmla="*/ 4747883 h 14271"/>
              <a:gd name="T38" fmla="*/ 0 w 2658"/>
              <a:gd name="T39" fmla="*/ 5011708 h 14271"/>
              <a:gd name="T40" fmla="*/ 175739 w 2658"/>
              <a:gd name="T41" fmla="*/ 5275532 h 14271"/>
              <a:gd name="T42" fmla="*/ 0 w 2658"/>
              <a:gd name="T43" fmla="*/ 5539357 h 14271"/>
              <a:gd name="T44" fmla="*/ 175739 w 2658"/>
              <a:gd name="T45" fmla="*/ 5803182 h 14271"/>
              <a:gd name="T46" fmla="*/ 0 w 2658"/>
              <a:gd name="T47" fmla="*/ 6067007 h 14271"/>
              <a:gd name="T48" fmla="*/ 175739 w 2658"/>
              <a:gd name="T49" fmla="*/ 6330831 h 14271"/>
              <a:gd name="T50" fmla="*/ 0 w 2658"/>
              <a:gd name="T51" fmla="*/ 6594175 h 14271"/>
              <a:gd name="T52" fmla="*/ 175739 w 2658"/>
              <a:gd name="T53" fmla="*/ 6858000 h 14271"/>
              <a:gd name="T54" fmla="*/ 1290370 w 2658"/>
              <a:gd name="T55" fmla="*/ 6858000 h 14271"/>
              <a:gd name="T56" fmla="*/ 1290370 w 2658"/>
              <a:gd name="T57" fmla="*/ 481 h 14271"/>
              <a:gd name="T58" fmla="*/ 175739 w 2658"/>
              <a:gd name="T59" fmla="*/ 0 h 14271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2658" h="14271">
                <a:moveTo>
                  <a:pt x="362" y="0"/>
                </a:moveTo>
                <a:cubicBezTo>
                  <a:pt x="362" y="246"/>
                  <a:pt x="213" y="458"/>
                  <a:pt x="0" y="549"/>
                </a:cubicBezTo>
                <a:cubicBezTo>
                  <a:pt x="213" y="640"/>
                  <a:pt x="362" y="852"/>
                  <a:pt x="362" y="1098"/>
                </a:cubicBezTo>
                <a:cubicBezTo>
                  <a:pt x="362" y="1344"/>
                  <a:pt x="213" y="1556"/>
                  <a:pt x="0" y="1647"/>
                </a:cubicBezTo>
                <a:cubicBezTo>
                  <a:pt x="213" y="1738"/>
                  <a:pt x="362" y="1949"/>
                  <a:pt x="362" y="2196"/>
                </a:cubicBezTo>
                <a:cubicBezTo>
                  <a:pt x="362" y="2442"/>
                  <a:pt x="213" y="2653"/>
                  <a:pt x="0" y="2745"/>
                </a:cubicBezTo>
                <a:cubicBezTo>
                  <a:pt x="213" y="2836"/>
                  <a:pt x="362" y="3047"/>
                  <a:pt x="362" y="3293"/>
                </a:cubicBezTo>
                <a:cubicBezTo>
                  <a:pt x="362" y="3540"/>
                  <a:pt x="213" y="3751"/>
                  <a:pt x="0" y="3842"/>
                </a:cubicBezTo>
                <a:cubicBezTo>
                  <a:pt x="213" y="3934"/>
                  <a:pt x="362" y="4145"/>
                  <a:pt x="362" y="4391"/>
                </a:cubicBezTo>
                <a:cubicBezTo>
                  <a:pt x="362" y="4638"/>
                  <a:pt x="213" y="4849"/>
                  <a:pt x="0" y="4940"/>
                </a:cubicBezTo>
                <a:cubicBezTo>
                  <a:pt x="213" y="5031"/>
                  <a:pt x="362" y="5243"/>
                  <a:pt x="362" y="5489"/>
                </a:cubicBezTo>
                <a:cubicBezTo>
                  <a:pt x="362" y="5735"/>
                  <a:pt x="213" y="5947"/>
                  <a:pt x="0" y="6038"/>
                </a:cubicBezTo>
                <a:cubicBezTo>
                  <a:pt x="213" y="6129"/>
                  <a:pt x="362" y="6341"/>
                  <a:pt x="362" y="6587"/>
                </a:cubicBezTo>
                <a:cubicBezTo>
                  <a:pt x="362" y="6833"/>
                  <a:pt x="213" y="7045"/>
                  <a:pt x="0" y="7136"/>
                </a:cubicBezTo>
                <a:cubicBezTo>
                  <a:pt x="213" y="7227"/>
                  <a:pt x="362" y="7438"/>
                  <a:pt x="362" y="7685"/>
                </a:cubicBezTo>
                <a:cubicBezTo>
                  <a:pt x="362" y="7931"/>
                  <a:pt x="213" y="8142"/>
                  <a:pt x="0" y="8234"/>
                </a:cubicBezTo>
                <a:cubicBezTo>
                  <a:pt x="213" y="8325"/>
                  <a:pt x="362" y="8536"/>
                  <a:pt x="362" y="8782"/>
                </a:cubicBezTo>
                <a:cubicBezTo>
                  <a:pt x="362" y="9029"/>
                  <a:pt x="213" y="9240"/>
                  <a:pt x="0" y="9331"/>
                </a:cubicBezTo>
                <a:cubicBezTo>
                  <a:pt x="213" y="9423"/>
                  <a:pt x="362" y="9634"/>
                  <a:pt x="362" y="9880"/>
                </a:cubicBezTo>
                <a:cubicBezTo>
                  <a:pt x="362" y="10127"/>
                  <a:pt x="213" y="10338"/>
                  <a:pt x="0" y="10429"/>
                </a:cubicBezTo>
                <a:cubicBezTo>
                  <a:pt x="213" y="10520"/>
                  <a:pt x="362" y="10732"/>
                  <a:pt x="362" y="10978"/>
                </a:cubicBezTo>
                <a:cubicBezTo>
                  <a:pt x="362" y="11224"/>
                  <a:pt x="213" y="11436"/>
                  <a:pt x="0" y="11527"/>
                </a:cubicBezTo>
                <a:cubicBezTo>
                  <a:pt x="213" y="11618"/>
                  <a:pt x="362" y="11829"/>
                  <a:pt x="362" y="12076"/>
                </a:cubicBezTo>
                <a:cubicBezTo>
                  <a:pt x="362" y="12322"/>
                  <a:pt x="213" y="12533"/>
                  <a:pt x="0" y="12625"/>
                </a:cubicBezTo>
                <a:cubicBezTo>
                  <a:pt x="213" y="12716"/>
                  <a:pt x="362" y="12927"/>
                  <a:pt x="362" y="13174"/>
                </a:cubicBezTo>
                <a:cubicBezTo>
                  <a:pt x="362" y="13420"/>
                  <a:pt x="213" y="13631"/>
                  <a:pt x="0" y="13722"/>
                </a:cubicBezTo>
                <a:cubicBezTo>
                  <a:pt x="213" y="13814"/>
                  <a:pt x="362" y="14025"/>
                  <a:pt x="362" y="14271"/>
                </a:cubicBezTo>
                <a:lnTo>
                  <a:pt x="2658" y="14271"/>
                </a:lnTo>
                <a:lnTo>
                  <a:pt x="2658" y="1"/>
                </a:lnTo>
                <a:lnTo>
                  <a:pt x="362" y="0"/>
                </a:lnTo>
                <a:close/>
              </a:path>
            </a:pathLst>
          </a:custGeom>
          <a:solidFill>
            <a:srgbClr val="FFD4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4968B7-36C6-4615-A572-EE07AA264383}" type="datetime1">
              <a:rPr lang="fi-FI"/>
              <a:pPr>
                <a:defRPr/>
              </a:pPr>
              <a:t>26.11.2020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E75ADE-FF0D-4AE5-90D1-481D715BADF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64202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5364000" cy="498240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195200"/>
            <a:ext cx="5364000" cy="498240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6FEC4-BF3D-464A-8A26-3D861B1B2AEE}" type="datetime1">
              <a:rPr lang="fi-FI"/>
              <a:pPr>
                <a:defRPr/>
              </a:pPr>
              <a:t>26.11.2020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A2A89-7DD5-41AC-9A43-96CEA010C929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988578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935804"/>
            <a:ext cx="5364000" cy="4241795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935804"/>
            <a:ext cx="5364000" cy="4241795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/>
          </p:nvPr>
        </p:nvSpPr>
        <p:spPr>
          <a:xfrm>
            <a:off x="4572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1" name="Tekstin paikkamerkki 9"/>
          <p:cNvSpPr>
            <a:spLocks noGrp="1"/>
          </p:cNvSpPr>
          <p:nvPr>
            <p:ph type="body" sz="quarter" idx="14"/>
          </p:nvPr>
        </p:nvSpPr>
        <p:spPr>
          <a:xfrm>
            <a:off x="61740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E9315C-70A2-49CB-912B-2EFF7A2041E0}" type="datetime1">
              <a:rPr lang="fi-FI"/>
              <a:pPr>
                <a:defRPr/>
              </a:pPr>
              <a:t>26.11.2020</a:t>
            </a:fld>
            <a:endParaRPr lang="fi-FI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54DA1E-CC65-4D4A-8AD3-33B6FE2ED2C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309430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8562"/>
            <a:ext cx="6371618" cy="787615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6371618" cy="498240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10" name="Kuvan paikkamerkki 9"/>
          <p:cNvSpPr>
            <a:spLocks noGrp="1"/>
          </p:cNvSpPr>
          <p:nvPr>
            <p:ph type="pic" sz="quarter" idx="13"/>
          </p:nvPr>
        </p:nvSpPr>
        <p:spPr>
          <a:xfrm>
            <a:off x="7131050" y="0"/>
            <a:ext cx="506095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 algn="r"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351A5B-0A5A-4F41-8E7A-437D621197D3}" type="datetime1">
              <a:rPr lang="fi-FI"/>
              <a:pPr>
                <a:defRPr/>
              </a:pPr>
              <a:t>26.11.2020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16811A-B41B-4B02-A7C2-918597E845AB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291925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so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BCBCA4-27B5-41D9-9A12-540F15919028}" type="datetime1">
              <a:rPr lang="fi-FI"/>
              <a:pPr>
                <a:defRPr/>
              </a:pPr>
              <a:t>26.11.2020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B63D36-9475-4DF2-AEE1-BA2915921F0C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90127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lme kuvaa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54000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4258733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8271933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6" name="Päivämäärän paikkamerkki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417970-1A0F-4034-81DA-400291B49248}" type="datetime1">
              <a:rPr lang="fi-FI"/>
              <a:pPr>
                <a:defRPr/>
              </a:pPr>
              <a:t>26.11.2020</a:t>
            </a:fld>
            <a:endParaRPr lang="fi-FI"/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634FC9-4BA4-471C-A025-62828D7E80B6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45958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tsikkodia nega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925FE7F-639B-4F41-B411-9A10F7DF6F82}" type="datetime1">
              <a:rPr lang="fi-FI"/>
              <a:pPr>
                <a:defRPr/>
              </a:pPr>
              <a:t>26.11.2020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3BA1A6B-480F-4EC3-B195-0111055878D7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281029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lme kuvaa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6538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132324" y="0"/>
            <a:ext cx="4059676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4046537" y="0"/>
            <a:ext cx="4085785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6" name="Päivämäärän paikkamerkki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BCC60-B823-41DF-9DB0-D0400F43B348}" type="datetime1">
              <a:rPr lang="fi-FI"/>
              <a:pPr>
                <a:defRPr/>
              </a:pPr>
              <a:t>26.11.2020</a:t>
            </a:fld>
            <a:endParaRPr lang="fi-FI"/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0" name="Dian numeron paikkamerkki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37C43-36BE-42D4-99BF-9CAD33AED933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020165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usi kuv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6538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132324" y="0"/>
            <a:ext cx="4059676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4046537" y="0"/>
            <a:ext cx="4085785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0" y="2714017"/>
            <a:ext cx="4046538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13" name="Picture Placeholder 7"/>
          <p:cNvSpPr>
            <a:spLocks noGrp="1"/>
          </p:cNvSpPr>
          <p:nvPr>
            <p:ph type="pic" sz="quarter" idx="17"/>
          </p:nvPr>
        </p:nvSpPr>
        <p:spPr>
          <a:xfrm>
            <a:off x="8132324" y="2714017"/>
            <a:ext cx="4059676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14" name="Picture Placeholder 10"/>
          <p:cNvSpPr>
            <a:spLocks noGrp="1"/>
          </p:cNvSpPr>
          <p:nvPr>
            <p:ph type="pic" sz="quarter" idx="18"/>
          </p:nvPr>
        </p:nvSpPr>
        <p:spPr>
          <a:xfrm>
            <a:off x="4046537" y="2714017"/>
            <a:ext cx="4085785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0" name="Päivämäärän paikkamerkki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840A33-4F74-46C5-BA84-323431FCF468}" type="datetime1">
              <a:rPr lang="fi-FI"/>
              <a:pPr>
                <a:defRPr/>
              </a:pPr>
              <a:t>26.11.2020</a:t>
            </a:fld>
            <a:endParaRPr lang="fi-FI"/>
          </a:p>
        </p:txBody>
      </p:sp>
      <p:sp>
        <p:nvSpPr>
          <p:cNvPr id="15" name="Alatunnisteen paikkamerkki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6" name="Dian numeron paikkamerkki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46714-1DC3-4B48-B907-0C5C7B57AB8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861482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aaltokuviolla"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5"/>
          <p:cNvSpPr>
            <a:spLocks/>
          </p:cNvSpPr>
          <p:nvPr/>
        </p:nvSpPr>
        <p:spPr bwMode="auto">
          <a:xfrm>
            <a:off x="0" y="5199063"/>
            <a:ext cx="12193588" cy="1646237"/>
          </a:xfrm>
          <a:custGeom>
            <a:avLst/>
            <a:gdLst>
              <a:gd name="T0" fmla="*/ 12193200 w 25400"/>
              <a:gd name="T1" fmla="*/ 87335 h 3411"/>
              <a:gd name="T2" fmla="*/ 11746276 w 25400"/>
              <a:gd name="T3" fmla="*/ 217131 h 3411"/>
              <a:gd name="T4" fmla="*/ 11704992 w 25400"/>
              <a:gd name="T5" fmla="*/ 217131 h 3411"/>
              <a:gd name="T6" fmla="*/ 10892272 w 25400"/>
              <a:gd name="T7" fmla="*/ 0 h 3411"/>
              <a:gd name="T8" fmla="*/ 10079552 w 25400"/>
              <a:gd name="T9" fmla="*/ 217131 h 3411"/>
              <a:gd name="T10" fmla="*/ 9266832 w 25400"/>
              <a:gd name="T11" fmla="*/ 0 h 3411"/>
              <a:gd name="T12" fmla="*/ 8454112 w 25400"/>
              <a:gd name="T13" fmla="*/ 217131 h 3411"/>
              <a:gd name="T14" fmla="*/ 7641872 w 25400"/>
              <a:gd name="T15" fmla="*/ 0 h 3411"/>
              <a:gd name="T16" fmla="*/ 6829152 w 25400"/>
              <a:gd name="T17" fmla="*/ 217131 h 3411"/>
              <a:gd name="T18" fmla="*/ 6016432 w 25400"/>
              <a:gd name="T19" fmla="*/ 0 h 3411"/>
              <a:gd name="T20" fmla="*/ 5203712 w 25400"/>
              <a:gd name="T21" fmla="*/ 217131 h 3411"/>
              <a:gd name="T22" fmla="*/ 4390992 w 25400"/>
              <a:gd name="T23" fmla="*/ 0 h 3411"/>
              <a:gd name="T24" fmla="*/ 3578272 w 25400"/>
              <a:gd name="T25" fmla="*/ 217131 h 3411"/>
              <a:gd name="T26" fmla="*/ 2765552 w 25400"/>
              <a:gd name="T27" fmla="*/ 0 h 3411"/>
              <a:gd name="T28" fmla="*/ 1952832 w 25400"/>
              <a:gd name="T29" fmla="*/ 217131 h 3411"/>
              <a:gd name="T30" fmla="*/ 1140592 w 25400"/>
              <a:gd name="T31" fmla="*/ 0 h 3411"/>
              <a:gd name="T32" fmla="*/ 327872 w 25400"/>
              <a:gd name="T33" fmla="*/ 217131 h 3411"/>
              <a:gd name="T34" fmla="*/ 0 w 25400"/>
              <a:gd name="T35" fmla="*/ 148614 h 3411"/>
              <a:gd name="T36" fmla="*/ 0 w 25400"/>
              <a:gd name="T37" fmla="*/ 1645854 h 3411"/>
              <a:gd name="T38" fmla="*/ 12193200 w 25400"/>
              <a:gd name="T39" fmla="*/ 1645854 h 3411"/>
              <a:gd name="T40" fmla="*/ 12193200 w 25400"/>
              <a:gd name="T41" fmla="*/ 87335 h 3411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25400" h="3411">
                <a:moveTo>
                  <a:pt x="25400" y="181"/>
                </a:moveTo>
                <a:cubicBezTo>
                  <a:pt x="25156" y="306"/>
                  <a:pt x="24948" y="450"/>
                  <a:pt x="24469" y="450"/>
                </a:cubicBezTo>
                <a:lnTo>
                  <a:pt x="24383" y="450"/>
                </a:lnTo>
                <a:cubicBezTo>
                  <a:pt x="23537" y="450"/>
                  <a:pt x="23537" y="0"/>
                  <a:pt x="22690" y="0"/>
                </a:cubicBezTo>
                <a:cubicBezTo>
                  <a:pt x="21844" y="0"/>
                  <a:pt x="21844" y="450"/>
                  <a:pt x="20997" y="450"/>
                </a:cubicBezTo>
                <a:cubicBezTo>
                  <a:pt x="20151" y="450"/>
                  <a:pt x="20151" y="0"/>
                  <a:pt x="19304" y="0"/>
                </a:cubicBezTo>
                <a:cubicBezTo>
                  <a:pt x="18458" y="0"/>
                  <a:pt x="18458" y="450"/>
                  <a:pt x="17611" y="450"/>
                </a:cubicBezTo>
                <a:cubicBezTo>
                  <a:pt x="16765" y="450"/>
                  <a:pt x="16765" y="0"/>
                  <a:pt x="15919" y="0"/>
                </a:cubicBezTo>
                <a:cubicBezTo>
                  <a:pt x="15072" y="0"/>
                  <a:pt x="15072" y="450"/>
                  <a:pt x="14226" y="450"/>
                </a:cubicBezTo>
                <a:cubicBezTo>
                  <a:pt x="13379" y="450"/>
                  <a:pt x="13379" y="0"/>
                  <a:pt x="12533" y="0"/>
                </a:cubicBezTo>
                <a:cubicBezTo>
                  <a:pt x="11686" y="0"/>
                  <a:pt x="11686" y="450"/>
                  <a:pt x="10840" y="450"/>
                </a:cubicBezTo>
                <a:cubicBezTo>
                  <a:pt x="9993" y="450"/>
                  <a:pt x="9993" y="0"/>
                  <a:pt x="9147" y="0"/>
                </a:cubicBezTo>
                <a:cubicBezTo>
                  <a:pt x="8300" y="0"/>
                  <a:pt x="8300" y="450"/>
                  <a:pt x="7454" y="450"/>
                </a:cubicBezTo>
                <a:cubicBezTo>
                  <a:pt x="6607" y="450"/>
                  <a:pt x="6607" y="0"/>
                  <a:pt x="5761" y="0"/>
                </a:cubicBezTo>
                <a:cubicBezTo>
                  <a:pt x="4914" y="0"/>
                  <a:pt x="4914" y="450"/>
                  <a:pt x="4068" y="450"/>
                </a:cubicBezTo>
                <a:cubicBezTo>
                  <a:pt x="3223" y="450"/>
                  <a:pt x="3223" y="0"/>
                  <a:pt x="2376" y="0"/>
                </a:cubicBezTo>
                <a:cubicBezTo>
                  <a:pt x="1530" y="0"/>
                  <a:pt x="1530" y="450"/>
                  <a:pt x="683" y="450"/>
                </a:cubicBezTo>
                <a:cubicBezTo>
                  <a:pt x="367" y="450"/>
                  <a:pt x="168" y="387"/>
                  <a:pt x="0" y="308"/>
                </a:cubicBezTo>
                <a:lnTo>
                  <a:pt x="0" y="3411"/>
                </a:lnTo>
                <a:lnTo>
                  <a:pt x="25400" y="3411"/>
                </a:lnTo>
                <a:lnTo>
                  <a:pt x="25400" y="18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4" name="Ryhmä 8"/>
          <p:cNvGrpSpPr>
            <a:grpSpLocks/>
          </p:cNvGrpSpPr>
          <p:nvPr/>
        </p:nvGrpSpPr>
        <p:grpSpPr bwMode="auto">
          <a:xfrm>
            <a:off x="465138" y="6221413"/>
            <a:ext cx="804862" cy="374650"/>
            <a:chOff x="228601" y="704851"/>
            <a:chExt cx="11734800" cy="5449888"/>
          </a:xfrm>
        </p:grpSpPr>
        <p:sp>
          <p:nvSpPr>
            <p:cNvPr id="5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6084818 w 32573"/>
                <a:gd name="T1" fmla="*/ 5272503 h 15116"/>
                <a:gd name="T2" fmla="*/ 6988354 w 32573"/>
                <a:gd name="T3" fmla="*/ 4899347 h 15116"/>
                <a:gd name="T4" fmla="*/ 10296636 w 32573"/>
                <a:gd name="T5" fmla="*/ 4899347 h 15116"/>
                <a:gd name="T6" fmla="*/ 11734800 w 32573"/>
                <a:gd name="T7" fmla="*/ 3475584 h 15116"/>
                <a:gd name="T8" fmla="*/ 11734800 w 32573"/>
                <a:gd name="T9" fmla="*/ 0 h 15116"/>
                <a:gd name="T10" fmla="*/ 0 w 32573"/>
                <a:gd name="T11" fmla="*/ 0 h 15116"/>
                <a:gd name="T12" fmla="*/ 0 w 32573"/>
                <a:gd name="T13" fmla="*/ 3475584 h 15116"/>
                <a:gd name="T14" fmla="*/ 1429518 w 32573"/>
                <a:gd name="T15" fmla="*/ 4899347 h 15116"/>
                <a:gd name="T16" fmla="*/ 4825343 w 32573"/>
                <a:gd name="T17" fmla="*/ 4899347 h 15116"/>
                <a:gd name="T18" fmla="*/ 5728879 w 32573"/>
                <a:gd name="T19" fmla="*/ 5272503 h 15116"/>
                <a:gd name="T20" fmla="*/ 5907209 w 32573"/>
                <a:gd name="T21" fmla="*/ 5449888 h 15116"/>
                <a:gd name="T22" fmla="*/ 6084818 w 32573"/>
                <a:gd name="T23" fmla="*/ 5272503 h 15116"/>
                <a:gd name="T24" fmla="*/ 11396514 w 32573"/>
                <a:gd name="T25" fmla="*/ 338545 h 15116"/>
                <a:gd name="T26" fmla="*/ 11396514 w 32573"/>
                <a:gd name="T27" fmla="*/ 3475584 h 15116"/>
                <a:gd name="T28" fmla="*/ 10296636 w 32573"/>
                <a:gd name="T29" fmla="*/ 4560802 h 15116"/>
                <a:gd name="T30" fmla="*/ 6988354 w 32573"/>
                <a:gd name="T31" fmla="*/ 4560802 h 15116"/>
                <a:gd name="T32" fmla="*/ 5907209 w 32573"/>
                <a:gd name="T33" fmla="*/ 4974699 h 15116"/>
                <a:gd name="T34" fmla="*/ 4825343 w 32573"/>
                <a:gd name="T35" fmla="*/ 4560802 h 15116"/>
                <a:gd name="T36" fmla="*/ 1429518 w 32573"/>
                <a:gd name="T37" fmla="*/ 4560802 h 15116"/>
                <a:gd name="T38" fmla="*/ 338286 w 32573"/>
                <a:gd name="T39" fmla="*/ 3475584 h 15116"/>
                <a:gd name="T40" fmla="*/ 338286 w 32573"/>
                <a:gd name="T41" fmla="*/ 338545 h 15116"/>
                <a:gd name="T42" fmla="*/ 11396514 w 32573"/>
                <a:gd name="T43" fmla="*/ 338545 h 1511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6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377825 w 1048"/>
                <a:gd name="T1" fmla="*/ 181589 h 1009"/>
                <a:gd name="T2" fmla="*/ 189273 w 1048"/>
                <a:gd name="T3" fmla="*/ 363538 h 1009"/>
                <a:gd name="T4" fmla="*/ 0 w 1048"/>
                <a:gd name="T5" fmla="*/ 181589 h 1009"/>
                <a:gd name="T6" fmla="*/ 189273 w 1048"/>
                <a:gd name="T7" fmla="*/ 0 h 1009"/>
                <a:gd name="T8" fmla="*/ 377825 w 1048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693140 w 3105"/>
                <a:gd name="T1" fmla="*/ 967889 h 4625"/>
                <a:gd name="T2" fmla="*/ 1119188 w 3105"/>
                <a:gd name="T3" fmla="*/ 1668463 h 4625"/>
                <a:gd name="T4" fmla="*/ 764508 w 3105"/>
                <a:gd name="T5" fmla="*/ 1668463 h 4625"/>
                <a:gd name="T6" fmla="*/ 478674 w 3105"/>
                <a:gd name="T7" fmla="*/ 1203097 h 4625"/>
                <a:gd name="T8" fmla="*/ 324763 w 3105"/>
                <a:gd name="T9" fmla="*/ 1398984 h 4625"/>
                <a:gd name="T10" fmla="*/ 324763 w 3105"/>
                <a:gd name="T11" fmla="*/ 1668463 h 4625"/>
                <a:gd name="T12" fmla="*/ 0 w 3105"/>
                <a:gd name="T13" fmla="*/ 1668463 h 4625"/>
                <a:gd name="T14" fmla="*/ 0 w 3105"/>
                <a:gd name="T15" fmla="*/ 0 h 4625"/>
                <a:gd name="T16" fmla="*/ 324763 w 3105"/>
                <a:gd name="T17" fmla="*/ 0 h 4625"/>
                <a:gd name="T18" fmla="*/ 324763 w 3105"/>
                <a:gd name="T19" fmla="*/ 769838 h 4625"/>
                <a:gd name="T20" fmla="*/ 308543 w 3105"/>
                <a:gd name="T21" fmla="*/ 1055551 h 4625"/>
                <a:gd name="T22" fmla="*/ 315391 w 3105"/>
                <a:gd name="T23" fmla="*/ 1055551 h 4625"/>
                <a:gd name="T24" fmla="*/ 455965 w 3105"/>
                <a:gd name="T25" fmla="*/ 838741 h 4625"/>
                <a:gd name="T26" fmla="*/ 704674 w 3105"/>
                <a:gd name="T27" fmla="*/ 506852 h 4625"/>
                <a:gd name="T28" fmla="*/ 1084585 w 3105"/>
                <a:gd name="T29" fmla="*/ 506852 h 4625"/>
                <a:gd name="T30" fmla="*/ 693140 w 3105"/>
                <a:gd name="T31" fmla="*/ 967889 h 462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9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1027113 w 2850"/>
                <a:gd name="T1" fmla="*/ 444446 h 3296"/>
                <a:gd name="T2" fmla="*/ 663119 w 2850"/>
                <a:gd name="T3" fmla="*/ 0 h 3296"/>
                <a:gd name="T4" fmla="*/ 315702 w 2850"/>
                <a:gd name="T5" fmla="*/ 218976 h 3296"/>
                <a:gd name="T6" fmla="*/ 308494 w 2850"/>
                <a:gd name="T7" fmla="*/ 218976 h 3296"/>
                <a:gd name="T8" fmla="*/ 324712 w 2850"/>
                <a:gd name="T9" fmla="*/ 27417 h 3296"/>
                <a:gd name="T10" fmla="*/ 0 w 2850"/>
                <a:gd name="T11" fmla="*/ 27417 h 3296"/>
                <a:gd name="T12" fmla="*/ 0 w 2850"/>
                <a:gd name="T13" fmla="*/ 1189038 h 3296"/>
                <a:gd name="T14" fmla="*/ 324712 w 2850"/>
                <a:gd name="T15" fmla="*/ 1189038 h 3296"/>
                <a:gd name="T16" fmla="*/ 324712 w 2850"/>
                <a:gd name="T17" fmla="*/ 500002 h 3296"/>
                <a:gd name="T18" fmla="*/ 525089 w 2850"/>
                <a:gd name="T19" fmla="*/ 274171 h 3296"/>
                <a:gd name="T20" fmla="*/ 699878 w 2850"/>
                <a:gd name="T21" fmla="*/ 509382 h 3296"/>
                <a:gd name="T22" fmla="*/ 699878 w 2850"/>
                <a:gd name="T23" fmla="*/ 1189038 h 3296"/>
                <a:gd name="T24" fmla="*/ 1027113 w 2850"/>
                <a:gd name="T25" fmla="*/ 1189038 h 3296"/>
                <a:gd name="T26" fmla="*/ 1027113 w 2850"/>
                <a:gd name="T27" fmla="*/ 444446 h 329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0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377825 w 1047"/>
                <a:gd name="T1" fmla="*/ 181589 h 1009"/>
                <a:gd name="T2" fmla="*/ 189093 w 1047"/>
                <a:gd name="T3" fmla="*/ 363538 h 1009"/>
                <a:gd name="T4" fmla="*/ 0 w 1047"/>
                <a:gd name="T5" fmla="*/ 181589 h 1009"/>
                <a:gd name="T6" fmla="*/ 189093 w 1047"/>
                <a:gd name="T7" fmla="*/ 0 h 1009"/>
                <a:gd name="T8" fmla="*/ 377825 w 1047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/>
            </a:p>
          </p:txBody>
        </p:sp>
        <p:sp>
          <p:nvSpPr>
            <p:cNvPr id="12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729857 w 2907"/>
                <a:gd name="T1" fmla="*/ 865963 h 3373"/>
                <a:gd name="T2" fmla="*/ 451610 w 2907"/>
                <a:gd name="T3" fmla="*/ 711661 h 3373"/>
                <a:gd name="T4" fmla="*/ 57668 w 2907"/>
                <a:gd name="T5" fmla="*/ 356912 h 3373"/>
                <a:gd name="T6" fmla="*/ 515765 w 2907"/>
                <a:gd name="T7" fmla="*/ 0 h 3373"/>
                <a:gd name="T8" fmla="*/ 1047750 w 2907"/>
                <a:gd name="T9" fmla="*/ 264620 h 3373"/>
                <a:gd name="T10" fmla="*/ 768783 w 2907"/>
                <a:gd name="T11" fmla="*/ 421445 h 3373"/>
                <a:gd name="T12" fmla="*/ 527299 w 2907"/>
                <a:gd name="T13" fmla="*/ 236860 h 3373"/>
                <a:gd name="T14" fmla="*/ 375561 w 2907"/>
                <a:gd name="T15" fmla="*/ 340689 h 3373"/>
                <a:gd name="T16" fmla="*/ 700302 w 2907"/>
                <a:gd name="T17" fmla="*/ 492827 h 3373"/>
                <a:gd name="T18" fmla="*/ 1047750 w 2907"/>
                <a:gd name="T19" fmla="*/ 845053 h 3373"/>
                <a:gd name="T20" fmla="*/ 580281 w 2907"/>
                <a:gd name="T21" fmla="*/ 1216025 h 3373"/>
                <a:gd name="T22" fmla="*/ 0 w 2907"/>
                <a:gd name="T23" fmla="*/ 916796 h 3373"/>
                <a:gd name="T24" fmla="*/ 283293 w 2907"/>
                <a:gd name="T25" fmla="*/ 757807 h 3373"/>
                <a:gd name="T26" fmla="*/ 575956 w 2907"/>
                <a:gd name="T27" fmla="*/ 978805 h 3373"/>
                <a:gd name="T28" fmla="*/ 729857 w 2907"/>
                <a:gd name="T29" fmla="*/ 865963 h 337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3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326614 w 1565"/>
                <a:gd name="T1" fmla="*/ 0 h 4657"/>
                <a:gd name="T2" fmla="*/ 0 w 1565"/>
                <a:gd name="T3" fmla="*/ 0 h 4657"/>
                <a:gd name="T4" fmla="*/ 0 w 1565"/>
                <a:gd name="T5" fmla="*/ 1335328 h 4657"/>
                <a:gd name="T6" fmla="*/ 77062 w 1565"/>
                <a:gd name="T7" fmla="*/ 1596196 h 4657"/>
                <a:gd name="T8" fmla="*/ 321933 w 1565"/>
                <a:gd name="T9" fmla="*/ 1677988 h 4657"/>
                <a:gd name="T10" fmla="*/ 439327 w 1565"/>
                <a:gd name="T11" fmla="*/ 1665377 h 4657"/>
                <a:gd name="T12" fmla="*/ 535835 w 1565"/>
                <a:gd name="T13" fmla="*/ 1629706 h 4657"/>
                <a:gd name="T14" fmla="*/ 563563 w 1565"/>
                <a:gd name="T15" fmla="*/ 1410994 h 4657"/>
                <a:gd name="T16" fmla="*/ 495863 w 1565"/>
                <a:gd name="T17" fmla="*/ 1430451 h 4657"/>
                <a:gd name="T18" fmla="*/ 427804 w 1565"/>
                <a:gd name="T19" fmla="*/ 1436216 h 4657"/>
                <a:gd name="T20" fmla="*/ 350741 w 1565"/>
                <a:gd name="T21" fmla="*/ 1404148 h 4657"/>
                <a:gd name="T22" fmla="*/ 326614 w 1565"/>
                <a:gd name="T23" fmla="*/ 1288848 h 4657"/>
                <a:gd name="T24" fmla="*/ 326614 w 1565"/>
                <a:gd name="T25" fmla="*/ 0 h 465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4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555140 w 2977"/>
                <a:gd name="T1" fmla="*/ 234697 h 3373"/>
                <a:gd name="T2" fmla="*/ 313257 w 2977"/>
                <a:gd name="T3" fmla="*/ 478767 h 3373"/>
                <a:gd name="T4" fmla="*/ 771428 w 2977"/>
                <a:gd name="T5" fmla="*/ 478767 h 3373"/>
                <a:gd name="T6" fmla="*/ 555140 w 2977"/>
                <a:gd name="T7" fmla="*/ 234697 h 3373"/>
                <a:gd name="T8" fmla="*/ 1056928 w 2977"/>
                <a:gd name="T9" fmla="*/ 695438 h 3373"/>
                <a:gd name="T10" fmla="*/ 306408 w 2977"/>
                <a:gd name="T11" fmla="*/ 695438 h 3373"/>
                <a:gd name="T12" fmla="*/ 561989 w 2977"/>
                <a:gd name="T13" fmla="*/ 976281 h 3373"/>
                <a:gd name="T14" fmla="*/ 785487 w 2977"/>
                <a:gd name="T15" fmla="*/ 785207 h 3373"/>
                <a:gd name="T16" fmla="*/ 1059091 w 2977"/>
                <a:gd name="T17" fmla="*/ 939508 h 3373"/>
                <a:gd name="T18" fmla="*/ 561989 w 2977"/>
                <a:gd name="T19" fmla="*/ 1216025 h 3373"/>
                <a:gd name="T20" fmla="*/ 0 w 2977"/>
                <a:gd name="T21" fmla="*/ 607832 h 3373"/>
                <a:gd name="T22" fmla="*/ 555140 w 2977"/>
                <a:gd name="T23" fmla="*/ 0 h 3373"/>
                <a:gd name="T24" fmla="*/ 1073150 w 2977"/>
                <a:gd name="T25" fmla="*/ 536450 h 3373"/>
                <a:gd name="T26" fmla="*/ 1056928 w 2977"/>
                <a:gd name="T27" fmla="*/ 695438 h 337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5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973102 w 3641"/>
                <a:gd name="T1" fmla="*/ 1593850 h 4420"/>
                <a:gd name="T2" fmla="*/ 1311275 w 3641"/>
                <a:gd name="T3" fmla="*/ 1593850 h 4420"/>
                <a:gd name="T4" fmla="*/ 1311275 w 3641"/>
                <a:gd name="T5" fmla="*/ 0 h 4420"/>
                <a:gd name="T6" fmla="*/ 973102 w 3641"/>
                <a:gd name="T7" fmla="*/ 0 h 4420"/>
                <a:gd name="T8" fmla="*/ 973102 w 3641"/>
                <a:gd name="T9" fmla="*/ 631049 h 4420"/>
                <a:gd name="T10" fmla="*/ 338173 w 3641"/>
                <a:gd name="T11" fmla="*/ 631049 h 4420"/>
                <a:gd name="T12" fmla="*/ 338173 w 3641"/>
                <a:gd name="T13" fmla="*/ 0 h 4420"/>
                <a:gd name="T14" fmla="*/ 0 w 3641"/>
                <a:gd name="T15" fmla="*/ 0 h 4420"/>
                <a:gd name="T16" fmla="*/ 0 w 3641"/>
                <a:gd name="T17" fmla="*/ 1593850 h 4420"/>
                <a:gd name="T18" fmla="*/ 338173 w 3641"/>
                <a:gd name="T19" fmla="*/ 1593850 h 4420"/>
                <a:gd name="T20" fmla="*/ 338173 w 3641"/>
                <a:gd name="T21" fmla="*/ 932510 h 4420"/>
                <a:gd name="T22" fmla="*/ 973102 w 3641"/>
                <a:gd name="T23" fmla="*/ 932510 h 4420"/>
                <a:gd name="T24" fmla="*/ 973102 w 3641"/>
                <a:gd name="T25" fmla="*/ 1593850 h 442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</p:grp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6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6C2424-FB5D-40AA-8551-11A4F0C75246}" type="datetime1">
              <a:rPr lang="fi-FI"/>
              <a:pPr>
                <a:defRPr/>
              </a:pPr>
              <a:t>26.11.2020</a:t>
            </a:fld>
            <a:endParaRPr lang="fi-FI"/>
          </a:p>
        </p:txBody>
      </p:sp>
      <p:sp>
        <p:nvSpPr>
          <p:cNvPr id="17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8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42987-6EE2-4694-B2A5-3F3009D43125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198533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uva aaltokuviolla B"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5"/>
          <p:cNvSpPr>
            <a:spLocks/>
          </p:cNvSpPr>
          <p:nvPr/>
        </p:nvSpPr>
        <p:spPr bwMode="auto">
          <a:xfrm>
            <a:off x="8715375" y="3384550"/>
            <a:ext cx="3460750" cy="3475038"/>
          </a:xfrm>
          <a:custGeom>
            <a:avLst/>
            <a:gdLst>
              <a:gd name="T0" fmla="*/ 0 w 7208"/>
              <a:gd name="T1" fmla="*/ 3474385 h 7249"/>
              <a:gd name="T2" fmla="*/ 3459636 w 7208"/>
              <a:gd name="T3" fmla="*/ 3474385 h 7249"/>
              <a:gd name="T4" fmla="*/ 3459636 w 7208"/>
              <a:gd name="T5" fmla="*/ 0 h 7249"/>
              <a:gd name="T6" fmla="*/ 3210051 w 7208"/>
              <a:gd name="T7" fmla="*/ 476895 h 7249"/>
              <a:gd name="T8" fmla="*/ 3210051 w 7208"/>
              <a:gd name="T9" fmla="*/ 476895 h 7249"/>
              <a:gd name="T10" fmla="*/ 2482414 w 7208"/>
              <a:gd name="T11" fmla="*/ 898193 h 7249"/>
              <a:gd name="T12" fmla="*/ 2482414 w 7208"/>
              <a:gd name="T13" fmla="*/ 898193 h 7249"/>
              <a:gd name="T14" fmla="*/ 2060519 w 7208"/>
              <a:gd name="T15" fmla="*/ 1624319 h 7249"/>
              <a:gd name="T16" fmla="*/ 2060519 w 7208"/>
              <a:gd name="T17" fmla="*/ 1624319 h 7249"/>
              <a:gd name="T18" fmla="*/ 1333361 w 7208"/>
              <a:gd name="T19" fmla="*/ 2045617 h 7249"/>
              <a:gd name="T20" fmla="*/ 1333361 w 7208"/>
              <a:gd name="T21" fmla="*/ 2045617 h 7249"/>
              <a:gd name="T22" fmla="*/ 911466 w 7208"/>
              <a:gd name="T23" fmla="*/ 2771743 h 7249"/>
              <a:gd name="T24" fmla="*/ 911466 w 7208"/>
              <a:gd name="T25" fmla="*/ 2771743 h 7249"/>
              <a:gd name="T26" fmla="*/ 184309 w 7208"/>
              <a:gd name="T27" fmla="*/ 3193041 h 7249"/>
              <a:gd name="T28" fmla="*/ 184309 w 7208"/>
              <a:gd name="T29" fmla="*/ 3193041 h 7249"/>
              <a:gd name="T30" fmla="*/ 0 w 7208"/>
              <a:gd name="T31" fmla="*/ 3474385 h 7249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7208" h="7249">
                <a:moveTo>
                  <a:pt x="0" y="7249"/>
                </a:moveTo>
                <a:lnTo>
                  <a:pt x="7208" y="7249"/>
                </a:lnTo>
                <a:lnTo>
                  <a:pt x="7208" y="0"/>
                </a:lnTo>
                <a:cubicBezTo>
                  <a:pt x="7078" y="318"/>
                  <a:pt x="7089" y="594"/>
                  <a:pt x="6688" y="995"/>
                </a:cubicBezTo>
                <a:cubicBezTo>
                  <a:pt x="6089" y="1593"/>
                  <a:pt x="5771" y="1275"/>
                  <a:pt x="5172" y="1874"/>
                </a:cubicBezTo>
                <a:cubicBezTo>
                  <a:pt x="4574" y="2472"/>
                  <a:pt x="4892" y="2790"/>
                  <a:pt x="4293" y="3389"/>
                </a:cubicBezTo>
                <a:cubicBezTo>
                  <a:pt x="3695" y="3988"/>
                  <a:pt x="3377" y="3669"/>
                  <a:pt x="2778" y="4268"/>
                </a:cubicBezTo>
                <a:cubicBezTo>
                  <a:pt x="2180" y="4867"/>
                  <a:pt x="2498" y="5185"/>
                  <a:pt x="1899" y="5783"/>
                </a:cubicBezTo>
                <a:cubicBezTo>
                  <a:pt x="1301" y="6382"/>
                  <a:pt x="983" y="6064"/>
                  <a:pt x="384" y="6662"/>
                </a:cubicBezTo>
                <a:cubicBezTo>
                  <a:pt x="159" y="6887"/>
                  <a:pt x="63" y="7073"/>
                  <a:pt x="0" y="724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4" name="Ryhmä 36"/>
          <p:cNvGrpSpPr/>
          <p:nvPr/>
        </p:nvGrpSpPr>
        <p:grpSpPr bwMode="black">
          <a:xfrm>
            <a:off x="472152" y="6228511"/>
            <a:ext cx="804333" cy="373549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5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408599" y="5457217"/>
            <a:ext cx="1420237" cy="670884"/>
          </a:xfrm>
        </p:spPr>
        <p:txBody>
          <a:bodyPr anchor="ctr"/>
          <a:lstStyle>
            <a:lvl1pPr algn="ctr">
              <a:defRPr sz="1400" b="0">
                <a:latin typeface="+mn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16813599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335896569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777C4F-FC96-441E-97E5-63D21FCCDBBB}" type="datetime1">
              <a:rPr lang="fi-FI"/>
              <a:pPr>
                <a:defRPr/>
              </a:pPr>
              <a:t>26.11.2020</a:t>
            </a:fld>
            <a:endParaRPr lang="fi-FI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1BDA1E-CB5F-44BF-813F-4678206E6364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2852789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5042ED-B5E4-443F-A90E-A092EE76DE85}" type="datetime1">
              <a:rPr lang="fi-FI"/>
              <a:pPr>
                <a:defRPr/>
              </a:pPr>
              <a:t>26.11.2020</a:t>
            </a:fld>
            <a:endParaRPr lang="fi-FI"/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37DB6B-03B8-417A-B79B-FECB0555FC34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907180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">
    <p:bg>
      <p:bgPr>
        <a:solidFill>
          <a:srgbClr val="0001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393238" cy="6858000"/>
          </a:xfrm>
          <a:custGeom>
            <a:avLst/>
            <a:gdLst>
              <a:gd name="T0" fmla="*/ 2504148 w 19559"/>
              <a:gd name="T1" fmla="*/ 6858000 h 14300"/>
              <a:gd name="T2" fmla="*/ 2712107 w 19559"/>
              <a:gd name="T3" fmla="*/ 6505508 h 14300"/>
              <a:gd name="T4" fmla="*/ 3439722 w 19559"/>
              <a:gd name="T5" fmla="*/ 6083957 h 14300"/>
              <a:gd name="T6" fmla="*/ 3861883 w 19559"/>
              <a:gd name="T7" fmla="*/ 5357393 h 14300"/>
              <a:gd name="T8" fmla="*/ 4589498 w 19559"/>
              <a:gd name="T9" fmla="*/ 4935842 h 14300"/>
              <a:gd name="T10" fmla="*/ 5011659 w 19559"/>
              <a:gd name="T11" fmla="*/ 4209277 h 14300"/>
              <a:gd name="T12" fmla="*/ 5739754 w 19559"/>
              <a:gd name="T13" fmla="*/ 3787726 h 14300"/>
              <a:gd name="T14" fmla="*/ 6161915 w 19559"/>
              <a:gd name="T15" fmla="*/ 3060682 h 14300"/>
              <a:gd name="T16" fmla="*/ 6889530 w 19559"/>
              <a:gd name="T17" fmla="*/ 2639131 h 14300"/>
              <a:gd name="T18" fmla="*/ 7311690 w 19559"/>
              <a:gd name="T19" fmla="*/ 1912567 h 14300"/>
              <a:gd name="T20" fmla="*/ 8039305 w 19559"/>
              <a:gd name="T21" fmla="*/ 1491016 h 14300"/>
              <a:gd name="T22" fmla="*/ 8461466 w 19559"/>
              <a:gd name="T23" fmla="*/ 764451 h 14300"/>
              <a:gd name="T24" fmla="*/ 9188601 w 19559"/>
              <a:gd name="T25" fmla="*/ 343380 h 14300"/>
              <a:gd name="T26" fmla="*/ 9393678 w 19559"/>
              <a:gd name="T27" fmla="*/ 0 h 14300"/>
              <a:gd name="T28" fmla="*/ 0 w 19559"/>
              <a:gd name="T29" fmla="*/ 0 h 14300"/>
              <a:gd name="T30" fmla="*/ 0 w 19559"/>
              <a:gd name="T31" fmla="*/ 6858000 h 14300"/>
              <a:gd name="T32" fmla="*/ 2504148 w 19559"/>
              <a:gd name="T33" fmla="*/ 685800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9559" h="14300">
                <a:moveTo>
                  <a:pt x="5214" y="14300"/>
                </a:moveTo>
                <a:cubicBezTo>
                  <a:pt x="5282" y="14078"/>
                  <a:pt x="5358" y="13854"/>
                  <a:pt x="5647" y="13565"/>
                </a:cubicBezTo>
                <a:cubicBezTo>
                  <a:pt x="6246" y="12966"/>
                  <a:pt x="6564" y="13285"/>
                  <a:pt x="7162" y="12686"/>
                </a:cubicBezTo>
                <a:cubicBezTo>
                  <a:pt x="7761" y="12087"/>
                  <a:pt x="7443" y="11769"/>
                  <a:pt x="8041" y="11171"/>
                </a:cubicBezTo>
                <a:cubicBezTo>
                  <a:pt x="8640" y="10572"/>
                  <a:pt x="8958" y="10890"/>
                  <a:pt x="9556" y="10292"/>
                </a:cubicBezTo>
                <a:cubicBezTo>
                  <a:pt x="10155" y="9693"/>
                  <a:pt x="9837" y="9375"/>
                  <a:pt x="10435" y="8777"/>
                </a:cubicBezTo>
                <a:cubicBezTo>
                  <a:pt x="11034" y="8178"/>
                  <a:pt x="11352" y="8496"/>
                  <a:pt x="11951" y="7898"/>
                </a:cubicBezTo>
                <a:cubicBezTo>
                  <a:pt x="12549" y="7299"/>
                  <a:pt x="12231" y="6981"/>
                  <a:pt x="12830" y="6382"/>
                </a:cubicBezTo>
                <a:cubicBezTo>
                  <a:pt x="13428" y="5784"/>
                  <a:pt x="13746" y="6102"/>
                  <a:pt x="14345" y="5503"/>
                </a:cubicBezTo>
                <a:cubicBezTo>
                  <a:pt x="14943" y="4905"/>
                  <a:pt x="14625" y="4587"/>
                  <a:pt x="15224" y="3988"/>
                </a:cubicBezTo>
                <a:cubicBezTo>
                  <a:pt x="15822" y="3390"/>
                  <a:pt x="16140" y="3708"/>
                  <a:pt x="16739" y="3109"/>
                </a:cubicBezTo>
                <a:cubicBezTo>
                  <a:pt x="17338" y="2511"/>
                  <a:pt x="17020" y="2192"/>
                  <a:pt x="17618" y="1594"/>
                </a:cubicBezTo>
                <a:cubicBezTo>
                  <a:pt x="18216" y="996"/>
                  <a:pt x="18534" y="1314"/>
                  <a:pt x="19132" y="716"/>
                </a:cubicBezTo>
                <a:cubicBezTo>
                  <a:pt x="19413" y="435"/>
                  <a:pt x="19492" y="216"/>
                  <a:pt x="19559" y="0"/>
                </a:cubicBezTo>
                <a:lnTo>
                  <a:pt x="0" y="0"/>
                </a:lnTo>
                <a:lnTo>
                  <a:pt x="0" y="14300"/>
                </a:lnTo>
                <a:lnTo>
                  <a:pt x="5214" y="14300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366421041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 B">
    <p:bg>
      <p:bgPr>
        <a:solidFill>
          <a:srgbClr val="0001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2000" cy="6858000"/>
          </a:xfrm>
          <a:custGeom>
            <a:avLst/>
            <a:gdLst>
              <a:gd name="T0" fmla="*/ 5313600 w 25400"/>
              <a:gd name="T1" fmla="*/ 6858000 h 14300"/>
              <a:gd name="T2" fmla="*/ 5521440 w 25400"/>
              <a:gd name="T3" fmla="*/ 6505508 h 14300"/>
              <a:gd name="T4" fmla="*/ 6248640 w 25400"/>
              <a:gd name="T5" fmla="*/ 6083957 h 14300"/>
              <a:gd name="T6" fmla="*/ 6670560 w 25400"/>
              <a:gd name="T7" fmla="*/ 5357393 h 14300"/>
              <a:gd name="T8" fmla="*/ 7397760 w 25400"/>
              <a:gd name="T9" fmla="*/ 4935842 h 14300"/>
              <a:gd name="T10" fmla="*/ 7819680 w 25400"/>
              <a:gd name="T11" fmla="*/ 4209277 h 14300"/>
              <a:gd name="T12" fmla="*/ 8547360 w 25400"/>
              <a:gd name="T13" fmla="*/ 3787726 h 14300"/>
              <a:gd name="T14" fmla="*/ 8969280 w 25400"/>
              <a:gd name="T15" fmla="*/ 3060682 h 14300"/>
              <a:gd name="T16" fmla="*/ 9696480 w 25400"/>
              <a:gd name="T17" fmla="*/ 2639131 h 14300"/>
              <a:gd name="T18" fmla="*/ 10118400 w 25400"/>
              <a:gd name="T19" fmla="*/ 1912567 h 14300"/>
              <a:gd name="T20" fmla="*/ 10845600 w 25400"/>
              <a:gd name="T21" fmla="*/ 1491016 h 14300"/>
              <a:gd name="T22" fmla="*/ 11267520 w 25400"/>
              <a:gd name="T23" fmla="*/ 764451 h 14300"/>
              <a:gd name="T24" fmla="*/ 11994240 w 25400"/>
              <a:gd name="T25" fmla="*/ 343380 h 14300"/>
              <a:gd name="T26" fmla="*/ 12192000 w 25400"/>
              <a:gd name="T27" fmla="*/ 23020 h 14300"/>
              <a:gd name="T28" fmla="*/ 12192000 w 25400"/>
              <a:gd name="T29" fmla="*/ 0 h 14300"/>
              <a:gd name="T30" fmla="*/ 0 w 25400"/>
              <a:gd name="T31" fmla="*/ 0 h 14300"/>
              <a:gd name="T32" fmla="*/ 0 w 25400"/>
              <a:gd name="T33" fmla="*/ 6858000 h 14300"/>
              <a:gd name="T34" fmla="*/ 5313600 w 25400"/>
              <a:gd name="T35" fmla="*/ 6858000 h 1430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5400" h="14300">
                <a:moveTo>
                  <a:pt x="11070" y="14300"/>
                </a:moveTo>
                <a:cubicBezTo>
                  <a:pt x="11139" y="14078"/>
                  <a:pt x="11214" y="13854"/>
                  <a:pt x="11503" y="13565"/>
                </a:cubicBezTo>
                <a:cubicBezTo>
                  <a:pt x="12102" y="12966"/>
                  <a:pt x="12420" y="13285"/>
                  <a:pt x="13018" y="12686"/>
                </a:cubicBezTo>
                <a:cubicBezTo>
                  <a:pt x="13617" y="12087"/>
                  <a:pt x="13299" y="11769"/>
                  <a:pt x="13897" y="11171"/>
                </a:cubicBezTo>
                <a:cubicBezTo>
                  <a:pt x="14496" y="10572"/>
                  <a:pt x="14814" y="10890"/>
                  <a:pt x="15412" y="10292"/>
                </a:cubicBezTo>
                <a:cubicBezTo>
                  <a:pt x="16011" y="9693"/>
                  <a:pt x="15693" y="9375"/>
                  <a:pt x="16291" y="8777"/>
                </a:cubicBezTo>
                <a:cubicBezTo>
                  <a:pt x="16890" y="8178"/>
                  <a:pt x="17208" y="8496"/>
                  <a:pt x="17807" y="7898"/>
                </a:cubicBezTo>
                <a:cubicBezTo>
                  <a:pt x="18405" y="7299"/>
                  <a:pt x="18087" y="6981"/>
                  <a:pt x="18686" y="6382"/>
                </a:cubicBezTo>
                <a:cubicBezTo>
                  <a:pt x="19284" y="5784"/>
                  <a:pt x="19602" y="6102"/>
                  <a:pt x="20201" y="5503"/>
                </a:cubicBezTo>
                <a:cubicBezTo>
                  <a:pt x="20799" y="4905"/>
                  <a:pt x="20481" y="4587"/>
                  <a:pt x="21080" y="3988"/>
                </a:cubicBezTo>
                <a:cubicBezTo>
                  <a:pt x="21678" y="3390"/>
                  <a:pt x="21997" y="3708"/>
                  <a:pt x="22595" y="3109"/>
                </a:cubicBezTo>
                <a:cubicBezTo>
                  <a:pt x="23194" y="2511"/>
                  <a:pt x="22876" y="2192"/>
                  <a:pt x="23474" y="1594"/>
                </a:cubicBezTo>
                <a:cubicBezTo>
                  <a:pt x="24072" y="996"/>
                  <a:pt x="24390" y="1314"/>
                  <a:pt x="24988" y="716"/>
                </a:cubicBezTo>
                <a:cubicBezTo>
                  <a:pt x="25249" y="455"/>
                  <a:pt x="25336" y="248"/>
                  <a:pt x="25400" y="48"/>
                </a:cubicBezTo>
                <a:lnTo>
                  <a:pt x="25400" y="0"/>
                </a:lnTo>
                <a:lnTo>
                  <a:pt x="0" y="0"/>
                </a:lnTo>
                <a:lnTo>
                  <a:pt x="0" y="14300"/>
                </a:lnTo>
                <a:lnTo>
                  <a:pt x="11070" y="14300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308840413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12192000" cy="3887788"/>
          </a:xfrm>
          <a:custGeom>
            <a:avLst/>
            <a:gdLst>
              <a:gd name="T0" fmla="*/ 0 w 25400"/>
              <a:gd name="T1" fmla="*/ 3079742 h 8063"/>
              <a:gd name="T2" fmla="*/ 1219200 w 25400"/>
              <a:gd name="T3" fmla="*/ 3888500 h 8063"/>
              <a:gd name="T4" fmla="*/ 2438400 w 25400"/>
              <a:gd name="T5" fmla="*/ 3079742 h 8063"/>
              <a:gd name="T6" fmla="*/ 3657600 w 25400"/>
              <a:gd name="T7" fmla="*/ 3888500 h 8063"/>
              <a:gd name="T8" fmla="*/ 4876800 w 25400"/>
              <a:gd name="T9" fmla="*/ 3079742 h 8063"/>
              <a:gd name="T10" fmla="*/ 6096000 w 25400"/>
              <a:gd name="T11" fmla="*/ 3888500 h 8063"/>
              <a:gd name="T12" fmla="*/ 7315200 w 25400"/>
              <a:gd name="T13" fmla="*/ 3079742 h 8063"/>
              <a:gd name="T14" fmla="*/ 8534400 w 25400"/>
              <a:gd name="T15" fmla="*/ 3888500 h 8063"/>
              <a:gd name="T16" fmla="*/ 9753600 w 25400"/>
              <a:gd name="T17" fmla="*/ 3079742 h 8063"/>
              <a:gd name="T18" fmla="*/ 10972800 w 25400"/>
              <a:gd name="T19" fmla="*/ 3888500 h 8063"/>
              <a:gd name="T20" fmla="*/ 12192000 w 25400"/>
              <a:gd name="T21" fmla="*/ 3079742 h 8063"/>
              <a:gd name="T22" fmla="*/ 12192000 w 25400"/>
              <a:gd name="T23" fmla="*/ 0 h 8063"/>
              <a:gd name="T24" fmla="*/ 0 w 25400"/>
              <a:gd name="T25" fmla="*/ 0 h 8063"/>
              <a:gd name="T26" fmla="*/ 0 w 25400"/>
              <a:gd name="T27" fmla="*/ 3079742 h 806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8063">
                <a:moveTo>
                  <a:pt x="0" y="6386"/>
                </a:moveTo>
                <a:cubicBezTo>
                  <a:pt x="1140" y="6386"/>
                  <a:pt x="2118" y="7077"/>
                  <a:pt x="2540" y="8063"/>
                </a:cubicBezTo>
                <a:cubicBezTo>
                  <a:pt x="2962" y="7077"/>
                  <a:pt x="3940" y="6386"/>
                  <a:pt x="5080" y="6386"/>
                </a:cubicBezTo>
                <a:cubicBezTo>
                  <a:pt x="6220" y="6386"/>
                  <a:pt x="7198" y="7077"/>
                  <a:pt x="7620" y="8063"/>
                </a:cubicBezTo>
                <a:cubicBezTo>
                  <a:pt x="8042" y="7077"/>
                  <a:pt x="9020" y="6386"/>
                  <a:pt x="10160" y="6386"/>
                </a:cubicBezTo>
                <a:cubicBezTo>
                  <a:pt x="11300" y="6386"/>
                  <a:pt x="12278" y="7077"/>
                  <a:pt x="12700" y="8063"/>
                </a:cubicBezTo>
                <a:cubicBezTo>
                  <a:pt x="13122" y="7077"/>
                  <a:pt x="14100" y="6386"/>
                  <a:pt x="15240" y="6386"/>
                </a:cubicBezTo>
                <a:cubicBezTo>
                  <a:pt x="16380" y="6386"/>
                  <a:pt x="17358" y="7077"/>
                  <a:pt x="17780" y="8063"/>
                </a:cubicBezTo>
                <a:cubicBezTo>
                  <a:pt x="18202" y="7077"/>
                  <a:pt x="19180" y="6386"/>
                  <a:pt x="20320" y="6386"/>
                </a:cubicBezTo>
                <a:cubicBezTo>
                  <a:pt x="21460" y="6386"/>
                  <a:pt x="22438" y="7077"/>
                  <a:pt x="22860" y="8063"/>
                </a:cubicBezTo>
                <a:cubicBezTo>
                  <a:pt x="23282" y="7077"/>
                  <a:pt x="24260" y="6386"/>
                  <a:pt x="25400" y="6386"/>
                </a:cubicBezTo>
                <a:lnTo>
                  <a:pt x="25400" y="0"/>
                </a:lnTo>
                <a:lnTo>
                  <a:pt x="0" y="0"/>
                </a:lnTo>
                <a:lnTo>
                  <a:pt x="0" y="6386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2792275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spåra">
    <p:bg>
      <p:bgPr>
        <a:solidFill>
          <a:srgbClr val="0092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B76131D-9689-4368-B1C5-1478C81E59F2}" type="datetime1">
              <a:rPr lang="fi-FI"/>
              <a:pPr>
                <a:defRPr/>
              </a:pPr>
              <a:t>26.11.2020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84583BA-8BA8-4764-BEC1-509EADF4BCF3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8871947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5572125"/>
          </a:xfrm>
          <a:custGeom>
            <a:avLst/>
            <a:gdLst>
              <a:gd name="T0" fmla="*/ 0 w 25400"/>
              <a:gd name="T1" fmla="*/ 4766642 h 11590"/>
              <a:gd name="T2" fmla="*/ 1219320 w 25400"/>
              <a:gd name="T3" fmla="*/ 5572461 h 11590"/>
              <a:gd name="T4" fmla="*/ 2438640 w 25400"/>
              <a:gd name="T5" fmla="*/ 4766642 h 11590"/>
              <a:gd name="T6" fmla="*/ 3657960 w 25400"/>
              <a:gd name="T7" fmla="*/ 5572461 h 11590"/>
              <a:gd name="T8" fmla="*/ 4877280 w 25400"/>
              <a:gd name="T9" fmla="*/ 4766642 h 11590"/>
              <a:gd name="T10" fmla="*/ 6096600 w 25400"/>
              <a:gd name="T11" fmla="*/ 5572461 h 11590"/>
              <a:gd name="T12" fmla="*/ 7315920 w 25400"/>
              <a:gd name="T13" fmla="*/ 4766642 h 11590"/>
              <a:gd name="T14" fmla="*/ 8535240 w 25400"/>
              <a:gd name="T15" fmla="*/ 5572461 h 11590"/>
              <a:gd name="T16" fmla="*/ 9754560 w 25400"/>
              <a:gd name="T17" fmla="*/ 4766642 h 11590"/>
              <a:gd name="T18" fmla="*/ 10973880 w 25400"/>
              <a:gd name="T19" fmla="*/ 5572461 h 11590"/>
              <a:gd name="T20" fmla="*/ 12193200 w 25400"/>
              <a:gd name="T21" fmla="*/ 4766642 h 11590"/>
              <a:gd name="T22" fmla="*/ 12193200 w 25400"/>
              <a:gd name="T23" fmla="*/ 0 h 11590"/>
              <a:gd name="T24" fmla="*/ 0 w 25400"/>
              <a:gd name="T25" fmla="*/ 0 h 11590"/>
              <a:gd name="T26" fmla="*/ 0 w 25400"/>
              <a:gd name="T27" fmla="*/ 4766642 h 1159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11590">
                <a:moveTo>
                  <a:pt x="0" y="9914"/>
                </a:moveTo>
                <a:cubicBezTo>
                  <a:pt x="1140" y="9914"/>
                  <a:pt x="2118" y="10605"/>
                  <a:pt x="2540" y="11590"/>
                </a:cubicBezTo>
                <a:cubicBezTo>
                  <a:pt x="2962" y="10605"/>
                  <a:pt x="3940" y="9914"/>
                  <a:pt x="5080" y="9914"/>
                </a:cubicBezTo>
                <a:cubicBezTo>
                  <a:pt x="6220" y="9914"/>
                  <a:pt x="7198" y="10605"/>
                  <a:pt x="7620" y="11590"/>
                </a:cubicBezTo>
                <a:cubicBezTo>
                  <a:pt x="8042" y="10605"/>
                  <a:pt x="9020" y="9914"/>
                  <a:pt x="10160" y="9914"/>
                </a:cubicBezTo>
                <a:cubicBezTo>
                  <a:pt x="11300" y="9914"/>
                  <a:pt x="12278" y="10605"/>
                  <a:pt x="12700" y="11590"/>
                </a:cubicBezTo>
                <a:cubicBezTo>
                  <a:pt x="13122" y="10605"/>
                  <a:pt x="14100" y="9914"/>
                  <a:pt x="15240" y="9914"/>
                </a:cubicBezTo>
                <a:cubicBezTo>
                  <a:pt x="16380" y="9914"/>
                  <a:pt x="17358" y="10605"/>
                  <a:pt x="17780" y="11590"/>
                </a:cubicBezTo>
                <a:cubicBezTo>
                  <a:pt x="18202" y="10605"/>
                  <a:pt x="19180" y="9914"/>
                  <a:pt x="20320" y="9914"/>
                </a:cubicBezTo>
                <a:cubicBezTo>
                  <a:pt x="21460" y="9914"/>
                  <a:pt x="22438" y="10605"/>
                  <a:pt x="22860" y="11590"/>
                </a:cubicBezTo>
                <a:cubicBezTo>
                  <a:pt x="23282" y="10605"/>
                  <a:pt x="24260" y="9914"/>
                  <a:pt x="25400" y="9914"/>
                </a:cubicBezTo>
                <a:lnTo>
                  <a:pt x="25400" y="0"/>
                </a:lnTo>
                <a:lnTo>
                  <a:pt x="0" y="0"/>
                </a:lnTo>
                <a:lnTo>
                  <a:pt x="0" y="9914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52112893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7305675" cy="6858000"/>
          </a:xfrm>
          <a:custGeom>
            <a:avLst/>
            <a:gdLst>
              <a:gd name="T0" fmla="*/ 7305472 w 15203"/>
              <a:gd name="T1" fmla="*/ 6858000 h 14300"/>
              <a:gd name="T2" fmla="*/ 6736046 w 15203"/>
              <a:gd name="T3" fmla="*/ 6003388 h 14300"/>
              <a:gd name="T4" fmla="*/ 7305472 w 15203"/>
              <a:gd name="T5" fmla="*/ 5142061 h 14300"/>
              <a:gd name="T6" fmla="*/ 6736046 w 15203"/>
              <a:gd name="T7" fmla="*/ 4280735 h 14300"/>
              <a:gd name="T8" fmla="*/ 7305472 w 15203"/>
              <a:gd name="T9" fmla="*/ 3419888 h 14300"/>
              <a:gd name="T10" fmla="*/ 6736046 w 15203"/>
              <a:gd name="T11" fmla="*/ 2558562 h 14300"/>
              <a:gd name="T12" fmla="*/ 7305472 w 15203"/>
              <a:gd name="T13" fmla="*/ 1697715 h 14300"/>
              <a:gd name="T14" fmla="*/ 6736046 w 15203"/>
              <a:gd name="T15" fmla="*/ 836388 h 14300"/>
              <a:gd name="T16" fmla="*/ 7304991 w 15203"/>
              <a:gd name="T17" fmla="*/ 0 h 14300"/>
              <a:gd name="T18" fmla="*/ 0 w 15203"/>
              <a:gd name="T19" fmla="*/ 0 h 14300"/>
              <a:gd name="T20" fmla="*/ 0 w 15203"/>
              <a:gd name="T21" fmla="*/ 1568708 h 14300"/>
              <a:gd name="T22" fmla="*/ 0 w 15203"/>
              <a:gd name="T23" fmla="*/ 6858000 h 14300"/>
              <a:gd name="T24" fmla="*/ 7305472 w 15203"/>
              <a:gd name="T25" fmla="*/ 6858000 h 143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5203" h="14300">
                <a:moveTo>
                  <a:pt x="15203" y="14300"/>
                </a:moveTo>
                <a:cubicBezTo>
                  <a:pt x="15197" y="13500"/>
                  <a:pt x="14711" y="12814"/>
                  <a:pt x="14018" y="12518"/>
                </a:cubicBezTo>
                <a:cubicBezTo>
                  <a:pt x="14714" y="12219"/>
                  <a:pt x="15203" y="11528"/>
                  <a:pt x="15203" y="10722"/>
                </a:cubicBezTo>
                <a:cubicBezTo>
                  <a:pt x="15203" y="9916"/>
                  <a:pt x="14714" y="9225"/>
                  <a:pt x="14018" y="8926"/>
                </a:cubicBezTo>
                <a:cubicBezTo>
                  <a:pt x="14714" y="8628"/>
                  <a:pt x="15203" y="7937"/>
                  <a:pt x="15203" y="7131"/>
                </a:cubicBezTo>
                <a:cubicBezTo>
                  <a:pt x="15203" y="6325"/>
                  <a:pt x="14714" y="5634"/>
                  <a:pt x="14018" y="5335"/>
                </a:cubicBezTo>
                <a:cubicBezTo>
                  <a:pt x="14714" y="5037"/>
                  <a:pt x="15203" y="4345"/>
                  <a:pt x="15203" y="3540"/>
                </a:cubicBezTo>
                <a:cubicBezTo>
                  <a:pt x="15203" y="2734"/>
                  <a:pt x="14714" y="2042"/>
                  <a:pt x="14018" y="1744"/>
                </a:cubicBezTo>
                <a:cubicBezTo>
                  <a:pt x="14699" y="1452"/>
                  <a:pt x="15182" y="784"/>
                  <a:pt x="15202" y="0"/>
                </a:cubicBezTo>
                <a:lnTo>
                  <a:pt x="0" y="0"/>
                </a:lnTo>
                <a:lnTo>
                  <a:pt x="0" y="3271"/>
                </a:lnTo>
                <a:lnTo>
                  <a:pt x="0" y="14300"/>
                </a:lnTo>
                <a:lnTo>
                  <a:pt x="15203" y="14300"/>
                </a:lnTo>
                <a:close/>
              </a:path>
            </a:pathLst>
          </a:custGeom>
          <a:solidFill>
            <a:srgbClr val="9FC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113136189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9678988" cy="6858000"/>
          </a:xfrm>
          <a:custGeom>
            <a:avLst/>
            <a:gdLst>
              <a:gd name="T0" fmla="*/ 0 w 20142"/>
              <a:gd name="T1" fmla="*/ 0 h 14300"/>
              <a:gd name="T2" fmla="*/ 0 w 20142"/>
              <a:gd name="T3" fmla="*/ 6858000 h 14300"/>
              <a:gd name="T4" fmla="*/ 9678540 w 20142"/>
              <a:gd name="T5" fmla="*/ 6858000 h 14300"/>
              <a:gd name="T6" fmla="*/ 9109582 w 20142"/>
              <a:gd name="T7" fmla="*/ 6003388 h 14300"/>
              <a:gd name="T8" fmla="*/ 9679021 w 20142"/>
              <a:gd name="T9" fmla="*/ 5142061 h 14300"/>
              <a:gd name="T10" fmla="*/ 9109582 w 20142"/>
              <a:gd name="T11" fmla="*/ 4280735 h 14300"/>
              <a:gd name="T12" fmla="*/ 9679021 w 20142"/>
              <a:gd name="T13" fmla="*/ 3419888 h 14300"/>
              <a:gd name="T14" fmla="*/ 9109582 w 20142"/>
              <a:gd name="T15" fmla="*/ 2558562 h 14300"/>
              <a:gd name="T16" fmla="*/ 9679021 w 20142"/>
              <a:gd name="T17" fmla="*/ 1697715 h 14300"/>
              <a:gd name="T18" fmla="*/ 9109582 w 20142"/>
              <a:gd name="T19" fmla="*/ 836388 h 14300"/>
              <a:gd name="T20" fmla="*/ 9678540 w 20142"/>
              <a:gd name="T21" fmla="*/ 0 h 14300"/>
              <a:gd name="T22" fmla="*/ 0 w 20142"/>
              <a:gd name="T23" fmla="*/ 0 h 1430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0142" h="14300">
                <a:moveTo>
                  <a:pt x="0" y="0"/>
                </a:moveTo>
                <a:lnTo>
                  <a:pt x="0" y="14300"/>
                </a:lnTo>
                <a:cubicBezTo>
                  <a:pt x="6714" y="14300"/>
                  <a:pt x="13428" y="14300"/>
                  <a:pt x="20141" y="14300"/>
                </a:cubicBezTo>
                <a:cubicBezTo>
                  <a:pt x="20136" y="13500"/>
                  <a:pt x="19649" y="12814"/>
                  <a:pt x="18957" y="12518"/>
                </a:cubicBezTo>
                <a:cubicBezTo>
                  <a:pt x="19653" y="12219"/>
                  <a:pt x="20142" y="11528"/>
                  <a:pt x="20142" y="10722"/>
                </a:cubicBezTo>
                <a:cubicBezTo>
                  <a:pt x="20142" y="9916"/>
                  <a:pt x="19653" y="9225"/>
                  <a:pt x="18957" y="8926"/>
                </a:cubicBezTo>
                <a:cubicBezTo>
                  <a:pt x="19653" y="8628"/>
                  <a:pt x="20142" y="7937"/>
                  <a:pt x="20142" y="7131"/>
                </a:cubicBezTo>
                <a:cubicBezTo>
                  <a:pt x="20142" y="6325"/>
                  <a:pt x="19653" y="5634"/>
                  <a:pt x="18957" y="5335"/>
                </a:cubicBezTo>
                <a:cubicBezTo>
                  <a:pt x="19653" y="5037"/>
                  <a:pt x="20142" y="4345"/>
                  <a:pt x="20142" y="3540"/>
                </a:cubicBezTo>
                <a:cubicBezTo>
                  <a:pt x="20142" y="2734"/>
                  <a:pt x="19653" y="2042"/>
                  <a:pt x="18957" y="1744"/>
                </a:cubicBezTo>
                <a:cubicBezTo>
                  <a:pt x="19638" y="1452"/>
                  <a:pt x="20120" y="784"/>
                  <a:pt x="20141" y="0"/>
                </a:cubicBezTo>
                <a:cubicBezTo>
                  <a:pt x="13427" y="0"/>
                  <a:pt x="6714" y="0"/>
                  <a:pt x="0" y="0"/>
                </a:cubicBezTo>
                <a:close/>
              </a:path>
            </a:pathLst>
          </a:custGeom>
          <a:solidFill>
            <a:srgbClr val="9FC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15453800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815513" cy="6858000"/>
          </a:xfrm>
          <a:custGeom>
            <a:avLst/>
            <a:gdLst>
              <a:gd name="T0" fmla="*/ 0 w 20470"/>
              <a:gd name="T1" fmla="*/ 6858000 h 14293"/>
              <a:gd name="T2" fmla="*/ 2725435 w 20470"/>
              <a:gd name="T3" fmla="*/ 6858000 h 14293"/>
              <a:gd name="T4" fmla="*/ 2544187 w 20470"/>
              <a:gd name="T5" fmla="*/ 6485663 h 14293"/>
              <a:gd name="T6" fmla="*/ 2623782 w 20470"/>
              <a:gd name="T7" fmla="*/ 6066305 h 14293"/>
              <a:gd name="T8" fmla="*/ 3042379 w 20470"/>
              <a:gd name="T9" fmla="*/ 5987135 h 14293"/>
              <a:gd name="T10" fmla="*/ 3796141 w 20470"/>
              <a:gd name="T11" fmla="*/ 6355154 h 14293"/>
              <a:gd name="T12" fmla="*/ 4196038 w 20470"/>
              <a:gd name="T13" fmla="*/ 6269746 h 14293"/>
              <a:gd name="T14" fmla="*/ 4277552 w 20470"/>
              <a:gd name="T15" fmla="*/ 5859025 h 14293"/>
              <a:gd name="T16" fmla="*/ 3914576 w 20470"/>
              <a:gd name="T17" fmla="*/ 5114351 h 14293"/>
              <a:gd name="T18" fmla="*/ 3994172 w 20470"/>
              <a:gd name="T19" fmla="*/ 4694993 h 14293"/>
              <a:gd name="T20" fmla="*/ 4412768 w 20470"/>
              <a:gd name="T21" fmla="*/ 4615823 h 14293"/>
              <a:gd name="T22" fmla="*/ 5166530 w 20470"/>
              <a:gd name="T23" fmla="*/ 4983841 h 14293"/>
              <a:gd name="T24" fmla="*/ 5566427 w 20470"/>
              <a:gd name="T25" fmla="*/ 4898434 h 14293"/>
              <a:gd name="T26" fmla="*/ 5648420 w 20470"/>
              <a:gd name="T27" fmla="*/ 4487712 h 14293"/>
              <a:gd name="T28" fmla="*/ 5284965 w 20470"/>
              <a:gd name="T29" fmla="*/ 3743039 h 14293"/>
              <a:gd name="T30" fmla="*/ 5364561 w 20470"/>
              <a:gd name="T31" fmla="*/ 3323681 h 14293"/>
              <a:gd name="T32" fmla="*/ 5783158 w 20470"/>
              <a:gd name="T33" fmla="*/ 3244511 h 14293"/>
              <a:gd name="T34" fmla="*/ 6535961 w 20470"/>
              <a:gd name="T35" fmla="*/ 3613969 h 14293"/>
              <a:gd name="T36" fmla="*/ 6934419 w 20470"/>
              <a:gd name="T37" fmla="*/ 3530001 h 14293"/>
              <a:gd name="T38" fmla="*/ 7015932 w 20470"/>
              <a:gd name="T39" fmla="*/ 3118799 h 14293"/>
              <a:gd name="T40" fmla="*/ 6652957 w 20470"/>
              <a:gd name="T41" fmla="*/ 2374126 h 14293"/>
              <a:gd name="T42" fmla="*/ 6732073 w 20470"/>
              <a:gd name="T43" fmla="*/ 1955247 h 14293"/>
              <a:gd name="T44" fmla="*/ 7150670 w 20470"/>
              <a:gd name="T45" fmla="*/ 1876078 h 14293"/>
              <a:gd name="T46" fmla="*/ 7904911 w 20470"/>
              <a:gd name="T47" fmla="*/ 2243616 h 14293"/>
              <a:gd name="T48" fmla="*/ 8304808 w 20470"/>
              <a:gd name="T49" fmla="*/ 2158689 h 14293"/>
              <a:gd name="T50" fmla="*/ 8386322 w 20470"/>
              <a:gd name="T51" fmla="*/ 1747487 h 14293"/>
              <a:gd name="T52" fmla="*/ 8023346 w 20470"/>
              <a:gd name="T53" fmla="*/ 1002814 h 14293"/>
              <a:gd name="T54" fmla="*/ 8102942 w 20470"/>
              <a:gd name="T55" fmla="*/ 583935 h 14293"/>
              <a:gd name="T56" fmla="*/ 8521539 w 20470"/>
              <a:gd name="T57" fmla="*/ 504286 h 14293"/>
              <a:gd name="T58" fmla="*/ 9275780 w 20470"/>
              <a:gd name="T59" fmla="*/ 872304 h 14293"/>
              <a:gd name="T60" fmla="*/ 9675677 w 20470"/>
              <a:gd name="T61" fmla="*/ 786417 h 14293"/>
              <a:gd name="T62" fmla="*/ 9757190 w 20470"/>
              <a:gd name="T63" fmla="*/ 375695 h 14293"/>
              <a:gd name="T64" fmla="*/ 9574024 w 20470"/>
              <a:gd name="T65" fmla="*/ 0 h 14293"/>
              <a:gd name="T66" fmla="*/ 0 w 20470"/>
              <a:gd name="T67" fmla="*/ 0 h 14293"/>
              <a:gd name="T68" fmla="*/ 0 w 20470"/>
              <a:gd name="T69" fmla="*/ 6858000 h 1429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0470" h="14293">
                <a:moveTo>
                  <a:pt x="0" y="14293"/>
                </a:moveTo>
                <a:lnTo>
                  <a:pt x="5684" y="14293"/>
                </a:lnTo>
                <a:cubicBezTo>
                  <a:pt x="5495" y="13905"/>
                  <a:pt x="5306" y="13517"/>
                  <a:pt x="5306" y="13517"/>
                </a:cubicBezTo>
                <a:cubicBezTo>
                  <a:pt x="5306" y="13517"/>
                  <a:pt x="5077" y="13038"/>
                  <a:pt x="5472" y="12643"/>
                </a:cubicBezTo>
                <a:cubicBezTo>
                  <a:pt x="5708" y="12407"/>
                  <a:pt x="6053" y="12349"/>
                  <a:pt x="6345" y="12478"/>
                </a:cubicBezTo>
                <a:cubicBezTo>
                  <a:pt x="6357" y="12483"/>
                  <a:pt x="7917" y="13245"/>
                  <a:pt x="7917" y="13245"/>
                </a:cubicBezTo>
                <a:cubicBezTo>
                  <a:pt x="7917" y="13245"/>
                  <a:pt x="8353" y="13466"/>
                  <a:pt x="8751" y="13067"/>
                </a:cubicBezTo>
                <a:cubicBezTo>
                  <a:pt x="8982" y="12837"/>
                  <a:pt x="9042" y="12503"/>
                  <a:pt x="8921" y="12211"/>
                </a:cubicBezTo>
                <a:cubicBezTo>
                  <a:pt x="8913" y="12193"/>
                  <a:pt x="8164" y="10659"/>
                  <a:pt x="8164" y="10659"/>
                </a:cubicBezTo>
                <a:cubicBezTo>
                  <a:pt x="8164" y="10659"/>
                  <a:pt x="7935" y="10180"/>
                  <a:pt x="8330" y="9785"/>
                </a:cubicBezTo>
                <a:cubicBezTo>
                  <a:pt x="8566" y="9549"/>
                  <a:pt x="8912" y="9491"/>
                  <a:pt x="9203" y="9620"/>
                </a:cubicBezTo>
                <a:cubicBezTo>
                  <a:pt x="9215" y="9625"/>
                  <a:pt x="10775" y="10387"/>
                  <a:pt x="10775" y="10387"/>
                </a:cubicBezTo>
                <a:cubicBezTo>
                  <a:pt x="10775" y="10387"/>
                  <a:pt x="11211" y="10608"/>
                  <a:pt x="11609" y="10209"/>
                </a:cubicBezTo>
                <a:cubicBezTo>
                  <a:pt x="11840" y="9979"/>
                  <a:pt x="11901" y="9645"/>
                  <a:pt x="11780" y="9353"/>
                </a:cubicBezTo>
                <a:cubicBezTo>
                  <a:pt x="11771" y="9335"/>
                  <a:pt x="11022" y="7801"/>
                  <a:pt x="11022" y="7801"/>
                </a:cubicBezTo>
                <a:cubicBezTo>
                  <a:pt x="11022" y="7801"/>
                  <a:pt x="10793" y="7322"/>
                  <a:pt x="11188" y="6927"/>
                </a:cubicBezTo>
                <a:cubicBezTo>
                  <a:pt x="11425" y="6691"/>
                  <a:pt x="11770" y="6633"/>
                  <a:pt x="12061" y="6762"/>
                </a:cubicBezTo>
                <a:cubicBezTo>
                  <a:pt x="12074" y="6767"/>
                  <a:pt x="13631" y="7532"/>
                  <a:pt x="13631" y="7532"/>
                </a:cubicBezTo>
                <a:cubicBezTo>
                  <a:pt x="13631" y="7532"/>
                  <a:pt x="14095" y="7723"/>
                  <a:pt x="14462" y="7357"/>
                </a:cubicBezTo>
                <a:cubicBezTo>
                  <a:pt x="14692" y="7127"/>
                  <a:pt x="14753" y="6793"/>
                  <a:pt x="14632" y="6500"/>
                </a:cubicBezTo>
                <a:cubicBezTo>
                  <a:pt x="14623" y="6483"/>
                  <a:pt x="13875" y="4948"/>
                  <a:pt x="13875" y="4948"/>
                </a:cubicBezTo>
                <a:cubicBezTo>
                  <a:pt x="13875" y="4948"/>
                  <a:pt x="13646" y="4470"/>
                  <a:pt x="14040" y="4075"/>
                </a:cubicBezTo>
                <a:cubicBezTo>
                  <a:pt x="14277" y="3838"/>
                  <a:pt x="14622" y="3781"/>
                  <a:pt x="14913" y="3910"/>
                </a:cubicBezTo>
                <a:cubicBezTo>
                  <a:pt x="14926" y="3915"/>
                  <a:pt x="16486" y="4676"/>
                  <a:pt x="16486" y="4676"/>
                </a:cubicBezTo>
                <a:cubicBezTo>
                  <a:pt x="16486" y="4676"/>
                  <a:pt x="16921" y="4897"/>
                  <a:pt x="17320" y="4499"/>
                </a:cubicBezTo>
                <a:cubicBezTo>
                  <a:pt x="17550" y="4268"/>
                  <a:pt x="17611" y="3935"/>
                  <a:pt x="17490" y="3642"/>
                </a:cubicBezTo>
                <a:cubicBezTo>
                  <a:pt x="17481" y="3624"/>
                  <a:pt x="16733" y="2090"/>
                  <a:pt x="16733" y="2090"/>
                </a:cubicBezTo>
                <a:cubicBezTo>
                  <a:pt x="16733" y="2090"/>
                  <a:pt x="16504" y="1611"/>
                  <a:pt x="16899" y="1217"/>
                </a:cubicBezTo>
                <a:cubicBezTo>
                  <a:pt x="17135" y="980"/>
                  <a:pt x="17480" y="922"/>
                  <a:pt x="17772" y="1051"/>
                </a:cubicBezTo>
                <a:cubicBezTo>
                  <a:pt x="17784" y="1056"/>
                  <a:pt x="19345" y="1818"/>
                  <a:pt x="19345" y="1818"/>
                </a:cubicBezTo>
                <a:cubicBezTo>
                  <a:pt x="19345" y="1818"/>
                  <a:pt x="19807" y="2012"/>
                  <a:pt x="20179" y="1639"/>
                </a:cubicBezTo>
                <a:cubicBezTo>
                  <a:pt x="20409" y="1409"/>
                  <a:pt x="20470" y="1075"/>
                  <a:pt x="20349" y="783"/>
                </a:cubicBezTo>
                <a:cubicBezTo>
                  <a:pt x="20345" y="774"/>
                  <a:pt x="20156" y="386"/>
                  <a:pt x="19967" y="0"/>
                </a:cubicBez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F5A3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204795223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6858000 h 14293"/>
              <a:gd name="T2" fmla="*/ 5607912 w 25400"/>
              <a:gd name="T3" fmla="*/ 6858000 h 14293"/>
              <a:gd name="T4" fmla="*/ 5425974 w 25400"/>
              <a:gd name="T5" fmla="*/ 6485663 h 14293"/>
              <a:gd name="T6" fmla="*/ 5505662 w 25400"/>
              <a:gd name="T7" fmla="*/ 6066305 h 14293"/>
              <a:gd name="T8" fmla="*/ 5924743 w 25400"/>
              <a:gd name="T9" fmla="*/ 5987135 h 14293"/>
              <a:gd name="T10" fmla="*/ 6679377 w 25400"/>
              <a:gd name="T11" fmla="*/ 6355154 h 14293"/>
              <a:gd name="T12" fmla="*/ 7079737 w 25400"/>
              <a:gd name="T13" fmla="*/ 6269746 h 14293"/>
              <a:gd name="T14" fmla="*/ 7161825 w 25400"/>
              <a:gd name="T15" fmla="*/ 5859025 h 14293"/>
              <a:gd name="T16" fmla="*/ 6797949 w 25400"/>
              <a:gd name="T17" fmla="*/ 5114351 h 14293"/>
              <a:gd name="T18" fmla="*/ 6877637 w 25400"/>
              <a:gd name="T19" fmla="*/ 4694993 h 14293"/>
              <a:gd name="T20" fmla="*/ 7296718 w 25400"/>
              <a:gd name="T21" fmla="*/ 4615823 h 14293"/>
              <a:gd name="T22" fmla="*/ 8051832 w 25400"/>
              <a:gd name="T23" fmla="*/ 4983841 h 14293"/>
              <a:gd name="T24" fmla="*/ 8452192 w 25400"/>
              <a:gd name="T25" fmla="*/ 4898434 h 14293"/>
              <a:gd name="T26" fmla="*/ 8533800 w 25400"/>
              <a:gd name="T27" fmla="*/ 4487712 h 14293"/>
              <a:gd name="T28" fmla="*/ 8170404 w 25400"/>
              <a:gd name="T29" fmla="*/ 3743039 h 14293"/>
              <a:gd name="T30" fmla="*/ 8249612 w 25400"/>
              <a:gd name="T31" fmla="*/ 3323681 h 14293"/>
              <a:gd name="T32" fmla="*/ 8668693 w 25400"/>
              <a:gd name="T33" fmla="*/ 3244511 h 14293"/>
              <a:gd name="T34" fmla="*/ 9422367 w 25400"/>
              <a:gd name="T35" fmla="*/ 3613969 h 14293"/>
              <a:gd name="T36" fmla="*/ 9821287 w 25400"/>
              <a:gd name="T37" fmla="*/ 3530001 h 14293"/>
              <a:gd name="T38" fmla="*/ 9902895 w 25400"/>
              <a:gd name="T39" fmla="*/ 3118799 h 14293"/>
              <a:gd name="T40" fmla="*/ 9539499 w 25400"/>
              <a:gd name="T41" fmla="*/ 2374126 h 14293"/>
              <a:gd name="T42" fmla="*/ 9619187 w 25400"/>
              <a:gd name="T43" fmla="*/ 1955247 h 14293"/>
              <a:gd name="T44" fmla="*/ 10038268 w 25400"/>
              <a:gd name="T45" fmla="*/ 1876078 h 14293"/>
              <a:gd name="T46" fmla="*/ 10792902 w 25400"/>
              <a:gd name="T47" fmla="*/ 2243616 h 14293"/>
              <a:gd name="T48" fmla="*/ 11193262 w 25400"/>
              <a:gd name="T49" fmla="*/ 2158689 h 14293"/>
              <a:gd name="T50" fmla="*/ 11274870 w 25400"/>
              <a:gd name="T51" fmla="*/ 1747487 h 14293"/>
              <a:gd name="T52" fmla="*/ 10911474 w 25400"/>
              <a:gd name="T53" fmla="*/ 1002814 h 14293"/>
              <a:gd name="T54" fmla="*/ 10991162 w 25400"/>
              <a:gd name="T55" fmla="*/ 583935 h 14293"/>
              <a:gd name="T56" fmla="*/ 11410243 w 25400"/>
              <a:gd name="T57" fmla="*/ 504286 h 14293"/>
              <a:gd name="T58" fmla="*/ 12165357 w 25400"/>
              <a:gd name="T59" fmla="*/ 872304 h 14293"/>
              <a:gd name="T60" fmla="*/ 12193200 w 25400"/>
              <a:gd name="T61" fmla="*/ 881421 h 14293"/>
              <a:gd name="T62" fmla="*/ 12193200 w 25400"/>
              <a:gd name="T63" fmla="*/ 0 h 14293"/>
              <a:gd name="T64" fmla="*/ 0 w 25400"/>
              <a:gd name="T65" fmla="*/ 0 h 14293"/>
              <a:gd name="T66" fmla="*/ 0 w 25400"/>
              <a:gd name="T67" fmla="*/ 6858000 h 14293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5400" h="14293">
                <a:moveTo>
                  <a:pt x="0" y="14293"/>
                </a:moveTo>
                <a:lnTo>
                  <a:pt x="11682" y="14293"/>
                </a:lnTo>
                <a:cubicBezTo>
                  <a:pt x="11492" y="13905"/>
                  <a:pt x="11303" y="13517"/>
                  <a:pt x="11303" y="13517"/>
                </a:cubicBezTo>
                <a:cubicBezTo>
                  <a:pt x="11303" y="13517"/>
                  <a:pt x="11074" y="13038"/>
                  <a:pt x="11469" y="12643"/>
                </a:cubicBezTo>
                <a:cubicBezTo>
                  <a:pt x="11705" y="12407"/>
                  <a:pt x="12051" y="12349"/>
                  <a:pt x="12342" y="12478"/>
                </a:cubicBezTo>
                <a:cubicBezTo>
                  <a:pt x="12354" y="12483"/>
                  <a:pt x="13914" y="13245"/>
                  <a:pt x="13914" y="13245"/>
                </a:cubicBezTo>
                <a:cubicBezTo>
                  <a:pt x="13914" y="13245"/>
                  <a:pt x="14350" y="13466"/>
                  <a:pt x="14748" y="13067"/>
                </a:cubicBezTo>
                <a:cubicBezTo>
                  <a:pt x="14979" y="12837"/>
                  <a:pt x="15040" y="12503"/>
                  <a:pt x="14919" y="12211"/>
                </a:cubicBezTo>
                <a:cubicBezTo>
                  <a:pt x="14910" y="12193"/>
                  <a:pt x="14161" y="10659"/>
                  <a:pt x="14161" y="10659"/>
                </a:cubicBezTo>
                <a:cubicBezTo>
                  <a:pt x="14161" y="10659"/>
                  <a:pt x="13932" y="10180"/>
                  <a:pt x="14327" y="9785"/>
                </a:cubicBezTo>
                <a:cubicBezTo>
                  <a:pt x="14564" y="9549"/>
                  <a:pt x="14909" y="9491"/>
                  <a:pt x="15200" y="9620"/>
                </a:cubicBezTo>
                <a:cubicBezTo>
                  <a:pt x="15213" y="9625"/>
                  <a:pt x="16773" y="10387"/>
                  <a:pt x="16773" y="10387"/>
                </a:cubicBezTo>
                <a:cubicBezTo>
                  <a:pt x="16773" y="10387"/>
                  <a:pt x="17208" y="10608"/>
                  <a:pt x="17607" y="10209"/>
                </a:cubicBezTo>
                <a:cubicBezTo>
                  <a:pt x="17837" y="9979"/>
                  <a:pt x="17898" y="9645"/>
                  <a:pt x="17777" y="9353"/>
                </a:cubicBezTo>
                <a:cubicBezTo>
                  <a:pt x="17768" y="9335"/>
                  <a:pt x="17020" y="7801"/>
                  <a:pt x="17020" y="7801"/>
                </a:cubicBezTo>
                <a:cubicBezTo>
                  <a:pt x="17020" y="7801"/>
                  <a:pt x="16791" y="7322"/>
                  <a:pt x="17185" y="6927"/>
                </a:cubicBezTo>
                <a:cubicBezTo>
                  <a:pt x="17422" y="6691"/>
                  <a:pt x="17767" y="6633"/>
                  <a:pt x="18058" y="6762"/>
                </a:cubicBezTo>
                <a:cubicBezTo>
                  <a:pt x="18071" y="6767"/>
                  <a:pt x="19628" y="7532"/>
                  <a:pt x="19628" y="7532"/>
                </a:cubicBezTo>
                <a:cubicBezTo>
                  <a:pt x="19628" y="7532"/>
                  <a:pt x="20093" y="7723"/>
                  <a:pt x="20459" y="7357"/>
                </a:cubicBezTo>
                <a:cubicBezTo>
                  <a:pt x="20689" y="7127"/>
                  <a:pt x="20750" y="6793"/>
                  <a:pt x="20629" y="6500"/>
                </a:cubicBezTo>
                <a:cubicBezTo>
                  <a:pt x="20620" y="6483"/>
                  <a:pt x="19872" y="4948"/>
                  <a:pt x="19872" y="4948"/>
                </a:cubicBezTo>
                <a:cubicBezTo>
                  <a:pt x="19872" y="4948"/>
                  <a:pt x="19643" y="4470"/>
                  <a:pt x="20038" y="4075"/>
                </a:cubicBezTo>
                <a:cubicBezTo>
                  <a:pt x="20274" y="3838"/>
                  <a:pt x="20619" y="3781"/>
                  <a:pt x="20911" y="3910"/>
                </a:cubicBezTo>
                <a:cubicBezTo>
                  <a:pt x="20923" y="3915"/>
                  <a:pt x="22483" y="4676"/>
                  <a:pt x="22483" y="4676"/>
                </a:cubicBezTo>
                <a:cubicBezTo>
                  <a:pt x="22483" y="4676"/>
                  <a:pt x="22919" y="4897"/>
                  <a:pt x="23317" y="4499"/>
                </a:cubicBezTo>
                <a:cubicBezTo>
                  <a:pt x="23547" y="4268"/>
                  <a:pt x="23608" y="3935"/>
                  <a:pt x="23487" y="3642"/>
                </a:cubicBezTo>
                <a:cubicBezTo>
                  <a:pt x="23479" y="3624"/>
                  <a:pt x="22730" y="2090"/>
                  <a:pt x="22730" y="2090"/>
                </a:cubicBezTo>
                <a:cubicBezTo>
                  <a:pt x="22730" y="2090"/>
                  <a:pt x="22501" y="1611"/>
                  <a:pt x="22896" y="1217"/>
                </a:cubicBezTo>
                <a:cubicBezTo>
                  <a:pt x="23132" y="980"/>
                  <a:pt x="23478" y="922"/>
                  <a:pt x="23769" y="1051"/>
                </a:cubicBezTo>
                <a:cubicBezTo>
                  <a:pt x="23781" y="1056"/>
                  <a:pt x="25342" y="1818"/>
                  <a:pt x="25342" y="1818"/>
                </a:cubicBezTo>
                <a:cubicBezTo>
                  <a:pt x="25342" y="1818"/>
                  <a:pt x="25363" y="1827"/>
                  <a:pt x="25400" y="1837"/>
                </a:cubicBezTo>
                <a:lnTo>
                  <a:pt x="25400" y="0"/>
                </a:ln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F5A3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170970119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 noChangeAspect="1"/>
          </p:cNvSpPr>
          <p:nvPr/>
        </p:nvSpPr>
        <p:spPr bwMode="auto">
          <a:xfrm>
            <a:off x="-17463" y="-17463"/>
            <a:ext cx="9726613" cy="6875463"/>
          </a:xfrm>
          <a:custGeom>
            <a:avLst/>
            <a:gdLst>
              <a:gd name="T0" fmla="*/ 12981 w 20233"/>
              <a:gd name="T1" fmla="*/ 6251 h 14300"/>
              <a:gd name="T2" fmla="*/ 12981 w 20233"/>
              <a:gd name="T3" fmla="*/ 6876000 h 14300"/>
              <a:gd name="T4" fmla="*/ 3610270 w 20233"/>
              <a:gd name="T5" fmla="*/ 6876000 h 14300"/>
              <a:gd name="T6" fmla="*/ 3608347 w 20233"/>
              <a:gd name="T7" fmla="*/ 6056169 h 14300"/>
              <a:gd name="T8" fmla="*/ 4484350 w 20233"/>
              <a:gd name="T9" fmla="*/ 6058573 h 14300"/>
              <a:gd name="T10" fmla="*/ 4481946 w 20233"/>
              <a:gd name="T11" fmla="*/ 5182004 h 14300"/>
              <a:gd name="T12" fmla="*/ 5358431 w 20233"/>
              <a:gd name="T13" fmla="*/ 5184408 h 14300"/>
              <a:gd name="T14" fmla="*/ 5356027 w 20233"/>
              <a:gd name="T15" fmla="*/ 4368424 h 14300"/>
              <a:gd name="T16" fmla="*/ 6232031 w 20233"/>
              <a:gd name="T17" fmla="*/ 4370828 h 14300"/>
              <a:gd name="T18" fmla="*/ 6229627 w 20233"/>
              <a:gd name="T19" fmla="*/ 3494258 h 14300"/>
              <a:gd name="T20" fmla="*/ 7106111 w 20233"/>
              <a:gd name="T21" fmla="*/ 3496662 h 14300"/>
              <a:gd name="T22" fmla="*/ 7103707 w 20233"/>
              <a:gd name="T23" fmla="*/ 2620573 h 14300"/>
              <a:gd name="T24" fmla="*/ 7980192 w 20233"/>
              <a:gd name="T25" fmla="*/ 2622978 h 14300"/>
              <a:gd name="T26" fmla="*/ 7977788 w 20233"/>
              <a:gd name="T27" fmla="*/ 1746408 h 14300"/>
              <a:gd name="T28" fmla="*/ 8853791 w 20233"/>
              <a:gd name="T29" fmla="*/ 1748812 h 14300"/>
              <a:gd name="T30" fmla="*/ 8851388 w 20233"/>
              <a:gd name="T31" fmla="*/ 872723 h 14300"/>
              <a:gd name="T32" fmla="*/ 9727872 w 20233"/>
              <a:gd name="T33" fmla="*/ 875127 h 14300"/>
              <a:gd name="T34" fmla="*/ 9725468 w 20233"/>
              <a:gd name="T35" fmla="*/ 0 h 14300"/>
              <a:gd name="T36" fmla="*/ 12981 w 20233"/>
              <a:gd name="T37" fmla="*/ 6251 h 1430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0233" h="14300">
                <a:moveTo>
                  <a:pt x="27" y="13"/>
                </a:moveTo>
                <a:cubicBezTo>
                  <a:pt x="-68" y="4714"/>
                  <a:pt x="122" y="9599"/>
                  <a:pt x="27" y="14300"/>
                </a:cubicBezTo>
                <a:lnTo>
                  <a:pt x="7509" y="14300"/>
                </a:lnTo>
                <a:cubicBezTo>
                  <a:pt x="7508" y="13732"/>
                  <a:pt x="7506" y="13163"/>
                  <a:pt x="7505" y="12595"/>
                </a:cubicBezTo>
                <a:lnTo>
                  <a:pt x="9327" y="12600"/>
                </a:lnTo>
                <a:cubicBezTo>
                  <a:pt x="9325" y="11992"/>
                  <a:pt x="9324" y="11385"/>
                  <a:pt x="9322" y="10777"/>
                </a:cubicBezTo>
                <a:lnTo>
                  <a:pt x="11145" y="10782"/>
                </a:lnTo>
                <a:cubicBezTo>
                  <a:pt x="11143" y="10216"/>
                  <a:pt x="11142" y="9651"/>
                  <a:pt x="11140" y="9085"/>
                </a:cubicBezTo>
                <a:lnTo>
                  <a:pt x="12962" y="9090"/>
                </a:lnTo>
                <a:cubicBezTo>
                  <a:pt x="12960" y="8482"/>
                  <a:pt x="12959" y="7875"/>
                  <a:pt x="12957" y="7267"/>
                </a:cubicBezTo>
                <a:lnTo>
                  <a:pt x="14780" y="7272"/>
                </a:lnTo>
                <a:cubicBezTo>
                  <a:pt x="14778" y="6665"/>
                  <a:pt x="14777" y="6057"/>
                  <a:pt x="14775" y="5450"/>
                </a:cubicBezTo>
                <a:lnTo>
                  <a:pt x="16598" y="5455"/>
                </a:lnTo>
                <a:cubicBezTo>
                  <a:pt x="16596" y="4847"/>
                  <a:pt x="16595" y="4240"/>
                  <a:pt x="16593" y="3632"/>
                </a:cubicBezTo>
                <a:lnTo>
                  <a:pt x="18415" y="3637"/>
                </a:lnTo>
                <a:cubicBezTo>
                  <a:pt x="18413" y="3030"/>
                  <a:pt x="18412" y="2422"/>
                  <a:pt x="18410" y="1815"/>
                </a:cubicBezTo>
                <a:lnTo>
                  <a:pt x="20233" y="1820"/>
                </a:lnTo>
                <a:cubicBezTo>
                  <a:pt x="20231" y="1213"/>
                  <a:pt x="20230" y="607"/>
                  <a:pt x="20228" y="0"/>
                </a:cubicBezTo>
                <a:lnTo>
                  <a:pt x="27" y="13"/>
                </a:lnTo>
                <a:close/>
              </a:path>
            </a:pathLst>
          </a:custGeom>
          <a:solidFill>
            <a:srgbClr val="DB271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231316480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0 h 14300"/>
              <a:gd name="T2" fmla="*/ 0 w 25400"/>
              <a:gd name="T3" fmla="*/ 6858000 h 14300"/>
              <a:gd name="T4" fmla="*/ 6962125 w 25400"/>
              <a:gd name="T5" fmla="*/ 6858000 h 14300"/>
              <a:gd name="T6" fmla="*/ 6959725 w 25400"/>
              <a:gd name="T7" fmla="*/ 6040315 h 14300"/>
              <a:gd name="T8" fmla="*/ 7834851 w 25400"/>
              <a:gd name="T9" fmla="*/ 6042713 h 14300"/>
              <a:gd name="T10" fmla="*/ 7832451 w 25400"/>
              <a:gd name="T11" fmla="*/ 5168438 h 14300"/>
              <a:gd name="T12" fmla="*/ 8707097 w 25400"/>
              <a:gd name="T13" fmla="*/ 5170836 h 14300"/>
              <a:gd name="T14" fmla="*/ 8704697 w 25400"/>
              <a:gd name="T15" fmla="*/ 4356988 h 14300"/>
              <a:gd name="T16" fmla="*/ 9579823 w 25400"/>
              <a:gd name="T17" fmla="*/ 4359386 h 14300"/>
              <a:gd name="T18" fmla="*/ 9577423 w 25400"/>
              <a:gd name="T19" fmla="*/ 3485111 h 14300"/>
              <a:gd name="T20" fmla="*/ 10452069 w 25400"/>
              <a:gd name="T21" fmla="*/ 3487509 h 14300"/>
              <a:gd name="T22" fmla="*/ 10449668 w 25400"/>
              <a:gd name="T23" fmla="*/ 2613713 h 14300"/>
              <a:gd name="T24" fmla="*/ 11324795 w 25400"/>
              <a:gd name="T25" fmla="*/ 2616111 h 14300"/>
              <a:gd name="T26" fmla="*/ 11322394 w 25400"/>
              <a:gd name="T27" fmla="*/ 1741836 h 14300"/>
              <a:gd name="T28" fmla="*/ 12193200 w 25400"/>
              <a:gd name="T29" fmla="*/ 1744234 h 14300"/>
              <a:gd name="T30" fmla="*/ 12193200 w 25400"/>
              <a:gd name="T31" fmla="*/ 0 h 14300"/>
              <a:gd name="T32" fmla="*/ 0 w 25400"/>
              <a:gd name="T33" fmla="*/ 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5400" h="14300">
                <a:moveTo>
                  <a:pt x="0" y="0"/>
                </a:moveTo>
                <a:lnTo>
                  <a:pt x="0" y="14300"/>
                </a:lnTo>
                <a:lnTo>
                  <a:pt x="14503" y="14300"/>
                </a:lnTo>
                <a:lnTo>
                  <a:pt x="14498" y="12595"/>
                </a:lnTo>
                <a:lnTo>
                  <a:pt x="16321" y="12600"/>
                </a:lnTo>
                <a:lnTo>
                  <a:pt x="16316" y="10777"/>
                </a:lnTo>
                <a:lnTo>
                  <a:pt x="18138" y="10782"/>
                </a:lnTo>
                <a:lnTo>
                  <a:pt x="18133" y="9085"/>
                </a:lnTo>
                <a:lnTo>
                  <a:pt x="19956" y="9090"/>
                </a:lnTo>
                <a:lnTo>
                  <a:pt x="19951" y="7267"/>
                </a:lnTo>
                <a:lnTo>
                  <a:pt x="21773" y="7272"/>
                </a:lnTo>
                <a:lnTo>
                  <a:pt x="21768" y="5450"/>
                </a:lnTo>
                <a:lnTo>
                  <a:pt x="23591" y="5455"/>
                </a:lnTo>
                <a:lnTo>
                  <a:pt x="23586" y="3632"/>
                </a:lnTo>
                <a:lnTo>
                  <a:pt x="25400" y="3637"/>
                </a:lnTo>
                <a:lnTo>
                  <a:pt x="25400" y="0"/>
                </a:lnTo>
                <a:lnTo>
                  <a:pt x="0" y="0"/>
                </a:lnTo>
                <a:close/>
              </a:path>
            </a:pathLst>
          </a:custGeom>
          <a:solidFill>
            <a:srgbClr val="DB271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175816756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665FD-9EDB-4E47-83E4-9D72FCBC5FA8}" type="datetimeFigureOut">
              <a:rPr lang="fi-FI" smtClean="0"/>
              <a:t>26.11.2020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FAA95-CA2E-4CF3-B093-562DA8E9AD7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7987136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9FBEB55-BF89-7E44-9F0A-CA060E3FC8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7324" y="430570"/>
            <a:ext cx="10717352" cy="1018667"/>
          </a:xfrm>
        </p:spPr>
        <p:txBody>
          <a:bodyPr>
            <a:normAutofit/>
          </a:bodyPr>
          <a:lstStyle>
            <a:lvl1pPr>
              <a:defRPr sz="4100"/>
            </a:lvl1pPr>
          </a:lstStyle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AFA3F4F-9882-104B-AF74-60ADF440D5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7324" y="1552756"/>
            <a:ext cx="10717352" cy="4364966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15" name="Alatunnisteen paikkamerkki 4">
            <a:extLst>
              <a:ext uri="{FF2B5EF4-FFF2-40B4-BE49-F238E27FC236}">
                <a16:creationId xmlns:a16="http://schemas.microsoft.com/office/drawing/2014/main" id="{6CA9DEAB-9FA4-5C47-962F-8A81F3E28B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956676" y="6443440"/>
            <a:ext cx="1993901" cy="21232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850" b="0" i="0">
                <a:solidFill>
                  <a:schemeClr val="tx1"/>
                </a:solidFill>
                <a:latin typeface="Corbel" panose="020B050302020402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fi-FI"/>
              <a:t>Maija Meikäläinen</a:t>
            </a:r>
          </a:p>
        </p:txBody>
      </p:sp>
      <p:sp>
        <p:nvSpPr>
          <p:cNvPr id="14" name="Päivämäärän paikkamerkki 3">
            <a:extLst>
              <a:ext uri="{FF2B5EF4-FFF2-40B4-BE49-F238E27FC236}">
                <a16:creationId xmlns:a16="http://schemas.microsoft.com/office/drawing/2014/main" id="{7EAC7589-D6B1-0448-9D32-4B1B6F42F4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950582" y="6443442"/>
            <a:ext cx="700954" cy="212328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850" b="0" i="0">
                <a:solidFill>
                  <a:schemeClr val="tx1"/>
                </a:solidFill>
                <a:latin typeface="Corbel" panose="020B0503020204020204" pitchFamily="34" charset="0"/>
                <a:cs typeface="Calibri Light" panose="020F0302020204030204" pitchFamily="34" charset="0"/>
              </a:defRPr>
            </a:lvl1pPr>
          </a:lstStyle>
          <a:p>
            <a:fld id="{4F06C91F-F1D1-F846-B207-B7A5606E11F8}" type="datetime1">
              <a:rPr lang="fi-FI" smtClean="0"/>
              <a:t>26.11.2020</a:t>
            </a:fld>
            <a:endParaRPr lang="fi-FI"/>
          </a:p>
        </p:txBody>
      </p:sp>
      <p:sp>
        <p:nvSpPr>
          <p:cNvPr id="16" name="Dian numeron paikkamerkki 5">
            <a:extLst>
              <a:ext uri="{FF2B5EF4-FFF2-40B4-BE49-F238E27FC236}">
                <a16:creationId xmlns:a16="http://schemas.microsoft.com/office/drawing/2014/main" id="{C9BB4902-D7ED-1B4A-9124-6418AF2457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12901" y="6443440"/>
            <a:ext cx="479099" cy="2123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accent2"/>
                </a:solidFill>
              </a:defRPr>
            </a:lvl1pPr>
          </a:lstStyle>
          <a:p>
            <a:fld id="{C5540028-A6EB-B348-839E-EE3A7C11958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3595789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0BE3033-BAA7-214F-9419-CB700A214C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7324" y="422694"/>
            <a:ext cx="10717352" cy="1027515"/>
          </a:xfrm>
        </p:spPr>
        <p:txBody>
          <a:bodyPr/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E923750-A669-9642-8EFA-02C722DB2E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37324" y="1561692"/>
            <a:ext cx="5282475" cy="4364655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55F8D298-0AC5-1B41-9B3C-AB120313C3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561691"/>
            <a:ext cx="5282475" cy="4364655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9" name="Alatunnisteen paikkamerkki 4">
            <a:extLst>
              <a:ext uri="{FF2B5EF4-FFF2-40B4-BE49-F238E27FC236}">
                <a16:creationId xmlns:a16="http://schemas.microsoft.com/office/drawing/2014/main" id="{E89B9A2C-5E10-084B-925D-E63ECACD14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956676" y="6443440"/>
            <a:ext cx="1993901" cy="21232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850" b="0" i="0">
                <a:solidFill>
                  <a:schemeClr val="tx1"/>
                </a:solidFill>
                <a:latin typeface="Corbel" panose="020B050302020402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fi-FI"/>
              <a:t>Maija Meikäläinen</a:t>
            </a:r>
          </a:p>
        </p:txBody>
      </p:sp>
      <p:sp>
        <p:nvSpPr>
          <p:cNvPr id="8" name="Päivämäärän paikkamerkki 3">
            <a:extLst>
              <a:ext uri="{FF2B5EF4-FFF2-40B4-BE49-F238E27FC236}">
                <a16:creationId xmlns:a16="http://schemas.microsoft.com/office/drawing/2014/main" id="{10014C34-2D6B-D84B-9104-E1570B7D97A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950582" y="6443442"/>
            <a:ext cx="700954" cy="212328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850" b="0" i="0">
                <a:solidFill>
                  <a:schemeClr val="tx1"/>
                </a:solidFill>
                <a:latin typeface="Corbel" panose="020B0503020204020204" pitchFamily="34" charset="0"/>
                <a:cs typeface="Calibri Light" panose="020F0302020204030204" pitchFamily="34" charset="0"/>
              </a:defRPr>
            </a:lvl1pPr>
          </a:lstStyle>
          <a:p>
            <a:fld id="{38B81C53-5A25-4A48-8661-3F612DF85982}" type="datetime1">
              <a:rPr lang="fi-FI" smtClean="0"/>
              <a:t>26.11.2020</a:t>
            </a:fld>
            <a:endParaRPr lang="fi-FI"/>
          </a:p>
        </p:txBody>
      </p:sp>
      <p:sp>
        <p:nvSpPr>
          <p:cNvPr id="10" name="Dian numeron paikkamerkki 5">
            <a:extLst>
              <a:ext uri="{FF2B5EF4-FFF2-40B4-BE49-F238E27FC236}">
                <a16:creationId xmlns:a16="http://schemas.microsoft.com/office/drawing/2014/main" id="{03826AE6-3A32-0141-AEB5-E45AA7B0B2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12901" y="6443440"/>
            <a:ext cx="479099" cy="2123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accent2"/>
                </a:solidFill>
              </a:defRPr>
            </a:lvl1pPr>
          </a:lstStyle>
          <a:p>
            <a:fld id="{C5540028-A6EB-B348-839E-EE3A7C11958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12611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kupari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12E4427-7DC9-465A-AC18-63739EE817FE}" type="datetime1">
              <a:rPr lang="fi-FI"/>
              <a:pPr>
                <a:defRPr/>
              </a:pPr>
              <a:t>26.11.2020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625E92E-7255-4D0A-BC70-6446A13C33AE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3155889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CF0B692-EA63-F744-977C-E998A0BCA3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4620" y="422694"/>
            <a:ext cx="10742760" cy="1035170"/>
          </a:xfrm>
        </p:spPr>
        <p:txBody>
          <a:bodyPr/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C905AD5-EA2A-684E-9C76-16F7E2C9F5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4620" y="1562973"/>
            <a:ext cx="5303200" cy="743701"/>
          </a:xfrm>
        </p:spPr>
        <p:txBody>
          <a:bodyPr anchor="b" anchorCtr="0">
            <a:noAutofit/>
          </a:bodyPr>
          <a:lstStyle>
            <a:lvl1pPr marL="0" indent="0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None/>
              <a:defRPr sz="3000" b="1" i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81A4C486-9084-D549-A366-0B6F0A795A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24619" y="2411783"/>
            <a:ext cx="5303200" cy="3515776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085D2EA6-B1F8-CB44-9D4B-71E6E011D8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562973"/>
            <a:ext cx="5295180" cy="743701"/>
          </a:xfrm>
        </p:spPr>
        <p:txBody>
          <a:bodyPr anchor="b" anchorCtr="0">
            <a:noAutofit/>
          </a:bodyPr>
          <a:lstStyle>
            <a:lvl1pPr marL="0" indent="0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None/>
              <a:defRPr sz="3000" b="1" i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F5560720-FE9C-9041-87AE-48FC6CCE8D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411783"/>
            <a:ext cx="5295181" cy="3515776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11" name="Alatunnisteen paikkamerkki 4">
            <a:extLst>
              <a:ext uri="{FF2B5EF4-FFF2-40B4-BE49-F238E27FC236}">
                <a16:creationId xmlns:a16="http://schemas.microsoft.com/office/drawing/2014/main" id="{2413CBE4-EFA0-5948-81FE-4491C3734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956676" y="6443440"/>
            <a:ext cx="1993901" cy="21232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850" b="0" i="0">
                <a:solidFill>
                  <a:schemeClr val="tx1"/>
                </a:solidFill>
                <a:latin typeface="Corbel" panose="020B050302020402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fi-FI"/>
              <a:t>Maija Meikäläinen</a:t>
            </a:r>
          </a:p>
        </p:txBody>
      </p:sp>
      <p:sp>
        <p:nvSpPr>
          <p:cNvPr id="10" name="Päivämäärän paikkamerkki 3">
            <a:extLst>
              <a:ext uri="{FF2B5EF4-FFF2-40B4-BE49-F238E27FC236}">
                <a16:creationId xmlns:a16="http://schemas.microsoft.com/office/drawing/2014/main" id="{C02429E6-8AF2-1C4D-869A-8D093B2C2A2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950582" y="6443442"/>
            <a:ext cx="700954" cy="212328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850" b="0" i="0">
                <a:solidFill>
                  <a:schemeClr val="tx1"/>
                </a:solidFill>
                <a:latin typeface="Corbel" panose="020B0503020204020204" pitchFamily="34" charset="0"/>
                <a:cs typeface="Calibri Light" panose="020F0302020204030204" pitchFamily="34" charset="0"/>
              </a:defRPr>
            </a:lvl1pPr>
          </a:lstStyle>
          <a:p>
            <a:fld id="{9488C382-2063-8643-9657-5532B4CC4842}" type="datetime1">
              <a:rPr lang="fi-FI" smtClean="0"/>
              <a:t>26.11.2020</a:t>
            </a:fld>
            <a:endParaRPr lang="fi-FI"/>
          </a:p>
        </p:txBody>
      </p:sp>
      <p:sp>
        <p:nvSpPr>
          <p:cNvPr id="12" name="Dian numeron paikkamerkki 5">
            <a:extLst>
              <a:ext uri="{FF2B5EF4-FFF2-40B4-BE49-F238E27FC236}">
                <a16:creationId xmlns:a16="http://schemas.microsoft.com/office/drawing/2014/main" id="{C6C77B45-A7FA-B147-B8C5-F51977B36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12901" y="6443440"/>
            <a:ext cx="479099" cy="2123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accent2"/>
                </a:solidFill>
              </a:defRPr>
            </a:lvl1pPr>
          </a:lstStyle>
          <a:p>
            <a:fld id="{C5540028-A6EB-B348-839E-EE3A7C11958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3533158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CC6BA00-9299-CF4F-925F-9DF26038B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7" name="Alatunnisteen paikkamerkki 4">
            <a:extLst>
              <a:ext uri="{FF2B5EF4-FFF2-40B4-BE49-F238E27FC236}">
                <a16:creationId xmlns:a16="http://schemas.microsoft.com/office/drawing/2014/main" id="{6C5A8E38-0069-B647-8416-B37EB67F34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956676" y="6443440"/>
            <a:ext cx="1993901" cy="21232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850" b="0" i="0">
                <a:solidFill>
                  <a:schemeClr val="tx1"/>
                </a:solidFill>
                <a:latin typeface="Corbel" panose="020B050302020402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fi-FI"/>
              <a:t>Maija Meikäläinen</a:t>
            </a:r>
          </a:p>
        </p:txBody>
      </p:sp>
      <p:sp>
        <p:nvSpPr>
          <p:cNvPr id="6" name="Päivämäärän paikkamerkki 3">
            <a:extLst>
              <a:ext uri="{FF2B5EF4-FFF2-40B4-BE49-F238E27FC236}">
                <a16:creationId xmlns:a16="http://schemas.microsoft.com/office/drawing/2014/main" id="{73934FAD-7BE7-CB4A-BEA7-0A0649DCFC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950582" y="6443442"/>
            <a:ext cx="700954" cy="212328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850" b="0" i="0">
                <a:solidFill>
                  <a:schemeClr val="tx1"/>
                </a:solidFill>
                <a:latin typeface="Corbel" panose="020B0503020204020204" pitchFamily="34" charset="0"/>
                <a:cs typeface="Calibri Light" panose="020F0302020204030204" pitchFamily="34" charset="0"/>
              </a:defRPr>
            </a:lvl1pPr>
          </a:lstStyle>
          <a:p>
            <a:fld id="{4DBFF73D-270B-3446-A8E5-B9C575836C2F}" type="datetime1">
              <a:rPr lang="fi-FI" smtClean="0"/>
              <a:t>26.11.2020</a:t>
            </a:fld>
            <a:endParaRPr lang="fi-FI"/>
          </a:p>
        </p:txBody>
      </p:sp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3AF8C7E8-A2F8-8549-A05B-DAFB31CB3A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12901" y="6443440"/>
            <a:ext cx="479099" cy="2123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accent2"/>
                </a:solidFill>
              </a:defRPr>
            </a:lvl1pPr>
          </a:lstStyle>
          <a:p>
            <a:fld id="{C5540028-A6EB-B348-839E-EE3A7C11958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6350408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sivuss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60ABA9E-4596-5244-ACA9-4D8216457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3740" y="423305"/>
            <a:ext cx="6684977" cy="1970637"/>
          </a:xfrm>
        </p:spPr>
        <p:txBody>
          <a:bodyPr anchor="b">
            <a:normAutofit/>
          </a:bodyPr>
          <a:lstStyle>
            <a:lvl1pPr>
              <a:defRPr sz="4100"/>
            </a:lvl1pPr>
          </a:lstStyle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3027CEB8-4E62-7146-9BDF-5B6978B995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33740" y="2572361"/>
            <a:ext cx="6684977" cy="3353985"/>
          </a:xfrm>
        </p:spPr>
        <p:txBody>
          <a:bodyPr>
            <a:normAutofit/>
          </a:bodyPr>
          <a:lstStyle>
            <a:lvl1pPr marL="0" indent="0">
              <a:buNone/>
              <a:defRPr sz="3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3" name="Kuvan paikkamerkki 12">
            <a:extLst>
              <a:ext uri="{FF2B5EF4-FFF2-40B4-BE49-F238E27FC236}">
                <a16:creationId xmlns:a16="http://schemas.microsoft.com/office/drawing/2014/main" id="{2B29A243-EB0C-5646-B74E-6CBCBA1CC52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112122" y="0"/>
            <a:ext cx="4079877" cy="6858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fi-FI"/>
          </a:p>
        </p:txBody>
      </p:sp>
      <p:sp>
        <p:nvSpPr>
          <p:cNvPr id="9" name="Alatunnisteen paikkamerkki 4">
            <a:extLst>
              <a:ext uri="{FF2B5EF4-FFF2-40B4-BE49-F238E27FC236}">
                <a16:creationId xmlns:a16="http://schemas.microsoft.com/office/drawing/2014/main" id="{99484803-E8D2-0E48-A8A7-37F1622E60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956676" y="6443440"/>
            <a:ext cx="1993901" cy="21232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850" b="0" i="0">
                <a:solidFill>
                  <a:schemeClr val="tx1"/>
                </a:solidFill>
                <a:latin typeface="Corbel" panose="020B050302020402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fi-FI"/>
              <a:t>Maija Meikäläinen</a:t>
            </a:r>
          </a:p>
        </p:txBody>
      </p:sp>
      <p:sp>
        <p:nvSpPr>
          <p:cNvPr id="8" name="Päivämäärän paikkamerkki 3">
            <a:extLst>
              <a:ext uri="{FF2B5EF4-FFF2-40B4-BE49-F238E27FC236}">
                <a16:creationId xmlns:a16="http://schemas.microsoft.com/office/drawing/2014/main" id="{9F18EE86-DAAF-D34F-B1AB-776B38DBBDF3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10950582" y="6443442"/>
            <a:ext cx="700954" cy="212328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850" b="0" i="0">
                <a:solidFill>
                  <a:schemeClr val="tx1"/>
                </a:solidFill>
                <a:latin typeface="Corbel" panose="020B0503020204020204" pitchFamily="34" charset="0"/>
                <a:cs typeface="Calibri Light" panose="020F0302020204030204" pitchFamily="34" charset="0"/>
              </a:defRPr>
            </a:lvl1pPr>
          </a:lstStyle>
          <a:p>
            <a:fld id="{33A69DB4-82A7-934C-BC24-A79815AB9254}" type="datetime1">
              <a:rPr lang="fi-FI" smtClean="0"/>
              <a:t>26.11.2020</a:t>
            </a:fld>
            <a:endParaRPr lang="fi-FI"/>
          </a:p>
        </p:txBody>
      </p:sp>
      <p:sp>
        <p:nvSpPr>
          <p:cNvPr id="10" name="Dian numeron paikkamerkki 5">
            <a:extLst>
              <a:ext uri="{FF2B5EF4-FFF2-40B4-BE49-F238E27FC236}">
                <a16:creationId xmlns:a16="http://schemas.microsoft.com/office/drawing/2014/main" id="{37C4DD7A-B3F2-AB49-88AA-78EE95AD94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12901" y="6443440"/>
            <a:ext cx="479099" cy="2123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accent2"/>
                </a:solidFill>
              </a:defRPr>
            </a:lvl1pPr>
          </a:lstStyle>
          <a:p>
            <a:fld id="{C5540028-A6EB-B348-839E-EE3A7C11958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4472025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teksti sivussa, vihreä tau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60ABA9E-4596-5244-ACA9-4D8216457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214" y="423304"/>
            <a:ext cx="6687502" cy="1970636"/>
          </a:xfrm>
        </p:spPr>
        <p:txBody>
          <a:bodyPr anchor="b">
            <a:normAutofit/>
          </a:bodyPr>
          <a:lstStyle>
            <a:lvl1pPr>
              <a:defRPr sz="4100"/>
            </a:lvl1pPr>
          </a:lstStyle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3027CEB8-4E62-7146-9BDF-5B6978B995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31214" y="2572359"/>
            <a:ext cx="6687502" cy="3353987"/>
          </a:xfrm>
        </p:spPr>
        <p:txBody>
          <a:bodyPr>
            <a:normAutofit/>
          </a:bodyPr>
          <a:lstStyle>
            <a:lvl1pPr marL="0" indent="0">
              <a:buNone/>
              <a:defRPr sz="3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8" name="Suorakulmio 7">
            <a:extLst>
              <a:ext uri="{FF2B5EF4-FFF2-40B4-BE49-F238E27FC236}">
                <a16:creationId xmlns:a16="http://schemas.microsoft.com/office/drawing/2014/main" id="{936E5813-3107-4E45-BD53-5CDAA47C441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112122" y="0"/>
            <a:ext cx="4079877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Tekstin paikkamerkki 9">
            <a:extLst>
              <a:ext uri="{FF2B5EF4-FFF2-40B4-BE49-F238E27FC236}">
                <a16:creationId xmlns:a16="http://schemas.microsoft.com/office/drawing/2014/main" id="{20872B0D-1118-CB4E-B970-F35B01FCD8E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419380" y="423305"/>
            <a:ext cx="3433313" cy="5503042"/>
          </a:xfrm>
        </p:spPr>
        <p:txBody>
          <a:bodyPr anchor="ctr" anchorCtr="0">
            <a:noAutofit/>
          </a:bodyPr>
          <a:lstStyle>
            <a:lvl1pPr marL="0" indent="0" algn="ctr">
              <a:lnSpc>
                <a:spcPts val="3600"/>
              </a:lnSpc>
              <a:buFontTx/>
              <a:buNone/>
              <a:defRPr sz="3600">
                <a:solidFill>
                  <a:schemeClr val="tx1"/>
                </a:solidFill>
              </a:defRPr>
            </a:lvl1pPr>
            <a:lvl2pPr marL="457200" indent="0" algn="ctr">
              <a:buFontTx/>
              <a:buNone/>
              <a:defRPr sz="3600">
                <a:solidFill>
                  <a:schemeClr val="bg1"/>
                </a:solidFill>
              </a:defRPr>
            </a:lvl2pPr>
            <a:lvl3pPr marL="914400" indent="0" algn="ctr">
              <a:buFontTx/>
              <a:buNone/>
              <a:defRPr sz="3600">
                <a:solidFill>
                  <a:schemeClr val="bg1"/>
                </a:solidFill>
              </a:defRPr>
            </a:lvl3pPr>
            <a:lvl4pPr marL="1371600" indent="0" algn="ctr">
              <a:buFontTx/>
              <a:buNone/>
              <a:defRPr sz="3600">
                <a:solidFill>
                  <a:schemeClr val="bg1"/>
                </a:solidFill>
              </a:defRPr>
            </a:lvl4pPr>
            <a:lvl5pPr marL="1828800" indent="0" algn="ctr">
              <a:buFontTx/>
              <a:buNone/>
              <a:defRPr sz="3600"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1" name="Alatunnisteen paikkamerkki 4">
            <a:extLst>
              <a:ext uri="{FF2B5EF4-FFF2-40B4-BE49-F238E27FC236}">
                <a16:creationId xmlns:a16="http://schemas.microsoft.com/office/drawing/2014/main" id="{90C81772-E7AC-5D47-8FF5-B708AE38B3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956676" y="6443440"/>
            <a:ext cx="1993901" cy="21232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850" b="0" i="0">
                <a:solidFill>
                  <a:schemeClr val="tx1"/>
                </a:solidFill>
                <a:latin typeface="Corbel" panose="020B050302020402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fi-FI"/>
              <a:t>Maija Meikäläinen</a:t>
            </a:r>
          </a:p>
        </p:txBody>
      </p:sp>
      <p:sp>
        <p:nvSpPr>
          <p:cNvPr id="9" name="Päivämäärän paikkamerkki 3">
            <a:extLst>
              <a:ext uri="{FF2B5EF4-FFF2-40B4-BE49-F238E27FC236}">
                <a16:creationId xmlns:a16="http://schemas.microsoft.com/office/drawing/2014/main" id="{4DF8D1C7-5AB2-3B41-A461-44288EE249ED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10950582" y="6443442"/>
            <a:ext cx="700954" cy="212328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850" b="0" i="0">
                <a:solidFill>
                  <a:schemeClr val="tx1"/>
                </a:solidFill>
                <a:latin typeface="Corbel" panose="020B0503020204020204" pitchFamily="34" charset="0"/>
                <a:cs typeface="Calibri Light" panose="020F0302020204030204" pitchFamily="34" charset="0"/>
              </a:defRPr>
            </a:lvl1pPr>
          </a:lstStyle>
          <a:p>
            <a:fld id="{0034651B-25BA-854F-A0F2-9C4CFD1BCB64}" type="datetime1">
              <a:rPr lang="fi-FI" smtClean="0"/>
              <a:t>26.11.2020</a:t>
            </a:fld>
            <a:endParaRPr lang="fi-FI"/>
          </a:p>
        </p:txBody>
      </p:sp>
      <p:sp>
        <p:nvSpPr>
          <p:cNvPr id="12" name="Dian numeron paikkamerkki 5">
            <a:extLst>
              <a:ext uri="{FF2B5EF4-FFF2-40B4-BE49-F238E27FC236}">
                <a16:creationId xmlns:a16="http://schemas.microsoft.com/office/drawing/2014/main" id="{D30B57CF-ECA5-B54B-9C67-B092328BAF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12901" y="6443440"/>
            <a:ext cx="479099" cy="2123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bg1"/>
                </a:solidFill>
              </a:defRPr>
            </a:lvl1pPr>
          </a:lstStyle>
          <a:p>
            <a:fld id="{C5540028-A6EB-B348-839E-EE3A7C11958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6790788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teksti sivussa, turkoosi tau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60ABA9E-4596-5244-ACA9-4D8216457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216" y="423310"/>
            <a:ext cx="6687500" cy="1970636"/>
          </a:xfrm>
        </p:spPr>
        <p:txBody>
          <a:bodyPr anchor="b">
            <a:normAutofit/>
          </a:bodyPr>
          <a:lstStyle>
            <a:lvl1pPr>
              <a:defRPr sz="4100"/>
            </a:lvl1pPr>
          </a:lstStyle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3027CEB8-4E62-7146-9BDF-5B6978B995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31216" y="2572365"/>
            <a:ext cx="6687500" cy="3353981"/>
          </a:xfrm>
        </p:spPr>
        <p:txBody>
          <a:bodyPr>
            <a:normAutofit/>
          </a:bodyPr>
          <a:lstStyle>
            <a:lvl1pPr marL="0" indent="0">
              <a:buNone/>
              <a:defRPr sz="3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8" name="Suorakulmio 7">
            <a:extLst>
              <a:ext uri="{FF2B5EF4-FFF2-40B4-BE49-F238E27FC236}">
                <a16:creationId xmlns:a16="http://schemas.microsoft.com/office/drawing/2014/main" id="{936E5813-3107-4E45-BD53-5CDAA47C441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112122" y="0"/>
            <a:ext cx="4079877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" name="Tekstin paikkamerkki 9">
            <a:extLst>
              <a:ext uri="{FF2B5EF4-FFF2-40B4-BE49-F238E27FC236}">
                <a16:creationId xmlns:a16="http://schemas.microsoft.com/office/drawing/2014/main" id="{091D76CC-F260-864C-8AD8-061E8D80F49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419380" y="423311"/>
            <a:ext cx="3433313" cy="5503036"/>
          </a:xfrm>
        </p:spPr>
        <p:txBody>
          <a:bodyPr anchor="ctr" anchorCtr="0">
            <a:noAutofit/>
          </a:bodyPr>
          <a:lstStyle>
            <a:lvl1pPr marL="0" indent="0" algn="ctr">
              <a:lnSpc>
                <a:spcPts val="3600"/>
              </a:lnSpc>
              <a:buFontTx/>
              <a:buNone/>
              <a:defRPr sz="3600">
                <a:solidFill>
                  <a:schemeClr val="tx1"/>
                </a:solidFill>
              </a:defRPr>
            </a:lvl1pPr>
            <a:lvl2pPr marL="457200" indent="0" algn="ctr">
              <a:buFontTx/>
              <a:buNone/>
              <a:defRPr sz="3600">
                <a:solidFill>
                  <a:schemeClr val="bg1"/>
                </a:solidFill>
              </a:defRPr>
            </a:lvl2pPr>
            <a:lvl3pPr marL="914400" indent="0" algn="ctr">
              <a:buFontTx/>
              <a:buNone/>
              <a:defRPr sz="3600">
                <a:solidFill>
                  <a:schemeClr val="bg1"/>
                </a:solidFill>
              </a:defRPr>
            </a:lvl3pPr>
            <a:lvl4pPr marL="1371600" indent="0" algn="ctr">
              <a:buFontTx/>
              <a:buNone/>
              <a:defRPr sz="3600">
                <a:solidFill>
                  <a:schemeClr val="bg1"/>
                </a:solidFill>
              </a:defRPr>
            </a:lvl4pPr>
            <a:lvl5pPr marL="1828800" indent="0" algn="ctr">
              <a:buFontTx/>
              <a:buNone/>
              <a:defRPr sz="3600"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1" name="Alatunnisteen paikkamerkki 4">
            <a:extLst>
              <a:ext uri="{FF2B5EF4-FFF2-40B4-BE49-F238E27FC236}">
                <a16:creationId xmlns:a16="http://schemas.microsoft.com/office/drawing/2014/main" id="{AF9C654C-CA2D-2748-B167-150C66BAD5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956676" y="6443440"/>
            <a:ext cx="1993901" cy="21232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850" b="0" i="0">
                <a:solidFill>
                  <a:schemeClr val="tx1"/>
                </a:solidFill>
                <a:latin typeface="Corbel" panose="020B050302020402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fi-FI"/>
              <a:t>Maija Meikäläinen</a:t>
            </a:r>
          </a:p>
        </p:txBody>
      </p:sp>
      <p:sp>
        <p:nvSpPr>
          <p:cNvPr id="9" name="Päivämäärän paikkamerkki 3">
            <a:extLst>
              <a:ext uri="{FF2B5EF4-FFF2-40B4-BE49-F238E27FC236}">
                <a16:creationId xmlns:a16="http://schemas.microsoft.com/office/drawing/2014/main" id="{0ABBDC2A-AEB6-9F41-BD20-D76C207E9C2A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10950582" y="6443442"/>
            <a:ext cx="700954" cy="212328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850" b="0" i="0">
                <a:solidFill>
                  <a:schemeClr val="tx1"/>
                </a:solidFill>
                <a:latin typeface="Corbel" panose="020B0503020204020204" pitchFamily="34" charset="0"/>
                <a:cs typeface="Calibri Light" panose="020F0302020204030204" pitchFamily="34" charset="0"/>
              </a:defRPr>
            </a:lvl1pPr>
          </a:lstStyle>
          <a:p>
            <a:fld id="{6FBAE665-3C80-764C-ACF4-42A880979A03}" type="datetime1">
              <a:rPr lang="fi-FI" smtClean="0"/>
              <a:t>26.11.2020</a:t>
            </a:fld>
            <a:endParaRPr lang="fi-FI"/>
          </a:p>
        </p:txBody>
      </p:sp>
      <p:sp>
        <p:nvSpPr>
          <p:cNvPr id="12" name="Dian numeron paikkamerkki 5">
            <a:extLst>
              <a:ext uri="{FF2B5EF4-FFF2-40B4-BE49-F238E27FC236}">
                <a16:creationId xmlns:a16="http://schemas.microsoft.com/office/drawing/2014/main" id="{02DA4234-3219-994C-BD12-7FCF8F7121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12901" y="6443440"/>
            <a:ext cx="479099" cy="2123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bg1"/>
                </a:solidFill>
              </a:defRPr>
            </a:lvl1pPr>
          </a:lstStyle>
          <a:p>
            <a:fld id="{C5540028-A6EB-B348-839E-EE3A7C11958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8312914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teksti sivussa, keltainen tau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60ABA9E-4596-5244-ACA9-4D8216457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216" y="423310"/>
            <a:ext cx="6687500" cy="1970636"/>
          </a:xfrm>
        </p:spPr>
        <p:txBody>
          <a:bodyPr anchor="b">
            <a:normAutofit/>
          </a:bodyPr>
          <a:lstStyle>
            <a:lvl1pPr>
              <a:defRPr sz="4100"/>
            </a:lvl1pPr>
          </a:lstStyle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3027CEB8-4E62-7146-9BDF-5B6978B995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31216" y="2572365"/>
            <a:ext cx="6687500" cy="3353981"/>
          </a:xfrm>
        </p:spPr>
        <p:txBody>
          <a:bodyPr>
            <a:normAutofit/>
          </a:bodyPr>
          <a:lstStyle>
            <a:lvl1pPr marL="0" indent="0">
              <a:buNone/>
              <a:defRPr sz="3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8" name="Suorakulmio 7">
            <a:extLst>
              <a:ext uri="{FF2B5EF4-FFF2-40B4-BE49-F238E27FC236}">
                <a16:creationId xmlns:a16="http://schemas.microsoft.com/office/drawing/2014/main" id="{936E5813-3107-4E45-BD53-5CDAA47C441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112122" y="0"/>
            <a:ext cx="4079877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" name="Tekstin paikkamerkki 9">
            <a:extLst>
              <a:ext uri="{FF2B5EF4-FFF2-40B4-BE49-F238E27FC236}">
                <a16:creationId xmlns:a16="http://schemas.microsoft.com/office/drawing/2014/main" id="{091D76CC-F260-864C-8AD8-061E8D80F49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419380" y="423311"/>
            <a:ext cx="3433313" cy="5503036"/>
          </a:xfrm>
        </p:spPr>
        <p:txBody>
          <a:bodyPr anchor="ctr" anchorCtr="0">
            <a:noAutofit/>
          </a:bodyPr>
          <a:lstStyle>
            <a:lvl1pPr marL="0" indent="0" algn="ctr">
              <a:lnSpc>
                <a:spcPts val="3600"/>
              </a:lnSpc>
              <a:buFontTx/>
              <a:buNone/>
              <a:defRPr sz="3600">
                <a:solidFill>
                  <a:schemeClr val="tx1"/>
                </a:solidFill>
              </a:defRPr>
            </a:lvl1pPr>
            <a:lvl2pPr marL="457200" indent="0" algn="ctr">
              <a:buFontTx/>
              <a:buNone/>
              <a:defRPr sz="3600">
                <a:solidFill>
                  <a:schemeClr val="bg1"/>
                </a:solidFill>
              </a:defRPr>
            </a:lvl2pPr>
            <a:lvl3pPr marL="914400" indent="0" algn="ctr">
              <a:buFontTx/>
              <a:buNone/>
              <a:defRPr sz="3600">
                <a:solidFill>
                  <a:schemeClr val="bg1"/>
                </a:solidFill>
              </a:defRPr>
            </a:lvl3pPr>
            <a:lvl4pPr marL="1371600" indent="0" algn="ctr">
              <a:buFontTx/>
              <a:buNone/>
              <a:defRPr sz="3600">
                <a:solidFill>
                  <a:schemeClr val="bg1"/>
                </a:solidFill>
              </a:defRPr>
            </a:lvl4pPr>
            <a:lvl5pPr marL="1828800" indent="0" algn="ctr">
              <a:buFontTx/>
              <a:buNone/>
              <a:defRPr sz="3600"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1" name="Alatunnisteen paikkamerkki 4">
            <a:extLst>
              <a:ext uri="{FF2B5EF4-FFF2-40B4-BE49-F238E27FC236}">
                <a16:creationId xmlns:a16="http://schemas.microsoft.com/office/drawing/2014/main" id="{AF9C654C-CA2D-2748-B167-150C66BAD5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956676" y="6443440"/>
            <a:ext cx="1993901" cy="21232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850" b="0" i="0">
                <a:solidFill>
                  <a:schemeClr val="tx1"/>
                </a:solidFill>
                <a:latin typeface="Corbel" panose="020B050302020402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fi-FI"/>
              <a:t>Maija Meikäläinen</a:t>
            </a:r>
          </a:p>
        </p:txBody>
      </p:sp>
      <p:sp>
        <p:nvSpPr>
          <p:cNvPr id="9" name="Päivämäärän paikkamerkki 3">
            <a:extLst>
              <a:ext uri="{FF2B5EF4-FFF2-40B4-BE49-F238E27FC236}">
                <a16:creationId xmlns:a16="http://schemas.microsoft.com/office/drawing/2014/main" id="{0ABBDC2A-AEB6-9F41-BD20-D76C207E9C2A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10950582" y="6443442"/>
            <a:ext cx="700954" cy="212328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850" b="0" i="0">
                <a:solidFill>
                  <a:schemeClr val="tx1"/>
                </a:solidFill>
                <a:latin typeface="Corbel" panose="020B0503020204020204" pitchFamily="34" charset="0"/>
                <a:cs typeface="Calibri Light" panose="020F0302020204030204" pitchFamily="34" charset="0"/>
              </a:defRPr>
            </a:lvl1pPr>
          </a:lstStyle>
          <a:p>
            <a:fld id="{1485CCF7-5230-B849-B723-F9A4C5070F08}" type="datetime1">
              <a:rPr lang="fi-FI" smtClean="0"/>
              <a:t>26.11.2020</a:t>
            </a:fld>
            <a:endParaRPr lang="fi-FI"/>
          </a:p>
        </p:txBody>
      </p:sp>
      <p:sp>
        <p:nvSpPr>
          <p:cNvPr id="12" name="Dian numeron paikkamerkki 5">
            <a:extLst>
              <a:ext uri="{FF2B5EF4-FFF2-40B4-BE49-F238E27FC236}">
                <a16:creationId xmlns:a16="http://schemas.microsoft.com/office/drawing/2014/main" id="{02DA4234-3219-994C-BD12-7FCF8F7121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12901" y="6443440"/>
            <a:ext cx="479099" cy="2123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accent2"/>
                </a:solidFill>
              </a:defRPr>
            </a:lvl1pPr>
          </a:lstStyle>
          <a:p>
            <a:fld id="{C5540028-A6EB-B348-839E-EE3A7C11958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6989724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teksti sivussa, oranssi tau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60ABA9E-4596-5244-ACA9-4D8216457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216" y="423310"/>
            <a:ext cx="6687500" cy="1970636"/>
          </a:xfrm>
        </p:spPr>
        <p:txBody>
          <a:bodyPr anchor="b">
            <a:normAutofit/>
          </a:bodyPr>
          <a:lstStyle>
            <a:lvl1pPr>
              <a:defRPr sz="4100"/>
            </a:lvl1pPr>
          </a:lstStyle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3027CEB8-4E62-7146-9BDF-5B6978B995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31216" y="2572365"/>
            <a:ext cx="6687500" cy="3353981"/>
          </a:xfrm>
        </p:spPr>
        <p:txBody>
          <a:bodyPr>
            <a:normAutofit/>
          </a:bodyPr>
          <a:lstStyle>
            <a:lvl1pPr marL="0" indent="0">
              <a:buNone/>
              <a:defRPr sz="3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8" name="Suorakulmio 7">
            <a:extLst>
              <a:ext uri="{FF2B5EF4-FFF2-40B4-BE49-F238E27FC236}">
                <a16:creationId xmlns:a16="http://schemas.microsoft.com/office/drawing/2014/main" id="{936E5813-3107-4E45-BD53-5CDAA47C441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112122" y="0"/>
            <a:ext cx="4079877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" name="Tekstin paikkamerkki 9">
            <a:extLst>
              <a:ext uri="{FF2B5EF4-FFF2-40B4-BE49-F238E27FC236}">
                <a16:creationId xmlns:a16="http://schemas.microsoft.com/office/drawing/2014/main" id="{091D76CC-F260-864C-8AD8-061E8D80F49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419380" y="423311"/>
            <a:ext cx="3433313" cy="5503036"/>
          </a:xfrm>
        </p:spPr>
        <p:txBody>
          <a:bodyPr anchor="ctr" anchorCtr="0">
            <a:noAutofit/>
          </a:bodyPr>
          <a:lstStyle>
            <a:lvl1pPr marL="0" indent="0" algn="ctr">
              <a:lnSpc>
                <a:spcPts val="3600"/>
              </a:lnSpc>
              <a:buFontTx/>
              <a:buNone/>
              <a:defRPr sz="3600">
                <a:solidFill>
                  <a:schemeClr val="tx1"/>
                </a:solidFill>
              </a:defRPr>
            </a:lvl1pPr>
            <a:lvl2pPr marL="457200" indent="0" algn="ctr">
              <a:buFontTx/>
              <a:buNone/>
              <a:defRPr sz="3600">
                <a:solidFill>
                  <a:schemeClr val="bg1"/>
                </a:solidFill>
              </a:defRPr>
            </a:lvl2pPr>
            <a:lvl3pPr marL="914400" indent="0" algn="ctr">
              <a:buFontTx/>
              <a:buNone/>
              <a:defRPr sz="3600">
                <a:solidFill>
                  <a:schemeClr val="bg1"/>
                </a:solidFill>
              </a:defRPr>
            </a:lvl3pPr>
            <a:lvl4pPr marL="1371600" indent="0" algn="ctr">
              <a:buFontTx/>
              <a:buNone/>
              <a:defRPr sz="3600">
                <a:solidFill>
                  <a:schemeClr val="bg1"/>
                </a:solidFill>
              </a:defRPr>
            </a:lvl4pPr>
            <a:lvl5pPr marL="1828800" indent="0" algn="ctr">
              <a:buFontTx/>
              <a:buNone/>
              <a:defRPr sz="3600"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1" name="Alatunnisteen paikkamerkki 4">
            <a:extLst>
              <a:ext uri="{FF2B5EF4-FFF2-40B4-BE49-F238E27FC236}">
                <a16:creationId xmlns:a16="http://schemas.microsoft.com/office/drawing/2014/main" id="{AF9C654C-CA2D-2748-B167-150C66BAD5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956676" y="6443440"/>
            <a:ext cx="1993901" cy="21232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850" b="0" i="0">
                <a:solidFill>
                  <a:schemeClr val="tx1"/>
                </a:solidFill>
                <a:latin typeface="Corbel" panose="020B050302020402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fi-FI"/>
              <a:t>Maija Meikäläinen</a:t>
            </a:r>
          </a:p>
        </p:txBody>
      </p:sp>
      <p:sp>
        <p:nvSpPr>
          <p:cNvPr id="9" name="Päivämäärän paikkamerkki 3">
            <a:extLst>
              <a:ext uri="{FF2B5EF4-FFF2-40B4-BE49-F238E27FC236}">
                <a16:creationId xmlns:a16="http://schemas.microsoft.com/office/drawing/2014/main" id="{0ABBDC2A-AEB6-9F41-BD20-D76C207E9C2A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10950582" y="6443442"/>
            <a:ext cx="700954" cy="212328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850" b="0" i="0">
                <a:solidFill>
                  <a:schemeClr val="tx1"/>
                </a:solidFill>
                <a:latin typeface="Corbel" panose="020B0503020204020204" pitchFamily="34" charset="0"/>
                <a:cs typeface="Calibri Light" panose="020F0302020204030204" pitchFamily="34" charset="0"/>
              </a:defRPr>
            </a:lvl1pPr>
          </a:lstStyle>
          <a:p>
            <a:fld id="{F0D1AFFE-ADB2-174A-974F-6C9031E06C9B}" type="datetime1">
              <a:rPr lang="fi-FI" smtClean="0"/>
              <a:t>26.11.2020</a:t>
            </a:fld>
            <a:endParaRPr lang="fi-FI"/>
          </a:p>
        </p:txBody>
      </p:sp>
      <p:sp>
        <p:nvSpPr>
          <p:cNvPr id="12" name="Dian numeron paikkamerkki 5">
            <a:extLst>
              <a:ext uri="{FF2B5EF4-FFF2-40B4-BE49-F238E27FC236}">
                <a16:creationId xmlns:a16="http://schemas.microsoft.com/office/drawing/2014/main" id="{02DA4234-3219-994C-BD12-7FCF8F7121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12901" y="6443440"/>
            <a:ext cx="479099" cy="2123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bg1"/>
                </a:solidFill>
              </a:defRPr>
            </a:lvl1pPr>
          </a:lstStyle>
          <a:p>
            <a:fld id="{C5540028-A6EB-B348-839E-EE3A7C11958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9781583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iitoks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60ABA9E-4596-5244-ACA9-4D8216457CB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3741" y="423305"/>
            <a:ext cx="5338439" cy="1970637"/>
          </a:xfrm>
        </p:spPr>
        <p:txBody>
          <a:bodyPr anchor="b">
            <a:normAutofit/>
          </a:bodyPr>
          <a:lstStyle>
            <a:lvl1pPr algn="ctr">
              <a:defRPr sz="4100"/>
            </a:lvl1pPr>
          </a:lstStyle>
          <a:p>
            <a:r>
              <a:rPr lang="fi-FI"/>
              <a:t>Lisää kiitosteksti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3027CEB8-4E62-7146-9BDF-5B6978B99578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733741" y="2572361"/>
            <a:ext cx="5338439" cy="3353985"/>
          </a:xfrm>
        </p:spPr>
        <p:txBody>
          <a:bodyPr>
            <a:normAutofit/>
          </a:bodyPr>
          <a:lstStyle>
            <a:lvl1pPr marL="0" indent="0" algn="ctr">
              <a:buNone/>
              <a:defRPr sz="3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marL="0" indent="0">
              <a:buNone/>
            </a:pPr>
            <a:r>
              <a:rPr lang="fi-FI"/>
              <a:t>Lisää nimi</a:t>
            </a:r>
          </a:p>
          <a:p>
            <a:pPr marL="0" indent="0">
              <a:buNone/>
            </a:pPr>
            <a:r>
              <a:rPr lang="fi-FI"/>
              <a:t>Lisää titteli</a:t>
            </a:r>
          </a:p>
          <a:p>
            <a:pPr marL="0" indent="0">
              <a:buNone/>
            </a:pPr>
            <a:r>
              <a:rPr lang="fi-FI"/>
              <a:t>Lisää yhteystiedot</a:t>
            </a:r>
          </a:p>
        </p:txBody>
      </p:sp>
      <p:sp>
        <p:nvSpPr>
          <p:cNvPr id="9" name="Alatunnisteen paikkamerkki 4">
            <a:extLst>
              <a:ext uri="{FF2B5EF4-FFF2-40B4-BE49-F238E27FC236}">
                <a16:creationId xmlns:a16="http://schemas.microsoft.com/office/drawing/2014/main" id="{99484803-E8D2-0E48-A8A7-37F1622E60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956676" y="6443440"/>
            <a:ext cx="1993901" cy="21232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850" b="0" i="0">
                <a:solidFill>
                  <a:schemeClr val="tx1"/>
                </a:solidFill>
                <a:latin typeface="Corbel" panose="020B050302020402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fi-FI"/>
              <a:t>Maija Meikäläinen</a:t>
            </a:r>
          </a:p>
        </p:txBody>
      </p:sp>
      <p:sp>
        <p:nvSpPr>
          <p:cNvPr id="8" name="Päivämäärän paikkamerkki 3">
            <a:extLst>
              <a:ext uri="{FF2B5EF4-FFF2-40B4-BE49-F238E27FC236}">
                <a16:creationId xmlns:a16="http://schemas.microsoft.com/office/drawing/2014/main" id="{9F18EE86-DAAF-D34F-B1AB-776B38DBBDF3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10950582" y="6443442"/>
            <a:ext cx="700954" cy="212328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850" b="0" i="0">
                <a:solidFill>
                  <a:schemeClr val="tx1"/>
                </a:solidFill>
                <a:latin typeface="Corbel" panose="020B0503020204020204" pitchFamily="34" charset="0"/>
                <a:cs typeface="Calibri Light" panose="020F0302020204030204" pitchFamily="34" charset="0"/>
              </a:defRPr>
            </a:lvl1pPr>
          </a:lstStyle>
          <a:p>
            <a:fld id="{33A69DB4-82A7-934C-BC24-A79815AB9254}" type="datetime1">
              <a:rPr lang="fi-FI" smtClean="0"/>
              <a:t>26.11.2020</a:t>
            </a:fld>
            <a:endParaRPr lang="fi-FI"/>
          </a:p>
        </p:txBody>
      </p:sp>
      <p:sp>
        <p:nvSpPr>
          <p:cNvPr id="10" name="Dian numeron paikkamerkki 5">
            <a:extLst>
              <a:ext uri="{FF2B5EF4-FFF2-40B4-BE49-F238E27FC236}">
                <a16:creationId xmlns:a16="http://schemas.microsoft.com/office/drawing/2014/main" id="{37C4DD7A-B3F2-AB49-88AA-78EE95AD94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12901" y="6443440"/>
            <a:ext cx="479099" cy="2123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accent2"/>
                </a:solidFill>
              </a:defRPr>
            </a:lvl1pPr>
          </a:lstStyle>
          <a:p>
            <a:fld id="{C5540028-A6EB-B348-839E-EE3A7C119583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3" name="Kuvan paikkamerkki 12">
            <a:extLst>
              <a:ext uri="{FF2B5EF4-FFF2-40B4-BE49-F238E27FC236}">
                <a16:creationId xmlns:a16="http://schemas.microsoft.com/office/drawing/2014/main" id="{2B29A243-EB0C-5646-B74E-6CBCBA1CC52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853560" y="0"/>
            <a:ext cx="5338439" cy="6858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48692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vaakuna">
    <p:bg>
      <p:bgPr>
        <a:solidFill>
          <a:srgbClr val="0001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EEA73BA-8D8B-40BF-BD4B-A95D6EC962C6}" type="datetime1">
              <a:rPr lang="fi-FI"/>
              <a:pPr>
                <a:defRPr/>
              </a:pPr>
              <a:t>26.11.2020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127EA9D-47E1-4E27-9FE0-FCEA2F48A9D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80058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tiili">
    <p:bg>
      <p:bgPr>
        <a:solidFill>
          <a:srgbClr val="DB271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E6680E6-DF0C-41FE-B435-3271F8822860}" type="datetime1">
              <a:rPr lang="fi-FI"/>
              <a:pPr>
                <a:defRPr/>
              </a:pPr>
              <a:t>26.11.2020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672E9DE-A9FA-4888-AE9F-B9157D1DC3E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82433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sumu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83267E7-3E57-42A7-9090-EF905079A598}" type="datetime1">
              <a:rPr lang="fi-FI"/>
              <a:pPr>
                <a:defRPr/>
              </a:pPr>
              <a:t>26.11.2020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9F30CF3-25C1-4041-A96E-EA98C728F493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60561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metr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E7B08EE-E418-4C9D-9E13-1A7A12859A20}" type="datetime1">
              <a:rPr lang="fi-FI"/>
              <a:pPr>
                <a:defRPr/>
              </a:pPr>
              <a:t>26.11.2020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6D0CFF0-84BF-467A-A1B2-5ADB6B20CF7C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98635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8C7132-4491-4D90-808E-F4ABA1A9E346}" type="datetime1">
              <a:rPr lang="fi-FI"/>
              <a:pPr>
                <a:defRPr/>
              </a:pPr>
              <a:t>26.11.2020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F5B4B-1776-4491-9403-9325C58D36A3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95764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407988"/>
            <a:ext cx="11234738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perustyyl. napsautt.</a:t>
            </a:r>
          </a:p>
        </p:txBody>
      </p:sp>
      <p:sp>
        <p:nvSpPr>
          <p:cNvPr id="3075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196975"/>
            <a:ext cx="11234738" cy="497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tekstin perustyylejä napsauttamalla</a:t>
            </a:r>
          </a:p>
          <a:p>
            <a:pPr lvl="1"/>
            <a:r>
              <a:rPr lang="fi-FI" altLang="fi-FI"/>
              <a:t>toinen taso</a:t>
            </a:r>
          </a:p>
          <a:p>
            <a:pPr lvl="2"/>
            <a:r>
              <a:rPr lang="fi-FI" altLang="fi-FI"/>
              <a:t>kolmas taso</a:t>
            </a:r>
          </a:p>
          <a:p>
            <a:pPr lvl="3"/>
            <a:r>
              <a:rPr lang="fi-FI" altLang="fi-FI"/>
              <a:t>neljäs taso</a:t>
            </a:r>
          </a:p>
          <a:p>
            <a:pPr lvl="4"/>
            <a:r>
              <a:rPr lang="fi-FI" alt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663700" y="6269038"/>
            <a:ext cx="1304925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AD753CC4-067A-4F36-B556-8E1E6DD6A3F8}" type="datetime1">
              <a:rPr lang="fi-FI"/>
              <a:pPr>
                <a:defRPr/>
              </a:pPr>
              <a:t>26.11.2020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201988" y="6269038"/>
            <a:ext cx="4114800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0437813" y="6269038"/>
            <a:ext cx="1236662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 b="1" smtClean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E44E66FB-CFF7-4EF1-8999-674D97D3420A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grpSp>
        <p:nvGrpSpPr>
          <p:cNvPr id="3079" name="Ryhmä 6"/>
          <p:cNvGrpSpPr>
            <a:grpSpLocks/>
          </p:cNvGrpSpPr>
          <p:nvPr/>
        </p:nvGrpSpPr>
        <p:grpSpPr bwMode="auto">
          <a:xfrm>
            <a:off x="465138" y="6221413"/>
            <a:ext cx="804862" cy="374650"/>
            <a:chOff x="228601" y="704851"/>
            <a:chExt cx="11734800" cy="5449888"/>
          </a:xfrm>
        </p:grpSpPr>
        <p:sp>
          <p:nvSpPr>
            <p:cNvPr id="3080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6084818 w 32573"/>
                <a:gd name="T1" fmla="*/ 5272503 h 15116"/>
                <a:gd name="T2" fmla="*/ 6988354 w 32573"/>
                <a:gd name="T3" fmla="*/ 4899347 h 15116"/>
                <a:gd name="T4" fmla="*/ 10296636 w 32573"/>
                <a:gd name="T5" fmla="*/ 4899347 h 15116"/>
                <a:gd name="T6" fmla="*/ 11734800 w 32573"/>
                <a:gd name="T7" fmla="*/ 3475584 h 15116"/>
                <a:gd name="T8" fmla="*/ 11734800 w 32573"/>
                <a:gd name="T9" fmla="*/ 0 h 15116"/>
                <a:gd name="T10" fmla="*/ 0 w 32573"/>
                <a:gd name="T11" fmla="*/ 0 h 15116"/>
                <a:gd name="T12" fmla="*/ 0 w 32573"/>
                <a:gd name="T13" fmla="*/ 3475584 h 15116"/>
                <a:gd name="T14" fmla="*/ 1429518 w 32573"/>
                <a:gd name="T15" fmla="*/ 4899347 h 15116"/>
                <a:gd name="T16" fmla="*/ 4825343 w 32573"/>
                <a:gd name="T17" fmla="*/ 4899347 h 15116"/>
                <a:gd name="T18" fmla="*/ 5728879 w 32573"/>
                <a:gd name="T19" fmla="*/ 5272503 h 15116"/>
                <a:gd name="T20" fmla="*/ 5907209 w 32573"/>
                <a:gd name="T21" fmla="*/ 5449888 h 15116"/>
                <a:gd name="T22" fmla="*/ 6084818 w 32573"/>
                <a:gd name="T23" fmla="*/ 5272503 h 15116"/>
                <a:gd name="T24" fmla="*/ 11396514 w 32573"/>
                <a:gd name="T25" fmla="*/ 338545 h 15116"/>
                <a:gd name="T26" fmla="*/ 11396514 w 32573"/>
                <a:gd name="T27" fmla="*/ 3475584 h 15116"/>
                <a:gd name="T28" fmla="*/ 10296636 w 32573"/>
                <a:gd name="T29" fmla="*/ 4560802 h 15116"/>
                <a:gd name="T30" fmla="*/ 6988354 w 32573"/>
                <a:gd name="T31" fmla="*/ 4560802 h 15116"/>
                <a:gd name="T32" fmla="*/ 5907209 w 32573"/>
                <a:gd name="T33" fmla="*/ 4974699 h 15116"/>
                <a:gd name="T34" fmla="*/ 4825343 w 32573"/>
                <a:gd name="T35" fmla="*/ 4560802 h 15116"/>
                <a:gd name="T36" fmla="*/ 1429518 w 32573"/>
                <a:gd name="T37" fmla="*/ 4560802 h 15116"/>
                <a:gd name="T38" fmla="*/ 338286 w 32573"/>
                <a:gd name="T39" fmla="*/ 3475584 h 15116"/>
                <a:gd name="T40" fmla="*/ 338286 w 32573"/>
                <a:gd name="T41" fmla="*/ 338545 h 15116"/>
                <a:gd name="T42" fmla="*/ 11396514 w 32573"/>
                <a:gd name="T43" fmla="*/ 338545 h 1511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1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377825 w 1048"/>
                <a:gd name="T1" fmla="*/ 181589 h 1009"/>
                <a:gd name="T2" fmla="*/ 189273 w 1048"/>
                <a:gd name="T3" fmla="*/ 363538 h 1009"/>
                <a:gd name="T4" fmla="*/ 0 w 1048"/>
                <a:gd name="T5" fmla="*/ 181589 h 1009"/>
                <a:gd name="T6" fmla="*/ 189273 w 1048"/>
                <a:gd name="T7" fmla="*/ 0 h 1009"/>
                <a:gd name="T8" fmla="*/ 377825 w 1048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2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/>
            </a:p>
          </p:txBody>
        </p:sp>
        <p:sp>
          <p:nvSpPr>
            <p:cNvPr id="3083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693140 w 3105"/>
                <a:gd name="T1" fmla="*/ 967889 h 4625"/>
                <a:gd name="T2" fmla="*/ 1119188 w 3105"/>
                <a:gd name="T3" fmla="*/ 1668463 h 4625"/>
                <a:gd name="T4" fmla="*/ 764508 w 3105"/>
                <a:gd name="T5" fmla="*/ 1668463 h 4625"/>
                <a:gd name="T6" fmla="*/ 478674 w 3105"/>
                <a:gd name="T7" fmla="*/ 1203097 h 4625"/>
                <a:gd name="T8" fmla="*/ 324763 w 3105"/>
                <a:gd name="T9" fmla="*/ 1398984 h 4625"/>
                <a:gd name="T10" fmla="*/ 324763 w 3105"/>
                <a:gd name="T11" fmla="*/ 1668463 h 4625"/>
                <a:gd name="T12" fmla="*/ 0 w 3105"/>
                <a:gd name="T13" fmla="*/ 1668463 h 4625"/>
                <a:gd name="T14" fmla="*/ 0 w 3105"/>
                <a:gd name="T15" fmla="*/ 0 h 4625"/>
                <a:gd name="T16" fmla="*/ 324763 w 3105"/>
                <a:gd name="T17" fmla="*/ 0 h 4625"/>
                <a:gd name="T18" fmla="*/ 324763 w 3105"/>
                <a:gd name="T19" fmla="*/ 769838 h 4625"/>
                <a:gd name="T20" fmla="*/ 308543 w 3105"/>
                <a:gd name="T21" fmla="*/ 1055551 h 4625"/>
                <a:gd name="T22" fmla="*/ 315391 w 3105"/>
                <a:gd name="T23" fmla="*/ 1055551 h 4625"/>
                <a:gd name="T24" fmla="*/ 455965 w 3105"/>
                <a:gd name="T25" fmla="*/ 838741 h 4625"/>
                <a:gd name="T26" fmla="*/ 704674 w 3105"/>
                <a:gd name="T27" fmla="*/ 506852 h 4625"/>
                <a:gd name="T28" fmla="*/ 1084585 w 3105"/>
                <a:gd name="T29" fmla="*/ 506852 h 4625"/>
                <a:gd name="T30" fmla="*/ 693140 w 3105"/>
                <a:gd name="T31" fmla="*/ 967889 h 462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4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1027113 w 2850"/>
                <a:gd name="T1" fmla="*/ 444446 h 3296"/>
                <a:gd name="T2" fmla="*/ 663119 w 2850"/>
                <a:gd name="T3" fmla="*/ 0 h 3296"/>
                <a:gd name="T4" fmla="*/ 315702 w 2850"/>
                <a:gd name="T5" fmla="*/ 218976 h 3296"/>
                <a:gd name="T6" fmla="*/ 308494 w 2850"/>
                <a:gd name="T7" fmla="*/ 218976 h 3296"/>
                <a:gd name="T8" fmla="*/ 324712 w 2850"/>
                <a:gd name="T9" fmla="*/ 27417 h 3296"/>
                <a:gd name="T10" fmla="*/ 0 w 2850"/>
                <a:gd name="T11" fmla="*/ 27417 h 3296"/>
                <a:gd name="T12" fmla="*/ 0 w 2850"/>
                <a:gd name="T13" fmla="*/ 1189038 h 3296"/>
                <a:gd name="T14" fmla="*/ 324712 w 2850"/>
                <a:gd name="T15" fmla="*/ 1189038 h 3296"/>
                <a:gd name="T16" fmla="*/ 324712 w 2850"/>
                <a:gd name="T17" fmla="*/ 500002 h 3296"/>
                <a:gd name="T18" fmla="*/ 525089 w 2850"/>
                <a:gd name="T19" fmla="*/ 274171 h 3296"/>
                <a:gd name="T20" fmla="*/ 699878 w 2850"/>
                <a:gd name="T21" fmla="*/ 509382 h 3296"/>
                <a:gd name="T22" fmla="*/ 699878 w 2850"/>
                <a:gd name="T23" fmla="*/ 1189038 h 3296"/>
                <a:gd name="T24" fmla="*/ 1027113 w 2850"/>
                <a:gd name="T25" fmla="*/ 1189038 h 3296"/>
                <a:gd name="T26" fmla="*/ 1027113 w 2850"/>
                <a:gd name="T27" fmla="*/ 444446 h 329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5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377825 w 1047"/>
                <a:gd name="T1" fmla="*/ 181589 h 1009"/>
                <a:gd name="T2" fmla="*/ 189093 w 1047"/>
                <a:gd name="T3" fmla="*/ 363538 h 1009"/>
                <a:gd name="T4" fmla="*/ 0 w 1047"/>
                <a:gd name="T5" fmla="*/ 181589 h 1009"/>
                <a:gd name="T6" fmla="*/ 189093 w 1047"/>
                <a:gd name="T7" fmla="*/ 0 h 1009"/>
                <a:gd name="T8" fmla="*/ 377825 w 1047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6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/>
            </a:p>
          </p:txBody>
        </p:sp>
        <p:sp>
          <p:nvSpPr>
            <p:cNvPr id="3087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729857 w 2907"/>
                <a:gd name="T1" fmla="*/ 865963 h 3373"/>
                <a:gd name="T2" fmla="*/ 451610 w 2907"/>
                <a:gd name="T3" fmla="*/ 711661 h 3373"/>
                <a:gd name="T4" fmla="*/ 57668 w 2907"/>
                <a:gd name="T5" fmla="*/ 356912 h 3373"/>
                <a:gd name="T6" fmla="*/ 515765 w 2907"/>
                <a:gd name="T7" fmla="*/ 0 h 3373"/>
                <a:gd name="T8" fmla="*/ 1047750 w 2907"/>
                <a:gd name="T9" fmla="*/ 264620 h 3373"/>
                <a:gd name="T10" fmla="*/ 768783 w 2907"/>
                <a:gd name="T11" fmla="*/ 421445 h 3373"/>
                <a:gd name="T12" fmla="*/ 527299 w 2907"/>
                <a:gd name="T13" fmla="*/ 236860 h 3373"/>
                <a:gd name="T14" fmla="*/ 375561 w 2907"/>
                <a:gd name="T15" fmla="*/ 340689 h 3373"/>
                <a:gd name="T16" fmla="*/ 700302 w 2907"/>
                <a:gd name="T17" fmla="*/ 492827 h 3373"/>
                <a:gd name="T18" fmla="*/ 1047750 w 2907"/>
                <a:gd name="T19" fmla="*/ 845053 h 3373"/>
                <a:gd name="T20" fmla="*/ 580281 w 2907"/>
                <a:gd name="T21" fmla="*/ 1216025 h 3373"/>
                <a:gd name="T22" fmla="*/ 0 w 2907"/>
                <a:gd name="T23" fmla="*/ 916796 h 3373"/>
                <a:gd name="T24" fmla="*/ 283293 w 2907"/>
                <a:gd name="T25" fmla="*/ 757807 h 3373"/>
                <a:gd name="T26" fmla="*/ 575956 w 2907"/>
                <a:gd name="T27" fmla="*/ 978805 h 3373"/>
                <a:gd name="T28" fmla="*/ 729857 w 2907"/>
                <a:gd name="T29" fmla="*/ 865963 h 337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8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326614 w 1565"/>
                <a:gd name="T1" fmla="*/ 0 h 4657"/>
                <a:gd name="T2" fmla="*/ 0 w 1565"/>
                <a:gd name="T3" fmla="*/ 0 h 4657"/>
                <a:gd name="T4" fmla="*/ 0 w 1565"/>
                <a:gd name="T5" fmla="*/ 1335328 h 4657"/>
                <a:gd name="T6" fmla="*/ 77062 w 1565"/>
                <a:gd name="T7" fmla="*/ 1596196 h 4657"/>
                <a:gd name="T8" fmla="*/ 321933 w 1565"/>
                <a:gd name="T9" fmla="*/ 1677988 h 4657"/>
                <a:gd name="T10" fmla="*/ 439327 w 1565"/>
                <a:gd name="T11" fmla="*/ 1665377 h 4657"/>
                <a:gd name="T12" fmla="*/ 535835 w 1565"/>
                <a:gd name="T13" fmla="*/ 1629706 h 4657"/>
                <a:gd name="T14" fmla="*/ 563563 w 1565"/>
                <a:gd name="T15" fmla="*/ 1410994 h 4657"/>
                <a:gd name="T16" fmla="*/ 495863 w 1565"/>
                <a:gd name="T17" fmla="*/ 1430451 h 4657"/>
                <a:gd name="T18" fmla="*/ 427804 w 1565"/>
                <a:gd name="T19" fmla="*/ 1436216 h 4657"/>
                <a:gd name="T20" fmla="*/ 350741 w 1565"/>
                <a:gd name="T21" fmla="*/ 1404148 h 4657"/>
                <a:gd name="T22" fmla="*/ 326614 w 1565"/>
                <a:gd name="T23" fmla="*/ 1288848 h 4657"/>
                <a:gd name="T24" fmla="*/ 326614 w 1565"/>
                <a:gd name="T25" fmla="*/ 0 h 465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9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555140 w 2977"/>
                <a:gd name="T1" fmla="*/ 234697 h 3373"/>
                <a:gd name="T2" fmla="*/ 313257 w 2977"/>
                <a:gd name="T3" fmla="*/ 478767 h 3373"/>
                <a:gd name="T4" fmla="*/ 771428 w 2977"/>
                <a:gd name="T5" fmla="*/ 478767 h 3373"/>
                <a:gd name="T6" fmla="*/ 555140 w 2977"/>
                <a:gd name="T7" fmla="*/ 234697 h 3373"/>
                <a:gd name="T8" fmla="*/ 1056928 w 2977"/>
                <a:gd name="T9" fmla="*/ 695438 h 3373"/>
                <a:gd name="T10" fmla="*/ 306408 w 2977"/>
                <a:gd name="T11" fmla="*/ 695438 h 3373"/>
                <a:gd name="T12" fmla="*/ 561989 w 2977"/>
                <a:gd name="T13" fmla="*/ 976281 h 3373"/>
                <a:gd name="T14" fmla="*/ 785487 w 2977"/>
                <a:gd name="T15" fmla="*/ 785207 h 3373"/>
                <a:gd name="T16" fmla="*/ 1059091 w 2977"/>
                <a:gd name="T17" fmla="*/ 939508 h 3373"/>
                <a:gd name="T18" fmla="*/ 561989 w 2977"/>
                <a:gd name="T19" fmla="*/ 1216025 h 3373"/>
                <a:gd name="T20" fmla="*/ 0 w 2977"/>
                <a:gd name="T21" fmla="*/ 607832 h 3373"/>
                <a:gd name="T22" fmla="*/ 555140 w 2977"/>
                <a:gd name="T23" fmla="*/ 0 h 3373"/>
                <a:gd name="T24" fmla="*/ 1073150 w 2977"/>
                <a:gd name="T25" fmla="*/ 536450 h 3373"/>
                <a:gd name="T26" fmla="*/ 1056928 w 2977"/>
                <a:gd name="T27" fmla="*/ 695438 h 337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90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973102 w 3641"/>
                <a:gd name="T1" fmla="*/ 1593850 h 4420"/>
                <a:gd name="T2" fmla="*/ 1311275 w 3641"/>
                <a:gd name="T3" fmla="*/ 1593850 h 4420"/>
                <a:gd name="T4" fmla="*/ 1311275 w 3641"/>
                <a:gd name="T5" fmla="*/ 0 h 4420"/>
                <a:gd name="T6" fmla="*/ 973102 w 3641"/>
                <a:gd name="T7" fmla="*/ 0 h 4420"/>
                <a:gd name="T8" fmla="*/ 973102 w 3641"/>
                <a:gd name="T9" fmla="*/ 631049 h 4420"/>
                <a:gd name="T10" fmla="*/ 338173 w 3641"/>
                <a:gd name="T11" fmla="*/ 631049 h 4420"/>
                <a:gd name="T12" fmla="*/ 338173 w 3641"/>
                <a:gd name="T13" fmla="*/ 0 h 4420"/>
                <a:gd name="T14" fmla="*/ 0 w 3641"/>
                <a:gd name="T15" fmla="*/ 0 h 4420"/>
                <a:gd name="T16" fmla="*/ 0 w 3641"/>
                <a:gd name="T17" fmla="*/ 1593850 h 4420"/>
                <a:gd name="T18" fmla="*/ 338173 w 3641"/>
                <a:gd name="T19" fmla="*/ 1593850 h 4420"/>
                <a:gd name="T20" fmla="*/ 338173 w 3641"/>
                <a:gd name="T21" fmla="*/ 932510 h 4420"/>
                <a:gd name="T22" fmla="*/ 973102 w 3641"/>
                <a:gd name="T23" fmla="*/ 932510 h 4420"/>
                <a:gd name="T24" fmla="*/ 973102 w 3641"/>
                <a:gd name="T25" fmla="*/ 1593850 h 442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1951615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  <p:sldLayoutId id="2147483693" r:id="rId33"/>
    <p:sldLayoutId id="2147483694" r:id="rId34"/>
    <p:sldLayoutId id="2147483695" r:id="rId35"/>
    <p:sldLayoutId id="2147483696" r:id="rId36"/>
    <p:sldLayoutId id="2147483697" r:id="rId37"/>
  </p:sldLayoutIdLst>
  <p:hf hdr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 kern="1200">
          <a:solidFill>
            <a:schemeClr val="tx1"/>
          </a:solidFill>
          <a:latin typeface="Arial Black" panose="020B0A04020102020204" pitchFamily="34" charset="0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9pPr>
    </p:titleStyle>
    <p:bodyStyle>
      <a:lvl1pPr marL="2286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AC0D9AF7-A5C8-0248-B169-F21C21DDBA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7324" y="426768"/>
            <a:ext cx="10717352" cy="1040693"/>
          </a:xfrm>
          <a:prstGeom prst="rect">
            <a:avLst/>
          </a:prstGeom>
        </p:spPr>
        <p:txBody>
          <a:bodyPr vert="horz" lIns="91440" tIns="45720" rIns="91440" bIns="18000" rtlCol="0" anchor="b" anchorCtr="0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7FD593CD-5F48-914E-89D5-BFD656C781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7324" y="1559613"/>
            <a:ext cx="1071735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D635447-8170-6D45-B9C7-2AE68F63FA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956676" y="6443440"/>
            <a:ext cx="1993901" cy="21232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850" b="0" i="0">
                <a:solidFill>
                  <a:schemeClr val="tx1"/>
                </a:solidFill>
                <a:latin typeface="Corbel" panose="020B050302020402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fi-FI"/>
              <a:t>Maija Meikäläinen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3AD203B-C4FB-8C43-97E4-4F88189791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950582" y="6443442"/>
            <a:ext cx="700954" cy="212328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850" b="0" i="0">
                <a:solidFill>
                  <a:schemeClr val="tx1"/>
                </a:solidFill>
                <a:latin typeface="Corbel" panose="020B0503020204020204" pitchFamily="34" charset="0"/>
                <a:cs typeface="Calibri Light" panose="020F0302020204030204" pitchFamily="34" charset="0"/>
              </a:defRPr>
            </a:lvl1pPr>
          </a:lstStyle>
          <a:p>
            <a:fld id="{31528517-17FD-5042-900F-6F26E6EEEC36}" type="datetime1">
              <a:rPr lang="fi-FI" smtClean="0"/>
              <a:t>26.11.2020</a:t>
            </a:fld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D96ED7D-5147-044F-8BF7-D1FE4E5DDC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12901" y="6443440"/>
            <a:ext cx="479099" cy="2123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accent2"/>
                </a:solidFill>
                <a:latin typeface="Corbel" panose="020B0503020204020204" pitchFamily="34" charset="0"/>
              </a:defRPr>
            </a:lvl1pPr>
          </a:lstStyle>
          <a:p>
            <a:fld id="{C5540028-A6EB-B348-839E-EE3A7C119583}" type="slidenum">
              <a:rPr lang="fi-FI" smtClean="0"/>
              <a:pPr/>
              <a:t>‹#›</a:t>
            </a:fld>
            <a:endParaRPr lang="fi-FI"/>
          </a:p>
        </p:txBody>
      </p:sp>
      <p:cxnSp>
        <p:nvCxnSpPr>
          <p:cNvPr id="11" name="Suora yhdysviiva 10">
            <a:extLst>
              <a:ext uri="{FF2B5EF4-FFF2-40B4-BE49-F238E27FC236}">
                <a16:creationId xmlns:a16="http://schemas.microsoft.com/office/drawing/2014/main" id="{85EA0085-0E70-B34B-8FE4-551B75CACA3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11684732" y="6441730"/>
            <a:ext cx="0" cy="21600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Kuva 8" descr="Logo: Socca – Pääkaupunkiseudun sosiaalialan osaamiskeskus">
            <a:extLst>
              <a:ext uri="{FF2B5EF4-FFF2-40B4-BE49-F238E27FC236}">
                <a16:creationId xmlns:a16="http://schemas.microsoft.com/office/drawing/2014/main" id="{DC8E2224-B705-5C4F-A559-DE41A5BBFBED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233577" y="6119838"/>
            <a:ext cx="1859089" cy="512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7536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</p:sldLayoutIdLst>
  <p:hf hdr="0"/>
  <p:txStyles>
    <p:titleStyle>
      <a:lvl1pPr algn="l" defTabSz="914400" rtl="0" eaLnBrk="1" fontAlgn="b" latinLnBrk="0" hangingPunct="1">
        <a:lnSpc>
          <a:spcPts val="4000"/>
        </a:lnSpc>
        <a:spcBef>
          <a:spcPct val="0"/>
        </a:spcBef>
        <a:buNone/>
        <a:defRPr sz="4100" b="1" i="0" kern="1200">
          <a:solidFill>
            <a:schemeClr val="tx2"/>
          </a:solidFill>
          <a:latin typeface="Corbel" panose="020B050302020402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ts val="3400"/>
        </a:lnSpc>
        <a:spcBef>
          <a:spcPts val="1000"/>
        </a:spcBef>
        <a:spcAft>
          <a:spcPts val="200"/>
        </a:spcAft>
        <a:buClr>
          <a:schemeClr val="accent1"/>
        </a:buClr>
        <a:buSzPct val="90000"/>
        <a:buFont typeface="Wingdings" pitchFamily="2" charset="2"/>
        <a:buChar char="§"/>
        <a:defRPr sz="3000" b="0" i="0" kern="1200">
          <a:solidFill>
            <a:schemeClr val="tx1"/>
          </a:solidFill>
          <a:latin typeface="Corbel" panose="020B0503020204020204" pitchFamily="34" charset="0"/>
          <a:ea typeface="+mn-ea"/>
          <a:cs typeface="Calibri" panose="020F0502020204030204" pitchFamily="34" charset="0"/>
        </a:defRPr>
      </a:lvl1pPr>
      <a:lvl2pPr marL="685800" indent="-228600" algn="l" defTabSz="914400" rtl="0" eaLnBrk="1" latinLnBrk="0" hangingPunct="1">
        <a:lnSpc>
          <a:spcPts val="3400"/>
        </a:lnSpc>
        <a:spcBef>
          <a:spcPts val="500"/>
        </a:spcBef>
        <a:spcAft>
          <a:spcPts val="200"/>
        </a:spcAft>
        <a:buClr>
          <a:schemeClr val="accent2"/>
        </a:buClr>
        <a:buSzPct val="90000"/>
        <a:buFont typeface="Wingdings" pitchFamily="2" charset="2"/>
        <a:buChar char="§"/>
        <a:defRPr sz="3000" b="0" i="0" kern="1200">
          <a:solidFill>
            <a:schemeClr val="tx1"/>
          </a:solidFill>
          <a:latin typeface="Corbel" panose="020B0503020204020204" pitchFamily="34" charset="0"/>
          <a:ea typeface="+mn-ea"/>
          <a:cs typeface="Calibri" panose="020F0502020204030204" pitchFamily="34" charset="0"/>
        </a:defRPr>
      </a:lvl2pPr>
      <a:lvl3pPr marL="1143000" indent="-228600" algn="l" defTabSz="914400" rtl="0" eaLnBrk="1" latinLnBrk="0" hangingPunct="1">
        <a:lnSpc>
          <a:spcPts val="3400"/>
        </a:lnSpc>
        <a:spcBef>
          <a:spcPts val="500"/>
        </a:spcBef>
        <a:spcAft>
          <a:spcPts val="200"/>
        </a:spcAft>
        <a:buClr>
          <a:schemeClr val="accent1"/>
        </a:buClr>
        <a:buSzPct val="90000"/>
        <a:buFont typeface="Arial" panose="020B0604020202020204" pitchFamily="34" charset="0"/>
        <a:buChar char="•"/>
        <a:defRPr sz="3000" b="0" i="0" kern="1200">
          <a:solidFill>
            <a:schemeClr val="tx1"/>
          </a:solidFill>
          <a:latin typeface="Corbel" panose="020B0503020204020204" pitchFamily="34" charset="0"/>
          <a:ea typeface="+mn-ea"/>
          <a:cs typeface="Calibri" panose="020F0502020204030204" pitchFamily="34" charset="0"/>
        </a:defRPr>
      </a:lvl3pPr>
      <a:lvl4pPr marL="1600200" indent="-228600" algn="l" defTabSz="914400" rtl="0" eaLnBrk="1" latinLnBrk="0" hangingPunct="1">
        <a:lnSpc>
          <a:spcPts val="3400"/>
        </a:lnSpc>
        <a:spcBef>
          <a:spcPts val="500"/>
        </a:spcBef>
        <a:spcAft>
          <a:spcPts val="200"/>
        </a:spcAft>
        <a:buClr>
          <a:schemeClr val="accent2"/>
        </a:buClr>
        <a:buSzPct val="90000"/>
        <a:buFont typeface="Arial" panose="020B0604020202020204" pitchFamily="34" charset="0"/>
        <a:buChar char="•"/>
        <a:defRPr sz="3000" b="0" i="0" kern="1200">
          <a:solidFill>
            <a:schemeClr val="tx1"/>
          </a:solidFill>
          <a:latin typeface="Corbel" panose="020B0503020204020204" pitchFamily="34" charset="0"/>
          <a:ea typeface="+mn-ea"/>
          <a:cs typeface="Calibri" panose="020F0502020204030204" pitchFamily="34" charset="0"/>
        </a:defRPr>
      </a:lvl4pPr>
      <a:lvl5pPr marL="2057400" indent="-228600" algn="l" defTabSz="914400" rtl="0" eaLnBrk="1" latinLnBrk="0" hangingPunct="1">
        <a:lnSpc>
          <a:spcPts val="3400"/>
        </a:lnSpc>
        <a:spcBef>
          <a:spcPts val="500"/>
        </a:spcBef>
        <a:spcAft>
          <a:spcPts val="200"/>
        </a:spcAft>
        <a:buClr>
          <a:schemeClr val="accent1"/>
        </a:buClr>
        <a:buSzPct val="90000"/>
        <a:buFont typeface="Normaali järjestelmäfontti"/>
        <a:buChar char="–"/>
        <a:defRPr sz="3000" b="0" i="0" kern="1200">
          <a:solidFill>
            <a:schemeClr val="tx1"/>
          </a:solidFill>
          <a:latin typeface="Corbel" panose="020B0503020204020204" pitchFamily="34" charset="0"/>
          <a:ea typeface="+mn-ea"/>
          <a:cs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156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4637314"/>
          </a:xfrm>
        </p:spPr>
        <p:txBody>
          <a:bodyPr>
            <a:normAutofit/>
          </a:bodyPr>
          <a:lstStyle/>
          <a:p>
            <a:pPr algn="ctr"/>
            <a:r>
              <a:rPr lang="fi-FI" dirty="0" smtClean="0"/>
              <a:t>Asiakaspalautetta </a:t>
            </a:r>
            <a:r>
              <a:rPr lang="fi-FI" dirty="0" smtClean="0"/>
              <a:t>sosiaalisen kuntoutuksen Etäkahvilasta </a:t>
            </a:r>
            <a:br>
              <a:rPr lang="fi-FI" dirty="0" smtClean="0"/>
            </a:br>
            <a:r>
              <a:rPr lang="fi-FI" dirty="0" smtClean="0"/>
              <a:t>kevät-kesä </a:t>
            </a:r>
            <a:r>
              <a:rPr lang="fi-FI" dirty="0" smtClean="0"/>
              <a:t>2020</a:t>
            </a:r>
            <a:endParaRPr lang="fi-FI" dirty="0"/>
          </a:p>
        </p:txBody>
      </p:sp>
      <p:sp>
        <p:nvSpPr>
          <p:cNvPr id="3" name="Tekstiruutu 2"/>
          <p:cNvSpPr txBox="1"/>
          <p:nvPr/>
        </p:nvSpPr>
        <p:spPr>
          <a:xfrm>
            <a:off x="7686241" y="5812971"/>
            <a:ext cx="34616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>
                <a:solidFill>
                  <a:schemeClr val="bg1"/>
                </a:solidFill>
              </a:rPr>
              <a:t>Lännen aikuissosiaalityö</a:t>
            </a:r>
          </a:p>
          <a:p>
            <a:r>
              <a:rPr lang="fi-FI" dirty="0" smtClean="0">
                <a:solidFill>
                  <a:schemeClr val="bg1"/>
                </a:solidFill>
              </a:rPr>
              <a:t>Sosiaalinen kuntoutus</a:t>
            </a:r>
            <a:endParaRPr lang="fi-FI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861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3600">
                <a:solidFill>
                  <a:srgbClr val="0070C0"/>
                </a:solidFill>
                <a:latin typeface="+mn-lt"/>
              </a:rPr>
              <a:t>Asiakaspalautetta ja kokemuksia Etäkahvilasta</a:t>
            </a:r>
          </a:p>
        </p:txBody>
      </p:sp>
      <p:sp>
        <p:nvSpPr>
          <p:cNvPr id="7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00536"/>
            <a:ext cx="5364000" cy="5025944"/>
          </a:xfrm>
          <a:ln>
            <a:solidFill>
              <a:schemeClr val="tx2"/>
            </a:solidFill>
          </a:ln>
        </p:spPr>
        <p:txBody>
          <a:bodyPr>
            <a:no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fi-FI" sz="1900"/>
              <a:t>Asiakkailla kova tarve osallistua sosiaaliseen kuntoutuksen teemakerroille ja vaihtaa ajatuksia muiden kanssa. Aktiivista mielipiteiden vaihtoa.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fi-FI" sz="1900"/>
              <a:t>Sosiaalinen kuntoutus etänä on tuonut asiakkaita ja työntekijöitä uudella tavalla lähemmäksi toisiaan ja lisännyt entisestään vertaisuuden kokemusta.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fi-FI" sz="1900"/>
              <a:t>Osalle asiakkaista sosiaalinen kuntoutus etänä soveltuu hyvin lähikuntoutusta unohtamatta, osa ei kykene osallistumaan mm. puutteellisten välineiden ja puuttuvan tietotaidon takia.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fi-FI" sz="1900"/>
              <a:t>Sosiaalinen kuntoutus etänä sitoo paljon työntekijäresurssia, mutta vauhdittaa samalla osaltaan uudenlaisten työmuotojen kehittämistä.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382B0D-8E3F-4368-926B-8825CAB6EEA7}" type="datetime1">
              <a:rPr kumimoji="0" lang="fi-FI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26.11.2020</a:t>
            </a:fld>
            <a:endParaRPr kumimoji="0" lang="fi-FI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E8FCEA-2837-4113-B69C-807D10F262C0}" type="slidenum">
              <a:rPr kumimoji="0" lang="fi-FI" sz="13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i-FI" sz="13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pic>
        <p:nvPicPr>
          <p:cNvPr id="10" name="Kuva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3847" y="948177"/>
            <a:ext cx="6248153" cy="5574584"/>
          </a:xfrm>
          <a:prstGeom prst="rect">
            <a:avLst/>
          </a:prstGeom>
        </p:spPr>
      </p:pic>
      <p:sp>
        <p:nvSpPr>
          <p:cNvPr id="11" name="Tekstiruutu 10"/>
          <p:cNvSpPr txBox="1"/>
          <p:nvPr/>
        </p:nvSpPr>
        <p:spPr>
          <a:xfrm>
            <a:off x="2881753" y="6243956"/>
            <a:ext cx="24720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Marjo Oikarinen</a:t>
            </a:r>
          </a:p>
        </p:txBody>
      </p:sp>
    </p:spTree>
    <p:extLst>
      <p:ext uri="{BB962C8B-B14F-4D97-AF65-F5344CB8AC3E}">
        <p14:creationId xmlns:p14="http://schemas.microsoft.com/office/powerpoint/2010/main" val="12027976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37324" y="221127"/>
            <a:ext cx="10717352" cy="773515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fi-FI">
                <a:solidFill>
                  <a:srgbClr val="0070C0"/>
                </a:solidFill>
                <a:latin typeface="Corbel"/>
                <a:cs typeface="Calibri"/>
              </a:rPr>
              <a:t>Asiakkaiden kehittämisideoita Etäkahvilassa</a:t>
            </a:r>
            <a:endParaRPr lang="fi-FI">
              <a:solidFill>
                <a:srgbClr val="0070C0"/>
              </a:solidFill>
            </a:endParaRP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5540028-A6EB-B348-839E-EE3A7C119583}" type="slidenum">
              <a:rPr kumimoji="0" lang="fi-FI" sz="900" b="1" i="0" u="none" strike="noStrike" kern="1200" cap="none" spc="0" normalizeH="0" baseline="0" noProof="0" smtClean="0">
                <a:ln>
                  <a:noFill/>
                </a:ln>
                <a:solidFill>
                  <a:srgbClr val="1E9C9B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fi-FI" sz="900" b="1" i="0" u="none" strike="noStrike" kern="1200" cap="none" spc="0" normalizeH="0" baseline="0" noProof="0">
              <a:ln>
                <a:noFill/>
              </a:ln>
              <a:solidFill>
                <a:srgbClr val="1E9C9B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pic>
        <p:nvPicPr>
          <p:cNvPr id="5" name="Kuva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53701" y="6145736"/>
            <a:ext cx="1316850" cy="609653"/>
          </a:xfrm>
          <a:prstGeom prst="rect">
            <a:avLst/>
          </a:prstGeom>
        </p:spPr>
      </p:pic>
      <p:sp>
        <p:nvSpPr>
          <p:cNvPr id="6" name="Suorakulmio 5"/>
          <p:cNvSpPr/>
          <p:nvPr/>
        </p:nvSpPr>
        <p:spPr>
          <a:xfrm>
            <a:off x="5980423" y="3244334"/>
            <a:ext cx="2311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 </a:t>
            </a:r>
          </a:p>
        </p:txBody>
      </p:sp>
      <p:sp>
        <p:nvSpPr>
          <p:cNvPr id="10" name="Ellipsi 9"/>
          <p:cNvSpPr/>
          <p:nvPr/>
        </p:nvSpPr>
        <p:spPr>
          <a:xfrm>
            <a:off x="9135375" y="2728823"/>
            <a:ext cx="3298165" cy="14578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Corbel" panose="020B0503020204020204"/>
                <a:ea typeface="+mn-ea"/>
                <a:cs typeface="+mn-cs"/>
              </a:rPr>
              <a:t>Tekniikkamurheet olisi hyvä saada pois, tietotekniikkataitojen lisäys</a:t>
            </a:r>
          </a:p>
        </p:txBody>
      </p:sp>
      <p:sp>
        <p:nvSpPr>
          <p:cNvPr id="11" name="Ellipsi 10"/>
          <p:cNvSpPr/>
          <p:nvPr/>
        </p:nvSpPr>
        <p:spPr>
          <a:xfrm>
            <a:off x="4759465" y="3022483"/>
            <a:ext cx="2070339" cy="1214693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Corbel" panose="020B0503020204020204"/>
                <a:ea typeface="+mn-ea"/>
                <a:cs typeface="+mn-cs"/>
              </a:rPr>
              <a:t>Aikaa keskusteluun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2" name="Ellipsi 11"/>
          <p:cNvSpPr/>
          <p:nvPr/>
        </p:nvSpPr>
        <p:spPr>
          <a:xfrm>
            <a:off x="6096558" y="2130726"/>
            <a:ext cx="2849593" cy="171090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Corbel" panose="020B0503020204020204"/>
                <a:ea typeface="+mn-ea"/>
                <a:cs typeface="+mn-cs"/>
              </a:rPr>
              <a:t>Joistain mielenkiintoisista aiheista voisi pitää toisenkin istunnon</a:t>
            </a:r>
          </a:p>
        </p:txBody>
      </p:sp>
      <p:sp>
        <p:nvSpPr>
          <p:cNvPr id="13" name="Ellipsi 12"/>
          <p:cNvSpPr/>
          <p:nvPr/>
        </p:nvSpPr>
        <p:spPr>
          <a:xfrm>
            <a:off x="2252295" y="2973237"/>
            <a:ext cx="2642276" cy="20473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Puheenvuorojen järkevää ja oikeudenmukaista jakoa ja päivän teemassa pysymistä</a:t>
            </a:r>
          </a:p>
        </p:txBody>
      </p:sp>
      <p:sp>
        <p:nvSpPr>
          <p:cNvPr id="14" name="Ellipsi 13"/>
          <p:cNvSpPr/>
          <p:nvPr/>
        </p:nvSpPr>
        <p:spPr>
          <a:xfrm>
            <a:off x="9273953" y="1234045"/>
            <a:ext cx="2239435" cy="1497654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Toisten päälle puhuminen kitkettävä pois/kiinnitettävä huomiota</a:t>
            </a:r>
          </a:p>
        </p:txBody>
      </p:sp>
      <p:sp>
        <p:nvSpPr>
          <p:cNvPr id="15" name="Ellipsi 14"/>
          <p:cNvSpPr/>
          <p:nvPr/>
        </p:nvSpPr>
        <p:spPr>
          <a:xfrm>
            <a:off x="7949884" y="3843703"/>
            <a:ext cx="2833133" cy="742013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Talousasioita, asumista  lisää</a:t>
            </a:r>
          </a:p>
        </p:txBody>
      </p:sp>
      <p:sp>
        <p:nvSpPr>
          <p:cNvPr id="16" name="Ellipsi 15"/>
          <p:cNvSpPr/>
          <p:nvPr/>
        </p:nvSpPr>
        <p:spPr>
          <a:xfrm>
            <a:off x="8038539" y="4936143"/>
            <a:ext cx="2947358" cy="970963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Ylävartaloliikuntaa</a:t>
            </a:r>
          </a:p>
        </p:txBody>
      </p:sp>
      <p:sp>
        <p:nvSpPr>
          <p:cNvPr id="17" name="Ellipsi 16"/>
          <p:cNvSpPr/>
          <p:nvPr/>
        </p:nvSpPr>
        <p:spPr>
          <a:xfrm>
            <a:off x="4956111" y="3998485"/>
            <a:ext cx="3168769" cy="2023221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Laitekohtaisen opastusvideo: kuinka käytät puhelimella, läppärillä, kotikoneella (lisälaitteet, mikki, kamera)</a:t>
            </a:r>
          </a:p>
        </p:txBody>
      </p:sp>
      <p:sp>
        <p:nvSpPr>
          <p:cNvPr id="8" name="Ellipsi 7">
            <a:extLst>
              <a:ext uri="{FF2B5EF4-FFF2-40B4-BE49-F238E27FC236}">
                <a16:creationId xmlns:a16="http://schemas.microsoft.com/office/drawing/2014/main" id="{4F539784-8FB1-40B5-A0E7-385EB6312D37}"/>
              </a:ext>
            </a:extLst>
          </p:cNvPr>
          <p:cNvSpPr/>
          <p:nvPr/>
        </p:nvSpPr>
        <p:spPr>
          <a:xfrm>
            <a:off x="7680386" y="1304026"/>
            <a:ext cx="1754035" cy="9201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Musiikkia lisää</a:t>
            </a:r>
          </a:p>
        </p:txBody>
      </p:sp>
      <p:sp>
        <p:nvSpPr>
          <p:cNvPr id="9" name="Ellipsi 8">
            <a:extLst>
              <a:ext uri="{FF2B5EF4-FFF2-40B4-BE49-F238E27FC236}">
                <a16:creationId xmlns:a16="http://schemas.microsoft.com/office/drawing/2014/main" id="{C471EB4C-45AE-4836-9DB0-81DAF7BE7A8C}"/>
              </a:ext>
            </a:extLst>
          </p:cNvPr>
          <p:cNvSpPr/>
          <p:nvPr/>
        </p:nvSpPr>
        <p:spPr>
          <a:xfrm>
            <a:off x="433298" y="3071542"/>
            <a:ext cx="2070338" cy="92015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Mielialan kohottamista lisää</a:t>
            </a:r>
          </a:p>
        </p:txBody>
      </p:sp>
      <p:sp>
        <p:nvSpPr>
          <p:cNvPr id="18" name="Ellipsi 17">
            <a:extLst>
              <a:ext uri="{FF2B5EF4-FFF2-40B4-BE49-F238E27FC236}">
                <a16:creationId xmlns:a16="http://schemas.microsoft.com/office/drawing/2014/main" id="{46D8D1A1-2B0F-4E33-9F3A-4CE637BAEC03}"/>
              </a:ext>
            </a:extLst>
          </p:cNvPr>
          <p:cNvSpPr/>
          <p:nvPr/>
        </p:nvSpPr>
        <p:spPr>
          <a:xfrm>
            <a:off x="1467569" y="2136116"/>
            <a:ext cx="2329131" cy="920150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Urheilua, musiikkia, elokuvia</a:t>
            </a:r>
          </a:p>
        </p:txBody>
      </p:sp>
      <p:sp>
        <p:nvSpPr>
          <p:cNvPr id="19" name="Ellipsi 18">
            <a:extLst>
              <a:ext uri="{FF2B5EF4-FFF2-40B4-BE49-F238E27FC236}">
                <a16:creationId xmlns:a16="http://schemas.microsoft.com/office/drawing/2014/main" id="{7A5F3C68-0D23-4229-9811-9007C01CD77D}"/>
              </a:ext>
            </a:extLst>
          </p:cNvPr>
          <p:cNvSpPr/>
          <p:nvPr/>
        </p:nvSpPr>
        <p:spPr>
          <a:xfrm>
            <a:off x="215842" y="1143179"/>
            <a:ext cx="3896262" cy="891396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Keinoja ahdistuksen tunnistamiseen/hoitoon</a:t>
            </a:r>
          </a:p>
        </p:txBody>
      </p:sp>
      <p:sp>
        <p:nvSpPr>
          <p:cNvPr id="20" name="Ellipsi 19">
            <a:extLst>
              <a:ext uri="{FF2B5EF4-FFF2-40B4-BE49-F238E27FC236}">
                <a16:creationId xmlns:a16="http://schemas.microsoft.com/office/drawing/2014/main" id="{292FED79-42AD-4157-B0CA-22984621C65E}"/>
              </a:ext>
            </a:extLst>
          </p:cNvPr>
          <p:cNvSpPr/>
          <p:nvPr/>
        </p:nvSpPr>
        <p:spPr>
          <a:xfrm>
            <a:off x="531243" y="4707866"/>
            <a:ext cx="2587923" cy="92015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 Vuorovaikutus eri tilanteissa</a:t>
            </a:r>
          </a:p>
        </p:txBody>
      </p:sp>
      <p:sp>
        <p:nvSpPr>
          <p:cNvPr id="21" name="Ellipsi 20">
            <a:extLst>
              <a:ext uri="{FF2B5EF4-FFF2-40B4-BE49-F238E27FC236}">
                <a16:creationId xmlns:a16="http://schemas.microsoft.com/office/drawing/2014/main" id="{2EE882A3-9A7C-4C88-9E78-6CCBC1311191}"/>
              </a:ext>
            </a:extLst>
          </p:cNvPr>
          <p:cNvSpPr/>
          <p:nvPr/>
        </p:nvSpPr>
        <p:spPr>
          <a:xfrm>
            <a:off x="3190156" y="2032779"/>
            <a:ext cx="3119885" cy="948904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Vapaa-aika, harrastukset, lemmikit</a:t>
            </a:r>
          </a:p>
        </p:txBody>
      </p:sp>
      <p:sp>
        <p:nvSpPr>
          <p:cNvPr id="23" name="Tekstiruutu 22">
            <a:extLst>
              <a:ext uri="{FF2B5EF4-FFF2-40B4-BE49-F238E27FC236}">
                <a16:creationId xmlns:a16="http://schemas.microsoft.com/office/drawing/2014/main" id="{1B242968-C440-4F32-BE73-CC1A41491A9E}"/>
              </a:ext>
            </a:extLst>
          </p:cNvPr>
          <p:cNvSpPr txBox="1"/>
          <p:nvPr/>
        </p:nvSpPr>
        <p:spPr>
          <a:xfrm>
            <a:off x="3728420" y="6243956"/>
            <a:ext cx="24720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Marjo Oikarinen</a:t>
            </a:r>
          </a:p>
        </p:txBody>
      </p:sp>
    </p:spTree>
    <p:extLst>
      <p:ext uri="{BB962C8B-B14F-4D97-AF65-F5344CB8AC3E}">
        <p14:creationId xmlns:p14="http://schemas.microsoft.com/office/powerpoint/2010/main" val="3125075623"/>
      </p:ext>
    </p:extLst>
  </p:cSld>
  <p:clrMapOvr>
    <a:masterClrMapping/>
  </p:clrMapOvr>
</p:sld>
</file>

<file path=ppt/theme/theme1.xml><?xml version="1.0" encoding="utf-8"?>
<a:theme xmlns:a="http://schemas.openxmlformats.org/drawingml/2006/main" name="HKI-perus">
  <a:themeElements>
    <a:clrScheme name="HKI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00BF"/>
      </a:accent1>
      <a:accent2>
        <a:srgbClr val="FD4F00"/>
      </a:accent2>
      <a:accent3>
        <a:srgbClr val="9FC9EB"/>
      </a:accent3>
      <a:accent4>
        <a:srgbClr val="F5A3C7"/>
      </a:accent4>
      <a:accent5>
        <a:srgbClr val="FFC61E"/>
      </a:accent5>
      <a:accent6>
        <a:srgbClr val="00D7A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settelumallit.pptx [Vain luku]" id="{354B808C-3598-4EB5-AD80-3E979D1811D7}" vid="{EB9048E2-569B-4DDF-9D7F-6C09463B3504}"/>
    </a:ext>
  </a:extLst>
</a:theme>
</file>

<file path=ppt/theme/theme2.xml><?xml version="1.0" encoding="utf-8"?>
<a:theme xmlns:a="http://schemas.openxmlformats.org/drawingml/2006/main" name="Sisältösivut">
  <a:themeElements>
    <a:clrScheme name="Socca 2020">
      <a:dk1>
        <a:srgbClr val="000000"/>
      </a:dk1>
      <a:lt1>
        <a:srgbClr val="FFFFFF"/>
      </a:lt1>
      <a:dk2>
        <a:srgbClr val="188180"/>
      </a:dk2>
      <a:lt2>
        <a:srgbClr val="FAFAFA"/>
      </a:lt2>
      <a:accent1>
        <a:srgbClr val="A2BD30"/>
      </a:accent1>
      <a:accent2>
        <a:srgbClr val="1E9C9B"/>
      </a:accent2>
      <a:accent3>
        <a:srgbClr val="F79256"/>
      </a:accent3>
      <a:accent4>
        <a:srgbClr val="FFE74C"/>
      </a:accent4>
      <a:accent5>
        <a:srgbClr val="188180"/>
      </a:accent5>
      <a:accent6>
        <a:srgbClr val="677F34"/>
      </a:accent6>
      <a:hlink>
        <a:srgbClr val="188180"/>
      </a:hlink>
      <a:folHlink>
        <a:srgbClr val="188180"/>
      </a:folHlink>
    </a:clrScheme>
    <a:fontScheme name="Corbel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178</Words>
  <Application>Microsoft Office PowerPoint</Application>
  <PresentationFormat>Laajakuva</PresentationFormat>
  <Paragraphs>30</Paragraphs>
  <Slides>3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7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3</vt:i4>
      </vt:variant>
    </vt:vector>
  </HeadingPairs>
  <TitlesOfParts>
    <vt:vector size="12" baseType="lpstr">
      <vt:lpstr>Arial</vt:lpstr>
      <vt:lpstr>Arial Black</vt:lpstr>
      <vt:lpstr>Calibri</vt:lpstr>
      <vt:lpstr>Calibri Light</vt:lpstr>
      <vt:lpstr>Corbel</vt:lpstr>
      <vt:lpstr>Normaali järjestelmäfontti</vt:lpstr>
      <vt:lpstr>Wingdings</vt:lpstr>
      <vt:lpstr>HKI-perus</vt:lpstr>
      <vt:lpstr>Sisältösivut</vt:lpstr>
      <vt:lpstr>Asiakaspalautetta sosiaalisen kuntoutuksen Etäkahvilasta  kevät-kesä 2020</vt:lpstr>
      <vt:lpstr>Asiakaspalautetta ja kokemuksia Etäkahvilasta</vt:lpstr>
      <vt:lpstr>Asiakkaiden kehittämisideoita Etäkahvilassa</vt:lpstr>
    </vt:vector>
  </TitlesOfParts>
  <Company>City of Helsinki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Asiakaspalautetta kuntoutusohjauksen Etäkahvilasta kevät-kesä 2020</dc:title>
  <dc:creator>Bäckman Terhi Päivikki</dc:creator>
  <cp:lastModifiedBy>Bäckman Terhi Päivikki</cp:lastModifiedBy>
  <cp:revision>2</cp:revision>
  <dcterms:created xsi:type="dcterms:W3CDTF">2020-11-25T15:21:48Z</dcterms:created>
  <dcterms:modified xsi:type="dcterms:W3CDTF">2020-11-26T11:44:48Z</dcterms:modified>
</cp:coreProperties>
</file>