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C5C8-DA9A-485D-B366-B8D20B663B5B}" type="datetimeFigureOut">
              <a:rPr lang="fi-FI" smtClean="0"/>
              <a:t>30.10.2020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6C48C-3B84-4D3F-964E-4490C47274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6724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C5C8-DA9A-485D-B366-B8D20B663B5B}" type="datetimeFigureOut">
              <a:rPr lang="fi-FI" smtClean="0"/>
              <a:t>30.10.2020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6C48C-3B84-4D3F-964E-4490C47274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654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C5C8-DA9A-485D-B366-B8D20B663B5B}" type="datetimeFigureOut">
              <a:rPr lang="fi-FI" smtClean="0"/>
              <a:t>30.10.2020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6C48C-3B84-4D3F-964E-4490C47274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407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sikk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912286" y="1557337"/>
            <a:ext cx="10367433" cy="4464051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CC6C37C-50FE-4074-B1CC-F593BBF2B27D}" type="datetime1">
              <a:rPr lang="fi-FI" smtClean="0"/>
              <a:t>30.10.2020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5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6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171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C5C8-DA9A-485D-B366-B8D20B663B5B}" type="datetimeFigureOut">
              <a:rPr lang="fi-FI" smtClean="0"/>
              <a:t>30.10.2020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6C48C-3B84-4D3F-964E-4490C47274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337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C5C8-DA9A-485D-B366-B8D20B663B5B}" type="datetimeFigureOut">
              <a:rPr lang="fi-FI" smtClean="0"/>
              <a:t>30.10.2020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6C48C-3B84-4D3F-964E-4490C47274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098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C5C8-DA9A-485D-B366-B8D20B663B5B}" type="datetimeFigureOut">
              <a:rPr lang="fi-FI" smtClean="0"/>
              <a:t>30.10.2020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6C48C-3B84-4D3F-964E-4490C47274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942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C5C8-DA9A-485D-B366-B8D20B663B5B}" type="datetimeFigureOut">
              <a:rPr lang="fi-FI" smtClean="0"/>
              <a:t>30.10.2020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6C48C-3B84-4D3F-964E-4490C47274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4141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C5C8-DA9A-485D-B366-B8D20B663B5B}" type="datetimeFigureOut">
              <a:rPr lang="fi-FI" smtClean="0"/>
              <a:t>30.10.2020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6C48C-3B84-4D3F-964E-4490C47274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3268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C5C8-DA9A-485D-B366-B8D20B663B5B}" type="datetimeFigureOut">
              <a:rPr lang="fi-FI" smtClean="0"/>
              <a:t>30.10.2020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6C48C-3B84-4D3F-964E-4490C47274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073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C5C8-DA9A-485D-B366-B8D20B663B5B}" type="datetimeFigureOut">
              <a:rPr lang="fi-FI" smtClean="0"/>
              <a:t>30.10.2020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6C48C-3B84-4D3F-964E-4490C47274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782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C5C8-DA9A-485D-B366-B8D20B663B5B}" type="datetimeFigureOut">
              <a:rPr lang="fi-FI" smtClean="0"/>
              <a:t>30.10.2020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6C48C-3B84-4D3F-964E-4490C47274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4553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0C5C8-DA9A-485D-B366-B8D20B663B5B}" type="datetimeFigureOut">
              <a:rPr lang="fi-FI" smtClean="0"/>
              <a:t>30.10.2020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6C48C-3B84-4D3F-964E-4490C47274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575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9349" y="476672"/>
            <a:ext cx="11040075" cy="648072"/>
          </a:xfrm>
        </p:spPr>
        <p:txBody>
          <a:bodyPr>
            <a:normAutofit/>
          </a:bodyPr>
          <a:lstStyle/>
          <a:p>
            <a:r>
              <a:rPr lang="fi-FI" sz="3200" dirty="0"/>
              <a:t>T</a:t>
            </a:r>
            <a:r>
              <a:rPr lang="fi-FI" sz="3200" dirty="0"/>
              <a:t>avoiteprosessin kuvaus</a:t>
            </a:r>
            <a:endParaRPr lang="fi-FI" sz="32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EAC6AFC-963A-4F90-86EA-682AA6BFAAF6}" type="datetime1">
              <a:rPr lang="fi-FI" smtClean="0"/>
              <a:t>30.10.2020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1</a:t>
            </a:fld>
            <a:endParaRPr lang="fi-FI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5000" contrast="8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39" y="1124743"/>
            <a:ext cx="11809311" cy="5596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9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Laajakuva</PresentationFormat>
  <Paragraphs>4</Paragraphs>
  <Slides>1</Slides>
  <Notes>0</Notes>
  <HiddenSlides>1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Tavoiteprosessin kuvaus</vt:lpstr>
    </vt:vector>
  </TitlesOfParts>
  <Company>Turun kaupunki (hallinto x64)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Tavoiteprosessin kuvaus</dc:title>
  <dc:creator>Halin Jaana</dc:creator>
  <cp:lastModifiedBy>Halin Jaana</cp:lastModifiedBy>
  <cp:revision>1</cp:revision>
  <dcterms:created xsi:type="dcterms:W3CDTF">2020-10-30T14:27:37Z</dcterms:created>
  <dcterms:modified xsi:type="dcterms:W3CDTF">2020-10-30T14:28:05Z</dcterms:modified>
</cp:coreProperties>
</file>