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2225-A840-4A07-B6DF-23B7A834A6C2}" type="datetimeFigureOut">
              <a:rPr lang="fi-FI" smtClean="0"/>
              <a:t>31.8.2020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1C62-297F-4E33-88E1-940B34BBB8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166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2225-A840-4A07-B6DF-23B7A834A6C2}" type="datetimeFigureOut">
              <a:rPr lang="fi-FI" smtClean="0"/>
              <a:t>31.8.2020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1C62-297F-4E33-88E1-940B34BBB8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342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2225-A840-4A07-B6DF-23B7A834A6C2}" type="datetimeFigureOut">
              <a:rPr lang="fi-FI" smtClean="0"/>
              <a:t>31.8.2020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1C62-297F-4E33-88E1-940B34BBB8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811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Kirjoita tähän otsikko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2.11.2017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sosteri.fi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0E8C7-0234-4F83-839A-AA592D109CC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3" hasCustomPrompt="1"/>
          </p:nvPr>
        </p:nvSpPr>
        <p:spPr>
          <a:xfrm>
            <a:off x="624418" y="1527810"/>
            <a:ext cx="10943167" cy="4665346"/>
          </a:xfrm>
        </p:spPr>
        <p:txBody>
          <a:bodyPr>
            <a:normAutofit/>
          </a:bodyPr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</a:lstStyle>
          <a:p>
            <a:pPr lvl="0"/>
            <a:r>
              <a:rPr lang="fi-FI" dirty="0"/>
              <a:t>Tämä on tekstiä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cxnSp>
        <p:nvCxnSpPr>
          <p:cNvPr id="8" name="Suora yhdysviiva 7"/>
          <p:cNvCxnSpPr/>
          <p:nvPr userDrawn="1"/>
        </p:nvCxnSpPr>
        <p:spPr>
          <a:xfrm>
            <a:off x="623392" y="6194107"/>
            <a:ext cx="1094521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31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2225-A840-4A07-B6DF-23B7A834A6C2}" type="datetimeFigureOut">
              <a:rPr lang="fi-FI" smtClean="0"/>
              <a:t>31.8.2020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1C62-297F-4E33-88E1-940B34BBB8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428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2225-A840-4A07-B6DF-23B7A834A6C2}" type="datetimeFigureOut">
              <a:rPr lang="fi-FI" smtClean="0"/>
              <a:t>31.8.2020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1C62-297F-4E33-88E1-940B34BBB8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4069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2225-A840-4A07-B6DF-23B7A834A6C2}" type="datetimeFigureOut">
              <a:rPr lang="fi-FI" smtClean="0"/>
              <a:t>31.8.2020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1C62-297F-4E33-88E1-940B34BBB8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280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2225-A840-4A07-B6DF-23B7A834A6C2}" type="datetimeFigureOut">
              <a:rPr lang="fi-FI" smtClean="0"/>
              <a:t>31.8.2020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1C62-297F-4E33-88E1-940B34BBB8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708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2225-A840-4A07-B6DF-23B7A834A6C2}" type="datetimeFigureOut">
              <a:rPr lang="fi-FI" smtClean="0"/>
              <a:t>31.8.2020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1C62-297F-4E33-88E1-940B34BBB8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045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2225-A840-4A07-B6DF-23B7A834A6C2}" type="datetimeFigureOut">
              <a:rPr lang="fi-FI" smtClean="0"/>
              <a:t>31.8.2020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1C62-297F-4E33-88E1-940B34BBB8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540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2225-A840-4A07-B6DF-23B7A834A6C2}" type="datetimeFigureOut">
              <a:rPr lang="fi-FI" smtClean="0"/>
              <a:t>31.8.2020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1C62-297F-4E33-88E1-940B34BBB8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986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2225-A840-4A07-B6DF-23B7A834A6C2}" type="datetimeFigureOut">
              <a:rPr lang="fi-FI" smtClean="0"/>
              <a:t>31.8.2020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1C62-297F-4E33-88E1-940B34BBB8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312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52225-A840-4A07-B6DF-23B7A834A6C2}" type="datetimeFigureOut">
              <a:rPr lang="fi-FI" smtClean="0"/>
              <a:t>31.8.2020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11C62-297F-4E33-88E1-940B34BBB8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436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sosteri.fi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0E8C7-0234-4F83-839A-AA592D109CCD}" type="slidenum">
              <a:rPr lang="fi-FI" smtClean="0"/>
              <a:pPr/>
              <a:t>1</a:t>
            </a:fld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9073"/>
            <a:ext cx="10972800" cy="6599855"/>
          </a:xfrm>
          <a:prstGeom prst="rect">
            <a:avLst/>
          </a:prstGeom>
        </p:spPr>
      </p:pic>
      <p:sp>
        <p:nvSpPr>
          <p:cNvPr id="7" name="Tekstiruutu 6"/>
          <p:cNvSpPr txBox="1"/>
          <p:nvPr/>
        </p:nvSpPr>
        <p:spPr>
          <a:xfrm>
            <a:off x="1272154" y="420442"/>
            <a:ext cx="10035926" cy="9787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sz="5760" dirty="0"/>
              <a:t>Vuosi 2018, työpajat ja messut</a:t>
            </a:r>
          </a:p>
        </p:txBody>
      </p:sp>
      <p:sp>
        <p:nvSpPr>
          <p:cNvPr id="8" name="Tekstiruutu 7"/>
          <p:cNvSpPr txBox="1"/>
          <p:nvPr/>
        </p:nvSpPr>
        <p:spPr>
          <a:xfrm>
            <a:off x="3704035" y="3030176"/>
            <a:ext cx="7604045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160" dirty="0"/>
              <a:t>             </a:t>
            </a:r>
            <a:r>
              <a:rPr lang="fi-FI" sz="2400" b="1" dirty="0">
                <a:solidFill>
                  <a:schemeClr val="bg1"/>
                </a:solidFill>
              </a:rPr>
              <a:t>Yhteensä </a:t>
            </a:r>
          </a:p>
          <a:p>
            <a:r>
              <a:rPr lang="fi-FI" sz="2160" dirty="0">
                <a:solidFill>
                  <a:schemeClr val="bg1"/>
                </a:solidFill>
              </a:rPr>
              <a:t>26 työpajapäivää, joista </a:t>
            </a:r>
          </a:p>
          <a:p>
            <a:r>
              <a:rPr lang="fi-FI" sz="2160" dirty="0">
                <a:solidFill>
                  <a:schemeClr val="bg1"/>
                </a:solidFill>
              </a:rPr>
              <a:t>8 yhdessä järjestötoimijoiden kanssa </a:t>
            </a:r>
          </a:p>
          <a:p>
            <a:r>
              <a:rPr lang="fi-FI" sz="2160" dirty="0">
                <a:solidFill>
                  <a:schemeClr val="bg1"/>
                </a:solidFill>
              </a:rPr>
              <a:t>sekä</a:t>
            </a:r>
          </a:p>
          <a:p>
            <a:r>
              <a:rPr lang="fi-FI" sz="2160" dirty="0">
                <a:solidFill>
                  <a:schemeClr val="bg1"/>
                </a:solidFill>
              </a:rPr>
              <a:t>4 prosessimessut;</a:t>
            </a:r>
          </a:p>
          <a:p>
            <a:endParaRPr lang="fi-FI" sz="2160" dirty="0">
              <a:solidFill>
                <a:schemeClr val="bg1"/>
              </a:solidFill>
            </a:endParaRPr>
          </a:p>
          <a:p>
            <a:r>
              <a:rPr lang="fi-FI" sz="2160" dirty="0">
                <a:solidFill>
                  <a:schemeClr val="bg1"/>
                </a:solidFill>
              </a:rPr>
              <a:t>osallistujamäärä </a:t>
            </a:r>
          </a:p>
          <a:p>
            <a:r>
              <a:rPr lang="fi-FI" sz="2160" dirty="0">
                <a:solidFill>
                  <a:schemeClr val="bg1"/>
                </a:solidFill>
              </a:rPr>
              <a:t>yhteensä </a:t>
            </a:r>
            <a:r>
              <a:rPr lang="fi-FI" sz="4800" dirty="0">
                <a:solidFill>
                  <a:schemeClr val="bg1"/>
                </a:solidFill>
              </a:rPr>
              <a:t>1490 </a:t>
            </a:r>
          </a:p>
          <a:p>
            <a:r>
              <a:rPr lang="fi-FI" sz="2160" dirty="0">
                <a:solidFill>
                  <a:schemeClr val="bg1"/>
                </a:solidFill>
              </a:rPr>
              <a:t>kehittämistoimenpiteiden määrä rajaton</a:t>
            </a:r>
          </a:p>
        </p:txBody>
      </p:sp>
    </p:spTree>
    <p:extLst>
      <p:ext uri="{BB962C8B-B14F-4D97-AF65-F5344CB8AC3E}">
        <p14:creationId xmlns:p14="http://schemas.microsoft.com/office/powerpoint/2010/main" val="195112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Laajakuva</PresentationFormat>
  <Paragraphs>12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>Itä-Savon Sairaanhoitopiiri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Tiainen Maijaterttu</dc:creator>
  <cp:lastModifiedBy>Anita Hahl-Weckström</cp:lastModifiedBy>
  <cp:revision>1</cp:revision>
  <dcterms:created xsi:type="dcterms:W3CDTF">2020-08-06T13:55:46Z</dcterms:created>
  <dcterms:modified xsi:type="dcterms:W3CDTF">2020-08-31T07:19:19Z</dcterms:modified>
</cp:coreProperties>
</file>