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1" r:id="rId8"/>
    <p:sldId id="263" r:id="rId9"/>
    <p:sldId id="265" r:id="rId10"/>
    <p:sldId id="268" r:id="rId11"/>
    <p:sldId id="258" r:id="rId12"/>
    <p:sldId id="260" r:id="rId13"/>
    <p:sldId id="264" r:id="rId14"/>
    <p:sldId id="262" r:id="rId15"/>
    <p:sldId id="266" r:id="rId16"/>
    <p:sldId id="269" r:id="rId17"/>
    <p:sldId id="267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600DFE-74E7-4483-983A-69EB15CA825E}" v="443" dt="2018-04-27T10:21:09.803"/>
    <p1510:client id="{5B6CF9EA-DC09-4875-B6A4-9139E1A88C3B}" v="1183" dt="2018-04-27T10:08:08.364"/>
    <p1510:client id="{D9DD5212-F7B9-4AA2-85AD-DD48E6F9F91B}" v="78" dt="2018-04-27T10:15:08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03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88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72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13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51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016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191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371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225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212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30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880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fi-FI" sz="4800">
                <a:cs typeface="Calibri Light"/>
              </a:rPr>
              <a:t>Lapin seurakunnat</a:t>
            </a:r>
            <a:endParaRPr lang="fi-FI" sz="480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r>
              <a:rPr lang="fi-FI" sz="2000" dirty="0"/>
              <a:t>Toimintaa lapsille, nuorille ja perheille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24ABC3-0ABC-499E-827B-DA19CD4B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Rovaniemi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508D2C-132D-47F1-A51A-B34050A8F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Kattavat nettisivut:</a:t>
            </a:r>
          </a:p>
          <a:p>
            <a:pPr lvl="1"/>
            <a:r>
              <a:rPr lang="fi-FI" dirty="0"/>
              <a:t>Lukkari –pohja </a:t>
            </a:r>
          </a:p>
          <a:p>
            <a:pPr lvl="1"/>
            <a:r>
              <a:rPr lang="fi-FI" dirty="0"/>
              <a:t>Löytyy helposti linkki </a:t>
            </a:r>
            <a:r>
              <a:rPr lang="fi-FI" dirty="0" err="1"/>
              <a:t>facebookkiin</a:t>
            </a:r>
            <a:r>
              <a:rPr lang="fi-FI" dirty="0"/>
              <a:t> </a:t>
            </a:r>
          </a:p>
          <a:p>
            <a:pPr lvl="1"/>
            <a:r>
              <a:rPr lang="fi-FI" dirty="0"/>
              <a:t>Linkki lapsien ja perheiden toimintaan löytyy helposti etusivuilta </a:t>
            </a:r>
          </a:p>
          <a:p>
            <a:r>
              <a:rPr lang="fi-FI" dirty="0"/>
              <a:t>Aktiiviset Facebook –sivut:</a:t>
            </a:r>
          </a:p>
          <a:p>
            <a:pPr lvl="1"/>
            <a:r>
              <a:rPr lang="fi-FI" dirty="0"/>
              <a:t>Paljon päivityksiä</a:t>
            </a:r>
          </a:p>
          <a:p>
            <a:pPr lvl="1"/>
            <a:r>
              <a:rPr lang="fi-FI" dirty="0"/>
              <a:t>Tapahtuman löytyy Facebookista </a:t>
            </a:r>
          </a:p>
          <a:p>
            <a:r>
              <a:rPr lang="fi-FI" dirty="0"/>
              <a:t>Paljon toimintaa lapsille ja perheille: </a:t>
            </a:r>
          </a:p>
          <a:p>
            <a:pPr lvl="1"/>
            <a:r>
              <a:rPr lang="fi-FI" dirty="0"/>
              <a:t>Perhekerhoja (</a:t>
            </a:r>
            <a:r>
              <a:rPr lang="fi-FI" dirty="0" err="1"/>
              <a:t>esim</a:t>
            </a:r>
            <a:r>
              <a:rPr lang="fi-FI" dirty="0"/>
              <a:t> </a:t>
            </a:r>
            <a:r>
              <a:rPr lang="fi-FI" dirty="0" err="1"/>
              <a:t>sylkky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Päiväkerhot </a:t>
            </a:r>
          </a:p>
          <a:p>
            <a:pPr lvl="1"/>
            <a:r>
              <a:rPr lang="fi-FI" dirty="0"/>
              <a:t>Iltapäiväkerhoja</a:t>
            </a:r>
          </a:p>
          <a:p>
            <a:pPr lvl="1"/>
            <a:r>
              <a:rPr lang="fi-FI" dirty="0"/>
              <a:t>Pyhäkouluja </a:t>
            </a:r>
          </a:p>
          <a:p>
            <a:pPr lvl="1"/>
            <a:r>
              <a:rPr lang="fi-FI" dirty="0" err="1"/>
              <a:t>Muskari</a:t>
            </a:r>
            <a:r>
              <a:rPr lang="fi-FI" dirty="0"/>
              <a:t> </a:t>
            </a:r>
          </a:p>
          <a:p>
            <a:pPr lvl="1"/>
            <a:r>
              <a:rPr lang="fi-FI" dirty="0"/>
              <a:t>Lapsikuoro</a:t>
            </a:r>
          </a:p>
          <a:p>
            <a:pPr lvl="1"/>
            <a:r>
              <a:rPr lang="fi-FI" dirty="0"/>
              <a:t>Kesäkerhoja </a:t>
            </a:r>
          </a:p>
          <a:p>
            <a:pPr lvl="1"/>
            <a:r>
              <a:rPr lang="fi-FI" dirty="0"/>
              <a:t>Sivuilta löytyy paljon linkkejä muille sivuille mistä löytyy mm erilaisia digipalveluita perheille </a:t>
            </a:r>
          </a:p>
          <a:p>
            <a:pPr lvl="1"/>
            <a:r>
              <a:rPr lang="fi-FI" dirty="0"/>
              <a:t>+nuorisotyötä laajasti</a:t>
            </a:r>
          </a:p>
          <a:p>
            <a:r>
              <a:rPr lang="fi-FI" dirty="0"/>
              <a:t>23 lastenohjaajaa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593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BF9A1E-66C2-4953-9BD3-6C227959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Utsjoki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14251C-08CA-4031-A09B-73E290DBA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Partiotoimintaa lapsille</a:t>
            </a:r>
          </a:p>
          <a:p>
            <a:r>
              <a:rPr lang="fi-FI"/>
              <a:t>Talvella järjestetty yhteinen kalastuspäivä seurakuntalaisille  </a:t>
            </a:r>
          </a:p>
          <a:p>
            <a:r>
              <a:rPr lang="fi-FI"/>
              <a:t>Kesällä natiaisleiri eskari –3 –luokkalaisille </a:t>
            </a:r>
          </a:p>
          <a:p>
            <a:r>
              <a:rPr lang="fi-FI"/>
              <a:t>Ei Facebook –sivuja  </a:t>
            </a:r>
          </a:p>
        </p:txBody>
      </p:sp>
    </p:spTree>
    <p:extLst>
      <p:ext uri="{BB962C8B-B14F-4D97-AF65-F5344CB8AC3E}">
        <p14:creationId xmlns:p14="http://schemas.microsoft.com/office/powerpoint/2010/main" val="1675756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C39906-F239-4CC0-BD40-E80FD63F5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Ranua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17F523-4E9E-4123-9306-55FDF9706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Lukkari –pohja nettisivuilla </a:t>
            </a:r>
          </a:p>
          <a:p>
            <a:r>
              <a:rPr lang="fi-FI"/>
              <a:t>Toimintaa lapsille ja perheille: </a:t>
            </a:r>
          </a:p>
          <a:p>
            <a:pPr lvl="1"/>
            <a:r>
              <a:rPr lang="fi-FI"/>
              <a:t>Päiväkerhot</a:t>
            </a:r>
          </a:p>
          <a:p>
            <a:pPr lvl="1"/>
            <a:r>
              <a:rPr lang="fi-FI"/>
              <a:t>Perhekerho </a:t>
            </a:r>
          </a:p>
          <a:p>
            <a:pPr lvl="1"/>
            <a:r>
              <a:rPr lang="fi-FI"/>
              <a:t>Kesäleiripäivät (3-6 –vuotiaille) toukokuun lopulla </a:t>
            </a:r>
          </a:p>
          <a:p>
            <a:pPr lvl="1"/>
            <a:r>
              <a:rPr lang="fi-FI"/>
              <a:t>Lapsikuoro </a:t>
            </a:r>
          </a:p>
          <a:p>
            <a:r>
              <a:rPr lang="fi-FI"/>
              <a:t>Ei Facebook –sivuja 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493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EE9C3C-6864-41EA-B51B-E49FA8570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Muonio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0194BC-A4C0-4B8D-9F31-95708155B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Lukkari –pohja nettisivuilla</a:t>
            </a:r>
          </a:p>
          <a:p>
            <a:r>
              <a:rPr lang="fi-FI"/>
              <a:t>Lapsille ja perheille: </a:t>
            </a:r>
          </a:p>
          <a:p>
            <a:pPr lvl="1"/>
            <a:r>
              <a:rPr lang="fi-FI"/>
              <a:t>Päiväkerhoja </a:t>
            </a:r>
          </a:p>
          <a:p>
            <a:pPr lvl="1"/>
            <a:r>
              <a:rPr lang="fi-FI"/>
              <a:t>Koko perheen vappukokko ma 30.4 </a:t>
            </a:r>
          </a:p>
          <a:p>
            <a:r>
              <a:rPr lang="fi-FI"/>
              <a:t>Facebook –sivut: </a:t>
            </a:r>
          </a:p>
          <a:p>
            <a:pPr lvl="1"/>
            <a:r>
              <a:rPr lang="fi-FI"/>
              <a:t>Tapahtumien seassa ja paljon vanhoja tapahtumia (ei päivitetä paljon?) </a:t>
            </a:r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7513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0C2C6E-CE61-423F-B72E-53BA9528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Enontekiö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B91545-5F3B-4CED-B51B-F8577BCE4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Seurakunnalla ei ole omia nettisivuja</a:t>
            </a:r>
          </a:p>
          <a:p>
            <a:r>
              <a:rPr lang="fi-FI"/>
              <a:t>Ei omia Facebook –sivuja </a:t>
            </a:r>
          </a:p>
          <a:p>
            <a:r>
              <a:rPr lang="fi-FI"/>
              <a:t>Enontekiön kunnan sivujen tapahtumakalenterista löytyy seurakunnan tapahtumat: </a:t>
            </a:r>
          </a:p>
          <a:p>
            <a:pPr lvl="1"/>
            <a:r>
              <a:rPr lang="fi-FI"/>
              <a:t>Perhemessuja </a:t>
            </a:r>
          </a:p>
          <a:p>
            <a:pPr lvl="1"/>
            <a:r>
              <a:rPr lang="fi-FI"/>
              <a:t>Pyhäkoulua </a:t>
            </a:r>
          </a:p>
          <a:p>
            <a:pPr lvl="1"/>
            <a:r>
              <a:rPr lang="fi-FI"/>
              <a:t>Perhekahvila </a:t>
            </a:r>
          </a:p>
        </p:txBody>
      </p:sp>
    </p:spTree>
    <p:extLst>
      <p:ext uri="{BB962C8B-B14F-4D97-AF65-F5344CB8AC3E}">
        <p14:creationId xmlns:p14="http://schemas.microsoft.com/office/powerpoint/2010/main" val="4056299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52FFFA-79B5-46D3-A66C-72B36C442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Kemi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CE4939-1306-4B01-BD8E-38DA436B6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/>
              <a:t>Tulevat tapahtumat:</a:t>
            </a:r>
          </a:p>
          <a:p>
            <a:r>
              <a:rPr lang="fi-FI" b="1"/>
              <a:t>VARTTIKIRKKO- NUORTEN NÄKÖINEN HARTAUSHETKI 15 MINUUTISSA!</a:t>
            </a:r>
            <a:endParaRPr lang="fi-FI"/>
          </a:p>
          <a:p>
            <a:r>
              <a:rPr lang="fi-FI" b="1"/>
              <a:t> ÄITIENPÄIVÄJUHLA 13.5.</a:t>
            </a:r>
            <a:endParaRPr lang="fi-FI"/>
          </a:p>
          <a:p>
            <a:r>
              <a:rPr lang="fi-FI" b="1"/>
              <a:t>Koko perheen kevätjuhla 27.5.</a:t>
            </a:r>
            <a:endParaRPr lang="fi-FI"/>
          </a:p>
          <a:p>
            <a:r>
              <a:rPr lang="fi-FI" b="1"/>
              <a:t>Äiti kahvilan toiminta</a:t>
            </a:r>
            <a:br>
              <a:rPr lang="fi-FI" b="1">
                <a:ea typeface="+mn-lt"/>
                <a:cs typeface="+mn-lt"/>
              </a:rPr>
            </a:br>
            <a:r>
              <a:rPr lang="fi-FI" b="1"/>
              <a:t> -Kokoontumiset kerran kuussa </a:t>
            </a:r>
            <a:endParaRPr lang="fi-FI"/>
          </a:p>
          <a:p>
            <a:r>
              <a:rPr lang="fi-FI" b="1"/>
              <a:t>Äitileiri</a:t>
            </a:r>
            <a:r>
              <a:rPr lang="fi-FI"/>
              <a:t> (kemiläisille äideille) 04.-06.05.</a:t>
            </a:r>
          </a:p>
          <a:p>
            <a:r>
              <a:rPr lang="fi-FI" b="1"/>
              <a:t>Naisten saunailta kerta viikkoon</a:t>
            </a:r>
            <a:endParaRPr lang="fi-FI"/>
          </a:p>
          <a:p>
            <a:r>
              <a:rPr lang="fi-FI" b="1"/>
              <a:t>Päivä- ja perhekerhotoimintaa</a:t>
            </a:r>
            <a:endParaRPr lang="fi-FI"/>
          </a:p>
          <a:p>
            <a:r>
              <a:rPr lang="fi-FI" b="1"/>
              <a:t>Tyttöjen ja poikien kerhot: </a:t>
            </a:r>
            <a:r>
              <a:rPr lang="fi-FI"/>
              <a:t>Tyttökerho, Pienoismallikerho, Kokkikerho</a:t>
            </a:r>
          </a:p>
          <a:p>
            <a:r>
              <a:rPr lang="fi-FI"/>
              <a:t>Aktiiviset Kemin seurakunnan sekä Kemin seurakunnan lapsityön </a:t>
            </a:r>
            <a:r>
              <a:rPr lang="fi-FI" err="1"/>
              <a:t>facebook</a:t>
            </a:r>
            <a:r>
              <a:rPr lang="fi-FI"/>
              <a:t>-sivut. Nuoristyöllä oma </a:t>
            </a:r>
            <a:r>
              <a:rPr lang="fi-FI" err="1"/>
              <a:t>instagram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0273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B6AAE3-863F-4FD6-93AF-0419E52C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Keminmaa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24632D-5384-429B-9C75-7A70AA1AC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Keminmaan seurakunnalla ja seurakunnan lapsityöllä aktiiviset </a:t>
            </a:r>
            <a:r>
              <a:rPr lang="fi-FI" err="1"/>
              <a:t>facebook</a:t>
            </a:r>
            <a:r>
              <a:rPr lang="fi-FI"/>
              <a:t>-sivut sekä </a:t>
            </a:r>
            <a:r>
              <a:rPr lang="fi-FI" err="1"/>
              <a:t>instagram</a:t>
            </a:r>
            <a:r>
              <a:rPr lang="fi-FI"/>
              <a:t>.</a:t>
            </a:r>
          </a:p>
          <a:p>
            <a:r>
              <a:rPr lang="fi-FI" b="1"/>
              <a:t>Kevään aikana:</a:t>
            </a:r>
            <a:endParaRPr lang="fi-FI"/>
          </a:p>
          <a:p>
            <a:r>
              <a:rPr lang="fi-FI"/>
              <a:t>-Lasten pääsiäiskirkko</a:t>
            </a:r>
          </a:p>
          <a:p>
            <a:r>
              <a:rPr lang="fi-FI"/>
              <a:t>-Lastenkonsertti</a:t>
            </a:r>
          </a:p>
          <a:p>
            <a:r>
              <a:rPr lang="fi-FI"/>
              <a:t>-Perhemessu</a:t>
            </a:r>
          </a:p>
          <a:p>
            <a:r>
              <a:rPr lang="fi-FI"/>
              <a:t>-Nappulahiihdot</a:t>
            </a:r>
          </a:p>
          <a:p>
            <a:r>
              <a:rPr lang="fi-FI" b="1"/>
              <a:t>Säännöllinen toiminta:</a:t>
            </a:r>
            <a:endParaRPr lang="fi-FI"/>
          </a:p>
          <a:p>
            <a:r>
              <a:rPr lang="fi-FI" b="1"/>
              <a:t>Vauvasta vaariin, kerran kuukaudessa. </a:t>
            </a:r>
            <a:r>
              <a:rPr lang="fi-FI"/>
              <a:t>Kerho on tarkoitettu koko kylän väelle. Ohjelmassa on yhdessä oloa, laulua, hartaus, leikkiä, kahvittelua, askartelua...</a:t>
            </a:r>
          </a:p>
          <a:p>
            <a:r>
              <a:rPr lang="fi-FI"/>
              <a:t>Päiväkerho ja perhetoimintaa, kesäkerhot tulossa 2011-2015-syntyneille lapsille sekä kesäperhekerho.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6131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02DC0C-B411-420C-AFFA-D13084DC1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Simo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7AD48F-B7CB-4FB6-BD4E-B10C2756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err="1"/>
              <a:t>Klubbari</a:t>
            </a:r>
            <a:endParaRPr lang="fi-FI" dirty="0"/>
          </a:p>
          <a:p>
            <a:r>
              <a:rPr lang="fi-FI" dirty="0"/>
              <a:t>-1-6-luokkalaisten avoin iltapäivä </a:t>
            </a:r>
            <a:r>
              <a:rPr lang="fi-FI" dirty="0" err="1"/>
              <a:t>Klubbari</a:t>
            </a:r>
            <a:r>
              <a:rPr lang="fi-FI" dirty="0"/>
              <a:t> Aseman seurakuntakeskuksessa pari kertaa/kk</a:t>
            </a:r>
          </a:p>
          <a:p>
            <a:r>
              <a:rPr lang="fi-FI" b="1" dirty="0"/>
              <a:t>Lasten päiväleirit kesällä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1289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7FE5AC-4EFC-4FAE-BBD1-D9AAF5C16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Tervola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99D18B-5CC4-4321-B91A-22FFFCA7F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err="1"/>
              <a:t>Donkkis</a:t>
            </a:r>
            <a:r>
              <a:rPr lang="fi-FI" b="1"/>
              <a:t>-kirkko, perhemessu vauvasta vaariin.</a:t>
            </a:r>
            <a:endParaRPr lang="fi-FI"/>
          </a:p>
          <a:p>
            <a:r>
              <a:rPr lang="fi-FI" b="1"/>
              <a:t>VARHAISNUORTEN KERHOT:</a:t>
            </a:r>
            <a:endParaRPr lang="fi-FI"/>
          </a:p>
          <a:p>
            <a:r>
              <a:rPr lang="fi-FI"/>
              <a:t>Torstaisin </a:t>
            </a:r>
            <a:r>
              <a:rPr lang="fi-FI" err="1"/>
              <a:t>Donkkis</a:t>
            </a:r>
            <a:r>
              <a:rPr lang="fi-FI"/>
              <a:t>-kerho 0-3luokkalaisille seurakuntakeskuksessa klo 15 – 16. </a:t>
            </a:r>
          </a:p>
          <a:p>
            <a:r>
              <a:rPr lang="fi-FI" b="1"/>
              <a:t>NUORISOTYÖ:</a:t>
            </a:r>
            <a:endParaRPr lang="fi-FI"/>
          </a:p>
          <a:p>
            <a:r>
              <a:rPr lang="fi-FI" err="1"/>
              <a:t>PerjantaiBreikki</a:t>
            </a:r>
            <a:r>
              <a:rPr lang="fi-FI"/>
              <a:t> parittomien viikkojen perjantaina klo 18 seurakuntakeskuksessa. Nuorille rentoa yhdessäoloa ja tekemistä Sanan äärellä ja hyvässä seurassa (kun sinäkin olet siellä:)).</a:t>
            </a:r>
          </a:p>
          <a:p>
            <a:r>
              <a:rPr lang="fi-FI" b="1"/>
              <a:t>Naistenpiiri kerran kuukaudessa</a:t>
            </a:r>
            <a:endParaRPr lang="fi-FI"/>
          </a:p>
          <a:p>
            <a:r>
              <a:rPr lang="fi-FI" b="1"/>
              <a:t>Päiväkerhotoimintaa</a:t>
            </a: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253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1A8247-0E60-4507-866C-32EA1983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Tornio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324BAF-03E8-47F5-A1E2-6D12D821B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/>
              <a:t>Naistenpäivät</a:t>
            </a:r>
            <a:r>
              <a:rPr lang="fi-FI"/>
              <a:t>, yhden yön leiri naisille teemalla </a:t>
            </a:r>
            <a:r>
              <a:rPr lang="fi-FI" err="1"/>
              <a:t>KokoNainen</a:t>
            </a:r>
            <a:r>
              <a:rPr lang="fi-FI"/>
              <a:t> hyvinvointi</a:t>
            </a:r>
          </a:p>
          <a:p>
            <a:r>
              <a:rPr lang="fi-FI" b="1"/>
              <a:t>Päiväkerho ja perhetoimintaa</a:t>
            </a:r>
            <a:endParaRPr lang="fi-FI"/>
          </a:p>
          <a:p>
            <a:r>
              <a:rPr lang="fi-FI" b="1"/>
              <a:t>Lapsiparkki</a:t>
            </a:r>
            <a:endParaRPr lang="fi-FI"/>
          </a:p>
          <a:p>
            <a:r>
              <a:rPr lang="fi-FI"/>
              <a:t>Seurakunnalla on aktiiviset </a:t>
            </a:r>
            <a:r>
              <a:rPr lang="fi-FI" err="1"/>
              <a:t>facebook</a:t>
            </a:r>
            <a:r>
              <a:rPr lang="fi-FI"/>
              <a:t>-sivut. Seurakunnan nuorille oma </a:t>
            </a:r>
            <a:r>
              <a:rPr lang="fi-FI" err="1"/>
              <a:t>instagram</a:t>
            </a:r>
            <a:r>
              <a:rPr lang="fi-FI"/>
              <a:t> sekä </a:t>
            </a:r>
            <a:r>
              <a:rPr lang="fi-FI" err="1"/>
              <a:t>snapchat</a:t>
            </a:r>
            <a:r>
              <a:rPr lang="fi-FI"/>
              <a:t>-tili.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400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8CA167-6E08-4249-93A3-9334DA98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Kemijärvi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9E133C-045A-42C0-AD89-595D62F53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Facebook, </a:t>
            </a:r>
            <a:r>
              <a:rPr lang="fi-FI" err="1"/>
              <a:t>twitter</a:t>
            </a:r>
          </a:p>
          <a:p>
            <a:r>
              <a:rPr lang="fi-FI"/>
              <a:t>Päiväkerho, perhekerho, pyhäkoulu</a:t>
            </a:r>
          </a:p>
          <a:p>
            <a:r>
              <a:rPr lang="fi-FI"/>
              <a:t>Lastenleirit syysloma- ja talvilomaviikoilla. </a:t>
            </a:r>
          </a:p>
          <a:p>
            <a:r>
              <a:rPr lang="fi-FI"/>
              <a:t>Diakonia</a:t>
            </a:r>
          </a:p>
          <a:p>
            <a:pPr lvl="1"/>
            <a:r>
              <a:rPr lang="fi-FI"/>
              <a:t>Taloudellinen avustus</a:t>
            </a:r>
          </a:p>
          <a:p>
            <a:r>
              <a:rPr lang="fi-FI"/>
              <a:t>Nuoret </a:t>
            </a:r>
          </a:p>
          <a:p>
            <a:pPr lvl="1"/>
            <a:r>
              <a:rPr lang="fi-FI" b="1"/>
              <a:t>Rukouspiiri  </a:t>
            </a:r>
            <a:r>
              <a:rPr lang="fi-FI" b="1" err="1"/>
              <a:t>Raamis</a:t>
            </a:r>
            <a:r>
              <a:rPr lang="fi-FI" b="1"/>
              <a:t> </a:t>
            </a:r>
            <a:br>
              <a:rPr lang="fi-FI" b="1">
                <a:ea typeface="+mn-lt"/>
                <a:cs typeface="+mn-lt"/>
              </a:rPr>
            </a:br>
            <a:r>
              <a:rPr lang="fi-FI" b="1"/>
              <a:t>Lauantaisin Nuortenilta</a:t>
            </a:r>
            <a:br>
              <a:rPr lang="fi-FI" b="1">
                <a:ea typeface="+mn-lt"/>
                <a:cs typeface="+mn-lt"/>
              </a:rPr>
            </a:br>
            <a:r>
              <a:rPr lang="fi-FI" b="1"/>
              <a:t>Kerran kuussa leffaillat </a:t>
            </a:r>
            <a:r>
              <a:rPr lang="fi-FI" b="1" err="1"/>
              <a:t>Nuokkarilla</a:t>
            </a:r>
            <a:r>
              <a:rPr lang="fi-FI" b="1"/>
              <a:t> yms.</a:t>
            </a:r>
            <a:br>
              <a:rPr lang="fi-FI" b="1">
                <a:ea typeface="+mn-lt"/>
                <a:cs typeface="+mn-lt"/>
              </a:rPr>
            </a:br>
            <a:br>
              <a:rPr lang="fi-FI" b="1">
                <a:ea typeface="+mn-lt"/>
                <a:cs typeface="+mn-lt"/>
              </a:rPr>
            </a:br>
            <a:r>
              <a:rPr lang="fi-FI" b="1"/>
              <a:t>LIITY NUOKKARIN WhatsApp-ryhmään ja/tai Facebook-ryhmään </a:t>
            </a:r>
            <a:endParaRPr lang="fi-FI"/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1332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B9BBB-3B2A-41F9-BAE6-B806CE48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Ylitornio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306561-FB2C-465A-B9DB-8DB43F9F9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/>
              <a:t>Partiolaisille Yrjönpäivän juhlat.</a:t>
            </a:r>
            <a:endParaRPr lang="fi-FI"/>
          </a:p>
          <a:p>
            <a:r>
              <a:rPr lang="fi-FI" b="1"/>
              <a:t>Kirjepyhäkoulu</a:t>
            </a:r>
            <a:r>
              <a:rPr lang="fi-FI"/>
              <a:t>, Ylitorniolaisilla lapsilla on mahdollisuus osallistua Tornion seurakunnan järjestämään kirjepyhäkouluun. Kirjepyhäkoulu on 7-12 vuotiaille lapsille suunnattu pyhäkoulu, joka toteutetaan kirjeiden välityksellä.</a:t>
            </a:r>
          </a:p>
          <a:p>
            <a:r>
              <a:rPr lang="fi-FI" b="1"/>
              <a:t>Pienimuotoista päiväkerho- ja perhekerhotoimintaa, tenavaparkki sekä ”Tenavatupa” kerran viikossa yhteistyössä kunnan kanssa.</a:t>
            </a:r>
            <a:endParaRPr lang="fi-FI"/>
          </a:p>
          <a:p>
            <a:r>
              <a:rPr lang="fi-FI"/>
              <a:t>Aktiiviset seurakunnan </a:t>
            </a:r>
            <a:r>
              <a:rPr lang="fi-FI" err="1"/>
              <a:t>facebook</a:t>
            </a:r>
            <a:r>
              <a:rPr lang="fi-FI"/>
              <a:t>-sivut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784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430AD-370D-43E7-93FF-8B669570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Kolari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021DED-1FC9-4884-BFAB-27E9C6ACB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/>
              <a:t>Päiväkerho ja perhekerhotoimintaa</a:t>
            </a:r>
            <a:endParaRPr lang="fi-FI"/>
          </a:p>
          <a:p>
            <a:r>
              <a:rPr lang="fi-FI" err="1"/>
              <a:t>Kid’s</a:t>
            </a:r>
            <a:r>
              <a:rPr lang="fi-FI"/>
              <a:t> </a:t>
            </a:r>
            <a:r>
              <a:rPr lang="fi-FI" err="1"/>
              <a:t>night</a:t>
            </a:r>
            <a:r>
              <a:rPr lang="fi-FI"/>
              <a:t> seurakuntakodin kerhohuoneessa</a:t>
            </a:r>
          </a:p>
          <a:p>
            <a:r>
              <a:rPr lang="fi-FI"/>
              <a:t>Nuorten iltoja</a:t>
            </a:r>
          </a:p>
          <a:p>
            <a:r>
              <a:rPr lang="fi-FI"/>
              <a:t>Aktiiviset seurakunnan </a:t>
            </a:r>
            <a:r>
              <a:rPr lang="fi-FI" err="1"/>
              <a:t>facebook</a:t>
            </a:r>
            <a:r>
              <a:rPr lang="fi-FI"/>
              <a:t>-sivut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05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7D4452-F27A-4D19-90CF-2D192FD3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cs typeface="Calibri Light"/>
              </a:rPr>
              <a:t>Pelkosenniemi + Savukoski = Pelkosenniemen seurakunta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925F0A-A780-4CCA-965E-63DE21091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  <a:p>
            <a:endParaRPr lang="fi-FI"/>
          </a:p>
          <a:p>
            <a:pPr lvl="1"/>
            <a:r>
              <a:rPr lang="fi-FI"/>
              <a:t>Elintarvikejakelu</a:t>
            </a:r>
          </a:p>
          <a:p>
            <a:pPr lvl="1"/>
            <a:r>
              <a:rPr lang="fi-FI"/>
              <a:t>päiväkerhotoiminta, pyhäkoulut, koko perheen kirkkotapahtumat sekä erilaiset juhlat. Lisäksi seurakunnassa toimii lapsikuoro</a:t>
            </a:r>
          </a:p>
          <a:p>
            <a:pPr lvl="1"/>
            <a:r>
              <a:rPr lang="fi-FI"/>
              <a:t>Partio</a:t>
            </a:r>
          </a:p>
          <a:p>
            <a:pPr lvl="1"/>
            <a:r>
              <a:rPr lang="fi-FI"/>
              <a:t>tarjoaa harrastuksia ja tapahtumia n. 7–14-vuotiaille tytöille ja pojille. Järjestämme mm. kerhoja, leirejä, retkiä sekä yksittäisiä tapahtumia ja juhlia.</a:t>
            </a:r>
          </a:p>
          <a:p>
            <a:pPr lvl="1"/>
            <a:r>
              <a:rPr lang="fi-FI"/>
              <a:t>Diakoniapäivystys</a:t>
            </a:r>
          </a:p>
          <a:p>
            <a:pPr lvl="1"/>
            <a:endParaRPr lang="fi-FI"/>
          </a:p>
          <a:p>
            <a:pPr lvl="1"/>
            <a:r>
              <a:rPr lang="fi-FI"/>
              <a:t>Ei </a:t>
            </a:r>
            <a:r>
              <a:rPr lang="fi-FI" err="1"/>
              <a:t>facebook</a:t>
            </a:r>
            <a:r>
              <a:rPr lang="fi-FI"/>
              <a:t> tai muuta somea </a:t>
            </a:r>
          </a:p>
        </p:txBody>
      </p:sp>
    </p:spTree>
    <p:extLst>
      <p:ext uri="{BB962C8B-B14F-4D97-AF65-F5344CB8AC3E}">
        <p14:creationId xmlns:p14="http://schemas.microsoft.com/office/powerpoint/2010/main" val="109857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8642B0-99C4-4D7E-941F-3B0886E8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Posio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A8BA9F-39E9-45C8-AB15-8AC509FF1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PÄIVÄKERHO, PYHÄKOULU JA PERHETYÖ</a:t>
            </a:r>
          </a:p>
          <a:p>
            <a:r>
              <a:rPr lang="fi-FI" b="1" dirty="0"/>
              <a:t>Parkkikerhoon</a:t>
            </a:r>
            <a:r>
              <a:rPr lang="fi-FI" dirty="0"/>
              <a:t> voit tuoda lapsesi lastenohjaajien hoitoon, kun tahdot käydä ostoksilla, siivota kotona, hoitaa virastoasiat tms.</a:t>
            </a:r>
          </a:p>
          <a:p>
            <a:r>
              <a:rPr lang="fi-FI" dirty="0"/>
              <a:t>nuorisotyön tilaisuuksista ja tapahtumista kuten rippikouluista, isoskoulutuksesta, nuorten retkistä, matkoista ja leireistä.</a:t>
            </a:r>
          </a:p>
          <a:p>
            <a:r>
              <a:rPr lang="fi-FI" b="1" dirty="0"/>
              <a:t>Varhaisnuorten viikoittainen kerhotoiminta kokoaa 7-13-vuotiaita mukaan seurakuntaan.</a:t>
            </a:r>
          </a:p>
          <a:p>
            <a:r>
              <a:rPr lang="fi-FI" b="1" dirty="0"/>
              <a:t>Varhaisnuorisotyön leirit, retket, konsertit ja vierailut.</a:t>
            </a:r>
          </a:p>
          <a:p>
            <a:r>
              <a:rPr lang="fi-FI" b="1" dirty="0"/>
              <a:t>Diakonia palvelua</a:t>
            </a:r>
          </a:p>
          <a:p>
            <a:r>
              <a:rPr lang="fi-FI" b="1" dirty="0"/>
              <a:t>Facebook</a:t>
            </a:r>
          </a:p>
        </p:txBody>
      </p:sp>
    </p:spTree>
    <p:extLst>
      <p:ext uri="{BB962C8B-B14F-4D97-AF65-F5344CB8AC3E}">
        <p14:creationId xmlns:p14="http://schemas.microsoft.com/office/powerpoint/2010/main" val="350260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09CF1-F98E-4DBF-B148-0D18C6F7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Salla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248EF9-B4C6-4DBA-A7A5-BCBAE5F20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Diakonia:  perheille järjestetään ryhmätoimintaa, retkiä ja leirejä</a:t>
            </a:r>
          </a:p>
          <a:p>
            <a:r>
              <a:rPr lang="fi-FI" dirty="0"/>
              <a:t>PÄIVÄKERHO </a:t>
            </a:r>
          </a:p>
          <a:p>
            <a:r>
              <a:rPr lang="fi-FI" dirty="0"/>
              <a:t>LAPSIPARKKI </a:t>
            </a:r>
          </a:p>
          <a:p>
            <a:r>
              <a:rPr lang="fi-FI" dirty="0"/>
              <a:t>PERHEKERHO</a:t>
            </a:r>
          </a:p>
          <a:p>
            <a:r>
              <a:rPr lang="fi-FI" dirty="0"/>
              <a:t>(9-12 v) tarkoitettu kokkikerho</a:t>
            </a:r>
          </a:p>
          <a:p>
            <a:r>
              <a:rPr lang="fi-FI" dirty="0"/>
              <a:t>Nuortenillat</a:t>
            </a:r>
          </a:p>
          <a:p>
            <a:r>
              <a:rPr lang="fi-FI" dirty="0"/>
              <a:t>Ei </a:t>
            </a:r>
            <a:r>
              <a:rPr lang="fi-FI" dirty="0" err="1"/>
              <a:t>somea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962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9C2208-E9B2-4C76-8C33-572A70C8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Pello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8E177F-3CA1-4D4A-A7D7-F974E87F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Some Facebook</a:t>
            </a:r>
          </a:p>
          <a:p>
            <a:r>
              <a:rPr lang="fi-FI"/>
              <a:t>Päiväkerhot  kokoontuvat joka viikko seurakuntakodilla, ja ryhmäperhe- ja päiväkodilla vuoroviikoin. </a:t>
            </a:r>
          </a:p>
          <a:p>
            <a:r>
              <a:rPr lang="fi-FI"/>
              <a:t>Kouluikäisille tarkoitettuja varhaisnuorten kerhoja pidetään viikoittain kirkonkylällä ja ympäristökylissä. </a:t>
            </a:r>
          </a:p>
          <a:p>
            <a:r>
              <a:rPr lang="fi-FI"/>
              <a:t> järjestetään leirejä, lasten yökerhoja, retkiä, tapahtumia sekä 5. ja 10. -vuotiaiden lasten yhteissynttärit.</a:t>
            </a:r>
          </a:p>
          <a:p>
            <a:r>
              <a:rPr lang="fi-FI"/>
              <a:t>nuorteniltoja, esim. leffa- tai kokkausteemalla</a:t>
            </a:r>
          </a:p>
          <a:p>
            <a:r>
              <a:rPr lang="fi-FI"/>
              <a:t>Isoskoulutus ja rippikoulutyö</a:t>
            </a:r>
          </a:p>
          <a:p>
            <a:r>
              <a:rPr lang="fi-FI"/>
              <a:t>partio</a:t>
            </a:r>
          </a:p>
          <a:p>
            <a:r>
              <a:rPr lang="fi-FI"/>
              <a:t>Diakonia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55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9591DA-729F-4F22-8C4A-8493ACDD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Kittilä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3039F-57A7-4780-8472-57EF546BE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Diakonia</a:t>
            </a:r>
          </a:p>
          <a:p>
            <a:pPr lvl="1"/>
            <a:r>
              <a:rPr lang="fi-FI" dirty="0"/>
              <a:t>Ruokakassijako </a:t>
            </a:r>
          </a:p>
          <a:p>
            <a:pPr lvl="1"/>
            <a:r>
              <a:rPr lang="fi-FI" dirty="0"/>
              <a:t>Yhteydenateria</a:t>
            </a:r>
          </a:p>
          <a:p>
            <a:pPr lvl="1"/>
            <a:r>
              <a:rPr lang="fi-FI" dirty="0"/>
              <a:t>Taloudellinen avustus</a:t>
            </a:r>
          </a:p>
          <a:p>
            <a:r>
              <a:rPr lang="fi-FI" dirty="0"/>
              <a:t>Eka lapsi-ryhmä</a:t>
            </a:r>
          </a:p>
          <a:p>
            <a:r>
              <a:rPr lang="fi-FI" dirty="0"/>
              <a:t>Kohtaamispolku 1-7 vuotiaille.</a:t>
            </a:r>
          </a:p>
          <a:p>
            <a:r>
              <a:rPr lang="fi-FI" dirty="0"/>
              <a:t>Pikkuväki-kerho 3-6 vuotiaille</a:t>
            </a:r>
          </a:p>
          <a:p>
            <a:r>
              <a:rPr lang="fi-FI" dirty="0"/>
              <a:t>Lapsikuorot</a:t>
            </a:r>
          </a:p>
          <a:p>
            <a:r>
              <a:rPr lang="fi-FI" dirty="0"/>
              <a:t>Perhemessut</a:t>
            </a:r>
          </a:p>
          <a:p>
            <a:r>
              <a:rPr lang="fi-FI" dirty="0"/>
              <a:t>Perhekahvila yhdessä MLL:n kanssa (edullinen ruokailu)</a:t>
            </a:r>
          </a:p>
          <a:p>
            <a:r>
              <a:rPr lang="fi-FI" dirty="0"/>
              <a:t>Nuorisotyöntekijä vierailee alaluokkalaisten</a:t>
            </a:r>
            <a:r>
              <a:rPr lang="fi-FI" b="1" dirty="0"/>
              <a:t> iltapäiväkerhoissa</a:t>
            </a:r>
            <a:endParaRPr lang="fi-FI" dirty="0"/>
          </a:p>
          <a:p>
            <a:r>
              <a:rPr lang="en-US" dirty="0" err="1">
                <a:solidFill>
                  <a:srgbClr val="000000"/>
                </a:solidFill>
              </a:rPr>
              <a:t>Nuorisotyöntekijä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tavattavissa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kouluilla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Nuortenleirejä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</a:p>
          <a:p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Seurakunnalla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on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oma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Instagram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sekä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Snapchat-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tili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,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joissa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myös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ajankohtaista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+mn-lt"/>
                <a:cs typeface="+mn-lt"/>
              </a:rPr>
              <a:t>infoa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Facebook</a:t>
            </a:r>
          </a:p>
          <a:p>
            <a:r>
              <a:rPr lang="en-US" b="1" dirty="0">
                <a:solidFill>
                  <a:srgbClr val="000000"/>
                </a:solidFill>
                <a:ea typeface="+mn-lt"/>
                <a:cs typeface="+mn-lt"/>
              </a:rPr>
              <a:t>@</a:t>
            </a:r>
            <a:r>
              <a:rPr lang="en-US" b="1" dirty="0" err="1">
                <a:solidFill>
                  <a:srgbClr val="000000"/>
                </a:solidFill>
                <a:ea typeface="+mn-lt"/>
                <a:cs typeface="+mn-lt"/>
              </a:rPr>
              <a:t>kittilansrk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622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53A0CD-2859-4A73-8F8C-0B222705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Inari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7C7873-4A10-4D74-92BC-BB8EF79A2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Inarin seurakunta järjestää avoimia perhekerhoja sekä päiväkerhoja lapsille </a:t>
            </a:r>
          </a:p>
          <a:p>
            <a:r>
              <a:rPr lang="fi-FI" dirty="0"/>
              <a:t>On mukana taustayhteisönä partiotoiminnassa</a:t>
            </a:r>
          </a:p>
          <a:p>
            <a:r>
              <a:rPr lang="fi-FI" dirty="0"/>
              <a:t>Miesten ja naisten saunavuoroja </a:t>
            </a:r>
          </a:p>
          <a:p>
            <a:r>
              <a:rPr lang="fi-FI" dirty="0"/>
              <a:t>Seurakunnan pääsivuilta löytyy linkit seurakunnan omille </a:t>
            </a:r>
            <a:r>
              <a:rPr lang="fi-FI" dirty="0" err="1"/>
              <a:t>facebook</a:t>
            </a:r>
            <a:r>
              <a:rPr lang="fi-FI" dirty="0"/>
              <a:t> sivuille sekä kirkko Suomessa –</a:t>
            </a:r>
            <a:r>
              <a:rPr lang="fi-FI" dirty="0" err="1"/>
              <a:t>facebook</a:t>
            </a:r>
            <a:r>
              <a:rPr lang="fi-FI" dirty="0"/>
              <a:t> sivuille:</a:t>
            </a:r>
          </a:p>
          <a:p>
            <a:pPr lvl="1"/>
            <a:r>
              <a:rPr lang="fi-FI" dirty="0"/>
              <a:t>Seurakunnan omilla sivuilla 417 jäsentä </a:t>
            </a:r>
          </a:p>
          <a:p>
            <a:pPr lvl="1"/>
            <a:r>
              <a:rPr lang="fi-FI" dirty="0"/>
              <a:t>Seinältä löytyy säännöllisesti julkaistut kirkolliset ilmoitukset (</a:t>
            </a:r>
            <a:r>
              <a:rPr lang="fi-FI" dirty="0" err="1"/>
              <a:t>viikottain</a:t>
            </a:r>
            <a:r>
              <a:rPr lang="fi-FI" dirty="0"/>
              <a:t> julkaistu)</a:t>
            </a:r>
          </a:p>
          <a:p>
            <a:pPr lvl="1"/>
            <a:r>
              <a:rPr lang="fi-FI" dirty="0"/>
              <a:t>Kirkollisista ilmoituksista näkee kätevästi seurakunnan toiminnan kyseisellä viikolla 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8170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494344-06DF-40FD-9913-283E214E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Sodankylä 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B16175-C2FA-4340-AC7E-72EB4807A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Vappurieha liikuntahallilla 1.5.2018 </a:t>
            </a:r>
          </a:p>
          <a:p>
            <a:r>
              <a:rPr lang="fi-FI"/>
              <a:t>Kirkolliset ilmoitukset löytyy helposti seurakunnan sivuilta </a:t>
            </a:r>
          </a:p>
          <a:p>
            <a:r>
              <a:rPr lang="fi-FI"/>
              <a:t>Perhe –ja päiväkerhot: </a:t>
            </a:r>
          </a:p>
          <a:p>
            <a:pPr lvl="1"/>
            <a:r>
              <a:rPr lang="fi-FI"/>
              <a:t>Kamu –kerhot</a:t>
            </a:r>
          </a:p>
          <a:p>
            <a:pPr lvl="1"/>
            <a:r>
              <a:rPr lang="fi-FI"/>
              <a:t>Karhu kerho (luontopainotteinen kerho)</a:t>
            </a:r>
          </a:p>
          <a:p>
            <a:pPr lvl="1"/>
            <a:r>
              <a:rPr lang="fi-FI"/>
              <a:t>Perhekerhot </a:t>
            </a:r>
          </a:p>
          <a:p>
            <a:pPr lvl="1"/>
            <a:r>
              <a:rPr lang="fi-FI"/>
              <a:t>Pyhäkoulutyö </a:t>
            </a:r>
          </a:p>
          <a:p>
            <a:r>
              <a:rPr lang="fi-FI"/>
              <a:t>Perhekirkot, varttikirkot ja vauvakirkot </a:t>
            </a:r>
          </a:p>
          <a:p>
            <a:r>
              <a:rPr lang="fi-FI"/>
              <a:t>EI Facebook sivuja </a:t>
            </a:r>
          </a:p>
        </p:txBody>
      </p:sp>
    </p:spTree>
    <p:extLst>
      <p:ext uri="{BB962C8B-B14F-4D97-AF65-F5344CB8AC3E}">
        <p14:creationId xmlns:p14="http://schemas.microsoft.com/office/powerpoint/2010/main" val="395663853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E29577BC04BD74A942AE037113BD59C" ma:contentTypeVersion="11" ma:contentTypeDescription="Luo uusi asiakirja." ma:contentTypeScope="" ma:versionID="ea5436136b78b0a950d0c29bce0c519a">
  <xsd:schema xmlns:xsd="http://www.w3.org/2001/XMLSchema" xmlns:xs="http://www.w3.org/2001/XMLSchema" xmlns:p="http://schemas.microsoft.com/office/2006/metadata/properties" xmlns:ns3="6010d94e-1f80-4178-bc76-546153d01676" xmlns:ns4="6d3ad32d-2208-49b7-a98f-82feb0963716" targetNamespace="http://schemas.microsoft.com/office/2006/metadata/properties" ma:root="true" ma:fieldsID="cf5fdb733ca42529aedc0cfe73a700df" ns3:_="" ns4:_="">
    <xsd:import namespace="6010d94e-1f80-4178-bc76-546153d01676"/>
    <xsd:import namespace="6d3ad32d-2208-49b7-a98f-82feb09637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0d94e-1f80-4178-bc76-546153d01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ad32d-2208-49b7-a98f-82feb096371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3A2377-9250-49D7-8927-D362AB2C3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0d94e-1f80-4178-bc76-546153d01676"/>
    <ds:schemaRef ds:uri="6d3ad32d-2208-49b7-a98f-82feb0963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DF1B7-C69B-4EF1-AA10-4B6FBFBEB7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CFE750-0EB1-4088-8844-FA34EEEB678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824</Words>
  <Application>Microsoft Office PowerPoint</Application>
  <PresentationFormat>Laajakuva</PresentationFormat>
  <Paragraphs>173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5" baseType="lpstr">
      <vt:lpstr>Calibri Light</vt:lpstr>
      <vt:lpstr>Rockwell</vt:lpstr>
      <vt:lpstr>Wingdings</vt:lpstr>
      <vt:lpstr>Atlas</vt:lpstr>
      <vt:lpstr>Lapin seurakunnat</vt:lpstr>
      <vt:lpstr>Kemijärvi</vt:lpstr>
      <vt:lpstr>Pelkosenniemi + Savukoski = Pelkosenniemen seurakunta</vt:lpstr>
      <vt:lpstr>Posio</vt:lpstr>
      <vt:lpstr>Salla</vt:lpstr>
      <vt:lpstr>Pello</vt:lpstr>
      <vt:lpstr>Kittilä</vt:lpstr>
      <vt:lpstr>Inari </vt:lpstr>
      <vt:lpstr>Sodankylä </vt:lpstr>
      <vt:lpstr>Rovaniemi </vt:lpstr>
      <vt:lpstr>Utsjoki </vt:lpstr>
      <vt:lpstr>Ranua </vt:lpstr>
      <vt:lpstr>Muonio</vt:lpstr>
      <vt:lpstr>Enontekiö </vt:lpstr>
      <vt:lpstr>Kemi</vt:lpstr>
      <vt:lpstr>Keminmaa</vt:lpstr>
      <vt:lpstr>Simo</vt:lpstr>
      <vt:lpstr>Tervola</vt:lpstr>
      <vt:lpstr>Tornio</vt:lpstr>
      <vt:lpstr>Ylitornio</vt:lpstr>
      <vt:lpstr>Kolari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Lapin seurakunnat</dc:title>
  <dc:creator>Heinonen Hannele</dc:creator>
  <cp:lastModifiedBy>Heinonen Hannele</cp:lastModifiedBy>
  <cp:revision>10</cp:revision>
  <dcterms:modified xsi:type="dcterms:W3CDTF">2020-06-11T09:34:27Z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0x010100FE29577BC04BD74A942AE037113BD59C</vt:lpwstr>
  </property>
</Properties>
</file>