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76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169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12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498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71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55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68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658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1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55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14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F086EA-8476-44F2-B527-D8A30D009C32}" type="datetimeFigureOut">
              <a:rPr lang="fi-FI" smtClean="0"/>
              <a:t>11.6.2020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7AA6F0E-81B1-4219-8FFF-8226A5289896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3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isuhteenpalikat.fi/" TargetMode="External"/><Relationship Id="rId2" Type="http://schemas.openxmlformats.org/officeDocument/2006/relationships/hyperlink" Target="https://parisuhdekeskus.fi/parisuhdehuoltamo/treena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ity.fi/blogit/suhdeklinikka" TargetMode="External"/><Relationship Id="rId4" Type="http://schemas.openxmlformats.org/officeDocument/2006/relationships/hyperlink" Target="http://www.vaestoliitto.fi/parisuhd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jaturvakotienliitto.fi/apua-sinulle/#vanhemmuus" TargetMode="External"/><Relationship Id="rId2" Type="http://schemas.openxmlformats.org/officeDocument/2006/relationships/hyperlink" Target="https://www.mll.fi/vanhemmill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sijaturvakotienliitto.fi/intoaisatyohon/isalle/isyys-maailman-isoin-asia/" TargetMode="External"/><Relationship Id="rId5" Type="http://schemas.openxmlformats.org/officeDocument/2006/relationships/hyperlink" Target="http://www.tukeavanhemmille.fi/" TargetMode="External"/><Relationship Id="rId4" Type="http://schemas.openxmlformats.org/officeDocument/2006/relationships/hyperlink" Target="http://www.perheaikaa.fi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elenterveystalo.fi/lapset/haeneuvojajaapua" TargetMode="External"/><Relationship Id="rId2" Type="http://schemas.openxmlformats.org/officeDocument/2006/relationships/hyperlink" Target="http://www.vauvaitkee.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ulukiusaaminen.com/" TargetMode="External"/><Relationship Id="rId5" Type="http://schemas.openxmlformats.org/officeDocument/2006/relationships/hyperlink" Target="https://www.lastensivut.fi/kaverit/oka-auttaja/" TargetMode="External"/><Relationship Id="rId4" Type="http://schemas.openxmlformats.org/officeDocument/2006/relationships/hyperlink" Target="http://www.lastenkirkko.f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l.fi/nuortennetti" TargetMode="External"/><Relationship Id="rId7" Type="http://schemas.openxmlformats.org/officeDocument/2006/relationships/hyperlink" Target="http://www.nuortenmielenterveystalo.fi/" TargetMode="External"/><Relationship Id="rId2" Type="http://schemas.openxmlformats.org/officeDocument/2006/relationships/hyperlink" Target="http://www.nyyti.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rpot.fi/" TargetMode="External"/><Relationship Id="rId5" Type="http://schemas.openxmlformats.org/officeDocument/2006/relationships/hyperlink" Target="http://www.kirkonkeskusteluapua.fi/nuorille" TargetMode="External"/><Relationship Id="rId4" Type="http://schemas.openxmlformats.org/officeDocument/2006/relationships/hyperlink" Target="http://www.nettitupu.fi/nettitup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rvakoti.net/site/" TargetMode="External"/><Relationship Id="rId2" Type="http://schemas.openxmlformats.org/officeDocument/2006/relationships/hyperlink" Target="http://www.apuaeroon.fi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Matskua seurakuntiin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Digikorvat</a:t>
            </a:r>
          </a:p>
        </p:txBody>
      </p:sp>
    </p:spTree>
    <p:extLst>
      <p:ext uri="{BB962C8B-B14F-4D97-AF65-F5344CB8AC3E}">
        <p14:creationId xmlns:p14="http://schemas.microsoft.com/office/powerpoint/2010/main" val="335340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Virtu.fi</a:t>
            </a: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951" y="1603716"/>
            <a:ext cx="7216726" cy="4705009"/>
          </a:xfrm>
        </p:spPr>
      </p:pic>
    </p:spTree>
    <p:extLst>
      <p:ext uri="{BB962C8B-B14F-4D97-AF65-F5344CB8AC3E}">
        <p14:creationId xmlns:p14="http://schemas.microsoft.com/office/powerpoint/2010/main" val="230730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VIRTU.Fi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63" y="1772529"/>
            <a:ext cx="8426546" cy="4536196"/>
          </a:xfrm>
        </p:spPr>
      </p:pic>
    </p:spTree>
    <p:extLst>
      <p:ext uri="{BB962C8B-B14F-4D97-AF65-F5344CB8AC3E}">
        <p14:creationId xmlns:p14="http://schemas.microsoft.com/office/powerpoint/2010/main" val="3288517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Virtu.fi</a:t>
            </a: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071" y="1702191"/>
            <a:ext cx="7863839" cy="4606534"/>
          </a:xfrm>
        </p:spPr>
      </p:pic>
    </p:spTree>
    <p:extLst>
      <p:ext uri="{BB962C8B-B14F-4D97-AF65-F5344CB8AC3E}">
        <p14:creationId xmlns:p14="http://schemas.microsoft.com/office/powerpoint/2010/main" val="160507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Parisuhteen tuen vahvistaminen verkossa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>
                <a:hlinkClick r:id="rId2"/>
              </a:rPr>
              <a:t>https://parisuhdekeskus.fi/parisuhdehuoltamo/treenaa/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Parisuhdetaitojen harjoituksia yksin tai yhdessä.</a:t>
            </a:r>
          </a:p>
          <a:p>
            <a:r>
              <a:rPr lang="fi-FI" dirty="0">
                <a:hlinkClick r:id="rId3"/>
              </a:rPr>
              <a:t>www.parisuhteenpalikat.fi</a:t>
            </a:r>
            <a:r>
              <a:rPr lang="fi-FI" dirty="0"/>
              <a:t> </a:t>
            </a:r>
          </a:p>
          <a:p>
            <a:r>
              <a:rPr lang="fi-FI" dirty="0"/>
              <a:t>Parisuhteen palikat on työkalu, joka auttaa hahmottamaan parisuhteen osa-alueita</a:t>
            </a:r>
          </a:p>
          <a:p>
            <a:r>
              <a:rPr lang="fi-FI" dirty="0">
                <a:hlinkClick r:id="rId4"/>
              </a:rPr>
              <a:t>http://www.vaestoliitto.fi/parisuhde/</a:t>
            </a:r>
            <a:r>
              <a:rPr lang="fi-FI" dirty="0"/>
              <a:t> </a:t>
            </a:r>
          </a:p>
          <a:p>
            <a:r>
              <a:rPr lang="fi-FI" dirty="0"/>
              <a:t>Tietoa parisuhteesta, myös testejä ja </a:t>
            </a:r>
            <a:r>
              <a:rPr lang="fi-FI" dirty="0" err="1"/>
              <a:t>chatteja</a:t>
            </a:r>
            <a:endParaRPr lang="fi-FI" dirty="0"/>
          </a:p>
          <a:p>
            <a:r>
              <a:rPr lang="fi-FI" dirty="0">
                <a:hlinkClick r:id="rId5"/>
              </a:rPr>
              <a:t>https://www.city.fi/blogit/suhdeklinikka</a:t>
            </a:r>
            <a:r>
              <a:rPr lang="fi-FI" dirty="0"/>
              <a:t> </a:t>
            </a:r>
          </a:p>
          <a:p>
            <a:r>
              <a:rPr lang="fi-FI" dirty="0"/>
              <a:t>Kysy parisuhteeseen ja muihin ihmissuhteisiin liittyvistä asioista. Suomen ev. </a:t>
            </a:r>
            <a:r>
              <a:rPr lang="fi-FI" dirty="0" err="1"/>
              <a:t>lut</a:t>
            </a:r>
            <a:r>
              <a:rPr lang="fi-FI" dirty="0"/>
              <a:t>. kirkon parisuhdekysymyksiin erikoistuneet perheneuvojat tarjoavat ammattitaitonsa käyttöösi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30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http://www.vaestoliitto.fi/parisuhde/nettikurssit/parisuhde-puheeksi-neuvolatyossa/</a:t>
            </a:r>
            <a:br>
              <a:rPr lang="fi-FI" dirty="0"/>
            </a:b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606" y="2286000"/>
            <a:ext cx="6203851" cy="4311748"/>
          </a:xfrm>
        </p:spPr>
      </p:pic>
    </p:spTree>
    <p:extLst>
      <p:ext uri="{BB962C8B-B14F-4D97-AF65-F5344CB8AC3E}">
        <p14:creationId xmlns:p14="http://schemas.microsoft.com/office/powerpoint/2010/main" val="9372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Vanhemmuuden tuen vahvistaminen verkossa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24128" y="1983545"/>
            <a:ext cx="9720073" cy="43258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>
                <a:hlinkClick r:id="rId2"/>
              </a:rPr>
              <a:t>https://www.mll.fi/vanhemmille/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Tukea, vinkkejä ja tietoa vanhemmuuteen</a:t>
            </a:r>
          </a:p>
          <a:p>
            <a:r>
              <a:rPr lang="fi-FI" dirty="0">
                <a:hlinkClick r:id="rId3"/>
              </a:rPr>
              <a:t>https://ensijaturvakotienliitto.fi/apua-sinulle/#vanhemmuus</a:t>
            </a:r>
            <a:r>
              <a:rPr lang="fi-FI" dirty="0"/>
              <a:t> </a:t>
            </a:r>
          </a:p>
          <a:p>
            <a:r>
              <a:rPr lang="fi-FI" dirty="0"/>
              <a:t>Tarinoita vanhemmuudesta ja sitä tukevista palveluista</a:t>
            </a:r>
          </a:p>
          <a:p>
            <a:r>
              <a:rPr lang="fi-FI" dirty="0">
                <a:hlinkClick r:id="rId4"/>
              </a:rPr>
              <a:t>www.perheaikaa.fi</a:t>
            </a:r>
            <a:endParaRPr lang="fi-FI" dirty="0"/>
          </a:p>
          <a:p>
            <a:r>
              <a:rPr lang="fi-FI" dirty="0"/>
              <a:t>Väestöliiton </a:t>
            </a:r>
            <a:r>
              <a:rPr lang="fi-FI" dirty="0" err="1"/>
              <a:t>chatit</a:t>
            </a:r>
            <a:r>
              <a:rPr lang="fi-FI" dirty="0"/>
              <a:t>, kurssit ja luennot verkossa</a:t>
            </a:r>
          </a:p>
          <a:p>
            <a:r>
              <a:rPr lang="fi-FI" dirty="0">
                <a:hlinkClick r:id="rId5"/>
              </a:rPr>
              <a:t>www.tukeavanhemmille.fi</a:t>
            </a:r>
            <a:endParaRPr lang="fi-FI" dirty="0"/>
          </a:p>
          <a:p>
            <a:r>
              <a:rPr lang="fi-FI" dirty="0"/>
              <a:t>Sivusto kokoaa yhteen kaikkien Suomen neuvoloiden yhteystiedot sekä vanhemmille suunnattuja verkon vertaistukipalveluja ja -sivuja.</a:t>
            </a:r>
          </a:p>
          <a:p>
            <a:r>
              <a:rPr lang="fi-FI" dirty="0">
                <a:hlinkClick r:id="rId6"/>
              </a:rPr>
              <a:t>https://ensijaturvakotienliitto.fi/intoaisatyohon/isalle/isyys-maailman-isoin-asia/</a:t>
            </a:r>
            <a:r>
              <a:rPr lang="fi-FI" dirty="0"/>
              <a:t> </a:t>
            </a:r>
          </a:p>
          <a:p>
            <a:r>
              <a:rPr lang="fi-FI" dirty="0"/>
              <a:t>Tietoa ja ajatuksia isyydestä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890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Tukea lapsille ja lasten vanhemmille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>
                <a:hlinkClick r:id="rId2"/>
              </a:rPr>
              <a:t>www.vauvaitkee.fi</a:t>
            </a:r>
            <a:endParaRPr lang="fi-FI" dirty="0"/>
          </a:p>
          <a:p>
            <a:r>
              <a:rPr lang="fi-FI" dirty="0"/>
              <a:t>Sivustolta löydät vinkkejä, kuinka voit saada itkevän vauvasi rauhoittumaan</a:t>
            </a:r>
          </a:p>
          <a:p>
            <a:r>
              <a:rPr lang="fi-FI" dirty="0">
                <a:hlinkClick r:id="rId3"/>
              </a:rPr>
              <a:t>https://www.mielenterveystalo.fi/lapset/haeneuvojajaapua</a:t>
            </a:r>
            <a:r>
              <a:rPr lang="fi-FI" dirty="0"/>
              <a:t> </a:t>
            </a:r>
          </a:p>
          <a:p>
            <a:r>
              <a:rPr lang="fi-FI" dirty="0"/>
              <a:t>Apua ja neuvoa lapsille ja lasten vanhemmille</a:t>
            </a:r>
          </a:p>
          <a:p>
            <a:r>
              <a:rPr lang="fi-FI" dirty="0">
                <a:hlinkClick r:id="rId4"/>
              </a:rPr>
              <a:t>www.lastenkirkko.fi</a:t>
            </a:r>
            <a:endParaRPr lang="fi-FI" dirty="0"/>
          </a:p>
          <a:p>
            <a:r>
              <a:rPr lang="fi-FI" dirty="0"/>
              <a:t>Puuhaa ja kertomuksia lapsille ja perheille. Aikaa yhdessä, turvallisesti verkossa.</a:t>
            </a:r>
          </a:p>
          <a:p>
            <a:r>
              <a:rPr lang="fi-FI" dirty="0">
                <a:hlinkClick r:id="rId5"/>
              </a:rPr>
              <a:t>https://www.lastensivut.fi/kaverit/oka-auttaja/</a:t>
            </a:r>
            <a:r>
              <a:rPr lang="fi-FI" dirty="0"/>
              <a:t> </a:t>
            </a:r>
          </a:p>
          <a:p>
            <a:r>
              <a:rPr lang="fi-FI" dirty="0"/>
              <a:t>Apua ja tukea lasten huoliin</a:t>
            </a:r>
          </a:p>
          <a:p>
            <a:r>
              <a:rPr lang="fi-FI" dirty="0">
                <a:hlinkClick r:id="rId6"/>
              </a:rPr>
              <a:t>www.koulukiusaaminen.com</a:t>
            </a:r>
            <a:endParaRPr lang="fi-FI" dirty="0"/>
          </a:p>
          <a:p>
            <a:r>
              <a:rPr lang="fi-FI" dirty="0"/>
              <a:t>Tietoa, apua ja tukea kiusatulle, kiusaajille ja aikuisille.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403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Tukea nuorille ja nuorten vanhemmille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>
                <a:hlinkClick r:id="rId2"/>
              </a:rPr>
              <a:t>www.nyyti.fi</a:t>
            </a:r>
            <a:endParaRPr lang="fi-FI" dirty="0"/>
          </a:p>
          <a:p>
            <a:r>
              <a:rPr lang="fi-FI" dirty="0" err="1"/>
              <a:t>Chatteja</a:t>
            </a:r>
            <a:r>
              <a:rPr lang="fi-FI" dirty="0"/>
              <a:t>, tarinoita, tietoa opiskelijoille</a:t>
            </a:r>
          </a:p>
          <a:p>
            <a:r>
              <a:rPr lang="fi-FI" dirty="0">
                <a:hlinkClick r:id="rId3"/>
              </a:rPr>
              <a:t>www.mll.fi/nuortennetti</a:t>
            </a:r>
            <a:endParaRPr lang="fi-FI" dirty="0"/>
          </a:p>
          <a:p>
            <a:r>
              <a:rPr lang="fi-FI" dirty="0"/>
              <a:t>Tietoa mm. seksuaalisuudesta ja seurustelusta, mielenterveydestä, kiusaamisesta ja päihteistä. </a:t>
            </a:r>
          </a:p>
          <a:p>
            <a:r>
              <a:rPr lang="fi-FI" dirty="0">
                <a:hlinkClick r:id="rId4"/>
              </a:rPr>
              <a:t>http://www.nettitupu.fi/nettitupu/</a:t>
            </a:r>
            <a:r>
              <a:rPr lang="fi-FI" dirty="0"/>
              <a:t> </a:t>
            </a:r>
          </a:p>
          <a:p>
            <a:r>
              <a:rPr lang="fi-FI" dirty="0" err="1"/>
              <a:t>Nettitupu</a:t>
            </a:r>
            <a:r>
              <a:rPr lang="fi-FI" dirty="0"/>
              <a:t> on kouluikäisille tarkoitettu nettitukipalvelu. </a:t>
            </a:r>
            <a:r>
              <a:rPr lang="fi-FI" dirty="0" err="1"/>
              <a:t>Nettitupuina</a:t>
            </a:r>
            <a:r>
              <a:rPr lang="fi-FI" dirty="0"/>
              <a:t> toimivat koulutetut seurakuntien työntekijät</a:t>
            </a:r>
          </a:p>
          <a:p>
            <a:r>
              <a:rPr lang="fi-FI" dirty="0">
                <a:hlinkClick r:id="rId5"/>
              </a:rPr>
              <a:t>www.kirkonkeskusteluapua.fi/nuorille</a:t>
            </a:r>
            <a:endParaRPr lang="fi-FI" dirty="0"/>
          </a:p>
          <a:p>
            <a:r>
              <a:rPr lang="fi-FI" dirty="0"/>
              <a:t>Keskusteluavun palvelut nuorille ja koululaisille</a:t>
            </a:r>
          </a:p>
          <a:p>
            <a:r>
              <a:rPr lang="fi-FI" dirty="0">
                <a:hlinkClick r:id="rId6"/>
              </a:rPr>
              <a:t>www.urpot.fi</a:t>
            </a:r>
            <a:endParaRPr lang="fi-FI" dirty="0"/>
          </a:p>
          <a:p>
            <a:r>
              <a:rPr lang="fi-FI" dirty="0"/>
              <a:t>Tukea ja palveluita murrosikäisten vanhemmille</a:t>
            </a:r>
          </a:p>
          <a:p>
            <a:r>
              <a:rPr lang="fi-FI" dirty="0">
                <a:hlinkClick r:id="rId7"/>
              </a:rPr>
              <a:t>www.nuortenmielenterveystalo.fi</a:t>
            </a:r>
            <a:endParaRPr lang="fi-FI" dirty="0"/>
          </a:p>
          <a:p>
            <a:r>
              <a:rPr lang="fi-FI" dirty="0"/>
              <a:t>Neuvoa ja apua nuorille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688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Eroauttaminen verkossa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>
                <a:hlinkClick r:id="rId2"/>
              </a:rPr>
              <a:t>www.apuaeroon.fi</a:t>
            </a:r>
            <a:endParaRPr lang="fi-FI" dirty="0"/>
          </a:p>
          <a:p>
            <a:r>
              <a:rPr lang="fi-FI" dirty="0"/>
              <a:t>Tietoa eropalveluista keskitetysti</a:t>
            </a:r>
          </a:p>
          <a:p>
            <a:r>
              <a:rPr lang="fi-FI" dirty="0">
                <a:hlinkClick r:id="rId3"/>
              </a:rPr>
              <a:t>http://www.vaestoliitto.fi/parisuhde/tietoa_parisuhteesta/parisuhteen_kriisit/erokriisit/paremman_eron_abc/ </a:t>
            </a:r>
          </a:p>
          <a:p>
            <a:r>
              <a:rPr lang="fi-FI" dirty="0"/>
              <a:t>Ajatuksia ja vinkkejä parempaan eroon</a:t>
            </a:r>
            <a:endParaRPr lang="fi-FI" dirty="0">
              <a:hlinkClick r:id="rId3"/>
            </a:endParaRPr>
          </a:p>
          <a:p>
            <a:r>
              <a:rPr lang="fi-FI" dirty="0">
                <a:hlinkClick r:id="rId3"/>
              </a:rPr>
              <a:t>http://www.vaestoliitto.fi/parisuhde/nettikurssit/miesten-erokoulu/</a:t>
            </a:r>
          </a:p>
          <a:p>
            <a:r>
              <a:rPr lang="fi-FI" dirty="0"/>
              <a:t>Nettikurssi eroa suunnitteleville tai eronneille miehille</a:t>
            </a:r>
            <a:endParaRPr lang="fi-FI" dirty="0">
              <a:hlinkClick r:id="rId3"/>
            </a:endParaRPr>
          </a:p>
          <a:p>
            <a:r>
              <a:rPr lang="fi-FI" dirty="0">
                <a:hlinkClick r:id="rId3"/>
              </a:rPr>
              <a:t>https://www.mielenterveystalo.fi/aikuiset/itsehoito-ja-oppaat/itsehoito/eron_omahoito/Pages/default.aspx</a:t>
            </a:r>
          </a:p>
          <a:p>
            <a:r>
              <a:rPr lang="fi-FI" dirty="0"/>
              <a:t>Eron omahoito-ohjelma, lue, kuuntele ja tee harjoituksia</a:t>
            </a:r>
            <a:endParaRPr lang="fi-FI" dirty="0">
              <a:hlinkClick r:id="rId3"/>
            </a:endParaRP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076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Virtu.fi </a:t>
            </a: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643" y="1751428"/>
            <a:ext cx="6963508" cy="4368018"/>
          </a:xfrm>
        </p:spPr>
      </p:pic>
    </p:spTree>
    <p:extLst>
      <p:ext uri="{BB962C8B-B14F-4D97-AF65-F5344CB8AC3E}">
        <p14:creationId xmlns:p14="http://schemas.microsoft.com/office/powerpoint/2010/main" val="2048349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VIRTU.FI</a:t>
            </a: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206" y="1758462"/>
            <a:ext cx="7047914" cy="4754880"/>
          </a:xfrm>
        </p:spPr>
      </p:pic>
    </p:spTree>
    <p:extLst>
      <p:ext uri="{BB962C8B-B14F-4D97-AF65-F5344CB8AC3E}">
        <p14:creationId xmlns:p14="http://schemas.microsoft.com/office/powerpoint/2010/main" val="704926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E29577BC04BD74A942AE037113BD59C" ma:contentTypeVersion="11" ma:contentTypeDescription="Luo uusi asiakirja." ma:contentTypeScope="" ma:versionID="ea5436136b78b0a950d0c29bce0c519a">
  <xsd:schema xmlns:xsd="http://www.w3.org/2001/XMLSchema" xmlns:xs="http://www.w3.org/2001/XMLSchema" xmlns:p="http://schemas.microsoft.com/office/2006/metadata/properties" xmlns:ns3="6010d94e-1f80-4178-bc76-546153d01676" xmlns:ns4="6d3ad32d-2208-49b7-a98f-82feb0963716" targetNamespace="http://schemas.microsoft.com/office/2006/metadata/properties" ma:root="true" ma:fieldsID="cf5fdb733ca42529aedc0cfe73a700df" ns3:_="" ns4:_="">
    <xsd:import namespace="6010d94e-1f80-4178-bc76-546153d01676"/>
    <xsd:import namespace="6d3ad32d-2208-49b7-a98f-82feb09637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10d94e-1f80-4178-bc76-546153d016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ad32d-2208-49b7-a98f-82feb096371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BE6DE0-1024-4881-8FB8-AFF757D83E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10d94e-1f80-4178-bc76-546153d01676"/>
    <ds:schemaRef ds:uri="6d3ad32d-2208-49b7-a98f-82feb0963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BF47A1-A70C-4755-A329-9458FA3A26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492F74-63C0-42DC-A2AE-BB88A209F3B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454</TotalTime>
  <Words>471</Words>
  <Application>Microsoft Office PowerPoint</Application>
  <PresentationFormat>Laajakuva</PresentationFormat>
  <Paragraphs>62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Integraali</vt:lpstr>
      <vt:lpstr>Matskua seurakuntiin</vt:lpstr>
      <vt:lpstr>Parisuhteen tuen vahvistaminen verkossa</vt:lpstr>
      <vt:lpstr> http://www.vaestoliitto.fi/parisuhde/nettikurssit/parisuhde-puheeksi-neuvolatyossa/ </vt:lpstr>
      <vt:lpstr>Vanhemmuuden tuen vahvistaminen verkossa</vt:lpstr>
      <vt:lpstr>Tukea lapsille ja lasten vanhemmille</vt:lpstr>
      <vt:lpstr>Tukea nuorille ja nuorten vanhemmille</vt:lpstr>
      <vt:lpstr>Eroauttaminen verkossa</vt:lpstr>
      <vt:lpstr>Virtu.fi </vt:lpstr>
      <vt:lpstr>VIRTU.FI</vt:lpstr>
      <vt:lpstr>Virtu.fi</vt:lpstr>
      <vt:lpstr>VIRTU.Fi</vt:lpstr>
      <vt:lpstr>Virtu.fi</vt:lpstr>
    </vt:vector>
  </TitlesOfParts>
  <Company>Kirkkohallitus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Matskua seurakuntiin</dc:title>
  <dc:creator>Heinonen Hannele</dc:creator>
  <cp:lastModifiedBy>Heinonen Hannele</cp:lastModifiedBy>
  <cp:revision>20</cp:revision>
  <dcterms:created xsi:type="dcterms:W3CDTF">2017-09-20T09:00:20Z</dcterms:created>
  <dcterms:modified xsi:type="dcterms:W3CDTF">2020-06-11T09:26:25Z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0x010100FE29577BC04BD74A942AE037113BD59C</vt:lpwstr>
  </property>
</Properties>
</file>