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0.xml" ContentType="application/vnd.openxmlformats-officedocument.presentationml.notesSlide+xml"/>
  <Override PartName="/ppt/charts/chart2.xml" ContentType="application/vnd.openxmlformats-officedocument.drawingml.chart+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5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63.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64.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65.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66.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67.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68.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69.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70.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71.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0"/>
  </p:notesMasterIdLst>
  <p:sldIdLst>
    <p:sldId id="312" r:id="rId2"/>
    <p:sldId id="321" r:id="rId3"/>
    <p:sldId id="322" r:id="rId4"/>
    <p:sldId id="473" r:id="rId5"/>
    <p:sldId id="474" r:id="rId6"/>
    <p:sldId id="476" r:id="rId7"/>
    <p:sldId id="535" r:id="rId8"/>
    <p:sldId id="536" r:id="rId9"/>
    <p:sldId id="475" r:id="rId10"/>
    <p:sldId id="548" r:id="rId11"/>
    <p:sldId id="478" r:id="rId12"/>
    <p:sldId id="480" r:id="rId13"/>
    <p:sldId id="479" r:id="rId14"/>
    <p:sldId id="481" r:id="rId15"/>
    <p:sldId id="305" r:id="rId16"/>
    <p:sldId id="538" r:id="rId17"/>
    <p:sldId id="564" r:id="rId18"/>
    <p:sldId id="345" r:id="rId19"/>
    <p:sldId id="371" r:id="rId20"/>
    <p:sldId id="340" r:id="rId21"/>
    <p:sldId id="549" r:id="rId22"/>
    <p:sldId id="313" r:id="rId23"/>
    <p:sldId id="306" r:id="rId24"/>
    <p:sldId id="372" r:id="rId25"/>
    <p:sldId id="373" r:id="rId26"/>
    <p:sldId id="386" r:id="rId27"/>
    <p:sldId id="387" r:id="rId28"/>
    <p:sldId id="379" r:id="rId29"/>
    <p:sldId id="383" r:id="rId30"/>
    <p:sldId id="380" r:id="rId31"/>
    <p:sldId id="388" r:id="rId32"/>
    <p:sldId id="382" r:id="rId33"/>
    <p:sldId id="310" r:id="rId34"/>
    <p:sldId id="550" r:id="rId35"/>
    <p:sldId id="334" r:id="rId36"/>
    <p:sldId id="323" r:id="rId37"/>
    <p:sldId id="551" r:id="rId38"/>
    <p:sldId id="544" r:id="rId39"/>
    <p:sldId id="552" r:id="rId40"/>
    <p:sldId id="408" r:id="rId41"/>
    <p:sldId id="280" r:id="rId42"/>
    <p:sldId id="279" r:id="rId43"/>
    <p:sldId id="354" r:id="rId44"/>
    <p:sldId id="332" r:id="rId45"/>
    <p:sldId id="554" r:id="rId46"/>
    <p:sldId id="333" r:id="rId47"/>
    <p:sldId id="260" r:id="rId48"/>
    <p:sldId id="471" r:id="rId49"/>
    <p:sldId id="643" r:id="rId50"/>
    <p:sldId id="633" r:id="rId51"/>
    <p:sldId id="634" r:id="rId52"/>
    <p:sldId id="635" r:id="rId53"/>
    <p:sldId id="636" r:id="rId54"/>
    <p:sldId id="469" r:id="rId55"/>
    <p:sldId id="262" r:id="rId56"/>
    <p:sldId id="470" r:id="rId57"/>
    <p:sldId id="416" r:id="rId58"/>
    <p:sldId id="415" r:id="rId59"/>
    <p:sldId id="417" r:id="rId60"/>
    <p:sldId id="418" r:id="rId61"/>
    <p:sldId id="559" r:id="rId62"/>
    <p:sldId id="568" r:id="rId63"/>
    <p:sldId id="560" r:id="rId64"/>
    <p:sldId id="561" r:id="rId65"/>
    <p:sldId id="569" r:id="rId66"/>
    <p:sldId id="556" r:id="rId67"/>
    <p:sldId id="557" r:id="rId68"/>
    <p:sldId id="558" r:id="rId69"/>
    <p:sldId id="562" r:id="rId70"/>
    <p:sldId id="563" r:id="rId71"/>
    <p:sldId id="565" r:id="rId72"/>
    <p:sldId id="264" r:id="rId73"/>
    <p:sldId id="288" r:id="rId74"/>
    <p:sldId id="328" r:id="rId75"/>
    <p:sldId id="329" r:id="rId76"/>
    <p:sldId id="289" r:id="rId77"/>
    <p:sldId id="290" r:id="rId78"/>
    <p:sldId id="291" r:id="rId79"/>
    <p:sldId id="296" r:id="rId80"/>
    <p:sldId id="566" r:id="rId81"/>
    <p:sldId id="567" r:id="rId82"/>
    <p:sldId id="274" r:id="rId83"/>
    <p:sldId id="570" r:id="rId84"/>
    <p:sldId id="546" r:id="rId85"/>
    <p:sldId id="545" r:id="rId86"/>
    <p:sldId id="547" r:id="rId87"/>
    <p:sldId id="304" r:id="rId88"/>
    <p:sldId id="482" r:id="rId89"/>
    <p:sldId id="317" r:id="rId90"/>
    <p:sldId id="438" r:id="rId91"/>
    <p:sldId id="368" r:id="rId92"/>
    <p:sldId id="490" r:id="rId93"/>
    <p:sldId id="485" r:id="rId94"/>
    <p:sldId id="483" r:id="rId95"/>
    <p:sldId id="622" r:id="rId96"/>
    <p:sldId id="447" r:id="rId97"/>
    <p:sldId id="484" r:id="rId98"/>
    <p:sldId id="604" r:id="rId99"/>
    <p:sldId id="605" r:id="rId100"/>
    <p:sldId id="520" r:id="rId101"/>
    <p:sldId id="369" r:id="rId102"/>
    <p:sldId id="486" r:id="rId103"/>
    <p:sldId id="487" r:id="rId104"/>
    <p:sldId id="488" r:id="rId105"/>
    <p:sldId id="602" r:id="rId106"/>
    <p:sldId id="603" r:id="rId107"/>
    <p:sldId id="458" r:id="rId108"/>
    <p:sldId id="609" r:id="rId109"/>
    <p:sldId id="619" r:id="rId110"/>
    <p:sldId id="611" r:id="rId111"/>
    <p:sldId id="522" r:id="rId112"/>
    <p:sldId id="527" r:id="rId113"/>
    <p:sldId id="529" r:id="rId114"/>
    <p:sldId id="618" r:id="rId115"/>
    <p:sldId id="612" r:id="rId116"/>
    <p:sldId id="613" r:id="rId117"/>
    <p:sldId id="614" r:id="rId118"/>
    <p:sldId id="615" r:id="rId119"/>
    <p:sldId id="616" r:id="rId120"/>
    <p:sldId id="601" r:id="rId121"/>
    <p:sldId id="621" r:id="rId122"/>
    <p:sldId id="579" r:id="rId123"/>
    <p:sldId id="599" r:id="rId124"/>
    <p:sldId id="628" r:id="rId125"/>
    <p:sldId id="623" r:id="rId126"/>
    <p:sldId id="624" r:id="rId127"/>
    <p:sldId id="625" r:id="rId128"/>
    <p:sldId id="626" r:id="rId129"/>
    <p:sldId id="627" r:id="rId130"/>
    <p:sldId id="632" r:id="rId131"/>
    <p:sldId id="629" r:id="rId132"/>
    <p:sldId id="463" r:id="rId133"/>
    <p:sldId id="637" r:id="rId134"/>
    <p:sldId id="638" r:id="rId135"/>
    <p:sldId id="639" r:id="rId136"/>
    <p:sldId id="640" r:id="rId137"/>
    <p:sldId id="641" r:id="rId138"/>
    <p:sldId id="642" r:id="rId139"/>
  </p:sldIdLst>
  <p:sldSz cx="9144000" cy="6858000" type="screen4x3"/>
  <p:notesSz cx="6797675" cy="987425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33CC33"/>
    <a:srgbClr val="66FF33"/>
    <a:srgbClr val="99FF33"/>
    <a:srgbClr val="000000"/>
    <a:srgbClr val="CB4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ematyyli 1 - Korostu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0870" autoAdjust="0"/>
  </p:normalViewPr>
  <p:slideViewPr>
    <p:cSldViewPr>
      <p:cViewPr varScale="1">
        <p:scale>
          <a:sx n="84" d="100"/>
          <a:sy n="84" d="100"/>
        </p:scale>
        <p:origin x="-16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4.0641916281552837E-2"/>
          <c:y val="9.1456741256758345E-2"/>
          <c:w val="0.46394461234123396"/>
          <c:h val="0.81708651748648342"/>
        </c:manualLayout>
      </c:layout>
      <c:pieChart>
        <c:varyColors val="1"/>
        <c:ser>
          <c:idx val="0"/>
          <c:order val="0"/>
          <c:tx>
            <c:strRef>
              <c:f>Taul1!$B$1</c:f>
              <c:strCache>
                <c:ptCount val="1"/>
                <c:pt idx="0">
                  <c:v>Sarake1</c:v>
                </c:pt>
              </c:strCache>
            </c:strRef>
          </c:tx>
          <c:dLbls>
            <c:dLbl>
              <c:idx val="0"/>
              <c:layout>
                <c:manualLayout>
                  <c:x val="-0.12440520479785969"/>
                  <c:y val="7.9368428732869423E-2"/>
                </c:manualLayout>
              </c:layout>
              <c:tx>
                <c:rich>
                  <a:bodyPr/>
                  <a:lstStyle/>
                  <a:p>
                    <a:r>
                      <a:rPr lang="en-US" smtClean="0"/>
                      <a:t>35 %</a:t>
                    </a:r>
                    <a:endParaRPr lang="en-US"/>
                  </a:p>
                </c:rich>
              </c:tx>
              <c:dLblPos val="bestFit"/>
              <c:showLegendKey val="0"/>
              <c:showVal val="1"/>
              <c:showCatName val="0"/>
              <c:showSerName val="0"/>
              <c:showPercent val="0"/>
              <c:showBubbleSize val="0"/>
            </c:dLbl>
            <c:dLbl>
              <c:idx val="1"/>
              <c:layout>
                <c:manualLayout>
                  <c:x val="-4.7099249929619627E-2"/>
                  <c:y val="-0.15516937608147896"/>
                </c:manualLayout>
              </c:layout>
              <c:tx>
                <c:rich>
                  <a:bodyPr/>
                  <a:lstStyle/>
                  <a:p>
                    <a:r>
                      <a:rPr lang="en-US" smtClean="0"/>
                      <a:t>25 %</a:t>
                    </a:r>
                    <a:endParaRPr lang="en-US"/>
                  </a:p>
                </c:rich>
              </c:tx>
              <c:dLblPos val="bestFit"/>
              <c:showLegendKey val="0"/>
              <c:showVal val="1"/>
              <c:showCatName val="0"/>
              <c:showSerName val="0"/>
              <c:showPercent val="0"/>
              <c:showBubbleSize val="0"/>
            </c:dLbl>
            <c:dLbl>
              <c:idx val="2"/>
              <c:layout>
                <c:manualLayout>
                  <c:x val="0.11928729609330678"/>
                  <c:y val="-0.10159911715666074"/>
                </c:manualLayout>
              </c:layout>
              <c:tx>
                <c:rich>
                  <a:bodyPr/>
                  <a:lstStyle/>
                  <a:p>
                    <a:r>
                      <a:rPr lang="en-US" smtClean="0"/>
                      <a:t>15 %</a:t>
                    </a:r>
                    <a:endParaRPr lang="en-US"/>
                  </a:p>
                </c:rich>
              </c:tx>
              <c:dLblPos val="bestFit"/>
              <c:showLegendKey val="0"/>
              <c:showVal val="1"/>
              <c:showCatName val="0"/>
              <c:showSerName val="0"/>
              <c:showPercent val="0"/>
              <c:showBubbleSize val="0"/>
            </c:dLbl>
            <c:dLbl>
              <c:idx val="3"/>
              <c:layout>
                <c:manualLayout>
                  <c:x val="0.11928741791137322"/>
                  <c:y val="8.0684651310874794E-2"/>
                </c:manualLayout>
              </c:layout>
              <c:tx>
                <c:rich>
                  <a:bodyPr/>
                  <a:lstStyle/>
                  <a:p>
                    <a:r>
                      <a:rPr lang="en-US" smtClean="0"/>
                      <a:t>15 %</a:t>
                    </a:r>
                    <a:endParaRPr lang="en-US"/>
                  </a:p>
                </c:rich>
              </c:tx>
              <c:dLblPos val="bestFit"/>
              <c:showLegendKey val="0"/>
              <c:showVal val="1"/>
              <c:showCatName val="0"/>
              <c:showSerName val="0"/>
              <c:showPercent val="0"/>
              <c:showBubbleSize val="0"/>
            </c:dLbl>
            <c:dLbl>
              <c:idx val="4"/>
              <c:layout>
                <c:manualLayout>
                  <c:x val="5.777943281459387E-2"/>
                  <c:y val="0.14675881744759778"/>
                </c:manualLayout>
              </c:layout>
              <c:tx>
                <c:rich>
                  <a:bodyPr/>
                  <a:lstStyle/>
                  <a:p>
                    <a:r>
                      <a:rPr lang="en-US" smtClean="0"/>
                      <a:t>10 %</a:t>
                    </a:r>
                    <a:endParaRPr lang="en-US"/>
                  </a:p>
                </c:rich>
              </c:tx>
              <c:dLblPos val="bestFit"/>
              <c:showLegendKey val="0"/>
              <c:showVal val="1"/>
              <c:showCatName val="0"/>
              <c:showSerName val="0"/>
              <c:showPercent val="0"/>
              <c:showBubbleSize val="0"/>
            </c:dLbl>
            <c:txPr>
              <a:bodyPr/>
              <a:lstStyle/>
              <a:p>
                <a:pPr>
                  <a:defRPr sz="2800" b="1">
                    <a:solidFill>
                      <a:schemeClr val="bg1"/>
                    </a:solidFill>
                  </a:defRPr>
                </a:pPr>
                <a:endParaRPr lang="fi-FI"/>
              </a:p>
            </c:txPr>
            <c:dLblPos val="bestFit"/>
            <c:showLegendKey val="0"/>
            <c:showVal val="1"/>
            <c:showCatName val="0"/>
            <c:showSerName val="0"/>
            <c:showPercent val="0"/>
            <c:showBubbleSize val="0"/>
            <c:showLeaderLines val="1"/>
          </c:dLbls>
          <c:cat>
            <c:strRef>
              <c:f>Taul1!$A$2:$A$6</c:f>
              <c:strCache>
                <c:ptCount val="5"/>
                <c:pt idx="0">
                  <c:v>Elintavat</c:v>
                </c:pt>
                <c:pt idx="1">
                  <c:v>Sosioekonomiset tekijät *</c:v>
                </c:pt>
                <c:pt idx="2">
                  <c:v>Perimä</c:v>
                </c:pt>
                <c:pt idx="3">
                  <c:v>Terveydenhuolto</c:v>
                </c:pt>
                <c:pt idx="4">
                  <c:v>Ympäristötekijät</c:v>
                </c:pt>
              </c:strCache>
            </c:strRef>
          </c:cat>
          <c:val>
            <c:numRef>
              <c:f>Taul1!$B$2:$B$6</c:f>
              <c:numCache>
                <c:formatCode>General</c:formatCode>
                <c:ptCount val="5"/>
                <c:pt idx="0">
                  <c:v>35</c:v>
                </c:pt>
                <c:pt idx="1">
                  <c:v>25</c:v>
                </c:pt>
                <c:pt idx="2">
                  <c:v>15</c:v>
                </c:pt>
                <c:pt idx="3">
                  <c:v>15</c:v>
                </c:pt>
                <c:pt idx="4">
                  <c:v>10</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5756907862913051"/>
          <c:y val="0.19624733542657644"/>
          <c:w val="0.31039681869683178"/>
          <c:h val="0.61277001217972282"/>
        </c:manualLayout>
      </c:layout>
      <c:overlay val="0"/>
      <c:txPr>
        <a:bodyPr/>
        <a:lstStyle/>
        <a:p>
          <a:pPr>
            <a:defRPr sz="2000"/>
          </a:pPr>
          <a:endParaRPr lang="fi-FI"/>
        </a:p>
      </c:txPr>
    </c:legend>
    <c:plotVisOnly val="1"/>
    <c:dispBlanksAs val="zero"/>
    <c:showDLblsOverMax val="0"/>
  </c:chart>
  <c:txPr>
    <a:bodyPr/>
    <a:lstStyle/>
    <a:p>
      <a:pPr>
        <a:defRPr sz="1800"/>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Taul1!$B$1</c:f>
              <c:strCache>
                <c:ptCount val="1"/>
                <c:pt idx="0">
                  <c:v>Kaikki kunnat</c:v>
                </c:pt>
              </c:strCache>
            </c:strRef>
          </c:tx>
          <c:invertIfNegative val="0"/>
          <c:dLbls>
            <c:txPr>
              <a:bodyPr/>
              <a:lstStyle/>
              <a:p>
                <a:pPr>
                  <a:defRPr sz="1400"/>
                </a:pPr>
                <a:endParaRPr lang="fi-FI"/>
              </a:p>
            </c:txPr>
            <c:dLblPos val="outEnd"/>
            <c:showLegendKey val="0"/>
            <c:showVal val="1"/>
            <c:showCatName val="0"/>
            <c:showSerName val="0"/>
            <c:showPercent val="0"/>
            <c:showBubbleSize val="0"/>
            <c:showLeaderLines val="0"/>
          </c:dLbls>
          <c:cat>
            <c:strRef>
              <c:f>Taul1!$A$2:$A$8</c:f>
              <c:strCache>
                <c:ptCount val="7"/>
                <c:pt idx="0">
                  <c:v>0 - 1 999</c:v>
                </c:pt>
                <c:pt idx="1">
                  <c:v>2 000 -         5 999</c:v>
                </c:pt>
                <c:pt idx="2">
                  <c:v>6 000 -         9 999</c:v>
                </c:pt>
                <c:pt idx="3">
                  <c:v>10 000 -      19 999</c:v>
                </c:pt>
                <c:pt idx="4">
                  <c:v>20 000 -      39 999</c:v>
                </c:pt>
                <c:pt idx="5">
                  <c:v>40 000 -      99 999</c:v>
                </c:pt>
                <c:pt idx="6">
                  <c:v>&gt; 100 000</c:v>
                </c:pt>
              </c:strCache>
            </c:strRef>
          </c:cat>
          <c:val>
            <c:numRef>
              <c:f>Taul1!$B$2:$B$8</c:f>
              <c:numCache>
                <c:formatCode>General</c:formatCode>
                <c:ptCount val="7"/>
                <c:pt idx="0">
                  <c:v>45</c:v>
                </c:pt>
                <c:pt idx="1">
                  <c:v>125</c:v>
                </c:pt>
                <c:pt idx="2">
                  <c:v>63</c:v>
                </c:pt>
                <c:pt idx="3">
                  <c:v>47</c:v>
                </c:pt>
                <c:pt idx="4">
                  <c:v>33</c:v>
                </c:pt>
                <c:pt idx="5">
                  <c:v>15</c:v>
                </c:pt>
                <c:pt idx="6">
                  <c:v>8</c:v>
                </c:pt>
              </c:numCache>
            </c:numRef>
          </c:val>
        </c:ser>
        <c:ser>
          <c:idx val="1"/>
          <c:order val="1"/>
          <c:tx>
            <c:strRef>
              <c:f>Taul1!$C$1</c:f>
              <c:strCache>
                <c:ptCount val="1"/>
                <c:pt idx="0">
                  <c:v>Kunnat, joissa on sähköisen HVK:n pääkäyttäjätunnus</c:v>
                </c:pt>
              </c:strCache>
            </c:strRef>
          </c:tx>
          <c:invertIfNegative val="0"/>
          <c:dLbls>
            <c:txPr>
              <a:bodyPr/>
              <a:lstStyle/>
              <a:p>
                <a:pPr>
                  <a:defRPr sz="1400"/>
                </a:pPr>
                <a:endParaRPr lang="fi-FI"/>
              </a:p>
            </c:txPr>
            <c:dLblPos val="outEnd"/>
            <c:showLegendKey val="0"/>
            <c:showVal val="1"/>
            <c:showCatName val="0"/>
            <c:showSerName val="0"/>
            <c:showPercent val="0"/>
            <c:showBubbleSize val="0"/>
            <c:showLeaderLines val="0"/>
          </c:dLbls>
          <c:cat>
            <c:strRef>
              <c:f>Taul1!$A$2:$A$8</c:f>
              <c:strCache>
                <c:ptCount val="7"/>
                <c:pt idx="0">
                  <c:v>0 - 1 999</c:v>
                </c:pt>
                <c:pt idx="1">
                  <c:v>2 000 -         5 999</c:v>
                </c:pt>
                <c:pt idx="2">
                  <c:v>6 000 -         9 999</c:v>
                </c:pt>
                <c:pt idx="3">
                  <c:v>10 000 -      19 999</c:v>
                </c:pt>
                <c:pt idx="4">
                  <c:v>20 000 -      39 999</c:v>
                </c:pt>
                <c:pt idx="5">
                  <c:v>40 000 -      99 999</c:v>
                </c:pt>
                <c:pt idx="6">
                  <c:v>&gt; 100 000</c:v>
                </c:pt>
              </c:strCache>
            </c:strRef>
          </c:cat>
          <c:val>
            <c:numRef>
              <c:f>Taul1!$C$2:$C$8</c:f>
              <c:numCache>
                <c:formatCode>General</c:formatCode>
                <c:ptCount val="7"/>
                <c:pt idx="0">
                  <c:v>18</c:v>
                </c:pt>
                <c:pt idx="1">
                  <c:v>71</c:v>
                </c:pt>
                <c:pt idx="2">
                  <c:v>40</c:v>
                </c:pt>
                <c:pt idx="3">
                  <c:v>29</c:v>
                </c:pt>
                <c:pt idx="4">
                  <c:v>26</c:v>
                </c:pt>
                <c:pt idx="5">
                  <c:v>15</c:v>
                </c:pt>
                <c:pt idx="6">
                  <c:v>4</c:v>
                </c:pt>
              </c:numCache>
            </c:numRef>
          </c:val>
        </c:ser>
        <c:dLbls>
          <c:showLegendKey val="0"/>
          <c:showVal val="1"/>
          <c:showCatName val="0"/>
          <c:showSerName val="0"/>
          <c:showPercent val="0"/>
          <c:showBubbleSize val="0"/>
        </c:dLbls>
        <c:gapWidth val="150"/>
        <c:axId val="200404992"/>
        <c:axId val="200406912"/>
      </c:barChart>
      <c:catAx>
        <c:axId val="200404992"/>
        <c:scaling>
          <c:orientation val="minMax"/>
        </c:scaling>
        <c:delete val="0"/>
        <c:axPos val="b"/>
        <c:title>
          <c:tx>
            <c:rich>
              <a:bodyPr/>
              <a:lstStyle/>
              <a:p>
                <a:pPr>
                  <a:defRPr/>
                </a:pPr>
                <a:r>
                  <a:rPr lang="fi-FI" dirty="0" smtClean="0"/>
                  <a:t>Kunnassa asukkaita</a:t>
                </a:r>
                <a:endParaRPr lang="fi-FI" dirty="0"/>
              </a:p>
            </c:rich>
          </c:tx>
          <c:overlay val="0"/>
        </c:title>
        <c:numFmt formatCode="General" sourceLinked="1"/>
        <c:majorTickMark val="out"/>
        <c:minorTickMark val="none"/>
        <c:tickLblPos val="nextTo"/>
        <c:txPr>
          <a:bodyPr/>
          <a:lstStyle/>
          <a:p>
            <a:pPr>
              <a:defRPr sz="1600"/>
            </a:pPr>
            <a:endParaRPr lang="fi-FI"/>
          </a:p>
        </c:txPr>
        <c:crossAx val="200406912"/>
        <c:crosses val="autoZero"/>
        <c:auto val="1"/>
        <c:lblAlgn val="ctr"/>
        <c:lblOffset val="100"/>
        <c:tickMarkSkip val="5"/>
        <c:noMultiLvlLbl val="0"/>
      </c:catAx>
      <c:valAx>
        <c:axId val="200406912"/>
        <c:scaling>
          <c:orientation val="minMax"/>
        </c:scaling>
        <c:delete val="0"/>
        <c:axPos val="l"/>
        <c:title>
          <c:tx>
            <c:rich>
              <a:bodyPr rot="0" vert="horz"/>
              <a:lstStyle/>
              <a:p>
                <a:pPr>
                  <a:defRPr/>
                </a:pPr>
                <a:r>
                  <a:rPr lang="fi-FI" dirty="0" smtClean="0"/>
                  <a:t>Kuntaa</a:t>
                </a:r>
                <a:r>
                  <a:rPr lang="fi-FI" baseline="0" dirty="0" smtClean="0"/>
                  <a:t> </a:t>
                </a:r>
              </a:p>
              <a:p>
                <a:pPr>
                  <a:defRPr/>
                </a:pPr>
                <a:r>
                  <a:rPr lang="fi-FI" baseline="0" dirty="0" smtClean="0"/>
                  <a:t>(kpl)</a:t>
                </a:r>
                <a:endParaRPr lang="fi-FI" dirty="0"/>
              </a:p>
            </c:rich>
          </c:tx>
          <c:overlay val="0"/>
        </c:title>
        <c:numFmt formatCode="General" sourceLinked="1"/>
        <c:majorTickMark val="out"/>
        <c:minorTickMark val="none"/>
        <c:tickLblPos val="nextTo"/>
        <c:crossAx val="200404992"/>
        <c:crosses val="autoZero"/>
        <c:crossBetween val="between"/>
      </c:valAx>
    </c:plotArea>
    <c:legend>
      <c:legendPos val="t"/>
      <c:overlay val="0"/>
    </c:legend>
    <c:plotVisOnly val="1"/>
    <c:dispBlanksAs val="gap"/>
    <c:showDLblsOverMax val="0"/>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sz="1800"/>
      </a:pPr>
      <a:endParaRPr lang="fi-FI"/>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slide" Target="../slides/slide66.xml"/><Relationship Id="rId3" Type="http://schemas.openxmlformats.org/officeDocument/2006/relationships/slide" Target="../slides/slide72.xml"/><Relationship Id="rId7" Type="http://schemas.openxmlformats.org/officeDocument/2006/relationships/slide" Target="../slides/slide124.xml"/><Relationship Id="rId2" Type="http://schemas.openxmlformats.org/officeDocument/2006/relationships/slide" Target="../slides/slide35.xml"/><Relationship Id="rId1" Type="http://schemas.openxmlformats.org/officeDocument/2006/relationships/slide" Target="../slides/slide4.xml"/><Relationship Id="rId6" Type="http://schemas.openxmlformats.org/officeDocument/2006/relationships/slide" Target="../slides/slide15.xml"/><Relationship Id="rId5" Type="http://schemas.openxmlformats.org/officeDocument/2006/relationships/slide" Target="../slides/slide90.xml"/><Relationship Id="rId4" Type="http://schemas.openxmlformats.org/officeDocument/2006/relationships/slide" Target="../slides/slide46.xml"/></Relationships>
</file>

<file path=ppt/diagrams/_rels/data10.xml.rels><?xml version="1.0" encoding="UTF-8" standalone="yes"?>
<Relationships xmlns="http://schemas.openxmlformats.org/package/2006/relationships"><Relationship Id="rId3" Type="http://schemas.openxmlformats.org/officeDocument/2006/relationships/hyperlink" Target="http://www.finlex.fi/fi/laki/ajantasa/1999/19990132" TargetMode="External"/><Relationship Id="rId7" Type="http://schemas.openxmlformats.org/officeDocument/2006/relationships/hyperlink" Target="http://www.stm.fi/c/document_library/get_file?folderId=5065240&amp;name=DLFE-22206.pdf" TargetMode="External"/><Relationship Id="rId2" Type="http://schemas.openxmlformats.org/officeDocument/2006/relationships/hyperlink" Target="http://www.finlex.fi/fi/laki/ajantasa/1995/19950365?search%5btype%5d=pika&amp;search%5bpika%5d=kuntalaki" TargetMode="External"/><Relationship Id="rId1" Type="http://schemas.openxmlformats.org/officeDocument/2006/relationships/hyperlink" Target="http://www.finlex.fi/fi/laki/ajantasa/1999/19990731?search%5btype%5d=pika&amp;search%5bpika%5d=perustuslaki" TargetMode="External"/><Relationship Id="rId6" Type="http://schemas.openxmlformats.org/officeDocument/2006/relationships/hyperlink" Target="http://www.finlex.fi/fi/laki/ajantasa/2010/20101326?search%5btype%5d=pika&amp;search%5bpika%5d=terveydenhuoltolaki" TargetMode="External"/><Relationship Id="rId5" Type="http://schemas.openxmlformats.org/officeDocument/2006/relationships/hyperlink" Target="http://www.finlex.fi/fi/laki/ajantasa/1998/19980628?search%5btype%5d=pika&amp;search%5bpika%5d=perusopetuslaki" TargetMode="External"/><Relationship Id="rId4" Type="http://schemas.openxmlformats.org/officeDocument/2006/relationships/hyperlink" Target="http://www.finlex.fi/fi/laki/ajantasa/2000/20000086?search%5btype%5d=pika&amp;search%5bpika%5d=ymp%C3%A4rist%C3%B6"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9.xml.rels><?xml version="1.0" encoding="UTF-8" standalone="yes"?>
<Relationships xmlns="http://schemas.openxmlformats.org/package/2006/relationships"><Relationship Id="rId3" Type="http://schemas.openxmlformats.org/officeDocument/2006/relationships/hyperlink" Target="http://www.stm.fi/c/document_library/get_file?folderId=5065240&amp;name=DLFE-22206.pdf" TargetMode="External"/><Relationship Id="rId2" Type="http://schemas.openxmlformats.org/officeDocument/2006/relationships/hyperlink" Target="http://www.finlex.fi/fi/laki/ajantasa/1998/19981054?search%5btype%5d=pika&amp;search%5bpika%5d=liikuntalaki" TargetMode="External"/><Relationship Id="rId1" Type="http://schemas.openxmlformats.org/officeDocument/2006/relationships/hyperlink" Target="http://www.finlex.fi/fi/laki/ajantasa/1998/19980628?search%5btype%5d=pika&amp;search%5bpika%5d=perusopetuslaki" TargetMode="External"/><Relationship Id="rId4" Type="http://schemas.openxmlformats.org/officeDocument/2006/relationships/hyperlink" Target="http://www.finlex.fi/fi/laki/ajantasa/2010/20101326?search%5btype%5d=pika&amp;search%5bpika%5d=terveydenhuoltolaki"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EA7E5-2A5E-4D0D-B095-07875C42EFE2}" type="doc">
      <dgm:prSet loTypeId="urn:microsoft.com/office/officeart/2008/layout/LinedList" loCatId="list" qsTypeId="urn:microsoft.com/office/officeart/2005/8/quickstyle/simple3" qsCatId="simple" csTypeId="urn:microsoft.com/office/officeart/2005/8/colors/colorful5" csCatId="colorful" phldr="1"/>
      <dgm:spPr/>
      <dgm:t>
        <a:bodyPr/>
        <a:lstStyle/>
        <a:p>
          <a:endParaRPr lang="fi-FI"/>
        </a:p>
      </dgm:t>
    </dgm:pt>
    <dgm:pt modelId="{7BD58F97-ECB3-4FC7-9A39-E368406E9716}">
      <dgm:prSet phldrT="[Teksti]" custT="1"/>
      <dgm:spPr/>
      <dgm:t>
        <a:bodyPr/>
        <a:lstStyle/>
        <a:p>
          <a:r>
            <a:rPr lang="fi-FI" sz="1800" b="1" dirty="0" smtClean="0">
              <a:hlinkClick xmlns:r="http://schemas.openxmlformats.org/officeDocument/2006/relationships" r:id="rId1" action="ppaction://hlinksldjump"/>
            </a:rPr>
            <a:t>1. Hyvinvointi ja hyvinvoinnin edistäminen: Käsitteet murroksessa</a:t>
          </a:r>
          <a:r>
            <a:rPr lang="fi-FI" sz="1800" b="1" dirty="0" smtClean="0"/>
            <a:t>	</a:t>
          </a:r>
          <a:endParaRPr lang="fi-FI" sz="1800" b="1" dirty="0"/>
        </a:p>
      </dgm:t>
    </dgm:pt>
    <dgm:pt modelId="{0D4BCECF-009C-4DB9-B111-78FFCCF10971}" type="parTrans" cxnId="{61F92310-6ACE-49F6-ABCC-48FE3E3180AD}">
      <dgm:prSet/>
      <dgm:spPr/>
      <dgm:t>
        <a:bodyPr/>
        <a:lstStyle/>
        <a:p>
          <a:endParaRPr lang="fi-FI" sz="2800" b="1"/>
        </a:p>
      </dgm:t>
    </dgm:pt>
    <dgm:pt modelId="{A3A6902B-50FD-4663-B54A-1557D586EA0F}" type="sibTrans" cxnId="{61F92310-6ACE-49F6-ABCC-48FE3E3180AD}">
      <dgm:prSet/>
      <dgm:spPr/>
      <dgm:t>
        <a:bodyPr/>
        <a:lstStyle/>
        <a:p>
          <a:endParaRPr lang="fi-FI" sz="2800" b="1"/>
        </a:p>
      </dgm:t>
    </dgm:pt>
    <dgm:pt modelId="{FD2496CA-52DC-41E0-97EB-CD9B9F39F4BD}">
      <dgm:prSet phldrT="[Teksti]" custT="1"/>
      <dgm:spPr/>
      <dgm:t>
        <a:bodyPr/>
        <a:lstStyle/>
        <a:p>
          <a:r>
            <a:rPr lang="fi-FI" sz="1800" b="1" dirty="0" smtClean="0">
              <a:hlinkClick xmlns:r="http://schemas.openxmlformats.org/officeDocument/2006/relationships" r:id="rId2" action="ppaction://hlinksldjump"/>
            </a:rPr>
            <a:t>3. Kunnan hyvinvointijohtaminen </a:t>
          </a:r>
          <a:r>
            <a:rPr lang="fi-FI" sz="1800" b="1" dirty="0" smtClean="0"/>
            <a:t>					</a:t>
          </a:r>
          <a:endParaRPr lang="fi-FI" sz="1800" b="1" dirty="0"/>
        </a:p>
      </dgm:t>
    </dgm:pt>
    <dgm:pt modelId="{2774A507-7B86-41DE-8932-E05DC2AF5742}" type="parTrans" cxnId="{8E213369-AEA8-4EC5-B482-8673316FFA55}">
      <dgm:prSet/>
      <dgm:spPr/>
      <dgm:t>
        <a:bodyPr/>
        <a:lstStyle/>
        <a:p>
          <a:endParaRPr lang="fi-FI" sz="2800" b="1"/>
        </a:p>
      </dgm:t>
    </dgm:pt>
    <dgm:pt modelId="{174015C3-888B-437A-9CB8-257558A43E1A}" type="sibTrans" cxnId="{8E213369-AEA8-4EC5-B482-8673316FFA55}">
      <dgm:prSet/>
      <dgm:spPr/>
      <dgm:t>
        <a:bodyPr/>
        <a:lstStyle/>
        <a:p>
          <a:endParaRPr lang="fi-FI" sz="2800" b="1"/>
        </a:p>
      </dgm:t>
    </dgm:pt>
    <dgm:pt modelId="{C15D386E-3E39-41F0-B016-F0FD0EA1B57E}">
      <dgm:prSet phldrT="[Teksti]" custT="1"/>
      <dgm:spPr/>
      <dgm:t>
        <a:bodyPr/>
        <a:lstStyle/>
        <a:p>
          <a:r>
            <a:rPr lang="fi-FI" sz="1800" b="1" dirty="0" smtClean="0">
              <a:hlinkClick xmlns:r="http://schemas.openxmlformats.org/officeDocument/2006/relationships" r:id="rId3" action="ppaction://hlinksldjump"/>
            </a:rPr>
            <a:t>6. Sähköinen hyvinvointikertomus (HVK): Versio 0.3	</a:t>
          </a:r>
          <a:r>
            <a:rPr lang="fi-FI" sz="1800" b="1" dirty="0" smtClean="0"/>
            <a:t>						</a:t>
          </a:r>
          <a:endParaRPr lang="fi-FI" sz="1800" b="1" dirty="0"/>
        </a:p>
      </dgm:t>
    </dgm:pt>
    <dgm:pt modelId="{62B2A09A-6508-422D-96D0-85D69DD4518F}" type="parTrans" cxnId="{DC85C1CB-5DF2-47A3-B424-3F72B85CCD9F}">
      <dgm:prSet/>
      <dgm:spPr/>
      <dgm:t>
        <a:bodyPr/>
        <a:lstStyle/>
        <a:p>
          <a:endParaRPr lang="fi-FI" sz="2800" b="1"/>
        </a:p>
      </dgm:t>
    </dgm:pt>
    <dgm:pt modelId="{847E326B-AFC9-4E29-B29F-42FC6FF4D2DE}" type="sibTrans" cxnId="{DC85C1CB-5DF2-47A3-B424-3F72B85CCD9F}">
      <dgm:prSet/>
      <dgm:spPr/>
      <dgm:t>
        <a:bodyPr/>
        <a:lstStyle/>
        <a:p>
          <a:endParaRPr lang="fi-FI" sz="2800" b="1"/>
        </a:p>
      </dgm:t>
    </dgm:pt>
    <dgm:pt modelId="{B34FF63D-710F-4A24-9688-82B7BA7DA17F}">
      <dgm:prSet custT="1"/>
      <dgm:spPr/>
      <dgm:t>
        <a:bodyPr/>
        <a:lstStyle/>
        <a:p>
          <a:r>
            <a:rPr lang="fi-FI" sz="1800" b="1" dirty="0" smtClean="0">
              <a:hlinkClick xmlns:r="http://schemas.openxmlformats.org/officeDocument/2006/relationships" r:id="rId4" action="ppaction://hlinksldjump"/>
            </a:rPr>
            <a:t>4. Kunnan hyvinvointirakenteet ja hyvinvointijohtamisen järjestäytyminen </a:t>
          </a:r>
          <a:r>
            <a:rPr lang="fi-FI" sz="1800" b="1" dirty="0" smtClean="0"/>
            <a:t>								</a:t>
          </a:r>
          <a:endParaRPr lang="fi-FI" sz="1800" b="1" dirty="0"/>
        </a:p>
      </dgm:t>
    </dgm:pt>
    <dgm:pt modelId="{45637880-D224-4B69-B4E5-4B4D94A6C0BA}" type="parTrans" cxnId="{F07D66CB-A837-4C72-803E-F96C51D134B4}">
      <dgm:prSet/>
      <dgm:spPr/>
      <dgm:t>
        <a:bodyPr/>
        <a:lstStyle/>
        <a:p>
          <a:endParaRPr lang="fi-FI" sz="2800" b="1"/>
        </a:p>
      </dgm:t>
    </dgm:pt>
    <dgm:pt modelId="{294AD9F0-9D9D-465E-AAB5-B5AE63E760E2}" type="sibTrans" cxnId="{F07D66CB-A837-4C72-803E-F96C51D134B4}">
      <dgm:prSet/>
      <dgm:spPr/>
      <dgm:t>
        <a:bodyPr/>
        <a:lstStyle/>
        <a:p>
          <a:endParaRPr lang="fi-FI" sz="2800" b="1"/>
        </a:p>
      </dgm:t>
    </dgm:pt>
    <dgm:pt modelId="{78C469CC-1785-489B-8DC0-330136FEB50E}">
      <dgm:prSet custT="1"/>
      <dgm:spPr/>
      <dgm:t>
        <a:bodyPr/>
        <a:lstStyle/>
        <a:p>
          <a:r>
            <a:rPr lang="fi-FI" sz="1800" b="1" dirty="0" smtClean="0">
              <a:hlinkClick xmlns:r="http://schemas.openxmlformats.org/officeDocument/2006/relationships" r:id="rId5" action="ppaction://hlinksldjump"/>
            </a:rPr>
            <a:t>7. Vaikutusten ennakkoarviointi -menetelmä (EVA)</a:t>
          </a:r>
          <a:r>
            <a:rPr lang="fi-FI" sz="1800" b="1" dirty="0" smtClean="0"/>
            <a:t>							 </a:t>
          </a:r>
          <a:endParaRPr lang="fi-FI" sz="1800" b="1" dirty="0"/>
        </a:p>
      </dgm:t>
    </dgm:pt>
    <dgm:pt modelId="{FB8FF3B6-6003-4EDE-B0E6-9197B8A8C254}" type="parTrans" cxnId="{D3200559-B996-4216-A44D-CC49809F4D3C}">
      <dgm:prSet/>
      <dgm:spPr/>
      <dgm:t>
        <a:bodyPr/>
        <a:lstStyle/>
        <a:p>
          <a:endParaRPr lang="fi-FI" sz="2800" b="1"/>
        </a:p>
      </dgm:t>
    </dgm:pt>
    <dgm:pt modelId="{9020ED30-E1C2-434A-BCDE-C4B237505DCB}" type="sibTrans" cxnId="{D3200559-B996-4216-A44D-CC49809F4D3C}">
      <dgm:prSet/>
      <dgm:spPr/>
      <dgm:t>
        <a:bodyPr/>
        <a:lstStyle/>
        <a:p>
          <a:endParaRPr lang="fi-FI" sz="2800" b="1"/>
        </a:p>
      </dgm:t>
    </dgm:pt>
    <dgm:pt modelId="{3B099A36-D9F3-49F7-91BE-F0A4FAA67A73}">
      <dgm:prSet custT="1"/>
      <dgm:spPr/>
      <dgm:t>
        <a:bodyPr/>
        <a:lstStyle/>
        <a:p>
          <a:r>
            <a:rPr lang="fi-FI" sz="1800" b="1" dirty="0" smtClean="0">
              <a:hlinkClick xmlns:r="http://schemas.openxmlformats.org/officeDocument/2006/relationships" r:id="rId6" action="ppaction://hlinksldjump"/>
            </a:rPr>
            <a:t>2. Kuntalaisen hyvinvoinnin edistämisen ohjausjärjestelmä</a:t>
          </a:r>
          <a:r>
            <a:rPr lang="fi-FI" sz="1800" b="1" dirty="0" smtClean="0"/>
            <a:t>		</a:t>
          </a:r>
          <a:endParaRPr lang="fi-FI" sz="1800" b="1" dirty="0"/>
        </a:p>
      </dgm:t>
    </dgm:pt>
    <dgm:pt modelId="{CF00F360-C72F-4BFD-9E3C-8DAA5B01375C}" type="parTrans" cxnId="{8C9DD99B-B99D-44DD-A371-95D11B62E0E8}">
      <dgm:prSet/>
      <dgm:spPr/>
      <dgm:t>
        <a:bodyPr/>
        <a:lstStyle/>
        <a:p>
          <a:endParaRPr lang="fi-FI" sz="2800" b="1"/>
        </a:p>
      </dgm:t>
    </dgm:pt>
    <dgm:pt modelId="{352DA6BD-6F42-4212-8033-013A41123606}" type="sibTrans" cxnId="{8C9DD99B-B99D-44DD-A371-95D11B62E0E8}">
      <dgm:prSet/>
      <dgm:spPr/>
      <dgm:t>
        <a:bodyPr/>
        <a:lstStyle/>
        <a:p>
          <a:endParaRPr lang="fi-FI" sz="2800" b="1"/>
        </a:p>
      </dgm:t>
    </dgm:pt>
    <dgm:pt modelId="{36D308EE-5BF7-432F-B8C9-2F8A58133373}">
      <dgm:prSet custT="1"/>
      <dgm:spPr/>
      <dgm:t>
        <a:bodyPr/>
        <a:lstStyle/>
        <a:p>
          <a:r>
            <a:rPr lang="fi-FI" sz="1800" b="1" dirty="0" smtClean="0">
              <a:hlinkClick xmlns:r="http://schemas.openxmlformats.org/officeDocument/2006/relationships" r:id="rId7" action="ppaction://hlinksldjump"/>
            </a:rPr>
            <a:t>8. Hyvinvoinnin edistämisen taloudellinen arviointi</a:t>
          </a:r>
          <a:r>
            <a:rPr lang="fi-FI" sz="1800" b="1" dirty="0" smtClean="0"/>
            <a:t>			</a:t>
          </a:r>
          <a:endParaRPr lang="fi-FI" sz="1800" b="1" dirty="0"/>
        </a:p>
      </dgm:t>
    </dgm:pt>
    <dgm:pt modelId="{A3235366-8BBF-4029-BC9B-BC0C04D926F3}" type="parTrans" cxnId="{67924C0A-C5E1-4AFD-A17B-6E06D3F44B66}">
      <dgm:prSet/>
      <dgm:spPr/>
      <dgm:t>
        <a:bodyPr/>
        <a:lstStyle/>
        <a:p>
          <a:endParaRPr lang="fi-FI" sz="2800" b="1"/>
        </a:p>
      </dgm:t>
    </dgm:pt>
    <dgm:pt modelId="{652FBA53-C549-466E-B5B6-C091349F1393}" type="sibTrans" cxnId="{67924C0A-C5E1-4AFD-A17B-6E06D3F44B66}">
      <dgm:prSet/>
      <dgm:spPr/>
      <dgm:t>
        <a:bodyPr/>
        <a:lstStyle/>
        <a:p>
          <a:endParaRPr lang="fi-FI" sz="2800" b="1"/>
        </a:p>
      </dgm:t>
    </dgm:pt>
    <dgm:pt modelId="{260E477F-7ECD-4B95-A436-03F8E907969F}">
      <dgm:prSet custT="1"/>
      <dgm:spPr/>
      <dgm:t>
        <a:bodyPr/>
        <a:lstStyle/>
        <a:p>
          <a:r>
            <a:rPr lang="fi-FI" sz="1800" b="1" dirty="0" smtClean="0">
              <a:hlinkClick xmlns:r="http://schemas.openxmlformats.org/officeDocument/2006/relationships" r:id="rId8" action="ppaction://hlinksldjump"/>
            </a:rPr>
            <a:t>5. Hyvinvointikertomus – hyvinvointijohtamisen työväline</a:t>
          </a:r>
          <a:endParaRPr lang="fi-FI" sz="1800" b="1" dirty="0"/>
        </a:p>
      </dgm:t>
    </dgm:pt>
    <dgm:pt modelId="{AAAE05E2-31CD-4F76-B3D6-8FBECA61B224}" type="parTrans" cxnId="{24525DFF-1074-4D2A-96F6-EF9DB2E7F0BB}">
      <dgm:prSet/>
      <dgm:spPr/>
      <dgm:t>
        <a:bodyPr/>
        <a:lstStyle/>
        <a:p>
          <a:endParaRPr lang="fi-FI" sz="1600"/>
        </a:p>
      </dgm:t>
    </dgm:pt>
    <dgm:pt modelId="{2F2E98E5-2688-4614-9918-0C6EBA54852D}" type="sibTrans" cxnId="{24525DFF-1074-4D2A-96F6-EF9DB2E7F0BB}">
      <dgm:prSet/>
      <dgm:spPr/>
      <dgm:t>
        <a:bodyPr/>
        <a:lstStyle/>
        <a:p>
          <a:endParaRPr lang="fi-FI" sz="1600"/>
        </a:p>
      </dgm:t>
    </dgm:pt>
    <dgm:pt modelId="{A448C5AC-2221-418E-A047-F45037EF6CAB}" type="pres">
      <dgm:prSet presAssocID="{186EA7E5-2A5E-4D0D-B095-07875C42EFE2}" presName="vert0" presStyleCnt="0">
        <dgm:presLayoutVars>
          <dgm:dir/>
          <dgm:animOne val="branch"/>
          <dgm:animLvl val="lvl"/>
        </dgm:presLayoutVars>
      </dgm:prSet>
      <dgm:spPr/>
      <dgm:t>
        <a:bodyPr/>
        <a:lstStyle/>
        <a:p>
          <a:endParaRPr lang="fi-FI"/>
        </a:p>
      </dgm:t>
    </dgm:pt>
    <dgm:pt modelId="{FB8D9817-94D9-49CC-BB9B-E93A6124F370}" type="pres">
      <dgm:prSet presAssocID="{7BD58F97-ECB3-4FC7-9A39-E368406E9716}" presName="thickLine" presStyleLbl="alignNode1" presStyleIdx="0" presStyleCnt="8"/>
      <dgm:spPr/>
    </dgm:pt>
    <dgm:pt modelId="{CE1D70BB-055F-441D-9FCB-F929E6B0AED0}" type="pres">
      <dgm:prSet presAssocID="{7BD58F97-ECB3-4FC7-9A39-E368406E9716}" presName="horz1" presStyleCnt="0"/>
      <dgm:spPr/>
    </dgm:pt>
    <dgm:pt modelId="{DA903A99-F047-4C3A-81C0-D282BD11F22E}" type="pres">
      <dgm:prSet presAssocID="{7BD58F97-ECB3-4FC7-9A39-E368406E9716}" presName="tx1" presStyleLbl="revTx" presStyleIdx="0" presStyleCnt="8"/>
      <dgm:spPr/>
      <dgm:t>
        <a:bodyPr/>
        <a:lstStyle/>
        <a:p>
          <a:endParaRPr lang="fi-FI"/>
        </a:p>
      </dgm:t>
    </dgm:pt>
    <dgm:pt modelId="{1A3D8ED6-4926-4EB2-A722-FEEB45C7607E}" type="pres">
      <dgm:prSet presAssocID="{7BD58F97-ECB3-4FC7-9A39-E368406E9716}" presName="vert1" presStyleCnt="0"/>
      <dgm:spPr/>
    </dgm:pt>
    <dgm:pt modelId="{78B94D42-3710-424F-AC59-9CA731FBCC0A}" type="pres">
      <dgm:prSet presAssocID="{3B099A36-D9F3-49F7-91BE-F0A4FAA67A73}" presName="thickLine" presStyleLbl="alignNode1" presStyleIdx="1" presStyleCnt="8"/>
      <dgm:spPr/>
    </dgm:pt>
    <dgm:pt modelId="{67279DD6-F62A-42DB-B229-88E4A6866E25}" type="pres">
      <dgm:prSet presAssocID="{3B099A36-D9F3-49F7-91BE-F0A4FAA67A73}" presName="horz1" presStyleCnt="0"/>
      <dgm:spPr/>
    </dgm:pt>
    <dgm:pt modelId="{A3C00A4F-9D0D-4210-8942-EAE5401B4442}" type="pres">
      <dgm:prSet presAssocID="{3B099A36-D9F3-49F7-91BE-F0A4FAA67A73}" presName="tx1" presStyleLbl="revTx" presStyleIdx="1" presStyleCnt="8"/>
      <dgm:spPr/>
      <dgm:t>
        <a:bodyPr/>
        <a:lstStyle/>
        <a:p>
          <a:endParaRPr lang="fi-FI"/>
        </a:p>
      </dgm:t>
    </dgm:pt>
    <dgm:pt modelId="{0A47B607-5D3A-46E8-B0DE-0D8A5CDD5849}" type="pres">
      <dgm:prSet presAssocID="{3B099A36-D9F3-49F7-91BE-F0A4FAA67A73}" presName="vert1" presStyleCnt="0"/>
      <dgm:spPr/>
    </dgm:pt>
    <dgm:pt modelId="{EB0517EF-9514-4666-AA27-C7D52C908621}" type="pres">
      <dgm:prSet presAssocID="{FD2496CA-52DC-41E0-97EB-CD9B9F39F4BD}" presName="thickLine" presStyleLbl="alignNode1" presStyleIdx="2" presStyleCnt="8"/>
      <dgm:spPr/>
    </dgm:pt>
    <dgm:pt modelId="{E18560F8-FA24-464A-8EC5-7444BE5B1764}" type="pres">
      <dgm:prSet presAssocID="{FD2496CA-52DC-41E0-97EB-CD9B9F39F4BD}" presName="horz1" presStyleCnt="0"/>
      <dgm:spPr/>
    </dgm:pt>
    <dgm:pt modelId="{2F0CB203-A022-4813-AB5B-F6E16C6A72AE}" type="pres">
      <dgm:prSet presAssocID="{FD2496CA-52DC-41E0-97EB-CD9B9F39F4BD}" presName="tx1" presStyleLbl="revTx" presStyleIdx="2" presStyleCnt="8"/>
      <dgm:spPr/>
      <dgm:t>
        <a:bodyPr/>
        <a:lstStyle/>
        <a:p>
          <a:endParaRPr lang="fi-FI"/>
        </a:p>
      </dgm:t>
    </dgm:pt>
    <dgm:pt modelId="{EAC4C519-2520-4670-97DB-56F120C6020A}" type="pres">
      <dgm:prSet presAssocID="{FD2496CA-52DC-41E0-97EB-CD9B9F39F4BD}" presName="vert1" presStyleCnt="0"/>
      <dgm:spPr/>
    </dgm:pt>
    <dgm:pt modelId="{6C9C1466-A2BD-4AA5-B37A-3BA148EDC936}" type="pres">
      <dgm:prSet presAssocID="{B34FF63D-710F-4A24-9688-82B7BA7DA17F}" presName="thickLine" presStyleLbl="alignNode1" presStyleIdx="3" presStyleCnt="8"/>
      <dgm:spPr/>
    </dgm:pt>
    <dgm:pt modelId="{C97059E6-9E1C-4263-A85F-247C1F2331FB}" type="pres">
      <dgm:prSet presAssocID="{B34FF63D-710F-4A24-9688-82B7BA7DA17F}" presName="horz1" presStyleCnt="0"/>
      <dgm:spPr/>
    </dgm:pt>
    <dgm:pt modelId="{1CBF9E2D-400A-4DD5-B4AC-2B0A88CB478E}" type="pres">
      <dgm:prSet presAssocID="{B34FF63D-710F-4A24-9688-82B7BA7DA17F}" presName="tx1" presStyleLbl="revTx" presStyleIdx="3" presStyleCnt="8"/>
      <dgm:spPr/>
      <dgm:t>
        <a:bodyPr/>
        <a:lstStyle/>
        <a:p>
          <a:endParaRPr lang="fi-FI"/>
        </a:p>
      </dgm:t>
    </dgm:pt>
    <dgm:pt modelId="{3A299A31-33BD-4062-9200-9F4FE04CFC9A}" type="pres">
      <dgm:prSet presAssocID="{B34FF63D-710F-4A24-9688-82B7BA7DA17F}" presName="vert1" presStyleCnt="0"/>
      <dgm:spPr/>
    </dgm:pt>
    <dgm:pt modelId="{D6EBB5F1-C7A4-4628-8AA8-26ACFF2A4263}" type="pres">
      <dgm:prSet presAssocID="{260E477F-7ECD-4B95-A436-03F8E907969F}" presName="thickLine" presStyleLbl="alignNode1" presStyleIdx="4" presStyleCnt="8"/>
      <dgm:spPr/>
    </dgm:pt>
    <dgm:pt modelId="{551C7366-CB2F-43DB-991D-D58D0498799A}" type="pres">
      <dgm:prSet presAssocID="{260E477F-7ECD-4B95-A436-03F8E907969F}" presName="horz1" presStyleCnt="0"/>
      <dgm:spPr/>
    </dgm:pt>
    <dgm:pt modelId="{DAF90EBD-EB03-4F32-98D4-955FA2D2968E}" type="pres">
      <dgm:prSet presAssocID="{260E477F-7ECD-4B95-A436-03F8E907969F}" presName="tx1" presStyleLbl="revTx" presStyleIdx="4" presStyleCnt="8"/>
      <dgm:spPr/>
      <dgm:t>
        <a:bodyPr/>
        <a:lstStyle/>
        <a:p>
          <a:endParaRPr lang="fi-FI"/>
        </a:p>
      </dgm:t>
    </dgm:pt>
    <dgm:pt modelId="{4CAB93FF-D4B2-4286-9A71-C46DC5095E8D}" type="pres">
      <dgm:prSet presAssocID="{260E477F-7ECD-4B95-A436-03F8E907969F}" presName="vert1" presStyleCnt="0"/>
      <dgm:spPr/>
    </dgm:pt>
    <dgm:pt modelId="{E50AA295-65A9-4D19-A40C-7A080BFEEDF0}" type="pres">
      <dgm:prSet presAssocID="{C15D386E-3E39-41F0-B016-F0FD0EA1B57E}" presName="thickLine" presStyleLbl="alignNode1" presStyleIdx="5" presStyleCnt="8"/>
      <dgm:spPr/>
    </dgm:pt>
    <dgm:pt modelId="{FBC2B977-E545-484D-8873-1124A830C8FC}" type="pres">
      <dgm:prSet presAssocID="{C15D386E-3E39-41F0-B016-F0FD0EA1B57E}" presName="horz1" presStyleCnt="0"/>
      <dgm:spPr/>
    </dgm:pt>
    <dgm:pt modelId="{E6DB4E28-596C-47C5-900C-3F00DADC5B35}" type="pres">
      <dgm:prSet presAssocID="{C15D386E-3E39-41F0-B016-F0FD0EA1B57E}" presName="tx1" presStyleLbl="revTx" presStyleIdx="5" presStyleCnt="8"/>
      <dgm:spPr/>
      <dgm:t>
        <a:bodyPr/>
        <a:lstStyle/>
        <a:p>
          <a:endParaRPr lang="fi-FI"/>
        </a:p>
      </dgm:t>
    </dgm:pt>
    <dgm:pt modelId="{3A1F6F68-7D99-456D-804A-72DDA00A69C3}" type="pres">
      <dgm:prSet presAssocID="{C15D386E-3E39-41F0-B016-F0FD0EA1B57E}" presName="vert1" presStyleCnt="0"/>
      <dgm:spPr/>
    </dgm:pt>
    <dgm:pt modelId="{FEA0F630-2450-4C2F-B6AD-A1C8C8BA02E4}" type="pres">
      <dgm:prSet presAssocID="{78C469CC-1785-489B-8DC0-330136FEB50E}" presName="thickLine" presStyleLbl="alignNode1" presStyleIdx="6" presStyleCnt="8"/>
      <dgm:spPr/>
    </dgm:pt>
    <dgm:pt modelId="{799B62C3-1EF4-48F6-B559-EE7891AACA8D}" type="pres">
      <dgm:prSet presAssocID="{78C469CC-1785-489B-8DC0-330136FEB50E}" presName="horz1" presStyleCnt="0"/>
      <dgm:spPr/>
    </dgm:pt>
    <dgm:pt modelId="{6C877E09-B2CA-4B7E-BAF7-7ACEDCBB6519}" type="pres">
      <dgm:prSet presAssocID="{78C469CC-1785-489B-8DC0-330136FEB50E}" presName="tx1" presStyleLbl="revTx" presStyleIdx="6" presStyleCnt="8"/>
      <dgm:spPr/>
      <dgm:t>
        <a:bodyPr/>
        <a:lstStyle/>
        <a:p>
          <a:endParaRPr lang="fi-FI"/>
        </a:p>
      </dgm:t>
    </dgm:pt>
    <dgm:pt modelId="{9135A06D-B72B-4047-9262-DD63B9FE589D}" type="pres">
      <dgm:prSet presAssocID="{78C469CC-1785-489B-8DC0-330136FEB50E}" presName="vert1" presStyleCnt="0"/>
      <dgm:spPr/>
    </dgm:pt>
    <dgm:pt modelId="{4920764A-E3FA-40AE-A1D1-0D6A180138BB}" type="pres">
      <dgm:prSet presAssocID="{36D308EE-5BF7-432F-B8C9-2F8A58133373}" presName="thickLine" presStyleLbl="alignNode1" presStyleIdx="7" presStyleCnt="8"/>
      <dgm:spPr/>
    </dgm:pt>
    <dgm:pt modelId="{0ACAD078-2EE2-4002-8695-2EDB6C430E42}" type="pres">
      <dgm:prSet presAssocID="{36D308EE-5BF7-432F-B8C9-2F8A58133373}" presName="horz1" presStyleCnt="0"/>
      <dgm:spPr/>
    </dgm:pt>
    <dgm:pt modelId="{7601D7D7-A7F3-40B0-BDA4-DA08E258886B}" type="pres">
      <dgm:prSet presAssocID="{36D308EE-5BF7-432F-B8C9-2F8A58133373}" presName="tx1" presStyleLbl="revTx" presStyleIdx="7" presStyleCnt="8"/>
      <dgm:spPr/>
      <dgm:t>
        <a:bodyPr/>
        <a:lstStyle/>
        <a:p>
          <a:endParaRPr lang="fi-FI"/>
        </a:p>
      </dgm:t>
    </dgm:pt>
    <dgm:pt modelId="{F34D4369-A0E3-4BB5-96F7-022E2F0A90A8}" type="pres">
      <dgm:prSet presAssocID="{36D308EE-5BF7-432F-B8C9-2F8A58133373}" presName="vert1" presStyleCnt="0"/>
      <dgm:spPr/>
    </dgm:pt>
  </dgm:ptLst>
  <dgm:cxnLst>
    <dgm:cxn modelId="{D3200559-B996-4216-A44D-CC49809F4D3C}" srcId="{186EA7E5-2A5E-4D0D-B095-07875C42EFE2}" destId="{78C469CC-1785-489B-8DC0-330136FEB50E}" srcOrd="6" destOrd="0" parTransId="{FB8FF3B6-6003-4EDE-B0E6-9197B8A8C254}" sibTransId="{9020ED30-E1C2-434A-BCDE-C4B237505DCB}"/>
    <dgm:cxn modelId="{21D50D0D-A640-47C0-86F6-1161EE453FA9}" type="presOf" srcId="{3B099A36-D9F3-49F7-91BE-F0A4FAA67A73}" destId="{A3C00A4F-9D0D-4210-8942-EAE5401B4442}" srcOrd="0" destOrd="0" presId="urn:microsoft.com/office/officeart/2008/layout/LinedList"/>
    <dgm:cxn modelId="{DC85C1CB-5DF2-47A3-B424-3F72B85CCD9F}" srcId="{186EA7E5-2A5E-4D0D-B095-07875C42EFE2}" destId="{C15D386E-3E39-41F0-B016-F0FD0EA1B57E}" srcOrd="5" destOrd="0" parTransId="{62B2A09A-6508-422D-96D0-85D69DD4518F}" sibTransId="{847E326B-AFC9-4E29-B29F-42FC6FF4D2DE}"/>
    <dgm:cxn modelId="{203CFD59-641B-4B3C-80FF-EBF5D72D2C12}" type="presOf" srcId="{B34FF63D-710F-4A24-9688-82B7BA7DA17F}" destId="{1CBF9E2D-400A-4DD5-B4AC-2B0A88CB478E}" srcOrd="0" destOrd="0" presId="urn:microsoft.com/office/officeart/2008/layout/LinedList"/>
    <dgm:cxn modelId="{61F92310-6ACE-49F6-ABCC-48FE3E3180AD}" srcId="{186EA7E5-2A5E-4D0D-B095-07875C42EFE2}" destId="{7BD58F97-ECB3-4FC7-9A39-E368406E9716}" srcOrd="0" destOrd="0" parTransId="{0D4BCECF-009C-4DB9-B111-78FFCCF10971}" sibTransId="{A3A6902B-50FD-4663-B54A-1557D586EA0F}"/>
    <dgm:cxn modelId="{E748FADD-FD77-40C1-93B0-5842255374C2}" type="presOf" srcId="{FD2496CA-52DC-41E0-97EB-CD9B9F39F4BD}" destId="{2F0CB203-A022-4813-AB5B-F6E16C6A72AE}" srcOrd="0" destOrd="0" presId="urn:microsoft.com/office/officeart/2008/layout/LinedList"/>
    <dgm:cxn modelId="{5FAF7021-3CF3-4753-A5FB-84A66EEB6FE0}" type="presOf" srcId="{C15D386E-3E39-41F0-B016-F0FD0EA1B57E}" destId="{E6DB4E28-596C-47C5-900C-3F00DADC5B35}" srcOrd="0" destOrd="0" presId="urn:microsoft.com/office/officeart/2008/layout/LinedList"/>
    <dgm:cxn modelId="{F5FFD1CD-EEDD-400D-A4C8-C77910CF482E}" type="presOf" srcId="{78C469CC-1785-489B-8DC0-330136FEB50E}" destId="{6C877E09-B2CA-4B7E-BAF7-7ACEDCBB6519}" srcOrd="0" destOrd="0" presId="urn:microsoft.com/office/officeart/2008/layout/LinedList"/>
    <dgm:cxn modelId="{67924C0A-C5E1-4AFD-A17B-6E06D3F44B66}" srcId="{186EA7E5-2A5E-4D0D-B095-07875C42EFE2}" destId="{36D308EE-5BF7-432F-B8C9-2F8A58133373}" srcOrd="7" destOrd="0" parTransId="{A3235366-8BBF-4029-BC9B-BC0C04D926F3}" sibTransId="{652FBA53-C549-466E-B5B6-C091349F1393}"/>
    <dgm:cxn modelId="{9240B6E9-661C-48E4-A5FA-58DAF1E3FB42}" type="presOf" srcId="{186EA7E5-2A5E-4D0D-B095-07875C42EFE2}" destId="{A448C5AC-2221-418E-A047-F45037EF6CAB}" srcOrd="0" destOrd="0" presId="urn:microsoft.com/office/officeart/2008/layout/LinedList"/>
    <dgm:cxn modelId="{E2D38BC4-42D9-4D45-AABA-E0227F515068}" type="presOf" srcId="{260E477F-7ECD-4B95-A436-03F8E907969F}" destId="{DAF90EBD-EB03-4F32-98D4-955FA2D2968E}" srcOrd="0" destOrd="0" presId="urn:microsoft.com/office/officeart/2008/layout/LinedList"/>
    <dgm:cxn modelId="{60251465-3408-4F81-B36D-3E94C71AC638}" type="presOf" srcId="{36D308EE-5BF7-432F-B8C9-2F8A58133373}" destId="{7601D7D7-A7F3-40B0-BDA4-DA08E258886B}" srcOrd="0" destOrd="0" presId="urn:microsoft.com/office/officeart/2008/layout/LinedList"/>
    <dgm:cxn modelId="{8C9DD99B-B99D-44DD-A371-95D11B62E0E8}" srcId="{186EA7E5-2A5E-4D0D-B095-07875C42EFE2}" destId="{3B099A36-D9F3-49F7-91BE-F0A4FAA67A73}" srcOrd="1" destOrd="0" parTransId="{CF00F360-C72F-4BFD-9E3C-8DAA5B01375C}" sibTransId="{352DA6BD-6F42-4212-8033-013A41123606}"/>
    <dgm:cxn modelId="{D63D7139-BDA3-4723-BCB4-CDA649D6313A}" type="presOf" srcId="{7BD58F97-ECB3-4FC7-9A39-E368406E9716}" destId="{DA903A99-F047-4C3A-81C0-D282BD11F22E}" srcOrd="0" destOrd="0" presId="urn:microsoft.com/office/officeart/2008/layout/LinedList"/>
    <dgm:cxn modelId="{8E213369-AEA8-4EC5-B482-8673316FFA55}" srcId="{186EA7E5-2A5E-4D0D-B095-07875C42EFE2}" destId="{FD2496CA-52DC-41E0-97EB-CD9B9F39F4BD}" srcOrd="2" destOrd="0" parTransId="{2774A507-7B86-41DE-8932-E05DC2AF5742}" sibTransId="{174015C3-888B-437A-9CB8-257558A43E1A}"/>
    <dgm:cxn modelId="{24525DFF-1074-4D2A-96F6-EF9DB2E7F0BB}" srcId="{186EA7E5-2A5E-4D0D-B095-07875C42EFE2}" destId="{260E477F-7ECD-4B95-A436-03F8E907969F}" srcOrd="4" destOrd="0" parTransId="{AAAE05E2-31CD-4F76-B3D6-8FBECA61B224}" sibTransId="{2F2E98E5-2688-4614-9918-0C6EBA54852D}"/>
    <dgm:cxn modelId="{F07D66CB-A837-4C72-803E-F96C51D134B4}" srcId="{186EA7E5-2A5E-4D0D-B095-07875C42EFE2}" destId="{B34FF63D-710F-4A24-9688-82B7BA7DA17F}" srcOrd="3" destOrd="0" parTransId="{45637880-D224-4B69-B4E5-4B4D94A6C0BA}" sibTransId="{294AD9F0-9D9D-465E-AAB5-B5AE63E760E2}"/>
    <dgm:cxn modelId="{8113B046-1DD0-456A-A4D1-1D5AAFC36308}" type="presParOf" srcId="{A448C5AC-2221-418E-A047-F45037EF6CAB}" destId="{FB8D9817-94D9-49CC-BB9B-E93A6124F370}" srcOrd="0" destOrd="0" presId="urn:microsoft.com/office/officeart/2008/layout/LinedList"/>
    <dgm:cxn modelId="{FC8D1297-B883-4FFA-9583-CA201352658D}" type="presParOf" srcId="{A448C5AC-2221-418E-A047-F45037EF6CAB}" destId="{CE1D70BB-055F-441D-9FCB-F929E6B0AED0}" srcOrd="1" destOrd="0" presId="urn:microsoft.com/office/officeart/2008/layout/LinedList"/>
    <dgm:cxn modelId="{BDB3F638-BC6C-4A4B-B7B8-FD9DF490BD36}" type="presParOf" srcId="{CE1D70BB-055F-441D-9FCB-F929E6B0AED0}" destId="{DA903A99-F047-4C3A-81C0-D282BD11F22E}" srcOrd="0" destOrd="0" presId="urn:microsoft.com/office/officeart/2008/layout/LinedList"/>
    <dgm:cxn modelId="{7B287390-336E-4C3F-AA49-4D7EC2E9D971}" type="presParOf" srcId="{CE1D70BB-055F-441D-9FCB-F929E6B0AED0}" destId="{1A3D8ED6-4926-4EB2-A722-FEEB45C7607E}" srcOrd="1" destOrd="0" presId="urn:microsoft.com/office/officeart/2008/layout/LinedList"/>
    <dgm:cxn modelId="{86690CF4-6EC0-46B9-A7C1-33EC5533D1DB}" type="presParOf" srcId="{A448C5AC-2221-418E-A047-F45037EF6CAB}" destId="{78B94D42-3710-424F-AC59-9CA731FBCC0A}" srcOrd="2" destOrd="0" presId="urn:microsoft.com/office/officeart/2008/layout/LinedList"/>
    <dgm:cxn modelId="{2F431A2E-649B-4802-B4F4-8152D929B2A5}" type="presParOf" srcId="{A448C5AC-2221-418E-A047-F45037EF6CAB}" destId="{67279DD6-F62A-42DB-B229-88E4A6866E25}" srcOrd="3" destOrd="0" presId="urn:microsoft.com/office/officeart/2008/layout/LinedList"/>
    <dgm:cxn modelId="{153DE226-29BC-47CD-9714-BF4ED209E897}" type="presParOf" srcId="{67279DD6-F62A-42DB-B229-88E4A6866E25}" destId="{A3C00A4F-9D0D-4210-8942-EAE5401B4442}" srcOrd="0" destOrd="0" presId="urn:microsoft.com/office/officeart/2008/layout/LinedList"/>
    <dgm:cxn modelId="{A46A5D4F-C6F0-46E7-9BB3-95A959A54378}" type="presParOf" srcId="{67279DD6-F62A-42DB-B229-88E4A6866E25}" destId="{0A47B607-5D3A-46E8-B0DE-0D8A5CDD5849}" srcOrd="1" destOrd="0" presId="urn:microsoft.com/office/officeart/2008/layout/LinedList"/>
    <dgm:cxn modelId="{C9D9E5AA-BD8F-4E2A-BD59-BB2D3B09209D}" type="presParOf" srcId="{A448C5AC-2221-418E-A047-F45037EF6CAB}" destId="{EB0517EF-9514-4666-AA27-C7D52C908621}" srcOrd="4" destOrd="0" presId="urn:microsoft.com/office/officeart/2008/layout/LinedList"/>
    <dgm:cxn modelId="{17D6EA6B-0A2E-4AB3-B64A-88608D9E3996}" type="presParOf" srcId="{A448C5AC-2221-418E-A047-F45037EF6CAB}" destId="{E18560F8-FA24-464A-8EC5-7444BE5B1764}" srcOrd="5" destOrd="0" presId="urn:microsoft.com/office/officeart/2008/layout/LinedList"/>
    <dgm:cxn modelId="{6B4827D3-B704-413B-A281-A253CB09795E}" type="presParOf" srcId="{E18560F8-FA24-464A-8EC5-7444BE5B1764}" destId="{2F0CB203-A022-4813-AB5B-F6E16C6A72AE}" srcOrd="0" destOrd="0" presId="urn:microsoft.com/office/officeart/2008/layout/LinedList"/>
    <dgm:cxn modelId="{5D4853F1-439D-46E5-BC9F-E1123506E20B}" type="presParOf" srcId="{E18560F8-FA24-464A-8EC5-7444BE5B1764}" destId="{EAC4C519-2520-4670-97DB-56F120C6020A}" srcOrd="1" destOrd="0" presId="urn:microsoft.com/office/officeart/2008/layout/LinedList"/>
    <dgm:cxn modelId="{DAC99522-194C-4ED7-AB79-EA6FC908E017}" type="presParOf" srcId="{A448C5AC-2221-418E-A047-F45037EF6CAB}" destId="{6C9C1466-A2BD-4AA5-B37A-3BA148EDC936}" srcOrd="6" destOrd="0" presId="urn:microsoft.com/office/officeart/2008/layout/LinedList"/>
    <dgm:cxn modelId="{28170DC3-90A2-409C-B01E-4129AE593D2B}" type="presParOf" srcId="{A448C5AC-2221-418E-A047-F45037EF6CAB}" destId="{C97059E6-9E1C-4263-A85F-247C1F2331FB}" srcOrd="7" destOrd="0" presId="urn:microsoft.com/office/officeart/2008/layout/LinedList"/>
    <dgm:cxn modelId="{5B07CD24-B77B-4EC6-91CB-5DB6C76A71F0}" type="presParOf" srcId="{C97059E6-9E1C-4263-A85F-247C1F2331FB}" destId="{1CBF9E2D-400A-4DD5-B4AC-2B0A88CB478E}" srcOrd="0" destOrd="0" presId="urn:microsoft.com/office/officeart/2008/layout/LinedList"/>
    <dgm:cxn modelId="{F2D2F8CC-D3D8-4C9C-9AAC-02F32D2D5A68}" type="presParOf" srcId="{C97059E6-9E1C-4263-A85F-247C1F2331FB}" destId="{3A299A31-33BD-4062-9200-9F4FE04CFC9A}" srcOrd="1" destOrd="0" presId="urn:microsoft.com/office/officeart/2008/layout/LinedList"/>
    <dgm:cxn modelId="{115E77AF-789B-4784-B13B-66B5493C1A7D}" type="presParOf" srcId="{A448C5AC-2221-418E-A047-F45037EF6CAB}" destId="{D6EBB5F1-C7A4-4628-8AA8-26ACFF2A4263}" srcOrd="8" destOrd="0" presId="urn:microsoft.com/office/officeart/2008/layout/LinedList"/>
    <dgm:cxn modelId="{4DE0F360-C1B2-47DF-AC47-697F7E575BE2}" type="presParOf" srcId="{A448C5AC-2221-418E-A047-F45037EF6CAB}" destId="{551C7366-CB2F-43DB-991D-D58D0498799A}" srcOrd="9" destOrd="0" presId="urn:microsoft.com/office/officeart/2008/layout/LinedList"/>
    <dgm:cxn modelId="{4941DA76-C260-44C0-A72E-91C0024EEE6E}" type="presParOf" srcId="{551C7366-CB2F-43DB-991D-D58D0498799A}" destId="{DAF90EBD-EB03-4F32-98D4-955FA2D2968E}" srcOrd="0" destOrd="0" presId="urn:microsoft.com/office/officeart/2008/layout/LinedList"/>
    <dgm:cxn modelId="{21B9E8AC-4873-4A8F-988C-73078375FABE}" type="presParOf" srcId="{551C7366-CB2F-43DB-991D-D58D0498799A}" destId="{4CAB93FF-D4B2-4286-9A71-C46DC5095E8D}" srcOrd="1" destOrd="0" presId="urn:microsoft.com/office/officeart/2008/layout/LinedList"/>
    <dgm:cxn modelId="{79502FDC-694B-4B6B-B3E1-6DBB1FD3836F}" type="presParOf" srcId="{A448C5AC-2221-418E-A047-F45037EF6CAB}" destId="{E50AA295-65A9-4D19-A40C-7A080BFEEDF0}" srcOrd="10" destOrd="0" presId="urn:microsoft.com/office/officeart/2008/layout/LinedList"/>
    <dgm:cxn modelId="{2D03C627-6BD8-4A71-A3C6-51E50165E5C7}" type="presParOf" srcId="{A448C5AC-2221-418E-A047-F45037EF6CAB}" destId="{FBC2B977-E545-484D-8873-1124A830C8FC}" srcOrd="11" destOrd="0" presId="urn:microsoft.com/office/officeart/2008/layout/LinedList"/>
    <dgm:cxn modelId="{E8958D80-86AD-4710-B5E7-1F1547E294C6}" type="presParOf" srcId="{FBC2B977-E545-484D-8873-1124A830C8FC}" destId="{E6DB4E28-596C-47C5-900C-3F00DADC5B35}" srcOrd="0" destOrd="0" presId="urn:microsoft.com/office/officeart/2008/layout/LinedList"/>
    <dgm:cxn modelId="{EEB7E8C3-5C1A-4514-91BA-FECC9F83E0F3}" type="presParOf" srcId="{FBC2B977-E545-484D-8873-1124A830C8FC}" destId="{3A1F6F68-7D99-456D-804A-72DDA00A69C3}" srcOrd="1" destOrd="0" presId="urn:microsoft.com/office/officeart/2008/layout/LinedList"/>
    <dgm:cxn modelId="{060DE519-B452-4DD6-B178-5799E2DF310A}" type="presParOf" srcId="{A448C5AC-2221-418E-A047-F45037EF6CAB}" destId="{FEA0F630-2450-4C2F-B6AD-A1C8C8BA02E4}" srcOrd="12" destOrd="0" presId="urn:microsoft.com/office/officeart/2008/layout/LinedList"/>
    <dgm:cxn modelId="{31FCD006-06E7-4F07-82D8-10CF07A2A6E2}" type="presParOf" srcId="{A448C5AC-2221-418E-A047-F45037EF6CAB}" destId="{799B62C3-1EF4-48F6-B559-EE7891AACA8D}" srcOrd="13" destOrd="0" presId="urn:microsoft.com/office/officeart/2008/layout/LinedList"/>
    <dgm:cxn modelId="{FF9EC636-E2C9-43EB-9027-17E8C7D85182}" type="presParOf" srcId="{799B62C3-1EF4-48F6-B559-EE7891AACA8D}" destId="{6C877E09-B2CA-4B7E-BAF7-7ACEDCBB6519}" srcOrd="0" destOrd="0" presId="urn:microsoft.com/office/officeart/2008/layout/LinedList"/>
    <dgm:cxn modelId="{09D68664-EC4F-4F73-8964-0AC6775420CE}" type="presParOf" srcId="{799B62C3-1EF4-48F6-B559-EE7891AACA8D}" destId="{9135A06D-B72B-4047-9262-DD63B9FE589D}" srcOrd="1" destOrd="0" presId="urn:microsoft.com/office/officeart/2008/layout/LinedList"/>
    <dgm:cxn modelId="{62A4AE0A-6013-4720-AF55-7F3E9DB7249A}" type="presParOf" srcId="{A448C5AC-2221-418E-A047-F45037EF6CAB}" destId="{4920764A-E3FA-40AE-A1D1-0D6A180138BB}" srcOrd="14" destOrd="0" presId="urn:microsoft.com/office/officeart/2008/layout/LinedList"/>
    <dgm:cxn modelId="{248D9DDF-3004-4C08-8F97-11C4BB5AFEB7}" type="presParOf" srcId="{A448C5AC-2221-418E-A047-F45037EF6CAB}" destId="{0ACAD078-2EE2-4002-8695-2EDB6C430E42}" srcOrd="15" destOrd="0" presId="urn:microsoft.com/office/officeart/2008/layout/LinedList"/>
    <dgm:cxn modelId="{5E5D5B02-3C1F-4472-AFE9-0EDF9A6DBE28}" type="presParOf" srcId="{0ACAD078-2EE2-4002-8695-2EDB6C430E42}" destId="{7601D7D7-A7F3-40B0-BDA4-DA08E258886B}" srcOrd="0" destOrd="0" presId="urn:microsoft.com/office/officeart/2008/layout/LinedList"/>
    <dgm:cxn modelId="{815BBF94-AC45-4D01-AD0D-38059095488A}" type="presParOf" srcId="{0ACAD078-2EE2-4002-8695-2EDB6C430E42}" destId="{F34D4369-A0E3-4BB5-96F7-022E2F0A90A8}" srcOrd="1" destOrd="0" presId="urn:microsoft.com/office/officeart/2008/layout/LinedList"/>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C782A3-E50C-49DD-8485-219FEA752AF4}" type="doc">
      <dgm:prSet loTypeId="urn:microsoft.com/office/officeart/2011/layout/TabList" loCatId="list" qsTypeId="urn:microsoft.com/office/officeart/2005/8/quickstyle/simple3" qsCatId="simple" csTypeId="urn:microsoft.com/office/officeart/2005/8/colors/colorful5" csCatId="colorful" phldr="1"/>
      <dgm:spPr/>
      <dgm:t>
        <a:bodyPr/>
        <a:lstStyle/>
        <a:p>
          <a:endParaRPr lang="fi-FI"/>
        </a:p>
      </dgm:t>
    </dgm:pt>
    <dgm:pt modelId="{F718AB7A-5301-43D5-B528-3C976C0325B6}">
      <dgm:prSet phldrT="[Teksti]" custT="1"/>
      <dgm:spPr/>
      <dgm:t>
        <a:bodyPr/>
        <a:lstStyle/>
        <a:p>
          <a:r>
            <a:rPr lang="fi-FI" sz="2000" dirty="0" smtClean="0">
              <a:hlinkClick xmlns:r="http://schemas.openxmlformats.org/officeDocument/2006/relationships" r:id="rId1"/>
            </a:rPr>
            <a:t>Perustuslaki</a:t>
          </a:r>
          <a:endParaRPr lang="fi-FI" sz="2000" dirty="0"/>
        </a:p>
      </dgm:t>
    </dgm:pt>
    <dgm:pt modelId="{824AE51B-36C0-4C7A-8476-DA2DA4D966F0}" type="parTrans" cxnId="{DDFBE4D7-57CE-4E7E-AF90-1EB455D1F0D8}">
      <dgm:prSet/>
      <dgm:spPr/>
      <dgm:t>
        <a:bodyPr/>
        <a:lstStyle/>
        <a:p>
          <a:endParaRPr lang="fi-FI"/>
        </a:p>
      </dgm:t>
    </dgm:pt>
    <dgm:pt modelId="{DBEDA394-DF40-43B3-A477-C60C9ED78A5C}" type="sibTrans" cxnId="{DDFBE4D7-57CE-4E7E-AF90-1EB455D1F0D8}">
      <dgm:prSet/>
      <dgm:spPr/>
      <dgm:t>
        <a:bodyPr/>
        <a:lstStyle/>
        <a:p>
          <a:endParaRPr lang="fi-FI"/>
        </a:p>
      </dgm:t>
    </dgm:pt>
    <dgm:pt modelId="{0C7FC49D-0C09-4A77-B84A-2688400D87B4}">
      <dgm:prSet phldrT="[Teksti]"/>
      <dgm:spPr/>
      <dgm:t>
        <a:bodyPr anchor="ctr"/>
        <a:lstStyle/>
        <a:p>
          <a:pPr marL="108000"/>
          <a:r>
            <a:rPr lang="fi-FI" i="1" dirty="0" smtClean="0"/>
            <a:t>Julkisen vallan on </a:t>
          </a:r>
          <a:r>
            <a:rPr lang="fi-FI" b="1" i="1" dirty="0" smtClean="0">
              <a:solidFill>
                <a:srgbClr val="0000FF"/>
              </a:solidFill>
            </a:rPr>
            <a:t>edistettävä väestön terveyttä </a:t>
          </a:r>
          <a:r>
            <a:rPr lang="fi-FI" i="1" dirty="0" smtClean="0"/>
            <a:t>ja tuettava mahdollisuuksia </a:t>
          </a:r>
          <a:r>
            <a:rPr lang="fi-FI" b="1" i="1" dirty="0" smtClean="0">
              <a:solidFill>
                <a:srgbClr val="0000FF"/>
              </a:solidFill>
            </a:rPr>
            <a:t>turvata lapsen hyvinvointi</a:t>
          </a:r>
          <a:r>
            <a:rPr lang="fi-FI" i="1" dirty="0" smtClean="0"/>
            <a:t>…</a:t>
          </a:r>
          <a:endParaRPr lang="fi-FI" i="1" dirty="0"/>
        </a:p>
      </dgm:t>
    </dgm:pt>
    <dgm:pt modelId="{29CE8B57-EF51-4546-A99A-39B814FB67D8}" type="parTrans" cxnId="{4B60E386-BEA2-4639-8A48-7E02C26DE5AC}">
      <dgm:prSet/>
      <dgm:spPr/>
      <dgm:t>
        <a:bodyPr/>
        <a:lstStyle/>
        <a:p>
          <a:endParaRPr lang="fi-FI"/>
        </a:p>
      </dgm:t>
    </dgm:pt>
    <dgm:pt modelId="{DE773833-BA47-4A46-84AB-051DB81BCDD2}" type="sibTrans" cxnId="{4B60E386-BEA2-4639-8A48-7E02C26DE5AC}">
      <dgm:prSet/>
      <dgm:spPr/>
      <dgm:t>
        <a:bodyPr/>
        <a:lstStyle/>
        <a:p>
          <a:endParaRPr lang="fi-FI"/>
        </a:p>
      </dgm:t>
    </dgm:pt>
    <dgm:pt modelId="{29A9EF10-E01A-4012-8BDC-2FA241FF930D}">
      <dgm:prSet phldrT="[Teksti]" custT="1"/>
      <dgm:spPr/>
      <dgm:t>
        <a:bodyPr/>
        <a:lstStyle/>
        <a:p>
          <a:r>
            <a:rPr lang="fi-FI" sz="2000" dirty="0" smtClean="0">
              <a:hlinkClick xmlns:r="http://schemas.openxmlformats.org/officeDocument/2006/relationships" r:id="rId2"/>
            </a:rPr>
            <a:t>Kuntalaki</a:t>
          </a:r>
          <a:endParaRPr lang="fi-FI" sz="2000" dirty="0"/>
        </a:p>
      </dgm:t>
    </dgm:pt>
    <dgm:pt modelId="{00BE2B01-5E3B-4A41-ABB6-FDBC8255DEE9}" type="parTrans" cxnId="{F616F403-5C73-4954-A00D-55918E6272E2}">
      <dgm:prSet/>
      <dgm:spPr/>
      <dgm:t>
        <a:bodyPr/>
        <a:lstStyle/>
        <a:p>
          <a:endParaRPr lang="fi-FI"/>
        </a:p>
      </dgm:t>
    </dgm:pt>
    <dgm:pt modelId="{CED23E0E-6974-499F-B728-950BFA9EC0A8}" type="sibTrans" cxnId="{F616F403-5C73-4954-A00D-55918E6272E2}">
      <dgm:prSet/>
      <dgm:spPr/>
      <dgm:t>
        <a:bodyPr/>
        <a:lstStyle/>
        <a:p>
          <a:endParaRPr lang="fi-FI"/>
        </a:p>
      </dgm:t>
    </dgm:pt>
    <dgm:pt modelId="{C2305E22-D5CB-4677-BBA7-471FDF20ABC7}">
      <dgm:prSet phldrT="[Teksti]"/>
      <dgm:spPr/>
      <dgm:t>
        <a:bodyPr anchor="ctr"/>
        <a:lstStyle/>
        <a:p>
          <a:pPr marL="72000"/>
          <a:r>
            <a:rPr lang="fi-FI" i="1" dirty="0" smtClean="0"/>
            <a:t>Kunta </a:t>
          </a:r>
          <a:r>
            <a:rPr lang="fi-FI" b="0" i="1" dirty="0" smtClean="0">
              <a:solidFill>
                <a:schemeClr val="tx1"/>
              </a:solidFill>
            </a:rPr>
            <a:t>pyrkii edistämään asukkaidensa </a:t>
          </a:r>
          <a:r>
            <a:rPr lang="fi-FI" b="1" i="1" dirty="0" smtClean="0">
              <a:solidFill>
                <a:srgbClr val="0000FF"/>
              </a:solidFill>
            </a:rPr>
            <a:t>hyvinvointia  ja kestävää kehitystä </a:t>
          </a:r>
          <a:r>
            <a:rPr lang="fi-FI" i="1" dirty="0" smtClean="0"/>
            <a:t>alueellaan… </a:t>
          </a:r>
          <a:endParaRPr lang="fi-FI" i="1" dirty="0"/>
        </a:p>
      </dgm:t>
    </dgm:pt>
    <dgm:pt modelId="{B79DE8A2-D554-46EA-944E-776146D0681F}" type="parTrans" cxnId="{E4ED4633-A29A-4069-A5DD-94618DD78F07}">
      <dgm:prSet/>
      <dgm:spPr/>
      <dgm:t>
        <a:bodyPr/>
        <a:lstStyle/>
        <a:p>
          <a:endParaRPr lang="fi-FI"/>
        </a:p>
      </dgm:t>
    </dgm:pt>
    <dgm:pt modelId="{D2D56F30-8832-4C73-B872-EE12BF0C5E5D}" type="sibTrans" cxnId="{E4ED4633-A29A-4069-A5DD-94618DD78F07}">
      <dgm:prSet/>
      <dgm:spPr/>
      <dgm:t>
        <a:bodyPr/>
        <a:lstStyle/>
        <a:p>
          <a:endParaRPr lang="fi-FI"/>
        </a:p>
      </dgm:t>
    </dgm:pt>
    <dgm:pt modelId="{76132A26-9AA9-41EB-AADC-60FE709926A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2000" dirty="0" smtClean="0">
              <a:hlinkClick xmlns:r="http://schemas.openxmlformats.org/officeDocument/2006/relationships" r:id="rId3"/>
            </a:rPr>
            <a:t>Maankäyttö- ja rakennuslaki</a:t>
          </a:r>
          <a:r>
            <a:rPr lang="fi-FI" sz="2000" dirty="0" smtClean="0"/>
            <a:t> / </a:t>
          </a:r>
          <a:r>
            <a:rPr lang="fi-FI" sz="2000" dirty="0" err="1" smtClean="0">
              <a:hlinkClick xmlns:r="http://schemas.openxmlformats.org/officeDocument/2006/relationships" r:id="rId4"/>
            </a:rPr>
            <a:t>Ym-päristönsuojelulaki</a:t>
          </a:r>
          <a:endParaRPr lang="fi-FI" sz="2000" dirty="0"/>
        </a:p>
      </dgm:t>
    </dgm:pt>
    <dgm:pt modelId="{567C4F2A-A69B-4C67-8F74-8A2C51BBC966}" type="parTrans" cxnId="{AC832169-DCBC-4176-BD07-D35DF9A968A4}">
      <dgm:prSet/>
      <dgm:spPr/>
      <dgm:t>
        <a:bodyPr/>
        <a:lstStyle/>
        <a:p>
          <a:endParaRPr lang="fi-FI"/>
        </a:p>
      </dgm:t>
    </dgm:pt>
    <dgm:pt modelId="{634DFAB0-B26D-4A2F-AFCE-58DDE0C7CD43}" type="sibTrans" cxnId="{AC832169-DCBC-4176-BD07-D35DF9A968A4}">
      <dgm:prSet/>
      <dgm:spPr/>
      <dgm:t>
        <a:bodyPr/>
        <a:lstStyle/>
        <a:p>
          <a:endParaRPr lang="fi-FI"/>
        </a:p>
      </dgm:t>
    </dgm:pt>
    <dgm:pt modelId="{9D684E58-B594-4D78-93C0-4A80396785E3}">
      <dgm:prSet custT="1"/>
      <dgm:spPr/>
      <dgm:t>
        <a:bodyPr/>
        <a:lstStyle/>
        <a:p>
          <a:r>
            <a:rPr lang="fi-FI" sz="2000" dirty="0" smtClean="0">
              <a:hlinkClick xmlns:r="http://schemas.openxmlformats.org/officeDocument/2006/relationships" r:id="rId5"/>
            </a:rPr>
            <a:t>Perusopetuslaki</a:t>
          </a:r>
          <a:endParaRPr lang="fi-FI" sz="2000" dirty="0"/>
        </a:p>
      </dgm:t>
    </dgm:pt>
    <dgm:pt modelId="{11800B54-2D9A-4A3A-BCCA-D9FF228102D0}" type="parTrans" cxnId="{BCA8E1F1-57BD-4601-A192-A47CDF523233}">
      <dgm:prSet/>
      <dgm:spPr/>
      <dgm:t>
        <a:bodyPr/>
        <a:lstStyle/>
        <a:p>
          <a:endParaRPr lang="fi-FI"/>
        </a:p>
      </dgm:t>
    </dgm:pt>
    <dgm:pt modelId="{2779B21A-406A-40CA-BDBD-F8009ACD0408}" type="sibTrans" cxnId="{BCA8E1F1-57BD-4601-A192-A47CDF523233}">
      <dgm:prSet/>
      <dgm:spPr/>
      <dgm:t>
        <a:bodyPr/>
        <a:lstStyle/>
        <a:p>
          <a:endParaRPr lang="fi-FI"/>
        </a:p>
      </dgm:t>
    </dgm:pt>
    <dgm:pt modelId="{317163D6-FC6F-4146-B140-2CF8BE2A9672}">
      <dgm:prSet custT="1"/>
      <dgm:spPr/>
      <dgm:t>
        <a:bodyPr/>
        <a:lstStyle/>
        <a:p>
          <a:r>
            <a:rPr lang="fi-FI" sz="2000" dirty="0" smtClean="0">
              <a:hlinkClick xmlns:r="http://schemas.openxmlformats.org/officeDocument/2006/relationships" r:id="rId6"/>
            </a:rPr>
            <a:t>Terveydenhuolto-laki </a:t>
          </a:r>
          <a:r>
            <a:rPr lang="fi-FI" sz="2000" dirty="0" smtClean="0"/>
            <a:t>/ </a:t>
          </a:r>
          <a:r>
            <a:rPr lang="fi-FI" sz="2000" dirty="0" smtClean="0">
              <a:hlinkClick xmlns:r="http://schemas.openxmlformats.org/officeDocument/2006/relationships" r:id="rId7"/>
            </a:rPr>
            <a:t>Tuleva sosiaalihuoltolaki</a:t>
          </a:r>
          <a:endParaRPr lang="fi-FI" sz="2000" dirty="0"/>
        </a:p>
      </dgm:t>
    </dgm:pt>
    <dgm:pt modelId="{B1FF94B7-B904-4C46-A9BC-C27ADC06BF0B}" type="parTrans" cxnId="{1D8CEEA3-1246-4AE9-8553-545923EDC883}">
      <dgm:prSet/>
      <dgm:spPr/>
      <dgm:t>
        <a:bodyPr/>
        <a:lstStyle/>
        <a:p>
          <a:endParaRPr lang="fi-FI"/>
        </a:p>
      </dgm:t>
    </dgm:pt>
    <dgm:pt modelId="{473F032D-7595-4467-B148-D5A485FF15B3}" type="sibTrans" cxnId="{1D8CEEA3-1246-4AE9-8553-545923EDC883}">
      <dgm:prSet/>
      <dgm:spPr/>
      <dgm:t>
        <a:bodyPr/>
        <a:lstStyle/>
        <a:p>
          <a:endParaRPr lang="fi-FI"/>
        </a:p>
      </dgm:t>
    </dgm:pt>
    <dgm:pt modelId="{E0A71BDF-8C09-489D-BA7D-7EE2D5040B44}">
      <dgm:prSet/>
      <dgm:spPr/>
      <dgm:t>
        <a:bodyPr anchor="ctr"/>
        <a:lstStyle/>
        <a:p>
          <a:pPr marL="72000"/>
          <a:r>
            <a:rPr lang="fi-FI" b="0" i="1" dirty="0" smtClean="0">
              <a:solidFill>
                <a:schemeClr val="tx1"/>
              </a:solidFill>
            </a:rPr>
            <a:t>Opetus järjestetään siten, että se </a:t>
          </a:r>
          <a:r>
            <a:rPr lang="fi-FI" b="1" i="1" dirty="0" smtClean="0">
              <a:solidFill>
                <a:srgbClr val="0000FF"/>
              </a:solidFill>
            </a:rPr>
            <a:t>edistää oppilaiden tervettä kasvua ja kehitystä</a:t>
          </a:r>
          <a:r>
            <a:rPr lang="fi-FI" b="0" i="1" dirty="0" smtClean="0">
              <a:solidFill>
                <a:schemeClr val="tx1"/>
              </a:solidFill>
            </a:rPr>
            <a:t>.</a:t>
          </a:r>
          <a:r>
            <a:rPr lang="fi-FI" b="1" i="1" dirty="0" smtClean="0">
              <a:solidFill>
                <a:srgbClr val="0000FF"/>
              </a:solidFill>
            </a:rPr>
            <a:t> </a:t>
          </a:r>
        </a:p>
        <a:p>
          <a:pPr marL="72000"/>
          <a:r>
            <a:rPr lang="fi-FI" i="1" dirty="0" smtClean="0"/>
            <a:t>Oppilashuollolla tarkoitetaan oppilaan </a:t>
          </a:r>
          <a:r>
            <a:rPr lang="fi-FI" b="1" i="1" dirty="0" smtClean="0">
              <a:solidFill>
                <a:srgbClr val="0000FF"/>
              </a:solidFill>
            </a:rPr>
            <a:t>hyvän oppimisen, hyvän psyykkisen ja fyysisen terveyden sekä sosiaalisen hyvinvoinnin edistämistä ja ylläpitämistä </a:t>
          </a:r>
          <a:r>
            <a:rPr lang="fi-FI" i="1" dirty="0" smtClean="0"/>
            <a:t>sekä niiden edellytyksiä lisäävää toimintaa</a:t>
          </a:r>
          <a:endParaRPr lang="fi-FI" b="1" i="1" dirty="0">
            <a:solidFill>
              <a:srgbClr val="0000FF"/>
            </a:solidFill>
          </a:endParaRPr>
        </a:p>
      </dgm:t>
    </dgm:pt>
    <dgm:pt modelId="{3453A265-A3B3-4C58-9568-5A9C43290A8B}" type="parTrans" cxnId="{B0A39E82-6AD0-4471-B704-58D0B6C2386E}">
      <dgm:prSet/>
      <dgm:spPr/>
      <dgm:t>
        <a:bodyPr/>
        <a:lstStyle/>
        <a:p>
          <a:endParaRPr lang="fi-FI"/>
        </a:p>
      </dgm:t>
    </dgm:pt>
    <dgm:pt modelId="{4C6DB4E7-1480-4A6C-B116-D66BA2364064}" type="sibTrans" cxnId="{B0A39E82-6AD0-4471-B704-58D0B6C2386E}">
      <dgm:prSet/>
      <dgm:spPr/>
      <dgm:t>
        <a:bodyPr/>
        <a:lstStyle/>
        <a:p>
          <a:endParaRPr lang="fi-FI"/>
        </a:p>
      </dgm:t>
    </dgm:pt>
    <dgm:pt modelId="{23EB0D94-E828-42E8-A17C-A1DA1EBC5135}">
      <dgm:prSet/>
      <dgm:spPr/>
      <dgm:t>
        <a:bodyPr anchor="ctr"/>
        <a:lstStyle/>
        <a:p>
          <a:pPr marL="72000"/>
          <a:r>
            <a:rPr lang="fi-FI" i="1" dirty="0" smtClean="0"/>
            <a:t>…</a:t>
          </a:r>
          <a:r>
            <a:rPr lang="fi-FI" b="1" i="1" dirty="0" smtClean="0">
              <a:solidFill>
                <a:srgbClr val="0000FF"/>
              </a:solidFill>
            </a:rPr>
            <a:t>edistää ja ylläpitää väestön (terveyttä ja) hyvinvointia</a:t>
          </a:r>
          <a:r>
            <a:rPr lang="fi-FI" i="1" dirty="0" smtClean="0"/>
            <a:t>…</a:t>
          </a:r>
          <a:endParaRPr lang="fi-FI" i="1" dirty="0"/>
        </a:p>
      </dgm:t>
    </dgm:pt>
    <dgm:pt modelId="{E771AD58-44EF-4C3A-935B-7C11B2C4DEE1}" type="parTrans" cxnId="{E29EA18F-9681-4C8B-9B35-AC653A7AFEA0}">
      <dgm:prSet/>
      <dgm:spPr/>
      <dgm:t>
        <a:bodyPr/>
        <a:lstStyle/>
        <a:p>
          <a:endParaRPr lang="fi-FI"/>
        </a:p>
      </dgm:t>
    </dgm:pt>
    <dgm:pt modelId="{DE682F15-F774-49F1-BAE5-7B1B64534DFD}" type="sibTrans" cxnId="{E29EA18F-9681-4C8B-9B35-AC653A7AFEA0}">
      <dgm:prSet/>
      <dgm:spPr/>
      <dgm:t>
        <a:bodyPr/>
        <a:lstStyle/>
        <a:p>
          <a:endParaRPr lang="fi-FI"/>
        </a:p>
      </dgm:t>
    </dgm:pt>
    <dgm:pt modelId="{715F706A-3E08-45F2-85D3-20B5B90DD1B2}">
      <dgm:prSet/>
      <dgm:spPr/>
      <dgm:t>
        <a:bodyPr anchor="ctr"/>
        <a:lstStyle/>
        <a:p>
          <a:pPr marL="72000" marR="0" indent="0" defTabSz="914400" eaLnBrk="1" fontAlgn="auto" latinLnBrk="0" hangingPunct="1">
            <a:lnSpc>
              <a:spcPct val="100000"/>
            </a:lnSpc>
            <a:spcBef>
              <a:spcPts val="0"/>
            </a:spcBef>
            <a:spcAft>
              <a:spcPts val="0"/>
            </a:spcAft>
            <a:buClrTx/>
            <a:buSzTx/>
            <a:buFontTx/>
            <a:buNone/>
            <a:tabLst/>
            <a:defRPr/>
          </a:pPr>
          <a:r>
            <a:rPr lang="fi-FI" b="0" i="1" dirty="0" smtClean="0">
              <a:solidFill>
                <a:schemeClr val="tx1"/>
              </a:solidFill>
            </a:rPr>
            <a:t>…edistetään </a:t>
          </a:r>
          <a:r>
            <a:rPr lang="fi-FI" b="1" i="1" dirty="0" smtClean="0">
              <a:solidFill>
                <a:srgbClr val="0000FF"/>
              </a:solidFill>
            </a:rPr>
            <a:t>ekologisesti, taloudellisesti, sosiaalisesti ja kulttuurisesti kestävää kehitystä</a:t>
          </a:r>
          <a:r>
            <a:rPr lang="fi-FI" i="1" dirty="0" smtClean="0">
              <a:solidFill>
                <a:schemeClr val="tx1"/>
              </a:solidFill>
            </a:rPr>
            <a:t>.</a:t>
          </a:r>
          <a:r>
            <a:rPr lang="fi-FI" dirty="0" smtClean="0"/>
            <a:t> </a:t>
          </a:r>
        </a:p>
        <a:p>
          <a:pPr marL="72000" marR="0" indent="0" defTabSz="914400" eaLnBrk="1" fontAlgn="auto" latinLnBrk="0" hangingPunct="1">
            <a:lnSpc>
              <a:spcPct val="100000"/>
            </a:lnSpc>
            <a:spcBef>
              <a:spcPts val="0"/>
            </a:spcBef>
            <a:spcAft>
              <a:spcPts val="0"/>
            </a:spcAft>
            <a:buClrTx/>
            <a:buSzTx/>
            <a:buFontTx/>
            <a:buNone/>
            <a:tabLst/>
            <a:defRPr/>
          </a:pPr>
          <a:r>
            <a:rPr lang="fi-FI" dirty="0" smtClean="0"/>
            <a:t>…</a:t>
          </a:r>
          <a:r>
            <a:rPr lang="fi-FI" b="1" i="1" dirty="0" smtClean="0">
              <a:solidFill>
                <a:srgbClr val="0000FF"/>
              </a:solidFill>
            </a:rPr>
            <a:t>turvata terveellinen</a:t>
          </a:r>
          <a:r>
            <a:rPr lang="fi-FI" b="1" dirty="0" smtClean="0">
              <a:solidFill>
                <a:srgbClr val="0000FF"/>
              </a:solidFill>
            </a:rPr>
            <a:t> </a:t>
          </a:r>
          <a:r>
            <a:rPr lang="fi-FI" b="1" i="1" dirty="0" smtClean="0">
              <a:solidFill>
                <a:srgbClr val="0000FF"/>
              </a:solidFill>
            </a:rPr>
            <a:t>ja viihtyisä </a:t>
          </a:r>
          <a:r>
            <a:rPr lang="fi-FI" i="1" dirty="0" smtClean="0"/>
            <a:t>sekä luonnontaloudellisesti kestävä ja monimuotoinen </a:t>
          </a:r>
          <a:r>
            <a:rPr lang="fi-FI" b="1" i="1" dirty="0" smtClean="0">
              <a:solidFill>
                <a:srgbClr val="0000FF"/>
              </a:solidFill>
            </a:rPr>
            <a:t>ympäristö.</a:t>
          </a:r>
          <a:endParaRPr lang="fi-FI" i="1" dirty="0"/>
        </a:p>
      </dgm:t>
    </dgm:pt>
    <dgm:pt modelId="{E08C61EC-CDA2-4C65-AF88-2D96C9278C1B}" type="sibTrans" cxnId="{B8C07A39-E5EB-4B23-932F-2E3124805607}">
      <dgm:prSet/>
      <dgm:spPr/>
      <dgm:t>
        <a:bodyPr/>
        <a:lstStyle/>
        <a:p>
          <a:endParaRPr lang="fi-FI"/>
        </a:p>
      </dgm:t>
    </dgm:pt>
    <dgm:pt modelId="{FC3B25A6-49C6-40FF-8145-848267C7D600}" type="parTrans" cxnId="{B8C07A39-E5EB-4B23-932F-2E3124805607}">
      <dgm:prSet/>
      <dgm:spPr/>
      <dgm:t>
        <a:bodyPr/>
        <a:lstStyle/>
        <a:p>
          <a:endParaRPr lang="fi-FI"/>
        </a:p>
      </dgm:t>
    </dgm:pt>
    <dgm:pt modelId="{EF18EB26-3440-4097-8F53-FA0E6A7D1B77}" type="pres">
      <dgm:prSet presAssocID="{FFC782A3-E50C-49DD-8485-219FEA752AF4}" presName="Name0" presStyleCnt="0">
        <dgm:presLayoutVars>
          <dgm:chMax/>
          <dgm:chPref val="3"/>
          <dgm:dir/>
          <dgm:animOne val="branch"/>
          <dgm:animLvl val="lvl"/>
        </dgm:presLayoutVars>
      </dgm:prSet>
      <dgm:spPr/>
      <dgm:t>
        <a:bodyPr/>
        <a:lstStyle/>
        <a:p>
          <a:endParaRPr lang="fi-FI"/>
        </a:p>
      </dgm:t>
    </dgm:pt>
    <dgm:pt modelId="{93B4CA82-D318-4FDF-AF50-482B61790A1F}" type="pres">
      <dgm:prSet presAssocID="{F718AB7A-5301-43D5-B528-3C976C0325B6}" presName="composite" presStyleCnt="0"/>
      <dgm:spPr/>
    </dgm:pt>
    <dgm:pt modelId="{20599F59-5ABF-42FF-846F-01AF4A0EEBE1}" type="pres">
      <dgm:prSet presAssocID="{F718AB7A-5301-43D5-B528-3C976C0325B6}" presName="FirstChild" presStyleLbl="revTx" presStyleIdx="0" presStyleCnt="5">
        <dgm:presLayoutVars>
          <dgm:chMax val="0"/>
          <dgm:chPref val="0"/>
          <dgm:bulletEnabled val="1"/>
        </dgm:presLayoutVars>
      </dgm:prSet>
      <dgm:spPr/>
      <dgm:t>
        <a:bodyPr/>
        <a:lstStyle/>
        <a:p>
          <a:endParaRPr lang="fi-FI"/>
        </a:p>
      </dgm:t>
    </dgm:pt>
    <dgm:pt modelId="{1B36C973-A1D1-4D7C-8704-8C4C69203591}" type="pres">
      <dgm:prSet presAssocID="{F718AB7A-5301-43D5-B528-3C976C0325B6}" presName="Parent" presStyleLbl="alignNode1" presStyleIdx="0" presStyleCnt="5">
        <dgm:presLayoutVars>
          <dgm:chMax val="3"/>
          <dgm:chPref val="3"/>
          <dgm:bulletEnabled val="1"/>
        </dgm:presLayoutVars>
      </dgm:prSet>
      <dgm:spPr/>
      <dgm:t>
        <a:bodyPr/>
        <a:lstStyle/>
        <a:p>
          <a:endParaRPr lang="fi-FI"/>
        </a:p>
      </dgm:t>
    </dgm:pt>
    <dgm:pt modelId="{3C22BAF7-47A1-40FA-886F-1A15CCBE69D6}" type="pres">
      <dgm:prSet presAssocID="{F718AB7A-5301-43D5-B528-3C976C0325B6}" presName="Accent" presStyleLbl="parChTrans1D1" presStyleIdx="0" presStyleCnt="5"/>
      <dgm:spPr/>
    </dgm:pt>
    <dgm:pt modelId="{48E0340E-9B06-4CD5-85B1-ED026BCA68E2}" type="pres">
      <dgm:prSet presAssocID="{DBEDA394-DF40-43B3-A477-C60C9ED78A5C}" presName="sibTrans" presStyleCnt="0"/>
      <dgm:spPr/>
    </dgm:pt>
    <dgm:pt modelId="{A905DBDB-E6FB-47ED-B937-A51511EECCFC}" type="pres">
      <dgm:prSet presAssocID="{29A9EF10-E01A-4012-8BDC-2FA241FF930D}" presName="composite" presStyleCnt="0"/>
      <dgm:spPr/>
    </dgm:pt>
    <dgm:pt modelId="{A44B5E8D-86FA-487D-B3C3-8AE966DC8E90}" type="pres">
      <dgm:prSet presAssocID="{29A9EF10-E01A-4012-8BDC-2FA241FF930D}" presName="FirstChild" presStyleLbl="revTx" presStyleIdx="1" presStyleCnt="5">
        <dgm:presLayoutVars>
          <dgm:chMax val="0"/>
          <dgm:chPref val="0"/>
          <dgm:bulletEnabled val="1"/>
        </dgm:presLayoutVars>
      </dgm:prSet>
      <dgm:spPr/>
      <dgm:t>
        <a:bodyPr/>
        <a:lstStyle/>
        <a:p>
          <a:endParaRPr lang="fi-FI"/>
        </a:p>
      </dgm:t>
    </dgm:pt>
    <dgm:pt modelId="{AC41AC31-F84E-47C5-B179-25FF7AE1CCA1}" type="pres">
      <dgm:prSet presAssocID="{29A9EF10-E01A-4012-8BDC-2FA241FF930D}" presName="Parent" presStyleLbl="alignNode1" presStyleIdx="1" presStyleCnt="5">
        <dgm:presLayoutVars>
          <dgm:chMax val="3"/>
          <dgm:chPref val="3"/>
          <dgm:bulletEnabled val="1"/>
        </dgm:presLayoutVars>
      </dgm:prSet>
      <dgm:spPr/>
      <dgm:t>
        <a:bodyPr/>
        <a:lstStyle/>
        <a:p>
          <a:endParaRPr lang="fi-FI"/>
        </a:p>
      </dgm:t>
    </dgm:pt>
    <dgm:pt modelId="{2807C5BD-298E-470B-89A5-29C4EE755E6D}" type="pres">
      <dgm:prSet presAssocID="{29A9EF10-E01A-4012-8BDC-2FA241FF930D}" presName="Accent" presStyleLbl="parChTrans1D1" presStyleIdx="1" presStyleCnt="5"/>
      <dgm:spPr/>
    </dgm:pt>
    <dgm:pt modelId="{0CDD7EA5-97CB-49FA-8115-2E91B664A544}" type="pres">
      <dgm:prSet presAssocID="{CED23E0E-6974-499F-B728-950BFA9EC0A8}" presName="sibTrans" presStyleCnt="0"/>
      <dgm:spPr/>
    </dgm:pt>
    <dgm:pt modelId="{B3F59462-AF20-41AD-A8CD-AC1539D751B3}" type="pres">
      <dgm:prSet presAssocID="{76132A26-9AA9-41EB-AADC-60FE709926AA}" presName="composite" presStyleCnt="0"/>
      <dgm:spPr/>
    </dgm:pt>
    <dgm:pt modelId="{456F1838-69A2-4330-9354-3CEC42B9B51A}" type="pres">
      <dgm:prSet presAssocID="{76132A26-9AA9-41EB-AADC-60FE709926AA}" presName="FirstChild" presStyleLbl="revTx" presStyleIdx="2" presStyleCnt="5">
        <dgm:presLayoutVars>
          <dgm:chMax val="0"/>
          <dgm:chPref val="0"/>
          <dgm:bulletEnabled val="1"/>
        </dgm:presLayoutVars>
      </dgm:prSet>
      <dgm:spPr/>
      <dgm:t>
        <a:bodyPr/>
        <a:lstStyle/>
        <a:p>
          <a:endParaRPr lang="fi-FI"/>
        </a:p>
      </dgm:t>
    </dgm:pt>
    <dgm:pt modelId="{2DFEB353-AA1F-4CB2-B518-1EE7CD523780}" type="pres">
      <dgm:prSet presAssocID="{76132A26-9AA9-41EB-AADC-60FE709926AA}" presName="Parent" presStyleLbl="alignNode1" presStyleIdx="2" presStyleCnt="5">
        <dgm:presLayoutVars>
          <dgm:chMax val="3"/>
          <dgm:chPref val="3"/>
          <dgm:bulletEnabled val="1"/>
        </dgm:presLayoutVars>
      </dgm:prSet>
      <dgm:spPr/>
      <dgm:t>
        <a:bodyPr/>
        <a:lstStyle/>
        <a:p>
          <a:endParaRPr lang="fi-FI"/>
        </a:p>
      </dgm:t>
    </dgm:pt>
    <dgm:pt modelId="{A9E4DC6C-F077-4F82-85D6-FC0CD19C1E5F}" type="pres">
      <dgm:prSet presAssocID="{76132A26-9AA9-41EB-AADC-60FE709926AA}" presName="Accent" presStyleLbl="parChTrans1D1" presStyleIdx="2" presStyleCnt="5"/>
      <dgm:spPr/>
    </dgm:pt>
    <dgm:pt modelId="{6D3FC329-7D08-4611-8FE0-22974A017666}" type="pres">
      <dgm:prSet presAssocID="{634DFAB0-B26D-4A2F-AFCE-58DDE0C7CD43}" presName="sibTrans" presStyleCnt="0"/>
      <dgm:spPr/>
    </dgm:pt>
    <dgm:pt modelId="{F8B2E8AD-3D60-4BC1-96B3-5D1F486E978B}" type="pres">
      <dgm:prSet presAssocID="{9D684E58-B594-4D78-93C0-4A80396785E3}" presName="composite" presStyleCnt="0"/>
      <dgm:spPr/>
    </dgm:pt>
    <dgm:pt modelId="{DA4C3C75-2C05-4E6A-BE1C-53919FA0DB6B}" type="pres">
      <dgm:prSet presAssocID="{9D684E58-B594-4D78-93C0-4A80396785E3}" presName="FirstChild" presStyleLbl="revTx" presStyleIdx="3" presStyleCnt="5">
        <dgm:presLayoutVars>
          <dgm:chMax val="0"/>
          <dgm:chPref val="0"/>
          <dgm:bulletEnabled val="1"/>
        </dgm:presLayoutVars>
      </dgm:prSet>
      <dgm:spPr/>
      <dgm:t>
        <a:bodyPr/>
        <a:lstStyle/>
        <a:p>
          <a:endParaRPr lang="fi-FI"/>
        </a:p>
      </dgm:t>
    </dgm:pt>
    <dgm:pt modelId="{BEA88227-9445-49E7-8A33-E7A718AFD770}" type="pres">
      <dgm:prSet presAssocID="{9D684E58-B594-4D78-93C0-4A80396785E3}" presName="Parent" presStyleLbl="alignNode1" presStyleIdx="3" presStyleCnt="5">
        <dgm:presLayoutVars>
          <dgm:chMax val="3"/>
          <dgm:chPref val="3"/>
          <dgm:bulletEnabled val="1"/>
        </dgm:presLayoutVars>
      </dgm:prSet>
      <dgm:spPr/>
      <dgm:t>
        <a:bodyPr/>
        <a:lstStyle/>
        <a:p>
          <a:endParaRPr lang="fi-FI"/>
        </a:p>
      </dgm:t>
    </dgm:pt>
    <dgm:pt modelId="{B75E4B04-1517-40BC-BEDE-7E9220D5E4CE}" type="pres">
      <dgm:prSet presAssocID="{9D684E58-B594-4D78-93C0-4A80396785E3}" presName="Accent" presStyleLbl="parChTrans1D1" presStyleIdx="3" presStyleCnt="5"/>
      <dgm:spPr/>
    </dgm:pt>
    <dgm:pt modelId="{5F5B70D9-A4E9-44CC-ADB6-B82474272440}" type="pres">
      <dgm:prSet presAssocID="{2779B21A-406A-40CA-BDBD-F8009ACD0408}" presName="sibTrans" presStyleCnt="0"/>
      <dgm:spPr/>
    </dgm:pt>
    <dgm:pt modelId="{8888F234-4FBD-47D5-A881-0F6BEF33BCAC}" type="pres">
      <dgm:prSet presAssocID="{317163D6-FC6F-4146-B140-2CF8BE2A9672}" presName="composite" presStyleCnt="0"/>
      <dgm:spPr/>
    </dgm:pt>
    <dgm:pt modelId="{493B9100-CC49-4A93-A0F8-F0AFB38B3ADB}" type="pres">
      <dgm:prSet presAssocID="{317163D6-FC6F-4146-B140-2CF8BE2A9672}" presName="FirstChild" presStyleLbl="revTx" presStyleIdx="4" presStyleCnt="5">
        <dgm:presLayoutVars>
          <dgm:chMax val="0"/>
          <dgm:chPref val="0"/>
          <dgm:bulletEnabled val="1"/>
        </dgm:presLayoutVars>
      </dgm:prSet>
      <dgm:spPr/>
      <dgm:t>
        <a:bodyPr/>
        <a:lstStyle/>
        <a:p>
          <a:endParaRPr lang="fi-FI"/>
        </a:p>
      </dgm:t>
    </dgm:pt>
    <dgm:pt modelId="{DCF92037-CB80-4B2D-9AF3-FA36AF4A36E8}" type="pres">
      <dgm:prSet presAssocID="{317163D6-FC6F-4146-B140-2CF8BE2A9672}" presName="Parent" presStyleLbl="alignNode1" presStyleIdx="4" presStyleCnt="5">
        <dgm:presLayoutVars>
          <dgm:chMax val="3"/>
          <dgm:chPref val="3"/>
          <dgm:bulletEnabled val="1"/>
        </dgm:presLayoutVars>
      </dgm:prSet>
      <dgm:spPr/>
      <dgm:t>
        <a:bodyPr/>
        <a:lstStyle/>
        <a:p>
          <a:endParaRPr lang="fi-FI"/>
        </a:p>
      </dgm:t>
    </dgm:pt>
    <dgm:pt modelId="{23928C9B-80DF-4837-8410-98ED04059838}" type="pres">
      <dgm:prSet presAssocID="{317163D6-FC6F-4146-B140-2CF8BE2A9672}" presName="Accent" presStyleLbl="parChTrans1D1" presStyleIdx="4" presStyleCnt="5"/>
      <dgm:spPr/>
    </dgm:pt>
  </dgm:ptLst>
  <dgm:cxnLst>
    <dgm:cxn modelId="{1D8CEEA3-1246-4AE9-8553-545923EDC883}" srcId="{FFC782A3-E50C-49DD-8485-219FEA752AF4}" destId="{317163D6-FC6F-4146-B140-2CF8BE2A9672}" srcOrd="4" destOrd="0" parTransId="{B1FF94B7-B904-4C46-A9BC-C27ADC06BF0B}" sibTransId="{473F032D-7595-4467-B148-D5A485FF15B3}"/>
    <dgm:cxn modelId="{212FB9D9-6D04-496B-B4EF-D2924154D3C6}" type="presOf" srcId="{C2305E22-D5CB-4677-BBA7-471FDF20ABC7}" destId="{A44B5E8D-86FA-487D-B3C3-8AE966DC8E90}" srcOrd="0" destOrd="0" presId="urn:microsoft.com/office/officeart/2011/layout/TabList"/>
    <dgm:cxn modelId="{C9857B34-1BDD-4A99-BF2D-C53795A519D2}" type="presOf" srcId="{F718AB7A-5301-43D5-B528-3C976C0325B6}" destId="{1B36C973-A1D1-4D7C-8704-8C4C69203591}" srcOrd="0" destOrd="0" presId="urn:microsoft.com/office/officeart/2011/layout/TabList"/>
    <dgm:cxn modelId="{D4D35C14-9098-47BA-AD20-0D9D9F9E8EC3}" type="presOf" srcId="{29A9EF10-E01A-4012-8BDC-2FA241FF930D}" destId="{AC41AC31-F84E-47C5-B179-25FF7AE1CCA1}" srcOrd="0" destOrd="0" presId="urn:microsoft.com/office/officeart/2011/layout/TabList"/>
    <dgm:cxn modelId="{B8C07A39-E5EB-4B23-932F-2E3124805607}" srcId="{76132A26-9AA9-41EB-AADC-60FE709926AA}" destId="{715F706A-3E08-45F2-85D3-20B5B90DD1B2}" srcOrd="0" destOrd="0" parTransId="{FC3B25A6-49C6-40FF-8145-848267C7D600}" sibTransId="{E08C61EC-CDA2-4C65-AF88-2D96C9278C1B}"/>
    <dgm:cxn modelId="{B0A39E82-6AD0-4471-B704-58D0B6C2386E}" srcId="{9D684E58-B594-4D78-93C0-4A80396785E3}" destId="{E0A71BDF-8C09-489D-BA7D-7EE2D5040B44}" srcOrd="0" destOrd="0" parTransId="{3453A265-A3B3-4C58-9568-5A9C43290A8B}" sibTransId="{4C6DB4E7-1480-4A6C-B116-D66BA2364064}"/>
    <dgm:cxn modelId="{4FA786F7-3EFA-4E30-81F0-46BE46321284}" type="presOf" srcId="{715F706A-3E08-45F2-85D3-20B5B90DD1B2}" destId="{456F1838-69A2-4330-9354-3CEC42B9B51A}" srcOrd="0" destOrd="0" presId="urn:microsoft.com/office/officeart/2011/layout/TabList"/>
    <dgm:cxn modelId="{DDFBE4D7-57CE-4E7E-AF90-1EB455D1F0D8}" srcId="{FFC782A3-E50C-49DD-8485-219FEA752AF4}" destId="{F718AB7A-5301-43D5-B528-3C976C0325B6}" srcOrd="0" destOrd="0" parTransId="{824AE51B-36C0-4C7A-8476-DA2DA4D966F0}" sibTransId="{DBEDA394-DF40-43B3-A477-C60C9ED78A5C}"/>
    <dgm:cxn modelId="{4FFE8879-6B26-4EEC-B2A7-7B225064F8B8}" type="presOf" srcId="{76132A26-9AA9-41EB-AADC-60FE709926AA}" destId="{2DFEB353-AA1F-4CB2-B518-1EE7CD523780}" srcOrd="0" destOrd="0" presId="urn:microsoft.com/office/officeart/2011/layout/TabList"/>
    <dgm:cxn modelId="{BCA8E1F1-57BD-4601-A192-A47CDF523233}" srcId="{FFC782A3-E50C-49DD-8485-219FEA752AF4}" destId="{9D684E58-B594-4D78-93C0-4A80396785E3}" srcOrd="3" destOrd="0" parTransId="{11800B54-2D9A-4A3A-BCCA-D9FF228102D0}" sibTransId="{2779B21A-406A-40CA-BDBD-F8009ACD0408}"/>
    <dgm:cxn modelId="{E4ED4633-A29A-4069-A5DD-94618DD78F07}" srcId="{29A9EF10-E01A-4012-8BDC-2FA241FF930D}" destId="{C2305E22-D5CB-4677-BBA7-471FDF20ABC7}" srcOrd="0" destOrd="0" parTransId="{B79DE8A2-D554-46EA-944E-776146D0681F}" sibTransId="{D2D56F30-8832-4C73-B872-EE12BF0C5E5D}"/>
    <dgm:cxn modelId="{782A6407-D21C-4355-BB0A-47A3654B342E}" type="presOf" srcId="{0C7FC49D-0C09-4A77-B84A-2688400D87B4}" destId="{20599F59-5ABF-42FF-846F-01AF4A0EEBE1}" srcOrd="0" destOrd="0" presId="urn:microsoft.com/office/officeart/2011/layout/TabList"/>
    <dgm:cxn modelId="{A94CF3D9-A9B8-4C09-91C3-AFB22F0B3BF1}" type="presOf" srcId="{FFC782A3-E50C-49DD-8485-219FEA752AF4}" destId="{EF18EB26-3440-4097-8F53-FA0E6A7D1B77}" srcOrd="0" destOrd="0" presId="urn:microsoft.com/office/officeart/2011/layout/TabList"/>
    <dgm:cxn modelId="{AC832169-DCBC-4176-BD07-D35DF9A968A4}" srcId="{FFC782A3-E50C-49DD-8485-219FEA752AF4}" destId="{76132A26-9AA9-41EB-AADC-60FE709926AA}" srcOrd="2" destOrd="0" parTransId="{567C4F2A-A69B-4C67-8F74-8A2C51BBC966}" sibTransId="{634DFAB0-B26D-4A2F-AFCE-58DDE0C7CD43}"/>
    <dgm:cxn modelId="{FB2E554E-F549-4459-B77A-7A695B4750A6}" type="presOf" srcId="{E0A71BDF-8C09-489D-BA7D-7EE2D5040B44}" destId="{DA4C3C75-2C05-4E6A-BE1C-53919FA0DB6B}" srcOrd="0" destOrd="0" presId="urn:microsoft.com/office/officeart/2011/layout/TabList"/>
    <dgm:cxn modelId="{4B60E386-BEA2-4639-8A48-7E02C26DE5AC}" srcId="{F718AB7A-5301-43D5-B528-3C976C0325B6}" destId="{0C7FC49D-0C09-4A77-B84A-2688400D87B4}" srcOrd="0" destOrd="0" parTransId="{29CE8B57-EF51-4546-A99A-39B814FB67D8}" sibTransId="{DE773833-BA47-4A46-84AB-051DB81BCDD2}"/>
    <dgm:cxn modelId="{F616F403-5C73-4954-A00D-55918E6272E2}" srcId="{FFC782A3-E50C-49DD-8485-219FEA752AF4}" destId="{29A9EF10-E01A-4012-8BDC-2FA241FF930D}" srcOrd="1" destOrd="0" parTransId="{00BE2B01-5E3B-4A41-ABB6-FDBC8255DEE9}" sibTransId="{CED23E0E-6974-499F-B728-950BFA9EC0A8}"/>
    <dgm:cxn modelId="{E29EA18F-9681-4C8B-9B35-AC653A7AFEA0}" srcId="{317163D6-FC6F-4146-B140-2CF8BE2A9672}" destId="{23EB0D94-E828-42E8-A17C-A1DA1EBC5135}" srcOrd="0" destOrd="0" parTransId="{E771AD58-44EF-4C3A-935B-7C11B2C4DEE1}" sibTransId="{DE682F15-F774-49F1-BAE5-7B1B64534DFD}"/>
    <dgm:cxn modelId="{53C38A13-15D5-4FB7-9BC5-823A6A8F4189}" type="presOf" srcId="{9D684E58-B594-4D78-93C0-4A80396785E3}" destId="{BEA88227-9445-49E7-8A33-E7A718AFD770}" srcOrd="0" destOrd="0" presId="urn:microsoft.com/office/officeart/2011/layout/TabList"/>
    <dgm:cxn modelId="{C0B5B91D-DDBE-4754-8D40-03A97E6289CC}" type="presOf" srcId="{23EB0D94-E828-42E8-A17C-A1DA1EBC5135}" destId="{493B9100-CC49-4A93-A0F8-F0AFB38B3ADB}" srcOrd="0" destOrd="0" presId="urn:microsoft.com/office/officeart/2011/layout/TabList"/>
    <dgm:cxn modelId="{FD43771A-BD22-4BFD-829F-02DAF15C0FF4}" type="presOf" srcId="{317163D6-FC6F-4146-B140-2CF8BE2A9672}" destId="{DCF92037-CB80-4B2D-9AF3-FA36AF4A36E8}" srcOrd="0" destOrd="0" presId="urn:microsoft.com/office/officeart/2011/layout/TabList"/>
    <dgm:cxn modelId="{5AFCDFFF-D94F-4C25-B5FE-6E8430516F6D}" type="presParOf" srcId="{EF18EB26-3440-4097-8F53-FA0E6A7D1B77}" destId="{93B4CA82-D318-4FDF-AF50-482B61790A1F}" srcOrd="0" destOrd="0" presId="urn:microsoft.com/office/officeart/2011/layout/TabList"/>
    <dgm:cxn modelId="{4C77D7A3-B48A-41F2-B4CE-00D321F601D0}" type="presParOf" srcId="{93B4CA82-D318-4FDF-AF50-482B61790A1F}" destId="{20599F59-5ABF-42FF-846F-01AF4A0EEBE1}" srcOrd="0" destOrd="0" presId="urn:microsoft.com/office/officeart/2011/layout/TabList"/>
    <dgm:cxn modelId="{05BC0611-97D0-4B55-9BD9-97F6D7117195}" type="presParOf" srcId="{93B4CA82-D318-4FDF-AF50-482B61790A1F}" destId="{1B36C973-A1D1-4D7C-8704-8C4C69203591}" srcOrd="1" destOrd="0" presId="urn:microsoft.com/office/officeart/2011/layout/TabList"/>
    <dgm:cxn modelId="{AF894111-2091-44C9-8658-8511DE21F83D}" type="presParOf" srcId="{93B4CA82-D318-4FDF-AF50-482B61790A1F}" destId="{3C22BAF7-47A1-40FA-886F-1A15CCBE69D6}" srcOrd="2" destOrd="0" presId="urn:microsoft.com/office/officeart/2011/layout/TabList"/>
    <dgm:cxn modelId="{44BCAAEC-00B6-4802-A7BD-3485300B400C}" type="presParOf" srcId="{EF18EB26-3440-4097-8F53-FA0E6A7D1B77}" destId="{48E0340E-9B06-4CD5-85B1-ED026BCA68E2}" srcOrd="1" destOrd="0" presId="urn:microsoft.com/office/officeart/2011/layout/TabList"/>
    <dgm:cxn modelId="{2CC8E749-8123-4550-8E70-7BAD6FB27524}" type="presParOf" srcId="{EF18EB26-3440-4097-8F53-FA0E6A7D1B77}" destId="{A905DBDB-E6FB-47ED-B937-A51511EECCFC}" srcOrd="2" destOrd="0" presId="urn:microsoft.com/office/officeart/2011/layout/TabList"/>
    <dgm:cxn modelId="{5C39C8F0-D76E-4B36-B83A-37FA854F25A3}" type="presParOf" srcId="{A905DBDB-E6FB-47ED-B937-A51511EECCFC}" destId="{A44B5E8D-86FA-487D-B3C3-8AE966DC8E90}" srcOrd="0" destOrd="0" presId="urn:microsoft.com/office/officeart/2011/layout/TabList"/>
    <dgm:cxn modelId="{23DAE707-EFBE-4709-ACB2-E05971C2CE90}" type="presParOf" srcId="{A905DBDB-E6FB-47ED-B937-A51511EECCFC}" destId="{AC41AC31-F84E-47C5-B179-25FF7AE1CCA1}" srcOrd="1" destOrd="0" presId="urn:microsoft.com/office/officeart/2011/layout/TabList"/>
    <dgm:cxn modelId="{C09A0EF2-EDAA-4646-83EE-2F4F62CAAE7D}" type="presParOf" srcId="{A905DBDB-E6FB-47ED-B937-A51511EECCFC}" destId="{2807C5BD-298E-470B-89A5-29C4EE755E6D}" srcOrd="2" destOrd="0" presId="urn:microsoft.com/office/officeart/2011/layout/TabList"/>
    <dgm:cxn modelId="{C7501981-073A-4E9B-9C66-3C37742670D8}" type="presParOf" srcId="{EF18EB26-3440-4097-8F53-FA0E6A7D1B77}" destId="{0CDD7EA5-97CB-49FA-8115-2E91B664A544}" srcOrd="3" destOrd="0" presId="urn:microsoft.com/office/officeart/2011/layout/TabList"/>
    <dgm:cxn modelId="{275F2654-CCE3-4BE5-861B-F86E2E95364A}" type="presParOf" srcId="{EF18EB26-3440-4097-8F53-FA0E6A7D1B77}" destId="{B3F59462-AF20-41AD-A8CD-AC1539D751B3}" srcOrd="4" destOrd="0" presId="urn:microsoft.com/office/officeart/2011/layout/TabList"/>
    <dgm:cxn modelId="{9C070B4E-C2E8-44DF-90AF-74535B05741A}" type="presParOf" srcId="{B3F59462-AF20-41AD-A8CD-AC1539D751B3}" destId="{456F1838-69A2-4330-9354-3CEC42B9B51A}" srcOrd="0" destOrd="0" presId="urn:microsoft.com/office/officeart/2011/layout/TabList"/>
    <dgm:cxn modelId="{DAD0F7F1-7A41-4422-8AC2-22A5C5F7D9F3}" type="presParOf" srcId="{B3F59462-AF20-41AD-A8CD-AC1539D751B3}" destId="{2DFEB353-AA1F-4CB2-B518-1EE7CD523780}" srcOrd="1" destOrd="0" presId="urn:microsoft.com/office/officeart/2011/layout/TabList"/>
    <dgm:cxn modelId="{CD9C8CE0-1A3C-464C-A1C8-DB6ED44213A0}" type="presParOf" srcId="{B3F59462-AF20-41AD-A8CD-AC1539D751B3}" destId="{A9E4DC6C-F077-4F82-85D6-FC0CD19C1E5F}" srcOrd="2" destOrd="0" presId="urn:microsoft.com/office/officeart/2011/layout/TabList"/>
    <dgm:cxn modelId="{5A560724-4378-4E1B-9F9C-BEFE0E94C64D}" type="presParOf" srcId="{EF18EB26-3440-4097-8F53-FA0E6A7D1B77}" destId="{6D3FC329-7D08-4611-8FE0-22974A017666}" srcOrd="5" destOrd="0" presId="urn:microsoft.com/office/officeart/2011/layout/TabList"/>
    <dgm:cxn modelId="{E0E5B5DE-7315-48C5-96BF-F3F14594F334}" type="presParOf" srcId="{EF18EB26-3440-4097-8F53-FA0E6A7D1B77}" destId="{F8B2E8AD-3D60-4BC1-96B3-5D1F486E978B}" srcOrd="6" destOrd="0" presId="urn:microsoft.com/office/officeart/2011/layout/TabList"/>
    <dgm:cxn modelId="{FA1EC007-43D5-420E-9967-5CFA9DD9DCE0}" type="presParOf" srcId="{F8B2E8AD-3D60-4BC1-96B3-5D1F486E978B}" destId="{DA4C3C75-2C05-4E6A-BE1C-53919FA0DB6B}" srcOrd="0" destOrd="0" presId="urn:microsoft.com/office/officeart/2011/layout/TabList"/>
    <dgm:cxn modelId="{9C6ADD98-F974-46C2-B042-F4DBFB106C58}" type="presParOf" srcId="{F8B2E8AD-3D60-4BC1-96B3-5D1F486E978B}" destId="{BEA88227-9445-49E7-8A33-E7A718AFD770}" srcOrd="1" destOrd="0" presId="urn:microsoft.com/office/officeart/2011/layout/TabList"/>
    <dgm:cxn modelId="{9BFC55D9-8D2F-4817-BD32-44C36CB57B9D}" type="presParOf" srcId="{F8B2E8AD-3D60-4BC1-96B3-5D1F486E978B}" destId="{B75E4B04-1517-40BC-BEDE-7E9220D5E4CE}" srcOrd="2" destOrd="0" presId="urn:microsoft.com/office/officeart/2011/layout/TabList"/>
    <dgm:cxn modelId="{9845AAD2-73E9-4BF8-BE32-38918C08D1E3}" type="presParOf" srcId="{EF18EB26-3440-4097-8F53-FA0E6A7D1B77}" destId="{5F5B70D9-A4E9-44CC-ADB6-B82474272440}" srcOrd="7" destOrd="0" presId="urn:microsoft.com/office/officeart/2011/layout/TabList"/>
    <dgm:cxn modelId="{476A713E-B1ED-428B-A290-3394CF8C407F}" type="presParOf" srcId="{EF18EB26-3440-4097-8F53-FA0E6A7D1B77}" destId="{8888F234-4FBD-47D5-A881-0F6BEF33BCAC}" srcOrd="8" destOrd="0" presId="urn:microsoft.com/office/officeart/2011/layout/TabList"/>
    <dgm:cxn modelId="{3A5BDBBD-9663-415C-A54A-0D81860E13F7}" type="presParOf" srcId="{8888F234-4FBD-47D5-A881-0F6BEF33BCAC}" destId="{493B9100-CC49-4A93-A0F8-F0AFB38B3ADB}" srcOrd="0" destOrd="0" presId="urn:microsoft.com/office/officeart/2011/layout/TabList"/>
    <dgm:cxn modelId="{E791B573-AB0B-4B01-A8DD-639E443870FB}" type="presParOf" srcId="{8888F234-4FBD-47D5-A881-0F6BEF33BCAC}" destId="{DCF92037-CB80-4B2D-9AF3-FA36AF4A36E8}" srcOrd="1" destOrd="0" presId="urn:microsoft.com/office/officeart/2011/layout/TabList"/>
    <dgm:cxn modelId="{9C7F22A3-D202-4729-9AC1-F24FCAD70717}" type="presParOf" srcId="{8888F234-4FBD-47D5-A881-0F6BEF33BCAC}" destId="{23928C9B-80DF-4837-8410-98ED04059838}"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3F6B28-3BDB-4971-90B8-0A9AE06ADB17}"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fi-FI"/>
        </a:p>
      </dgm:t>
    </dgm:pt>
    <dgm:pt modelId="{5D4046BF-AB45-4239-8BC6-37C608EADDD5}">
      <dgm:prSet phldrT="[Teksti]" custT="1"/>
      <dgm:spPr/>
      <dgm:t>
        <a:bodyPr/>
        <a:lstStyle/>
        <a:p>
          <a:r>
            <a:rPr lang="fi-FI" sz="2400" b="1" i="0" dirty="0" smtClean="0">
              <a:solidFill>
                <a:schemeClr val="tx1"/>
              </a:solidFill>
            </a:rPr>
            <a:t>Terveydenhuoltolain  tarkoituksena  (§ 2)</a:t>
          </a:r>
          <a:endParaRPr lang="fi-FI" sz="2400" b="1" i="0" dirty="0">
            <a:solidFill>
              <a:schemeClr val="tx1"/>
            </a:solidFill>
          </a:endParaRPr>
        </a:p>
      </dgm:t>
    </dgm:pt>
    <dgm:pt modelId="{F994B4B3-58D7-4B8F-B1FF-78C3A4954122}" type="parTrans" cxnId="{4A8F6B73-4BD1-4FBD-92F2-401612F6746C}">
      <dgm:prSet/>
      <dgm:spPr/>
      <dgm:t>
        <a:bodyPr/>
        <a:lstStyle/>
        <a:p>
          <a:endParaRPr lang="fi-FI" b="0" i="0">
            <a:solidFill>
              <a:schemeClr val="tx1"/>
            </a:solidFill>
          </a:endParaRPr>
        </a:p>
      </dgm:t>
    </dgm:pt>
    <dgm:pt modelId="{2EA9521C-55AE-48D7-9FCA-A4D5A811CB71}" type="sibTrans" cxnId="{4A8F6B73-4BD1-4FBD-92F2-401612F6746C}">
      <dgm:prSet/>
      <dgm:spPr/>
      <dgm:t>
        <a:bodyPr/>
        <a:lstStyle/>
        <a:p>
          <a:endParaRPr lang="fi-FI" b="0" i="0">
            <a:solidFill>
              <a:schemeClr val="tx1"/>
            </a:solidFill>
          </a:endParaRPr>
        </a:p>
      </dgm:t>
    </dgm:pt>
    <dgm:pt modelId="{E1196B6F-EA54-4FB4-BA5E-8162FB00FE59}">
      <dgm:prSet phldrT="[Teksti]" custT="1"/>
      <dgm:spPr/>
      <dgm:t>
        <a:bodyPr/>
        <a:lstStyle/>
        <a:p>
          <a:r>
            <a:rPr lang="fi-FI" sz="2000" b="1" i="0" dirty="0" smtClean="0">
              <a:solidFill>
                <a:srgbClr val="0000FF"/>
              </a:solidFill>
            </a:rPr>
            <a:t>edistää ja ylläpitää </a:t>
          </a:r>
          <a:r>
            <a:rPr lang="fi-FI" sz="2000" b="0" i="0" dirty="0" smtClean="0">
              <a:solidFill>
                <a:schemeClr val="tx1"/>
              </a:solidFill>
            </a:rPr>
            <a:t>väestön terveyttä ja hyvinvointia</a:t>
          </a:r>
          <a:endParaRPr lang="fi-FI" sz="2000" b="0" i="0" dirty="0">
            <a:solidFill>
              <a:schemeClr val="tx1"/>
            </a:solidFill>
          </a:endParaRPr>
        </a:p>
      </dgm:t>
    </dgm:pt>
    <dgm:pt modelId="{ED981811-98B4-4E21-B213-1546F8152B0D}" type="parTrans" cxnId="{F66406CD-0693-45F3-9B30-3BFE0D4F505D}">
      <dgm:prSet/>
      <dgm:spPr/>
      <dgm:t>
        <a:bodyPr/>
        <a:lstStyle/>
        <a:p>
          <a:endParaRPr lang="fi-FI" b="0" i="0">
            <a:solidFill>
              <a:schemeClr val="tx1"/>
            </a:solidFill>
          </a:endParaRPr>
        </a:p>
      </dgm:t>
    </dgm:pt>
    <dgm:pt modelId="{A5013DE7-3FFC-4E82-BC44-A3526596D1EB}" type="sibTrans" cxnId="{F66406CD-0693-45F3-9B30-3BFE0D4F505D}">
      <dgm:prSet/>
      <dgm:spPr/>
      <dgm:t>
        <a:bodyPr/>
        <a:lstStyle/>
        <a:p>
          <a:endParaRPr lang="fi-FI" b="0" i="0">
            <a:solidFill>
              <a:schemeClr val="tx1"/>
            </a:solidFill>
          </a:endParaRPr>
        </a:p>
      </dgm:t>
    </dgm:pt>
    <dgm:pt modelId="{F2C96391-423C-45A0-937F-D33B5E4E1B69}">
      <dgm:prSet phldrT="[Teksti]" custT="1"/>
      <dgm:spPr/>
      <dgm:t>
        <a:bodyPr/>
        <a:lstStyle/>
        <a:p>
          <a:pPr>
            <a:spcAft>
              <a:spcPts val="0"/>
            </a:spcAft>
          </a:pPr>
          <a:r>
            <a:rPr lang="fi-FI" sz="2400" b="1" i="0" dirty="0" smtClean="0">
              <a:solidFill>
                <a:schemeClr val="tx1"/>
              </a:solidFill>
            </a:rPr>
            <a:t>Sosiaalihuoltolain </a:t>
          </a:r>
        </a:p>
        <a:p>
          <a:pPr>
            <a:spcAft>
              <a:spcPts val="0"/>
            </a:spcAft>
          </a:pPr>
          <a:r>
            <a:rPr lang="fi-FI" sz="2400" b="1" i="0" dirty="0" smtClean="0">
              <a:solidFill>
                <a:schemeClr val="tx1"/>
              </a:solidFill>
            </a:rPr>
            <a:t>tarkoituksena (§ 1) *</a:t>
          </a:r>
        </a:p>
      </dgm:t>
    </dgm:pt>
    <dgm:pt modelId="{FFBDF616-D80B-4258-A56A-05998B9BA45C}" type="parTrans" cxnId="{C95AF5FC-3C01-4E05-80A6-76E10B9537AB}">
      <dgm:prSet/>
      <dgm:spPr/>
      <dgm:t>
        <a:bodyPr/>
        <a:lstStyle/>
        <a:p>
          <a:endParaRPr lang="fi-FI" b="0" i="0">
            <a:solidFill>
              <a:schemeClr val="tx1"/>
            </a:solidFill>
          </a:endParaRPr>
        </a:p>
      </dgm:t>
    </dgm:pt>
    <dgm:pt modelId="{303A7F5A-67E5-491C-85C8-D450C46432F0}" type="sibTrans" cxnId="{C95AF5FC-3C01-4E05-80A6-76E10B9537AB}">
      <dgm:prSet/>
      <dgm:spPr/>
      <dgm:t>
        <a:bodyPr/>
        <a:lstStyle/>
        <a:p>
          <a:endParaRPr lang="fi-FI" b="0" i="0">
            <a:solidFill>
              <a:schemeClr val="tx1"/>
            </a:solidFill>
          </a:endParaRPr>
        </a:p>
      </dgm:t>
    </dgm:pt>
    <dgm:pt modelId="{4EF4F706-4DA4-4B0F-BF95-D37A3DAAAA45}">
      <dgm:prSet phldrT="[Teksti]" custT="1"/>
      <dgm:spPr/>
      <dgm:t>
        <a:bodyPr/>
        <a:lstStyle/>
        <a:p>
          <a:r>
            <a:rPr lang="fi-FI" sz="2000" b="1" i="0" dirty="0" smtClean="0">
              <a:solidFill>
                <a:srgbClr val="0000FF"/>
              </a:solidFill>
            </a:rPr>
            <a:t>edistää</a:t>
          </a:r>
          <a:r>
            <a:rPr lang="fi-FI" sz="2000" b="0" i="0" dirty="0" smtClean="0">
              <a:solidFill>
                <a:schemeClr val="tx1"/>
              </a:solidFill>
            </a:rPr>
            <a:t> </a:t>
          </a:r>
          <a:r>
            <a:rPr lang="fi-FI" sz="2000" b="1" i="0" dirty="0" smtClean="0">
              <a:solidFill>
                <a:srgbClr val="0000FF"/>
              </a:solidFill>
            </a:rPr>
            <a:t>ja ylläpitää </a:t>
          </a:r>
          <a:r>
            <a:rPr lang="fi-FI" sz="2000" b="0" i="0" dirty="0" smtClean="0">
              <a:solidFill>
                <a:schemeClr val="tx1"/>
              </a:solidFill>
            </a:rPr>
            <a:t>väestön hyvinvointia</a:t>
          </a:r>
          <a:endParaRPr lang="fi-FI" sz="2000" b="0" i="0" dirty="0">
            <a:solidFill>
              <a:schemeClr val="tx1"/>
            </a:solidFill>
          </a:endParaRPr>
        </a:p>
      </dgm:t>
    </dgm:pt>
    <dgm:pt modelId="{58B033FD-7D31-4193-B8DA-B722B0DD0280}" type="parTrans" cxnId="{61132D35-5E35-4633-A08F-E22B0DA0DC59}">
      <dgm:prSet/>
      <dgm:spPr/>
      <dgm:t>
        <a:bodyPr/>
        <a:lstStyle/>
        <a:p>
          <a:endParaRPr lang="fi-FI" b="0" i="0">
            <a:solidFill>
              <a:schemeClr val="tx1"/>
            </a:solidFill>
          </a:endParaRPr>
        </a:p>
      </dgm:t>
    </dgm:pt>
    <dgm:pt modelId="{5B066A2A-B760-4BB8-A0F3-165607AF7367}" type="sibTrans" cxnId="{61132D35-5E35-4633-A08F-E22B0DA0DC59}">
      <dgm:prSet/>
      <dgm:spPr/>
      <dgm:t>
        <a:bodyPr/>
        <a:lstStyle/>
        <a:p>
          <a:endParaRPr lang="fi-FI" b="0" i="0">
            <a:solidFill>
              <a:schemeClr val="tx1"/>
            </a:solidFill>
          </a:endParaRPr>
        </a:p>
      </dgm:t>
    </dgm:pt>
    <dgm:pt modelId="{506E5BA8-351A-48B0-825A-CB22B4822FA7}">
      <dgm:prSet phldrT="[Teksti]" custT="1"/>
      <dgm:spPr/>
      <dgm:t>
        <a:bodyPr/>
        <a:lstStyle/>
        <a:p>
          <a:r>
            <a:rPr lang="fi-FI" sz="2000" b="1" i="0" dirty="0" smtClean="0">
              <a:solidFill>
                <a:srgbClr val="0000FF"/>
              </a:solidFill>
            </a:rPr>
            <a:t>kaventaa</a:t>
          </a:r>
          <a:r>
            <a:rPr lang="fi-FI" sz="2000" b="0" i="0" dirty="0" smtClean="0">
              <a:solidFill>
                <a:schemeClr val="tx1"/>
              </a:solidFill>
            </a:rPr>
            <a:t> väestöryhmien välisiä </a:t>
          </a:r>
          <a:r>
            <a:rPr lang="fi-FI" sz="2000" b="1" i="0" dirty="0" smtClean="0">
              <a:solidFill>
                <a:srgbClr val="0000FF"/>
              </a:solidFill>
            </a:rPr>
            <a:t>terveyseroja</a:t>
          </a:r>
        </a:p>
      </dgm:t>
    </dgm:pt>
    <dgm:pt modelId="{1251F6F0-9978-4A4E-9838-D86B4CF987B9}" type="parTrans" cxnId="{32D28BA8-A968-424C-9DFF-F8AD1404B295}">
      <dgm:prSet/>
      <dgm:spPr/>
      <dgm:t>
        <a:bodyPr/>
        <a:lstStyle/>
        <a:p>
          <a:endParaRPr lang="fi-FI" b="0" i="0">
            <a:solidFill>
              <a:schemeClr val="tx1"/>
            </a:solidFill>
          </a:endParaRPr>
        </a:p>
      </dgm:t>
    </dgm:pt>
    <dgm:pt modelId="{2A85969C-D592-461A-A921-35EAB1D74D8A}" type="sibTrans" cxnId="{32D28BA8-A968-424C-9DFF-F8AD1404B295}">
      <dgm:prSet/>
      <dgm:spPr/>
      <dgm:t>
        <a:bodyPr/>
        <a:lstStyle/>
        <a:p>
          <a:endParaRPr lang="fi-FI" b="0" i="0">
            <a:solidFill>
              <a:schemeClr val="tx1"/>
            </a:solidFill>
          </a:endParaRPr>
        </a:p>
      </dgm:t>
    </dgm:pt>
    <dgm:pt modelId="{A529E3A6-CEA3-48F0-A672-6141578EC232}">
      <dgm:prSet phldrT="[Teksti]" custT="1"/>
      <dgm:spPr/>
      <dgm:t>
        <a:bodyPr/>
        <a:lstStyle/>
        <a:p>
          <a:r>
            <a:rPr lang="fi-FI" sz="2000" b="1" i="0" dirty="0" smtClean="0">
              <a:solidFill>
                <a:srgbClr val="0000FF"/>
              </a:solidFill>
            </a:rPr>
            <a:t>vahvistaa</a:t>
          </a:r>
          <a:r>
            <a:rPr lang="fi-FI" sz="2000" b="0" i="0" dirty="0" smtClean="0">
              <a:solidFill>
                <a:schemeClr val="tx1"/>
              </a:solidFill>
            </a:rPr>
            <a:t> kunnan eri toimialojen välistä ja muiden toimijoiden kanssa tehtävää </a:t>
          </a:r>
          <a:r>
            <a:rPr lang="fi-FI" sz="2000" b="1" i="0" dirty="0" smtClean="0">
              <a:solidFill>
                <a:srgbClr val="0000FF"/>
              </a:solidFill>
            </a:rPr>
            <a:t>yhteistyötä</a:t>
          </a:r>
          <a:r>
            <a:rPr lang="fi-FI" sz="2000" b="0" i="0" dirty="0" smtClean="0">
              <a:solidFill>
                <a:schemeClr val="tx1"/>
              </a:solidFill>
            </a:rPr>
            <a:t> terveyden ja hyvinvoinnin edistämisessä</a:t>
          </a:r>
          <a:endParaRPr lang="fi-FI" sz="2000" b="0" i="0" dirty="0">
            <a:solidFill>
              <a:schemeClr val="tx1"/>
            </a:solidFill>
          </a:endParaRPr>
        </a:p>
      </dgm:t>
    </dgm:pt>
    <dgm:pt modelId="{0BAC509A-9614-445B-837F-55F726172C3F}" type="parTrans" cxnId="{E0962B93-D360-4DF1-92FF-5CF4CFBBEDED}">
      <dgm:prSet/>
      <dgm:spPr/>
      <dgm:t>
        <a:bodyPr/>
        <a:lstStyle/>
        <a:p>
          <a:endParaRPr lang="fi-FI" b="0" i="0">
            <a:solidFill>
              <a:schemeClr val="tx1"/>
            </a:solidFill>
          </a:endParaRPr>
        </a:p>
      </dgm:t>
    </dgm:pt>
    <dgm:pt modelId="{28CF071E-FAAE-4DA1-B50B-8495DAE39F33}" type="sibTrans" cxnId="{E0962B93-D360-4DF1-92FF-5CF4CFBBEDED}">
      <dgm:prSet/>
      <dgm:spPr/>
      <dgm:t>
        <a:bodyPr/>
        <a:lstStyle/>
        <a:p>
          <a:endParaRPr lang="fi-FI" b="0" i="0">
            <a:solidFill>
              <a:schemeClr val="tx1"/>
            </a:solidFill>
          </a:endParaRPr>
        </a:p>
      </dgm:t>
    </dgm:pt>
    <dgm:pt modelId="{D4BB47CB-6F63-4633-91CB-39117DAA19AA}">
      <dgm:prSet phldrT="[Teksti]" custT="1"/>
      <dgm:spPr/>
      <dgm:t>
        <a:bodyPr/>
        <a:lstStyle/>
        <a:p>
          <a:r>
            <a:rPr lang="fi-FI" sz="2000" b="1" i="0" dirty="0" smtClean="0">
              <a:solidFill>
                <a:srgbClr val="0000FF"/>
              </a:solidFill>
            </a:rPr>
            <a:t>torjua ja vähentää </a:t>
          </a:r>
          <a:r>
            <a:rPr lang="fi-FI" sz="2000" b="0" i="0" dirty="0" smtClean="0">
              <a:solidFill>
                <a:schemeClr val="tx1"/>
              </a:solidFill>
            </a:rPr>
            <a:t>väestön </a:t>
          </a:r>
          <a:r>
            <a:rPr lang="fi-FI" sz="2000" b="1" i="0" dirty="0" smtClean="0">
              <a:solidFill>
                <a:srgbClr val="0000FF"/>
              </a:solidFill>
            </a:rPr>
            <a:t>eriarvoisuutta ja syrjäytymistä</a:t>
          </a:r>
        </a:p>
      </dgm:t>
    </dgm:pt>
    <dgm:pt modelId="{5E957D55-8D10-495F-908F-E23C2DF42F14}" type="parTrans" cxnId="{BBE0D399-590A-4868-BF84-5A325C9B0385}">
      <dgm:prSet/>
      <dgm:spPr/>
      <dgm:t>
        <a:bodyPr/>
        <a:lstStyle/>
        <a:p>
          <a:endParaRPr lang="fi-FI"/>
        </a:p>
      </dgm:t>
    </dgm:pt>
    <dgm:pt modelId="{A2143C6F-B666-4137-A2CD-2C120633F7E9}" type="sibTrans" cxnId="{BBE0D399-590A-4868-BF84-5A325C9B0385}">
      <dgm:prSet/>
      <dgm:spPr/>
      <dgm:t>
        <a:bodyPr/>
        <a:lstStyle/>
        <a:p>
          <a:endParaRPr lang="fi-FI"/>
        </a:p>
      </dgm:t>
    </dgm:pt>
    <dgm:pt modelId="{260933AC-1C11-4573-AF61-409206EA2122}">
      <dgm:prSet phldrT="[Teksti]" custT="1"/>
      <dgm:spPr/>
      <dgm:t>
        <a:bodyPr/>
        <a:lstStyle/>
        <a:p>
          <a:r>
            <a:rPr lang="fi-FI" sz="2000" b="1" i="0" dirty="0" smtClean="0">
              <a:solidFill>
                <a:srgbClr val="0000FF"/>
              </a:solidFill>
            </a:rPr>
            <a:t>parantaa</a:t>
          </a:r>
          <a:r>
            <a:rPr lang="fi-FI" sz="2000" b="0" i="0" dirty="0" smtClean="0">
              <a:solidFill>
                <a:schemeClr val="tx1"/>
              </a:solidFill>
            </a:rPr>
            <a:t> sosiaalihuollon ja kunnan muiden toimialojen välistä ja muiden toimijoiden kanssa tehtävää </a:t>
          </a:r>
          <a:r>
            <a:rPr lang="fi-FI" sz="2000" b="1" i="0" dirty="0" smtClean="0">
              <a:solidFill>
                <a:srgbClr val="0000FF"/>
              </a:solidFill>
            </a:rPr>
            <a:t>yhteistyötä</a:t>
          </a:r>
          <a:r>
            <a:rPr lang="fi-FI" sz="2000" b="0" i="0" dirty="0" smtClean="0">
              <a:solidFill>
                <a:schemeClr val="tx1"/>
              </a:solidFill>
            </a:rPr>
            <a:t> hyvinvoinnin edistämisessä</a:t>
          </a:r>
          <a:endParaRPr lang="fi-FI" sz="2000" b="0" i="0" dirty="0">
            <a:solidFill>
              <a:schemeClr val="tx1"/>
            </a:solidFill>
          </a:endParaRPr>
        </a:p>
      </dgm:t>
    </dgm:pt>
    <dgm:pt modelId="{1D755310-EE8D-4990-88E0-B126AA0B9D55}" type="parTrans" cxnId="{2BA2A9DC-30EF-42CC-B98D-AA4F27CD74F0}">
      <dgm:prSet/>
      <dgm:spPr/>
      <dgm:t>
        <a:bodyPr/>
        <a:lstStyle/>
        <a:p>
          <a:endParaRPr lang="fi-FI"/>
        </a:p>
      </dgm:t>
    </dgm:pt>
    <dgm:pt modelId="{F2AFC94F-0E0F-4765-BF10-4A04748F0762}" type="sibTrans" cxnId="{2BA2A9DC-30EF-42CC-B98D-AA4F27CD74F0}">
      <dgm:prSet/>
      <dgm:spPr/>
      <dgm:t>
        <a:bodyPr/>
        <a:lstStyle/>
        <a:p>
          <a:endParaRPr lang="fi-FI"/>
        </a:p>
      </dgm:t>
    </dgm:pt>
    <dgm:pt modelId="{357226C0-41FE-4C9C-9CA1-F503941BEC8A}" type="pres">
      <dgm:prSet presAssocID="{1C3F6B28-3BDB-4971-90B8-0A9AE06ADB17}" presName="Name0" presStyleCnt="0">
        <dgm:presLayoutVars>
          <dgm:dir/>
          <dgm:animLvl val="lvl"/>
          <dgm:resizeHandles val="exact"/>
        </dgm:presLayoutVars>
      </dgm:prSet>
      <dgm:spPr/>
      <dgm:t>
        <a:bodyPr/>
        <a:lstStyle/>
        <a:p>
          <a:endParaRPr lang="fi-FI"/>
        </a:p>
      </dgm:t>
    </dgm:pt>
    <dgm:pt modelId="{A37D6F41-3B4B-41BD-B09B-BDCBAD10AD70}" type="pres">
      <dgm:prSet presAssocID="{5D4046BF-AB45-4239-8BC6-37C608EADDD5}" presName="composite" presStyleCnt="0"/>
      <dgm:spPr/>
    </dgm:pt>
    <dgm:pt modelId="{46509B79-A5A4-45C2-9820-E3AD04F96DBE}" type="pres">
      <dgm:prSet presAssocID="{5D4046BF-AB45-4239-8BC6-37C608EADDD5}" presName="parTx" presStyleLbl="alignNode1" presStyleIdx="0" presStyleCnt="2">
        <dgm:presLayoutVars>
          <dgm:chMax val="0"/>
          <dgm:chPref val="0"/>
          <dgm:bulletEnabled val="1"/>
        </dgm:presLayoutVars>
      </dgm:prSet>
      <dgm:spPr/>
      <dgm:t>
        <a:bodyPr/>
        <a:lstStyle/>
        <a:p>
          <a:endParaRPr lang="fi-FI"/>
        </a:p>
      </dgm:t>
    </dgm:pt>
    <dgm:pt modelId="{916193A9-2D47-453A-B3AE-BD2845DC953F}" type="pres">
      <dgm:prSet presAssocID="{5D4046BF-AB45-4239-8BC6-37C608EADDD5}" presName="desTx" presStyleLbl="alignAccFollowNode1" presStyleIdx="0" presStyleCnt="2">
        <dgm:presLayoutVars>
          <dgm:bulletEnabled val="1"/>
        </dgm:presLayoutVars>
      </dgm:prSet>
      <dgm:spPr/>
      <dgm:t>
        <a:bodyPr/>
        <a:lstStyle/>
        <a:p>
          <a:endParaRPr lang="fi-FI"/>
        </a:p>
      </dgm:t>
    </dgm:pt>
    <dgm:pt modelId="{357FE4C0-9D60-4D74-9CD7-1F8237170E9F}" type="pres">
      <dgm:prSet presAssocID="{2EA9521C-55AE-48D7-9FCA-A4D5A811CB71}" presName="space" presStyleCnt="0"/>
      <dgm:spPr/>
    </dgm:pt>
    <dgm:pt modelId="{D2326487-FCB2-48EB-BAC8-9CC6C2BBA55E}" type="pres">
      <dgm:prSet presAssocID="{F2C96391-423C-45A0-937F-D33B5E4E1B69}" presName="composite" presStyleCnt="0"/>
      <dgm:spPr/>
    </dgm:pt>
    <dgm:pt modelId="{A4D9A632-133A-4279-AF35-06BFD37E4FD4}" type="pres">
      <dgm:prSet presAssocID="{F2C96391-423C-45A0-937F-D33B5E4E1B69}" presName="parTx" presStyleLbl="alignNode1" presStyleIdx="1" presStyleCnt="2">
        <dgm:presLayoutVars>
          <dgm:chMax val="0"/>
          <dgm:chPref val="0"/>
          <dgm:bulletEnabled val="1"/>
        </dgm:presLayoutVars>
      </dgm:prSet>
      <dgm:spPr/>
      <dgm:t>
        <a:bodyPr/>
        <a:lstStyle/>
        <a:p>
          <a:endParaRPr lang="fi-FI"/>
        </a:p>
      </dgm:t>
    </dgm:pt>
    <dgm:pt modelId="{83D98D08-EB45-479A-B7C4-5438C0FFC871}" type="pres">
      <dgm:prSet presAssocID="{F2C96391-423C-45A0-937F-D33B5E4E1B69}" presName="desTx" presStyleLbl="alignAccFollowNode1" presStyleIdx="1" presStyleCnt="2">
        <dgm:presLayoutVars>
          <dgm:bulletEnabled val="1"/>
        </dgm:presLayoutVars>
      </dgm:prSet>
      <dgm:spPr/>
      <dgm:t>
        <a:bodyPr/>
        <a:lstStyle/>
        <a:p>
          <a:endParaRPr lang="fi-FI"/>
        </a:p>
      </dgm:t>
    </dgm:pt>
  </dgm:ptLst>
  <dgm:cxnLst>
    <dgm:cxn modelId="{F66406CD-0693-45F3-9B30-3BFE0D4F505D}" srcId="{5D4046BF-AB45-4239-8BC6-37C608EADDD5}" destId="{E1196B6F-EA54-4FB4-BA5E-8162FB00FE59}" srcOrd="0" destOrd="0" parTransId="{ED981811-98B4-4E21-B213-1546F8152B0D}" sibTransId="{A5013DE7-3FFC-4E82-BC44-A3526596D1EB}"/>
    <dgm:cxn modelId="{D11F82DA-D47E-4C7C-A8C4-02AE9FB0FB05}" type="presOf" srcId="{5D4046BF-AB45-4239-8BC6-37C608EADDD5}" destId="{46509B79-A5A4-45C2-9820-E3AD04F96DBE}" srcOrd="0" destOrd="0" presId="urn:microsoft.com/office/officeart/2005/8/layout/hList1"/>
    <dgm:cxn modelId="{E28F7B45-D29C-4659-966F-6FBEADC3D5F3}" type="presOf" srcId="{4EF4F706-4DA4-4B0F-BF95-D37A3DAAAA45}" destId="{83D98D08-EB45-479A-B7C4-5438C0FFC871}" srcOrd="0" destOrd="0" presId="urn:microsoft.com/office/officeart/2005/8/layout/hList1"/>
    <dgm:cxn modelId="{4A8F6B73-4BD1-4FBD-92F2-401612F6746C}" srcId="{1C3F6B28-3BDB-4971-90B8-0A9AE06ADB17}" destId="{5D4046BF-AB45-4239-8BC6-37C608EADDD5}" srcOrd="0" destOrd="0" parTransId="{F994B4B3-58D7-4B8F-B1FF-78C3A4954122}" sibTransId="{2EA9521C-55AE-48D7-9FCA-A4D5A811CB71}"/>
    <dgm:cxn modelId="{5DCD553E-55E4-45F5-96C2-56658C0FA5FE}" type="presOf" srcId="{506E5BA8-351A-48B0-825A-CB22B4822FA7}" destId="{916193A9-2D47-453A-B3AE-BD2845DC953F}" srcOrd="0" destOrd="1" presId="urn:microsoft.com/office/officeart/2005/8/layout/hList1"/>
    <dgm:cxn modelId="{65290A4A-A39B-4665-A95F-A0D0998B356D}" type="presOf" srcId="{A529E3A6-CEA3-48F0-A672-6141578EC232}" destId="{916193A9-2D47-453A-B3AE-BD2845DC953F}" srcOrd="0" destOrd="2" presId="urn:microsoft.com/office/officeart/2005/8/layout/hList1"/>
    <dgm:cxn modelId="{2BA2A9DC-30EF-42CC-B98D-AA4F27CD74F0}" srcId="{F2C96391-423C-45A0-937F-D33B5E4E1B69}" destId="{260933AC-1C11-4573-AF61-409206EA2122}" srcOrd="2" destOrd="0" parTransId="{1D755310-EE8D-4990-88E0-B126AA0B9D55}" sibTransId="{F2AFC94F-0E0F-4765-BF10-4A04748F0762}"/>
    <dgm:cxn modelId="{C95AF5FC-3C01-4E05-80A6-76E10B9537AB}" srcId="{1C3F6B28-3BDB-4971-90B8-0A9AE06ADB17}" destId="{F2C96391-423C-45A0-937F-D33B5E4E1B69}" srcOrd="1" destOrd="0" parTransId="{FFBDF616-D80B-4258-A56A-05998B9BA45C}" sibTransId="{303A7F5A-67E5-491C-85C8-D450C46432F0}"/>
    <dgm:cxn modelId="{275A930B-164E-4E84-903C-1CE3D315CE5E}" type="presOf" srcId="{D4BB47CB-6F63-4633-91CB-39117DAA19AA}" destId="{83D98D08-EB45-479A-B7C4-5438C0FFC871}" srcOrd="0" destOrd="1" presId="urn:microsoft.com/office/officeart/2005/8/layout/hList1"/>
    <dgm:cxn modelId="{1D0CE846-2B19-4459-ADCB-9459EFB0A020}" type="presOf" srcId="{F2C96391-423C-45A0-937F-D33B5E4E1B69}" destId="{A4D9A632-133A-4279-AF35-06BFD37E4FD4}" srcOrd="0" destOrd="0" presId="urn:microsoft.com/office/officeart/2005/8/layout/hList1"/>
    <dgm:cxn modelId="{F1BC27F8-52E9-4FE6-B29F-154CE7E834E3}" type="presOf" srcId="{1C3F6B28-3BDB-4971-90B8-0A9AE06ADB17}" destId="{357226C0-41FE-4C9C-9CA1-F503941BEC8A}" srcOrd="0" destOrd="0" presId="urn:microsoft.com/office/officeart/2005/8/layout/hList1"/>
    <dgm:cxn modelId="{6E439F60-50EE-4760-BA25-BADB2E930237}" type="presOf" srcId="{E1196B6F-EA54-4FB4-BA5E-8162FB00FE59}" destId="{916193A9-2D47-453A-B3AE-BD2845DC953F}" srcOrd="0" destOrd="0" presId="urn:microsoft.com/office/officeart/2005/8/layout/hList1"/>
    <dgm:cxn modelId="{32D28BA8-A968-424C-9DFF-F8AD1404B295}" srcId="{5D4046BF-AB45-4239-8BC6-37C608EADDD5}" destId="{506E5BA8-351A-48B0-825A-CB22B4822FA7}" srcOrd="1" destOrd="0" parTransId="{1251F6F0-9978-4A4E-9838-D86B4CF987B9}" sibTransId="{2A85969C-D592-461A-A921-35EAB1D74D8A}"/>
    <dgm:cxn modelId="{E0962B93-D360-4DF1-92FF-5CF4CFBBEDED}" srcId="{5D4046BF-AB45-4239-8BC6-37C608EADDD5}" destId="{A529E3A6-CEA3-48F0-A672-6141578EC232}" srcOrd="2" destOrd="0" parTransId="{0BAC509A-9614-445B-837F-55F726172C3F}" sibTransId="{28CF071E-FAAE-4DA1-B50B-8495DAE39F33}"/>
    <dgm:cxn modelId="{EF2CD024-93B7-42C8-B38A-3A28F2329CEC}" type="presOf" srcId="{260933AC-1C11-4573-AF61-409206EA2122}" destId="{83D98D08-EB45-479A-B7C4-5438C0FFC871}" srcOrd="0" destOrd="2" presId="urn:microsoft.com/office/officeart/2005/8/layout/hList1"/>
    <dgm:cxn modelId="{BBE0D399-590A-4868-BF84-5A325C9B0385}" srcId="{F2C96391-423C-45A0-937F-D33B5E4E1B69}" destId="{D4BB47CB-6F63-4633-91CB-39117DAA19AA}" srcOrd="1" destOrd="0" parTransId="{5E957D55-8D10-495F-908F-E23C2DF42F14}" sibTransId="{A2143C6F-B666-4137-A2CD-2C120633F7E9}"/>
    <dgm:cxn modelId="{61132D35-5E35-4633-A08F-E22B0DA0DC59}" srcId="{F2C96391-423C-45A0-937F-D33B5E4E1B69}" destId="{4EF4F706-4DA4-4B0F-BF95-D37A3DAAAA45}" srcOrd="0" destOrd="0" parTransId="{58B033FD-7D31-4193-B8DA-B722B0DD0280}" sibTransId="{5B066A2A-B760-4BB8-A0F3-165607AF7367}"/>
    <dgm:cxn modelId="{14C52CA9-FE1E-4D5E-9685-99DA679449A5}" type="presParOf" srcId="{357226C0-41FE-4C9C-9CA1-F503941BEC8A}" destId="{A37D6F41-3B4B-41BD-B09B-BDCBAD10AD70}" srcOrd="0" destOrd="0" presId="urn:microsoft.com/office/officeart/2005/8/layout/hList1"/>
    <dgm:cxn modelId="{8F3A896F-AD1C-4B58-9048-2120FD7A1A10}" type="presParOf" srcId="{A37D6F41-3B4B-41BD-B09B-BDCBAD10AD70}" destId="{46509B79-A5A4-45C2-9820-E3AD04F96DBE}" srcOrd="0" destOrd="0" presId="urn:microsoft.com/office/officeart/2005/8/layout/hList1"/>
    <dgm:cxn modelId="{A1CDE30E-3E93-44AD-861C-528A479823E7}" type="presParOf" srcId="{A37D6F41-3B4B-41BD-B09B-BDCBAD10AD70}" destId="{916193A9-2D47-453A-B3AE-BD2845DC953F}" srcOrd="1" destOrd="0" presId="urn:microsoft.com/office/officeart/2005/8/layout/hList1"/>
    <dgm:cxn modelId="{952ADDED-7C86-4981-852E-CA221FCA5447}" type="presParOf" srcId="{357226C0-41FE-4C9C-9CA1-F503941BEC8A}" destId="{357FE4C0-9D60-4D74-9CD7-1F8237170E9F}" srcOrd="1" destOrd="0" presId="urn:microsoft.com/office/officeart/2005/8/layout/hList1"/>
    <dgm:cxn modelId="{910AFF0A-A9D8-493A-B19D-E72AE94E389D}" type="presParOf" srcId="{357226C0-41FE-4C9C-9CA1-F503941BEC8A}" destId="{D2326487-FCB2-48EB-BAC8-9CC6C2BBA55E}" srcOrd="2" destOrd="0" presId="urn:microsoft.com/office/officeart/2005/8/layout/hList1"/>
    <dgm:cxn modelId="{3587FBB4-8D97-43F6-90B3-337256755BF3}" type="presParOf" srcId="{D2326487-FCB2-48EB-BAC8-9CC6C2BBA55E}" destId="{A4D9A632-133A-4279-AF35-06BFD37E4FD4}" srcOrd="0" destOrd="0" presId="urn:microsoft.com/office/officeart/2005/8/layout/hList1"/>
    <dgm:cxn modelId="{3B1505D3-A2DA-4DCB-A5CE-327311FFD74C}" type="presParOf" srcId="{D2326487-FCB2-48EB-BAC8-9CC6C2BBA55E}" destId="{83D98D08-EB45-479A-B7C4-5438C0FFC87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3F6B28-3BDB-4971-90B8-0A9AE06ADB17}"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fi-FI"/>
        </a:p>
      </dgm:t>
    </dgm:pt>
    <dgm:pt modelId="{5D4046BF-AB45-4239-8BC6-37C608EADDD5}">
      <dgm:prSet phldrT="[Teksti]"/>
      <dgm:spPr/>
      <dgm:t>
        <a:bodyPr/>
        <a:lstStyle/>
        <a:p>
          <a:r>
            <a:rPr lang="fi-FI" b="1" i="0" dirty="0" smtClean="0">
              <a:solidFill>
                <a:schemeClr val="tx1"/>
              </a:solidFill>
            </a:rPr>
            <a:t>Terveydenhuoltolaki </a:t>
          </a:r>
        </a:p>
        <a:p>
          <a:r>
            <a:rPr lang="fi-FI" b="1" i="0" dirty="0" smtClean="0">
              <a:solidFill>
                <a:schemeClr val="tx1"/>
              </a:solidFill>
            </a:rPr>
            <a:t>12 § </a:t>
          </a:r>
          <a:endParaRPr lang="fi-FI" b="1" i="0" dirty="0">
            <a:solidFill>
              <a:schemeClr val="tx1"/>
            </a:solidFill>
          </a:endParaRPr>
        </a:p>
      </dgm:t>
    </dgm:pt>
    <dgm:pt modelId="{F994B4B3-58D7-4B8F-B1FF-78C3A4954122}" type="parTrans" cxnId="{4A8F6B73-4BD1-4FBD-92F2-401612F6746C}">
      <dgm:prSet/>
      <dgm:spPr/>
      <dgm:t>
        <a:bodyPr/>
        <a:lstStyle/>
        <a:p>
          <a:endParaRPr lang="fi-FI" b="0" i="0">
            <a:solidFill>
              <a:schemeClr val="tx1"/>
            </a:solidFill>
          </a:endParaRPr>
        </a:p>
      </dgm:t>
    </dgm:pt>
    <dgm:pt modelId="{2EA9521C-55AE-48D7-9FCA-A4D5A811CB71}" type="sibTrans" cxnId="{4A8F6B73-4BD1-4FBD-92F2-401612F6746C}">
      <dgm:prSet/>
      <dgm:spPr/>
      <dgm:t>
        <a:bodyPr/>
        <a:lstStyle/>
        <a:p>
          <a:endParaRPr lang="fi-FI" b="0" i="0">
            <a:solidFill>
              <a:schemeClr val="tx1"/>
            </a:solidFill>
          </a:endParaRPr>
        </a:p>
      </dgm:t>
    </dgm:pt>
    <dgm:pt modelId="{E1196B6F-EA54-4FB4-BA5E-8162FB00FE59}">
      <dgm:prSet phldrT="[Teksti]"/>
      <dgm:spPr/>
      <dgm:t>
        <a:bodyPr/>
        <a:lstStyle/>
        <a:p>
          <a:r>
            <a:rPr lang="fi-FI" b="0" i="0" dirty="0" smtClean="0">
              <a:solidFill>
                <a:schemeClr val="tx1"/>
              </a:solidFill>
            </a:rPr>
            <a:t>Kunnan </a:t>
          </a:r>
          <a:r>
            <a:rPr lang="fi-FI" b="1" i="0" dirty="0" smtClean="0">
              <a:solidFill>
                <a:srgbClr val="0000FF"/>
              </a:solidFill>
            </a:rPr>
            <a:t>eri toimialojen on tehtävä yhteistyötä</a:t>
          </a:r>
          <a:r>
            <a:rPr lang="fi-FI" b="0" i="0" dirty="0" smtClean="0">
              <a:solidFill>
                <a:schemeClr val="tx1"/>
              </a:solidFill>
            </a:rPr>
            <a:t> terveyden ja hyvinvoinnin edistämisessä.</a:t>
          </a:r>
          <a:endParaRPr lang="fi-FI" b="0" i="0" dirty="0">
            <a:solidFill>
              <a:schemeClr val="tx1"/>
            </a:solidFill>
          </a:endParaRPr>
        </a:p>
      </dgm:t>
    </dgm:pt>
    <dgm:pt modelId="{ED981811-98B4-4E21-B213-1546F8152B0D}" type="parTrans" cxnId="{F66406CD-0693-45F3-9B30-3BFE0D4F505D}">
      <dgm:prSet/>
      <dgm:spPr/>
      <dgm:t>
        <a:bodyPr/>
        <a:lstStyle/>
        <a:p>
          <a:endParaRPr lang="fi-FI" b="0" i="0">
            <a:solidFill>
              <a:schemeClr val="tx1"/>
            </a:solidFill>
          </a:endParaRPr>
        </a:p>
      </dgm:t>
    </dgm:pt>
    <dgm:pt modelId="{A5013DE7-3FFC-4E82-BC44-A3526596D1EB}" type="sibTrans" cxnId="{F66406CD-0693-45F3-9B30-3BFE0D4F505D}">
      <dgm:prSet/>
      <dgm:spPr/>
      <dgm:t>
        <a:bodyPr/>
        <a:lstStyle/>
        <a:p>
          <a:endParaRPr lang="fi-FI" b="0" i="0">
            <a:solidFill>
              <a:schemeClr val="tx1"/>
            </a:solidFill>
          </a:endParaRPr>
        </a:p>
      </dgm:t>
    </dgm:pt>
    <dgm:pt modelId="{F2C96391-423C-45A0-937F-D33B5E4E1B69}">
      <dgm:prSet phldrT="[Teksti]"/>
      <dgm:spPr/>
      <dgm:t>
        <a:bodyPr/>
        <a:lstStyle/>
        <a:p>
          <a:r>
            <a:rPr lang="fi-FI" b="1" i="0" dirty="0" smtClean="0">
              <a:solidFill>
                <a:schemeClr val="tx1"/>
              </a:solidFill>
            </a:rPr>
            <a:t>Ehdotus sosiaalihuoltolaiksi </a:t>
          </a:r>
        </a:p>
        <a:p>
          <a:r>
            <a:rPr lang="fi-FI" b="1" i="0" dirty="0" smtClean="0">
              <a:solidFill>
                <a:schemeClr val="tx1"/>
              </a:solidFill>
            </a:rPr>
            <a:t>7 § *</a:t>
          </a:r>
          <a:endParaRPr lang="fi-FI" b="1" i="0" dirty="0">
            <a:solidFill>
              <a:schemeClr val="tx1"/>
            </a:solidFill>
          </a:endParaRPr>
        </a:p>
      </dgm:t>
    </dgm:pt>
    <dgm:pt modelId="{FFBDF616-D80B-4258-A56A-05998B9BA45C}" type="parTrans" cxnId="{C95AF5FC-3C01-4E05-80A6-76E10B9537AB}">
      <dgm:prSet/>
      <dgm:spPr/>
      <dgm:t>
        <a:bodyPr/>
        <a:lstStyle/>
        <a:p>
          <a:endParaRPr lang="fi-FI" b="0" i="0">
            <a:solidFill>
              <a:schemeClr val="tx1"/>
            </a:solidFill>
          </a:endParaRPr>
        </a:p>
      </dgm:t>
    </dgm:pt>
    <dgm:pt modelId="{303A7F5A-67E5-491C-85C8-D450C46432F0}" type="sibTrans" cxnId="{C95AF5FC-3C01-4E05-80A6-76E10B9537AB}">
      <dgm:prSet/>
      <dgm:spPr/>
      <dgm:t>
        <a:bodyPr/>
        <a:lstStyle/>
        <a:p>
          <a:endParaRPr lang="fi-FI" b="0" i="0">
            <a:solidFill>
              <a:schemeClr val="tx1"/>
            </a:solidFill>
          </a:endParaRPr>
        </a:p>
      </dgm:t>
    </dgm:pt>
    <dgm:pt modelId="{4EF4F706-4DA4-4B0F-BF95-D37A3DAAAA45}">
      <dgm:prSet phldrT="[Teksti]"/>
      <dgm:spPr/>
      <dgm:t>
        <a:bodyPr/>
        <a:lstStyle/>
        <a:p>
          <a:r>
            <a:rPr lang="fi-FI" b="0" i="0" dirty="0" smtClean="0">
              <a:solidFill>
                <a:schemeClr val="tx1"/>
              </a:solidFill>
            </a:rPr>
            <a:t>Kunnan </a:t>
          </a:r>
          <a:r>
            <a:rPr lang="fi-FI" b="1" i="0" dirty="0" smtClean="0">
              <a:solidFill>
                <a:srgbClr val="0000FF"/>
              </a:solidFill>
            </a:rPr>
            <a:t>eri toimialojen on tehtävä yhteistyötä</a:t>
          </a:r>
          <a:r>
            <a:rPr lang="fi-FI" b="0" i="0" dirty="0" smtClean="0">
              <a:solidFill>
                <a:schemeClr val="tx1"/>
              </a:solidFill>
            </a:rPr>
            <a:t> asukkaiden hyvinvoinnin edistämisessä. </a:t>
          </a:r>
          <a:endParaRPr lang="fi-FI" b="0" i="0" dirty="0">
            <a:solidFill>
              <a:schemeClr val="tx1"/>
            </a:solidFill>
          </a:endParaRPr>
        </a:p>
      </dgm:t>
    </dgm:pt>
    <dgm:pt modelId="{58B033FD-7D31-4193-B8DA-B722B0DD0280}" type="parTrans" cxnId="{61132D35-5E35-4633-A08F-E22B0DA0DC59}">
      <dgm:prSet/>
      <dgm:spPr/>
      <dgm:t>
        <a:bodyPr/>
        <a:lstStyle/>
        <a:p>
          <a:endParaRPr lang="fi-FI" b="0" i="0">
            <a:solidFill>
              <a:schemeClr val="tx1"/>
            </a:solidFill>
          </a:endParaRPr>
        </a:p>
      </dgm:t>
    </dgm:pt>
    <dgm:pt modelId="{5B066A2A-B760-4BB8-A0F3-165607AF7367}" type="sibTrans" cxnId="{61132D35-5E35-4633-A08F-E22B0DA0DC59}">
      <dgm:prSet/>
      <dgm:spPr/>
      <dgm:t>
        <a:bodyPr/>
        <a:lstStyle/>
        <a:p>
          <a:endParaRPr lang="fi-FI" b="0" i="0">
            <a:solidFill>
              <a:schemeClr val="tx1"/>
            </a:solidFill>
          </a:endParaRPr>
        </a:p>
      </dgm:t>
    </dgm:pt>
    <dgm:pt modelId="{402CC11F-F498-4F38-8A42-93915CA6D34E}">
      <dgm:prSet/>
      <dgm:spPr/>
      <dgm:t>
        <a:bodyPr/>
        <a:lstStyle/>
        <a:p>
          <a:r>
            <a:rPr lang="fi-FI" b="0" i="0" dirty="0" smtClean="0">
              <a:solidFill>
                <a:schemeClr val="tx1"/>
              </a:solidFill>
            </a:rPr>
            <a:t>Kunnan on tehtävä </a:t>
          </a:r>
          <a:r>
            <a:rPr lang="fi-FI" b="1" i="0" dirty="0" smtClean="0">
              <a:solidFill>
                <a:srgbClr val="0000FF"/>
              </a:solidFill>
            </a:rPr>
            <a:t>yhteistyötä muiden kunnassa toimivien</a:t>
          </a:r>
          <a:r>
            <a:rPr lang="fi-FI" b="0" i="0" dirty="0" smtClean="0">
              <a:solidFill>
                <a:schemeClr val="tx1"/>
              </a:solidFill>
            </a:rPr>
            <a:t> julkisten </a:t>
          </a:r>
          <a:r>
            <a:rPr lang="fi-FI" b="1" i="0" dirty="0" smtClean="0">
              <a:solidFill>
                <a:srgbClr val="0000FF"/>
              </a:solidFill>
            </a:rPr>
            <a:t>tahojen</a:t>
          </a:r>
          <a:r>
            <a:rPr lang="fi-FI" b="0" i="0" dirty="0" smtClean="0">
              <a:solidFill>
                <a:schemeClr val="tx1"/>
              </a:solidFill>
            </a:rPr>
            <a:t> sekä yksityisten yritysten ja yleishyödyllisten yhteisöjen </a:t>
          </a:r>
          <a:r>
            <a:rPr lang="fi-FI" b="1" i="0" dirty="0" smtClean="0">
              <a:solidFill>
                <a:srgbClr val="0000FF"/>
              </a:solidFill>
            </a:rPr>
            <a:t>kanssa</a:t>
          </a:r>
          <a:r>
            <a:rPr lang="fi-FI" b="0" i="0" dirty="0" smtClean="0">
              <a:solidFill>
                <a:schemeClr val="tx1"/>
              </a:solidFill>
            </a:rPr>
            <a:t>.</a:t>
          </a:r>
          <a:endParaRPr lang="fi-FI" b="0" i="0" dirty="0">
            <a:solidFill>
              <a:schemeClr val="tx1"/>
            </a:solidFill>
          </a:endParaRPr>
        </a:p>
      </dgm:t>
    </dgm:pt>
    <dgm:pt modelId="{F6359AD5-8E19-4E9E-9CA6-C7AC91092BEC}" type="parTrans" cxnId="{AC414767-ECEA-4C7D-9D04-D33B1439E14B}">
      <dgm:prSet/>
      <dgm:spPr/>
      <dgm:t>
        <a:bodyPr/>
        <a:lstStyle/>
        <a:p>
          <a:endParaRPr lang="fi-FI" b="0" i="0">
            <a:solidFill>
              <a:schemeClr val="tx1"/>
            </a:solidFill>
          </a:endParaRPr>
        </a:p>
      </dgm:t>
    </dgm:pt>
    <dgm:pt modelId="{9106946C-9A56-46CC-9346-1132993CEB22}" type="sibTrans" cxnId="{AC414767-ECEA-4C7D-9D04-D33B1439E14B}">
      <dgm:prSet/>
      <dgm:spPr/>
      <dgm:t>
        <a:bodyPr/>
        <a:lstStyle/>
        <a:p>
          <a:endParaRPr lang="fi-FI" b="0" i="0">
            <a:solidFill>
              <a:schemeClr val="tx1"/>
            </a:solidFill>
          </a:endParaRPr>
        </a:p>
      </dgm:t>
    </dgm:pt>
    <dgm:pt modelId="{6823DCAA-E11B-4B70-B0A9-4299D1C28E51}">
      <dgm:prSet phldrT="[Teksti]"/>
      <dgm:spPr/>
      <dgm:t>
        <a:bodyPr/>
        <a:lstStyle/>
        <a:p>
          <a:r>
            <a:rPr lang="fi-FI" b="0" i="0" dirty="0" smtClean="0">
              <a:solidFill>
                <a:schemeClr val="tx1"/>
              </a:solidFill>
            </a:rPr>
            <a:t>Kunnan on </a:t>
          </a:r>
          <a:r>
            <a:rPr lang="fi-FI" b="1" i="0" dirty="0" smtClean="0">
              <a:solidFill>
                <a:srgbClr val="0000FF"/>
              </a:solidFill>
            </a:rPr>
            <a:t>nimettävä</a:t>
          </a:r>
          <a:r>
            <a:rPr lang="fi-FI" b="0" i="0" dirty="0" smtClean="0">
              <a:solidFill>
                <a:schemeClr val="tx1"/>
              </a:solidFill>
            </a:rPr>
            <a:t> hyvinvoinnin edistämisen koordinoimiseksi tarpeelliset </a:t>
          </a:r>
          <a:r>
            <a:rPr lang="fi-FI" b="1" i="0" dirty="0" smtClean="0">
              <a:solidFill>
                <a:srgbClr val="0000FF"/>
              </a:solidFill>
            </a:rPr>
            <a:t>vastuutahot</a:t>
          </a:r>
          <a:r>
            <a:rPr lang="fi-FI" b="0" i="0" dirty="0" smtClean="0">
              <a:solidFill>
                <a:schemeClr val="tx1"/>
              </a:solidFill>
            </a:rPr>
            <a:t> </a:t>
          </a:r>
          <a:r>
            <a:rPr lang="fi-FI" b="1" i="0" dirty="0" smtClean="0">
              <a:solidFill>
                <a:srgbClr val="0000FF"/>
              </a:solidFill>
            </a:rPr>
            <a:t>eri</a:t>
          </a:r>
          <a:r>
            <a:rPr lang="fi-FI" b="0" i="0" dirty="0" smtClean="0">
              <a:solidFill>
                <a:schemeClr val="tx1"/>
              </a:solidFill>
            </a:rPr>
            <a:t> </a:t>
          </a:r>
          <a:r>
            <a:rPr lang="fi-FI" b="1" i="0" dirty="0" smtClean="0">
              <a:solidFill>
                <a:srgbClr val="0000FF"/>
              </a:solidFill>
            </a:rPr>
            <a:t>toimialoilta</a:t>
          </a:r>
          <a:r>
            <a:rPr lang="fi-FI" b="0" i="0" dirty="0" smtClean="0">
              <a:solidFill>
                <a:schemeClr val="tx1"/>
              </a:solidFill>
            </a:rPr>
            <a:t>. </a:t>
          </a:r>
          <a:endParaRPr lang="fi-FI" b="0" i="0" dirty="0">
            <a:solidFill>
              <a:schemeClr val="tx1"/>
            </a:solidFill>
          </a:endParaRPr>
        </a:p>
      </dgm:t>
    </dgm:pt>
    <dgm:pt modelId="{D892CA30-43B0-4ADA-9991-80F3493994BB}" type="parTrans" cxnId="{55A9ADEF-20FC-4816-B6D5-F747BB4A6021}">
      <dgm:prSet/>
      <dgm:spPr/>
    </dgm:pt>
    <dgm:pt modelId="{D922FB7B-A2CE-4191-9AEE-A28031E7697A}" type="sibTrans" cxnId="{55A9ADEF-20FC-4816-B6D5-F747BB4A6021}">
      <dgm:prSet/>
      <dgm:spPr/>
    </dgm:pt>
    <dgm:pt modelId="{B9B6CA79-3B49-43B5-AB40-55FBB8C436BA}">
      <dgm:prSet phldrT="[Teksti]"/>
      <dgm:spPr/>
      <dgm:t>
        <a:bodyPr/>
        <a:lstStyle/>
        <a:p>
          <a:r>
            <a:rPr lang="fi-FI" b="0" i="0" dirty="0" smtClean="0">
              <a:solidFill>
                <a:schemeClr val="tx1"/>
              </a:solidFill>
            </a:rPr>
            <a:t>Kunnan on tehtävä </a:t>
          </a:r>
          <a:r>
            <a:rPr lang="fi-FI" b="1" i="0" dirty="0" smtClean="0">
              <a:solidFill>
                <a:srgbClr val="0000FF"/>
              </a:solidFill>
            </a:rPr>
            <a:t>yhteistyötä muiden </a:t>
          </a:r>
          <a:r>
            <a:rPr lang="fi-FI" b="0" i="0" dirty="0" smtClean="0">
              <a:solidFill>
                <a:schemeClr val="tx1"/>
              </a:solidFill>
            </a:rPr>
            <a:t>kunnassa toimivien julkisten tahojen, yritysten ja järjestöjen </a:t>
          </a:r>
          <a:r>
            <a:rPr lang="fi-FI" b="1" i="0" dirty="0" smtClean="0">
              <a:solidFill>
                <a:srgbClr val="0000FF"/>
              </a:solidFill>
            </a:rPr>
            <a:t>kanssa</a:t>
          </a:r>
          <a:r>
            <a:rPr lang="fi-FI" b="0" i="0" dirty="0" smtClean="0">
              <a:solidFill>
                <a:schemeClr val="tx1"/>
              </a:solidFill>
            </a:rPr>
            <a:t>.</a:t>
          </a:r>
          <a:endParaRPr lang="fi-FI" b="0" i="0" dirty="0">
            <a:solidFill>
              <a:schemeClr val="tx1"/>
            </a:solidFill>
          </a:endParaRPr>
        </a:p>
      </dgm:t>
    </dgm:pt>
    <dgm:pt modelId="{DE26E8C7-BAE8-46D9-9125-4A4252B61B29}" type="parTrans" cxnId="{67F3795A-D68F-47B9-970E-822524354564}">
      <dgm:prSet/>
      <dgm:spPr/>
    </dgm:pt>
    <dgm:pt modelId="{5DEDDA5E-0EB5-4A06-80B5-BFDAC675AA6C}" type="sibTrans" cxnId="{67F3795A-D68F-47B9-970E-822524354564}">
      <dgm:prSet/>
      <dgm:spPr/>
    </dgm:pt>
    <dgm:pt modelId="{93CFF9E6-2858-4076-B50E-13E026A7E453}">
      <dgm:prSet phldrT="[Teksti]"/>
      <dgm:spPr/>
      <dgm:t>
        <a:bodyPr/>
        <a:lstStyle/>
        <a:p>
          <a:r>
            <a:rPr lang="fi-FI" b="0" i="0" dirty="0" smtClean="0">
              <a:solidFill>
                <a:schemeClr val="tx1"/>
              </a:solidFill>
            </a:rPr>
            <a:t>Kunnan on </a:t>
          </a:r>
          <a:r>
            <a:rPr lang="fi-FI" b="1" i="0" dirty="0" smtClean="0">
              <a:solidFill>
                <a:srgbClr val="0000FF"/>
              </a:solidFill>
            </a:rPr>
            <a:t>nimettävä </a:t>
          </a:r>
          <a:r>
            <a:rPr lang="fi-FI" b="0" i="0" dirty="0" smtClean="0">
              <a:solidFill>
                <a:schemeClr val="tx1"/>
              </a:solidFill>
            </a:rPr>
            <a:t>terveyden ja hyvinvoinnin edistämisen </a:t>
          </a:r>
          <a:r>
            <a:rPr lang="fi-FI" b="1" i="0" dirty="0" smtClean="0">
              <a:solidFill>
                <a:srgbClr val="0000FF"/>
              </a:solidFill>
            </a:rPr>
            <a:t>vastuutahot</a:t>
          </a:r>
          <a:r>
            <a:rPr lang="fi-FI" b="0" i="0" dirty="0" smtClean="0">
              <a:solidFill>
                <a:schemeClr val="tx1"/>
              </a:solidFill>
            </a:rPr>
            <a:t>. </a:t>
          </a:r>
          <a:endParaRPr lang="fi-FI" b="0" i="0" dirty="0">
            <a:solidFill>
              <a:schemeClr val="tx1"/>
            </a:solidFill>
          </a:endParaRPr>
        </a:p>
      </dgm:t>
    </dgm:pt>
    <dgm:pt modelId="{488DBBDC-9420-4733-81F1-C9330E01E9B5}" type="parTrans" cxnId="{9522DB8E-911C-4192-8C15-A1EF84B4D5C2}">
      <dgm:prSet/>
      <dgm:spPr/>
    </dgm:pt>
    <dgm:pt modelId="{CE33C2F1-7342-4DDE-B13B-A7FD2C9001C8}" type="sibTrans" cxnId="{9522DB8E-911C-4192-8C15-A1EF84B4D5C2}">
      <dgm:prSet/>
      <dgm:spPr/>
    </dgm:pt>
    <dgm:pt modelId="{357226C0-41FE-4C9C-9CA1-F503941BEC8A}" type="pres">
      <dgm:prSet presAssocID="{1C3F6B28-3BDB-4971-90B8-0A9AE06ADB17}" presName="Name0" presStyleCnt="0">
        <dgm:presLayoutVars>
          <dgm:dir/>
          <dgm:animLvl val="lvl"/>
          <dgm:resizeHandles val="exact"/>
        </dgm:presLayoutVars>
      </dgm:prSet>
      <dgm:spPr/>
      <dgm:t>
        <a:bodyPr/>
        <a:lstStyle/>
        <a:p>
          <a:endParaRPr lang="fi-FI"/>
        </a:p>
      </dgm:t>
    </dgm:pt>
    <dgm:pt modelId="{A37D6F41-3B4B-41BD-B09B-BDCBAD10AD70}" type="pres">
      <dgm:prSet presAssocID="{5D4046BF-AB45-4239-8BC6-37C608EADDD5}" presName="composite" presStyleCnt="0"/>
      <dgm:spPr/>
    </dgm:pt>
    <dgm:pt modelId="{46509B79-A5A4-45C2-9820-E3AD04F96DBE}" type="pres">
      <dgm:prSet presAssocID="{5D4046BF-AB45-4239-8BC6-37C608EADDD5}" presName="parTx" presStyleLbl="alignNode1" presStyleIdx="0" presStyleCnt="2">
        <dgm:presLayoutVars>
          <dgm:chMax val="0"/>
          <dgm:chPref val="0"/>
          <dgm:bulletEnabled val="1"/>
        </dgm:presLayoutVars>
      </dgm:prSet>
      <dgm:spPr/>
      <dgm:t>
        <a:bodyPr/>
        <a:lstStyle/>
        <a:p>
          <a:endParaRPr lang="fi-FI"/>
        </a:p>
      </dgm:t>
    </dgm:pt>
    <dgm:pt modelId="{916193A9-2D47-453A-B3AE-BD2845DC953F}" type="pres">
      <dgm:prSet presAssocID="{5D4046BF-AB45-4239-8BC6-37C608EADDD5}" presName="desTx" presStyleLbl="alignAccFollowNode1" presStyleIdx="0" presStyleCnt="2">
        <dgm:presLayoutVars>
          <dgm:bulletEnabled val="1"/>
        </dgm:presLayoutVars>
      </dgm:prSet>
      <dgm:spPr/>
      <dgm:t>
        <a:bodyPr/>
        <a:lstStyle/>
        <a:p>
          <a:endParaRPr lang="fi-FI"/>
        </a:p>
      </dgm:t>
    </dgm:pt>
    <dgm:pt modelId="{357FE4C0-9D60-4D74-9CD7-1F8237170E9F}" type="pres">
      <dgm:prSet presAssocID="{2EA9521C-55AE-48D7-9FCA-A4D5A811CB71}" presName="space" presStyleCnt="0"/>
      <dgm:spPr/>
    </dgm:pt>
    <dgm:pt modelId="{D2326487-FCB2-48EB-BAC8-9CC6C2BBA55E}" type="pres">
      <dgm:prSet presAssocID="{F2C96391-423C-45A0-937F-D33B5E4E1B69}" presName="composite" presStyleCnt="0"/>
      <dgm:spPr/>
    </dgm:pt>
    <dgm:pt modelId="{A4D9A632-133A-4279-AF35-06BFD37E4FD4}" type="pres">
      <dgm:prSet presAssocID="{F2C96391-423C-45A0-937F-D33B5E4E1B69}" presName="parTx" presStyleLbl="alignNode1" presStyleIdx="1" presStyleCnt="2">
        <dgm:presLayoutVars>
          <dgm:chMax val="0"/>
          <dgm:chPref val="0"/>
          <dgm:bulletEnabled val="1"/>
        </dgm:presLayoutVars>
      </dgm:prSet>
      <dgm:spPr/>
      <dgm:t>
        <a:bodyPr/>
        <a:lstStyle/>
        <a:p>
          <a:endParaRPr lang="fi-FI"/>
        </a:p>
      </dgm:t>
    </dgm:pt>
    <dgm:pt modelId="{83D98D08-EB45-479A-B7C4-5438C0FFC871}" type="pres">
      <dgm:prSet presAssocID="{F2C96391-423C-45A0-937F-D33B5E4E1B69}" presName="desTx" presStyleLbl="alignAccFollowNode1" presStyleIdx="1" presStyleCnt="2">
        <dgm:presLayoutVars>
          <dgm:bulletEnabled val="1"/>
        </dgm:presLayoutVars>
      </dgm:prSet>
      <dgm:spPr/>
      <dgm:t>
        <a:bodyPr/>
        <a:lstStyle/>
        <a:p>
          <a:endParaRPr lang="fi-FI"/>
        </a:p>
      </dgm:t>
    </dgm:pt>
  </dgm:ptLst>
  <dgm:cxnLst>
    <dgm:cxn modelId="{F66406CD-0693-45F3-9B30-3BFE0D4F505D}" srcId="{5D4046BF-AB45-4239-8BC6-37C608EADDD5}" destId="{E1196B6F-EA54-4FB4-BA5E-8162FB00FE59}" srcOrd="0" destOrd="0" parTransId="{ED981811-98B4-4E21-B213-1546F8152B0D}" sibTransId="{A5013DE7-3FFC-4E82-BC44-A3526596D1EB}"/>
    <dgm:cxn modelId="{0C163AFF-A370-44DC-B2E0-4E837B74542E}" type="presOf" srcId="{402CC11F-F498-4F38-8A42-93915CA6D34E}" destId="{916193A9-2D47-453A-B3AE-BD2845DC953F}" srcOrd="0" destOrd="2" presId="urn:microsoft.com/office/officeart/2005/8/layout/hList1"/>
    <dgm:cxn modelId="{8D72FE6D-45DF-41EA-B12C-FAAAAF253A21}" type="presOf" srcId="{B9B6CA79-3B49-43B5-AB40-55FBB8C436BA}" destId="{83D98D08-EB45-479A-B7C4-5438C0FFC871}" srcOrd="0" destOrd="2" presId="urn:microsoft.com/office/officeart/2005/8/layout/hList1"/>
    <dgm:cxn modelId="{AC414767-ECEA-4C7D-9D04-D33B1439E14B}" srcId="{5D4046BF-AB45-4239-8BC6-37C608EADDD5}" destId="{402CC11F-F498-4F38-8A42-93915CA6D34E}" srcOrd="2" destOrd="0" parTransId="{F6359AD5-8E19-4E9E-9CA6-C7AC91092BEC}" sibTransId="{9106946C-9A56-46CC-9346-1132993CEB22}"/>
    <dgm:cxn modelId="{4A8F6B73-4BD1-4FBD-92F2-401612F6746C}" srcId="{1C3F6B28-3BDB-4971-90B8-0A9AE06ADB17}" destId="{5D4046BF-AB45-4239-8BC6-37C608EADDD5}" srcOrd="0" destOrd="0" parTransId="{F994B4B3-58D7-4B8F-B1FF-78C3A4954122}" sibTransId="{2EA9521C-55AE-48D7-9FCA-A4D5A811CB71}"/>
    <dgm:cxn modelId="{D52E0F3B-51E2-47A2-84B6-2399B98F7347}" type="presOf" srcId="{93CFF9E6-2858-4076-B50E-13E026A7E453}" destId="{916193A9-2D47-453A-B3AE-BD2845DC953F}" srcOrd="0" destOrd="1" presId="urn:microsoft.com/office/officeart/2005/8/layout/hList1"/>
    <dgm:cxn modelId="{38D8926C-349F-4DFF-826F-0BAC0959E1B2}" type="presOf" srcId="{5D4046BF-AB45-4239-8BC6-37C608EADDD5}" destId="{46509B79-A5A4-45C2-9820-E3AD04F96DBE}" srcOrd="0" destOrd="0" presId="urn:microsoft.com/office/officeart/2005/8/layout/hList1"/>
    <dgm:cxn modelId="{55A9ADEF-20FC-4816-B6D5-F747BB4A6021}" srcId="{F2C96391-423C-45A0-937F-D33B5E4E1B69}" destId="{6823DCAA-E11B-4B70-B0A9-4299D1C28E51}" srcOrd="1" destOrd="0" parTransId="{D892CA30-43B0-4ADA-9991-80F3493994BB}" sibTransId="{D922FB7B-A2CE-4191-9AEE-A28031E7697A}"/>
    <dgm:cxn modelId="{C95AF5FC-3C01-4E05-80A6-76E10B9537AB}" srcId="{1C3F6B28-3BDB-4971-90B8-0A9AE06ADB17}" destId="{F2C96391-423C-45A0-937F-D33B5E4E1B69}" srcOrd="1" destOrd="0" parTransId="{FFBDF616-D80B-4258-A56A-05998B9BA45C}" sibTransId="{303A7F5A-67E5-491C-85C8-D450C46432F0}"/>
    <dgm:cxn modelId="{F8E42632-C700-4564-A8A2-701FB802D313}" type="presOf" srcId="{1C3F6B28-3BDB-4971-90B8-0A9AE06ADB17}" destId="{357226C0-41FE-4C9C-9CA1-F503941BEC8A}" srcOrd="0" destOrd="0" presId="urn:microsoft.com/office/officeart/2005/8/layout/hList1"/>
    <dgm:cxn modelId="{9522DB8E-911C-4192-8C15-A1EF84B4D5C2}" srcId="{5D4046BF-AB45-4239-8BC6-37C608EADDD5}" destId="{93CFF9E6-2858-4076-B50E-13E026A7E453}" srcOrd="1" destOrd="0" parTransId="{488DBBDC-9420-4733-81F1-C9330E01E9B5}" sibTransId="{CE33C2F1-7342-4DDE-B13B-A7FD2C9001C8}"/>
    <dgm:cxn modelId="{AA95074A-F2FA-4398-8DED-9C8B909307DF}" type="presOf" srcId="{6823DCAA-E11B-4B70-B0A9-4299D1C28E51}" destId="{83D98D08-EB45-479A-B7C4-5438C0FFC871}" srcOrd="0" destOrd="1" presId="urn:microsoft.com/office/officeart/2005/8/layout/hList1"/>
    <dgm:cxn modelId="{514E8E03-EC6B-47A8-8B23-F4E49C235F40}" type="presOf" srcId="{F2C96391-423C-45A0-937F-D33B5E4E1B69}" destId="{A4D9A632-133A-4279-AF35-06BFD37E4FD4}" srcOrd="0" destOrd="0" presId="urn:microsoft.com/office/officeart/2005/8/layout/hList1"/>
    <dgm:cxn modelId="{70301D95-C6AF-4D8C-BBEC-D8A53D959937}" type="presOf" srcId="{E1196B6F-EA54-4FB4-BA5E-8162FB00FE59}" destId="{916193A9-2D47-453A-B3AE-BD2845DC953F}" srcOrd="0" destOrd="0" presId="urn:microsoft.com/office/officeart/2005/8/layout/hList1"/>
    <dgm:cxn modelId="{61132D35-5E35-4633-A08F-E22B0DA0DC59}" srcId="{F2C96391-423C-45A0-937F-D33B5E4E1B69}" destId="{4EF4F706-4DA4-4B0F-BF95-D37A3DAAAA45}" srcOrd="0" destOrd="0" parTransId="{58B033FD-7D31-4193-B8DA-B722B0DD0280}" sibTransId="{5B066A2A-B760-4BB8-A0F3-165607AF7367}"/>
    <dgm:cxn modelId="{67F3795A-D68F-47B9-970E-822524354564}" srcId="{F2C96391-423C-45A0-937F-D33B5E4E1B69}" destId="{B9B6CA79-3B49-43B5-AB40-55FBB8C436BA}" srcOrd="2" destOrd="0" parTransId="{DE26E8C7-BAE8-46D9-9125-4A4252B61B29}" sibTransId="{5DEDDA5E-0EB5-4A06-80B5-BFDAC675AA6C}"/>
    <dgm:cxn modelId="{9206B0CB-9345-4463-B19F-1D000C0BE19F}" type="presOf" srcId="{4EF4F706-4DA4-4B0F-BF95-D37A3DAAAA45}" destId="{83D98D08-EB45-479A-B7C4-5438C0FFC871}" srcOrd="0" destOrd="0" presId="urn:microsoft.com/office/officeart/2005/8/layout/hList1"/>
    <dgm:cxn modelId="{7720BD4F-35ED-4503-9CD1-B2CA1DF0F118}" type="presParOf" srcId="{357226C0-41FE-4C9C-9CA1-F503941BEC8A}" destId="{A37D6F41-3B4B-41BD-B09B-BDCBAD10AD70}" srcOrd="0" destOrd="0" presId="urn:microsoft.com/office/officeart/2005/8/layout/hList1"/>
    <dgm:cxn modelId="{54060214-266C-4355-8DE6-CCBE4106C7E7}" type="presParOf" srcId="{A37D6F41-3B4B-41BD-B09B-BDCBAD10AD70}" destId="{46509B79-A5A4-45C2-9820-E3AD04F96DBE}" srcOrd="0" destOrd="0" presId="urn:microsoft.com/office/officeart/2005/8/layout/hList1"/>
    <dgm:cxn modelId="{40A28040-B873-470C-BA01-53015758FDE3}" type="presParOf" srcId="{A37D6F41-3B4B-41BD-B09B-BDCBAD10AD70}" destId="{916193A9-2D47-453A-B3AE-BD2845DC953F}" srcOrd="1" destOrd="0" presId="urn:microsoft.com/office/officeart/2005/8/layout/hList1"/>
    <dgm:cxn modelId="{26E847CB-35D4-4657-A75C-D57C306B4212}" type="presParOf" srcId="{357226C0-41FE-4C9C-9CA1-F503941BEC8A}" destId="{357FE4C0-9D60-4D74-9CD7-1F8237170E9F}" srcOrd="1" destOrd="0" presId="urn:microsoft.com/office/officeart/2005/8/layout/hList1"/>
    <dgm:cxn modelId="{9914A72B-62BF-4130-A560-5148E22F31BF}" type="presParOf" srcId="{357226C0-41FE-4C9C-9CA1-F503941BEC8A}" destId="{D2326487-FCB2-48EB-BAC8-9CC6C2BBA55E}" srcOrd="2" destOrd="0" presId="urn:microsoft.com/office/officeart/2005/8/layout/hList1"/>
    <dgm:cxn modelId="{47A2604C-C8D3-417F-83C7-7B1A25F89821}" type="presParOf" srcId="{D2326487-FCB2-48EB-BAC8-9CC6C2BBA55E}" destId="{A4D9A632-133A-4279-AF35-06BFD37E4FD4}" srcOrd="0" destOrd="0" presId="urn:microsoft.com/office/officeart/2005/8/layout/hList1"/>
    <dgm:cxn modelId="{58592AAC-0FEC-46A4-8A26-0074F7A7E551}" type="presParOf" srcId="{D2326487-FCB2-48EB-BAC8-9CC6C2BBA55E}" destId="{83D98D08-EB45-479A-B7C4-5438C0FFC8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3F6B28-3BDB-4971-90B8-0A9AE06ADB17}"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fi-FI"/>
        </a:p>
      </dgm:t>
    </dgm:pt>
    <dgm:pt modelId="{5D4046BF-AB45-4239-8BC6-37C608EADDD5}">
      <dgm:prSet phldrT="[Teksti]" custT="1"/>
      <dgm:spPr/>
      <dgm:t>
        <a:bodyPr/>
        <a:lstStyle/>
        <a:p>
          <a:r>
            <a:rPr lang="fi-FI" sz="2000" b="1" dirty="0" smtClean="0"/>
            <a:t>Terveydenhuoltolaki </a:t>
          </a:r>
        </a:p>
        <a:p>
          <a:r>
            <a:rPr lang="fi-FI" sz="2000" b="1" dirty="0" smtClean="0"/>
            <a:t>12 §: Kunnan on seurattava </a:t>
          </a:r>
          <a:endParaRPr lang="fi-FI" sz="2000" b="1" dirty="0"/>
        </a:p>
      </dgm:t>
    </dgm:pt>
    <dgm:pt modelId="{F994B4B3-58D7-4B8F-B1FF-78C3A4954122}" type="parTrans" cxnId="{4A8F6B73-4BD1-4FBD-92F2-401612F6746C}">
      <dgm:prSet/>
      <dgm:spPr/>
      <dgm:t>
        <a:bodyPr/>
        <a:lstStyle/>
        <a:p>
          <a:endParaRPr lang="fi-FI" sz="1600"/>
        </a:p>
      </dgm:t>
    </dgm:pt>
    <dgm:pt modelId="{2EA9521C-55AE-48D7-9FCA-A4D5A811CB71}" type="sibTrans" cxnId="{4A8F6B73-4BD1-4FBD-92F2-401612F6746C}">
      <dgm:prSet/>
      <dgm:spPr/>
      <dgm:t>
        <a:bodyPr/>
        <a:lstStyle/>
        <a:p>
          <a:endParaRPr lang="fi-FI" sz="1600"/>
        </a:p>
      </dgm:t>
    </dgm:pt>
    <dgm:pt modelId="{E1196B6F-EA54-4FB4-BA5E-8162FB00FE59}">
      <dgm:prSet phldrT="[Teksti]" custT="1"/>
      <dgm:spPr/>
      <dgm:t>
        <a:bodyPr/>
        <a:lstStyle/>
        <a:p>
          <a:r>
            <a:rPr lang="fi-FI" sz="2000" b="0" i="0" dirty="0" smtClean="0">
              <a:solidFill>
                <a:schemeClr val="tx1"/>
              </a:solidFill>
            </a:rPr>
            <a:t>asukkaidensa </a:t>
          </a:r>
          <a:r>
            <a:rPr lang="fi-FI" sz="2000" b="1" i="0" dirty="0" smtClean="0">
              <a:solidFill>
                <a:srgbClr val="0000FF"/>
              </a:solidFill>
            </a:rPr>
            <a:t>terveyttä ja hyvinvointia</a:t>
          </a:r>
          <a:r>
            <a:rPr lang="fi-FI" sz="2000" b="0" i="0" dirty="0" smtClean="0">
              <a:solidFill>
                <a:srgbClr val="0000FF"/>
              </a:solidFill>
            </a:rPr>
            <a:t> </a:t>
          </a:r>
          <a:r>
            <a:rPr lang="fi-FI" sz="2000" b="0" i="0" dirty="0" smtClean="0">
              <a:solidFill>
                <a:schemeClr val="tx1"/>
              </a:solidFill>
            </a:rPr>
            <a:t>sekä </a:t>
          </a:r>
          <a:r>
            <a:rPr lang="fi-FI" sz="2000" b="1" i="0" dirty="0" smtClean="0">
              <a:solidFill>
                <a:srgbClr val="0000FF"/>
              </a:solidFill>
            </a:rPr>
            <a:t>niihin vaikuttavia tekijöitä </a:t>
          </a:r>
          <a:r>
            <a:rPr lang="fi-FI" sz="2000" b="0" i="0" dirty="0" smtClean="0">
              <a:solidFill>
                <a:schemeClr val="tx1"/>
              </a:solidFill>
            </a:rPr>
            <a:t>sekä</a:t>
          </a:r>
          <a:endParaRPr lang="fi-FI" sz="2000" b="0" i="0" dirty="0">
            <a:solidFill>
              <a:schemeClr val="tx1"/>
            </a:solidFill>
          </a:endParaRPr>
        </a:p>
      </dgm:t>
    </dgm:pt>
    <dgm:pt modelId="{ED981811-98B4-4E21-B213-1546F8152B0D}" type="parTrans" cxnId="{F66406CD-0693-45F3-9B30-3BFE0D4F505D}">
      <dgm:prSet/>
      <dgm:spPr/>
      <dgm:t>
        <a:bodyPr/>
        <a:lstStyle/>
        <a:p>
          <a:endParaRPr lang="fi-FI" sz="1600"/>
        </a:p>
      </dgm:t>
    </dgm:pt>
    <dgm:pt modelId="{A5013DE7-3FFC-4E82-BC44-A3526596D1EB}" type="sibTrans" cxnId="{F66406CD-0693-45F3-9B30-3BFE0D4F505D}">
      <dgm:prSet/>
      <dgm:spPr/>
      <dgm:t>
        <a:bodyPr/>
        <a:lstStyle/>
        <a:p>
          <a:endParaRPr lang="fi-FI" sz="1600"/>
        </a:p>
      </dgm:t>
    </dgm:pt>
    <dgm:pt modelId="{F2C96391-423C-45A0-937F-D33B5E4E1B69}">
      <dgm:prSet phldrT="[Teksti]" custT="1"/>
      <dgm:spPr/>
      <dgm:t>
        <a:bodyPr/>
        <a:lstStyle/>
        <a:p>
          <a:r>
            <a:rPr lang="fi-FI" sz="2000" b="1" dirty="0" smtClean="0"/>
            <a:t>Ehdotus sosiaalihuoltolaiksi </a:t>
          </a:r>
        </a:p>
        <a:p>
          <a:r>
            <a:rPr lang="fi-FI" sz="2000" b="1" dirty="0" smtClean="0"/>
            <a:t>7 § *: Kunnan on seurattava</a:t>
          </a:r>
          <a:endParaRPr lang="fi-FI" sz="2000" b="1" dirty="0"/>
        </a:p>
      </dgm:t>
    </dgm:pt>
    <dgm:pt modelId="{FFBDF616-D80B-4258-A56A-05998B9BA45C}" type="parTrans" cxnId="{C95AF5FC-3C01-4E05-80A6-76E10B9537AB}">
      <dgm:prSet/>
      <dgm:spPr/>
      <dgm:t>
        <a:bodyPr/>
        <a:lstStyle/>
        <a:p>
          <a:endParaRPr lang="fi-FI" sz="1600"/>
        </a:p>
      </dgm:t>
    </dgm:pt>
    <dgm:pt modelId="{303A7F5A-67E5-491C-85C8-D450C46432F0}" type="sibTrans" cxnId="{C95AF5FC-3C01-4E05-80A6-76E10B9537AB}">
      <dgm:prSet/>
      <dgm:spPr/>
      <dgm:t>
        <a:bodyPr/>
        <a:lstStyle/>
        <a:p>
          <a:endParaRPr lang="fi-FI" sz="1600"/>
        </a:p>
      </dgm:t>
    </dgm:pt>
    <dgm:pt modelId="{4EF4F706-4DA4-4B0F-BF95-D37A3DAAAA45}">
      <dgm:prSet phldrT="[Teksti]" custT="1"/>
      <dgm:spPr/>
      <dgm:t>
        <a:bodyPr/>
        <a:lstStyle/>
        <a:p>
          <a:r>
            <a:rPr lang="fi-FI" sz="2000" dirty="0" smtClean="0"/>
            <a:t>asukkaidensa </a:t>
          </a:r>
          <a:r>
            <a:rPr lang="fi-FI" sz="2000" b="1" i="0" dirty="0" smtClean="0">
              <a:solidFill>
                <a:srgbClr val="0000FF"/>
              </a:solidFill>
            </a:rPr>
            <a:t>elinoloja, hyvinvointia ja niihin vaikuttavia tekijöitä </a:t>
          </a:r>
          <a:r>
            <a:rPr lang="fi-FI" sz="2000" dirty="0" smtClean="0"/>
            <a:t>sekä</a:t>
          </a:r>
          <a:endParaRPr lang="fi-FI" sz="2000" dirty="0"/>
        </a:p>
      </dgm:t>
    </dgm:pt>
    <dgm:pt modelId="{58B033FD-7D31-4193-B8DA-B722B0DD0280}" type="parTrans" cxnId="{61132D35-5E35-4633-A08F-E22B0DA0DC59}">
      <dgm:prSet/>
      <dgm:spPr/>
      <dgm:t>
        <a:bodyPr/>
        <a:lstStyle/>
        <a:p>
          <a:endParaRPr lang="fi-FI" sz="1600"/>
        </a:p>
      </dgm:t>
    </dgm:pt>
    <dgm:pt modelId="{5B066A2A-B760-4BB8-A0F3-165607AF7367}" type="sibTrans" cxnId="{61132D35-5E35-4633-A08F-E22B0DA0DC59}">
      <dgm:prSet/>
      <dgm:spPr/>
      <dgm:t>
        <a:bodyPr/>
        <a:lstStyle/>
        <a:p>
          <a:endParaRPr lang="fi-FI" sz="1600"/>
        </a:p>
      </dgm:t>
    </dgm:pt>
    <dgm:pt modelId="{AF4D2741-828E-46CD-9C3C-7F728DD05EB8}">
      <dgm:prSet phldrT="[Teksti]" custT="1"/>
      <dgm:spPr/>
      <dgm:t>
        <a:bodyPr/>
        <a:lstStyle/>
        <a:p>
          <a:r>
            <a:rPr lang="fi-FI" sz="2000" dirty="0" smtClean="0"/>
            <a:t>kunnan palveluissa ja muissa tukitoimissa </a:t>
          </a:r>
          <a:r>
            <a:rPr lang="fi-FI" sz="2000" b="1" i="0" dirty="0" smtClean="0">
              <a:solidFill>
                <a:srgbClr val="0000FF"/>
              </a:solidFill>
            </a:rPr>
            <a:t>suoritettavia toimenpiteitä</a:t>
          </a:r>
          <a:r>
            <a:rPr lang="fi-FI" sz="2000" dirty="0" smtClean="0"/>
            <a:t>, joilla on vaikutusta asukkaiden hyvinvointiin</a:t>
          </a:r>
          <a:endParaRPr lang="fi-FI" sz="2000" dirty="0"/>
        </a:p>
      </dgm:t>
    </dgm:pt>
    <dgm:pt modelId="{D1E1C059-57D0-4480-A64B-4756E29E0811}" type="parTrans" cxnId="{D643CFAE-3A8E-4F1B-8EE6-3F43CB7A2A0E}">
      <dgm:prSet/>
      <dgm:spPr/>
      <dgm:t>
        <a:bodyPr/>
        <a:lstStyle/>
        <a:p>
          <a:endParaRPr lang="fi-FI" sz="1600"/>
        </a:p>
      </dgm:t>
    </dgm:pt>
    <dgm:pt modelId="{0682A5D5-76FF-49DB-934D-F89D0317A8B1}" type="sibTrans" cxnId="{D643CFAE-3A8E-4F1B-8EE6-3F43CB7A2A0E}">
      <dgm:prSet/>
      <dgm:spPr/>
      <dgm:t>
        <a:bodyPr/>
        <a:lstStyle/>
        <a:p>
          <a:endParaRPr lang="fi-FI" sz="1600"/>
        </a:p>
      </dgm:t>
    </dgm:pt>
    <dgm:pt modelId="{04EA4E6A-F488-41C2-B9CD-C2536426AB7C}">
      <dgm:prSet custT="1"/>
      <dgm:spPr/>
      <dgm:t>
        <a:bodyPr/>
        <a:lstStyle/>
        <a:p>
          <a:r>
            <a:rPr lang="fi-FI" sz="2000" b="0" i="0" dirty="0" smtClean="0">
              <a:solidFill>
                <a:schemeClr val="tx1"/>
              </a:solidFill>
            </a:rPr>
            <a:t>kunnan palveluissa </a:t>
          </a:r>
          <a:r>
            <a:rPr lang="fi-FI" sz="2000" b="1" i="0" dirty="0" smtClean="0">
              <a:solidFill>
                <a:srgbClr val="0000FF"/>
              </a:solidFill>
            </a:rPr>
            <a:t>toteutettuja toimenpiteitä</a:t>
          </a:r>
          <a:r>
            <a:rPr lang="fi-FI" sz="2000" b="0" i="0" dirty="0" smtClean="0">
              <a:solidFill>
                <a:schemeClr val="tx1"/>
              </a:solidFill>
            </a:rPr>
            <a:t>, joilla vastataan hyvinvointitarpeisiin</a:t>
          </a:r>
          <a:endParaRPr lang="fi-FI" sz="2000" b="0" i="0" dirty="0">
            <a:solidFill>
              <a:schemeClr val="tx1"/>
            </a:solidFill>
          </a:endParaRPr>
        </a:p>
      </dgm:t>
    </dgm:pt>
    <dgm:pt modelId="{CBC29CA4-DFA7-43CA-B031-5A177100E10F}" type="parTrans" cxnId="{A2141666-161E-4AB4-8B66-02DEB7BCDF48}">
      <dgm:prSet/>
      <dgm:spPr/>
      <dgm:t>
        <a:bodyPr/>
        <a:lstStyle/>
        <a:p>
          <a:endParaRPr lang="fi-FI" sz="1600"/>
        </a:p>
      </dgm:t>
    </dgm:pt>
    <dgm:pt modelId="{8C2664EE-C019-4486-AACD-00687071771F}" type="sibTrans" cxnId="{A2141666-161E-4AB4-8B66-02DEB7BCDF48}">
      <dgm:prSet/>
      <dgm:spPr/>
      <dgm:t>
        <a:bodyPr/>
        <a:lstStyle/>
        <a:p>
          <a:endParaRPr lang="fi-FI" sz="1600"/>
        </a:p>
      </dgm:t>
    </dgm:pt>
    <dgm:pt modelId="{357226C0-41FE-4C9C-9CA1-F503941BEC8A}" type="pres">
      <dgm:prSet presAssocID="{1C3F6B28-3BDB-4971-90B8-0A9AE06ADB17}" presName="Name0" presStyleCnt="0">
        <dgm:presLayoutVars>
          <dgm:dir/>
          <dgm:animLvl val="lvl"/>
          <dgm:resizeHandles val="exact"/>
        </dgm:presLayoutVars>
      </dgm:prSet>
      <dgm:spPr/>
      <dgm:t>
        <a:bodyPr/>
        <a:lstStyle/>
        <a:p>
          <a:endParaRPr lang="fi-FI"/>
        </a:p>
      </dgm:t>
    </dgm:pt>
    <dgm:pt modelId="{A37D6F41-3B4B-41BD-B09B-BDCBAD10AD70}" type="pres">
      <dgm:prSet presAssocID="{5D4046BF-AB45-4239-8BC6-37C608EADDD5}" presName="composite" presStyleCnt="0"/>
      <dgm:spPr/>
    </dgm:pt>
    <dgm:pt modelId="{46509B79-A5A4-45C2-9820-E3AD04F96DBE}" type="pres">
      <dgm:prSet presAssocID="{5D4046BF-AB45-4239-8BC6-37C608EADDD5}" presName="parTx" presStyleLbl="alignNode1" presStyleIdx="0" presStyleCnt="2">
        <dgm:presLayoutVars>
          <dgm:chMax val="0"/>
          <dgm:chPref val="0"/>
          <dgm:bulletEnabled val="1"/>
        </dgm:presLayoutVars>
      </dgm:prSet>
      <dgm:spPr/>
      <dgm:t>
        <a:bodyPr/>
        <a:lstStyle/>
        <a:p>
          <a:endParaRPr lang="fi-FI"/>
        </a:p>
      </dgm:t>
    </dgm:pt>
    <dgm:pt modelId="{916193A9-2D47-453A-B3AE-BD2845DC953F}" type="pres">
      <dgm:prSet presAssocID="{5D4046BF-AB45-4239-8BC6-37C608EADDD5}" presName="desTx" presStyleLbl="alignAccFollowNode1" presStyleIdx="0" presStyleCnt="2">
        <dgm:presLayoutVars>
          <dgm:bulletEnabled val="1"/>
        </dgm:presLayoutVars>
      </dgm:prSet>
      <dgm:spPr/>
      <dgm:t>
        <a:bodyPr/>
        <a:lstStyle/>
        <a:p>
          <a:endParaRPr lang="fi-FI"/>
        </a:p>
      </dgm:t>
    </dgm:pt>
    <dgm:pt modelId="{357FE4C0-9D60-4D74-9CD7-1F8237170E9F}" type="pres">
      <dgm:prSet presAssocID="{2EA9521C-55AE-48D7-9FCA-A4D5A811CB71}" presName="space" presStyleCnt="0"/>
      <dgm:spPr/>
    </dgm:pt>
    <dgm:pt modelId="{D2326487-FCB2-48EB-BAC8-9CC6C2BBA55E}" type="pres">
      <dgm:prSet presAssocID="{F2C96391-423C-45A0-937F-D33B5E4E1B69}" presName="composite" presStyleCnt="0"/>
      <dgm:spPr/>
    </dgm:pt>
    <dgm:pt modelId="{A4D9A632-133A-4279-AF35-06BFD37E4FD4}" type="pres">
      <dgm:prSet presAssocID="{F2C96391-423C-45A0-937F-D33B5E4E1B69}" presName="parTx" presStyleLbl="alignNode1" presStyleIdx="1" presStyleCnt="2">
        <dgm:presLayoutVars>
          <dgm:chMax val="0"/>
          <dgm:chPref val="0"/>
          <dgm:bulletEnabled val="1"/>
        </dgm:presLayoutVars>
      </dgm:prSet>
      <dgm:spPr/>
      <dgm:t>
        <a:bodyPr/>
        <a:lstStyle/>
        <a:p>
          <a:endParaRPr lang="fi-FI"/>
        </a:p>
      </dgm:t>
    </dgm:pt>
    <dgm:pt modelId="{83D98D08-EB45-479A-B7C4-5438C0FFC871}" type="pres">
      <dgm:prSet presAssocID="{F2C96391-423C-45A0-937F-D33B5E4E1B69}" presName="desTx" presStyleLbl="alignAccFollowNode1" presStyleIdx="1" presStyleCnt="2">
        <dgm:presLayoutVars>
          <dgm:bulletEnabled val="1"/>
        </dgm:presLayoutVars>
      </dgm:prSet>
      <dgm:spPr/>
      <dgm:t>
        <a:bodyPr/>
        <a:lstStyle/>
        <a:p>
          <a:endParaRPr lang="fi-FI"/>
        </a:p>
      </dgm:t>
    </dgm:pt>
  </dgm:ptLst>
  <dgm:cxnLst>
    <dgm:cxn modelId="{F66406CD-0693-45F3-9B30-3BFE0D4F505D}" srcId="{5D4046BF-AB45-4239-8BC6-37C608EADDD5}" destId="{E1196B6F-EA54-4FB4-BA5E-8162FB00FE59}" srcOrd="0" destOrd="0" parTransId="{ED981811-98B4-4E21-B213-1546F8152B0D}" sibTransId="{A5013DE7-3FFC-4E82-BC44-A3526596D1EB}"/>
    <dgm:cxn modelId="{A2141666-161E-4AB4-8B66-02DEB7BCDF48}" srcId="{5D4046BF-AB45-4239-8BC6-37C608EADDD5}" destId="{04EA4E6A-F488-41C2-B9CD-C2536426AB7C}" srcOrd="1" destOrd="0" parTransId="{CBC29CA4-DFA7-43CA-B031-5A177100E10F}" sibTransId="{8C2664EE-C019-4486-AACD-00687071771F}"/>
    <dgm:cxn modelId="{27A53FAA-28AD-40C2-99F7-0B33C362A2E1}" type="presOf" srcId="{4EF4F706-4DA4-4B0F-BF95-D37A3DAAAA45}" destId="{83D98D08-EB45-479A-B7C4-5438C0FFC871}" srcOrd="0" destOrd="0" presId="urn:microsoft.com/office/officeart/2005/8/layout/hList1"/>
    <dgm:cxn modelId="{4A8F6B73-4BD1-4FBD-92F2-401612F6746C}" srcId="{1C3F6B28-3BDB-4971-90B8-0A9AE06ADB17}" destId="{5D4046BF-AB45-4239-8BC6-37C608EADDD5}" srcOrd="0" destOrd="0" parTransId="{F994B4B3-58D7-4B8F-B1FF-78C3A4954122}" sibTransId="{2EA9521C-55AE-48D7-9FCA-A4D5A811CB71}"/>
    <dgm:cxn modelId="{C95AF5FC-3C01-4E05-80A6-76E10B9537AB}" srcId="{1C3F6B28-3BDB-4971-90B8-0A9AE06ADB17}" destId="{F2C96391-423C-45A0-937F-D33B5E4E1B69}" srcOrd="1" destOrd="0" parTransId="{FFBDF616-D80B-4258-A56A-05998B9BA45C}" sibTransId="{303A7F5A-67E5-491C-85C8-D450C46432F0}"/>
    <dgm:cxn modelId="{97BF6643-01C4-49C7-AD3C-692F292C733D}" type="presOf" srcId="{5D4046BF-AB45-4239-8BC6-37C608EADDD5}" destId="{46509B79-A5A4-45C2-9820-E3AD04F96DBE}" srcOrd="0" destOrd="0" presId="urn:microsoft.com/office/officeart/2005/8/layout/hList1"/>
    <dgm:cxn modelId="{C1455A37-CECB-42DB-ABED-E6FFC326C7F6}" type="presOf" srcId="{F2C96391-423C-45A0-937F-D33B5E4E1B69}" destId="{A4D9A632-133A-4279-AF35-06BFD37E4FD4}" srcOrd="0" destOrd="0" presId="urn:microsoft.com/office/officeart/2005/8/layout/hList1"/>
    <dgm:cxn modelId="{F365D28B-6BBC-4B21-BA25-34F0E04A9A66}" type="presOf" srcId="{E1196B6F-EA54-4FB4-BA5E-8162FB00FE59}" destId="{916193A9-2D47-453A-B3AE-BD2845DC953F}" srcOrd="0" destOrd="0" presId="urn:microsoft.com/office/officeart/2005/8/layout/hList1"/>
    <dgm:cxn modelId="{3619BF0F-4D97-455F-BAD5-3E8F85B520DA}" type="presOf" srcId="{1C3F6B28-3BDB-4971-90B8-0A9AE06ADB17}" destId="{357226C0-41FE-4C9C-9CA1-F503941BEC8A}" srcOrd="0" destOrd="0" presId="urn:microsoft.com/office/officeart/2005/8/layout/hList1"/>
    <dgm:cxn modelId="{CD30910B-D438-46C5-A714-9C964B145745}" type="presOf" srcId="{AF4D2741-828E-46CD-9C3C-7F728DD05EB8}" destId="{83D98D08-EB45-479A-B7C4-5438C0FFC871}" srcOrd="0" destOrd="1" presId="urn:microsoft.com/office/officeart/2005/8/layout/hList1"/>
    <dgm:cxn modelId="{D643CFAE-3A8E-4F1B-8EE6-3F43CB7A2A0E}" srcId="{F2C96391-423C-45A0-937F-D33B5E4E1B69}" destId="{AF4D2741-828E-46CD-9C3C-7F728DD05EB8}" srcOrd="1" destOrd="0" parTransId="{D1E1C059-57D0-4480-A64B-4756E29E0811}" sibTransId="{0682A5D5-76FF-49DB-934D-F89D0317A8B1}"/>
    <dgm:cxn modelId="{61132D35-5E35-4633-A08F-E22B0DA0DC59}" srcId="{F2C96391-423C-45A0-937F-D33B5E4E1B69}" destId="{4EF4F706-4DA4-4B0F-BF95-D37A3DAAAA45}" srcOrd="0" destOrd="0" parTransId="{58B033FD-7D31-4193-B8DA-B722B0DD0280}" sibTransId="{5B066A2A-B760-4BB8-A0F3-165607AF7367}"/>
    <dgm:cxn modelId="{D6A66833-1F8D-4967-A843-2EEDB90D0ED0}" type="presOf" srcId="{04EA4E6A-F488-41C2-B9CD-C2536426AB7C}" destId="{916193A9-2D47-453A-B3AE-BD2845DC953F}" srcOrd="0" destOrd="1" presId="urn:microsoft.com/office/officeart/2005/8/layout/hList1"/>
    <dgm:cxn modelId="{E30E1889-B113-4711-AA01-A60AB48C0404}" type="presParOf" srcId="{357226C0-41FE-4C9C-9CA1-F503941BEC8A}" destId="{A37D6F41-3B4B-41BD-B09B-BDCBAD10AD70}" srcOrd="0" destOrd="0" presId="urn:microsoft.com/office/officeart/2005/8/layout/hList1"/>
    <dgm:cxn modelId="{C483CDA8-F862-4AC8-ACDA-EB14633ED646}" type="presParOf" srcId="{A37D6F41-3B4B-41BD-B09B-BDCBAD10AD70}" destId="{46509B79-A5A4-45C2-9820-E3AD04F96DBE}" srcOrd="0" destOrd="0" presId="urn:microsoft.com/office/officeart/2005/8/layout/hList1"/>
    <dgm:cxn modelId="{54656686-2C19-4E08-8F10-588C28C69209}" type="presParOf" srcId="{A37D6F41-3B4B-41BD-B09B-BDCBAD10AD70}" destId="{916193A9-2D47-453A-B3AE-BD2845DC953F}" srcOrd="1" destOrd="0" presId="urn:microsoft.com/office/officeart/2005/8/layout/hList1"/>
    <dgm:cxn modelId="{84A599C5-9F03-4A1C-9EE8-F1F98282E89E}" type="presParOf" srcId="{357226C0-41FE-4C9C-9CA1-F503941BEC8A}" destId="{357FE4C0-9D60-4D74-9CD7-1F8237170E9F}" srcOrd="1" destOrd="0" presId="urn:microsoft.com/office/officeart/2005/8/layout/hList1"/>
    <dgm:cxn modelId="{0D1D00FD-4C8D-4EC2-9673-6681C7476985}" type="presParOf" srcId="{357226C0-41FE-4C9C-9CA1-F503941BEC8A}" destId="{D2326487-FCB2-48EB-BAC8-9CC6C2BBA55E}" srcOrd="2" destOrd="0" presId="urn:microsoft.com/office/officeart/2005/8/layout/hList1"/>
    <dgm:cxn modelId="{1E96808C-18B1-4649-B28F-68892823556F}" type="presParOf" srcId="{D2326487-FCB2-48EB-BAC8-9CC6C2BBA55E}" destId="{A4D9A632-133A-4279-AF35-06BFD37E4FD4}" srcOrd="0" destOrd="0" presId="urn:microsoft.com/office/officeart/2005/8/layout/hList1"/>
    <dgm:cxn modelId="{77DB0741-6C6D-452D-B3FA-FD885AF3CC3E}" type="presParOf" srcId="{D2326487-FCB2-48EB-BAC8-9CC6C2BBA55E}" destId="{83D98D08-EB45-479A-B7C4-5438C0FFC87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3F6B28-3BDB-4971-90B8-0A9AE06ADB17}"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fi-FI"/>
        </a:p>
      </dgm:t>
    </dgm:pt>
    <dgm:pt modelId="{F2C96391-423C-45A0-937F-D33B5E4E1B69}">
      <dgm:prSet phldrT="[Teksti]" custT="1"/>
      <dgm:spPr/>
      <dgm:t>
        <a:bodyPr/>
        <a:lstStyle/>
        <a:p>
          <a:r>
            <a:rPr lang="fi-FI" sz="2800" b="1" dirty="0" smtClean="0"/>
            <a:t>Ehdotus sosiaalihuoltolaiksi </a:t>
          </a:r>
        </a:p>
        <a:p>
          <a:r>
            <a:rPr lang="fi-FI" sz="2800" b="1" dirty="0" smtClean="0"/>
            <a:t>8 § *</a:t>
          </a:r>
          <a:endParaRPr lang="fi-FI" sz="2800" b="1" dirty="0"/>
        </a:p>
      </dgm:t>
    </dgm:pt>
    <dgm:pt modelId="{FFBDF616-D80B-4258-A56A-05998B9BA45C}" type="parTrans" cxnId="{C95AF5FC-3C01-4E05-80A6-76E10B9537AB}">
      <dgm:prSet/>
      <dgm:spPr/>
      <dgm:t>
        <a:bodyPr/>
        <a:lstStyle/>
        <a:p>
          <a:endParaRPr lang="fi-FI"/>
        </a:p>
      </dgm:t>
    </dgm:pt>
    <dgm:pt modelId="{303A7F5A-67E5-491C-85C8-D450C46432F0}" type="sibTrans" cxnId="{C95AF5FC-3C01-4E05-80A6-76E10B9537AB}">
      <dgm:prSet/>
      <dgm:spPr/>
      <dgm:t>
        <a:bodyPr/>
        <a:lstStyle/>
        <a:p>
          <a:endParaRPr lang="fi-FI"/>
        </a:p>
      </dgm:t>
    </dgm:pt>
    <dgm:pt modelId="{4EF4F706-4DA4-4B0F-BF95-D37A3DAAAA45}">
      <dgm:prSet phldrT="[Teksti]" custT="1"/>
      <dgm:spPr/>
      <dgm:t>
        <a:bodyPr/>
        <a:lstStyle/>
        <a:p>
          <a:r>
            <a:rPr lang="fi-FI" sz="2000" dirty="0" smtClean="0"/>
            <a:t>Kunnan on vähintään kerran valtuustokaudessa </a:t>
          </a:r>
          <a:r>
            <a:rPr lang="fi-FI" sz="2000" b="1" dirty="0" smtClean="0">
              <a:solidFill>
                <a:srgbClr val="0000FF"/>
              </a:solidFill>
            </a:rPr>
            <a:t>kerättävä asukkaidensa näkemyksiä väestön hyvinvoinnin tilasta</a:t>
          </a:r>
          <a:r>
            <a:rPr lang="fi-FI" sz="2000" dirty="0" smtClean="0"/>
            <a:t>…</a:t>
          </a:r>
          <a:endParaRPr lang="fi-FI" sz="2000" dirty="0"/>
        </a:p>
      </dgm:t>
    </dgm:pt>
    <dgm:pt modelId="{58B033FD-7D31-4193-B8DA-B722B0DD0280}" type="parTrans" cxnId="{61132D35-5E35-4633-A08F-E22B0DA0DC59}">
      <dgm:prSet/>
      <dgm:spPr/>
      <dgm:t>
        <a:bodyPr/>
        <a:lstStyle/>
        <a:p>
          <a:endParaRPr lang="fi-FI"/>
        </a:p>
      </dgm:t>
    </dgm:pt>
    <dgm:pt modelId="{5B066A2A-B760-4BB8-A0F3-165607AF7367}" type="sibTrans" cxnId="{61132D35-5E35-4633-A08F-E22B0DA0DC59}">
      <dgm:prSet/>
      <dgm:spPr/>
      <dgm:t>
        <a:bodyPr/>
        <a:lstStyle/>
        <a:p>
          <a:endParaRPr lang="fi-FI"/>
        </a:p>
      </dgm:t>
    </dgm:pt>
    <dgm:pt modelId="{5860CC29-27A2-4171-AF57-96A126A38980}">
      <dgm:prSet phldrT="[Teksti]" custT="1"/>
      <dgm:spPr/>
      <dgm:t>
        <a:bodyPr/>
        <a:lstStyle/>
        <a:p>
          <a:r>
            <a:rPr lang="fi-FI" sz="2000" dirty="0" smtClean="0"/>
            <a:t>sekä varattava heille </a:t>
          </a:r>
          <a:r>
            <a:rPr lang="fi-FI" sz="2000" b="1" dirty="0" smtClean="0">
              <a:solidFill>
                <a:srgbClr val="0000FF"/>
              </a:solidFill>
            </a:rPr>
            <a:t>mahdollisuus osallistua ja vaikuttaa </a:t>
          </a:r>
          <a:r>
            <a:rPr lang="fi-FI" sz="2000" dirty="0" smtClean="0"/>
            <a:t>hyvinvoinnin edistämisen tavoitteiden asettamiseen ja niitä tukevien toimenpiteiden määrittelyyn. </a:t>
          </a:r>
          <a:endParaRPr lang="fi-FI" sz="2000" dirty="0"/>
        </a:p>
      </dgm:t>
    </dgm:pt>
    <dgm:pt modelId="{BE4406DC-D694-4CB2-9C4A-E044CD51F735}" type="parTrans" cxnId="{4B8867C7-BA36-4A80-B4AF-4CB71CE9996B}">
      <dgm:prSet/>
      <dgm:spPr/>
      <dgm:t>
        <a:bodyPr/>
        <a:lstStyle/>
        <a:p>
          <a:endParaRPr lang="fi-FI"/>
        </a:p>
      </dgm:t>
    </dgm:pt>
    <dgm:pt modelId="{C80878D0-C54D-421A-918C-B5C1175CDF7D}" type="sibTrans" cxnId="{4B8867C7-BA36-4A80-B4AF-4CB71CE9996B}">
      <dgm:prSet/>
      <dgm:spPr/>
      <dgm:t>
        <a:bodyPr/>
        <a:lstStyle/>
        <a:p>
          <a:endParaRPr lang="fi-FI"/>
        </a:p>
      </dgm:t>
    </dgm:pt>
    <dgm:pt modelId="{5AC5CC4D-952C-46EB-A9C6-C6F73BF8C6A0}">
      <dgm:prSet phldrT="[Teksti]" custT="1"/>
      <dgm:spPr/>
      <dgm:t>
        <a:bodyPr/>
        <a:lstStyle/>
        <a:p>
          <a:r>
            <a:rPr lang="fi-FI" sz="2000" b="1" dirty="0" smtClean="0">
              <a:solidFill>
                <a:srgbClr val="0000FF"/>
              </a:solidFill>
            </a:rPr>
            <a:t>Kooste</a:t>
          </a:r>
          <a:r>
            <a:rPr lang="fi-FI" sz="2000" dirty="0" smtClean="0"/>
            <a:t> kerätystä palautteesta ja sen perusteella tehty arvio kunnan hyvinvoinnin tilaan vaikuttavista tekijöistä on </a:t>
          </a:r>
          <a:r>
            <a:rPr lang="fi-FI" sz="2000" b="1" dirty="0" smtClean="0">
              <a:solidFill>
                <a:srgbClr val="0000FF"/>
              </a:solidFill>
            </a:rPr>
            <a:t>sisällytettävä osaksi hyvinvointikertomusta</a:t>
          </a:r>
          <a:r>
            <a:rPr lang="fi-FI" sz="2000" dirty="0" smtClean="0"/>
            <a:t>. </a:t>
          </a:r>
          <a:endParaRPr lang="fi-FI" sz="2000" dirty="0"/>
        </a:p>
      </dgm:t>
    </dgm:pt>
    <dgm:pt modelId="{36125711-BCDE-4B9D-971D-3B888D7EA4CD}" type="parTrans" cxnId="{921E390B-6BFC-4D21-98B1-76F339121DBE}">
      <dgm:prSet/>
      <dgm:spPr/>
      <dgm:t>
        <a:bodyPr/>
        <a:lstStyle/>
        <a:p>
          <a:endParaRPr lang="fi-FI"/>
        </a:p>
      </dgm:t>
    </dgm:pt>
    <dgm:pt modelId="{051493FE-BA3F-46B7-98C7-364CBF48E6E5}" type="sibTrans" cxnId="{921E390B-6BFC-4D21-98B1-76F339121DBE}">
      <dgm:prSet/>
      <dgm:spPr/>
      <dgm:t>
        <a:bodyPr/>
        <a:lstStyle/>
        <a:p>
          <a:endParaRPr lang="fi-FI"/>
        </a:p>
      </dgm:t>
    </dgm:pt>
    <dgm:pt modelId="{357226C0-41FE-4C9C-9CA1-F503941BEC8A}" type="pres">
      <dgm:prSet presAssocID="{1C3F6B28-3BDB-4971-90B8-0A9AE06ADB17}" presName="Name0" presStyleCnt="0">
        <dgm:presLayoutVars>
          <dgm:dir/>
          <dgm:animLvl val="lvl"/>
          <dgm:resizeHandles val="exact"/>
        </dgm:presLayoutVars>
      </dgm:prSet>
      <dgm:spPr/>
      <dgm:t>
        <a:bodyPr/>
        <a:lstStyle/>
        <a:p>
          <a:endParaRPr lang="fi-FI"/>
        </a:p>
      </dgm:t>
    </dgm:pt>
    <dgm:pt modelId="{D2326487-FCB2-48EB-BAC8-9CC6C2BBA55E}" type="pres">
      <dgm:prSet presAssocID="{F2C96391-423C-45A0-937F-D33B5E4E1B69}" presName="composite" presStyleCnt="0"/>
      <dgm:spPr/>
    </dgm:pt>
    <dgm:pt modelId="{A4D9A632-133A-4279-AF35-06BFD37E4FD4}" type="pres">
      <dgm:prSet presAssocID="{F2C96391-423C-45A0-937F-D33B5E4E1B69}" presName="parTx" presStyleLbl="alignNode1" presStyleIdx="0" presStyleCnt="1">
        <dgm:presLayoutVars>
          <dgm:chMax val="0"/>
          <dgm:chPref val="0"/>
          <dgm:bulletEnabled val="1"/>
        </dgm:presLayoutVars>
      </dgm:prSet>
      <dgm:spPr/>
      <dgm:t>
        <a:bodyPr/>
        <a:lstStyle/>
        <a:p>
          <a:endParaRPr lang="fi-FI"/>
        </a:p>
      </dgm:t>
    </dgm:pt>
    <dgm:pt modelId="{83D98D08-EB45-479A-B7C4-5438C0FFC871}" type="pres">
      <dgm:prSet presAssocID="{F2C96391-423C-45A0-937F-D33B5E4E1B69}" presName="desTx" presStyleLbl="alignAccFollowNode1" presStyleIdx="0" presStyleCnt="1">
        <dgm:presLayoutVars>
          <dgm:bulletEnabled val="1"/>
        </dgm:presLayoutVars>
      </dgm:prSet>
      <dgm:spPr/>
      <dgm:t>
        <a:bodyPr/>
        <a:lstStyle/>
        <a:p>
          <a:endParaRPr lang="fi-FI"/>
        </a:p>
      </dgm:t>
    </dgm:pt>
  </dgm:ptLst>
  <dgm:cxnLst>
    <dgm:cxn modelId="{4B8867C7-BA36-4A80-B4AF-4CB71CE9996B}" srcId="{F2C96391-423C-45A0-937F-D33B5E4E1B69}" destId="{5860CC29-27A2-4171-AF57-96A126A38980}" srcOrd="1" destOrd="0" parTransId="{BE4406DC-D694-4CB2-9C4A-E044CD51F735}" sibTransId="{C80878D0-C54D-421A-918C-B5C1175CDF7D}"/>
    <dgm:cxn modelId="{921E390B-6BFC-4D21-98B1-76F339121DBE}" srcId="{F2C96391-423C-45A0-937F-D33B5E4E1B69}" destId="{5AC5CC4D-952C-46EB-A9C6-C6F73BF8C6A0}" srcOrd="2" destOrd="0" parTransId="{36125711-BCDE-4B9D-971D-3B888D7EA4CD}" sibTransId="{051493FE-BA3F-46B7-98C7-364CBF48E6E5}"/>
    <dgm:cxn modelId="{CBC461EA-5FA5-4F0C-B1B0-6389CDBBA220}" type="presOf" srcId="{5AC5CC4D-952C-46EB-A9C6-C6F73BF8C6A0}" destId="{83D98D08-EB45-479A-B7C4-5438C0FFC871}" srcOrd="0" destOrd="2" presId="urn:microsoft.com/office/officeart/2005/8/layout/hList1"/>
    <dgm:cxn modelId="{61132D35-5E35-4633-A08F-E22B0DA0DC59}" srcId="{F2C96391-423C-45A0-937F-D33B5E4E1B69}" destId="{4EF4F706-4DA4-4B0F-BF95-D37A3DAAAA45}" srcOrd="0" destOrd="0" parTransId="{58B033FD-7D31-4193-B8DA-B722B0DD0280}" sibTransId="{5B066A2A-B760-4BB8-A0F3-165607AF7367}"/>
    <dgm:cxn modelId="{5C44474A-DB57-44E7-93E9-97C322BF3D3F}" type="presOf" srcId="{4EF4F706-4DA4-4B0F-BF95-D37A3DAAAA45}" destId="{83D98D08-EB45-479A-B7C4-5438C0FFC871}" srcOrd="0" destOrd="0" presId="urn:microsoft.com/office/officeart/2005/8/layout/hList1"/>
    <dgm:cxn modelId="{8CBE309D-020A-49DE-B5B9-31CBCAE1188E}" type="presOf" srcId="{F2C96391-423C-45A0-937F-D33B5E4E1B69}" destId="{A4D9A632-133A-4279-AF35-06BFD37E4FD4}" srcOrd="0" destOrd="0" presId="urn:microsoft.com/office/officeart/2005/8/layout/hList1"/>
    <dgm:cxn modelId="{BD220466-3FFC-41DC-8C07-4663867E2127}" type="presOf" srcId="{5860CC29-27A2-4171-AF57-96A126A38980}" destId="{83D98D08-EB45-479A-B7C4-5438C0FFC871}" srcOrd="0" destOrd="1" presId="urn:microsoft.com/office/officeart/2005/8/layout/hList1"/>
    <dgm:cxn modelId="{C95AF5FC-3C01-4E05-80A6-76E10B9537AB}" srcId="{1C3F6B28-3BDB-4971-90B8-0A9AE06ADB17}" destId="{F2C96391-423C-45A0-937F-D33B5E4E1B69}" srcOrd="0" destOrd="0" parTransId="{FFBDF616-D80B-4258-A56A-05998B9BA45C}" sibTransId="{303A7F5A-67E5-491C-85C8-D450C46432F0}"/>
    <dgm:cxn modelId="{340C0B80-6C3D-4360-9472-CE38E5C5607B}" type="presOf" srcId="{1C3F6B28-3BDB-4971-90B8-0A9AE06ADB17}" destId="{357226C0-41FE-4C9C-9CA1-F503941BEC8A}" srcOrd="0" destOrd="0" presId="urn:microsoft.com/office/officeart/2005/8/layout/hList1"/>
    <dgm:cxn modelId="{599297BB-946A-4504-ABD3-5D12BEAAF19E}" type="presParOf" srcId="{357226C0-41FE-4C9C-9CA1-F503941BEC8A}" destId="{D2326487-FCB2-48EB-BAC8-9CC6C2BBA55E}" srcOrd="0" destOrd="0" presId="urn:microsoft.com/office/officeart/2005/8/layout/hList1"/>
    <dgm:cxn modelId="{294DF61B-9132-4BC1-AFC4-BF3D19619B56}" type="presParOf" srcId="{D2326487-FCB2-48EB-BAC8-9CC6C2BBA55E}" destId="{A4D9A632-133A-4279-AF35-06BFD37E4FD4}" srcOrd="0" destOrd="0" presId="urn:microsoft.com/office/officeart/2005/8/layout/hList1"/>
    <dgm:cxn modelId="{7E42346A-E9A4-4C8D-8D4B-A0FB70679D5C}" type="presParOf" srcId="{D2326487-FCB2-48EB-BAC8-9CC6C2BBA55E}" destId="{83D98D08-EB45-479A-B7C4-5438C0FFC8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3F6B28-3BDB-4971-90B8-0A9AE06ADB17}"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fi-FI"/>
        </a:p>
      </dgm:t>
    </dgm:pt>
    <dgm:pt modelId="{5D4046BF-AB45-4239-8BC6-37C608EADDD5}">
      <dgm:prSet phldrT="[Teksti]"/>
      <dgm:spPr/>
      <dgm:t>
        <a:bodyPr/>
        <a:lstStyle/>
        <a:p>
          <a:r>
            <a:rPr lang="fi-FI" b="1" dirty="0" smtClean="0"/>
            <a:t>Terveydenhuoltolaki </a:t>
          </a:r>
        </a:p>
        <a:p>
          <a:r>
            <a:rPr lang="fi-FI" b="1" dirty="0" smtClean="0"/>
            <a:t>12 § </a:t>
          </a:r>
          <a:endParaRPr lang="fi-FI" b="1" dirty="0"/>
        </a:p>
      </dgm:t>
    </dgm:pt>
    <dgm:pt modelId="{F994B4B3-58D7-4B8F-B1FF-78C3A4954122}" type="parTrans" cxnId="{4A8F6B73-4BD1-4FBD-92F2-401612F6746C}">
      <dgm:prSet/>
      <dgm:spPr/>
      <dgm:t>
        <a:bodyPr/>
        <a:lstStyle/>
        <a:p>
          <a:endParaRPr lang="fi-FI"/>
        </a:p>
      </dgm:t>
    </dgm:pt>
    <dgm:pt modelId="{2EA9521C-55AE-48D7-9FCA-A4D5A811CB71}" type="sibTrans" cxnId="{4A8F6B73-4BD1-4FBD-92F2-401612F6746C}">
      <dgm:prSet/>
      <dgm:spPr/>
      <dgm:t>
        <a:bodyPr/>
        <a:lstStyle/>
        <a:p>
          <a:endParaRPr lang="fi-FI"/>
        </a:p>
      </dgm:t>
    </dgm:pt>
    <dgm:pt modelId="{E1196B6F-EA54-4FB4-BA5E-8162FB00FE59}">
      <dgm:prSet phldrT="[Teksti]"/>
      <dgm:spPr/>
      <dgm:t>
        <a:bodyPr/>
        <a:lstStyle/>
        <a:p>
          <a:r>
            <a:rPr lang="fi-FI" b="0" i="0" dirty="0" smtClean="0">
              <a:solidFill>
                <a:schemeClr val="tx1"/>
              </a:solidFill>
            </a:rPr>
            <a:t>Kuntalaisten terveydestä ja hyvinvoinnista sekä toteutetuista toimenpiteistä on </a:t>
          </a:r>
          <a:r>
            <a:rPr lang="fi-FI" b="1" i="0" dirty="0" smtClean="0">
              <a:solidFill>
                <a:srgbClr val="0000FF"/>
              </a:solidFill>
            </a:rPr>
            <a:t>raportoitava valtuustolle vuosittain</a:t>
          </a:r>
          <a:r>
            <a:rPr lang="fi-FI" b="0" i="0" dirty="0" smtClean="0">
              <a:solidFill>
                <a:schemeClr val="tx1"/>
              </a:solidFill>
            </a:rPr>
            <a:t>,</a:t>
          </a:r>
          <a:endParaRPr lang="fi-FI" b="0" i="0" dirty="0">
            <a:solidFill>
              <a:schemeClr val="tx1"/>
            </a:solidFill>
          </a:endParaRPr>
        </a:p>
      </dgm:t>
    </dgm:pt>
    <dgm:pt modelId="{ED981811-98B4-4E21-B213-1546F8152B0D}" type="parTrans" cxnId="{F66406CD-0693-45F3-9B30-3BFE0D4F505D}">
      <dgm:prSet/>
      <dgm:spPr/>
      <dgm:t>
        <a:bodyPr/>
        <a:lstStyle/>
        <a:p>
          <a:endParaRPr lang="fi-FI"/>
        </a:p>
      </dgm:t>
    </dgm:pt>
    <dgm:pt modelId="{A5013DE7-3FFC-4E82-BC44-A3526596D1EB}" type="sibTrans" cxnId="{F66406CD-0693-45F3-9B30-3BFE0D4F505D}">
      <dgm:prSet/>
      <dgm:spPr/>
      <dgm:t>
        <a:bodyPr/>
        <a:lstStyle/>
        <a:p>
          <a:endParaRPr lang="fi-FI"/>
        </a:p>
      </dgm:t>
    </dgm:pt>
    <dgm:pt modelId="{F2C96391-423C-45A0-937F-D33B5E4E1B69}">
      <dgm:prSet phldrT="[Teksti]"/>
      <dgm:spPr/>
      <dgm:t>
        <a:bodyPr/>
        <a:lstStyle/>
        <a:p>
          <a:r>
            <a:rPr lang="fi-FI" b="1" dirty="0" smtClean="0"/>
            <a:t>Ehdotus sosiaalihuoltolaiksi </a:t>
          </a:r>
        </a:p>
        <a:p>
          <a:r>
            <a:rPr lang="fi-FI" b="1" dirty="0" smtClean="0"/>
            <a:t>9 § *</a:t>
          </a:r>
          <a:endParaRPr lang="fi-FI" b="1" dirty="0"/>
        </a:p>
      </dgm:t>
    </dgm:pt>
    <dgm:pt modelId="{FFBDF616-D80B-4258-A56A-05998B9BA45C}" type="parTrans" cxnId="{C95AF5FC-3C01-4E05-80A6-76E10B9537AB}">
      <dgm:prSet/>
      <dgm:spPr/>
      <dgm:t>
        <a:bodyPr/>
        <a:lstStyle/>
        <a:p>
          <a:endParaRPr lang="fi-FI"/>
        </a:p>
      </dgm:t>
    </dgm:pt>
    <dgm:pt modelId="{303A7F5A-67E5-491C-85C8-D450C46432F0}" type="sibTrans" cxnId="{C95AF5FC-3C01-4E05-80A6-76E10B9537AB}">
      <dgm:prSet/>
      <dgm:spPr/>
      <dgm:t>
        <a:bodyPr/>
        <a:lstStyle/>
        <a:p>
          <a:endParaRPr lang="fi-FI"/>
        </a:p>
      </dgm:t>
    </dgm:pt>
    <dgm:pt modelId="{4EF4F706-4DA4-4B0F-BF95-D37A3DAAAA45}">
      <dgm:prSet phldrT="[Teksti]"/>
      <dgm:spPr/>
      <dgm:t>
        <a:bodyPr/>
        <a:lstStyle/>
        <a:p>
          <a:r>
            <a:rPr lang="fi-FI" dirty="0" smtClean="0"/>
            <a:t>Hyvinvoinnin edistämisen vastuutahon on </a:t>
          </a:r>
          <a:r>
            <a:rPr lang="fi-FI" b="1" i="0" dirty="0" smtClean="0">
              <a:solidFill>
                <a:srgbClr val="0000FF"/>
              </a:solidFill>
            </a:rPr>
            <a:t>raportoitava kunnanvaltuustolle </a:t>
          </a:r>
          <a:r>
            <a:rPr lang="fi-FI" dirty="0" smtClean="0"/>
            <a:t>asukkaiden hyvinvoinnista vuosittain </a:t>
          </a:r>
          <a:r>
            <a:rPr lang="fi-FI" b="1" i="0" dirty="0" smtClean="0">
              <a:solidFill>
                <a:srgbClr val="0000FF"/>
              </a:solidFill>
            </a:rPr>
            <a:t>hyvissä ajoin ennen seuraavaa</a:t>
          </a:r>
          <a:r>
            <a:rPr lang="fi-FI" dirty="0" smtClean="0"/>
            <a:t> kalenterivuotta koskevan </a:t>
          </a:r>
          <a:r>
            <a:rPr lang="fi-FI" b="1" i="0" dirty="0" smtClean="0">
              <a:solidFill>
                <a:srgbClr val="0000FF"/>
              </a:solidFill>
            </a:rPr>
            <a:t>talousarvion laatimista</a:t>
          </a:r>
          <a:r>
            <a:rPr lang="fi-FI" dirty="0" smtClean="0"/>
            <a:t>.</a:t>
          </a:r>
          <a:endParaRPr lang="fi-FI" dirty="0"/>
        </a:p>
      </dgm:t>
    </dgm:pt>
    <dgm:pt modelId="{58B033FD-7D31-4193-B8DA-B722B0DD0280}" type="parTrans" cxnId="{61132D35-5E35-4633-A08F-E22B0DA0DC59}">
      <dgm:prSet/>
      <dgm:spPr/>
      <dgm:t>
        <a:bodyPr/>
        <a:lstStyle/>
        <a:p>
          <a:endParaRPr lang="fi-FI"/>
        </a:p>
      </dgm:t>
    </dgm:pt>
    <dgm:pt modelId="{5B066A2A-B760-4BB8-A0F3-165607AF7367}" type="sibTrans" cxnId="{61132D35-5E35-4633-A08F-E22B0DA0DC59}">
      <dgm:prSet/>
      <dgm:spPr/>
      <dgm:t>
        <a:bodyPr/>
        <a:lstStyle/>
        <a:p>
          <a:endParaRPr lang="fi-FI"/>
        </a:p>
      </dgm:t>
    </dgm:pt>
    <dgm:pt modelId="{BDB4D3E9-0C12-42CD-B067-59E9CEF0743A}">
      <dgm:prSet/>
      <dgm:spPr/>
      <dgm:t>
        <a:bodyPr/>
        <a:lstStyle/>
        <a:p>
          <a:r>
            <a:rPr lang="fi-FI" b="0" i="0" dirty="0" smtClean="0">
              <a:solidFill>
                <a:schemeClr val="tx1"/>
              </a:solidFill>
            </a:rPr>
            <a:t>minkä lisäksi valtuustolle on </a:t>
          </a:r>
          <a:r>
            <a:rPr lang="fi-FI" b="1" i="0" dirty="0" smtClean="0">
              <a:solidFill>
                <a:srgbClr val="0000FF"/>
              </a:solidFill>
            </a:rPr>
            <a:t>kerran valtuustokaudessa valmisteltava laajempi hyvinvointikertomus</a:t>
          </a:r>
          <a:r>
            <a:rPr lang="fi-FI" b="0" i="0" dirty="0" smtClean="0">
              <a:solidFill>
                <a:schemeClr val="tx1"/>
              </a:solidFill>
            </a:rPr>
            <a:t>.</a:t>
          </a:r>
          <a:endParaRPr lang="fi-FI" b="0" i="0" dirty="0">
            <a:solidFill>
              <a:schemeClr val="tx1"/>
            </a:solidFill>
          </a:endParaRPr>
        </a:p>
      </dgm:t>
    </dgm:pt>
    <dgm:pt modelId="{9AFA976A-FAB6-47A1-9700-0B8F2AA74EA3}" type="parTrans" cxnId="{49B8CB98-76C6-45FF-90BC-C037032A7B8A}">
      <dgm:prSet/>
      <dgm:spPr/>
      <dgm:t>
        <a:bodyPr/>
        <a:lstStyle/>
        <a:p>
          <a:endParaRPr lang="fi-FI"/>
        </a:p>
      </dgm:t>
    </dgm:pt>
    <dgm:pt modelId="{6728C027-362C-405B-AE3E-B2FA0F578493}" type="sibTrans" cxnId="{49B8CB98-76C6-45FF-90BC-C037032A7B8A}">
      <dgm:prSet/>
      <dgm:spPr/>
      <dgm:t>
        <a:bodyPr/>
        <a:lstStyle/>
        <a:p>
          <a:endParaRPr lang="fi-FI"/>
        </a:p>
      </dgm:t>
    </dgm:pt>
    <dgm:pt modelId="{04D0CFE8-983B-4F5D-BB87-2F542B67598A}">
      <dgm:prSet phldrT="[Teksti]"/>
      <dgm:spPr/>
      <dgm:t>
        <a:bodyPr/>
        <a:lstStyle/>
        <a:p>
          <a:r>
            <a:rPr lang="fi-FI" dirty="0" smtClean="0"/>
            <a:t>Lisäksi valtuustolle on </a:t>
          </a:r>
          <a:r>
            <a:rPr lang="fi-FI" b="1" i="0" dirty="0" smtClean="0">
              <a:solidFill>
                <a:srgbClr val="0000FF"/>
              </a:solidFill>
            </a:rPr>
            <a:t>valmisteltava kerran valtuustokaudessa laajempi hyvinvointikertomus</a:t>
          </a:r>
          <a:r>
            <a:rPr lang="fi-FI" dirty="0" smtClean="0"/>
            <a:t>.</a:t>
          </a:r>
          <a:endParaRPr lang="fi-FI" dirty="0"/>
        </a:p>
      </dgm:t>
    </dgm:pt>
    <dgm:pt modelId="{CBC1B94B-3B4D-4894-86DE-7E6CA4BD709A}" type="parTrans" cxnId="{D62E9287-B912-4D53-8118-ECAD353B1792}">
      <dgm:prSet/>
      <dgm:spPr/>
      <dgm:t>
        <a:bodyPr/>
        <a:lstStyle/>
        <a:p>
          <a:endParaRPr lang="fi-FI"/>
        </a:p>
      </dgm:t>
    </dgm:pt>
    <dgm:pt modelId="{D58FB625-D875-44B7-B8A5-39BD4317873A}" type="sibTrans" cxnId="{D62E9287-B912-4D53-8118-ECAD353B1792}">
      <dgm:prSet/>
      <dgm:spPr/>
      <dgm:t>
        <a:bodyPr/>
        <a:lstStyle/>
        <a:p>
          <a:endParaRPr lang="fi-FI"/>
        </a:p>
      </dgm:t>
    </dgm:pt>
    <dgm:pt modelId="{0835DA3C-0838-4695-B633-FD723C364905}">
      <dgm:prSet phldrT="[Teksti]"/>
      <dgm:spPr/>
      <dgm:t>
        <a:bodyPr/>
        <a:lstStyle/>
        <a:p>
          <a:r>
            <a:rPr lang="fi-FI" dirty="0" smtClean="0"/>
            <a:t>Kunnan on raportoinnin perusteella </a:t>
          </a:r>
          <a:r>
            <a:rPr lang="fi-FI" b="1" i="0" dirty="0" smtClean="0">
              <a:solidFill>
                <a:srgbClr val="0000FF"/>
              </a:solidFill>
            </a:rPr>
            <a:t>tarkistettava</a:t>
          </a:r>
          <a:r>
            <a:rPr lang="fi-FI" dirty="0" smtClean="0"/>
            <a:t> hyvinvoinnin edistämisen </a:t>
          </a:r>
          <a:r>
            <a:rPr lang="fi-FI" b="1" i="0" dirty="0" smtClean="0">
              <a:solidFill>
                <a:srgbClr val="0000FF"/>
              </a:solidFill>
            </a:rPr>
            <a:t>tavoitteita ja niitä tukevia toimenpiteitä</a:t>
          </a:r>
          <a:r>
            <a:rPr lang="fi-FI" dirty="0" smtClean="0"/>
            <a:t>. Raportoinnin tulokset on </a:t>
          </a:r>
          <a:r>
            <a:rPr lang="fi-FI" b="1" i="0" dirty="0" smtClean="0">
              <a:solidFill>
                <a:srgbClr val="0000FF"/>
              </a:solidFill>
            </a:rPr>
            <a:t>huomioitava talousarviota laadittaessa</a:t>
          </a:r>
          <a:r>
            <a:rPr lang="fi-FI" dirty="0" smtClean="0"/>
            <a:t>.</a:t>
          </a:r>
          <a:endParaRPr lang="fi-FI" dirty="0"/>
        </a:p>
      </dgm:t>
    </dgm:pt>
    <dgm:pt modelId="{B99C70C2-C7E5-4B65-8108-147082FCC3B6}" type="parTrans" cxnId="{59AA30C7-8974-4988-A53D-4DEFE584681A}">
      <dgm:prSet/>
      <dgm:spPr/>
      <dgm:t>
        <a:bodyPr/>
        <a:lstStyle/>
        <a:p>
          <a:endParaRPr lang="fi-FI"/>
        </a:p>
      </dgm:t>
    </dgm:pt>
    <dgm:pt modelId="{9B6FA2C8-C6C6-4D11-851D-8B525DF2D6C8}" type="sibTrans" cxnId="{59AA30C7-8974-4988-A53D-4DEFE584681A}">
      <dgm:prSet/>
      <dgm:spPr/>
      <dgm:t>
        <a:bodyPr/>
        <a:lstStyle/>
        <a:p>
          <a:endParaRPr lang="fi-FI"/>
        </a:p>
      </dgm:t>
    </dgm:pt>
    <dgm:pt modelId="{357226C0-41FE-4C9C-9CA1-F503941BEC8A}" type="pres">
      <dgm:prSet presAssocID="{1C3F6B28-3BDB-4971-90B8-0A9AE06ADB17}" presName="Name0" presStyleCnt="0">
        <dgm:presLayoutVars>
          <dgm:dir/>
          <dgm:animLvl val="lvl"/>
          <dgm:resizeHandles val="exact"/>
        </dgm:presLayoutVars>
      </dgm:prSet>
      <dgm:spPr/>
      <dgm:t>
        <a:bodyPr/>
        <a:lstStyle/>
        <a:p>
          <a:endParaRPr lang="fi-FI"/>
        </a:p>
      </dgm:t>
    </dgm:pt>
    <dgm:pt modelId="{A37D6F41-3B4B-41BD-B09B-BDCBAD10AD70}" type="pres">
      <dgm:prSet presAssocID="{5D4046BF-AB45-4239-8BC6-37C608EADDD5}" presName="composite" presStyleCnt="0"/>
      <dgm:spPr/>
    </dgm:pt>
    <dgm:pt modelId="{46509B79-A5A4-45C2-9820-E3AD04F96DBE}" type="pres">
      <dgm:prSet presAssocID="{5D4046BF-AB45-4239-8BC6-37C608EADDD5}" presName="parTx" presStyleLbl="alignNode1" presStyleIdx="0" presStyleCnt="2">
        <dgm:presLayoutVars>
          <dgm:chMax val="0"/>
          <dgm:chPref val="0"/>
          <dgm:bulletEnabled val="1"/>
        </dgm:presLayoutVars>
      </dgm:prSet>
      <dgm:spPr/>
      <dgm:t>
        <a:bodyPr/>
        <a:lstStyle/>
        <a:p>
          <a:endParaRPr lang="fi-FI"/>
        </a:p>
      </dgm:t>
    </dgm:pt>
    <dgm:pt modelId="{916193A9-2D47-453A-B3AE-BD2845DC953F}" type="pres">
      <dgm:prSet presAssocID="{5D4046BF-AB45-4239-8BC6-37C608EADDD5}" presName="desTx" presStyleLbl="alignAccFollowNode1" presStyleIdx="0" presStyleCnt="2">
        <dgm:presLayoutVars>
          <dgm:bulletEnabled val="1"/>
        </dgm:presLayoutVars>
      </dgm:prSet>
      <dgm:spPr/>
      <dgm:t>
        <a:bodyPr/>
        <a:lstStyle/>
        <a:p>
          <a:endParaRPr lang="fi-FI"/>
        </a:p>
      </dgm:t>
    </dgm:pt>
    <dgm:pt modelId="{357FE4C0-9D60-4D74-9CD7-1F8237170E9F}" type="pres">
      <dgm:prSet presAssocID="{2EA9521C-55AE-48D7-9FCA-A4D5A811CB71}" presName="space" presStyleCnt="0"/>
      <dgm:spPr/>
    </dgm:pt>
    <dgm:pt modelId="{D2326487-FCB2-48EB-BAC8-9CC6C2BBA55E}" type="pres">
      <dgm:prSet presAssocID="{F2C96391-423C-45A0-937F-D33B5E4E1B69}" presName="composite" presStyleCnt="0"/>
      <dgm:spPr/>
    </dgm:pt>
    <dgm:pt modelId="{A4D9A632-133A-4279-AF35-06BFD37E4FD4}" type="pres">
      <dgm:prSet presAssocID="{F2C96391-423C-45A0-937F-D33B5E4E1B69}" presName="parTx" presStyleLbl="alignNode1" presStyleIdx="1" presStyleCnt="2">
        <dgm:presLayoutVars>
          <dgm:chMax val="0"/>
          <dgm:chPref val="0"/>
          <dgm:bulletEnabled val="1"/>
        </dgm:presLayoutVars>
      </dgm:prSet>
      <dgm:spPr/>
      <dgm:t>
        <a:bodyPr/>
        <a:lstStyle/>
        <a:p>
          <a:endParaRPr lang="fi-FI"/>
        </a:p>
      </dgm:t>
    </dgm:pt>
    <dgm:pt modelId="{83D98D08-EB45-479A-B7C4-5438C0FFC871}" type="pres">
      <dgm:prSet presAssocID="{F2C96391-423C-45A0-937F-D33B5E4E1B69}" presName="desTx" presStyleLbl="alignAccFollowNode1" presStyleIdx="1" presStyleCnt="2">
        <dgm:presLayoutVars>
          <dgm:bulletEnabled val="1"/>
        </dgm:presLayoutVars>
      </dgm:prSet>
      <dgm:spPr/>
      <dgm:t>
        <a:bodyPr/>
        <a:lstStyle/>
        <a:p>
          <a:endParaRPr lang="fi-FI"/>
        </a:p>
      </dgm:t>
    </dgm:pt>
  </dgm:ptLst>
  <dgm:cxnLst>
    <dgm:cxn modelId="{A07E0E47-60BB-4BDE-827C-3F6C231B3D8B}" type="presOf" srcId="{F2C96391-423C-45A0-937F-D33B5E4E1B69}" destId="{A4D9A632-133A-4279-AF35-06BFD37E4FD4}" srcOrd="0" destOrd="0" presId="urn:microsoft.com/office/officeart/2005/8/layout/hList1"/>
    <dgm:cxn modelId="{9DE1770D-BB3F-43BF-9332-DA82FE21A7BC}" type="presOf" srcId="{4EF4F706-4DA4-4B0F-BF95-D37A3DAAAA45}" destId="{83D98D08-EB45-479A-B7C4-5438C0FFC871}" srcOrd="0" destOrd="0" presId="urn:microsoft.com/office/officeart/2005/8/layout/hList1"/>
    <dgm:cxn modelId="{39E1EB0D-E1CE-4DFA-AEEF-F8197CCDC1F9}" type="presOf" srcId="{1C3F6B28-3BDB-4971-90B8-0A9AE06ADB17}" destId="{357226C0-41FE-4C9C-9CA1-F503941BEC8A}" srcOrd="0" destOrd="0" presId="urn:microsoft.com/office/officeart/2005/8/layout/hList1"/>
    <dgm:cxn modelId="{49B8CB98-76C6-45FF-90BC-C037032A7B8A}" srcId="{5D4046BF-AB45-4239-8BC6-37C608EADDD5}" destId="{BDB4D3E9-0C12-42CD-B067-59E9CEF0743A}" srcOrd="1" destOrd="0" parTransId="{9AFA976A-FAB6-47A1-9700-0B8F2AA74EA3}" sibTransId="{6728C027-362C-405B-AE3E-B2FA0F578493}"/>
    <dgm:cxn modelId="{61132D35-5E35-4633-A08F-E22B0DA0DC59}" srcId="{F2C96391-423C-45A0-937F-D33B5E4E1B69}" destId="{4EF4F706-4DA4-4B0F-BF95-D37A3DAAAA45}" srcOrd="0" destOrd="0" parTransId="{58B033FD-7D31-4193-B8DA-B722B0DD0280}" sibTransId="{5B066A2A-B760-4BB8-A0F3-165607AF7367}"/>
    <dgm:cxn modelId="{59AA30C7-8974-4988-A53D-4DEFE584681A}" srcId="{F2C96391-423C-45A0-937F-D33B5E4E1B69}" destId="{0835DA3C-0838-4695-B633-FD723C364905}" srcOrd="2" destOrd="0" parTransId="{B99C70C2-C7E5-4B65-8108-147082FCC3B6}" sibTransId="{9B6FA2C8-C6C6-4D11-851D-8B525DF2D6C8}"/>
    <dgm:cxn modelId="{4D453BED-5EA2-40A1-8011-C2357EE56984}" type="presOf" srcId="{04D0CFE8-983B-4F5D-BB87-2F542B67598A}" destId="{83D98D08-EB45-479A-B7C4-5438C0FFC871}" srcOrd="0" destOrd="1" presId="urn:microsoft.com/office/officeart/2005/8/layout/hList1"/>
    <dgm:cxn modelId="{14DA9924-CD4C-4F78-81AC-DFC1C1768478}" type="presOf" srcId="{5D4046BF-AB45-4239-8BC6-37C608EADDD5}" destId="{46509B79-A5A4-45C2-9820-E3AD04F96DBE}" srcOrd="0" destOrd="0" presId="urn:microsoft.com/office/officeart/2005/8/layout/hList1"/>
    <dgm:cxn modelId="{1FE58E42-FC1C-4E9A-B615-F24D339EB158}" type="presOf" srcId="{0835DA3C-0838-4695-B633-FD723C364905}" destId="{83D98D08-EB45-479A-B7C4-5438C0FFC871}" srcOrd="0" destOrd="2" presId="urn:microsoft.com/office/officeart/2005/8/layout/hList1"/>
    <dgm:cxn modelId="{0FAC8FC0-E236-49F7-9173-1E4350067AC2}" type="presOf" srcId="{E1196B6F-EA54-4FB4-BA5E-8162FB00FE59}" destId="{916193A9-2D47-453A-B3AE-BD2845DC953F}" srcOrd="0" destOrd="0" presId="urn:microsoft.com/office/officeart/2005/8/layout/hList1"/>
    <dgm:cxn modelId="{C95AF5FC-3C01-4E05-80A6-76E10B9537AB}" srcId="{1C3F6B28-3BDB-4971-90B8-0A9AE06ADB17}" destId="{F2C96391-423C-45A0-937F-D33B5E4E1B69}" srcOrd="1" destOrd="0" parTransId="{FFBDF616-D80B-4258-A56A-05998B9BA45C}" sibTransId="{303A7F5A-67E5-491C-85C8-D450C46432F0}"/>
    <dgm:cxn modelId="{D62E9287-B912-4D53-8118-ECAD353B1792}" srcId="{F2C96391-423C-45A0-937F-D33B5E4E1B69}" destId="{04D0CFE8-983B-4F5D-BB87-2F542B67598A}" srcOrd="1" destOrd="0" parTransId="{CBC1B94B-3B4D-4894-86DE-7E6CA4BD709A}" sibTransId="{D58FB625-D875-44B7-B8A5-39BD4317873A}"/>
    <dgm:cxn modelId="{4A8F6B73-4BD1-4FBD-92F2-401612F6746C}" srcId="{1C3F6B28-3BDB-4971-90B8-0A9AE06ADB17}" destId="{5D4046BF-AB45-4239-8BC6-37C608EADDD5}" srcOrd="0" destOrd="0" parTransId="{F994B4B3-58D7-4B8F-B1FF-78C3A4954122}" sibTransId="{2EA9521C-55AE-48D7-9FCA-A4D5A811CB71}"/>
    <dgm:cxn modelId="{C202B292-EFE1-49C6-AFB9-208B7136DE3B}" type="presOf" srcId="{BDB4D3E9-0C12-42CD-B067-59E9CEF0743A}" destId="{916193A9-2D47-453A-B3AE-BD2845DC953F}" srcOrd="0" destOrd="1" presId="urn:microsoft.com/office/officeart/2005/8/layout/hList1"/>
    <dgm:cxn modelId="{F66406CD-0693-45F3-9B30-3BFE0D4F505D}" srcId="{5D4046BF-AB45-4239-8BC6-37C608EADDD5}" destId="{E1196B6F-EA54-4FB4-BA5E-8162FB00FE59}" srcOrd="0" destOrd="0" parTransId="{ED981811-98B4-4E21-B213-1546F8152B0D}" sibTransId="{A5013DE7-3FFC-4E82-BC44-A3526596D1EB}"/>
    <dgm:cxn modelId="{4401AF77-0F21-4C6A-AA6D-FFA8A81C75DE}" type="presParOf" srcId="{357226C0-41FE-4C9C-9CA1-F503941BEC8A}" destId="{A37D6F41-3B4B-41BD-B09B-BDCBAD10AD70}" srcOrd="0" destOrd="0" presId="urn:microsoft.com/office/officeart/2005/8/layout/hList1"/>
    <dgm:cxn modelId="{12FAB32E-A80C-43BA-ACDD-F103F8125A9D}" type="presParOf" srcId="{A37D6F41-3B4B-41BD-B09B-BDCBAD10AD70}" destId="{46509B79-A5A4-45C2-9820-E3AD04F96DBE}" srcOrd="0" destOrd="0" presId="urn:microsoft.com/office/officeart/2005/8/layout/hList1"/>
    <dgm:cxn modelId="{09A4B840-0BBE-49FD-90B9-FAF012A1A780}" type="presParOf" srcId="{A37D6F41-3B4B-41BD-B09B-BDCBAD10AD70}" destId="{916193A9-2D47-453A-B3AE-BD2845DC953F}" srcOrd="1" destOrd="0" presId="urn:microsoft.com/office/officeart/2005/8/layout/hList1"/>
    <dgm:cxn modelId="{71B83419-B245-4E78-9F10-C6AA75D480EA}" type="presParOf" srcId="{357226C0-41FE-4C9C-9CA1-F503941BEC8A}" destId="{357FE4C0-9D60-4D74-9CD7-1F8237170E9F}" srcOrd="1" destOrd="0" presId="urn:microsoft.com/office/officeart/2005/8/layout/hList1"/>
    <dgm:cxn modelId="{BDB7E855-2A45-456D-B2EA-F441911E6E69}" type="presParOf" srcId="{357226C0-41FE-4C9C-9CA1-F503941BEC8A}" destId="{D2326487-FCB2-48EB-BAC8-9CC6C2BBA55E}" srcOrd="2" destOrd="0" presId="urn:microsoft.com/office/officeart/2005/8/layout/hList1"/>
    <dgm:cxn modelId="{CE99187A-3A2E-44F1-802D-E769436FA070}" type="presParOf" srcId="{D2326487-FCB2-48EB-BAC8-9CC6C2BBA55E}" destId="{A4D9A632-133A-4279-AF35-06BFD37E4FD4}" srcOrd="0" destOrd="0" presId="urn:microsoft.com/office/officeart/2005/8/layout/hList1"/>
    <dgm:cxn modelId="{961B60FC-A34C-42A5-849A-BDDA2EFE35E4}" type="presParOf" srcId="{D2326487-FCB2-48EB-BAC8-9CC6C2BBA55E}" destId="{83D98D08-EB45-479A-B7C4-5438C0FFC8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3F6B28-3BDB-4971-90B8-0A9AE06ADB17}"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fi-FI"/>
        </a:p>
      </dgm:t>
    </dgm:pt>
    <dgm:pt modelId="{5D4046BF-AB45-4239-8BC6-37C608EADDD5}">
      <dgm:prSet phldrT="[Teksti]"/>
      <dgm:spPr/>
      <dgm:t>
        <a:bodyPr/>
        <a:lstStyle/>
        <a:p>
          <a:r>
            <a:rPr lang="fi-FI" b="1" i="0" dirty="0" smtClean="0">
              <a:solidFill>
                <a:schemeClr val="tx1"/>
              </a:solidFill>
            </a:rPr>
            <a:t>Terveydenhuoltolaki 12 §: </a:t>
          </a:r>
        </a:p>
        <a:p>
          <a:r>
            <a:rPr lang="fi-FI" b="1" i="0" dirty="0" smtClean="0">
              <a:solidFill>
                <a:schemeClr val="tx1"/>
              </a:solidFill>
            </a:rPr>
            <a:t>Kunnan on strategisessa suunnittelussaan </a:t>
          </a:r>
          <a:endParaRPr lang="fi-FI" b="1" i="0" dirty="0">
            <a:solidFill>
              <a:schemeClr val="tx1"/>
            </a:solidFill>
          </a:endParaRPr>
        </a:p>
      </dgm:t>
    </dgm:pt>
    <dgm:pt modelId="{F994B4B3-58D7-4B8F-B1FF-78C3A4954122}" type="parTrans" cxnId="{4A8F6B73-4BD1-4FBD-92F2-401612F6746C}">
      <dgm:prSet/>
      <dgm:spPr/>
      <dgm:t>
        <a:bodyPr/>
        <a:lstStyle/>
        <a:p>
          <a:endParaRPr lang="fi-FI" b="0" i="0">
            <a:solidFill>
              <a:schemeClr val="tx1"/>
            </a:solidFill>
          </a:endParaRPr>
        </a:p>
      </dgm:t>
    </dgm:pt>
    <dgm:pt modelId="{2EA9521C-55AE-48D7-9FCA-A4D5A811CB71}" type="sibTrans" cxnId="{4A8F6B73-4BD1-4FBD-92F2-401612F6746C}">
      <dgm:prSet/>
      <dgm:spPr/>
      <dgm:t>
        <a:bodyPr/>
        <a:lstStyle/>
        <a:p>
          <a:endParaRPr lang="fi-FI" b="0" i="0">
            <a:solidFill>
              <a:schemeClr val="tx1"/>
            </a:solidFill>
          </a:endParaRPr>
        </a:p>
      </dgm:t>
    </dgm:pt>
    <dgm:pt modelId="{E1196B6F-EA54-4FB4-BA5E-8162FB00FE59}">
      <dgm:prSet phldrT="[Teksti]"/>
      <dgm:spPr/>
      <dgm:t>
        <a:bodyPr/>
        <a:lstStyle/>
        <a:p>
          <a:r>
            <a:rPr lang="fi-FI" b="0" i="0" dirty="0" smtClean="0">
              <a:solidFill>
                <a:schemeClr val="tx1"/>
              </a:solidFill>
            </a:rPr>
            <a:t>asetettava </a:t>
          </a:r>
          <a:r>
            <a:rPr lang="fi-FI" b="1" i="0" dirty="0" smtClean="0">
              <a:solidFill>
                <a:srgbClr val="0000FF"/>
              </a:solidFill>
            </a:rPr>
            <a:t>paikallisiin olosuhteisiin ja tarpeisiin perustuvat </a:t>
          </a:r>
          <a:r>
            <a:rPr lang="fi-FI" b="0" i="0" dirty="0" smtClean="0">
              <a:solidFill>
                <a:schemeClr val="tx1"/>
              </a:solidFill>
            </a:rPr>
            <a:t>terveyden ja hyvinvoinnin edistämisen </a:t>
          </a:r>
          <a:r>
            <a:rPr lang="fi-FI" b="1" i="0" dirty="0" smtClean="0">
              <a:solidFill>
                <a:srgbClr val="0000FF"/>
              </a:solidFill>
            </a:rPr>
            <a:t>tavoitteet</a:t>
          </a:r>
          <a:r>
            <a:rPr lang="fi-FI" b="0" i="0" dirty="0" smtClean="0">
              <a:solidFill>
                <a:schemeClr val="tx1"/>
              </a:solidFill>
            </a:rPr>
            <a:t> </a:t>
          </a:r>
          <a:endParaRPr lang="fi-FI" b="0" i="0" dirty="0">
            <a:solidFill>
              <a:schemeClr val="tx1"/>
            </a:solidFill>
          </a:endParaRPr>
        </a:p>
      </dgm:t>
    </dgm:pt>
    <dgm:pt modelId="{ED981811-98B4-4E21-B213-1546F8152B0D}" type="parTrans" cxnId="{F66406CD-0693-45F3-9B30-3BFE0D4F505D}">
      <dgm:prSet/>
      <dgm:spPr/>
      <dgm:t>
        <a:bodyPr/>
        <a:lstStyle/>
        <a:p>
          <a:endParaRPr lang="fi-FI" b="0" i="0">
            <a:solidFill>
              <a:schemeClr val="tx1"/>
            </a:solidFill>
          </a:endParaRPr>
        </a:p>
      </dgm:t>
    </dgm:pt>
    <dgm:pt modelId="{A5013DE7-3FFC-4E82-BC44-A3526596D1EB}" type="sibTrans" cxnId="{F66406CD-0693-45F3-9B30-3BFE0D4F505D}">
      <dgm:prSet/>
      <dgm:spPr/>
      <dgm:t>
        <a:bodyPr/>
        <a:lstStyle/>
        <a:p>
          <a:endParaRPr lang="fi-FI" b="0" i="0">
            <a:solidFill>
              <a:schemeClr val="tx1"/>
            </a:solidFill>
          </a:endParaRPr>
        </a:p>
      </dgm:t>
    </dgm:pt>
    <dgm:pt modelId="{F2C96391-423C-45A0-937F-D33B5E4E1B69}">
      <dgm:prSet phldrT="[Teksti]"/>
      <dgm:spPr/>
      <dgm:t>
        <a:bodyPr/>
        <a:lstStyle/>
        <a:p>
          <a:r>
            <a:rPr lang="fi-FI" b="1" i="0" dirty="0" smtClean="0">
              <a:solidFill>
                <a:schemeClr val="tx1"/>
              </a:solidFill>
            </a:rPr>
            <a:t>Ehdotus sosiaalihuoltolaiksi 7 § *: </a:t>
          </a:r>
        </a:p>
        <a:p>
          <a:r>
            <a:rPr lang="fi-FI" b="1" i="0" dirty="0" smtClean="0">
              <a:solidFill>
                <a:schemeClr val="tx1"/>
              </a:solidFill>
            </a:rPr>
            <a:t>Kunnan on strategisessa suunnittelussaan</a:t>
          </a:r>
          <a:endParaRPr lang="fi-FI" b="1" i="0" dirty="0">
            <a:solidFill>
              <a:schemeClr val="tx1"/>
            </a:solidFill>
          </a:endParaRPr>
        </a:p>
      </dgm:t>
    </dgm:pt>
    <dgm:pt modelId="{FFBDF616-D80B-4258-A56A-05998B9BA45C}" type="parTrans" cxnId="{C95AF5FC-3C01-4E05-80A6-76E10B9537AB}">
      <dgm:prSet/>
      <dgm:spPr/>
      <dgm:t>
        <a:bodyPr/>
        <a:lstStyle/>
        <a:p>
          <a:endParaRPr lang="fi-FI" b="0" i="0">
            <a:solidFill>
              <a:schemeClr val="tx1"/>
            </a:solidFill>
          </a:endParaRPr>
        </a:p>
      </dgm:t>
    </dgm:pt>
    <dgm:pt modelId="{303A7F5A-67E5-491C-85C8-D450C46432F0}" type="sibTrans" cxnId="{C95AF5FC-3C01-4E05-80A6-76E10B9537AB}">
      <dgm:prSet/>
      <dgm:spPr/>
      <dgm:t>
        <a:bodyPr/>
        <a:lstStyle/>
        <a:p>
          <a:endParaRPr lang="fi-FI" b="0" i="0">
            <a:solidFill>
              <a:schemeClr val="tx1"/>
            </a:solidFill>
          </a:endParaRPr>
        </a:p>
      </dgm:t>
    </dgm:pt>
    <dgm:pt modelId="{4EF4F706-4DA4-4B0F-BF95-D37A3DAAAA45}">
      <dgm:prSet phldrT="[Teksti]"/>
      <dgm:spPr/>
      <dgm:t>
        <a:bodyPr/>
        <a:lstStyle/>
        <a:p>
          <a:r>
            <a:rPr lang="fi-FI" b="0" i="0" dirty="0" smtClean="0">
              <a:solidFill>
                <a:schemeClr val="tx1"/>
              </a:solidFill>
            </a:rPr>
            <a:t>Kunnan on </a:t>
          </a:r>
          <a:r>
            <a:rPr lang="fi-FI" b="1" i="0" dirty="0" smtClean="0">
              <a:solidFill>
                <a:srgbClr val="0000FF"/>
              </a:solidFill>
            </a:rPr>
            <a:t>strategisessa suunnittelussaan</a:t>
          </a:r>
          <a:r>
            <a:rPr lang="fi-FI" b="0" i="0" dirty="0" smtClean="0">
              <a:solidFill>
                <a:schemeClr val="tx1"/>
              </a:solidFill>
            </a:rPr>
            <a:t>:</a:t>
          </a:r>
          <a:endParaRPr lang="fi-FI" b="0" i="0" dirty="0">
            <a:solidFill>
              <a:schemeClr val="tx1"/>
            </a:solidFill>
          </a:endParaRPr>
        </a:p>
      </dgm:t>
    </dgm:pt>
    <dgm:pt modelId="{58B033FD-7D31-4193-B8DA-B722B0DD0280}" type="parTrans" cxnId="{61132D35-5E35-4633-A08F-E22B0DA0DC59}">
      <dgm:prSet/>
      <dgm:spPr/>
      <dgm:t>
        <a:bodyPr/>
        <a:lstStyle/>
        <a:p>
          <a:endParaRPr lang="fi-FI" b="0" i="0">
            <a:solidFill>
              <a:schemeClr val="tx1"/>
            </a:solidFill>
          </a:endParaRPr>
        </a:p>
      </dgm:t>
    </dgm:pt>
    <dgm:pt modelId="{5B066A2A-B760-4BB8-A0F3-165607AF7367}" type="sibTrans" cxnId="{61132D35-5E35-4633-A08F-E22B0DA0DC59}">
      <dgm:prSet/>
      <dgm:spPr/>
      <dgm:t>
        <a:bodyPr/>
        <a:lstStyle/>
        <a:p>
          <a:endParaRPr lang="fi-FI" b="0" i="0">
            <a:solidFill>
              <a:schemeClr val="tx1"/>
            </a:solidFill>
          </a:endParaRPr>
        </a:p>
      </dgm:t>
    </dgm:pt>
    <dgm:pt modelId="{994B5E9C-ADED-4012-8BCA-52D3AA5E8E7A}">
      <dgm:prSet/>
      <dgm:spPr/>
      <dgm:t>
        <a:bodyPr/>
        <a:lstStyle/>
        <a:p>
          <a:r>
            <a:rPr lang="fi-FI" b="1" i="0" dirty="0" smtClean="0">
              <a:solidFill>
                <a:srgbClr val="0000FF"/>
              </a:solidFill>
            </a:rPr>
            <a:t>määriteltävä</a:t>
          </a:r>
          <a:r>
            <a:rPr lang="fi-FI" b="0" i="0" dirty="0" smtClean="0">
              <a:solidFill>
                <a:schemeClr val="tx1"/>
              </a:solidFill>
            </a:rPr>
            <a:t> niitä tukevat </a:t>
          </a:r>
          <a:r>
            <a:rPr lang="fi-FI" b="1" i="0" dirty="0" smtClean="0">
              <a:solidFill>
                <a:srgbClr val="0000FF"/>
              </a:solidFill>
            </a:rPr>
            <a:t>toimenpiteet</a:t>
          </a:r>
          <a:r>
            <a:rPr lang="fi-FI" b="0" i="0" dirty="0" smtClean="0">
              <a:solidFill>
                <a:schemeClr val="tx1"/>
              </a:solidFill>
            </a:rPr>
            <a:t> </a:t>
          </a:r>
          <a:endParaRPr lang="fi-FI" b="0" i="0" dirty="0">
            <a:solidFill>
              <a:schemeClr val="tx1"/>
            </a:solidFill>
          </a:endParaRPr>
        </a:p>
      </dgm:t>
    </dgm:pt>
    <dgm:pt modelId="{2E9794AF-6E16-4F32-8460-0AC703B18663}" type="parTrans" cxnId="{AA52BA5E-3EE2-4D6C-95F7-1FE381FCDC29}">
      <dgm:prSet/>
      <dgm:spPr/>
      <dgm:t>
        <a:bodyPr/>
        <a:lstStyle/>
        <a:p>
          <a:endParaRPr lang="fi-FI"/>
        </a:p>
      </dgm:t>
    </dgm:pt>
    <dgm:pt modelId="{62AB4AD8-370B-4EAE-A57C-623A02F4889A}" type="sibTrans" cxnId="{AA52BA5E-3EE2-4D6C-95F7-1FE381FCDC29}">
      <dgm:prSet/>
      <dgm:spPr/>
      <dgm:t>
        <a:bodyPr/>
        <a:lstStyle/>
        <a:p>
          <a:endParaRPr lang="fi-FI"/>
        </a:p>
      </dgm:t>
    </dgm:pt>
    <dgm:pt modelId="{E987802A-9F68-44F9-AE8D-875AC625E1F4}">
      <dgm:prSet/>
      <dgm:spPr/>
      <dgm:t>
        <a:bodyPr/>
        <a:lstStyle/>
        <a:p>
          <a:r>
            <a:rPr lang="fi-FI" b="1" i="0" dirty="0" smtClean="0">
              <a:solidFill>
                <a:srgbClr val="0000FF"/>
              </a:solidFill>
            </a:rPr>
            <a:t>käytettävä</a:t>
          </a:r>
          <a:r>
            <a:rPr lang="fi-FI" b="0" i="0" dirty="0" smtClean="0">
              <a:solidFill>
                <a:schemeClr val="tx1"/>
              </a:solidFill>
            </a:rPr>
            <a:t> näiden perustana </a:t>
          </a:r>
          <a:r>
            <a:rPr lang="fi-FI" b="1" i="0" dirty="0" smtClean="0">
              <a:solidFill>
                <a:srgbClr val="0000FF"/>
              </a:solidFill>
            </a:rPr>
            <a:t>kuntakohtaisia</a:t>
          </a:r>
          <a:r>
            <a:rPr lang="fi-FI" b="0" i="0" dirty="0" smtClean="0">
              <a:solidFill>
                <a:schemeClr val="tx1"/>
              </a:solidFill>
            </a:rPr>
            <a:t> hyvinvointi- ja terveys</a:t>
          </a:r>
          <a:r>
            <a:rPr lang="fi-FI" b="1" i="0" dirty="0" smtClean="0">
              <a:solidFill>
                <a:srgbClr val="0000FF"/>
              </a:solidFill>
            </a:rPr>
            <a:t>osoittimia</a:t>
          </a:r>
          <a:r>
            <a:rPr lang="fi-FI" b="0" i="0" dirty="0" smtClean="0">
              <a:solidFill>
                <a:schemeClr val="tx1"/>
              </a:solidFill>
            </a:rPr>
            <a:t> </a:t>
          </a:r>
          <a:endParaRPr lang="fi-FI" b="0" i="0" dirty="0">
            <a:solidFill>
              <a:schemeClr val="tx1"/>
            </a:solidFill>
          </a:endParaRPr>
        </a:p>
      </dgm:t>
    </dgm:pt>
    <dgm:pt modelId="{B7B87527-BAE0-4F1C-B6AF-8561486A8305}" type="parTrans" cxnId="{FFE4C5D4-F3C3-4996-9236-772EED5D9D91}">
      <dgm:prSet/>
      <dgm:spPr/>
      <dgm:t>
        <a:bodyPr/>
        <a:lstStyle/>
        <a:p>
          <a:endParaRPr lang="fi-FI"/>
        </a:p>
      </dgm:t>
    </dgm:pt>
    <dgm:pt modelId="{5AC0453F-46A9-46C0-B563-D8ED0F4111EF}" type="sibTrans" cxnId="{FFE4C5D4-F3C3-4996-9236-772EED5D9D91}">
      <dgm:prSet/>
      <dgm:spPr/>
      <dgm:t>
        <a:bodyPr/>
        <a:lstStyle/>
        <a:p>
          <a:endParaRPr lang="fi-FI"/>
        </a:p>
      </dgm:t>
    </dgm:pt>
    <dgm:pt modelId="{CDD39E42-22AC-4276-A556-451672A594B7}">
      <dgm:prSet phldrT="[Teksti]"/>
      <dgm:spPr/>
      <dgm:t>
        <a:bodyPr/>
        <a:lstStyle/>
        <a:p>
          <a:r>
            <a:rPr lang="fi-FI" b="1" i="0" dirty="0" smtClean="0">
              <a:solidFill>
                <a:srgbClr val="0000FF"/>
              </a:solidFill>
            </a:rPr>
            <a:t>määriteltävä</a:t>
          </a:r>
          <a:r>
            <a:rPr lang="fi-FI" b="0" i="0" dirty="0" smtClean="0">
              <a:solidFill>
                <a:schemeClr val="tx1"/>
              </a:solidFill>
            </a:rPr>
            <a:t> niitä tukevat </a:t>
          </a:r>
          <a:r>
            <a:rPr lang="fi-FI" b="1" i="0" dirty="0" smtClean="0">
              <a:solidFill>
                <a:srgbClr val="0000FF"/>
              </a:solidFill>
            </a:rPr>
            <a:t>toimenpiteet</a:t>
          </a:r>
          <a:r>
            <a:rPr lang="fi-FI" b="0" i="0" dirty="0" smtClean="0">
              <a:solidFill>
                <a:schemeClr val="tx1"/>
              </a:solidFill>
            </a:rPr>
            <a:t> huomioiden erilaiset väestöryhmäkohtaiset suunnitelmat.</a:t>
          </a:r>
          <a:endParaRPr lang="fi-FI" b="0" i="0" dirty="0">
            <a:solidFill>
              <a:schemeClr val="tx1"/>
            </a:solidFill>
          </a:endParaRPr>
        </a:p>
      </dgm:t>
    </dgm:pt>
    <dgm:pt modelId="{E7F676F1-4D07-43D4-A940-E9E463BD85B4}" type="parTrans" cxnId="{5201D80D-7349-4452-9D30-0C81E6FFAFD6}">
      <dgm:prSet/>
      <dgm:spPr/>
    </dgm:pt>
    <dgm:pt modelId="{63C5156B-41ED-45C3-A319-80CACF4615E5}" type="sibTrans" cxnId="{5201D80D-7349-4452-9D30-0C81E6FFAFD6}">
      <dgm:prSet/>
      <dgm:spPr/>
    </dgm:pt>
    <dgm:pt modelId="{08662EC0-C6D0-4A74-B061-3DF95686F74E}">
      <dgm:prSet phldrT="[Teksti]"/>
      <dgm:spPr/>
      <dgm:t>
        <a:bodyPr/>
        <a:lstStyle/>
        <a:p>
          <a:r>
            <a:rPr lang="fi-FI" b="0" i="0" dirty="0" smtClean="0">
              <a:solidFill>
                <a:schemeClr val="tx1"/>
              </a:solidFill>
            </a:rPr>
            <a:t>asetettava </a:t>
          </a:r>
          <a:r>
            <a:rPr lang="fi-FI" b="1" i="0" dirty="0" smtClean="0">
              <a:solidFill>
                <a:srgbClr val="0000FF"/>
              </a:solidFill>
            </a:rPr>
            <a:t>paikallisiin olosuhteisiin ja tarpeisiin perustuvat </a:t>
          </a:r>
          <a:r>
            <a:rPr lang="fi-FI" b="0" i="0" dirty="0" smtClean="0">
              <a:solidFill>
                <a:schemeClr val="tx1"/>
              </a:solidFill>
            </a:rPr>
            <a:t>hyvinvoinnin edistämisen </a:t>
          </a:r>
          <a:r>
            <a:rPr lang="fi-FI" b="1" i="0" dirty="0" smtClean="0">
              <a:solidFill>
                <a:srgbClr val="0000FF"/>
              </a:solidFill>
            </a:rPr>
            <a:t>tavoitteet</a:t>
          </a:r>
          <a:r>
            <a:rPr lang="fi-FI" b="0" i="0" dirty="0" smtClean="0">
              <a:solidFill>
                <a:schemeClr val="tx1"/>
              </a:solidFill>
            </a:rPr>
            <a:t> </a:t>
          </a:r>
          <a:endParaRPr lang="fi-FI" b="0" i="0" dirty="0">
            <a:solidFill>
              <a:schemeClr val="tx1"/>
            </a:solidFill>
          </a:endParaRPr>
        </a:p>
      </dgm:t>
    </dgm:pt>
    <dgm:pt modelId="{FC8EF502-0CAE-4EC7-B899-F4BFD386DA3A}" type="parTrans" cxnId="{4328383A-D97B-4E1D-AB50-832717C0BD20}">
      <dgm:prSet/>
      <dgm:spPr/>
    </dgm:pt>
    <dgm:pt modelId="{D9B21C69-C46E-446F-A7E5-9AF24025E1EF}" type="sibTrans" cxnId="{4328383A-D97B-4E1D-AB50-832717C0BD20}">
      <dgm:prSet/>
      <dgm:spPr/>
    </dgm:pt>
    <dgm:pt modelId="{357226C0-41FE-4C9C-9CA1-F503941BEC8A}" type="pres">
      <dgm:prSet presAssocID="{1C3F6B28-3BDB-4971-90B8-0A9AE06ADB17}" presName="Name0" presStyleCnt="0">
        <dgm:presLayoutVars>
          <dgm:dir/>
          <dgm:animLvl val="lvl"/>
          <dgm:resizeHandles val="exact"/>
        </dgm:presLayoutVars>
      </dgm:prSet>
      <dgm:spPr/>
      <dgm:t>
        <a:bodyPr/>
        <a:lstStyle/>
        <a:p>
          <a:endParaRPr lang="fi-FI"/>
        </a:p>
      </dgm:t>
    </dgm:pt>
    <dgm:pt modelId="{A37D6F41-3B4B-41BD-B09B-BDCBAD10AD70}" type="pres">
      <dgm:prSet presAssocID="{5D4046BF-AB45-4239-8BC6-37C608EADDD5}" presName="composite" presStyleCnt="0"/>
      <dgm:spPr/>
    </dgm:pt>
    <dgm:pt modelId="{46509B79-A5A4-45C2-9820-E3AD04F96DBE}" type="pres">
      <dgm:prSet presAssocID="{5D4046BF-AB45-4239-8BC6-37C608EADDD5}" presName="parTx" presStyleLbl="alignNode1" presStyleIdx="0" presStyleCnt="2">
        <dgm:presLayoutVars>
          <dgm:chMax val="0"/>
          <dgm:chPref val="0"/>
          <dgm:bulletEnabled val="1"/>
        </dgm:presLayoutVars>
      </dgm:prSet>
      <dgm:spPr/>
      <dgm:t>
        <a:bodyPr/>
        <a:lstStyle/>
        <a:p>
          <a:endParaRPr lang="fi-FI"/>
        </a:p>
      </dgm:t>
    </dgm:pt>
    <dgm:pt modelId="{916193A9-2D47-453A-B3AE-BD2845DC953F}" type="pres">
      <dgm:prSet presAssocID="{5D4046BF-AB45-4239-8BC6-37C608EADDD5}" presName="desTx" presStyleLbl="alignAccFollowNode1" presStyleIdx="0" presStyleCnt="2" custLinFactNeighborX="-1" custLinFactNeighborY="150">
        <dgm:presLayoutVars>
          <dgm:bulletEnabled val="1"/>
        </dgm:presLayoutVars>
      </dgm:prSet>
      <dgm:spPr/>
      <dgm:t>
        <a:bodyPr/>
        <a:lstStyle/>
        <a:p>
          <a:endParaRPr lang="fi-FI"/>
        </a:p>
      </dgm:t>
    </dgm:pt>
    <dgm:pt modelId="{357FE4C0-9D60-4D74-9CD7-1F8237170E9F}" type="pres">
      <dgm:prSet presAssocID="{2EA9521C-55AE-48D7-9FCA-A4D5A811CB71}" presName="space" presStyleCnt="0"/>
      <dgm:spPr/>
    </dgm:pt>
    <dgm:pt modelId="{D2326487-FCB2-48EB-BAC8-9CC6C2BBA55E}" type="pres">
      <dgm:prSet presAssocID="{F2C96391-423C-45A0-937F-D33B5E4E1B69}" presName="composite" presStyleCnt="0"/>
      <dgm:spPr/>
    </dgm:pt>
    <dgm:pt modelId="{A4D9A632-133A-4279-AF35-06BFD37E4FD4}" type="pres">
      <dgm:prSet presAssocID="{F2C96391-423C-45A0-937F-D33B5E4E1B69}" presName="parTx" presStyleLbl="alignNode1" presStyleIdx="1" presStyleCnt="2">
        <dgm:presLayoutVars>
          <dgm:chMax val="0"/>
          <dgm:chPref val="0"/>
          <dgm:bulletEnabled val="1"/>
        </dgm:presLayoutVars>
      </dgm:prSet>
      <dgm:spPr/>
      <dgm:t>
        <a:bodyPr/>
        <a:lstStyle/>
        <a:p>
          <a:endParaRPr lang="fi-FI"/>
        </a:p>
      </dgm:t>
    </dgm:pt>
    <dgm:pt modelId="{83D98D08-EB45-479A-B7C4-5438C0FFC871}" type="pres">
      <dgm:prSet presAssocID="{F2C96391-423C-45A0-937F-D33B5E4E1B69}" presName="desTx" presStyleLbl="alignAccFollowNode1" presStyleIdx="1" presStyleCnt="2">
        <dgm:presLayoutVars>
          <dgm:bulletEnabled val="1"/>
        </dgm:presLayoutVars>
      </dgm:prSet>
      <dgm:spPr/>
      <dgm:t>
        <a:bodyPr/>
        <a:lstStyle/>
        <a:p>
          <a:endParaRPr lang="fi-FI"/>
        </a:p>
      </dgm:t>
    </dgm:pt>
  </dgm:ptLst>
  <dgm:cxnLst>
    <dgm:cxn modelId="{4328383A-D97B-4E1D-AB50-832717C0BD20}" srcId="{F2C96391-423C-45A0-937F-D33B5E4E1B69}" destId="{08662EC0-C6D0-4A74-B061-3DF95686F74E}" srcOrd="1" destOrd="0" parTransId="{FC8EF502-0CAE-4EC7-B899-F4BFD386DA3A}" sibTransId="{D9B21C69-C46E-446F-A7E5-9AF24025E1EF}"/>
    <dgm:cxn modelId="{F66406CD-0693-45F3-9B30-3BFE0D4F505D}" srcId="{5D4046BF-AB45-4239-8BC6-37C608EADDD5}" destId="{E1196B6F-EA54-4FB4-BA5E-8162FB00FE59}" srcOrd="0" destOrd="0" parTransId="{ED981811-98B4-4E21-B213-1546F8152B0D}" sibTransId="{A5013DE7-3FFC-4E82-BC44-A3526596D1EB}"/>
    <dgm:cxn modelId="{617F6326-13E5-48CA-BDE2-CD04EDAC0FDD}" type="presOf" srcId="{08662EC0-C6D0-4A74-B061-3DF95686F74E}" destId="{83D98D08-EB45-479A-B7C4-5438C0FFC871}" srcOrd="0" destOrd="1" presId="urn:microsoft.com/office/officeart/2005/8/layout/hList1"/>
    <dgm:cxn modelId="{5201D80D-7349-4452-9D30-0C81E6FFAFD6}" srcId="{F2C96391-423C-45A0-937F-D33B5E4E1B69}" destId="{CDD39E42-22AC-4276-A556-451672A594B7}" srcOrd="2" destOrd="0" parTransId="{E7F676F1-4D07-43D4-A940-E9E463BD85B4}" sibTransId="{63C5156B-41ED-45C3-A319-80CACF4615E5}"/>
    <dgm:cxn modelId="{D2C2C8EA-7EBF-43CD-B11E-5F338B088654}" type="presOf" srcId="{4EF4F706-4DA4-4B0F-BF95-D37A3DAAAA45}" destId="{83D98D08-EB45-479A-B7C4-5438C0FFC871}" srcOrd="0" destOrd="0" presId="urn:microsoft.com/office/officeart/2005/8/layout/hList1"/>
    <dgm:cxn modelId="{4A8F6B73-4BD1-4FBD-92F2-401612F6746C}" srcId="{1C3F6B28-3BDB-4971-90B8-0A9AE06ADB17}" destId="{5D4046BF-AB45-4239-8BC6-37C608EADDD5}" srcOrd="0" destOrd="0" parTransId="{F994B4B3-58D7-4B8F-B1FF-78C3A4954122}" sibTransId="{2EA9521C-55AE-48D7-9FCA-A4D5A811CB71}"/>
    <dgm:cxn modelId="{A421B75F-B954-441E-9838-1B0D711A7F0B}" type="presOf" srcId="{F2C96391-423C-45A0-937F-D33B5E4E1B69}" destId="{A4D9A632-133A-4279-AF35-06BFD37E4FD4}" srcOrd="0" destOrd="0" presId="urn:microsoft.com/office/officeart/2005/8/layout/hList1"/>
    <dgm:cxn modelId="{EDCE2F93-5911-42BD-94F7-550BB958787F}" type="presOf" srcId="{CDD39E42-22AC-4276-A556-451672A594B7}" destId="{83D98D08-EB45-479A-B7C4-5438C0FFC871}" srcOrd="0" destOrd="2" presId="urn:microsoft.com/office/officeart/2005/8/layout/hList1"/>
    <dgm:cxn modelId="{F415AFAC-370E-442E-9754-CCA0CEE809C0}" type="presOf" srcId="{994B5E9C-ADED-4012-8BCA-52D3AA5E8E7A}" destId="{916193A9-2D47-453A-B3AE-BD2845DC953F}" srcOrd="0" destOrd="1" presId="urn:microsoft.com/office/officeart/2005/8/layout/hList1"/>
    <dgm:cxn modelId="{C95AF5FC-3C01-4E05-80A6-76E10B9537AB}" srcId="{1C3F6B28-3BDB-4971-90B8-0A9AE06ADB17}" destId="{F2C96391-423C-45A0-937F-D33B5E4E1B69}" srcOrd="1" destOrd="0" parTransId="{FFBDF616-D80B-4258-A56A-05998B9BA45C}" sibTransId="{303A7F5A-67E5-491C-85C8-D450C46432F0}"/>
    <dgm:cxn modelId="{EE953B73-0178-4AC4-9755-BD75CF7E9827}" type="presOf" srcId="{E1196B6F-EA54-4FB4-BA5E-8162FB00FE59}" destId="{916193A9-2D47-453A-B3AE-BD2845DC953F}" srcOrd="0" destOrd="0" presId="urn:microsoft.com/office/officeart/2005/8/layout/hList1"/>
    <dgm:cxn modelId="{AA52BA5E-3EE2-4D6C-95F7-1FE381FCDC29}" srcId="{5D4046BF-AB45-4239-8BC6-37C608EADDD5}" destId="{994B5E9C-ADED-4012-8BCA-52D3AA5E8E7A}" srcOrd="1" destOrd="0" parTransId="{2E9794AF-6E16-4F32-8460-0AC703B18663}" sibTransId="{62AB4AD8-370B-4EAE-A57C-623A02F4889A}"/>
    <dgm:cxn modelId="{FFE4C5D4-F3C3-4996-9236-772EED5D9D91}" srcId="{5D4046BF-AB45-4239-8BC6-37C608EADDD5}" destId="{E987802A-9F68-44F9-AE8D-875AC625E1F4}" srcOrd="2" destOrd="0" parTransId="{B7B87527-BAE0-4F1C-B6AF-8561486A8305}" sibTransId="{5AC0453F-46A9-46C0-B563-D8ED0F4111EF}"/>
    <dgm:cxn modelId="{FCBB6F15-ACCA-4D95-8E37-2E9DC8C80208}" type="presOf" srcId="{5D4046BF-AB45-4239-8BC6-37C608EADDD5}" destId="{46509B79-A5A4-45C2-9820-E3AD04F96DBE}" srcOrd="0" destOrd="0" presId="urn:microsoft.com/office/officeart/2005/8/layout/hList1"/>
    <dgm:cxn modelId="{6BC433A7-41B2-4725-A0B9-1C1CF13C7E60}" type="presOf" srcId="{1C3F6B28-3BDB-4971-90B8-0A9AE06ADB17}" destId="{357226C0-41FE-4C9C-9CA1-F503941BEC8A}" srcOrd="0" destOrd="0" presId="urn:microsoft.com/office/officeart/2005/8/layout/hList1"/>
    <dgm:cxn modelId="{61132D35-5E35-4633-A08F-E22B0DA0DC59}" srcId="{F2C96391-423C-45A0-937F-D33B5E4E1B69}" destId="{4EF4F706-4DA4-4B0F-BF95-D37A3DAAAA45}" srcOrd="0" destOrd="0" parTransId="{58B033FD-7D31-4193-B8DA-B722B0DD0280}" sibTransId="{5B066A2A-B760-4BB8-A0F3-165607AF7367}"/>
    <dgm:cxn modelId="{CB0F489C-FD32-4AD0-B533-0D01463776BB}" type="presOf" srcId="{E987802A-9F68-44F9-AE8D-875AC625E1F4}" destId="{916193A9-2D47-453A-B3AE-BD2845DC953F}" srcOrd="0" destOrd="2" presId="urn:microsoft.com/office/officeart/2005/8/layout/hList1"/>
    <dgm:cxn modelId="{039C39C4-AFDD-4FC6-A450-D7DEAF4CF67E}" type="presParOf" srcId="{357226C0-41FE-4C9C-9CA1-F503941BEC8A}" destId="{A37D6F41-3B4B-41BD-B09B-BDCBAD10AD70}" srcOrd="0" destOrd="0" presId="urn:microsoft.com/office/officeart/2005/8/layout/hList1"/>
    <dgm:cxn modelId="{05AADF28-D072-4B89-AA1E-3C910B3A3A52}" type="presParOf" srcId="{A37D6F41-3B4B-41BD-B09B-BDCBAD10AD70}" destId="{46509B79-A5A4-45C2-9820-E3AD04F96DBE}" srcOrd="0" destOrd="0" presId="urn:microsoft.com/office/officeart/2005/8/layout/hList1"/>
    <dgm:cxn modelId="{9A16F7CF-1E18-49C3-AC16-EE46163711B1}" type="presParOf" srcId="{A37D6F41-3B4B-41BD-B09B-BDCBAD10AD70}" destId="{916193A9-2D47-453A-B3AE-BD2845DC953F}" srcOrd="1" destOrd="0" presId="urn:microsoft.com/office/officeart/2005/8/layout/hList1"/>
    <dgm:cxn modelId="{5AE62751-D84C-4457-B996-2330A83D8D4D}" type="presParOf" srcId="{357226C0-41FE-4C9C-9CA1-F503941BEC8A}" destId="{357FE4C0-9D60-4D74-9CD7-1F8237170E9F}" srcOrd="1" destOrd="0" presId="urn:microsoft.com/office/officeart/2005/8/layout/hList1"/>
    <dgm:cxn modelId="{4EBEBE96-9EFC-49E1-ADC3-AB94E58CADEF}" type="presParOf" srcId="{357226C0-41FE-4C9C-9CA1-F503941BEC8A}" destId="{D2326487-FCB2-48EB-BAC8-9CC6C2BBA55E}" srcOrd="2" destOrd="0" presId="urn:microsoft.com/office/officeart/2005/8/layout/hList1"/>
    <dgm:cxn modelId="{1DB69F55-2432-4C80-B381-136E5B66302B}" type="presParOf" srcId="{D2326487-FCB2-48EB-BAC8-9CC6C2BBA55E}" destId="{A4D9A632-133A-4279-AF35-06BFD37E4FD4}" srcOrd="0" destOrd="0" presId="urn:microsoft.com/office/officeart/2005/8/layout/hList1"/>
    <dgm:cxn modelId="{2FB4A0A6-9433-468C-9881-14E05BEE5C52}" type="presParOf" srcId="{D2326487-FCB2-48EB-BAC8-9CC6C2BBA55E}" destId="{83D98D08-EB45-479A-B7C4-5438C0FFC87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3F6B28-3BDB-4971-90B8-0A9AE06ADB17}"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fi-FI"/>
        </a:p>
      </dgm:t>
    </dgm:pt>
    <dgm:pt modelId="{5D4046BF-AB45-4239-8BC6-37C608EADDD5}">
      <dgm:prSet phldrT="[Teksti]" custT="1"/>
      <dgm:spPr/>
      <dgm:t>
        <a:bodyPr/>
        <a:lstStyle/>
        <a:p>
          <a:r>
            <a:rPr lang="fi-FI" sz="2000" b="1" i="0" dirty="0" smtClean="0">
              <a:solidFill>
                <a:schemeClr val="tx1"/>
              </a:solidFill>
            </a:rPr>
            <a:t>Terveydenhuoltolaki </a:t>
          </a:r>
        </a:p>
        <a:p>
          <a:r>
            <a:rPr lang="fi-FI" sz="2000" b="1" i="0" dirty="0" smtClean="0">
              <a:solidFill>
                <a:schemeClr val="tx1"/>
              </a:solidFill>
            </a:rPr>
            <a:t>12 § </a:t>
          </a:r>
          <a:endParaRPr lang="fi-FI" sz="2000" b="1" i="0" dirty="0">
            <a:solidFill>
              <a:schemeClr val="tx1"/>
            </a:solidFill>
          </a:endParaRPr>
        </a:p>
      </dgm:t>
    </dgm:pt>
    <dgm:pt modelId="{F994B4B3-58D7-4B8F-B1FF-78C3A4954122}" type="parTrans" cxnId="{4A8F6B73-4BD1-4FBD-92F2-401612F6746C}">
      <dgm:prSet/>
      <dgm:spPr/>
      <dgm:t>
        <a:bodyPr/>
        <a:lstStyle/>
        <a:p>
          <a:endParaRPr lang="fi-FI" sz="1600" b="0" i="0">
            <a:solidFill>
              <a:schemeClr val="tx1"/>
            </a:solidFill>
          </a:endParaRPr>
        </a:p>
      </dgm:t>
    </dgm:pt>
    <dgm:pt modelId="{2EA9521C-55AE-48D7-9FCA-A4D5A811CB71}" type="sibTrans" cxnId="{4A8F6B73-4BD1-4FBD-92F2-401612F6746C}">
      <dgm:prSet/>
      <dgm:spPr/>
      <dgm:t>
        <a:bodyPr/>
        <a:lstStyle/>
        <a:p>
          <a:endParaRPr lang="fi-FI" sz="1600" b="0" i="0">
            <a:solidFill>
              <a:schemeClr val="tx1"/>
            </a:solidFill>
          </a:endParaRPr>
        </a:p>
      </dgm:t>
    </dgm:pt>
    <dgm:pt modelId="{E1196B6F-EA54-4FB4-BA5E-8162FB00FE59}">
      <dgm:prSet phldrT="[Teksti]" custT="1"/>
      <dgm:spPr/>
      <dgm:t>
        <a:bodyPr/>
        <a:lstStyle/>
        <a:p>
          <a:r>
            <a:rPr lang="fi-FI" sz="2000" b="0" i="0" dirty="0" smtClean="0"/>
            <a:t>Kunnan… on päätöksenteon ja ratkaisujen </a:t>
          </a:r>
          <a:r>
            <a:rPr lang="fi-FI" sz="2000" b="1" i="0" dirty="0" smtClean="0">
              <a:solidFill>
                <a:srgbClr val="0000FF"/>
              </a:solidFill>
            </a:rPr>
            <a:t>valmistelussa arvioitava ja otettava huomioon </a:t>
          </a:r>
          <a:r>
            <a:rPr lang="fi-FI" sz="2000" b="0" i="0" dirty="0" smtClean="0"/>
            <a:t>tehtävien päätösten ja ratkaisujen </a:t>
          </a:r>
          <a:r>
            <a:rPr lang="fi-FI" sz="2000" b="1" i="0" dirty="0" smtClean="0">
              <a:solidFill>
                <a:srgbClr val="0000FF"/>
              </a:solidFill>
            </a:rPr>
            <a:t>vaikutukset</a:t>
          </a:r>
          <a:r>
            <a:rPr lang="fi-FI" sz="2000" b="0" i="0" dirty="0" smtClean="0"/>
            <a:t> väestön terveyteen ja sosiaaliseen </a:t>
          </a:r>
          <a:r>
            <a:rPr lang="fi-FI" sz="2000" b="1" i="0" dirty="0" smtClean="0">
              <a:solidFill>
                <a:srgbClr val="0000FF"/>
              </a:solidFill>
            </a:rPr>
            <a:t>hyvinvointiin</a:t>
          </a:r>
          <a:r>
            <a:rPr lang="fi-FI" sz="2000" b="0" i="0" dirty="0" smtClean="0"/>
            <a:t>.</a:t>
          </a:r>
          <a:endParaRPr lang="fi-FI" sz="2000" b="0" i="0" dirty="0">
            <a:solidFill>
              <a:schemeClr val="tx1"/>
            </a:solidFill>
          </a:endParaRPr>
        </a:p>
      </dgm:t>
    </dgm:pt>
    <dgm:pt modelId="{ED981811-98B4-4E21-B213-1546F8152B0D}" type="parTrans" cxnId="{F66406CD-0693-45F3-9B30-3BFE0D4F505D}">
      <dgm:prSet/>
      <dgm:spPr/>
      <dgm:t>
        <a:bodyPr/>
        <a:lstStyle/>
        <a:p>
          <a:endParaRPr lang="fi-FI" sz="1600" b="0" i="0">
            <a:solidFill>
              <a:schemeClr val="tx1"/>
            </a:solidFill>
          </a:endParaRPr>
        </a:p>
      </dgm:t>
    </dgm:pt>
    <dgm:pt modelId="{A5013DE7-3FFC-4E82-BC44-A3526596D1EB}" type="sibTrans" cxnId="{F66406CD-0693-45F3-9B30-3BFE0D4F505D}">
      <dgm:prSet/>
      <dgm:spPr/>
      <dgm:t>
        <a:bodyPr/>
        <a:lstStyle/>
        <a:p>
          <a:endParaRPr lang="fi-FI" sz="1600" b="0" i="0">
            <a:solidFill>
              <a:schemeClr val="tx1"/>
            </a:solidFill>
          </a:endParaRPr>
        </a:p>
      </dgm:t>
    </dgm:pt>
    <dgm:pt modelId="{F2C96391-423C-45A0-937F-D33B5E4E1B69}">
      <dgm:prSet phldrT="[Teksti]" custT="1"/>
      <dgm:spPr/>
      <dgm:t>
        <a:bodyPr/>
        <a:lstStyle/>
        <a:p>
          <a:r>
            <a:rPr lang="fi-FI" sz="2000" b="1" i="0" dirty="0" smtClean="0">
              <a:solidFill>
                <a:schemeClr val="tx1"/>
              </a:solidFill>
            </a:rPr>
            <a:t>Ehdotus sosiaalihuoltolaiksi </a:t>
          </a:r>
        </a:p>
        <a:p>
          <a:r>
            <a:rPr lang="fi-FI" sz="2000" b="1" i="0" dirty="0" smtClean="0">
              <a:solidFill>
                <a:schemeClr val="tx1"/>
              </a:solidFill>
            </a:rPr>
            <a:t>6 § *</a:t>
          </a:r>
          <a:endParaRPr lang="fi-FI" sz="2000" b="1" i="0" dirty="0">
            <a:solidFill>
              <a:schemeClr val="tx1"/>
            </a:solidFill>
          </a:endParaRPr>
        </a:p>
      </dgm:t>
    </dgm:pt>
    <dgm:pt modelId="{FFBDF616-D80B-4258-A56A-05998B9BA45C}" type="parTrans" cxnId="{C95AF5FC-3C01-4E05-80A6-76E10B9537AB}">
      <dgm:prSet/>
      <dgm:spPr/>
      <dgm:t>
        <a:bodyPr/>
        <a:lstStyle/>
        <a:p>
          <a:endParaRPr lang="fi-FI" sz="1600" b="0" i="0">
            <a:solidFill>
              <a:schemeClr val="tx1"/>
            </a:solidFill>
          </a:endParaRPr>
        </a:p>
      </dgm:t>
    </dgm:pt>
    <dgm:pt modelId="{303A7F5A-67E5-491C-85C8-D450C46432F0}" type="sibTrans" cxnId="{C95AF5FC-3C01-4E05-80A6-76E10B9537AB}">
      <dgm:prSet/>
      <dgm:spPr/>
      <dgm:t>
        <a:bodyPr/>
        <a:lstStyle/>
        <a:p>
          <a:endParaRPr lang="fi-FI" sz="1600" b="0" i="0">
            <a:solidFill>
              <a:schemeClr val="tx1"/>
            </a:solidFill>
          </a:endParaRPr>
        </a:p>
      </dgm:t>
    </dgm:pt>
    <dgm:pt modelId="{4EF4F706-4DA4-4B0F-BF95-D37A3DAAAA45}">
      <dgm:prSet phldrT="[Teksti]" custT="1"/>
      <dgm:spPr/>
      <dgm:t>
        <a:bodyPr/>
        <a:lstStyle/>
        <a:p>
          <a:r>
            <a:rPr lang="fi-FI" sz="2000" b="0" i="0" dirty="0" smtClean="0">
              <a:solidFill>
                <a:schemeClr val="tx1"/>
              </a:solidFill>
            </a:rPr>
            <a:t>Kunnan on päätöksenteossa ja ratkaisujen </a:t>
          </a:r>
          <a:r>
            <a:rPr lang="fi-FI" sz="2000" b="1" i="0" dirty="0" smtClean="0">
              <a:solidFill>
                <a:srgbClr val="0000FF"/>
              </a:solidFill>
            </a:rPr>
            <a:t>valmistelussa</a:t>
          </a:r>
          <a:r>
            <a:rPr lang="fi-FI" sz="2000" b="0" i="0" dirty="0" smtClean="0">
              <a:solidFill>
                <a:schemeClr val="tx1"/>
              </a:solidFill>
            </a:rPr>
            <a:t> </a:t>
          </a:r>
          <a:r>
            <a:rPr lang="fi-FI" sz="2000" b="1" i="0" dirty="0" smtClean="0">
              <a:solidFill>
                <a:srgbClr val="0000FF"/>
              </a:solidFill>
            </a:rPr>
            <a:t>sekä</a:t>
          </a:r>
          <a:r>
            <a:rPr lang="fi-FI" sz="2000" b="0" i="0" dirty="0" smtClean="0">
              <a:solidFill>
                <a:schemeClr val="tx1"/>
              </a:solidFill>
            </a:rPr>
            <a:t> </a:t>
          </a:r>
          <a:r>
            <a:rPr lang="fi-FI" sz="2000" b="1" i="0" dirty="0" smtClean="0">
              <a:solidFill>
                <a:srgbClr val="0000FF"/>
              </a:solidFill>
            </a:rPr>
            <a:t>toteuttamisessa</a:t>
          </a:r>
          <a:r>
            <a:rPr lang="fi-FI" sz="2000" b="0" i="0" dirty="0" smtClean="0">
              <a:solidFill>
                <a:schemeClr val="tx1"/>
              </a:solidFill>
            </a:rPr>
            <a:t> </a:t>
          </a:r>
          <a:r>
            <a:rPr lang="fi-FI" sz="2000" b="1" i="0" dirty="0" smtClean="0">
              <a:solidFill>
                <a:srgbClr val="0000FF"/>
              </a:solidFill>
            </a:rPr>
            <a:t>ennakoitava, arvioitava ja otettava huomioon </a:t>
          </a:r>
          <a:r>
            <a:rPr lang="fi-FI" sz="2000" b="0" i="0" dirty="0" smtClean="0">
              <a:solidFill>
                <a:schemeClr val="tx1"/>
              </a:solidFill>
            </a:rPr>
            <a:t>tehtävien päätösten ja ratkaisujen </a:t>
          </a:r>
          <a:r>
            <a:rPr lang="fi-FI" sz="2000" b="1" i="0" dirty="0" smtClean="0">
              <a:solidFill>
                <a:srgbClr val="0000FF"/>
              </a:solidFill>
            </a:rPr>
            <a:t>vaikutukset väestön hyvinvointiin</a:t>
          </a:r>
          <a:r>
            <a:rPr lang="fi-FI" sz="2000" b="0" i="0" dirty="0" smtClean="0">
              <a:solidFill>
                <a:schemeClr val="tx1"/>
              </a:solidFill>
            </a:rPr>
            <a:t>.</a:t>
          </a:r>
          <a:endParaRPr lang="fi-FI" sz="2000" b="0" i="0" dirty="0">
            <a:solidFill>
              <a:schemeClr val="tx1"/>
            </a:solidFill>
          </a:endParaRPr>
        </a:p>
      </dgm:t>
    </dgm:pt>
    <dgm:pt modelId="{58B033FD-7D31-4193-B8DA-B722B0DD0280}" type="parTrans" cxnId="{61132D35-5E35-4633-A08F-E22B0DA0DC59}">
      <dgm:prSet/>
      <dgm:spPr/>
      <dgm:t>
        <a:bodyPr/>
        <a:lstStyle/>
        <a:p>
          <a:endParaRPr lang="fi-FI" sz="1600" b="0" i="0">
            <a:solidFill>
              <a:schemeClr val="tx1"/>
            </a:solidFill>
          </a:endParaRPr>
        </a:p>
      </dgm:t>
    </dgm:pt>
    <dgm:pt modelId="{5B066A2A-B760-4BB8-A0F3-165607AF7367}" type="sibTrans" cxnId="{61132D35-5E35-4633-A08F-E22B0DA0DC59}">
      <dgm:prSet/>
      <dgm:spPr/>
      <dgm:t>
        <a:bodyPr/>
        <a:lstStyle/>
        <a:p>
          <a:endParaRPr lang="fi-FI" sz="1600" b="0" i="0">
            <a:solidFill>
              <a:schemeClr val="tx1"/>
            </a:solidFill>
          </a:endParaRPr>
        </a:p>
      </dgm:t>
    </dgm:pt>
    <dgm:pt modelId="{357226C0-41FE-4C9C-9CA1-F503941BEC8A}" type="pres">
      <dgm:prSet presAssocID="{1C3F6B28-3BDB-4971-90B8-0A9AE06ADB17}" presName="Name0" presStyleCnt="0">
        <dgm:presLayoutVars>
          <dgm:dir/>
          <dgm:animLvl val="lvl"/>
          <dgm:resizeHandles val="exact"/>
        </dgm:presLayoutVars>
      </dgm:prSet>
      <dgm:spPr/>
      <dgm:t>
        <a:bodyPr/>
        <a:lstStyle/>
        <a:p>
          <a:endParaRPr lang="fi-FI"/>
        </a:p>
      </dgm:t>
    </dgm:pt>
    <dgm:pt modelId="{A37D6F41-3B4B-41BD-B09B-BDCBAD10AD70}" type="pres">
      <dgm:prSet presAssocID="{5D4046BF-AB45-4239-8BC6-37C608EADDD5}" presName="composite" presStyleCnt="0"/>
      <dgm:spPr/>
    </dgm:pt>
    <dgm:pt modelId="{46509B79-A5A4-45C2-9820-E3AD04F96DBE}" type="pres">
      <dgm:prSet presAssocID="{5D4046BF-AB45-4239-8BC6-37C608EADDD5}" presName="parTx" presStyleLbl="alignNode1" presStyleIdx="0" presStyleCnt="2">
        <dgm:presLayoutVars>
          <dgm:chMax val="0"/>
          <dgm:chPref val="0"/>
          <dgm:bulletEnabled val="1"/>
        </dgm:presLayoutVars>
      </dgm:prSet>
      <dgm:spPr/>
      <dgm:t>
        <a:bodyPr/>
        <a:lstStyle/>
        <a:p>
          <a:endParaRPr lang="fi-FI"/>
        </a:p>
      </dgm:t>
    </dgm:pt>
    <dgm:pt modelId="{916193A9-2D47-453A-B3AE-BD2845DC953F}" type="pres">
      <dgm:prSet presAssocID="{5D4046BF-AB45-4239-8BC6-37C608EADDD5}" presName="desTx" presStyleLbl="alignAccFollowNode1" presStyleIdx="0" presStyleCnt="2" custLinFactNeighborX="-1" custLinFactNeighborY="2729">
        <dgm:presLayoutVars>
          <dgm:bulletEnabled val="1"/>
        </dgm:presLayoutVars>
      </dgm:prSet>
      <dgm:spPr/>
      <dgm:t>
        <a:bodyPr/>
        <a:lstStyle/>
        <a:p>
          <a:endParaRPr lang="fi-FI"/>
        </a:p>
      </dgm:t>
    </dgm:pt>
    <dgm:pt modelId="{357FE4C0-9D60-4D74-9CD7-1F8237170E9F}" type="pres">
      <dgm:prSet presAssocID="{2EA9521C-55AE-48D7-9FCA-A4D5A811CB71}" presName="space" presStyleCnt="0"/>
      <dgm:spPr/>
    </dgm:pt>
    <dgm:pt modelId="{D2326487-FCB2-48EB-BAC8-9CC6C2BBA55E}" type="pres">
      <dgm:prSet presAssocID="{F2C96391-423C-45A0-937F-D33B5E4E1B69}" presName="composite" presStyleCnt="0"/>
      <dgm:spPr/>
    </dgm:pt>
    <dgm:pt modelId="{A4D9A632-133A-4279-AF35-06BFD37E4FD4}" type="pres">
      <dgm:prSet presAssocID="{F2C96391-423C-45A0-937F-D33B5E4E1B69}" presName="parTx" presStyleLbl="alignNode1" presStyleIdx="1" presStyleCnt="2">
        <dgm:presLayoutVars>
          <dgm:chMax val="0"/>
          <dgm:chPref val="0"/>
          <dgm:bulletEnabled val="1"/>
        </dgm:presLayoutVars>
      </dgm:prSet>
      <dgm:spPr/>
      <dgm:t>
        <a:bodyPr/>
        <a:lstStyle/>
        <a:p>
          <a:endParaRPr lang="fi-FI"/>
        </a:p>
      </dgm:t>
    </dgm:pt>
    <dgm:pt modelId="{83D98D08-EB45-479A-B7C4-5438C0FFC871}" type="pres">
      <dgm:prSet presAssocID="{F2C96391-423C-45A0-937F-D33B5E4E1B69}" presName="desTx" presStyleLbl="alignAccFollowNode1" presStyleIdx="1" presStyleCnt="2">
        <dgm:presLayoutVars>
          <dgm:bulletEnabled val="1"/>
        </dgm:presLayoutVars>
      </dgm:prSet>
      <dgm:spPr/>
      <dgm:t>
        <a:bodyPr/>
        <a:lstStyle/>
        <a:p>
          <a:endParaRPr lang="fi-FI"/>
        </a:p>
      </dgm:t>
    </dgm:pt>
  </dgm:ptLst>
  <dgm:cxnLst>
    <dgm:cxn modelId="{6E884486-F8F0-41A7-98B9-DA46FFC3051F}" type="presOf" srcId="{1C3F6B28-3BDB-4971-90B8-0A9AE06ADB17}" destId="{357226C0-41FE-4C9C-9CA1-F503941BEC8A}" srcOrd="0" destOrd="0" presId="urn:microsoft.com/office/officeart/2005/8/layout/hList1"/>
    <dgm:cxn modelId="{8EF9E69D-6253-40EF-8AA8-73706584F0EA}" type="presOf" srcId="{5D4046BF-AB45-4239-8BC6-37C608EADDD5}" destId="{46509B79-A5A4-45C2-9820-E3AD04F96DBE}" srcOrd="0" destOrd="0" presId="urn:microsoft.com/office/officeart/2005/8/layout/hList1"/>
    <dgm:cxn modelId="{61132D35-5E35-4633-A08F-E22B0DA0DC59}" srcId="{F2C96391-423C-45A0-937F-D33B5E4E1B69}" destId="{4EF4F706-4DA4-4B0F-BF95-D37A3DAAAA45}" srcOrd="0" destOrd="0" parTransId="{58B033FD-7D31-4193-B8DA-B722B0DD0280}" sibTransId="{5B066A2A-B760-4BB8-A0F3-165607AF7367}"/>
    <dgm:cxn modelId="{E2F6E812-6A56-413E-B385-1790FB6C2796}" type="presOf" srcId="{E1196B6F-EA54-4FB4-BA5E-8162FB00FE59}" destId="{916193A9-2D47-453A-B3AE-BD2845DC953F}" srcOrd="0" destOrd="0" presId="urn:microsoft.com/office/officeart/2005/8/layout/hList1"/>
    <dgm:cxn modelId="{C95AF5FC-3C01-4E05-80A6-76E10B9537AB}" srcId="{1C3F6B28-3BDB-4971-90B8-0A9AE06ADB17}" destId="{F2C96391-423C-45A0-937F-D33B5E4E1B69}" srcOrd="1" destOrd="0" parTransId="{FFBDF616-D80B-4258-A56A-05998B9BA45C}" sibTransId="{303A7F5A-67E5-491C-85C8-D450C46432F0}"/>
    <dgm:cxn modelId="{4A8F6B73-4BD1-4FBD-92F2-401612F6746C}" srcId="{1C3F6B28-3BDB-4971-90B8-0A9AE06ADB17}" destId="{5D4046BF-AB45-4239-8BC6-37C608EADDD5}" srcOrd="0" destOrd="0" parTransId="{F994B4B3-58D7-4B8F-B1FF-78C3A4954122}" sibTransId="{2EA9521C-55AE-48D7-9FCA-A4D5A811CB71}"/>
    <dgm:cxn modelId="{F66406CD-0693-45F3-9B30-3BFE0D4F505D}" srcId="{5D4046BF-AB45-4239-8BC6-37C608EADDD5}" destId="{E1196B6F-EA54-4FB4-BA5E-8162FB00FE59}" srcOrd="0" destOrd="0" parTransId="{ED981811-98B4-4E21-B213-1546F8152B0D}" sibTransId="{A5013DE7-3FFC-4E82-BC44-A3526596D1EB}"/>
    <dgm:cxn modelId="{A412B012-D31D-436E-9CAC-FD014981521F}" type="presOf" srcId="{F2C96391-423C-45A0-937F-D33B5E4E1B69}" destId="{A4D9A632-133A-4279-AF35-06BFD37E4FD4}" srcOrd="0" destOrd="0" presId="urn:microsoft.com/office/officeart/2005/8/layout/hList1"/>
    <dgm:cxn modelId="{F1419DA6-D9FA-446B-8677-31383DA49B2D}" type="presOf" srcId="{4EF4F706-4DA4-4B0F-BF95-D37A3DAAAA45}" destId="{83D98D08-EB45-479A-B7C4-5438C0FFC871}" srcOrd="0" destOrd="0" presId="urn:microsoft.com/office/officeart/2005/8/layout/hList1"/>
    <dgm:cxn modelId="{2A40A803-CE74-45BA-8466-CDD2964119C6}" type="presParOf" srcId="{357226C0-41FE-4C9C-9CA1-F503941BEC8A}" destId="{A37D6F41-3B4B-41BD-B09B-BDCBAD10AD70}" srcOrd="0" destOrd="0" presId="urn:microsoft.com/office/officeart/2005/8/layout/hList1"/>
    <dgm:cxn modelId="{619F2E95-9102-4C28-A119-C4DD3A9AD72D}" type="presParOf" srcId="{A37D6F41-3B4B-41BD-B09B-BDCBAD10AD70}" destId="{46509B79-A5A4-45C2-9820-E3AD04F96DBE}" srcOrd="0" destOrd="0" presId="urn:microsoft.com/office/officeart/2005/8/layout/hList1"/>
    <dgm:cxn modelId="{D39D5B20-F856-4C20-9E31-62030F41672A}" type="presParOf" srcId="{A37D6F41-3B4B-41BD-B09B-BDCBAD10AD70}" destId="{916193A9-2D47-453A-B3AE-BD2845DC953F}" srcOrd="1" destOrd="0" presId="urn:microsoft.com/office/officeart/2005/8/layout/hList1"/>
    <dgm:cxn modelId="{090A91C2-4CFB-432E-B2F7-384A057BED96}" type="presParOf" srcId="{357226C0-41FE-4C9C-9CA1-F503941BEC8A}" destId="{357FE4C0-9D60-4D74-9CD7-1F8237170E9F}" srcOrd="1" destOrd="0" presId="urn:microsoft.com/office/officeart/2005/8/layout/hList1"/>
    <dgm:cxn modelId="{C01F5E97-A6C5-45D9-9B9B-87AE3C1034D7}" type="presParOf" srcId="{357226C0-41FE-4C9C-9CA1-F503941BEC8A}" destId="{D2326487-FCB2-48EB-BAC8-9CC6C2BBA55E}" srcOrd="2" destOrd="0" presId="urn:microsoft.com/office/officeart/2005/8/layout/hList1"/>
    <dgm:cxn modelId="{2D71FD84-9FB2-400D-9917-F43154AB8A18}" type="presParOf" srcId="{D2326487-FCB2-48EB-BAC8-9CC6C2BBA55E}" destId="{A4D9A632-133A-4279-AF35-06BFD37E4FD4}" srcOrd="0" destOrd="0" presId="urn:microsoft.com/office/officeart/2005/8/layout/hList1"/>
    <dgm:cxn modelId="{131888D0-4E94-4954-A342-7D1AD66C94E1}" type="presParOf" srcId="{D2326487-FCB2-48EB-BAC8-9CC6C2BBA55E}" destId="{83D98D08-EB45-479A-B7C4-5438C0FFC8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DDBE734-FB51-45C5-9B24-B7E296E8EACD}" type="doc">
      <dgm:prSet loTypeId="urn:microsoft.com/office/officeart/2005/8/layout/hList3" loCatId="list" qsTypeId="urn:microsoft.com/office/officeart/2005/8/quickstyle/simple3" qsCatId="simple" csTypeId="urn:microsoft.com/office/officeart/2005/8/colors/colorful5" csCatId="colorful" phldr="1"/>
      <dgm:spPr/>
      <dgm:t>
        <a:bodyPr/>
        <a:lstStyle/>
        <a:p>
          <a:endParaRPr lang="fi-FI"/>
        </a:p>
      </dgm:t>
    </dgm:pt>
    <dgm:pt modelId="{D275093C-DF10-4BF0-A866-66B02B380353}">
      <dgm:prSet phldrT="[Teksti]" custT="1"/>
      <dgm:spPr/>
      <dgm:t>
        <a:bodyPr/>
        <a:lstStyle/>
        <a:p>
          <a:r>
            <a:rPr lang="fi-FI" sz="1800" dirty="0" smtClean="0"/>
            <a:t>1) </a:t>
          </a:r>
        </a:p>
        <a:p>
          <a:r>
            <a:rPr lang="fi-FI" sz="1800" dirty="0" smtClean="0"/>
            <a:t>Hyvinvoinnin edistämisen haasteita pidetään kunnassa yhtä tärkeinä kuin taloudellisia haasteita.</a:t>
          </a:r>
          <a:endParaRPr lang="fi-FI" sz="1800" dirty="0"/>
        </a:p>
      </dgm:t>
    </dgm:pt>
    <dgm:pt modelId="{2FBE39BE-9453-4788-84FE-2755328634DE}" type="parTrans" cxnId="{E5591D61-E9DA-4139-B826-5EC61E01E250}">
      <dgm:prSet/>
      <dgm:spPr/>
      <dgm:t>
        <a:bodyPr/>
        <a:lstStyle/>
        <a:p>
          <a:endParaRPr lang="fi-FI"/>
        </a:p>
      </dgm:t>
    </dgm:pt>
    <dgm:pt modelId="{D8021EF8-F7FA-43E4-9A26-4FB816380424}" type="sibTrans" cxnId="{E5591D61-E9DA-4139-B826-5EC61E01E250}">
      <dgm:prSet/>
      <dgm:spPr/>
      <dgm:t>
        <a:bodyPr/>
        <a:lstStyle/>
        <a:p>
          <a:endParaRPr lang="fi-FI"/>
        </a:p>
      </dgm:t>
    </dgm:pt>
    <dgm:pt modelId="{CF10C4A5-D73A-4392-BD10-231F62341F7A}">
      <dgm:prSet phldrT="[Teksti]" custT="1"/>
      <dgm:spPr/>
      <dgm:t>
        <a:bodyPr/>
        <a:lstStyle/>
        <a:p>
          <a:endParaRPr lang="fi-FI" sz="1800" dirty="0" smtClean="0"/>
        </a:p>
        <a:p>
          <a:r>
            <a:rPr lang="fi-FI" sz="1800" dirty="0" smtClean="0"/>
            <a:t>2) </a:t>
          </a:r>
        </a:p>
        <a:p>
          <a:r>
            <a:rPr lang="fi-FI" sz="1800" dirty="0" smtClean="0"/>
            <a:t>Kunnan strategista johtamista toteutetaan kuntalaisten hyvinvoinnin edistämisen näkökulmasta. </a:t>
          </a:r>
        </a:p>
        <a:p>
          <a:endParaRPr lang="fi-FI" sz="1800" dirty="0"/>
        </a:p>
      </dgm:t>
    </dgm:pt>
    <dgm:pt modelId="{0048C5A7-C0E2-4AA4-839E-25B129914A38}" type="parTrans" cxnId="{33CEF46A-8A4E-4D26-9180-664DA52CB3F5}">
      <dgm:prSet/>
      <dgm:spPr/>
      <dgm:t>
        <a:bodyPr/>
        <a:lstStyle/>
        <a:p>
          <a:endParaRPr lang="fi-FI"/>
        </a:p>
      </dgm:t>
    </dgm:pt>
    <dgm:pt modelId="{E254117E-EC15-436E-BE91-F8A96C10E160}" type="sibTrans" cxnId="{33CEF46A-8A4E-4D26-9180-664DA52CB3F5}">
      <dgm:prSet/>
      <dgm:spPr/>
      <dgm:t>
        <a:bodyPr/>
        <a:lstStyle/>
        <a:p>
          <a:endParaRPr lang="fi-FI"/>
        </a:p>
      </dgm:t>
    </dgm:pt>
    <dgm:pt modelId="{86B0EE0D-EE00-49BB-A6D4-A42AB8286141}">
      <dgm:prSet phldrT="[Teksti]" custT="1"/>
      <dgm:spPr/>
      <dgm:t>
        <a:bodyPr/>
        <a:lstStyle/>
        <a:p>
          <a:endParaRPr lang="fi-FI" sz="1800" dirty="0" smtClean="0"/>
        </a:p>
        <a:p>
          <a:r>
            <a:rPr lang="fi-FI" sz="1800" dirty="0" smtClean="0"/>
            <a:t>3) </a:t>
          </a:r>
        </a:p>
        <a:p>
          <a:r>
            <a:rPr lang="fi-FI" sz="1800" dirty="0" smtClean="0"/>
            <a:t>Kunnan strategista johtamista toimeenpannaan kuntalaisten hyvinvoinnin edistämisen näkökulmasta.</a:t>
          </a:r>
        </a:p>
        <a:p>
          <a:endParaRPr lang="fi-FI" sz="1800" dirty="0"/>
        </a:p>
      </dgm:t>
    </dgm:pt>
    <dgm:pt modelId="{57B9BD1A-A58D-42CF-9EE7-06C7B3486263}" type="parTrans" cxnId="{A17CB33E-DD5E-4998-BBB1-3BBE9FEB5F8D}">
      <dgm:prSet/>
      <dgm:spPr/>
      <dgm:t>
        <a:bodyPr/>
        <a:lstStyle/>
        <a:p>
          <a:endParaRPr lang="fi-FI"/>
        </a:p>
      </dgm:t>
    </dgm:pt>
    <dgm:pt modelId="{099FB200-89DC-472F-8487-62B8F522E2E2}" type="sibTrans" cxnId="{A17CB33E-DD5E-4998-BBB1-3BBE9FEB5F8D}">
      <dgm:prSet/>
      <dgm:spPr/>
      <dgm:t>
        <a:bodyPr/>
        <a:lstStyle/>
        <a:p>
          <a:endParaRPr lang="fi-FI"/>
        </a:p>
      </dgm:t>
    </dgm:pt>
    <dgm:pt modelId="{81E5552E-0AE8-40B7-BDD8-019F68FE43D6}">
      <dgm:prSet custT="1"/>
      <dgm:spPr/>
      <dgm:t>
        <a:bodyPr/>
        <a:lstStyle/>
        <a:p>
          <a:endParaRPr lang="fi-FI" sz="1800" dirty="0" smtClean="0"/>
        </a:p>
        <a:p>
          <a:endParaRPr lang="fi-FI" sz="1800" dirty="0" smtClean="0"/>
        </a:p>
        <a:p>
          <a:endParaRPr lang="fi-FI" sz="1800" dirty="0" smtClean="0"/>
        </a:p>
        <a:p>
          <a:r>
            <a:rPr lang="fi-FI" sz="1800" dirty="0" smtClean="0"/>
            <a:t>4) </a:t>
          </a:r>
        </a:p>
        <a:p>
          <a:r>
            <a:rPr lang="fi-FI" sz="1800" dirty="0" smtClean="0"/>
            <a:t>Kaikki hallinnonalat </a:t>
          </a:r>
          <a:r>
            <a:rPr lang="fi-FI" sz="1800" i="1" dirty="0" smtClean="0"/>
            <a:t>(ja muut kunnan alueella olevat toimijat)</a:t>
          </a:r>
          <a:r>
            <a:rPr lang="fi-FI" sz="1800" dirty="0" smtClean="0"/>
            <a:t> kantavat vastuuta kuntalaisten hyvinvoinnista.</a:t>
          </a:r>
        </a:p>
        <a:p>
          <a:endParaRPr lang="fi-FI" sz="1800" dirty="0" smtClean="0"/>
        </a:p>
        <a:p>
          <a:endParaRPr lang="fi-FI" sz="1800" dirty="0"/>
        </a:p>
        <a:p>
          <a:endParaRPr lang="fi-FI" sz="1800" dirty="0"/>
        </a:p>
      </dgm:t>
    </dgm:pt>
    <dgm:pt modelId="{D916507D-4B8F-4AEE-B2AB-5702409DCE4E}" type="parTrans" cxnId="{291FDD54-1CA8-43E2-BD76-7394626A78D3}">
      <dgm:prSet/>
      <dgm:spPr/>
      <dgm:t>
        <a:bodyPr/>
        <a:lstStyle/>
        <a:p>
          <a:endParaRPr lang="fi-FI"/>
        </a:p>
      </dgm:t>
    </dgm:pt>
    <dgm:pt modelId="{9CD69003-AA1A-4756-AD7A-D154D33A2812}" type="sibTrans" cxnId="{291FDD54-1CA8-43E2-BD76-7394626A78D3}">
      <dgm:prSet/>
      <dgm:spPr/>
      <dgm:t>
        <a:bodyPr/>
        <a:lstStyle/>
        <a:p>
          <a:endParaRPr lang="fi-FI"/>
        </a:p>
      </dgm:t>
    </dgm:pt>
    <dgm:pt modelId="{DB6A38C9-FB46-413A-806F-915C9DB1D971}">
      <dgm:prSet phldrT="[Teksti]" custT="1">
        <dgm:style>
          <a:lnRef idx="0">
            <a:schemeClr val="accent1"/>
          </a:lnRef>
          <a:fillRef idx="3">
            <a:schemeClr val="accent1"/>
          </a:fillRef>
          <a:effectRef idx="3">
            <a:schemeClr val="accent1"/>
          </a:effectRef>
          <a:fontRef idx="minor">
            <a:schemeClr val="lt1"/>
          </a:fontRef>
        </dgm:style>
      </dgm:prSet>
      <dgm:spPr/>
      <dgm:t>
        <a:bodyPr/>
        <a:lstStyle/>
        <a:p>
          <a:endParaRPr lang="fi-FI" sz="3600" b="0" dirty="0">
            <a:solidFill>
              <a:schemeClr val="bg1"/>
            </a:solidFill>
          </a:endParaRPr>
        </a:p>
      </dgm:t>
    </dgm:pt>
    <dgm:pt modelId="{D876E8AF-2FE7-4719-AEFC-62DF0F886017}" type="sibTrans" cxnId="{00D18290-AA5F-428C-B1F4-A0BC93DA3A28}">
      <dgm:prSet/>
      <dgm:spPr/>
      <dgm:t>
        <a:bodyPr/>
        <a:lstStyle/>
        <a:p>
          <a:endParaRPr lang="fi-FI"/>
        </a:p>
      </dgm:t>
    </dgm:pt>
    <dgm:pt modelId="{C331A2E7-CFB9-4B4E-9AE9-9BE167D8DF9C}" type="parTrans" cxnId="{00D18290-AA5F-428C-B1F4-A0BC93DA3A28}">
      <dgm:prSet/>
      <dgm:spPr/>
      <dgm:t>
        <a:bodyPr/>
        <a:lstStyle/>
        <a:p>
          <a:endParaRPr lang="fi-FI"/>
        </a:p>
      </dgm:t>
    </dgm:pt>
    <dgm:pt modelId="{E0B44423-FE80-43B2-A0A9-E31335E0A973}" type="pres">
      <dgm:prSet presAssocID="{BDDBE734-FB51-45C5-9B24-B7E296E8EACD}" presName="composite" presStyleCnt="0">
        <dgm:presLayoutVars>
          <dgm:chMax val="1"/>
          <dgm:dir/>
          <dgm:resizeHandles val="exact"/>
        </dgm:presLayoutVars>
      </dgm:prSet>
      <dgm:spPr/>
      <dgm:t>
        <a:bodyPr/>
        <a:lstStyle/>
        <a:p>
          <a:endParaRPr lang="fi-FI"/>
        </a:p>
      </dgm:t>
    </dgm:pt>
    <dgm:pt modelId="{23F5F892-27B8-445D-9BA4-B7B1C082483E}" type="pres">
      <dgm:prSet presAssocID="{DB6A38C9-FB46-413A-806F-915C9DB1D971}" presName="roof" presStyleLbl="dkBgShp" presStyleIdx="0" presStyleCnt="2" custScaleY="32977" custLinFactNeighborX="-290" custLinFactNeighborY="13900"/>
      <dgm:spPr/>
      <dgm:t>
        <a:bodyPr/>
        <a:lstStyle/>
        <a:p>
          <a:endParaRPr lang="fi-FI"/>
        </a:p>
      </dgm:t>
    </dgm:pt>
    <dgm:pt modelId="{990F73F7-ACB3-468F-BC55-6AF9F7963560}" type="pres">
      <dgm:prSet presAssocID="{DB6A38C9-FB46-413A-806F-915C9DB1D971}" presName="pillars" presStyleCnt="0"/>
      <dgm:spPr/>
    </dgm:pt>
    <dgm:pt modelId="{C4ABDD07-E3A4-4407-9EE7-28DA003EAC4D}" type="pres">
      <dgm:prSet presAssocID="{DB6A38C9-FB46-413A-806F-915C9DB1D971}" presName="pillar1" presStyleLbl="node1" presStyleIdx="0" presStyleCnt="4" custLinFactNeighborX="-61" custLinFactNeighborY="-9763">
        <dgm:presLayoutVars>
          <dgm:bulletEnabled val="1"/>
        </dgm:presLayoutVars>
      </dgm:prSet>
      <dgm:spPr/>
      <dgm:t>
        <a:bodyPr/>
        <a:lstStyle/>
        <a:p>
          <a:endParaRPr lang="fi-FI"/>
        </a:p>
      </dgm:t>
    </dgm:pt>
    <dgm:pt modelId="{6AD80559-C75D-4859-BAB9-B261762DAA23}" type="pres">
      <dgm:prSet presAssocID="{CF10C4A5-D73A-4392-BD10-231F62341F7A}" presName="pillarX" presStyleLbl="node1" presStyleIdx="1" presStyleCnt="4" custLinFactNeighborX="841" custLinFactNeighborY="-9763">
        <dgm:presLayoutVars>
          <dgm:bulletEnabled val="1"/>
        </dgm:presLayoutVars>
      </dgm:prSet>
      <dgm:spPr/>
      <dgm:t>
        <a:bodyPr/>
        <a:lstStyle/>
        <a:p>
          <a:endParaRPr lang="fi-FI"/>
        </a:p>
      </dgm:t>
    </dgm:pt>
    <dgm:pt modelId="{908F21B7-6565-4E4A-A19A-37CFDE907AFC}" type="pres">
      <dgm:prSet presAssocID="{86B0EE0D-EE00-49BB-A6D4-A42AB8286141}" presName="pillarX" presStyleLbl="node1" presStyleIdx="2" presStyleCnt="4" custLinFactNeighborX="-2644" custLinFactNeighborY="-9763">
        <dgm:presLayoutVars>
          <dgm:bulletEnabled val="1"/>
        </dgm:presLayoutVars>
      </dgm:prSet>
      <dgm:spPr/>
      <dgm:t>
        <a:bodyPr/>
        <a:lstStyle/>
        <a:p>
          <a:endParaRPr lang="fi-FI"/>
        </a:p>
      </dgm:t>
    </dgm:pt>
    <dgm:pt modelId="{6D91C7DB-F75C-400B-B731-63170F0EC0D9}" type="pres">
      <dgm:prSet presAssocID="{81E5552E-0AE8-40B7-BDD8-019F68FE43D6}" presName="pillarX" presStyleLbl="node1" presStyleIdx="3" presStyleCnt="4" custLinFactNeighborX="-1743" custLinFactNeighborY="-9763">
        <dgm:presLayoutVars>
          <dgm:bulletEnabled val="1"/>
        </dgm:presLayoutVars>
      </dgm:prSet>
      <dgm:spPr/>
      <dgm:t>
        <a:bodyPr/>
        <a:lstStyle/>
        <a:p>
          <a:endParaRPr lang="fi-FI"/>
        </a:p>
      </dgm:t>
    </dgm:pt>
    <dgm:pt modelId="{E834B52C-E891-4B83-8F94-AD0528E0675C}" type="pres">
      <dgm:prSet presAssocID="{DB6A38C9-FB46-413A-806F-915C9DB1D971}" presName="base" presStyleLbl="dkBgShp" presStyleIdx="1" presStyleCnt="2" custLinFactNeighborX="-2922" custLinFactNeighborY="-91406">
        <dgm:style>
          <a:lnRef idx="0">
            <a:schemeClr val="accent1"/>
          </a:lnRef>
          <a:fillRef idx="3">
            <a:schemeClr val="accent1"/>
          </a:fillRef>
          <a:effectRef idx="3">
            <a:schemeClr val="accent1"/>
          </a:effectRef>
          <a:fontRef idx="minor">
            <a:schemeClr val="lt1"/>
          </a:fontRef>
        </dgm:style>
      </dgm:prSet>
      <dgm:spPr/>
      <dgm:t>
        <a:bodyPr/>
        <a:lstStyle/>
        <a:p>
          <a:endParaRPr lang="fi-FI"/>
        </a:p>
      </dgm:t>
    </dgm:pt>
  </dgm:ptLst>
  <dgm:cxnLst>
    <dgm:cxn modelId="{E16F14A2-0722-4103-B54C-64C89AA10E5A}" type="presOf" srcId="{D275093C-DF10-4BF0-A866-66B02B380353}" destId="{C4ABDD07-E3A4-4407-9EE7-28DA003EAC4D}" srcOrd="0" destOrd="0" presId="urn:microsoft.com/office/officeart/2005/8/layout/hList3"/>
    <dgm:cxn modelId="{51678F16-1F6A-4C4B-931D-D98E21FB031C}" type="presOf" srcId="{DB6A38C9-FB46-413A-806F-915C9DB1D971}" destId="{23F5F892-27B8-445D-9BA4-B7B1C082483E}" srcOrd="0" destOrd="0" presId="urn:microsoft.com/office/officeart/2005/8/layout/hList3"/>
    <dgm:cxn modelId="{AC6B1139-0EB2-4E42-95A1-2D3AC81C25D1}" type="presOf" srcId="{CF10C4A5-D73A-4392-BD10-231F62341F7A}" destId="{6AD80559-C75D-4859-BAB9-B261762DAA23}" srcOrd="0" destOrd="0" presId="urn:microsoft.com/office/officeart/2005/8/layout/hList3"/>
    <dgm:cxn modelId="{E5591D61-E9DA-4139-B826-5EC61E01E250}" srcId="{DB6A38C9-FB46-413A-806F-915C9DB1D971}" destId="{D275093C-DF10-4BF0-A866-66B02B380353}" srcOrd="0" destOrd="0" parTransId="{2FBE39BE-9453-4788-84FE-2755328634DE}" sibTransId="{D8021EF8-F7FA-43E4-9A26-4FB816380424}"/>
    <dgm:cxn modelId="{D3575FB4-39D6-4021-B88A-3686B021CEE9}" type="presOf" srcId="{86B0EE0D-EE00-49BB-A6D4-A42AB8286141}" destId="{908F21B7-6565-4E4A-A19A-37CFDE907AFC}" srcOrd="0" destOrd="0" presId="urn:microsoft.com/office/officeart/2005/8/layout/hList3"/>
    <dgm:cxn modelId="{B932A2D5-CFC5-4E5A-A406-A4D9F31B623D}" type="presOf" srcId="{81E5552E-0AE8-40B7-BDD8-019F68FE43D6}" destId="{6D91C7DB-F75C-400B-B731-63170F0EC0D9}" srcOrd="0" destOrd="0" presId="urn:microsoft.com/office/officeart/2005/8/layout/hList3"/>
    <dgm:cxn modelId="{A17CB33E-DD5E-4998-BBB1-3BBE9FEB5F8D}" srcId="{DB6A38C9-FB46-413A-806F-915C9DB1D971}" destId="{86B0EE0D-EE00-49BB-A6D4-A42AB8286141}" srcOrd="2" destOrd="0" parTransId="{57B9BD1A-A58D-42CF-9EE7-06C7B3486263}" sibTransId="{099FB200-89DC-472F-8487-62B8F522E2E2}"/>
    <dgm:cxn modelId="{00D18290-AA5F-428C-B1F4-A0BC93DA3A28}" srcId="{BDDBE734-FB51-45C5-9B24-B7E296E8EACD}" destId="{DB6A38C9-FB46-413A-806F-915C9DB1D971}" srcOrd="0" destOrd="0" parTransId="{C331A2E7-CFB9-4B4E-9AE9-9BE167D8DF9C}" sibTransId="{D876E8AF-2FE7-4719-AEFC-62DF0F886017}"/>
    <dgm:cxn modelId="{33CEF46A-8A4E-4D26-9180-664DA52CB3F5}" srcId="{DB6A38C9-FB46-413A-806F-915C9DB1D971}" destId="{CF10C4A5-D73A-4392-BD10-231F62341F7A}" srcOrd="1" destOrd="0" parTransId="{0048C5A7-C0E2-4AA4-839E-25B129914A38}" sibTransId="{E254117E-EC15-436E-BE91-F8A96C10E160}"/>
    <dgm:cxn modelId="{95F4967D-17A7-4510-908B-5C2118A7D874}" type="presOf" srcId="{BDDBE734-FB51-45C5-9B24-B7E296E8EACD}" destId="{E0B44423-FE80-43B2-A0A9-E31335E0A973}" srcOrd="0" destOrd="0" presId="urn:microsoft.com/office/officeart/2005/8/layout/hList3"/>
    <dgm:cxn modelId="{291FDD54-1CA8-43E2-BD76-7394626A78D3}" srcId="{DB6A38C9-FB46-413A-806F-915C9DB1D971}" destId="{81E5552E-0AE8-40B7-BDD8-019F68FE43D6}" srcOrd="3" destOrd="0" parTransId="{D916507D-4B8F-4AEE-B2AB-5702409DCE4E}" sibTransId="{9CD69003-AA1A-4756-AD7A-D154D33A2812}"/>
    <dgm:cxn modelId="{F7CD40AA-475C-4229-826E-136B58FE50E5}" type="presParOf" srcId="{E0B44423-FE80-43B2-A0A9-E31335E0A973}" destId="{23F5F892-27B8-445D-9BA4-B7B1C082483E}" srcOrd="0" destOrd="0" presId="urn:microsoft.com/office/officeart/2005/8/layout/hList3"/>
    <dgm:cxn modelId="{9ADF628C-F0C2-4655-A59E-A32126206768}" type="presParOf" srcId="{E0B44423-FE80-43B2-A0A9-E31335E0A973}" destId="{990F73F7-ACB3-468F-BC55-6AF9F7963560}" srcOrd="1" destOrd="0" presId="urn:microsoft.com/office/officeart/2005/8/layout/hList3"/>
    <dgm:cxn modelId="{A151E886-BF66-416D-8966-E64B477E277D}" type="presParOf" srcId="{990F73F7-ACB3-468F-BC55-6AF9F7963560}" destId="{C4ABDD07-E3A4-4407-9EE7-28DA003EAC4D}" srcOrd="0" destOrd="0" presId="urn:microsoft.com/office/officeart/2005/8/layout/hList3"/>
    <dgm:cxn modelId="{702990DD-D417-48FC-BEDA-4B617EC40E66}" type="presParOf" srcId="{990F73F7-ACB3-468F-BC55-6AF9F7963560}" destId="{6AD80559-C75D-4859-BAB9-B261762DAA23}" srcOrd="1" destOrd="0" presId="urn:microsoft.com/office/officeart/2005/8/layout/hList3"/>
    <dgm:cxn modelId="{BDE42629-EEE8-4FB5-B7B0-8C7DF6C55CC4}" type="presParOf" srcId="{990F73F7-ACB3-468F-BC55-6AF9F7963560}" destId="{908F21B7-6565-4E4A-A19A-37CFDE907AFC}" srcOrd="2" destOrd="0" presId="urn:microsoft.com/office/officeart/2005/8/layout/hList3"/>
    <dgm:cxn modelId="{E203EA67-0738-479D-8A26-00E31B454F1E}" type="presParOf" srcId="{990F73F7-ACB3-468F-BC55-6AF9F7963560}" destId="{6D91C7DB-F75C-400B-B731-63170F0EC0D9}" srcOrd="3" destOrd="0" presId="urn:microsoft.com/office/officeart/2005/8/layout/hList3"/>
    <dgm:cxn modelId="{3CB3BFAF-577E-4CD3-8F4A-45F514AB8ECE}" type="presParOf" srcId="{E0B44423-FE80-43B2-A0A9-E31335E0A973}" destId="{E834B52C-E891-4B83-8F94-AD0528E0675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11804EC-3291-40CD-BC0D-DE8DA4280535}" type="doc">
      <dgm:prSet loTypeId="urn:microsoft.com/office/officeart/2005/8/layout/cycle7" loCatId="cycle" qsTypeId="urn:microsoft.com/office/officeart/2005/8/quickstyle/simple4" qsCatId="simple" csTypeId="urn:microsoft.com/office/officeart/2005/8/colors/colorful4" csCatId="colorful" phldr="1"/>
      <dgm:spPr/>
      <dgm:t>
        <a:bodyPr/>
        <a:lstStyle/>
        <a:p>
          <a:endParaRPr lang="fi-FI"/>
        </a:p>
      </dgm:t>
    </dgm:pt>
    <dgm:pt modelId="{C666171E-A952-4BC6-91E6-3929C80FE616}">
      <dgm:prSet phldrT="[Teksti]"/>
      <dgm:spPr/>
      <dgm:t>
        <a:bodyPr/>
        <a:lstStyle/>
        <a:p>
          <a:r>
            <a:rPr lang="fi-FI" dirty="0" smtClean="0"/>
            <a:t>Kuntalaisten omaehtoinen toiminta</a:t>
          </a:r>
          <a:endParaRPr lang="fi-FI" dirty="0"/>
        </a:p>
      </dgm:t>
    </dgm:pt>
    <dgm:pt modelId="{CEFBB2EA-5CE0-4B74-BC82-7A8666E3FE3B}" type="parTrans" cxnId="{C30E7C16-A404-4094-AEDF-8443ECCF8607}">
      <dgm:prSet/>
      <dgm:spPr/>
      <dgm:t>
        <a:bodyPr/>
        <a:lstStyle/>
        <a:p>
          <a:endParaRPr lang="fi-FI"/>
        </a:p>
      </dgm:t>
    </dgm:pt>
    <dgm:pt modelId="{A73D2EB7-3A8C-4238-B4E2-3E1EC744190C}" type="sibTrans" cxnId="{C30E7C16-A404-4094-AEDF-8443ECCF8607}">
      <dgm:prSet/>
      <dgm:spPr/>
      <dgm:t>
        <a:bodyPr/>
        <a:lstStyle/>
        <a:p>
          <a:endParaRPr lang="fi-FI"/>
        </a:p>
      </dgm:t>
    </dgm:pt>
    <dgm:pt modelId="{032FB414-FDB0-4D0B-A3CC-966BC72EEE58}">
      <dgm:prSet phldrT="[Teksti]"/>
      <dgm:spPr/>
      <dgm:t>
        <a:bodyPr/>
        <a:lstStyle/>
        <a:p>
          <a:r>
            <a:rPr lang="fi-FI" dirty="0" smtClean="0"/>
            <a:t>Eri hallinnonalojen ja muiden kunnan alueella olevien tahojen toiminta</a:t>
          </a:r>
          <a:endParaRPr lang="fi-FI" dirty="0"/>
        </a:p>
      </dgm:t>
    </dgm:pt>
    <dgm:pt modelId="{A7882CCB-CFDF-4A15-80A6-7558A384E423}" type="parTrans" cxnId="{3A3847C7-3AD2-4854-A26C-95841A36DB0E}">
      <dgm:prSet/>
      <dgm:spPr/>
      <dgm:t>
        <a:bodyPr/>
        <a:lstStyle/>
        <a:p>
          <a:endParaRPr lang="fi-FI"/>
        </a:p>
      </dgm:t>
    </dgm:pt>
    <dgm:pt modelId="{DDA90127-D7C6-4D4B-AAC7-502936DDBF54}" type="sibTrans" cxnId="{3A3847C7-3AD2-4854-A26C-95841A36DB0E}">
      <dgm:prSet/>
      <dgm:spPr/>
      <dgm:t>
        <a:bodyPr/>
        <a:lstStyle/>
        <a:p>
          <a:endParaRPr lang="fi-FI"/>
        </a:p>
      </dgm:t>
    </dgm:pt>
    <dgm:pt modelId="{786A70EF-D323-4A7F-BA1E-5313BEF6FEFC}">
      <dgm:prSet phldrT="[Teksti]"/>
      <dgm:spPr/>
      <dgm:t>
        <a:bodyPr/>
        <a:lstStyle/>
        <a:p>
          <a:r>
            <a:rPr lang="fi-FI" dirty="0" smtClean="0"/>
            <a:t>Kunnan strateginen toiminta</a:t>
          </a:r>
          <a:endParaRPr lang="fi-FI" dirty="0"/>
        </a:p>
      </dgm:t>
    </dgm:pt>
    <dgm:pt modelId="{725C313F-B59C-492D-962E-D64E6F138F75}" type="parTrans" cxnId="{AA16007F-284B-4980-BE23-E123BCB1401A}">
      <dgm:prSet/>
      <dgm:spPr/>
      <dgm:t>
        <a:bodyPr/>
        <a:lstStyle/>
        <a:p>
          <a:endParaRPr lang="fi-FI"/>
        </a:p>
      </dgm:t>
    </dgm:pt>
    <dgm:pt modelId="{629E8C5A-142A-4D39-BC26-9066E1EDC671}" type="sibTrans" cxnId="{AA16007F-284B-4980-BE23-E123BCB1401A}">
      <dgm:prSet/>
      <dgm:spPr/>
      <dgm:t>
        <a:bodyPr/>
        <a:lstStyle/>
        <a:p>
          <a:endParaRPr lang="fi-FI"/>
        </a:p>
      </dgm:t>
    </dgm:pt>
    <dgm:pt modelId="{89B56A99-3726-4C3F-9CF1-C71E880996C5}" type="pres">
      <dgm:prSet presAssocID="{311804EC-3291-40CD-BC0D-DE8DA4280535}" presName="Name0" presStyleCnt="0">
        <dgm:presLayoutVars>
          <dgm:dir/>
          <dgm:resizeHandles val="exact"/>
        </dgm:presLayoutVars>
      </dgm:prSet>
      <dgm:spPr/>
      <dgm:t>
        <a:bodyPr/>
        <a:lstStyle/>
        <a:p>
          <a:endParaRPr lang="fi-FI"/>
        </a:p>
      </dgm:t>
    </dgm:pt>
    <dgm:pt modelId="{66D7CEC6-C812-4FEC-939D-191F5F8C0920}" type="pres">
      <dgm:prSet presAssocID="{C666171E-A952-4BC6-91E6-3929C80FE616}" presName="node" presStyleLbl="node1" presStyleIdx="0" presStyleCnt="3">
        <dgm:presLayoutVars>
          <dgm:bulletEnabled val="1"/>
        </dgm:presLayoutVars>
      </dgm:prSet>
      <dgm:spPr/>
      <dgm:t>
        <a:bodyPr/>
        <a:lstStyle/>
        <a:p>
          <a:endParaRPr lang="fi-FI"/>
        </a:p>
      </dgm:t>
    </dgm:pt>
    <dgm:pt modelId="{50F5352D-D9DB-4C77-BE07-85718F568FD2}" type="pres">
      <dgm:prSet presAssocID="{A73D2EB7-3A8C-4238-B4E2-3E1EC744190C}" presName="sibTrans" presStyleLbl="sibTrans2D1" presStyleIdx="0" presStyleCnt="3"/>
      <dgm:spPr/>
      <dgm:t>
        <a:bodyPr/>
        <a:lstStyle/>
        <a:p>
          <a:endParaRPr lang="fi-FI"/>
        </a:p>
      </dgm:t>
    </dgm:pt>
    <dgm:pt modelId="{A9CD72DD-E6E3-46F0-8AAC-EF6D22A1F895}" type="pres">
      <dgm:prSet presAssocID="{A73D2EB7-3A8C-4238-B4E2-3E1EC744190C}" presName="connectorText" presStyleLbl="sibTrans2D1" presStyleIdx="0" presStyleCnt="3"/>
      <dgm:spPr/>
      <dgm:t>
        <a:bodyPr/>
        <a:lstStyle/>
        <a:p>
          <a:endParaRPr lang="fi-FI"/>
        </a:p>
      </dgm:t>
    </dgm:pt>
    <dgm:pt modelId="{D22A383E-51FE-488D-9DBD-4624F3EFA4A2}" type="pres">
      <dgm:prSet presAssocID="{032FB414-FDB0-4D0B-A3CC-966BC72EEE58}" presName="node" presStyleLbl="node1" presStyleIdx="1" presStyleCnt="3">
        <dgm:presLayoutVars>
          <dgm:bulletEnabled val="1"/>
        </dgm:presLayoutVars>
      </dgm:prSet>
      <dgm:spPr/>
      <dgm:t>
        <a:bodyPr/>
        <a:lstStyle/>
        <a:p>
          <a:endParaRPr lang="fi-FI"/>
        </a:p>
      </dgm:t>
    </dgm:pt>
    <dgm:pt modelId="{52AE41FE-B043-411D-AD77-5D007EBF8D90}" type="pres">
      <dgm:prSet presAssocID="{DDA90127-D7C6-4D4B-AAC7-502936DDBF54}" presName="sibTrans" presStyleLbl="sibTrans2D1" presStyleIdx="1" presStyleCnt="3"/>
      <dgm:spPr/>
      <dgm:t>
        <a:bodyPr/>
        <a:lstStyle/>
        <a:p>
          <a:endParaRPr lang="fi-FI"/>
        </a:p>
      </dgm:t>
    </dgm:pt>
    <dgm:pt modelId="{F1829EBE-C082-43C6-A90E-8B937B25BFA5}" type="pres">
      <dgm:prSet presAssocID="{DDA90127-D7C6-4D4B-AAC7-502936DDBF54}" presName="connectorText" presStyleLbl="sibTrans2D1" presStyleIdx="1" presStyleCnt="3"/>
      <dgm:spPr/>
      <dgm:t>
        <a:bodyPr/>
        <a:lstStyle/>
        <a:p>
          <a:endParaRPr lang="fi-FI"/>
        </a:p>
      </dgm:t>
    </dgm:pt>
    <dgm:pt modelId="{CDFF5706-9134-4113-A6A9-8753D3D8DD00}" type="pres">
      <dgm:prSet presAssocID="{786A70EF-D323-4A7F-BA1E-5313BEF6FEFC}" presName="node" presStyleLbl="node1" presStyleIdx="2" presStyleCnt="3">
        <dgm:presLayoutVars>
          <dgm:bulletEnabled val="1"/>
        </dgm:presLayoutVars>
      </dgm:prSet>
      <dgm:spPr/>
      <dgm:t>
        <a:bodyPr/>
        <a:lstStyle/>
        <a:p>
          <a:endParaRPr lang="fi-FI"/>
        </a:p>
      </dgm:t>
    </dgm:pt>
    <dgm:pt modelId="{331768B6-E64E-4BEF-9FFC-FAB8BBCBD60A}" type="pres">
      <dgm:prSet presAssocID="{629E8C5A-142A-4D39-BC26-9066E1EDC671}" presName="sibTrans" presStyleLbl="sibTrans2D1" presStyleIdx="2" presStyleCnt="3"/>
      <dgm:spPr/>
      <dgm:t>
        <a:bodyPr/>
        <a:lstStyle/>
        <a:p>
          <a:endParaRPr lang="fi-FI"/>
        </a:p>
      </dgm:t>
    </dgm:pt>
    <dgm:pt modelId="{3E350D98-C1A8-4BCD-8791-1C3F5EB9C7E4}" type="pres">
      <dgm:prSet presAssocID="{629E8C5A-142A-4D39-BC26-9066E1EDC671}" presName="connectorText" presStyleLbl="sibTrans2D1" presStyleIdx="2" presStyleCnt="3"/>
      <dgm:spPr/>
      <dgm:t>
        <a:bodyPr/>
        <a:lstStyle/>
        <a:p>
          <a:endParaRPr lang="fi-FI"/>
        </a:p>
      </dgm:t>
    </dgm:pt>
  </dgm:ptLst>
  <dgm:cxnLst>
    <dgm:cxn modelId="{8AE6C8F0-B413-40AE-BF5C-7437C3884F23}" type="presOf" srcId="{A73D2EB7-3A8C-4238-B4E2-3E1EC744190C}" destId="{A9CD72DD-E6E3-46F0-8AAC-EF6D22A1F895}" srcOrd="1" destOrd="0" presId="urn:microsoft.com/office/officeart/2005/8/layout/cycle7"/>
    <dgm:cxn modelId="{EB75325F-D1A8-40D9-A2B4-0AFCCD0D8985}" type="presOf" srcId="{DDA90127-D7C6-4D4B-AAC7-502936DDBF54}" destId="{52AE41FE-B043-411D-AD77-5D007EBF8D90}" srcOrd="0" destOrd="0" presId="urn:microsoft.com/office/officeart/2005/8/layout/cycle7"/>
    <dgm:cxn modelId="{2AF511A9-7881-4353-8CC8-ABB0BF604B3A}" type="presOf" srcId="{629E8C5A-142A-4D39-BC26-9066E1EDC671}" destId="{3E350D98-C1A8-4BCD-8791-1C3F5EB9C7E4}" srcOrd="1" destOrd="0" presId="urn:microsoft.com/office/officeart/2005/8/layout/cycle7"/>
    <dgm:cxn modelId="{A53080E8-436B-4D1E-86C8-F0A9FDDFA273}" type="presOf" srcId="{A73D2EB7-3A8C-4238-B4E2-3E1EC744190C}" destId="{50F5352D-D9DB-4C77-BE07-85718F568FD2}" srcOrd="0" destOrd="0" presId="urn:microsoft.com/office/officeart/2005/8/layout/cycle7"/>
    <dgm:cxn modelId="{7C6EC1D8-02B1-4ABD-941C-D444BE92E9E4}" type="presOf" srcId="{786A70EF-D323-4A7F-BA1E-5313BEF6FEFC}" destId="{CDFF5706-9134-4113-A6A9-8753D3D8DD00}" srcOrd="0" destOrd="0" presId="urn:microsoft.com/office/officeart/2005/8/layout/cycle7"/>
    <dgm:cxn modelId="{4077BE28-D1EA-4A03-9524-C9E25F4D7EDC}" type="presOf" srcId="{C666171E-A952-4BC6-91E6-3929C80FE616}" destId="{66D7CEC6-C812-4FEC-939D-191F5F8C0920}" srcOrd="0" destOrd="0" presId="urn:microsoft.com/office/officeart/2005/8/layout/cycle7"/>
    <dgm:cxn modelId="{AA16007F-284B-4980-BE23-E123BCB1401A}" srcId="{311804EC-3291-40CD-BC0D-DE8DA4280535}" destId="{786A70EF-D323-4A7F-BA1E-5313BEF6FEFC}" srcOrd="2" destOrd="0" parTransId="{725C313F-B59C-492D-962E-D64E6F138F75}" sibTransId="{629E8C5A-142A-4D39-BC26-9066E1EDC671}"/>
    <dgm:cxn modelId="{19977446-C5D2-42A7-A1F0-DEF2C01DDDFD}" type="presOf" srcId="{629E8C5A-142A-4D39-BC26-9066E1EDC671}" destId="{331768B6-E64E-4BEF-9FFC-FAB8BBCBD60A}" srcOrd="0" destOrd="0" presId="urn:microsoft.com/office/officeart/2005/8/layout/cycle7"/>
    <dgm:cxn modelId="{3A3847C7-3AD2-4854-A26C-95841A36DB0E}" srcId="{311804EC-3291-40CD-BC0D-DE8DA4280535}" destId="{032FB414-FDB0-4D0B-A3CC-966BC72EEE58}" srcOrd="1" destOrd="0" parTransId="{A7882CCB-CFDF-4A15-80A6-7558A384E423}" sibTransId="{DDA90127-D7C6-4D4B-AAC7-502936DDBF54}"/>
    <dgm:cxn modelId="{EAD32F25-EF3C-4209-BF63-69B7452C6311}" type="presOf" srcId="{311804EC-3291-40CD-BC0D-DE8DA4280535}" destId="{89B56A99-3726-4C3F-9CF1-C71E880996C5}" srcOrd="0" destOrd="0" presId="urn:microsoft.com/office/officeart/2005/8/layout/cycle7"/>
    <dgm:cxn modelId="{C30E7C16-A404-4094-AEDF-8443ECCF8607}" srcId="{311804EC-3291-40CD-BC0D-DE8DA4280535}" destId="{C666171E-A952-4BC6-91E6-3929C80FE616}" srcOrd="0" destOrd="0" parTransId="{CEFBB2EA-5CE0-4B74-BC82-7A8666E3FE3B}" sibTransId="{A73D2EB7-3A8C-4238-B4E2-3E1EC744190C}"/>
    <dgm:cxn modelId="{A578B723-70DF-49CC-9466-6EF9422E3C24}" type="presOf" srcId="{032FB414-FDB0-4D0B-A3CC-966BC72EEE58}" destId="{D22A383E-51FE-488D-9DBD-4624F3EFA4A2}" srcOrd="0" destOrd="0" presId="urn:microsoft.com/office/officeart/2005/8/layout/cycle7"/>
    <dgm:cxn modelId="{D84BEA00-E698-4F4D-A075-29DF35453780}" type="presOf" srcId="{DDA90127-D7C6-4D4B-AAC7-502936DDBF54}" destId="{F1829EBE-C082-43C6-A90E-8B937B25BFA5}" srcOrd="1" destOrd="0" presId="urn:microsoft.com/office/officeart/2005/8/layout/cycle7"/>
    <dgm:cxn modelId="{DC7673BE-1B0A-4A2A-BC15-A23231A5341D}" type="presParOf" srcId="{89B56A99-3726-4C3F-9CF1-C71E880996C5}" destId="{66D7CEC6-C812-4FEC-939D-191F5F8C0920}" srcOrd="0" destOrd="0" presId="urn:microsoft.com/office/officeart/2005/8/layout/cycle7"/>
    <dgm:cxn modelId="{CDCBCC43-85AA-4A39-8858-BEBB4EDC1D26}" type="presParOf" srcId="{89B56A99-3726-4C3F-9CF1-C71E880996C5}" destId="{50F5352D-D9DB-4C77-BE07-85718F568FD2}" srcOrd="1" destOrd="0" presId="urn:microsoft.com/office/officeart/2005/8/layout/cycle7"/>
    <dgm:cxn modelId="{F16734DC-706B-4462-B721-0C1E7FFF25FC}" type="presParOf" srcId="{50F5352D-D9DB-4C77-BE07-85718F568FD2}" destId="{A9CD72DD-E6E3-46F0-8AAC-EF6D22A1F895}" srcOrd="0" destOrd="0" presId="urn:microsoft.com/office/officeart/2005/8/layout/cycle7"/>
    <dgm:cxn modelId="{25DD3F71-19EA-4D3E-B2AF-DF7EC8E7ACAF}" type="presParOf" srcId="{89B56A99-3726-4C3F-9CF1-C71E880996C5}" destId="{D22A383E-51FE-488D-9DBD-4624F3EFA4A2}" srcOrd="2" destOrd="0" presId="urn:microsoft.com/office/officeart/2005/8/layout/cycle7"/>
    <dgm:cxn modelId="{ECED040C-0247-467F-A8C3-49B2D3A13F3C}" type="presParOf" srcId="{89B56A99-3726-4C3F-9CF1-C71E880996C5}" destId="{52AE41FE-B043-411D-AD77-5D007EBF8D90}" srcOrd="3" destOrd="0" presId="urn:microsoft.com/office/officeart/2005/8/layout/cycle7"/>
    <dgm:cxn modelId="{98A5C32A-E39C-4C09-A6F6-5B4F5BE09C85}" type="presParOf" srcId="{52AE41FE-B043-411D-AD77-5D007EBF8D90}" destId="{F1829EBE-C082-43C6-A90E-8B937B25BFA5}" srcOrd="0" destOrd="0" presId="urn:microsoft.com/office/officeart/2005/8/layout/cycle7"/>
    <dgm:cxn modelId="{63933329-2625-4A6D-83EC-A9FBFB0EBD37}" type="presParOf" srcId="{89B56A99-3726-4C3F-9CF1-C71E880996C5}" destId="{CDFF5706-9134-4113-A6A9-8753D3D8DD00}" srcOrd="4" destOrd="0" presId="urn:microsoft.com/office/officeart/2005/8/layout/cycle7"/>
    <dgm:cxn modelId="{89D6805F-51C5-44C7-881B-DE3410FD45CF}" type="presParOf" srcId="{89B56A99-3726-4C3F-9CF1-C71E880996C5}" destId="{331768B6-E64E-4BEF-9FFC-FAB8BBCBD60A}" srcOrd="5" destOrd="0" presId="urn:microsoft.com/office/officeart/2005/8/layout/cycle7"/>
    <dgm:cxn modelId="{A5C22A86-A8E6-454D-BC25-18EBDD794EF8}" type="presParOf" srcId="{331768B6-E64E-4BEF-9FFC-FAB8BBCBD60A}" destId="{3E350D98-C1A8-4BCD-8791-1C3F5EB9C7E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4E7F8B-0A5E-4093-80A8-AD68C6DB5748}" type="doc">
      <dgm:prSet loTypeId="urn:microsoft.com/office/officeart/2005/8/layout/matrix1" loCatId="matrix" qsTypeId="urn:microsoft.com/office/officeart/2005/8/quickstyle/simple3" qsCatId="simple" csTypeId="urn:microsoft.com/office/officeart/2005/8/colors/colorful5" csCatId="colorful" phldr="1"/>
      <dgm:spPr/>
      <dgm:t>
        <a:bodyPr/>
        <a:lstStyle/>
        <a:p>
          <a:endParaRPr lang="fi-FI"/>
        </a:p>
      </dgm:t>
    </dgm:pt>
    <dgm:pt modelId="{AF153FC8-1398-4C42-AFC3-0F9D1BC49853}">
      <dgm:prSet phldrT="[Teksti]" custT="1"/>
      <dgm:spPr/>
      <dgm:t>
        <a:bodyPr/>
        <a:lstStyle/>
        <a:p>
          <a:r>
            <a:rPr lang="fi-FI" sz="2800" b="1" dirty="0" smtClean="0"/>
            <a:t>Hyvinvointi?</a:t>
          </a:r>
          <a:endParaRPr lang="fi-FI" sz="2800" b="1" dirty="0"/>
        </a:p>
      </dgm:t>
    </dgm:pt>
    <dgm:pt modelId="{12745D3C-5897-4ABF-995E-DF83D3319D9E}" type="parTrans" cxnId="{6D164A93-155C-48EF-B236-4FCCA2141DB1}">
      <dgm:prSet/>
      <dgm:spPr/>
      <dgm:t>
        <a:bodyPr/>
        <a:lstStyle/>
        <a:p>
          <a:endParaRPr lang="fi-FI"/>
        </a:p>
      </dgm:t>
    </dgm:pt>
    <dgm:pt modelId="{C7331F12-3338-45F1-AD4C-1F9454C1B455}" type="sibTrans" cxnId="{6D164A93-155C-48EF-B236-4FCCA2141DB1}">
      <dgm:prSet/>
      <dgm:spPr/>
      <dgm:t>
        <a:bodyPr/>
        <a:lstStyle/>
        <a:p>
          <a:endParaRPr lang="fi-FI"/>
        </a:p>
      </dgm:t>
    </dgm:pt>
    <dgm:pt modelId="{1A2B8A1A-79E3-477A-A2E6-18B7E57007A1}">
      <dgm:prSet phldrT="[Teksti]"/>
      <dgm:spPr/>
      <dgm:t>
        <a:bodyPr/>
        <a:lstStyle/>
        <a:p>
          <a:r>
            <a:rPr lang="fi-FI" b="1" dirty="0" smtClean="0"/>
            <a:t>Kansantaloustiede: </a:t>
          </a:r>
        </a:p>
        <a:p>
          <a:r>
            <a:rPr lang="fi-FI" dirty="0" smtClean="0"/>
            <a:t>Ihminen saa hyötyä ja mielihyvää erilaisista toiminnoista eli kulutuksesta (hyödykkeet, palvelut, luonto, vapaa-ajan kulutus). </a:t>
          </a:r>
        </a:p>
        <a:p>
          <a:r>
            <a:rPr lang="fi-FI" dirty="0" smtClean="0"/>
            <a:t>Materiaaliset ja henkiset resurssit + kokemus resurssien jakautumisesta. </a:t>
          </a:r>
          <a:endParaRPr lang="fi-FI" dirty="0"/>
        </a:p>
      </dgm:t>
    </dgm:pt>
    <dgm:pt modelId="{3A24344A-DF8D-4141-B5F5-CCF86EBB1788}" type="parTrans" cxnId="{780836BF-1C00-43C6-957F-30EE72B6F79A}">
      <dgm:prSet/>
      <dgm:spPr/>
      <dgm:t>
        <a:bodyPr/>
        <a:lstStyle/>
        <a:p>
          <a:endParaRPr lang="fi-FI"/>
        </a:p>
      </dgm:t>
    </dgm:pt>
    <dgm:pt modelId="{34797CC4-02B4-42A3-BD3C-D370B1722527}" type="sibTrans" cxnId="{780836BF-1C00-43C6-957F-30EE72B6F79A}">
      <dgm:prSet/>
      <dgm:spPr/>
      <dgm:t>
        <a:bodyPr/>
        <a:lstStyle/>
        <a:p>
          <a:endParaRPr lang="fi-FI"/>
        </a:p>
      </dgm:t>
    </dgm:pt>
    <dgm:pt modelId="{4B59B8FA-102E-40B2-828E-94F9DC70A52E}">
      <dgm:prSet phldrT="[Teksti]"/>
      <dgm:spPr/>
      <dgm:t>
        <a:bodyPr anchor="t"/>
        <a:lstStyle/>
        <a:p>
          <a:pPr>
            <a:spcAft>
              <a:spcPct val="35000"/>
            </a:spcAft>
          </a:pPr>
          <a:r>
            <a:rPr lang="fi-FI" b="1" dirty="0" smtClean="0"/>
            <a:t>Sosiologia: </a:t>
          </a:r>
        </a:p>
        <a:p>
          <a:pPr>
            <a:spcAft>
              <a:spcPts val="0"/>
            </a:spcAft>
          </a:pPr>
          <a:r>
            <a:rPr lang="fi-FI" dirty="0" smtClean="0"/>
            <a:t>Yhteisö ja yhteiskunta </a:t>
          </a:r>
        </a:p>
        <a:p>
          <a:pPr>
            <a:spcAft>
              <a:spcPct val="35000"/>
            </a:spcAft>
          </a:pPr>
          <a:r>
            <a:rPr lang="fi-FI" dirty="0" smtClean="0"/>
            <a:t>(mm. yhteisöllisyys, hyvinvointierot, toiminta ja sen motiivit, pahoinvointia heijastavat ilmiöt, kokonaisonnellisuus).</a:t>
          </a:r>
          <a:endParaRPr lang="fi-FI" dirty="0"/>
        </a:p>
      </dgm:t>
    </dgm:pt>
    <dgm:pt modelId="{2B747FD8-D18C-4177-AFAC-5598CA575E3B}" type="parTrans" cxnId="{0A62A988-D697-4865-8B73-CA3CFEC59EAB}">
      <dgm:prSet/>
      <dgm:spPr/>
      <dgm:t>
        <a:bodyPr/>
        <a:lstStyle/>
        <a:p>
          <a:endParaRPr lang="fi-FI"/>
        </a:p>
      </dgm:t>
    </dgm:pt>
    <dgm:pt modelId="{513BC655-D7E2-44A5-B207-50CFD55DCA1F}" type="sibTrans" cxnId="{0A62A988-D697-4865-8B73-CA3CFEC59EAB}">
      <dgm:prSet/>
      <dgm:spPr/>
      <dgm:t>
        <a:bodyPr/>
        <a:lstStyle/>
        <a:p>
          <a:endParaRPr lang="fi-FI"/>
        </a:p>
      </dgm:t>
    </dgm:pt>
    <dgm:pt modelId="{B46E52A0-D035-4245-946D-7989E9E209D1}">
      <dgm:prSet phldrT="[Teksti]"/>
      <dgm:spPr/>
      <dgm:t>
        <a:bodyPr anchor="t"/>
        <a:lstStyle/>
        <a:p>
          <a:pPr>
            <a:spcAft>
              <a:spcPct val="35000"/>
            </a:spcAft>
          </a:pPr>
          <a:r>
            <a:rPr lang="fi-FI" b="1" dirty="0" smtClean="0"/>
            <a:t>Psykologia: </a:t>
          </a:r>
        </a:p>
        <a:p>
          <a:pPr>
            <a:spcAft>
              <a:spcPts val="0"/>
            </a:spcAft>
          </a:pPr>
          <a:r>
            <a:rPr lang="fi-FI" dirty="0" smtClean="0"/>
            <a:t>Subjektiivinen, koettu hyvinvointi </a:t>
          </a:r>
        </a:p>
        <a:p>
          <a:pPr>
            <a:spcAft>
              <a:spcPct val="35000"/>
            </a:spcAft>
          </a:pPr>
          <a:r>
            <a:rPr lang="fi-FI" dirty="0" smtClean="0"/>
            <a:t>(mm. perustarpeet, turvallisuus, yhteisöllisyys, elämän merkitys, itsensä toteuttaminen, tyytyväisyys)</a:t>
          </a:r>
        </a:p>
        <a:p>
          <a:pPr>
            <a:spcAft>
              <a:spcPct val="35000"/>
            </a:spcAft>
          </a:pPr>
          <a:endParaRPr lang="fi-FI" dirty="0"/>
        </a:p>
      </dgm:t>
    </dgm:pt>
    <dgm:pt modelId="{A25E3B6B-80BB-4FAC-B77A-F8D291326F05}" type="parTrans" cxnId="{962D889D-A572-4400-A900-A3E52838A85C}">
      <dgm:prSet/>
      <dgm:spPr/>
      <dgm:t>
        <a:bodyPr/>
        <a:lstStyle/>
        <a:p>
          <a:endParaRPr lang="fi-FI"/>
        </a:p>
      </dgm:t>
    </dgm:pt>
    <dgm:pt modelId="{CC4CC82D-C793-4308-A4AE-8D2DA033FCC1}" type="sibTrans" cxnId="{962D889D-A572-4400-A900-A3E52838A85C}">
      <dgm:prSet/>
      <dgm:spPr/>
      <dgm:t>
        <a:bodyPr/>
        <a:lstStyle/>
        <a:p>
          <a:endParaRPr lang="fi-FI"/>
        </a:p>
      </dgm:t>
    </dgm:pt>
    <dgm:pt modelId="{6377B357-01E6-4469-9AF5-BAB6E5778DAB}">
      <dgm:prSet phldrT="[Teksti]"/>
      <dgm:spPr/>
      <dgm:t>
        <a:bodyPr anchor="t"/>
        <a:lstStyle/>
        <a:p>
          <a:r>
            <a:rPr lang="fi-FI" b="1" dirty="0" smtClean="0"/>
            <a:t>Luonnontieteet: </a:t>
          </a:r>
        </a:p>
        <a:p>
          <a:r>
            <a:rPr lang="fi-FI" dirty="0" smtClean="0"/>
            <a:t>Kestävä kehitys</a:t>
          </a:r>
          <a:endParaRPr lang="fi-FI" dirty="0"/>
        </a:p>
      </dgm:t>
    </dgm:pt>
    <dgm:pt modelId="{389F71BF-2D08-4FC0-8884-D45F525AAA61}" type="parTrans" cxnId="{1F1DFA8A-B418-4EE5-A371-3C270848C978}">
      <dgm:prSet/>
      <dgm:spPr/>
      <dgm:t>
        <a:bodyPr/>
        <a:lstStyle/>
        <a:p>
          <a:endParaRPr lang="fi-FI"/>
        </a:p>
      </dgm:t>
    </dgm:pt>
    <dgm:pt modelId="{0D9E7AA6-DAD6-479D-8158-58EEC643A283}" type="sibTrans" cxnId="{1F1DFA8A-B418-4EE5-A371-3C270848C978}">
      <dgm:prSet/>
      <dgm:spPr/>
      <dgm:t>
        <a:bodyPr/>
        <a:lstStyle/>
        <a:p>
          <a:endParaRPr lang="fi-FI"/>
        </a:p>
      </dgm:t>
    </dgm:pt>
    <dgm:pt modelId="{83791977-389C-46D7-B07E-211E6EDD66A7}" type="pres">
      <dgm:prSet presAssocID="{2F4E7F8B-0A5E-4093-80A8-AD68C6DB5748}" presName="diagram" presStyleCnt="0">
        <dgm:presLayoutVars>
          <dgm:chMax val="1"/>
          <dgm:dir/>
          <dgm:animLvl val="ctr"/>
          <dgm:resizeHandles val="exact"/>
        </dgm:presLayoutVars>
      </dgm:prSet>
      <dgm:spPr/>
      <dgm:t>
        <a:bodyPr/>
        <a:lstStyle/>
        <a:p>
          <a:endParaRPr lang="fi-FI"/>
        </a:p>
      </dgm:t>
    </dgm:pt>
    <dgm:pt modelId="{35909356-1F19-4A8B-BCB2-0853C6EF3F3E}" type="pres">
      <dgm:prSet presAssocID="{2F4E7F8B-0A5E-4093-80A8-AD68C6DB5748}" presName="matrix" presStyleCnt="0"/>
      <dgm:spPr/>
    </dgm:pt>
    <dgm:pt modelId="{4548330C-098D-4B5C-8743-37E729DDF759}" type="pres">
      <dgm:prSet presAssocID="{2F4E7F8B-0A5E-4093-80A8-AD68C6DB5748}" presName="tile1" presStyleLbl="node1" presStyleIdx="0" presStyleCnt="4"/>
      <dgm:spPr/>
      <dgm:t>
        <a:bodyPr/>
        <a:lstStyle/>
        <a:p>
          <a:endParaRPr lang="fi-FI"/>
        </a:p>
      </dgm:t>
    </dgm:pt>
    <dgm:pt modelId="{D2AF7F08-4A5E-4FBB-8C7C-272A2663F867}" type="pres">
      <dgm:prSet presAssocID="{2F4E7F8B-0A5E-4093-80A8-AD68C6DB5748}" presName="tile1text" presStyleLbl="node1" presStyleIdx="0" presStyleCnt="4">
        <dgm:presLayoutVars>
          <dgm:chMax val="0"/>
          <dgm:chPref val="0"/>
          <dgm:bulletEnabled val="1"/>
        </dgm:presLayoutVars>
      </dgm:prSet>
      <dgm:spPr/>
      <dgm:t>
        <a:bodyPr/>
        <a:lstStyle/>
        <a:p>
          <a:endParaRPr lang="fi-FI"/>
        </a:p>
      </dgm:t>
    </dgm:pt>
    <dgm:pt modelId="{E375663A-A870-458D-8A4F-8CA597BD5577}" type="pres">
      <dgm:prSet presAssocID="{2F4E7F8B-0A5E-4093-80A8-AD68C6DB5748}" presName="tile2" presStyleLbl="node1" presStyleIdx="1" presStyleCnt="4"/>
      <dgm:spPr/>
      <dgm:t>
        <a:bodyPr/>
        <a:lstStyle/>
        <a:p>
          <a:endParaRPr lang="fi-FI"/>
        </a:p>
      </dgm:t>
    </dgm:pt>
    <dgm:pt modelId="{CD72A5F7-D984-40FA-89DA-25A664940DE8}" type="pres">
      <dgm:prSet presAssocID="{2F4E7F8B-0A5E-4093-80A8-AD68C6DB5748}" presName="tile2text" presStyleLbl="node1" presStyleIdx="1" presStyleCnt="4">
        <dgm:presLayoutVars>
          <dgm:chMax val="0"/>
          <dgm:chPref val="0"/>
          <dgm:bulletEnabled val="1"/>
        </dgm:presLayoutVars>
      </dgm:prSet>
      <dgm:spPr/>
      <dgm:t>
        <a:bodyPr/>
        <a:lstStyle/>
        <a:p>
          <a:endParaRPr lang="fi-FI"/>
        </a:p>
      </dgm:t>
    </dgm:pt>
    <dgm:pt modelId="{8B1DEAC5-4377-4F7B-97FF-AE503ACA7904}" type="pres">
      <dgm:prSet presAssocID="{2F4E7F8B-0A5E-4093-80A8-AD68C6DB5748}" presName="tile3" presStyleLbl="node1" presStyleIdx="2" presStyleCnt="4" custLinFactNeighborX="-432" custLinFactNeighborY="312"/>
      <dgm:spPr/>
      <dgm:t>
        <a:bodyPr/>
        <a:lstStyle/>
        <a:p>
          <a:endParaRPr lang="fi-FI"/>
        </a:p>
      </dgm:t>
    </dgm:pt>
    <dgm:pt modelId="{3EB1795F-ED0B-4743-AA67-57DEDB4E3EB6}" type="pres">
      <dgm:prSet presAssocID="{2F4E7F8B-0A5E-4093-80A8-AD68C6DB5748}" presName="tile3text" presStyleLbl="node1" presStyleIdx="2" presStyleCnt="4">
        <dgm:presLayoutVars>
          <dgm:chMax val="0"/>
          <dgm:chPref val="0"/>
          <dgm:bulletEnabled val="1"/>
        </dgm:presLayoutVars>
      </dgm:prSet>
      <dgm:spPr/>
      <dgm:t>
        <a:bodyPr/>
        <a:lstStyle/>
        <a:p>
          <a:endParaRPr lang="fi-FI"/>
        </a:p>
      </dgm:t>
    </dgm:pt>
    <dgm:pt modelId="{E19E2500-98FD-40A8-BEA0-FE7F5D23994F}" type="pres">
      <dgm:prSet presAssocID="{2F4E7F8B-0A5E-4093-80A8-AD68C6DB5748}" presName="tile4" presStyleLbl="node1" presStyleIdx="3" presStyleCnt="4"/>
      <dgm:spPr/>
      <dgm:t>
        <a:bodyPr/>
        <a:lstStyle/>
        <a:p>
          <a:endParaRPr lang="fi-FI"/>
        </a:p>
      </dgm:t>
    </dgm:pt>
    <dgm:pt modelId="{1967E26B-7113-48AD-A90C-0CB022EE7EF6}" type="pres">
      <dgm:prSet presAssocID="{2F4E7F8B-0A5E-4093-80A8-AD68C6DB5748}" presName="tile4text" presStyleLbl="node1" presStyleIdx="3" presStyleCnt="4">
        <dgm:presLayoutVars>
          <dgm:chMax val="0"/>
          <dgm:chPref val="0"/>
          <dgm:bulletEnabled val="1"/>
        </dgm:presLayoutVars>
      </dgm:prSet>
      <dgm:spPr/>
      <dgm:t>
        <a:bodyPr/>
        <a:lstStyle/>
        <a:p>
          <a:endParaRPr lang="fi-FI"/>
        </a:p>
      </dgm:t>
    </dgm:pt>
    <dgm:pt modelId="{6E8E9686-D485-44A5-B307-DA27489CDD36}" type="pres">
      <dgm:prSet presAssocID="{2F4E7F8B-0A5E-4093-80A8-AD68C6DB5748}" presName="centerTile" presStyleLbl="fgShp" presStyleIdx="0" presStyleCnt="1">
        <dgm:presLayoutVars>
          <dgm:chMax val="0"/>
          <dgm:chPref val="0"/>
        </dgm:presLayoutVars>
      </dgm:prSet>
      <dgm:spPr/>
      <dgm:t>
        <a:bodyPr/>
        <a:lstStyle/>
        <a:p>
          <a:endParaRPr lang="fi-FI"/>
        </a:p>
      </dgm:t>
    </dgm:pt>
  </dgm:ptLst>
  <dgm:cxnLst>
    <dgm:cxn modelId="{2791D84E-CB51-4FFF-8F0B-B30F914BF822}" type="presOf" srcId="{1A2B8A1A-79E3-477A-A2E6-18B7E57007A1}" destId="{4548330C-098D-4B5C-8743-37E729DDF759}" srcOrd="0" destOrd="0" presId="urn:microsoft.com/office/officeart/2005/8/layout/matrix1"/>
    <dgm:cxn modelId="{C71E6EBC-026A-4424-9D94-FA732552A6E5}" type="presOf" srcId="{1A2B8A1A-79E3-477A-A2E6-18B7E57007A1}" destId="{D2AF7F08-4A5E-4FBB-8C7C-272A2663F867}" srcOrd="1" destOrd="0" presId="urn:microsoft.com/office/officeart/2005/8/layout/matrix1"/>
    <dgm:cxn modelId="{CAD5962D-BFA3-4554-AB8B-F314B31C8B12}" type="presOf" srcId="{4B59B8FA-102E-40B2-828E-94F9DC70A52E}" destId="{E375663A-A870-458D-8A4F-8CA597BD5577}" srcOrd="0" destOrd="0" presId="urn:microsoft.com/office/officeart/2005/8/layout/matrix1"/>
    <dgm:cxn modelId="{780836BF-1C00-43C6-957F-30EE72B6F79A}" srcId="{AF153FC8-1398-4C42-AFC3-0F9D1BC49853}" destId="{1A2B8A1A-79E3-477A-A2E6-18B7E57007A1}" srcOrd="0" destOrd="0" parTransId="{3A24344A-DF8D-4141-B5F5-CCF86EBB1788}" sibTransId="{34797CC4-02B4-42A3-BD3C-D370B1722527}"/>
    <dgm:cxn modelId="{06BB51AB-2DBE-4187-87A0-052EC260EB1C}" type="presOf" srcId="{4B59B8FA-102E-40B2-828E-94F9DC70A52E}" destId="{CD72A5F7-D984-40FA-89DA-25A664940DE8}" srcOrd="1" destOrd="0" presId="urn:microsoft.com/office/officeart/2005/8/layout/matrix1"/>
    <dgm:cxn modelId="{1F1DFA8A-B418-4EE5-A371-3C270848C978}" srcId="{AF153FC8-1398-4C42-AFC3-0F9D1BC49853}" destId="{6377B357-01E6-4469-9AF5-BAB6E5778DAB}" srcOrd="3" destOrd="0" parTransId="{389F71BF-2D08-4FC0-8884-D45F525AAA61}" sibTransId="{0D9E7AA6-DAD6-479D-8158-58EEC643A283}"/>
    <dgm:cxn modelId="{0A62A988-D697-4865-8B73-CA3CFEC59EAB}" srcId="{AF153FC8-1398-4C42-AFC3-0F9D1BC49853}" destId="{4B59B8FA-102E-40B2-828E-94F9DC70A52E}" srcOrd="1" destOrd="0" parTransId="{2B747FD8-D18C-4177-AFAC-5598CA575E3B}" sibTransId="{513BC655-D7E2-44A5-B207-50CFD55DCA1F}"/>
    <dgm:cxn modelId="{D4EDEBFE-EA5B-4556-BD86-07BB77AE02C2}" type="presOf" srcId="{B46E52A0-D035-4245-946D-7989E9E209D1}" destId="{3EB1795F-ED0B-4743-AA67-57DEDB4E3EB6}" srcOrd="1" destOrd="0" presId="urn:microsoft.com/office/officeart/2005/8/layout/matrix1"/>
    <dgm:cxn modelId="{962D889D-A572-4400-A900-A3E52838A85C}" srcId="{AF153FC8-1398-4C42-AFC3-0F9D1BC49853}" destId="{B46E52A0-D035-4245-946D-7989E9E209D1}" srcOrd="2" destOrd="0" parTransId="{A25E3B6B-80BB-4FAC-B77A-F8D291326F05}" sibTransId="{CC4CC82D-C793-4308-A4AE-8D2DA033FCC1}"/>
    <dgm:cxn modelId="{A1C00D12-0327-4172-9249-54EA7CD72545}" type="presOf" srcId="{2F4E7F8B-0A5E-4093-80A8-AD68C6DB5748}" destId="{83791977-389C-46D7-B07E-211E6EDD66A7}" srcOrd="0" destOrd="0" presId="urn:microsoft.com/office/officeart/2005/8/layout/matrix1"/>
    <dgm:cxn modelId="{6D164A93-155C-48EF-B236-4FCCA2141DB1}" srcId="{2F4E7F8B-0A5E-4093-80A8-AD68C6DB5748}" destId="{AF153FC8-1398-4C42-AFC3-0F9D1BC49853}" srcOrd="0" destOrd="0" parTransId="{12745D3C-5897-4ABF-995E-DF83D3319D9E}" sibTransId="{C7331F12-3338-45F1-AD4C-1F9454C1B455}"/>
    <dgm:cxn modelId="{76FF85B7-F8CC-4592-BE69-6DF50C6E2CDF}" type="presOf" srcId="{B46E52A0-D035-4245-946D-7989E9E209D1}" destId="{8B1DEAC5-4377-4F7B-97FF-AE503ACA7904}" srcOrd="0" destOrd="0" presId="urn:microsoft.com/office/officeart/2005/8/layout/matrix1"/>
    <dgm:cxn modelId="{85053066-1C35-41C7-8F19-4EB45B061044}" type="presOf" srcId="{6377B357-01E6-4469-9AF5-BAB6E5778DAB}" destId="{1967E26B-7113-48AD-A90C-0CB022EE7EF6}" srcOrd="1" destOrd="0" presId="urn:microsoft.com/office/officeart/2005/8/layout/matrix1"/>
    <dgm:cxn modelId="{2D127A8C-8DB5-4D5C-BB99-97F799236EEF}" type="presOf" srcId="{6377B357-01E6-4469-9AF5-BAB6E5778DAB}" destId="{E19E2500-98FD-40A8-BEA0-FE7F5D23994F}" srcOrd="0" destOrd="0" presId="urn:microsoft.com/office/officeart/2005/8/layout/matrix1"/>
    <dgm:cxn modelId="{A19E8F50-8EC0-4E34-A071-8F28B41AC558}" type="presOf" srcId="{AF153FC8-1398-4C42-AFC3-0F9D1BC49853}" destId="{6E8E9686-D485-44A5-B307-DA27489CDD36}" srcOrd="0" destOrd="0" presId="urn:microsoft.com/office/officeart/2005/8/layout/matrix1"/>
    <dgm:cxn modelId="{145EC2C8-F087-485B-8BD7-BAB6AB00A25D}" type="presParOf" srcId="{83791977-389C-46D7-B07E-211E6EDD66A7}" destId="{35909356-1F19-4A8B-BCB2-0853C6EF3F3E}" srcOrd="0" destOrd="0" presId="urn:microsoft.com/office/officeart/2005/8/layout/matrix1"/>
    <dgm:cxn modelId="{5EB55865-0F95-4BA4-9AED-1308532A1E54}" type="presParOf" srcId="{35909356-1F19-4A8B-BCB2-0853C6EF3F3E}" destId="{4548330C-098D-4B5C-8743-37E729DDF759}" srcOrd="0" destOrd="0" presId="urn:microsoft.com/office/officeart/2005/8/layout/matrix1"/>
    <dgm:cxn modelId="{5ADF635B-102F-4DC4-8DC9-9D2D7C0C200A}" type="presParOf" srcId="{35909356-1F19-4A8B-BCB2-0853C6EF3F3E}" destId="{D2AF7F08-4A5E-4FBB-8C7C-272A2663F867}" srcOrd="1" destOrd="0" presId="urn:microsoft.com/office/officeart/2005/8/layout/matrix1"/>
    <dgm:cxn modelId="{8460429E-2C74-458A-AAF9-B96B99EE660B}" type="presParOf" srcId="{35909356-1F19-4A8B-BCB2-0853C6EF3F3E}" destId="{E375663A-A870-458D-8A4F-8CA597BD5577}" srcOrd="2" destOrd="0" presId="urn:microsoft.com/office/officeart/2005/8/layout/matrix1"/>
    <dgm:cxn modelId="{2FB5694E-3871-4D14-B47B-EAF9C985C570}" type="presParOf" srcId="{35909356-1F19-4A8B-BCB2-0853C6EF3F3E}" destId="{CD72A5F7-D984-40FA-89DA-25A664940DE8}" srcOrd="3" destOrd="0" presId="urn:microsoft.com/office/officeart/2005/8/layout/matrix1"/>
    <dgm:cxn modelId="{7EE9C6D1-E003-4E48-A8E9-078DFB2D62AC}" type="presParOf" srcId="{35909356-1F19-4A8B-BCB2-0853C6EF3F3E}" destId="{8B1DEAC5-4377-4F7B-97FF-AE503ACA7904}" srcOrd="4" destOrd="0" presId="urn:microsoft.com/office/officeart/2005/8/layout/matrix1"/>
    <dgm:cxn modelId="{E12AA1C1-BB19-4C25-BF0F-AFBABE5BCA2E}" type="presParOf" srcId="{35909356-1F19-4A8B-BCB2-0853C6EF3F3E}" destId="{3EB1795F-ED0B-4743-AA67-57DEDB4E3EB6}" srcOrd="5" destOrd="0" presId="urn:microsoft.com/office/officeart/2005/8/layout/matrix1"/>
    <dgm:cxn modelId="{79730B39-4180-4C98-805B-FDB54772B652}" type="presParOf" srcId="{35909356-1F19-4A8B-BCB2-0853C6EF3F3E}" destId="{E19E2500-98FD-40A8-BEA0-FE7F5D23994F}" srcOrd="6" destOrd="0" presId="urn:microsoft.com/office/officeart/2005/8/layout/matrix1"/>
    <dgm:cxn modelId="{055EB13A-3925-412D-996D-F7562D2BC739}" type="presParOf" srcId="{35909356-1F19-4A8B-BCB2-0853C6EF3F3E}" destId="{1967E26B-7113-48AD-A90C-0CB022EE7EF6}" srcOrd="7" destOrd="0" presId="urn:microsoft.com/office/officeart/2005/8/layout/matrix1"/>
    <dgm:cxn modelId="{1B8DB739-80B0-466D-8AD2-5319A7589F5A}" type="presParOf" srcId="{83791977-389C-46D7-B07E-211E6EDD66A7}" destId="{6E8E9686-D485-44A5-B307-DA27489CDD3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BA4FB6B-D301-4AC9-AB40-D024C5ECB827}" type="doc">
      <dgm:prSet loTypeId="urn:microsoft.com/office/officeart/2005/8/layout/target3" loCatId="list" qsTypeId="urn:microsoft.com/office/officeart/2005/8/quickstyle/3d2" qsCatId="3D" csTypeId="urn:microsoft.com/office/officeart/2005/8/colors/colorful4" csCatId="colorful" phldr="1"/>
      <dgm:spPr/>
    </dgm:pt>
    <dgm:pt modelId="{5B21D3F2-D098-456D-8EAF-84D2AB625B5D}">
      <dgm:prSet phldrT="[Teksti]"/>
      <dgm:spPr/>
      <dgm:t>
        <a:bodyPr/>
        <a:lstStyle/>
        <a:p>
          <a:pPr>
            <a:spcAft>
              <a:spcPct val="35000"/>
            </a:spcAft>
          </a:pPr>
          <a:r>
            <a:rPr lang="fi-FI" b="1" dirty="0" smtClean="0"/>
            <a:t>Strateginen hyvinvointiosaaminen: </a:t>
          </a:r>
        </a:p>
        <a:p>
          <a:pPr>
            <a:spcAft>
              <a:spcPts val="0"/>
            </a:spcAft>
          </a:pPr>
          <a:r>
            <a:rPr lang="fi-FI" dirty="0" smtClean="0"/>
            <a:t>Hallinnon ja johtamisen taitoa, </a:t>
          </a:r>
        </a:p>
        <a:p>
          <a:pPr>
            <a:spcAft>
              <a:spcPts val="0"/>
            </a:spcAft>
          </a:pPr>
          <a:r>
            <a:rPr lang="fi-FI" dirty="0" smtClean="0"/>
            <a:t>voimavarojen ja vuorovaikutuksen ohjaamista </a:t>
          </a:r>
        </a:p>
        <a:p>
          <a:pPr>
            <a:spcAft>
              <a:spcPct val="35000"/>
            </a:spcAft>
          </a:pPr>
          <a:r>
            <a:rPr lang="fi-FI" b="1" i="1" dirty="0" smtClean="0">
              <a:solidFill>
                <a:srgbClr val="0000FF"/>
              </a:solidFill>
            </a:rPr>
            <a:t>(= hyvinvointijohtamisen taitoja) </a:t>
          </a:r>
        </a:p>
        <a:p>
          <a:pPr>
            <a:spcAft>
              <a:spcPct val="35000"/>
            </a:spcAft>
          </a:pPr>
          <a:endParaRPr lang="fi-FI" dirty="0"/>
        </a:p>
      </dgm:t>
    </dgm:pt>
    <dgm:pt modelId="{321F3AE6-36B7-47E8-B750-54237CD836BA}" type="parTrans" cxnId="{4975BD37-34FE-41FF-BD4F-44FC142B0483}">
      <dgm:prSet/>
      <dgm:spPr/>
      <dgm:t>
        <a:bodyPr/>
        <a:lstStyle/>
        <a:p>
          <a:endParaRPr lang="fi-FI"/>
        </a:p>
      </dgm:t>
    </dgm:pt>
    <dgm:pt modelId="{4B725384-8A17-4875-ACF6-60535FBA7B2E}" type="sibTrans" cxnId="{4975BD37-34FE-41FF-BD4F-44FC142B0483}">
      <dgm:prSet/>
      <dgm:spPr/>
      <dgm:t>
        <a:bodyPr/>
        <a:lstStyle/>
        <a:p>
          <a:endParaRPr lang="fi-FI"/>
        </a:p>
      </dgm:t>
    </dgm:pt>
    <dgm:pt modelId="{247407C0-273D-4A52-9969-80C0592CB8B5}">
      <dgm:prSet phldrT="[Teksti]"/>
      <dgm:spPr/>
      <dgm:t>
        <a:bodyPr/>
        <a:lstStyle/>
        <a:p>
          <a:pPr>
            <a:spcAft>
              <a:spcPct val="35000"/>
            </a:spcAft>
          </a:pPr>
          <a:r>
            <a:rPr lang="fi-FI" b="1" dirty="0" smtClean="0"/>
            <a:t>Ammatillinen hyvinvointiosaaminen:</a:t>
          </a:r>
        </a:p>
        <a:p>
          <a:pPr>
            <a:spcAft>
              <a:spcPts val="0"/>
            </a:spcAft>
          </a:pPr>
          <a:r>
            <a:rPr lang="fi-FI" dirty="0" smtClean="0"/>
            <a:t>Ammattikäytäntöjen hallinta asiakastyössä ja </a:t>
          </a:r>
        </a:p>
        <a:p>
          <a:pPr>
            <a:spcAft>
              <a:spcPct val="35000"/>
            </a:spcAft>
          </a:pPr>
          <a:r>
            <a:rPr lang="fi-FI" dirty="0" smtClean="0"/>
            <a:t>yhteistyössä muiden ammattiryhmien kanssa.  </a:t>
          </a:r>
        </a:p>
        <a:p>
          <a:pPr>
            <a:spcAft>
              <a:spcPct val="35000"/>
            </a:spcAft>
          </a:pPr>
          <a:r>
            <a:rPr lang="fi-FI" dirty="0" smtClean="0"/>
            <a:t> </a:t>
          </a:r>
          <a:endParaRPr lang="fi-FI" dirty="0"/>
        </a:p>
      </dgm:t>
    </dgm:pt>
    <dgm:pt modelId="{8A2A8377-98BE-46AC-BF29-8FCFF49873A5}" type="parTrans" cxnId="{269DA5ED-46C4-41DF-A389-9F484E3C7C21}">
      <dgm:prSet/>
      <dgm:spPr/>
      <dgm:t>
        <a:bodyPr/>
        <a:lstStyle/>
        <a:p>
          <a:endParaRPr lang="fi-FI"/>
        </a:p>
      </dgm:t>
    </dgm:pt>
    <dgm:pt modelId="{D321EF12-78B7-4DCB-9930-5504EDDC2A82}" type="sibTrans" cxnId="{269DA5ED-46C4-41DF-A389-9F484E3C7C21}">
      <dgm:prSet/>
      <dgm:spPr/>
      <dgm:t>
        <a:bodyPr/>
        <a:lstStyle/>
        <a:p>
          <a:endParaRPr lang="fi-FI"/>
        </a:p>
      </dgm:t>
    </dgm:pt>
    <dgm:pt modelId="{518B00C0-3FBD-4C7B-8403-72BD652841AA}">
      <dgm:prSet phldrT="[Teksti]"/>
      <dgm:spPr/>
      <dgm:t>
        <a:bodyPr/>
        <a:lstStyle/>
        <a:p>
          <a:pPr>
            <a:spcAft>
              <a:spcPct val="35000"/>
            </a:spcAft>
          </a:pPr>
          <a:r>
            <a:rPr lang="fi-FI" b="1" dirty="0" smtClean="0"/>
            <a:t>Kansalaisten hyvinvointiosaaminen: </a:t>
          </a:r>
        </a:p>
        <a:p>
          <a:pPr>
            <a:spcAft>
              <a:spcPts val="0"/>
            </a:spcAft>
          </a:pPr>
          <a:r>
            <a:rPr lang="fi-FI" dirty="0" smtClean="0"/>
            <a:t>Tiedot ja taidot ylläpitää ja edistää </a:t>
          </a:r>
        </a:p>
        <a:p>
          <a:pPr>
            <a:spcAft>
              <a:spcPct val="35000"/>
            </a:spcAft>
          </a:pPr>
          <a:r>
            <a:rPr lang="fi-FI" dirty="0" smtClean="0"/>
            <a:t>omaa, läheisten ja lähiyhteisön hyvinvointia.</a:t>
          </a:r>
        </a:p>
        <a:p>
          <a:pPr>
            <a:spcAft>
              <a:spcPct val="35000"/>
            </a:spcAft>
          </a:pPr>
          <a:endParaRPr lang="fi-FI" dirty="0"/>
        </a:p>
      </dgm:t>
    </dgm:pt>
    <dgm:pt modelId="{77D44157-7B21-49AA-8639-CAACF128A5BA}" type="parTrans" cxnId="{82004E8F-7975-4471-87DC-AB8E459D0878}">
      <dgm:prSet/>
      <dgm:spPr/>
      <dgm:t>
        <a:bodyPr/>
        <a:lstStyle/>
        <a:p>
          <a:endParaRPr lang="fi-FI"/>
        </a:p>
      </dgm:t>
    </dgm:pt>
    <dgm:pt modelId="{03DB243F-6F9F-40C3-AD0A-C469043671ED}" type="sibTrans" cxnId="{82004E8F-7975-4471-87DC-AB8E459D0878}">
      <dgm:prSet/>
      <dgm:spPr/>
      <dgm:t>
        <a:bodyPr/>
        <a:lstStyle/>
        <a:p>
          <a:endParaRPr lang="fi-FI"/>
        </a:p>
      </dgm:t>
    </dgm:pt>
    <dgm:pt modelId="{8A46597A-6285-4628-8236-995543976522}" type="pres">
      <dgm:prSet presAssocID="{5BA4FB6B-D301-4AC9-AB40-D024C5ECB827}" presName="Name0" presStyleCnt="0">
        <dgm:presLayoutVars>
          <dgm:chMax val="7"/>
          <dgm:dir/>
          <dgm:animLvl val="lvl"/>
          <dgm:resizeHandles val="exact"/>
        </dgm:presLayoutVars>
      </dgm:prSet>
      <dgm:spPr/>
    </dgm:pt>
    <dgm:pt modelId="{4BCA7AE3-F830-42FF-8E77-D9827E786697}" type="pres">
      <dgm:prSet presAssocID="{5B21D3F2-D098-456D-8EAF-84D2AB625B5D}" presName="circle1" presStyleLbl="node1" presStyleIdx="0" presStyleCnt="3"/>
      <dgm:spPr/>
    </dgm:pt>
    <dgm:pt modelId="{A44B89C5-23FD-4710-90AD-706287B3B3D7}" type="pres">
      <dgm:prSet presAssocID="{5B21D3F2-D098-456D-8EAF-84D2AB625B5D}" presName="space" presStyleCnt="0"/>
      <dgm:spPr/>
    </dgm:pt>
    <dgm:pt modelId="{05E7D444-14E9-482F-B369-9E4C43C763DC}" type="pres">
      <dgm:prSet presAssocID="{5B21D3F2-D098-456D-8EAF-84D2AB625B5D}" presName="rect1" presStyleLbl="alignAcc1" presStyleIdx="0" presStyleCnt="3"/>
      <dgm:spPr/>
      <dgm:t>
        <a:bodyPr/>
        <a:lstStyle/>
        <a:p>
          <a:endParaRPr lang="fi-FI"/>
        </a:p>
      </dgm:t>
    </dgm:pt>
    <dgm:pt modelId="{D470E1CC-44C8-4CE2-8664-B07622D782C9}" type="pres">
      <dgm:prSet presAssocID="{247407C0-273D-4A52-9969-80C0592CB8B5}" presName="vertSpace2" presStyleLbl="node1" presStyleIdx="0" presStyleCnt="3"/>
      <dgm:spPr/>
    </dgm:pt>
    <dgm:pt modelId="{B2093518-E479-4FCB-A8B2-ADBE44FD865B}" type="pres">
      <dgm:prSet presAssocID="{247407C0-273D-4A52-9969-80C0592CB8B5}" presName="circle2" presStyleLbl="node1" presStyleIdx="1" presStyleCnt="3"/>
      <dgm:spPr/>
    </dgm:pt>
    <dgm:pt modelId="{E1EDDB13-30BB-4EE7-ABA1-B25E33403815}" type="pres">
      <dgm:prSet presAssocID="{247407C0-273D-4A52-9969-80C0592CB8B5}" presName="rect2" presStyleLbl="alignAcc1" presStyleIdx="1" presStyleCnt="3"/>
      <dgm:spPr/>
      <dgm:t>
        <a:bodyPr/>
        <a:lstStyle/>
        <a:p>
          <a:endParaRPr lang="fi-FI"/>
        </a:p>
      </dgm:t>
    </dgm:pt>
    <dgm:pt modelId="{3ED2E5DC-AD9F-48FC-8EA3-CAFC9EC46B51}" type="pres">
      <dgm:prSet presAssocID="{518B00C0-3FBD-4C7B-8403-72BD652841AA}" presName="vertSpace3" presStyleLbl="node1" presStyleIdx="1" presStyleCnt="3"/>
      <dgm:spPr/>
    </dgm:pt>
    <dgm:pt modelId="{EFE55144-D256-4DDF-97E2-7D19BFCEACAC}" type="pres">
      <dgm:prSet presAssocID="{518B00C0-3FBD-4C7B-8403-72BD652841AA}" presName="circle3" presStyleLbl="node1" presStyleIdx="2" presStyleCnt="3"/>
      <dgm:spPr/>
    </dgm:pt>
    <dgm:pt modelId="{B6DFBE64-9FB1-48A1-8063-B3052648BE36}" type="pres">
      <dgm:prSet presAssocID="{518B00C0-3FBD-4C7B-8403-72BD652841AA}" presName="rect3" presStyleLbl="alignAcc1" presStyleIdx="2" presStyleCnt="3"/>
      <dgm:spPr/>
      <dgm:t>
        <a:bodyPr/>
        <a:lstStyle/>
        <a:p>
          <a:endParaRPr lang="fi-FI"/>
        </a:p>
      </dgm:t>
    </dgm:pt>
    <dgm:pt modelId="{5C4C1913-179B-4AEE-9F46-5A50CC77889A}" type="pres">
      <dgm:prSet presAssocID="{5B21D3F2-D098-456D-8EAF-84D2AB625B5D}" presName="rect1ParTxNoCh" presStyleLbl="alignAcc1" presStyleIdx="2" presStyleCnt="3">
        <dgm:presLayoutVars>
          <dgm:chMax val="1"/>
          <dgm:bulletEnabled val="1"/>
        </dgm:presLayoutVars>
      </dgm:prSet>
      <dgm:spPr/>
      <dgm:t>
        <a:bodyPr/>
        <a:lstStyle/>
        <a:p>
          <a:endParaRPr lang="fi-FI"/>
        </a:p>
      </dgm:t>
    </dgm:pt>
    <dgm:pt modelId="{AADE07B4-2D9E-48DC-BF40-A450F7BFF83F}" type="pres">
      <dgm:prSet presAssocID="{247407C0-273D-4A52-9969-80C0592CB8B5}" presName="rect2ParTxNoCh" presStyleLbl="alignAcc1" presStyleIdx="2" presStyleCnt="3">
        <dgm:presLayoutVars>
          <dgm:chMax val="1"/>
          <dgm:bulletEnabled val="1"/>
        </dgm:presLayoutVars>
      </dgm:prSet>
      <dgm:spPr/>
      <dgm:t>
        <a:bodyPr/>
        <a:lstStyle/>
        <a:p>
          <a:endParaRPr lang="fi-FI"/>
        </a:p>
      </dgm:t>
    </dgm:pt>
    <dgm:pt modelId="{3521E0B8-6E8A-40DF-8482-173D549FA963}" type="pres">
      <dgm:prSet presAssocID="{518B00C0-3FBD-4C7B-8403-72BD652841AA}" presName="rect3ParTxNoCh" presStyleLbl="alignAcc1" presStyleIdx="2" presStyleCnt="3">
        <dgm:presLayoutVars>
          <dgm:chMax val="1"/>
          <dgm:bulletEnabled val="1"/>
        </dgm:presLayoutVars>
      </dgm:prSet>
      <dgm:spPr/>
      <dgm:t>
        <a:bodyPr/>
        <a:lstStyle/>
        <a:p>
          <a:endParaRPr lang="fi-FI"/>
        </a:p>
      </dgm:t>
    </dgm:pt>
  </dgm:ptLst>
  <dgm:cxnLst>
    <dgm:cxn modelId="{C31FE4BD-5238-464B-82FC-5A35490CB995}" type="presOf" srcId="{5B21D3F2-D098-456D-8EAF-84D2AB625B5D}" destId="{5C4C1913-179B-4AEE-9F46-5A50CC77889A}" srcOrd="1" destOrd="0" presId="urn:microsoft.com/office/officeart/2005/8/layout/target3"/>
    <dgm:cxn modelId="{B21C0FAE-6329-4D1E-B190-DF2EA2CDCFBD}" type="presOf" srcId="{247407C0-273D-4A52-9969-80C0592CB8B5}" destId="{AADE07B4-2D9E-48DC-BF40-A450F7BFF83F}" srcOrd="1" destOrd="0" presId="urn:microsoft.com/office/officeart/2005/8/layout/target3"/>
    <dgm:cxn modelId="{82004E8F-7975-4471-87DC-AB8E459D0878}" srcId="{5BA4FB6B-D301-4AC9-AB40-D024C5ECB827}" destId="{518B00C0-3FBD-4C7B-8403-72BD652841AA}" srcOrd="2" destOrd="0" parTransId="{77D44157-7B21-49AA-8639-CAACF128A5BA}" sibTransId="{03DB243F-6F9F-40C3-AD0A-C469043671ED}"/>
    <dgm:cxn modelId="{4975BD37-34FE-41FF-BD4F-44FC142B0483}" srcId="{5BA4FB6B-D301-4AC9-AB40-D024C5ECB827}" destId="{5B21D3F2-D098-456D-8EAF-84D2AB625B5D}" srcOrd="0" destOrd="0" parTransId="{321F3AE6-36B7-47E8-B750-54237CD836BA}" sibTransId="{4B725384-8A17-4875-ACF6-60535FBA7B2E}"/>
    <dgm:cxn modelId="{1F333393-C248-4C44-B9A2-F47079699FAE}" type="presOf" srcId="{5BA4FB6B-D301-4AC9-AB40-D024C5ECB827}" destId="{8A46597A-6285-4628-8236-995543976522}" srcOrd="0" destOrd="0" presId="urn:microsoft.com/office/officeart/2005/8/layout/target3"/>
    <dgm:cxn modelId="{02879B75-A17E-482F-A391-4CAE7A2712F0}" type="presOf" srcId="{518B00C0-3FBD-4C7B-8403-72BD652841AA}" destId="{B6DFBE64-9FB1-48A1-8063-B3052648BE36}" srcOrd="0" destOrd="0" presId="urn:microsoft.com/office/officeart/2005/8/layout/target3"/>
    <dgm:cxn modelId="{044DE743-A6B9-4345-9F38-789EABA62039}" type="presOf" srcId="{247407C0-273D-4A52-9969-80C0592CB8B5}" destId="{E1EDDB13-30BB-4EE7-ABA1-B25E33403815}" srcOrd="0" destOrd="0" presId="urn:microsoft.com/office/officeart/2005/8/layout/target3"/>
    <dgm:cxn modelId="{269DA5ED-46C4-41DF-A389-9F484E3C7C21}" srcId="{5BA4FB6B-D301-4AC9-AB40-D024C5ECB827}" destId="{247407C0-273D-4A52-9969-80C0592CB8B5}" srcOrd="1" destOrd="0" parTransId="{8A2A8377-98BE-46AC-BF29-8FCFF49873A5}" sibTransId="{D321EF12-78B7-4DCB-9930-5504EDDC2A82}"/>
    <dgm:cxn modelId="{D89FE7A6-7646-4F79-8427-E69A589C6033}" type="presOf" srcId="{5B21D3F2-D098-456D-8EAF-84D2AB625B5D}" destId="{05E7D444-14E9-482F-B369-9E4C43C763DC}" srcOrd="0" destOrd="0" presId="urn:microsoft.com/office/officeart/2005/8/layout/target3"/>
    <dgm:cxn modelId="{B2EF6079-D987-49B6-93CB-596823D2297B}" type="presOf" srcId="{518B00C0-3FBD-4C7B-8403-72BD652841AA}" destId="{3521E0B8-6E8A-40DF-8482-173D549FA963}" srcOrd="1" destOrd="0" presId="urn:microsoft.com/office/officeart/2005/8/layout/target3"/>
    <dgm:cxn modelId="{BC982655-5636-4FC1-A62D-A2B357B3EA4E}" type="presParOf" srcId="{8A46597A-6285-4628-8236-995543976522}" destId="{4BCA7AE3-F830-42FF-8E77-D9827E786697}" srcOrd="0" destOrd="0" presId="urn:microsoft.com/office/officeart/2005/8/layout/target3"/>
    <dgm:cxn modelId="{CD8697DE-1588-4FC8-ACC0-A05B20A7C539}" type="presParOf" srcId="{8A46597A-6285-4628-8236-995543976522}" destId="{A44B89C5-23FD-4710-90AD-706287B3B3D7}" srcOrd="1" destOrd="0" presId="urn:microsoft.com/office/officeart/2005/8/layout/target3"/>
    <dgm:cxn modelId="{840DD6DD-0577-46F9-ADAA-DE3764E42D60}" type="presParOf" srcId="{8A46597A-6285-4628-8236-995543976522}" destId="{05E7D444-14E9-482F-B369-9E4C43C763DC}" srcOrd="2" destOrd="0" presId="urn:microsoft.com/office/officeart/2005/8/layout/target3"/>
    <dgm:cxn modelId="{863A8081-08BD-4682-95CF-283B1964B636}" type="presParOf" srcId="{8A46597A-6285-4628-8236-995543976522}" destId="{D470E1CC-44C8-4CE2-8664-B07622D782C9}" srcOrd="3" destOrd="0" presId="urn:microsoft.com/office/officeart/2005/8/layout/target3"/>
    <dgm:cxn modelId="{B8441B23-1E17-499F-AC2B-8920D5993EF1}" type="presParOf" srcId="{8A46597A-6285-4628-8236-995543976522}" destId="{B2093518-E479-4FCB-A8B2-ADBE44FD865B}" srcOrd="4" destOrd="0" presId="urn:microsoft.com/office/officeart/2005/8/layout/target3"/>
    <dgm:cxn modelId="{76D1AAF6-5AED-4D02-98CA-18C4EFE11D10}" type="presParOf" srcId="{8A46597A-6285-4628-8236-995543976522}" destId="{E1EDDB13-30BB-4EE7-ABA1-B25E33403815}" srcOrd="5" destOrd="0" presId="urn:microsoft.com/office/officeart/2005/8/layout/target3"/>
    <dgm:cxn modelId="{D6C62CBA-5B2A-47A0-80F3-3494278DDF00}" type="presParOf" srcId="{8A46597A-6285-4628-8236-995543976522}" destId="{3ED2E5DC-AD9F-48FC-8EA3-CAFC9EC46B51}" srcOrd="6" destOrd="0" presId="urn:microsoft.com/office/officeart/2005/8/layout/target3"/>
    <dgm:cxn modelId="{B63230AD-E23E-4BAE-8752-10E026683AA6}" type="presParOf" srcId="{8A46597A-6285-4628-8236-995543976522}" destId="{EFE55144-D256-4DDF-97E2-7D19BFCEACAC}" srcOrd="7" destOrd="0" presId="urn:microsoft.com/office/officeart/2005/8/layout/target3"/>
    <dgm:cxn modelId="{0A654D4E-91B9-47FA-87D7-E123983763D4}" type="presParOf" srcId="{8A46597A-6285-4628-8236-995543976522}" destId="{B6DFBE64-9FB1-48A1-8063-B3052648BE36}" srcOrd="8" destOrd="0" presId="urn:microsoft.com/office/officeart/2005/8/layout/target3"/>
    <dgm:cxn modelId="{D1F66DE2-859D-49FA-8020-911E9740CA49}" type="presParOf" srcId="{8A46597A-6285-4628-8236-995543976522}" destId="{5C4C1913-179B-4AEE-9F46-5A50CC77889A}" srcOrd="9" destOrd="0" presId="urn:microsoft.com/office/officeart/2005/8/layout/target3"/>
    <dgm:cxn modelId="{33829528-06A3-4D90-88C7-D0FF40476E36}" type="presParOf" srcId="{8A46597A-6285-4628-8236-995543976522}" destId="{AADE07B4-2D9E-48DC-BF40-A450F7BFF83F}" srcOrd="10" destOrd="0" presId="urn:microsoft.com/office/officeart/2005/8/layout/target3"/>
    <dgm:cxn modelId="{8C928D5D-F6C5-475F-8006-556D02514AB3}" type="presParOf" srcId="{8A46597A-6285-4628-8236-995543976522}" destId="{3521E0B8-6E8A-40DF-8482-173D549FA963}"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C38FF71-7EC8-40A6-9FB3-AB611E51C0CA}"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endParaRPr lang="fi-FI"/>
        </a:p>
      </dgm:t>
    </dgm:pt>
    <dgm:pt modelId="{A65272E7-781B-4193-A91C-56F1CDC32A68}">
      <dgm:prSet phldrT="[Teksti]" custT="1">
        <dgm:style>
          <a:lnRef idx="1">
            <a:schemeClr val="accent3"/>
          </a:lnRef>
          <a:fillRef idx="2">
            <a:schemeClr val="accent3"/>
          </a:fillRef>
          <a:effectRef idx="1">
            <a:schemeClr val="accent3"/>
          </a:effectRef>
          <a:fontRef idx="minor">
            <a:schemeClr val="dk1"/>
          </a:fontRef>
        </dgm:style>
      </dgm:prSet>
      <dgm:spPr/>
      <dgm:t>
        <a:bodyPr/>
        <a:lstStyle/>
        <a:p>
          <a:pPr>
            <a:spcAft>
              <a:spcPts val="0"/>
            </a:spcAft>
          </a:pPr>
          <a:r>
            <a:rPr lang="fi-FI" sz="1800" dirty="0" smtClean="0"/>
            <a:t>Hyvinvointijohtamisella tehdään </a:t>
          </a:r>
          <a:r>
            <a:rPr lang="fi-FI" sz="1800" b="1" dirty="0" smtClean="0">
              <a:solidFill>
                <a:srgbClr val="0000FF"/>
              </a:solidFill>
            </a:rPr>
            <a:t>hyvinvointia edistävistä valinnoista helpompia valintoja </a:t>
          </a:r>
          <a:r>
            <a:rPr lang="fi-FI" sz="1800" dirty="0" smtClean="0">
              <a:sym typeface="Wingdings" pitchFamily="2" charset="2"/>
            </a:rPr>
            <a:t> </a:t>
          </a:r>
        </a:p>
        <a:p>
          <a:pPr>
            <a:spcAft>
              <a:spcPts val="0"/>
            </a:spcAft>
          </a:pPr>
          <a:r>
            <a:rPr lang="fi-FI" sz="1800" dirty="0" smtClean="0">
              <a:sym typeface="Wingdings" pitchFamily="2" charset="2"/>
            </a:rPr>
            <a:t>kuntalaisen oma vastuunotto lisääntyy (esim. liikunnassa ja ravitsemuksessa)</a:t>
          </a:r>
          <a:r>
            <a:rPr lang="fi-FI" sz="1800" dirty="0" smtClean="0"/>
            <a:t> </a:t>
          </a:r>
        </a:p>
      </dgm:t>
    </dgm:pt>
    <dgm:pt modelId="{CAF17DD6-7C65-490F-9018-A7046B6DC584}" type="parTrans" cxnId="{DB5C7802-4732-46A3-B54F-F3ECA993612D}">
      <dgm:prSet/>
      <dgm:spPr/>
      <dgm:t>
        <a:bodyPr/>
        <a:lstStyle/>
        <a:p>
          <a:endParaRPr lang="fi-FI" sz="1800"/>
        </a:p>
      </dgm:t>
    </dgm:pt>
    <dgm:pt modelId="{62009E00-E0F9-4510-8B24-6D465682D053}" type="sibTrans" cxnId="{DB5C7802-4732-46A3-B54F-F3ECA993612D}">
      <dgm:prSet/>
      <dgm:spPr/>
      <dgm:t>
        <a:bodyPr/>
        <a:lstStyle/>
        <a:p>
          <a:endParaRPr lang="fi-FI" sz="1800"/>
        </a:p>
      </dgm:t>
    </dgm:pt>
    <dgm:pt modelId="{10BA7031-38FD-48B8-8AAC-77A58383FA8E}">
      <dgm:prSet custT="1"/>
      <dgm:spPr/>
      <dgm:t>
        <a:bodyPr/>
        <a:lstStyle/>
        <a:p>
          <a:pPr>
            <a:spcAft>
              <a:spcPts val="0"/>
            </a:spcAft>
          </a:pPr>
          <a:r>
            <a:rPr lang="fi-FI" sz="2400" dirty="0" smtClean="0"/>
            <a:t>Kunnan hyvinvointijohtaminen</a:t>
          </a:r>
          <a:endParaRPr lang="fi-FI" sz="2400" dirty="0"/>
        </a:p>
      </dgm:t>
    </dgm:pt>
    <dgm:pt modelId="{9DA163E0-833F-4AB1-B37E-DBB76523F43E}" type="parTrans" cxnId="{5297A353-9927-4A42-B903-17434EDD3F51}">
      <dgm:prSet/>
      <dgm:spPr/>
      <dgm:t>
        <a:bodyPr/>
        <a:lstStyle/>
        <a:p>
          <a:endParaRPr lang="fi-FI" sz="1800"/>
        </a:p>
      </dgm:t>
    </dgm:pt>
    <dgm:pt modelId="{0B00AB0D-B928-4B50-8698-1AEB690C14BB}" type="sibTrans" cxnId="{5297A353-9927-4A42-B903-17434EDD3F51}">
      <dgm:prSet/>
      <dgm:spPr/>
      <dgm:t>
        <a:bodyPr/>
        <a:lstStyle/>
        <a:p>
          <a:endParaRPr lang="fi-FI" sz="1800"/>
        </a:p>
      </dgm:t>
    </dgm:pt>
    <dgm:pt modelId="{C7DAAD48-5A23-4ECF-9684-35AE32A00CAF}">
      <dgm:prSet custT="1"/>
      <dgm:spPr/>
      <dgm:t>
        <a:bodyPr/>
        <a:lstStyle/>
        <a:p>
          <a:pPr>
            <a:spcAft>
              <a:spcPts val="0"/>
            </a:spcAft>
          </a:pPr>
          <a:r>
            <a:rPr lang="fi-FI" sz="1800" dirty="0" smtClean="0"/>
            <a:t>Hyvinvointijohtamisella </a:t>
          </a:r>
          <a:r>
            <a:rPr lang="fi-FI" sz="1800" b="1" dirty="0" smtClean="0">
              <a:solidFill>
                <a:srgbClr val="0000FF"/>
              </a:solidFill>
            </a:rPr>
            <a:t>vahvistetaan kuntalaisten hyvinvoinnin taustatekijöitä </a:t>
          </a:r>
        </a:p>
        <a:p>
          <a:pPr>
            <a:spcAft>
              <a:spcPts val="0"/>
            </a:spcAft>
          </a:pPr>
          <a:r>
            <a:rPr lang="fi-FI" sz="1800" dirty="0" smtClean="0"/>
            <a:t>(esim. koulutusta, työ- ja elinolosuhteita ja palveluja)</a:t>
          </a:r>
          <a:endParaRPr lang="fi-FI" sz="1800" dirty="0"/>
        </a:p>
      </dgm:t>
    </dgm:pt>
    <dgm:pt modelId="{EAE23045-6364-4D78-B7FA-9C3BB0D9F352}" type="parTrans" cxnId="{DAEA674F-BD3A-4A7F-B940-146FAEC6B0F2}">
      <dgm:prSet/>
      <dgm:spPr/>
      <dgm:t>
        <a:bodyPr/>
        <a:lstStyle/>
        <a:p>
          <a:endParaRPr lang="fi-FI" sz="1800"/>
        </a:p>
      </dgm:t>
    </dgm:pt>
    <dgm:pt modelId="{09CA48EB-B0DB-439B-8B63-70EB167EF491}" type="sibTrans" cxnId="{DAEA674F-BD3A-4A7F-B940-146FAEC6B0F2}">
      <dgm:prSet/>
      <dgm:spPr/>
      <dgm:t>
        <a:bodyPr/>
        <a:lstStyle/>
        <a:p>
          <a:endParaRPr lang="fi-FI" sz="1800"/>
        </a:p>
      </dgm:t>
    </dgm:pt>
    <dgm:pt modelId="{1408A8A1-48F2-4C63-915E-26C21F84966F}" type="pres">
      <dgm:prSet presAssocID="{6C38FF71-7EC8-40A6-9FB3-AB611E51C0CA}" presName="Name0" presStyleCnt="0">
        <dgm:presLayoutVars>
          <dgm:chPref val="1"/>
          <dgm:dir/>
          <dgm:animOne val="branch"/>
          <dgm:animLvl val="lvl"/>
          <dgm:resizeHandles/>
        </dgm:presLayoutVars>
      </dgm:prSet>
      <dgm:spPr/>
      <dgm:t>
        <a:bodyPr/>
        <a:lstStyle/>
        <a:p>
          <a:endParaRPr lang="fi-FI"/>
        </a:p>
      </dgm:t>
    </dgm:pt>
    <dgm:pt modelId="{302EDB24-9C98-47E8-920B-AEBF807AAE4B}" type="pres">
      <dgm:prSet presAssocID="{10BA7031-38FD-48B8-8AAC-77A58383FA8E}" presName="vertOne" presStyleCnt="0"/>
      <dgm:spPr/>
    </dgm:pt>
    <dgm:pt modelId="{BDAC1711-C332-495A-A4DE-04B230FC7991}" type="pres">
      <dgm:prSet presAssocID="{10BA7031-38FD-48B8-8AAC-77A58383FA8E}" presName="txOne" presStyleLbl="node0" presStyleIdx="0" presStyleCnt="1" custLinFactY="-9453" custLinFactNeighborX="0" custLinFactNeighborY="-100000">
        <dgm:presLayoutVars>
          <dgm:chPref val="3"/>
        </dgm:presLayoutVars>
      </dgm:prSet>
      <dgm:spPr/>
      <dgm:t>
        <a:bodyPr/>
        <a:lstStyle/>
        <a:p>
          <a:endParaRPr lang="fi-FI"/>
        </a:p>
      </dgm:t>
    </dgm:pt>
    <dgm:pt modelId="{B7B6F47F-FEA9-4975-A7F7-AA5DAC115735}" type="pres">
      <dgm:prSet presAssocID="{10BA7031-38FD-48B8-8AAC-77A58383FA8E}" presName="parTransOne" presStyleCnt="0"/>
      <dgm:spPr/>
    </dgm:pt>
    <dgm:pt modelId="{E20A4FC6-05AC-4930-B1E3-F5A8BF926CFB}" type="pres">
      <dgm:prSet presAssocID="{10BA7031-38FD-48B8-8AAC-77A58383FA8E}" presName="horzOne" presStyleCnt="0"/>
      <dgm:spPr/>
    </dgm:pt>
    <dgm:pt modelId="{2AED50EA-E93D-4FD9-B7DF-76B711AB4267}" type="pres">
      <dgm:prSet presAssocID="{A65272E7-781B-4193-A91C-56F1CDC32A68}" presName="vertTwo" presStyleCnt="0"/>
      <dgm:spPr/>
    </dgm:pt>
    <dgm:pt modelId="{4BBDCA34-3A1D-47A2-9F99-8271DBCE2BF2}" type="pres">
      <dgm:prSet presAssocID="{A65272E7-781B-4193-A91C-56F1CDC32A68}" presName="txTwo" presStyleLbl="node2" presStyleIdx="0" presStyleCnt="2">
        <dgm:presLayoutVars>
          <dgm:chPref val="3"/>
        </dgm:presLayoutVars>
      </dgm:prSet>
      <dgm:spPr/>
      <dgm:t>
        <a:bodyPr/>
        <a:lstStyle/>
        <a:p>
          <a:endParaRPr lang="fi-FI"/>
        </a:p>
      </dgm:t>
    </dgm:pt>
    <dgm:pt modelId="{AC59451F-BEDD-4D91-8E15-7F3F896CD934}" type="pres">
      <dgm:prSet presAssocID="{A65272E7-781B-4193-A91C-56F1CDC32A68}" presName="horzTwo" presStyleCnt="0"/>
      <dgm:spPr/>
    </dgm:pt>
    <dgm:pt modelId="{EC18E15B-E5E3-4B54-BAE4-A3F9E2252E6E}" type="pres">
      <dgm:prSet presAssocID="{62009E00-E0F9-4510-8B24-6D465682D053}" presName="sibSpaceTwo" presStyleCnt="0"/>
      <dgm:spPr/>
    </dgm:pt>
    <dgm:pt modelId="{87779CA5-F321-4DB3-948A-7CC29FCD3A1B}" type="pres">
      <dgm:prSet presAssocID="{C7DAAD48-5A23-4ECF-9684-35AE32A00CAF}" presName="vertTwo" presStyleCnt="0"/>
      <dgm:spPr/>
    </dgm:pt>
    <dgm:pt modelId="{8C53A950-EE4F-4310-8D1B-894A281D279E}" type="pres">
      <dgm:prSet presAssocID="{C7DAAD48-5A23-4ECF-9684-35AE32A00CAF}" presName="txTwo" presStyleLbl="node2" presStyleIdx="1" presStyleCnt="2">
        <dgm:presLayoutVars>
          <dgm:chPref val="3"/>
        </dgm:presLayoutVars>
      </dgm:prSet>
      <dgm:spPr/>
      <dgm:t>
        <a:bodyPr/>
        <a:lstStyle/>
        <a:p>
          <a:endParaRPr lang="fi-FI"/>
        </a:p>
      </dgm:t>
    </dgm:pt>
    <dgm:pt modelId="{9A100134-3B32-4CB0-8331-3DC75DF75692}" type="pres">
      <dgm:prSet presAssocID="{C7DAAD48-5A23-4ECF-9684-35AE32A00CAF}" presName="horzTwo" presStyleCnt="0"/>
      <dgm:spPr/>
    </dgm:pt>
  </dgm:ptLst>
  <dgm:cxnLst>
    <dgm:cxn modelId="{DAEA674F-BD3A-4A7F-B940-146FAEC6B0F2}" srcId="{10BA7031-38FD-48B8-8AAC-77A58383FA8E}" destId="{C7DAAD48-5A23-4ECF-9684-35AE32A00CAF}" srcOrd="1" destOrd="0" parTransId="{EAE23045-6364-4D78-B7FA-9C3BB0D9F352}" sibTransId="{09CA48EB-B0DB-439B-8B63-70EB167EF491}"/>
    <dgm:cxn modelId="{BB77E8BE-28E0-46AF-8D8D-16ABBA117ECC}" type="presOf" srcId="{6C38FF71-7EC8-40A6-9FB3-AB611E51C0CA}" destId="{1408A8A1-48F2-4C63-915E-26C21F84966F}" srcOrd="0" destOrd="0" presId="urn:microsoft.com/office/officeart/2005/8/layout/hierarchy4"/>
    <dgm:cxn modelId="{3B219467-3AA0-4F5E-9025-3AEA37243037}" type="presOf" srcId="{C7DAAD48-5A23-4ECF-9684-35AE32A00CAF}" destId="{8C53A950-EE4F-4310-8D1B-894A281D279E}" srcOrd="0" destOrd="0" presId="urn:microsoft.com/office/officeart/2005/8/layout/hierarchy4"/>
    <dgm:cxn modelId="{4EFDADD5-7889-448E-8C98-16BC1A438A99}" type="presOf" srcId="{A65272E7-781B-4193-A91C-56F1CDC32A68}" destId="{4BBDCA34-3A1D-47A2-9F99-8271DBCE2BF2}" srcOrd="0" destOrd="0" presId="urn:microsoft.com/office/officeart/2005/8/layout/hierarchy4"/>
    <dgm:cxn modelId="{5297A353-9927-4A42-B903-17434EDD3F51}" srcId="{6C38FF71-7EC8-40A6-9FB3-AB611E51C0CA}" destId="{10BA7031-38FD-48B8-8AAC-77A58383FA8E}" srcOrd="0" destOrd="0" parTransId="{9DA163E0-833F-4AB1-B37E-DBB76523F43E}" sibTransId="{0B00AB0D-B928-4B50-8698-1AEB690C14BB}"/>
    <dgm:cxn modelId="{DB5C7802-4732-46A3-B54F-F3ECA993612D}" srcId="{10BA7031-38FD-48B8-8AAC-77A58383FA8E}" destId="{A65272E7-781B-4193-A91C-56F1CDC32A68}" srcOrd="0" destOrd="0" parTransId="{CAF17DD6-7C65-490F-9018-A7046B6DC584}" sibTransId="{62009E00-E0F9-4510-8B24-6D465682D053}"/>
    <dgm:cxn modelId="{3E75009B-A937-4DB5-89EE-D5D04AE22F5D}" type="presOf" srcId="{10BA7031-38FD-48B8-8AAC-77A58383FA8E}" destId="{BDAC1711-C332-495A-A4DE-04B230FC7991}" srcOrd="0" destOrd="0" presId="urn:microsoft.com/office/officeart/2005/8/layout/hierarchy4"/>
    <dgm:cxn modelId="{550DCB49-50E5-4989-8EF9-62413C78C876}" type="presParOf" srcId="{1408A8A1-48F2-4C63-915E-26C21F84966F}" destId="{302EDB24-9C98-47E8-920B-AEBF807AAE4B}" srcOrd="0" destOrd="0" presId="urn:microsoft.com/office/officeart/2005/8/layout/hierarchy4"/>
    <dgm:cxn modelId="{13D72DC2-95AB-443D-B5C5-C073F0F86D19}" type="presParOf" srcId="{302EDB24-9C98-47E8-920B-AEBF807AAE4B}" destId="{BDAC1711-C332-495A-A4DE-04B230FC7991}" srcOrd="0" destOrd="0" presId="urn:microsoft.com/office/officeart/2005/8/layout/hierarchy4"/>
    <dgm:cxn modelId="{95061702-ABF6-46B1-840A-E2503EE5F2C0}" type="presParOf" srcId="{302EDB24-9C98-47E8-920B-AEBF807AAE4B}" destId="{B7B6F47F-FEA9-4975-A7F7-AA5DAC115735}" srcOrd="1" destOrd="0" presId="urn:microsoft.com/office/officeart/2005/8/layout/hierarchy4"/>
    <dgm:cxn modelId="{F42E15DE-5DA8-43B6-BC24-B7E938ABB4A9}" type="presParOf" srcId="{302EDB24-9C98-47E8-920B-AEBF807AAE4B}" destId="{E20A4FC6-05AC-4930-B1E3-F5A8BF926CFB}" srcOrd="2" destOrd="0" presId="urn:microsoft.com/office/officeart/2005/8/layout/hierarchy4"/>
    <dgm:cxn modelId="{9892DBBD-DF6C-457A-BC0F-8077BF7860D0}" type="presParOf" srcId="{E20A4FC6-05AC-4930-B1E3-F5A8BF926CFB}" destId="{2AED50EA-E93D-4FD9-B7DF-76B711AB4267}" srcOrd="0" destOrd="0" presId="urn:microsoft.com/office/officeart/2005/8/layout/hierarchy4"/>
    <dgm:cxn modelId="{3E04CA0D-86DD-483C-8DDA-A39D0EA190E0}" type="presParOf" srcId="{2AED50EA-E93D-4FD9-B7DF-76B711AB4267}" destId="{4BBDCA34-3A1D-47A2-9F99-8271DBCE2BF2}" srcOrd="0" destOrd="0" presId="urn:microsoft.com/office/officeart/2005/8/layout/hierarchy4"/>
    <dgm:cxn modelId="{C7A2EBB3-638F-492B-9451-3EFF2DB8C5A6}" type="presParOf" srcId="{2AED50EA-E93D-4FD9-B7DF-76B711AB4267}" destId="{AC59451F-BEDD-4D91-8E15-7F3F896CD934}" srcOrd="1" destOrd="0" presId="urn:microsoft.com/office/officeart/2005/8/layout/hierarchy4"/>
    <dgm:cxn modelId="{6E042253-92D1-483E-A40D-7E3DF5CC65CE}" type="presParOf" srcId="{E20A4FC6-05AC-4930-B1E3-F5A8BF926CFB}" destId="{EC18E15B-E5E3-4B54-BAE4-A3F9E2252E6E}" srcOrd="1" destOrd="0" presId="urn:microsoft.com/office/officeart/2005/8/layout/hierarchy4"/>
    <dgm:cxn modelId="{6106D072-7074-4508-B0E9-6425CF68DCDA}" type="presParOf" srcId="{E20A4FC6-05AC-4930-B1E3-F5A8BF926CFB}" destId="{87779CA5-F321-4DB3-948A-7CC29FCD3A1B}" srcOrd="2" destOrd="0" presId="urn:microsoft.com/office/officeart/2005/8/layout/hierarchy4"/>
    <dgm:cxn modelId="{3A508A44-6E7A-4FEE-AC1A-FBBB05C86F4C}" type="presParOf" srcId="{87779CA5-F321-4DB3-948A-7CC29FCD3A1B}" destId="{8C53A950-EE4F-4310-8D1B-894A281D279E}" srcOrd="0" destOrd="0" presId="urn:microsoft.com/office/officeart/2005/8/layout/hierarchy4"/>
    <dgm:cxn modelId="{74BBDE4A-006A-423A-91DC-5211827D875B}" type="presParOf" srcId="{87779CA5-F321-4DB3-948A-7CC29FCD3A1B}" destId="{9A100134-3B32-4CB0-8331-3DC75DF7569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E848259-0396-4A99-A088-3FA62BA2C7A1}" type="doc">
      <dgm:prSet loTypeId="urn:microsoft.com/office/officeart/2005/8/layout/default#2" loCatId="list" qsTypeId="urn:microsoft.com/office/officeart/2005/8/quickstyle/simple3" qsCatId="simple" csTypeId="urn:microsoft.com/office/officeart/2005/8/colors/colorful5" csCatId="colorful" phldr="1"/>
      <dgm:spPr/>
      <dgm:t>
        <a:bodyPr/>
        <a:lstStyle/>
        <a:p>
          <a:endParaRPr lang="fi-FI"/>
        </a:p>
      </dgm:t>
    </dgm:pt>
    <dgm:pt modelId="{30FC0DE5-699B-4033-A87A-81531D847F0A}">
      <dgm:prSet phldrT="[Teksti]" custT="1"/>
      <dgm:spPr/>
      <dgm:t>
        <a:bodyPr/>
        <a:lstStyle/>
        <a:p>
          <a:r>
            <a:rPr lang="fi-FI" sz="1600" dirty="0" smtClean="0"/>
            <a:t>Hyvinvoinnin haluttiin ohjaavan päätöksen-tekoa ja toimintaa – arvon toteutuminen jäi kuitenkin kesken</a:t>
          </a:r>
          <a:endParaRPr lang="fi-FI" sz="1600" dirty="0"/>
        </a:p>
      </dgm:t>
    </dgm:pt>
    <dgm:pt modelId="{D53D649B-6044-4792-87EB-723DD5FDB96A}" type="parTrans" cxnId="{F97B750E-3084-454A-9151-A5926B83935E}">
      <dgm:prSet/>
      <dgm:spPr/>
      <dgm:t>
        <a:bodyPr/>
        <a:lstStyle/>
        <a:p>
          <a:endParaRPr lang="fi-FI" sz="2000"/>
        </a:p>
      </dgm:t>
    </dgm:pt>
    <dgm:pt modelId="{BD3A5CB3-2920-4339-BB68-976B86B7D9B6}" type="sibTrans" cxnId="{F97B750E-3084-454A-9151-A5926B83935E}">
      <dgm:prSet/>
      <dgm:spPr/>
      <dgm:t>
        <a:bodyPr/>
        <a:lstStyle/>
        <a:p>
          <a:endParaRPr lang="fi-FI" sz="2000"/>
        </a:p>
      </dgm:t>
    </dgm:pt>
    <dgm:pt modelId="{E1367DA1-2305-4E7B-B74D-660F2EC33058}">
      <dgm:prSet custT="1"/>
      <dgm:spPr/>
      <dgm:t>
        <a:bodyPr/>
        <a:lstStyle/>
        <a:p>
          <a:r>
            <a:rPr lang="fi-FI" sz="1600" dirty="0" smtClean="0"/>
            <a:t>Johtamisvastuu oli epäselvä ja hajaantunut</a:t>
          </a:r>
          <a:endParaRPr lang="fi-FI" sz="1600" dirty="0"/>
        </a:p>
      </dgm:t>
    </dgm:pt>
    <dgm:pt modelId="{6A5714E7-B231-41DF-8FA8-8E2251E41E85}" type="parTrans" cxnId="{EA6E8D18-E102-44C1-AB09-96419F4116CB}">
      <dgm:prSet/>
      <dgm:spPr/>
      <dgm:t>
        <a:bodyPr/>
        <a:lstStyle/>
        <a:p>
          <a:endParaRPr lang="fi-FI" sz="2000"/>
        </a:p>
      </dgm:t>
    </dgm:pt>
    <dgm:pt modelId="{18FF0260-7ADB-40D5-A1B6-EFE2FE4406E9}" type="sibTrans" cxnId="{EA6E8D18-E102-44C1-AB09-96419F4116CB}">
      <dgm:prSet/>
      <dgm:spPr/>
      <dgm:t>
        <a:bodyPr/>
        <a:lstStyle/>
        <a:p>
          <a:endParaRPr lang="fi-FI" sz="2000"/>
        </a:p>
      </dgm:t>
    </dgm:pt>
    <dgm:pt modelId="{415541D6-024C-40A9-A078-94B209DD4AF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500" dirty="0" smtClean="0"/>
            <a:t>Hyvinvointistrategioita yms. oli valmisteltu vilkkaasti – niitä  ei kuitenkaan katsottu kokonaisuutena</a:t>
          </a:r>
          <a:endParaRPr lang="fi-FI" sz="1500" dirty="0"/>
        </a:p>
      </dgm:t>
    </dgm:pt>
    <dgm:pt modelId="{924F7712-1DA5-4EC5-81FF-8D2B8746F95D}" type="parTrans" cxnId="{A107F15B-D126-4343-A20C-8ED8E8474E69}">
      <dgm:prSet/>
      <dgm:spPr/>
      <dgm:t>
        <a:bodyPr/>
        <a:lstStyle/>
        <a:p>
          <a:endParaRPr lang="fi-FI" sz="2000"/>
        </a:p>
      </dgm:t>
    </dgm:pt>
    <dgm:pt modelId="{7EA0303A-C6F5-481E-BAEB-4D406AFC9BC6}" type="sibTrans" cxnId="{A107F15B-D126-4343-A20C-8ED8E8474E69}">
      <dgm:prSet/>
      <dgm:spPr/>
      <dgm:t>
        <a:bodyPr/>
        <a:lstStyle/>
        <a:p>
          <a:endParaRPr lang="fi-FI" sz="2000"/>
        </a:p>
      </dgm:t>
    </dgm:pt>
    <dgm:pt modelId="{D3BBD656-C89D-4B24-AE41-C5AF6FD53E87}">
      <dgm:prSet custT="1"/>
      <dgm:spPr/>
      <dgm:t>
        <a:bodyPr/>
        <a:lstStyle/>
        <a:p>
          <a:r>
            <a:rPr lang="fi-FI" sz="1600" dirty="0" smtClean="0"/>
            <a:t>Tavoitteet eivät muuttuneet toiminnaksi</a:t>
          </a:r>
          <a:endParaRPr lang="fi-FI" sz="1600" dirty="0"/>
        </a:p>
      </dgm:t>
    </dgm:pt>
    <dgm:pt modelId="{9AC1E268-71DC-4F09-B6B4-970EF975F47D}" type="parTrans" cxnId="{A6401234-049D-4F27-8298-A6D8841EC0FD}">
      <dgm:prSet/>
      <dgm:spPr/>
      <dgm:t>
        <a:bodyPr/>
        <a:lstStyle/>
        <a:p>
          <a:endParaRPr lang="fi-FI" sz="2000"/>
        </a:p>
      </dgm:t>
    </dgm:pt>
    <dgm:pt modelId="{1A989C85-2D7B-457B-A580-7A7B40356BB0}" type="sibTrans" cxnId="{A6401234-049D-4F27-8298-A6D8841EC0FD}">
      <dgm:prSet/>
      <dgm:spPr/>
      <dgm:t>
        <a:bodyPr/>
        <a:lstStyle/>
        <a:p>
          <a:endParaRPr lang="fi-FI" sz="2000"/>
        </a:p>
      </dgm:t>
    </dgm:pt>
    <dgm:pt modelId="{E89A6A8D-FFA0-4A2A-B576-02F3047152F2}">
      <dgm:prSet custT="1"/>
      <dgm:spPr/>
      <dgm:t>
        <a:bodyPr/>
        <a:lstStyle/>
        <a:p>
          <a:r>
            <a:rPr lang="fi-FI" sz="1600" dirty="0" smtClean="0"/>
            <a:t>Tarkastuslautakunnat arvioivat niukasti hyvinvointi-tavoitteiden toteutumista</a:t>
          </a:r>
          <a:endParaRPr lang="fi-FI" sz="1600" dirty="0"/>
        </a:p>
      </dgm:t>
    </dgm:pt>
    <dgm:pt modelId="{4CC29020-55D1-497C-A5BE-92FBB1B2782F}" type="parTrans" cxnId="{1460E69C-2F4F-4DC8-92B0-5194E7AB743A}">
      <dgm:prSet/>
      <dgm:spPr/>
      <dgm:t>
        <a:bodyPr/>
        <a:lstStyle/>
        <a:p>
          <a:endParaRPr lang="fi-FI" sz="2000"/>
        </a:p>
      </dgm:t>
    </dgm:pt>
    <dgm:pt modelId="{9A3B13FE-3327-4325-B0C5-115B35D254C3}" type="sibTrans" cxnId="{1460E69C-2F4F-4DC8-92B0-5194E7AB743A}">
      <dgm:prSet/>
      <dgm:spPr/>
      <dgm:t>
        <a:bodyPr/>
        <a:lstStyle/>
        <a:p>
          <a:endParaRPr lang="fi-FI" sz="2000"/>
        </a:p>
      </dgm:t>
    </dgm:pt>
    <dgm:pt modelId="{BEECDEF7-F303-4086-B948-2049A69A7276}">
      <dgm:prSet custT="1"/>
      <dgm:spPr/>
      <dgm:t>
        <a:bodyPr/>
        <a:lstStyle/>
        <a:p>
          <a:r>
            <a:rPr lang="fi-FI" sz="1600" dirty="0" smtClean="0"/>
            <a:t>Hyvinvointitieto  oli hajallaan, ja sen tulkinta koettiin vaikeaksi</a:t>
          </a:r>
          <a:endParaRPr lang="fi-FI" sz="1600" dirty="0"/>
        </a:p>
      </dgm:t>
    </dgm:pt>
    <dgm:pt modelId="{FDE8E226-98D9-4B9C-9EB9-EF054E00B3E8}" type="parTrans" cxnId="{4FF236F0-8204-480A-AE48-4D172F2B43DB}">
      <dgm:prSet/>
      <dgm:spPr/>
      <dgm:t>
        <a:bodyPr/>
        <a:lstStyle/>
        <a:p>
          <a:endParaRPr lang="fi-FI" sz="2000"/>
        </a:p>
      </dgm:t>
    </dgm:pt>
    <dgm:pt modelId="{E7DE2D97-B263-4EB6-8EEC-845DAFC9A8FB}" type="sibTrans" cxnId="{4FF236F0-8204-480A-AE48-4D172F2B43DB}">
      <dgm:prSet/>
      <dgm:spPr/>
      <dgm:t>
        <a:bodyPr/>
        <a:lstStyle/>
        <a:p>
          <a:endParaRPr lang="fi-FI" sz="2000"/>
        </a:p>
      </dgm:t>
    </dgm:pt>
    <dgm:pt modelId="{A2FB3FC3-ED3E-4142-9198-49F29B20DC8B}">
      <dgm:prSet custT="1"/>
      <dgm:spPr/>
      <dgm:t>
        <a:bodyPr/>
        <a:lstStyle/>
        <a:p>
          <a:r>
            <a:rPr lang="fi-FI" sz="1600" dirty="0" smtClean="0"/>
            <a:t>Seurantatietoa hyvinvoinnista ei kerätty kattavasti ja järjestelmällisesti</a:t>
          </a:r>
          <a:endParaRPr lang="fi-FI" sz="1600" dirty="0"/>
        </a:p>
      </dgm:t>
    </dgm:pt>
    <dgm:pt modelId="{D2B52CB9-34EF-4CDB-9B8B-B8C89CF02B34}" type="parTrans" cxnId="{57DA7415-43F9-4718-B325-F26BA8B2EF9D}">
      <dgm:prSet/>
      <dgm:spPr/>
      <dgm:t>
        <a:bodyPr/>
        <a:lstStyle/>
        <a:p>
          <a:endParaRPr lang="fi-FI" sz="2000"/>
        </a:p>
      </dgm:t>
    </dgm:pt>
    <dgm:pt modelId="{D0DAC8DA-5B84-47DD-A47C-75403DD2F231}" type="sibTrans" cxnId="{57DA7415-43F9-4718-B325-F26BA8B2EF9D}">
      <dgm:prSet/>
      <dgm:spPr/>
      <dgm:t>
        <a:bodyPr/>
        <a:lstStyle/>
        <a:p>
          <a:endParaRPr lang="fi-FI" sz="2000"/>
        </a:p>
      </dgm:t>
    </dgm:pt>
    <dgm:pt modelId="{4EBCE26E-8DF6-4837-A11D-5C6B5D34A7F8}">
      <dgm:prSet custT="1"/>
      <dgm:spPr/>
      <dgm:t>
        <a:bodyPr/>
        <a:lstStyle/>
        <a:p>
          <a:r>
            <a:rPr lang="fi-FI" sz="1600" dirty="0" smtClean="0"/>
            <a:t>Hyvinvointikoulutusta oli lähinnä sosiaali- ja terveystoimessa. Koulutus oli epäjärjestelmällistä.</a:t>
          </a:r>
          <a:endParaRPr lang="fi-FI" sz="1600" dirty="0"/>
        </a:p>
      </dgm:t>
    </dgm:pt>
    <dgm:pt modelId="{F14E212A-91A4-44BD-9056-4C388C0956E5}" type="parTrans" cxnId="{C35BF5B4-8D6C-470A-9F49-2BF7975161BE}">
      <dgm:prSet/>
      <dgm:spPr/>
      <dgm:t>
        <a:bodyPr/>
        <a:lstStyle/>
        <a:p>
          <a:endParaRPr lang="fi-FI" sz="2000"/>
        </a:p>
      </dgm:t>
    </dgm:pt>
    <dgm:pt modelId="{CDC3B9A0-E6B9-4E87-A8B1-521EE0D7795F}" type="sibTrans" cxnId="{C35BF5B4-8D6C-470A-9F49-2BF7975161BE}">
      <dgm:prSet/>
      <dgm:spPr/>
      <dgm:t>
        <a:bodyPr/>
        <a:lstStyle/>
        <a:p>
          <a:endParaRPr lang="fi-FI" sz="2000"/>
        </a:p>
      </dgm:t>
    </dgm:pt>
    <dgm:pt modelId="{4422CC6B-51E5-4727-83E6-3FBF2AEED625}">
      <dgm:prSet custT="1"/>
      <dgm:spPr/>
      <dgm:t>
        <a:bodyPr/>
        <a:lstStyle/>
        <a:p>
          <a:r>
            <a:rPr lang="fi-FI" sz="1600" dirty="0" smtClean="0"/>
            <a:t>Päätösten hyvinvointivaikutuksia ei ennakoitu eikä arvioitu</a:t>
          </a:r>
          <a:endParaRPr lang="fi-FI" sz="1600" dirty="0"/>
        </a:p>
      </dgm:t>
    </dgm:pt>
    <dgm:pt modelId="{F0890CDD-CD5B-4725-A33C-441A9348900A}" type="parTrans" cxnId="{E274BA3F-EB1D-4633-ACC9-A0B721B0B544}">
      <dgm:prSet/>
      <dgm:spPr/>
      <dgm:t>
        <a:bodyPr/>
        <a:lstStyle/>
        <a:p>
          <a:endParaRPr lang="fi-FI" sz="2000"/>
        </a:p>
      </dgm:t>
    </dgm:pt>
    <dgm:pt modelId="{4D47DB93-0444-4B48-9A32-20E79C678FE0}" type="sibTrans" cxnId="{E274BA3F-EB1D-4633-ACC9-A0B721B0B544}">
      <dgm:prSet/>
      <dgm:spPr/>
      <dgm:t>
        <a:bodyPr/>
        <a:lstStyle/>
        <a:p>
          <a:endParaRPr lang="fi-FI" sz="2000"/>
        </a:p>
      </dgm:t>
    </dgm:pt>
    <dgm:pt modelId="{9A25792D-70F5-4099-8248-B54274968600}">
      <dgm:prSet/>
      <dgm:spPr/>
      <dgm:t>
        <a:bodyPr/>
        <a:lstStyle/>
        <a:p>
          <a:r>
            <a:rPr lang="fi-FI" dirty="0" smtClean="0"/>
            <a:t>Terveyden edistämisen yhdyshenkilöt olivat vain vähän mukana kunnan strategisessa suunnittelussa</a:t>
          </a:r>
          <a:endParaRPr lang="fi-FI" dirty="0"/>
        </a:p>
      </dgm:t>
    </dgm:pt>
    <dgm:pt modelId="{E6D622A4-FBB2-46D1-AD01-427627267B1C}" type="parTrans" cxnId="{907FDB13-3DCF-46A4-9D4A-EFC60BA89966}">
      <dgm:prSet/>
      <dgm:spPr/>
      <dgm:t>
        <a:bodyPr/>
        <a:lstStyle/>
        <a:p>
          <a:endParaRPr lang="fi-FI"/>
        </a:p>
      </dgm:t>
    </dgm:pt>
    <dgm:pt modelId="{FAEC3822-9D6E-44BD-AD82-55C2AF5183DE}" type="sibTrans" cxnId="{907FDB13-3DCF-46A4-9D4A-EFC60BA89966}">
      <dgm:prSet/>
      <dgm:spPr/>
      <dgm:t>
        <a:bodyPr/>
        <a:lstStyle/>
        <a:p>
          <a:endParaRPr lang="fi-FI"/>
        </a:p>
      </dgm:t>
    </dgm:pt>
    <dgm:pt modelId="{31FE20A4-49E3-430D-AA08-FDF61789089B}" type="pres">
      <dgm:prSet presAssocID="{DE848259-0396-4A99-A088-3FA62BA2C7A1}" presName="diagram" presStyleCnt="0">
        <dgm:presLayoutVars>
          <dgm:dir/>
          <dgm:resizeHandles val="exact"/>
        </dgm:presLayoutVars>
      </dgm:prSet>
      <dgm:spPr/>
      <dgm:t>
        <a:bodyPr/>
        <a:lstStyle/>
        <a:p>
          <a:endParaRPr lang="fi-FI"/>
        </a:p>
      </dgm:t>
    </dgm:pt>
    <dgm:pt modelId="{C096578C-84DE-4FB2-BD58-1C9D9E1862B3}" type="pres">
      <dgm:prSet presAssocID="{30FC0DE5-699B-4033-A87A-81531D847F0A}" presName="node" presStyleLbl="node1" presStyleIdx="0" presStyleCnt="10">
        <dgm:presLayoutVars>
          <dgm:bulletEnabled val="1"/>
        </dgm:presLayoutVars>
      </dgm:prSet>
      <dgm:spPr/>
      <dgm:t>
        <a:bodyPr/>
        <a:lstStyle/>
        <a:p>
          <a:endParaRPr lang="fi-FI"/>
        </a:p>
      </dgm:t>
    </dgm:pt>
    <dgm:pt modelId="{48C5B837-DFD9-46E3-BE2B-5A6ACF22508D}" type="pres">
      <dgm:prSet presAssocID="{BD3A5CB3-2920-4339-BB68-976B86B7D9B6}" presName="sibTrans" presStyleCnt="0"/>
      <dgm:spPr/>
    </dgm:pt>
    <dgm:pt modelId="{5371D354-1253-4171-8B44-F72AE89817C1}" type="pres">
      <dgm:prSet presAssocID="{E1367DA1-2305-4E7B-B74D-660F2EC33058}" presName="node" presStyleLbl="node1" presStyleIdx="1" presStyleCnt="10">
        <dgm:presLayoutVars>
          <dgm:bulletEnabled val="1"/>
        </dgm:presLayoutVars>
      </dgm:prSet>
      <dgm:spPr/>
      <dgm:t>
        <a:bodyPr/>
        <a:lstStyle/>
        <a:p>
          <a:endParaRPr lang="fi-FI"/>
        </a:p>
      </dgm:t>
    </dgm:pt>
    <dgm:pt modelId="{C56899B7-A1FC-4812-A5A5-7F87D793E6ED}" type="pres">
      <dgm:prSet presAssocID="{18FF0260-7ADB-40D5-A1B6-EFE2FE4406E9}" presName="sibTrans" presStyleCnt="0"/>
      <dgm:spPr/>
    </dgm:pt>
    <dgm:pt modelId="{B961A07A-4AEA-4F2C-BCBF-E70DAD5C3824}" type="pres">
      <dgm:prSet presAssocID="{9A25792D-70F5-4099-8248-B54274968600}" presName="node" presStyleLbl="node1" presStyleIdx="2" presStyleCnt="10">
        <dgm:presLayoutVars>
          <dgm:bulletEnabled val="1"/>
        </dgm:presLayoutVars>
      </dgm:prSet>
      <dgm:spPr/>
      <dgm:t>
        <a:bodyPr/>
        <a:lstStyle/>
        <a:p>
          <a:endParaRPr lang="fi-FI"/>
        </a:p>
      </dgm:t>
    </dgm:pt>
    <dgm:pt modelId="{72BB421D-808B-43A4-B9CD-92CFFB8CAC0C}" type="pres">
      <dgm:prSet presAssocID="{FAEC3822-9D6E-44BD-AD82-55C2AF5183DE}" presName="sibTrans" presStyleCnt="0"/>
      <dgm:spPr/>
    </dgm:pt>
    <dgm:pt modelId="{18C80FC5-E213-4ED3-9690-5CD0B7A507A7}" type="pres">
      <dgm:prSet presAssocID="{415541D6-024C-40A9-A078-94B209DD4AFE}" presName="node" presStyleLbl="node1" presStyleIdx="3" presStyleCnt="10">
        <dgm:presLayoutVars>
          <dgm:bulletEnabled val="1"/>
        </dgm:presLayoutVars>
      </dgm:prSet>
      <dgm:spPr/>
      <dgm:t>
        <a:bodyPr/>
        <a:lstStyle/>
        <a:p>
          <a:endParaRPr lang="fi-FI"/>
        </a:p>
      </dgm:t>
    </dgm:pt>
    <dgm:pt modelId="{33305260-C03D-439B-BC47-92A9A977DD36}" type="pres">
      <dgm:prSet presAssocID="{7EA0303A-C6F5-481E-BAEB-4D406AFC9BC6}" presName="sibTrans" presStyleCnt="0"/>
      <dgm:spPr/>
    </dgm:pt>
    <dgm:pt modelId="{F02F8147-676C-402C-9E5E-5EB8EF9CB3B0}" type="pres">
      <dgm:prSet presAssocID="{D3BBD656-C89D-4B24-AE41-C5AF6FD53E87}" presName="node" presStyleLbl="node1" presStyleIdx="4" presStyleCnt="10">
        <dgm:presLayoutVars>
          <dgm:bulletEnabled val="1"/>
        </dgm:presLayoutVars>
      </dgm:prSet>
      <dgm:spPr/>
      <dgm:t>
        <a:bodyPr/>
        <a:lstStyle/>
        <a:p>
          <a:endParaRPr lang="fi-FI"/>
        </a:p>
      </dgm:t>
    </dgm:pt>
    <dgm:pt modelId="{78621791-9C22-4862-B4C8-14B601F9E984}" type="pres">
      <dgm:prSet presAssocID="{1A989C85-2D7B-457B-A580-7A7B40356BB0}" presName="sibTrans" presStyleCnt="0"/>
      <dgm:spPr/>
    </dgm:pt>
    <dgm:pt modelId="{A6B983B4-E7F8-4A0F-8C7D-507797CB0300}" type="pres">
      <dgm:prSet presAssocID="{E89A6A8D-FFA0-4A2A-B576-02F3047152F2}" presName="node" presStyleLbl="node1" presStyleIdx="5" presStyleCnt="10">
        <dgm:presLayoutVars>
          <dgm:bulletEnabled val="1"/>
        </dgm:presLayoutVars>
      </dgm:prSet>
      <dgm:spPr/>
      <dgm:t>
        <a:bodyPr/>
        <a:lstStyle/>
        <a:p>
          <a:endParaRPr lang="fi-FI"/>
        </a:p>
      </dgm:t>
    </dgm:pt>
    <dgm:pt modelId="{691C61D5-3F70-4EAB-97C0-ACE9FF0C2819}" type="pres">
      <dgm:prSet presAssocID="{9A3B13FE-3327-4325-B0C5-115B35D254C3}" presName="sibTrans" presStyleCnt="0"/>
      <dgm:spPr/>
    </dgm:pt>
    <dgm:pt modelId="{9FA2BA3E-5999-44D8-8C1D-6ECEA3AF2645}" type="pres">
      <dgm:prSet presAssocID="{BEECDEF7-F303-4086-B948-2049A69A7276}" presName="node" presStyleLbl="node1" presStyleIdx="6" presStyleCnt="10">
        <dgm:presLayoutVars>
          <dgm:bulletEnabled val="1"/>
        </dgm:presLayoutVars>
      </dgm:prSet>
      <dgm:spPr/>
      <dgm:t>
        <a:bodyPr/>
        <a:lstStyle/>
        <a:p>
          <a:endParaRPr lang="fi-FI"/>
        </a:p>
      </dgm:t>
    </dgm:pt>
    <dgm:pt modelId="{0620C88C-ECE3-4DED-9D91-9541D7AB6C98}" type="pres">
      <dgm:prSet presAssocID="{E7DE2D97-B263-4EB6-8EEC-845DAFC9A8FB}" presName="sibTrans" presStyleCnt="0"/>
      <dgm:spPr/>
    </dgm:pt>
    <dgm:pt modelId="{D6C4E3BD-B850-414B-A17C-61CE85505E0D}" type="pres">
      <dgm:prSet presAssocID="{A2FB3FC3-ED3E-4142-9198-49F29B20DC8B}" presName="node" presStyleLbl="node1" presStyleIdx="7" presStyleCnt="10">
        <dgm:presLayoutVars>
          <dgm:bulletEnabled val="1"/>
        </dgm:presLayoutVars>
      </dgm:prSet>
      <dgm:spPr/>
      <dgm:t>
        <a:bodyPr/>
        <a:lstStyle/>
        <a:p>
          <a:endParaRPr lang="fi-FI"/>
        </a:p>
      </dgm:t>
    </dgm:pt>
    <dgm:pt modelId="{0DCEF537-1098-426A-94E7-6B90B6D94417}" type="pres">
      <dgm:prSet presAssocID="{D0DAC8DA-5B84-47DD-A47C-75403DD2F231}" presName="sibTrans" presStyleCnt="0"/>
      <dgm:spPr/>
    </dgm:pt>
    <dgm:pt modelId="{D3A419D1-15C6-4041-9B0F-44484E5902F7}" type="pres">
      <dgm:prSet presAssocID="{4EBCE26E-8DF6-4837-A11D-5C6B5D34A7F8}" presName="node" presStyleLbl="node1" presStyleIdx="8" presStyleCnt="10">
        <dgm:presLayoutVars>
          <dgm:bulletEnabled val="1"/>
        </dgm:presLayoutVars>
      </dgm:prSet>
      <dgm:spPr/>
      <dgm:t>
        <a:bodyPr/>
        <a:lstStyle/>
        <a:p>
          <a:endParaRPr lang="fi-FI"/>
        </a:p>
      </dgm:t>
    </dgm:pt>
    <dgm:pt modelId="{2140C218-2ED2-4DDE-8284-ED971B7B6F65}" type="pres">
      <dgm:prSet presAssocID="{CDC3B9A0-E6B9-4E87-A8B1-521EE0D7795F}" presName="sibTrans" presStyleCnt="0"/>
      <dgm:spPr/>
    </dgm:pt>
    <dgm:pt modelId="{0EEA8E36-0CC5-4533-8D5A-CA6E28AA6FE2}" type="pres">
      <dgm:prSet presAssocID="{4422CC6B-51E5-4727-83E6-3FBF2AEED625}" presName="node" presStyleLbl="node1" presStyleIdx="9" presStyleCnt="10">
        <dgm:presLayoutVars>
          <dgm:bulletEnabled val="1"/>
        </dgm:presLayoutVars>
      </dgm:prSet>
      <dgm:spPr/>
      <dgm:t>
        <a:bodyPr/>
        <a:lstStyle/>
        <a:p>
          <a:endParaRPr lang="fi-FI"/>
        </a:p>
      </dgm:t>
    </dgm:pt>
  </dgm:ptLst>
  <dgm:cxnLst>
    <dgm:cxn modelId="{F97B750E-3084-454A-9151-A5926B83935E}" srcId="{DE848259-0396-4A99-A088-3FA62BA2C7A1}" destId="{30FC0DE5-699B-4033-A87A-81531D847F0A}" srcOrd="0" destOrd="0" parTransId="{D53D649B-6044-4792-87EB-723DD5FDB96A}" sibTransId="{BD3A5CB3-2920-4339-BB68-976B86B7D9B6}"/>
    <dgm:cxn modelId="{F3F1E4C2-81CD-453F-93DF-2601CAEDDC30}" type="presOf" srcId="{E1367DA1-2305-4E7B-B74D-660F2EC33058}" destId="{5371D354-1253-4171-8B44-F72AE89817C1}" srcOrd="0" destOrd="0" presId="urn:microsoft.com/office/officeart/2005/8/layout/default#2"/>
    <dgm:cxn modelId="{1460E69C-2F4F-4DC8-92B0-5194E7AB743A}" srcId="{DE848259-0396-4A99-A088-3FA62BA2C7A1}" destId="{E89A6A8D-FFA0-4A2A-B576-02F3047152F2}" srcOrd="5" destOrd="0" parTransId="{4CC29020-55D1-497C-A5BE-92FBB1B2782F}" sibTransId="{9A3B13FE-3327-4325-B0C5-115B35D254C3}"/>
    <dgm:cxn modelId="{F41F4D62-C3F4-4B82-8A17-FDD8787D68B2}" type="presOf" srcId="{A2FB3FC3-ED3E-4142-9198-49F29B20DC8B}" destId="{D6C4E3BD-B850-414B-A17C-61CE85505E0D}" srcOrd="0" destOrd="0" presId="urn:microsoft.com/office/officeart/2005/8/layout/default#2"/>
    <dgm:cxn modelId="{57DA7415-43F9-4718-B325-F26BA8B2EF9D}" srcId="{DE848259-0396-4A99-A088-3FA62BA2C7A1}" destId="{A2FB3FC3-ED3E-4142-9198-49F29B20DC8B}" srcOrd="7" destOrd="0" parTransId="{D2B52CB9-34EF-4CDB-9B8B-B8C89CF02B34}" sibTransId="{D0DAC8DA-5B84-47DD-A47C-75403DD2F231}"/>
    <dgm:cxn modelId="{907FDB13-3DCF-46A4-9D4A-EFC60BA89966}" srcId="{DE848259-0396-4A99-A088-3FA62BA2C7A1}" destId="{9A25792D-70F5-4099-8248-B54274968600}" srcOrd="2" destOrd="0" parTransId="{E6D622A4-FBB2-46D1-AD01-427627267B1C}" sibTransId="{FAEC3822-9D6E-44BD-AD82-55C2AF5183DE}"/>
    <dgm:cxn modelId="{70AECD40-3681-412B-B964-5A176D1EDC61}" type="presOf" srcId="{415541D6-024C-40A9-A078-94B209DD4AFE}" destId="{18C80FC5-E213-4ED3-9690-5CD0B7A507A7}" srcOrd="0" destOrd="0" presId="urn:microsoft.com/office/officeart/2005/8/layout/default#2"/>
    <dgm:cxn modelId="{A6401234-049D-4F27-8298-A6D8841EC0FD}" srcId="{DE848259-0396-4A99-A088-3FA62BA2C7A1}" destId="{D3BBD656-C89D-4B24-AE41-C5AF6FD53E87}" srcOrd="4" destOrd="0" parTransId="{9AC1E268-71DC-4F09-B6B4-970EF975F47D}" sibTransId="{1A989C85-2D7B-457B-A580-7A7B40356BB0}"/>
    <dgm:cxn modelId="{9826227B-6C7C-4FCC-9479-1B028F8F15DA}" type="presOf" srcId="{BEECDEF7-F303-4086-B948-2049A69A7276}" destId="{9FA2BA3E-5999-44D8-8C1D-6ECEA3AF2645}" srcOrd="0" destOrd="0" presId="urn:microsoft.com/office/officeart/2005/8/layout/default#2"/>
    <dgm:cxn modelId="{E274BA3F-EB1D-4633-ACC9-A0B721B0B544}" srcId="{DE848259-0396-4A99-A088-3FA62BA2C7A1}" destId="{4422CC6B-51E5-4727-83E6-3FBF2AEED625}" srcOrd="9" destOrd="0" parTransId="{F0890CDD-CD5B-4725-A33C-441A9348900A}" sibTransId="{4D47DB93-0444-4B48-9A32-20E79C678FE0}"/>
    <dgm:cxn modelId="{CB7B144F-154D-4FB0-8823-EE3C631165E0}" type="presOf" srcId="{E89A6A8D-FFA0-4A2A-B576-02F3047152F2}" destId="{A6B983B4-E7F8-4A0F-8C7D-507797CB0300}" srcOrd="0" destOrd="0" presId="urn:microsoft.com/office/officeart/2005/8/layout/default#2"/>
    <dgm:cxn modelId="{A107F15B-D126-4343-A20C-8ED8E8474E69}" srcId="{DE848259-0396-4A99-A088-3FA62BA2C7A1}" destId="{415541D6-024C-40A9-A078-94B209DD4AFE}" srcOrd="3" destOrd="0" parTransId="{924F7712-1DA5-4EC5-81FF-8D2B8746F95D}" sibTransId="{7EA0303A-C6F5-481E-BAEB-4D406AFC9BC6}"/>
    <dgm:cxn modelId="{EA6E8D18-E102-44C1-AB09-96419F4116CB}" srcId="{DE848259-0396-4A99-A088-3FA62BA2C7A1}" destId="{E1367DA1-2305-4E7B-B74D-660F2EC33058}" srcOrd="1" destOrd="0" parTransId="{6A5714E7-B231-41DF-8FA8-8E2251E41E85}" sibTransId="{18FF0260-7ADB-40D5-A1B6-EFE2FE4406E9}"/>
    <dgm:cxn modelId="{1DAC0262-136A-4176-9A8E-BEF759AA3F7B}" type="presOf" srcId="{DE848259-0396-4A99-A088-3FA62BA2C7A1}" destId="{31FE20A4-49E3-430D-AA08-FDF61789089B}" srcOrd="0" destOrd="0" presId="urn:microsoft.com/office/officeart/2005/8/layout/default#2"/>
    <dgm:cxn modelId="{A6BEEE07-72F3-40CE-8F24-E96C6497EF07}" type="presOf" srcId="{4EBCE26E-8DF6-4837-A11D-5C6B5D34A7F8}" destId="{D3A419D1-15C6-4041-9B0F-44484E5902F7}" srcOrd="0" destOrd="0" presId="urn:microsoft.com/office/officeart/2005/8/layout/default#2"/>
    <dgm:cxn modelId="{4FF236F0-8204-480A-AE48-4D172F2B43DB}" srcId="{DE848259-0396-4A99-A088-3FA62BA2C7A1}" destId="{BEECDEF7-F303-4086-B948-2049A69A7276}" srcOrd="6" destOrd="0" parTransId="{FDE8E226-98D9-4B9C-9EB9-EF054E00B3E8}" sibTransId="{E7DE2D97-B263-4EB6-8EEC-845DAFC9A8FB}"/>
    <dgm:cxn modelId="{82714017-0B48-4124-A325-6B2C9B42CD94}" type="presOf" srcId="{30FC0DE5-699B-4033-A87A-81531D847F0A}" destId="{C096578C-84DE-4FB2-BD58-1C9D9E1862B3}" srcOrd="0" destOrd="0" presId="urn:microsoft.com/office/officeart/2005/8/layout/default#2"/>
    <dgm:cxn modelId="{031A7E29-AA5B-435D-8BD7-893B49D1E977}" type="presOf" srcId="{D3BBD656-C89D-4B24-AE41-C5AF6FD53E87}" destId="{F02F8147-676C-402C-9E5E-5EB8EF9CB3B0}" srcOrd="0" destOrd="0" presId="urn:microsoft.com/office/officeart/2005/8/layout/default#2"/>
    <dgm:cxn modelId="{C35BF5B4-8D6C-470A-9F49-2BF7975161BE}" srcId="{DE848259-0396-4A99-A088-3FA62BA2C7A1}" destId="{4EBCE26E-8DF6-4837-A11D-5C6B5D34A7F8}" srcOrd="8" destOrd="0" parTransId="{F14E212A-91A4-44BD-9056-4C388C0956E5}" sibTransId="{CDC3B9A0-E6B9-4E87-A8B1-521EE0D7795F}"/>
    <dgm:cxn modelId="{E8E762E0-2BFB-4D16-8E85-C091C1565813}" type="presOf" srcId="{9A25792D-70F5-4099-8248-B54274968600}" destId="{B961A07A-4AEA-4F2C-BCBF-E70DAD5C3824}" srcOrd="0" destOrd="0" presId="urn:microsoft.com/office/officeart/2005/8/layout/default#2"/>
    <dgm:cxn modelId="{2C8822DB-D59F-4B3B-B1F8-9A060BE3CB8A}" type="presOf" srcId="{4422CC6B-51E5-4727-83E6-3FBF2AEED625}" destId="{0EEA8E36-0CC5-4533-8D5A-CA6E28AA6FE2}" srcOrd="0" destOrd="0" presId="urn:microsoft.com/office/officeart/2005/8/layout/default#2"/>
    <dgm:cxn modelId="{CF46B9FD-880E-4FDB-BA8D-99DB9CC320EF}" type="presParOf" srcId="{31FE20A4-49E3-430D-AA08-FDF61789089B}" destId="{C096578C-84DE-4FB2-BD58-1C9D9E1862B3}" srcOrd="0" destOrd="0" presId="urn:microsoft.com/office/officeart/2005/8/layout/default#2"/>
    <dgm:cxn modelId="{ADB35C94-672D-4BB4-B4D2-E79CD78D1680}" type="presParOf" srcId="{31FE20A4-49E3-430D-AA08-FDF61789089B}" destId="{48C5B837-DFD9-46E3-BE2B-5A6ACF22508D}" srcOrd="1" destOrd="0" presId="urn:microsoft.com/office/officeart/2005/8/layout/default#2"/>
    <dgm:cxn modelId="{6986E60B-D889-440A-ACB6-7BE02D799A4E}" type="presParOf" srcId="{31FE20A4-49E3-430D-AA08-FDF61789089B}" destId="{5371D354-1253-4171-8B44-F72AE89817C1}" srcOrd="2" destOrd="0" presId="urn:microsoft.com/office/officeart/2005/8/layout/default#2"/>
    <dgm:cxn modelId="{9EC1511D-94B0-4287-9ED4-8F0E6EC7023E}" type="presParOf" srcId="{31FE20A4-49E3-430D-AA08-FDF61789089B}" destId="{C56899B7-A1FC-4812-A5A5-7F87D793E6ED}" srcOrd="3" destOrd="0" presId="urn:microsoft.com/office/officeart/2005/8/layout/default#2"/>
    <dgm:cxn modelId="{8D3F2865-8D43-4419-B456-D115CF3414F5}" type="presParOf" srcId="{31FE20A4-49E3-430D-AA08-FDF61789089B}" destId="{B961A07A-4AEA-4F2C-BCBF-E70DAD5C3824}" srcOrd="4" destOrd="0" presId="urn:microsoft.com/office/officeart/2005/8/layout/default#2"/>
    <dgm:cxn modelId="{AD621432-99AA-4633-8AEA-EAF6C6D2FE5D}" type="presParOf" srcId="{31FE20A4-49E3-430D-AA08-FDF61789089B}" destId="{72BB421D-808B-43A4-B9CD-92CFFB8CAC0C}" srcOrd="5" destOrd="0" presId="urn:microsoft.com/office/officeart/2005/8/layout/default#2"/>
    <dgm:cxn modelId="{0AF7533F-192F-43D8-890F-FFE513328652}" type="presParOf" srcId="{31FE20A4-49E3-430D-AA08-FDF61789089B}" destId="{18C80FC5-E213-4ED3-9690-5CD0B7A507A7}" srcOrd="6" destOrd="0" presId="urn:microsoft.com/office/officeart/2005/8/layout/default#2"/>
    <dgm:cxn modelId="{F404EE16-0912-4025-B934-EC860176837B}" type="presParOf" srcId="{31FE20A4-49E3-430D-AA08-FDF61789089B}" destId="{33305260-C03D-439B-BC47-92A9A977DD36}" srcOrd="7" destOrd="0" presId="urn:microsoft.com/office/officeart/2005/8/layout/default#2"/>
    <dgm:cxn modelId="{060053B9-9E7C-4292-9ADD-DDB61C88FAC0}" type="presParOf" srcId="{31FE20A4-49E3-430D-AA08-FDF61789089B}" destId="{F02F8147-676C-402C-9E5E-5EB8EF9CB3B0}" srcOrd="8" destOrd="0" presId="urn:microsoft.com/office/officeart/2005/8/layout/default#2"/>
    <dgm:cxn modelId="{0E2FE918-001D-44EE-B492-C0B280FB2E12}" type="presParOf" srcId="{31FE20A4-49E3-430D-AA08-FDF61789089B}" destId="{78621791-9C22-4862-B4C8-14B601F9E984}" srcOrd="9" destOrd="0" presId="urn:microsoft.com/office/officeart/2005/8/layout/default#2"/>
    <dgm:cxn modelId="{7B1356EC-26AD-465B-8ED1-14539FABA2DC}" type="presParOf" srcId="{31FE20A4-49E3-430D-AA08-FDF61789089B}" destId="{A6B983B4-E7F8-4A0F-8C7D-507797CB0300}" srcOrd="10" destOrd="0" presId="urn:microsoft.com/office/officeart/2005/8/layout/default#2"/>
    <dgm:cxn modelId="{68A8ADD9-3203-49FF-8403-F4A91DC70466}" type="presParOf" srcId="{31FE20A4-49E3-430D-AA08-FDF61789089B}" destId="{691C61D5-3F70-4EAB-97C0-ACE9FF0C2819}" srcOrd="11" destOrd="0" presId="urn:microsoft.com/office/officeart/2005/8/layout/default#2"/>
    <dgm:cxn modelId="{BACF4051-EC95-48AE-A544-25D2E30F4360}" type="presParOf" srcId="{31FE20A4-49E3-430D-AA08-FDF61789089B}" destId="{9FA2BA3E-5999-44D8-8C1D-6ECEA3AF2645}" srcOrd="12" destOrd="0" presId="urn:microsoft.com/office/officeart/2005/8/layout/default#2"/>
    <dgm:cxn modelId="{414A0B41-03EF-469A-9E8B-DA4789F50454}" type="presParOf" srcId="{31FE20A4-49E3-430D-AA08-FDF61789089B}" destId="{0620C88C-ECE3-4DED-9D91-9541D7AB6C98}" srcOrd="13" destOrd="0" presId="urn:microsoft.com/office/officeart/2005/8/layout/default#2"/>
    <dgm:cxn modelId="{0DE8AE38-88AA-4BC1-9E8D-DD5DADF5F05C}" type="presParOf" srcId="{31FE20A4-49E3-430D-AA08-FDF61789089B}" destId="{D6C4E3BD-B850-414B-A17C-61CE85505E0D}" srcOrd="14" destOrd="0" presId="urn:microsoft.com/office/officeart/2005/8/layout/default#2"/>
    <dgm:cxn modelId="{26D44FA6-CC0F-4BDC-8E6D-901318C3A526}" type="presParOf" srcId="{31FE20A4-49E3-430D-AA08-FDF61789089B}" destId="{0DCEF537-1098-426A-94E7-6B90B6D94417}" srcOrd="15" destOrd="0" presId="urn:microsoft.com/office/officeart/2005/8/layout/default#2"/>
    <dgm:cxn modelId="{9303FE79-617F-4169-85B5-0CC039C1CC4E}" type="presParOf" srcId="{31FE20A4-49E3-430D-AA08-FDF61789089B}" destId="{D3A419D1-15C6-4041-9B0F-44484E5902F7}" srcOrd="16" destOrd="0" presId="urn:microsoft.com/office/officeart/2005/8/layout/default#2"/>
    <dgm:cxn modelId="{7AD7F3A4-D44A-4DBE-A0D9-5AE49CEF0587}" type="presParOf" srcId="{31FE20A4-49E3-430D-AA08-FDF61789089B}" destId="{2140C218-2ED2-4DDE-8284-ED971B7B6F65}" srcOrd="17" destOrd="0" presId="urn:microsoft.com/office/officeart/2005/8/layout/default#2"/>
    <dgm:cxn modelId="{75FBAE44-82D8-40D2-B67E-3810EF1BB52C}" type="presParOf" srcId="{31FE20A4-49E3-430D-AA08-FDF61789089B}" destId="{0EEA8E36-0CC5-4533-8D5A-CA6E28AA6FE2}" srcOrd="1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ECFFD1F-4EA1-4996-BBCD-EA803EA550EB}" type="doc">
      <dgm:prSet loTypeId="urn:microsoft.com/office/officeart/2005/8/layout/gear1" loCatId="process" qsTypeId="urn:microsoft.com/office/officeart/2005/8/quickstyle/3d2" qsCatId="3D" csTypeId="urn:microsoft.com/office/officeart/2005/8/colors/colorful5" csCatId="colorful" phldr="1"/>
      <dgm:spPr/>
    </dgm:pt>
    <dgm:pt modelId="{D5F1B693-8182-4925-9CDD-07472E161DB6}">
      <dgm:prSet phldrT="[Teksti]" custT="1"/>
      <dgm:spPr/>
      <dgm:t>
        <a:bodyPr/>
        <a:lstStyle/>
        <a:p>
          <a:r>
            <a:rPr lang="fi-FI" sz="1800" b="0" dirty="0" smtClean="0">
              <a:solidFill>
                <a:schemeClr val="tx1"/>
              </a:solidFill>
            </a:rPr>
            <a:t>Sosiaalinen kestävyys</a:t>
          </a:r>
          <a:endParaRPr lang="fi-FI" sz="1800" b="0" dirty="0">
            <a:solidFill>
              <a:schemeClr val="tx1"/>
            </a:solidFill>
          </a:endParaRPr>
        </a:p>
      </dgm:t>
    </dgm:pt>
    <dgm:pt modelId="{D11B4DB5-8470-4F51-A20B-065BAB1245D5}" type="parTrans" cxnId="{70A258E6-4B5E-4F3C-A5B6-0D6F157D8A6E}">
      <dgm:prSet/>
      <dgm:spPr/>
      <dgm:t>
        <a:bodyPr/>
        <a:lstStyle/>
        <a:p>
          <a:endParaRPr lang="fi-FI" sz="2000">
            <a:solidFill>
              <a:schemeClr val="tx1"/>
            </a:solidFill>
          </a:endParaRPr>
        </a:p>
      </dgm:t>
    </dgm:pt>
    <dgm:pt modelId="{D4FE9B57-945E-4471-81A0-8B1B4227AF61}" type="sibTrans" cxnId="{70A258E6-4B5E-4F3C-A5B6-0D6F157D8A6E}">
      <dgm:prSet/>
      <dgm:spPr/>
      <dgm:t>
        <a:bodyPr/>
        <a:lstStyle/>
        <a:p>
          <a:endParaRPr lang="fi-FI" sz="2000">
            <a:solidFill>
              <a:schemeClr val="tx1"/>
            </a:solidFill>
          </a:endParaRPr>
        </a:p>
      </dgm:t>
    </dgm:pt>
    <dgm:pt modelId="{ECB25CD8-870A-49B9-9785-2CDE67192877}">
      <dgm:prSet phldrT="[Teksti]" custT="1"/>
      <dgm:spPr/>
      <dgm:t>
        <a:bodyPr/>
        <a:lstStyle/>
        <a:p>
          <a:r>
            <a:rPr lang="fi-FI" sz="1800" dirty="0" smtClean="0">
              <a:solidFill>
                <a:schemeClr val="tx1"/>
              </a:solidFill>
            </a:rPr>
            <a:t>Taloudellinen kestävyys</a:t>
          </a:r>
          <a:endParaRPr lang="fi-FI" sz="1800" dirty="0">
            <a:solidFill>
              <a:schemeClr val="tx1"/>
            </a:solidFill>
          </a:endParaRPr>
        </a:p>
      </dgm:t>
    </dgm:pt>
    <dgm:pt modelId="{917B49EC-CA97-4F14-B9D4-DCB25CBD50C8}" type="parTrans" cxnId="{604DC88F-BCB1-4922-86F2-EF5D12089D26}">
      <dgm:prSet/>
      <dgm:spPr/>
      <dgm:t>
        <a:bodyPr/>
        <a:lstStyle/>
        <a:p>
          <a:endParaRPr lang="fi-FI" sz="2000">
            <a:solidFill>
              <a:schemeClr val="tx1"/>
            </a:solidFill>
          </a:endParaRPr>
        </a:p>
      </dgm:t>
    </dgm:pt>
    <dgm:pt modelId="{E1097BBD-9673-468E-A9F6-5F547BA7BB76}" type="sibTrans" cxnId="{604DC88F-BCB1-4922-86F2-EF5D12089D26}">
      <dgm:prSet/>
      <dgm:spPr/>
      <dgm:t>
        <a:bodyPr/>
        <a:lstStyle/>
        <a:p>
          <a:endParaRPr lang="fi-FI" sz="2000">
            <a:solidFill>
              <a:schemeClr val="tx1"/>
            </a:solidFill>
          </a:endParaRPr>
        </a:p>
      </dgm:t>
    </dgm:pt>
    <dgm:pt modelId="{D27DC044-460A-4F47-97B1-E605739B0912}">
      <dgm:prSet phldrT="[Teksti]" custT="1"/>
      <dgm:spPr/>
      <dgm:t>
        <a:bodyPr/>
        <a:lstStyle/>
        <a:p>
          <a:r>
            <a:rPr lang="fi-FI" sz="1800" dirty="0" smtClean="0">
              <a:solidFill>
                <a:schemeClr val="tx1"/>
              </a:solidFill>
            </a:rPr>
            <a:t>Ympäristön kestävyys</a:t>
          </a:r>
          <a:endParaRPr lang="fi-FI" sz="1800" dirty="0">
            <a:solidFill>
              <a:schemeClr val="tx1"/>
            </a:solidFill>
          </a:endParaRPr>
        </a:p>
      </dgm:t>
    </dgm:pt>
    <dgm:pt modelId="{D633ADB8-3673-4843-8686-FF12BE0604F3}" type="parTrans" cxnId="{AFC82607-F776-489C-8D61-70EE0700BCF4}">
      <dgm:prSet/>
      <dgm:spPr/>
      <dgm:t>
        <a:bodyPr/>
        <a:lstStyle/>
        <a:p>
          <a:endParaRPr lang="fi-FI" sz="2000">
            <a:solidFill>
              <a:schemeClr val="tx1"/>
            </a:solidFill>
          </a:endParaRPr>
        </a:p>
      </dgm:t>
    </dgm:pt>
    <dgm:pt modelId="{D93AD337-D3CE-47C3-8295-2934F6A29378}" type="sibTrans" cxnId="{AFC82607-F776-489C-8D61-70EE0700BCF4}">
      <dgm:prSet/>
      <dgm:spPr/>
      <dgm:t>
        <a:bodyPr/>
        <a:lstStyle/>
        <a:p>
          <a:endParaRPr lang="fi-FI" sz="2000">
            <a:solidFill>
              <a:schemeClr val="tx1"/>
            </a:solidFill>
          </a:endParaRPr>
        </a:p>
      </dgm:t>
    </dgm:pt>
    <dgm:pt modelId="{C07FC8CA-6848-4A90-AB68-B6CA428BD4BB}" type="pres">
      <dgm:prSet presAssocID="{6ECFFD1F-4EA1-4996-BBCD-EA803EA550EB}" presName="composite" presStyleCnt="0">
        <dgm:presLayoutVars>
          <dgm:chMax val="3"/>
          <dgm:animLvl val="lvl"/>
          <dgm:resizeHandles val="exact"/>
        </dgm:presLayoutVars>
      </dgm:prSet>
      <dgm:spPr/>
    </dgm:pt>
    <dgm:pt modelId="{F81EAE20-6194-41DB-97F3-C1DD840FA2B8}" type="pres">
      <dgm:prSet presAssocID="{D5F1B693-8182-4925-9CDD-07472E161DB6}" presName="gear1" presStyleLbl="node1" presStyleIdx="0" presStyleCnt="3">
        <dgm:presLayoutVars>
          <dgm:chMax val="1"/>
          <dgm:bulletEnabled val="1"/>
        </dgm:presLayoutVars>
      </dgm:prSet>
      <dgm:spPr/>
      <dgm:t>
        <a:bodyPr/>
        <a:lstStyle/>
        <a:p>
          <a:endParaRPr lang="fi-FI"/>
        </a:p>
      </dgm:t>
    </dgm:pt>
    <dgm:pt modelId="{0AD63B50-B964-482F-9252-7269C8BFDE50}" type="pres">
      <dgm:prSet presAssocID="{D5F1B693-8182-4925-9CDD-07472E161DB6}" presName="gear1srcNode" presStyleLbl="node1" presStyleIdx="0" presStyleCnt="3"/>
      <dgm:spPr/>
      <dgm:t>
        <a:bodyPr/>
        <a:lstStyle/>
        <a:p>
          <a:endParaRPr lang="fi-FI"/>
        </a:p>
      </dgm:t>
    </dgm:pt>
    <dgm:pt modelId="{7B84ABD3-A141-4A5F-90AB-03D8E3E479A7}" type="pres">
      <dgm:prSet presAssocID="{D5F1B693-8182-4925-9CDD-07472E161DB6}" presName="gear1dstNode" presStyleLbl="node1" presStyleIdx="0" presStyleCnt="3"/>
      <dgm:spPr/>
      <dgm:t>
        <a:bodyPr/>
        <a:lstStyle/>
        <a:p>
          <a:endParaRPr lang="fi-FI"/>
        </a:p>
      </dgm:t>
    </dgm:pt>
    <dgm:pt modelId="{DEE6DF21-5456-4EDC-8FFC-1CA747A2ED55}" type="pres">
      <dgm:prSet presAssocID="{ECB25CD8-870A-49B9-9785-2CDE67192877}" presName="gear2" presStyleLbl="node1" presStyleIdx="1" presStyleCnt="3" custScaleX="150889" custScaleY="144114" custLinFactNeighborX="-17191" custLinFactNeighborY="-9403">
        <dgm:presLayoutVars>
          <dgm:chMax val="1"/>
          <dgm:bulletEnabled val="1"/>
        </dgm:presLayoutVars>
      </dgm:prSet>
      <dgm:spPr/>
      <dgm:t>
        <a:bodyPr/>
        <a:lstStyle/>
        <a:p>
          <a:endParaRPr lang="fi-FI"/>
        </a:p>
      </dgm:t>
    </dgm:pt>
    <dgm:pt modelId="{CB70FD8C-C28C-4B55-B3BE-19C235DAA116}" type="pres">
      <dgm:prSet presAssocID="{ECB25CD8-870A-49B9-9785-2CDE67192877}" presName="gear2srcNode" presStyleLbl="node1" presStyleIdx="1" presStyleCnt="3"/>
      <dgm:spPr/>
      <dgm:t>
        <a:bodyPr/>
        <a:lstStyle/>
        <a:p>
          <a:endParaRPr lang="fi-FI"/>
        </a:p>
      </dgm:t>
    </dgm:pt>
    <dgm:pt modelId="{C25C0676-5DAA-4FD0-B86A-13B10322A8A1}" type="pres">
      <dgm:prSet presAssocID="{ECB25CD8-870A-49B9-9785-2CDE67192877}" presName="gear2dstNode" presStyleLbl="node1" presStyleIdx="1" presStyleCnt="3"/>
      <dgm:spPr/>
      <dgm:t>
        <a:bodyPr/>
        <a:lstStyle/>
        <a:p>
          <a:endParaRPr lang="fi-FI"/>
        </a:p>
      </dgm:t>
    </dgm:pt>
    <dgm:pt modelId="{CD411257-3D81-434C-923C-D5E677C50E17}" type="pres">
      <dgm:prSet presAssocID="{D27DC044-460A-4F47-97B1-E605739B0912}" presName="gear3" presStyleLbl="node1" presStyleIdx="2" presStyleCnt="3" custScaleX="117728" custScaleY="118380" custLinFactNeighborX="9033" custLinFactNeighborY="-12297"/>
      <dgm:spPr/>
      <dgm:t>
        <a:bodyPr/>
        <a:lstStyle/>
        <a:p>
          <a:endParaRPr lang="fi-FI"/>
        </a:p>
      </dgm:t>
    </dgm:pt>
    <dgm:pt modelId="{DA15892B-83C6-4E8F-ACE1-A426D93C85AE}" type="pres">
      <dgm:prSet presAssocID="{D27DC044-460A-4F47-97B1-E605739B0912}" presName="gear3tx" presStyleLbl="node1" presStyleIdx="2" presStyleCnt="3">
        <dgm:presLayoutVars>
          <dgm:chMax val="1"/>
          <dgm:bulletEnabled val="1"/>
        </dgm:presLayoutVars>
      </dgm:prSet>
      <dgm:spPr/>
      <dgm:t>
        <a:bodyPr/>
        <a:lstStyle/>
        <a:p>
          <a:endParaRPr lang="fi-FI"/>
        </a:p>
      </dgm:t>
    </dgm:pt>
    <dgm:pt modelId="{6C0A5488-3038-40FB-B2BD-F6FC4AC12538}" type="pres">
      <dgm:prSet presAssocID="{D27DC044-460A-4F47-97B1-E605739B0912}" presName="gear3srcNode" presStyleLbl="node1" presStyleIdx="2" presStyleCnt="3"/>
      <dgm:spPr/>
      <dgm:t>
        <a:bodyPr/>
        <a:lstStyle/>
        <a:p>
          <a:endParaRPr lang="fi-FI"/>
        </a:p>
      </dgm:t>
    </dgm:pt>
    <dgm:pt modelId="{4A7AC9C0-D28B-424E-9C7D-CF7E8FD7663F}" type="pres">
      <dgm:prSet presAssocID="{D27DC044-460A-4F47-97B1-E605739B0912}" presName="gear3dstNode" presStyleLbl="node1" presStyleIdx="2" presStyleCnt="3"/>
      <dgm:spPr/>
      <dgm:t>
        <a:bodyPr/>
        <a:lstStyle/>
        <a:p>
          <a:endParaRPr lang="fi-FI"/>
        </a:p>
      </dgm:t>
    </dgm:pt>
    <dgm:pt modelId="{C49BD737-E1B8-4C62-87B5-18450E9779ED}" type="pres">
      <dgm:prSet presAssocID="{D4FE9B57-945E-4471-81A0-8B1B4227AF61}" presName="connector1" presStyleLbl="sibTrans2D1" presStyleIdx="0" presStyleCnt="3"/>
      <dgm:spPr/>
      <dgm:t>
        <a:bodyPr/>
        <a:lstStyle/>
        <a:p>
          <a:endParaRPr lang="fi-FI"/>
        </a:p>
      </dgm:t>
    </dgm:pt>
    <dgm:pt modelId="{EE5907C5-7488-425D-A7E8-45A22E65B736}" type="pres">
      <dgm:prSet presAssocID="{E1097BBD-9673-468E-A9F6-5F547BA7BB76}" presName="connector2" presStyleLbl="sibTrans2D1" presStyleIdx="1" presStyleCnt="3" custLinFactNeighborX="-27418" custLinFactNeighborY="-22972"/>
      <dgm:spPr/>
      <dgm:t>
        <a:bodyPr/>
        <a:lstStyle/>
        <a:p>
          <a:endParaRPr lang="fi-FI"/>
        </a:p>
      </dgm:t>
    </dgm:pt>
    <dgm:pt modelId="{98FC8F5C-C73E-453F-9007-022C2E68ED77}" type="pres">
      <dgm:prSet presAssocID="{D93AD337-D3CE-47C3-8295-2934F6A29378}" presName="connector3" presStyleLbl="sibTrans2D1" presStyleIdx="2" presStyleCnt="3" custAng="0" custLinFactNeighborX="3699" custLinFactNeighborY="-10956"/>
      <dgm:spPr/>
      <dgm:t>
        <a:bodyPr/>
        <a:lstStyle/>
        <a:p>
          <a:endParaRPr lang="fi-FI"/>
        </a:p>
      </dgm:t>
    </dgm:pt>
  </dgm:ptLst>
  <dgm:cxnLst>
    <dgm:cxn modelId="{95C37401-3D3F-4EBC-B2A5-A8858597CE06}" type="presOf" srcId="{ECB25CD8-870A-49B9-9785-2CDE67192877}" destId="{C25C0676-5DAA-4FD0-B86A-13B10322A8A1}" srcOrd="2" destOrd="0" presId="urn:microsoft.com/office/officeart/2005/8/layout/gear1"/>
    <dgm:cxn modelId="{0987F096-5E37-45BF-9E8C-5397B83324E5}" type="presOf" srcId="{D93AD337-D3CE-47C3-8295-2934F6A29378}" destId="{98FC8F5C-C73E-453F-9007-022C2E68ED77}" srcOrd="0" destOrd="0" presId="urn:microsoft.com/office/officeart/2005/8/layout/gear1"/>
    <dgm:cxn modelId="{8787D370-749E-45EE-91CD-073EF66EE079}" type="presOf" srcId="{6ECFFD1F-4EA1-4996-BBCD-EA803EA550EB}" destId="{C07FC8CA-6848-4A90-AB68-B6CA428BD4BB}" srcOrd="0" destOrd="0" presId="urn:microsoft.com/office/officeart/2005/8/layout/gear1"/>
    <dgm:cxn modelId="{80D09CAD-75C0-4542-9A14-14EC725B5099}" type="presOf" srcId="{D5F1B693-8182-4925-9CDD-07472E161DB6}" destId="{0AD63B50-B964-482F-9252-7269C8BFDE50}" srcOrd="1" destOrd="0" presId="urn:microsoft.com/office/officeart/2005/8/layout/gear1"/>
    <dgm:cxn modelId="{604DC88F-BCB1-4922-86F2-EF5D12089D26}" srcId="{6ECFFD1F-4EA1-4996-BBCD-EA803EA550EB}" destId="{ECB25CD8-870A-49B9-9785-2CDE67192877}" srcOrd="1" destOrd="0" parTransId="{917B49EC-CA97-4F14-B9D4-DCB25CBD50C8}" sibTransId="{E1097BBD-9673-468E-A9F6-5F547BA7BB76}"/>
    <dgm:cxn modelId="{AFC82607-F776-489C-8D61-70EE0700BCF4}" srcId="{6ECFFD1F-4EA1-4996-BBCD-EA803EA550EB}" destId="{D27DC044-460A-4F47-97B1-E605739B0912}" srcOrd="2" destOrd="0" parTransId="{D633ADB8-3673-4843-8686-FF12BE0604F3}" sibTransId="{D93AD337-D3CE-47C3-8295-2934F6A29378}"/>
    <dgm:cxn modelId="{16355FAE-1763-4DB4-9333-5DE239117AAE}" type="presOf" srcId="{D5F1B693-8182-4925-9CDD-07472E161DB6}" destId="{7B84ABD3-A141-4A5F-90AB-03D8E3E479A7}" srcOrd="2" destOrd="0" presId="urn:microsoft.com/office/officeart/2005/8/layout/gear1"/>
    <dgm:cxn modelId="{70A258E6-4B5E-4F3C-A5B6-0D6F157D8A6E}" srcId="{6ECFFD1F-4EA1-4996-BBCD-EA803EA550EB}" destId="{D5F1B693-8182-4925-9CDD-07472E161DB6}" srcOrd="0" destOrd="0" parTransId="{D11B4DB5-8470-4F51-A20B-065BAB1245D5}" sibTransId="{D4FE9B57-945E-4471-81A0-8B1B4227AF61}"/>
    <dgm:cxn modelId="{93D803FF-9B96-4300-ACED-3CC55B0401E5}" type="presOf" srcId="{D27DC044-460A-4F47-97B1-E605739B0912}" destId="{CD411257-3D81-434C-923C-D5E677C50E17}" srcOrd="0" destOrd="0" presId="urn:microsoft.com/office/officeart/2005/8/layout/gear1"/>
    <dgm:cxn modelId="{03380AE9-7639-4128-B5FB-F442E8FE4ACA}" type="presOf" srcId="{D4FE9B57-945E-4471-81A0-8B1B4227AF61}" destId="{C49BD737-E1B8-4C62-87B5-18450E9779ED}" srcOrd="0" destOrd="0" presId="urn:microsoft.com/office/officeart/2005/8/layout/gear1"/>
    <dgm:cxn modelId="{A4B569E0-31BB-4B24-A08A-4237ADD0FB26}" type="presOf" srcId="{ECB25CD8-870A-49B9-9785-2CDE67192877}" destId="{CB70FD8C-C28C-4B55-B3BE-19C235DAA116}" srcOrd="1" destOrd="0" presId="urn:microsoft.com/office/officeart/2005/8/layout/gear1"/>
    <dgm:cxn modelId="{487B8956-55AB-439C-8729-EFB241A7434F}" type="presOf" srcId="{ECB25CD8-870A-49B9-9785-2CDE67192877}" destId="{DEE6DF21-5456-4EDC-8FFC-1CA747A2ED55}" srcOrd="0" destOrd="0" presId="urn:microsoft.com/office/officeart/2005/8/layout/gear1"/>
    <dgm:cxn modelId="{925C922F-621B-4F29-80E6-430034462074}" type="presOf" srcId="{D27DC044-460A-4F47-97B1-E605739B0912}" destId="{6C0A5488-3038-40FB-B2BD-F6FC4AC12538}" srcOrd="2" destOrd="0" presId="urn:microsoft.com/office/officeart/2005/8/layout/gear1"/>
    <dgm:cxn modelId="{B6BC0EA0-2F5E-428F-86F0-81C764431156}" type="presOf" srcId="{E1097BBD-9673-468E-A9F6-5F547BA7BB76}" destId="{EE5907C5-7488-425D-A7E8-45A22E65B736}" srcOrd="0" destOrd="0" presId="urn:microsoft.com/office/officeart/2005/8/layout/gear1"/>
    <dgm:cxn modelId="{0D72ED70-AC0F-4783-ABAE-F400D0E14F04}" type="presOf" srcId="{D5F1B693-8182-4925-9CDD-07472E161DB6}" destId="{F81EAE20-6194-41DB-97F3-C1DD840FA2B8}" srcOrd="0" destOrd="0" presId="urn:microsoft.com/office/officeart/2005/8/layout/gear1"/>
    <dgm:cxn modelId="{C0E21DA4-B9F0-4167-B417-5F1A64E144F1}" type="presOf" srcId="{D27DC044-460A-4F47-97B1-E605739B0912}" destId="{4A7AC9C0-D28B-424E-9C7D-CF7E8FD7663F}" srcOrd="3" destOrd="0" presId="urn:microsoft.com/office/officeart/2005/8/layout/gear1"/>
    <dgm:cxn modelId="{FC468413-41A4-4606-9646-FCD8A67C7F80}" type="presOf" srcId="{D27DC044-460A-4F47-97B1-E605739B0912}" destId="{DA15892B-83C6-4E8F-ACE1-A426D93C85AE}" srcOrd="1" destOrd="0" presId="urn:microsoft.com/office/officeart/2005/8/layout/gear1"/>
    <dgm:cxn modelId="{273507BA-6E41-4071-9C93-E1DD53C444E9}" type="presParOf" srcId="{C07FC8CA-6848-4A90-AB68-B6CA428BD4BB}" destId="{F81EAE20-6194-41DB-97F3-C1DD840FA2B8}" srcOrd="0" destOrd="0" presId="urn:microsoft.com/office/officeart/2005/8/layout/gear1"/>
    <dgm:cxn modelId="{9215539F-0181-4262-AE68-CC2489EEFF1E}" type="presParOf" srcId="{C07FC8CA-6848-4A90-AB68-B6CA428BD4BB}" destId="{0AD63B50-B964-482F-9252-7269C8BFDE50}" srcOrd="1" destOrd="0" presId="urn:microsoft.com/office/officeart/2005/8/layout/gear1"/>
    <dgm:cxn modelId="{E99C9F98-AD9E-49EE-998B-EBD5C9A73A66}" type="presParOf" srcId="{C07FC8CA-6848-4A90-AB68-B6CA428BD4BB}" destId="{7B84ABD3-A141-4A5F-90AB-03D8E3E479A7}" srcOrd="2" destOrd="0" presId="urn:microsoft.com/office/officeart/2005/8/layout/gear1"/>
    <dgm:cxn modelId="{0ECE8F4A-A3A6-4A12-BF52-9A1BE8E60F78}" type="presParOf" srcId="{C07FC8CA-6848-4A90-AB68-B6CA428BD4BB}" destId="{DEE6DF21-5456-4EDC-8FFC-1CA747A2ED55}" srcOrd="3" destOrd="0" presId="urn:microsoft.com/office/officeart/2005/8/layout/gear1"/>
    <dgm:cxn modelId="{E2E5CCBE-779A-45FF-B0D3-D661020E40A5}" type="presParOf" srcId="{C07FC8CA-6848-4A90-AB68-B6CA428BD4BB}" destId="{CB70FD8C-C28C-4B55-B3BE-19C235DAA116}" srcOrd="4" destOrd="0" presId="urn:microsoft.com/office/officeart/2005/8/layout/gear1"/>
    <dgm:cxn modelId="{A4914DB2-4EA2-45D4-AEB8-481CB8354338}" type="presParOf" srcId="{C07FC8CA-6848-4A90-AB68-B6CA428BD4BB}" destId="{C25C0676-5DAA-4FD0-B86A-13B10322A8A1}" srcOrd="5" destOrd="0" presId="urn:microsoft.com/office/officeart/2005/8/layout/gear1"/>
    <dgm:cxn modelId="{CE8D93B6-1982-41E3-9524-5586475AC561}" type="presParOf" srcId="{C07FC8CA-6848-4A90-AB68-B6CA428BD4BB}" destId="{CD411257-3D81-434C-923C-D5E677C50E17}" srcOrd="6" destOrd="0" presId="urn:microsoft.com/office/officeart/2005/8/layout/gear1"/>
    <dgm:cxn modelId="{D3A52360-C212-44D0-9101-E1D83647C8BC}" type="presParOf" srcId="{C07FC8CA-6848-4A90-AB68-B6CA428BD4BB}" destId="{DA15892B-83C6-4E8F-ACE1-A426D93C85AE}" srcOrd="7" destOrd="0" presId="urn:microsoft.com/office/officeart/2005/8/layout/gear1"/>
    <dgm:cxn modelId="{99439F92-1FBC-40EC-AD67-8D878842DBCA}" type="presParOf" srcId="{C07FC8CA-6848-4A90-AB68-B6CA428BD4BB}" destId="{6C0A5488-3038-40FB-B2BD-F6FC4AC12538}" srcOrd="8" destOrd="0" presId="urn:microsoft.com/office/officeart/2005/8/layout/gear1"/>
    <dgm:cxn modelId="{4E375ADD-9A9E-49B4-B897-EF502E7477DA}" type="presParOf" srcId="{C07FC8CA-6848-4A90-AB68-B6CA428BD4BB}" destId="{4A7AC9C0-D28B-424E-9C7D-CF7E8FD7663F}" srcOrd="9" destOrd="0" presId="urn:microsoft.com/office/officeart/2005/8/layout/gear1"/>
    <dgm:cxn modelId="{4E48CF60-9931-4F71-9085-BDBC1B9CAAB3}" type="presParOf" srcId="{C07FC8CA-6848-4A90-AB68-B6CA428BD4BB}" destId="{C49BD737-E1B8-4C62-87B5-18450E9779ED}" srcOrd="10" destOrd="0" presId="urn:microsoft.com/office/officeart/2005/8/layout/gear1"/>
    <dgm:cxn modelId="{EA649B87-F923-44D6-825A-9DC76EE1BE90}" type="presParOf" srcId="{C07FC8CA-6848-4A90-AB68-B6CA428BD4BB}" destId="{EE5907C5-7488-425D-A7E8-45A22E65B736}" srcOrd="11" destOrd="0" presId="urn:microsoft.com/office/officeart/2005/8/layout/gear1"/>
    <dgm:cxn modelId="{51DBE688-C716-4358-83CD-B7F7E17982C9}" type="presParOf" srcId="{C07FC8CA-6848-4A90-AB68-B6CA428BD4BB}" destId="{98FC8F5C-C73E-453F-9007-022C2E68ED7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C9C76FE-B4BA-459D-A5EA-10A4D489D385}"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fi-FI"/>
        </a:p>
      </dgm:t>
    </dgm:pt>
    <dgm:pt modelId="{C3F378F3-FCF7-4AD1-8A40-6252BC4FA533}">
      <dgm:prSet phldrT="[Teksti]" custT="1"/>
      <dgm:spPr/>
      <dgm:t>
        <a:bodyPr/>
        <a:lstStyle/>
        <a:p>
          <a:pPr algn="l"/>
          <a:r>
            <a:rPr lang="fi-FI" sz="1600" b="1" dirty="0" smtClean="0"/>
            <a:t>1</a:t>
          </a:r>
          <a:r>
            <a:rPr lang="fi-FI" sz="1600" b="1" smtClean="0"/>
            <a:t>. Tiedostetusta toiminnasta</a:t>
          </a:r>
          <a:endParaRPr lang="fi-FI" sz="1600" b="1" dirty="0"/>
        </a:p>
      </dgm:t>
    </dgm:pt>
    <dgm:pt modelId="{70AE99CC-AD39-4064-BC64-9C9EADEAE086}" type="parTrans" cxnId="{E34BDCD4-D997-4C93-8FFD-4DB949F2C3A5}">
      <dgm:prSet/>
      <dgm:spPr/>
      <dgm:t>
        <a:bodyPr/>
        <a:lstStyle/>
        <a:p>
          <a:pPr algn="l"/>
          <a:endParaRPr lang="fi-FI" sz="1600" b="1"/>
        </a:p>
      </dgm:t>
    </dgm:pt>
    <dgm:pt modelId="{1018B395-4AF1-4CE4-A668-D4DDAEF5E7A5}" type="sibTrans" cxnId="{E34BDCD4-D997-4C93-8FFD-4DB949F2C3A5}">
      <dgm:prSet/>
      <dgm:spPr/>
      <dgm:t>
        <a:bodyPr/>
        <a:lstStyle/>
        <a:p>
          <a:pPr algn="l"/>
          <a:endParaRPr lang="fi-FI" sz="1600" b="1"/>
        </a:p>
      </dgm:t>
    </dgm:pt>
    <dgm:pt modelId="{8D58C133-0169-4295-8B3F-4A24015BF795}">
      <dgm:prSet phldrT="[Teksti]" custT="1"/>
      <dgm:spPr/>
      <dgm:t>
        <a:bodyPr/>
        <a:lstStyle/>
        <a:p>
          <a:pPr algn="l"/>
          <a:r>
            <a:rPr lang="fi-FI" sz="1600" b="1" dirty="0" smtClean="0"/>
            <a:t>2. Pitkäjänteisyydestä ja kunnan strategiaan perustumisesta</a:t>
          </a:r>
          <a:endParaRPr lang="fi-FI" sz="1600" b="1" dirty="0"/>
        </a:p>
      </dgm:t>
    </dgm:pt>
    <dgm:pt modelId="{2DA198A7-91C2-4180-91C9-265E4F1BD13D}" type="parTrans" cxnId="{9E283EAA-11A9-4C91-AF01-F66DA52ABE2C}">
      <dgm:prSet/>
      <dgm:spPr/>
      <dgm:t>
        <a:bodyPr/>
        <a:lstStyle/>
        <a:p>
          <a:pPr algn="l"/>
          <a:endParaRPr lang="fi-FI" sz="1600" b="1"/>
        </a:p>
      </dgm:t>
    </dgm:pt>
    <dgm:pt modelId="{2F1AFAF7-82E9-4861-9187-5D0B1EBD2C46}" type="sibTrans" cxnId="{9E283EAA-11A9-4C91-AF01-F66DA52ABE2C}">
      <dgm:prSet/>
      <dgm:spPr/>
      <dgm:t>
        <a:bodyPr/>
        <a:lstStyle/>
        <a:p>
          <a:pPr algn="l"/>
          <a:endParaRPr lang="fi-FI" sz="1600" b="1"/>
        </a:p>
      </dgm:t>
    </dgm:pt>
    <dgm:pt modelId="{89ED758A-368D-433B-894A-1C517433F3B6}">
      <dgm:prSet phldrT="[Teksti]" custT="1"/>
      <dgm:spPr/>
      <dgm:t>
        <a:bodyPr/>
        <a:lstStyle/>
        <a:p>
          <a:pPr algn="l">
            <a:spcAft>
              <a:spcPts val="0"/>
            </a:spcAft>
          </a:pPr>
          <a:r>
            <a:rPr lang="fi-FI" sz="1600" b="1" dirty="0" smtClean="0"/>
            <a:t>3. Koordinoinnista ja sen </a:t>
          </a:r>
          <a:r>
            <a:rPr lang="fi-FI" sz="1600" b="1" dirty="0" err="1" smtClean="0"/>
            <a:t>vastuuttamisesta</a:t>
          </a:r>
          <a:r>
            <a:rPr lang="fi-FI" sz="1600" b="1" dirty="0" smtClean="0"/>
            <a:t> jollekin taholle: </a:t>
          </a:r>
        </a:p>
        <a:p>
          <a:pPr algn="l">
            <a:spcAft>
              <a:spcPts val="0"/>
            </a:spcAft>
          </a:pPr>
          <a:r>
            <a:rPr lang="fi-FI" sz="1600" b="1" dirty="0" smtClean="0"/>
            <a:t>Siitä, että prosessin omistaa joku muu kuin sosiaali- ja terveyssektori</a:t>
          </a:r>
          <a:endParaRPr lang="fi-FI" sz="1600" b="1" dirty="0"/>
        </a:p>
      </dgm:t>
    </dgm:pt>
    <dgm:pt modelId="{80B3E0B5-6D8E-4B16-B79C-3B43145821A9}" type="parTrans" cxnId="{5ADBDA66-4A48-43A6-8216-05AF20EF3958}">
      <dgm:prSet/>
      <dgm:spPr/>
      <dgm:t>
        <a:bodyPr/>
        <a:lstStyle/>
        <a:p>
          <a:pPr algn="l"/>
          <a:endParaRPr lang="fi-FI" sz="1600" b="1"/>
        </a:p>
      </dgm:t>
    </dgm:pt>
    <dgm:pt modelId="{E7B92B8D-C015-4839-AA02-524422A519C5}" type="sibTrans" cxnId="{5ADBDA66-4A48-43A6-8216-05AF20EF3958}">
      <dgm:prSet/>
      <dgm:spPr/>
      <dgm:t>
        <a:bodyPr/>
        <a:lstStyle/>
        <a:p>
          <a:pPr algn="l"/>
          <a:endParaRPr lang="fi-FI" sz="1600" b="1"/>
        </a:p>
      </dgm:t>
    </dgm:pt>
    <dgm:pt modelId="{A8A4F021-4FA5-4479-A34B-AD3FB1C68A1F}">
      <dgm:prSet custT="1"/>
      <dgm:spPr/>
      <dgm:t>
        <a:bodyPr/>
        <a:lstStyle/>
        <a:p>
          <a:pPr algn="l"/>
          <a:r>
            <a:rPr lang="fi-FI" sz="1600" b="1" dirty="0" smtClean="0"/>
            <a:t>4. Kaikkien hallinnonalojen </a:t>
          </a:r>
          <a:r>
            <a:rPr lang="fi-FI" sz="1600" b="1" i="1" dirty="0" smtClean="0"/>
            <a:t>ja muiden kunnassa toimivien tahojen </a:t>
          </a:r>
          <a:r>
            <a:rPr lang="fi-FI" sz="1600" b="1" dirty="0" smtClean="0"/>
            <a:t>tekemisestä</a:t>
          </a:r>
          <a:endParaRPr lang="fi-FI" sz="1600" b="1" dirty="0"/>
        </a:p>
      </dgm:t>
    </dgm:pt>
    <dgm:pt modelId="{C3A086D7-FA9C-49FC-B54C-9A0ADB533803}" type="parTrans" cxnId="{ADF1F619-B3DE-4340-B6EA-4AC77BC1D38C}">
      <dgm:prSet/>
      <dgm:spPr/>
      <dgm:t>
        <a:bodyPr/>
        <a:lstStyle/>
        <a:p>
          <a:pPr algn="l"/>
          <a:endParaRPr lang="fi-FI" sz="1600" b="1"/>
        </a:p>
      </dgm:t>
    </dgm:pt>
    <dgm:pt modelId="{37139D7D-526A-43C6-8BA6-11A3625DAE4F}" type="sibTrans" cxnId="{ADF1F619-B3DE-4340-B6EA-4AC77BC1D38C}">
      <dgm:prSet/>
      <dgm:spPr/>
      <dgm:t>
        <a:bodyPr/>
        <a:lstStyle/>
        <a:p>
          <a:pPr algn="l"/>
          <a:endParaRPr lang="fi-FI" sz="1600" b="1"/>
        </a:p>
      </dgm:t>
    </dgm:pt>
    <dgm:pt modelId="{CFC49BEF-CD7A-4FBF-8104-896A5C437C95}">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fi-FI" sz="1600" b="1" dirty="0" smtClean="0"/>
            <a:t>6. Strategioiden konkretisoitumisesta talous- ja toimintasuunnittelussa sekä päätöksenteossa</a:t>
          </a:r>
          <a:endParaRPr lang="fi-FI" sz="1600" b="1" dirty="0"/>
        </a:p>
      </dgm:t>
    </dgm:pt>
    <dgm:pt modelId="{1C5D3F3C-D41B-4DB8-B8FC-B59FEED24F02}" type="parTrans" cxnId="{3FDF2030-C64D-43D7-9FD7-D3CE9C96EE53}">
      <dgm:prSet/>
      <dgm:spPr/>
      <dgm:t>
        <a:bodyPr/>
        <a:lstStyle/>
        <a:p>
          <a:pPr algn="l"/>
          <a:endParaRPr lang="fi-FI" sz="1600" b="1"/>
        </a:p>
      </dgm:t>
    </dgm:pt>
    <dgm:pt modelId="{C0385C11-D941-4F6B-B61B-8F4B68B634CA}" type="sibTrans" cxnId="{3FDF2030-C64D-43D7-9FD7-D3CE9C96EE53}">
      <dgm:prSet/>
      <dgm:spPr/>
      <dgm:t>
        <a:bodyPr/>
        <a:lstStyle/>
        <a:p>
          <a:pPr algn="l"/>
          <a:endParaRPr lang="fi-FI" sz="1600" b="1"/>
        </a:p>
      </dgm:t>
    </dgm:pt>
    <dgm:pt modelId="{6A7F379F-174B-4F14-9471-62112724CE23}">
      <dgm:prSet custT="1"/>
      <dgm:spPr/>
      <dgm:t>
        <a:bodyPr/>
        <a:lstStyle/>
        <a:p>
          <a:pPr algn="l"/>
          <a:r>
            <a:rPr lang="fi-FI" sz="1600" b="1" dirty="0" smtClean="0"/>
            <a:t>7. Vaikutustiedon hankkimisesta ja sen hyödyntämisestä</a:t>
          </a:r>
          <a:endParaRPr lang="fi-FI" sz="1600" b="1" dirty="0"/>
        </a:p>
      </dgm:t>
    </dgm:pt>
    <dgm:pt modelId="{588DE08A-D2D3-4A88-8D77-85D9AEA010DA}" type="parTrans" cxnId="{9BDA1B6E-5296-4D7B-8C51-A455EB719C5D}">
      <dgm:prSet/>
      <dgm:spPr/>
      <dgm:t>
        <a:bodyPr/>
        <a:lstStyle/>
        <a:p>
          <a:pPr algn="l"/>
          <a:endParaRPr lang="fi-FI" sz="1600" b="1"/>
        </a:p>
      </dgm:t>
    </dgm:pt>
    <dgm:pt modelId="{4A75B938-E846-4276-A700-96AA41EFBDA5}" type="sibTrans" cxnId="{9BDA1B6E-5296-4D7B-8C51-A455EB719C5D}">
      <dgm:prSet/>
      <dgm:spPr/>
      <dgm:t>
        <a:bodyPr/>
        <a:lstStyle/>
        <a:p>
          <a:pPr algn="l"/>
          <a:endParaRPr lang="fi-FI" sz="1600" b="1"/>
        </a:p>
      </dgm:t>
    </dgm:pt>
    <dgm:pt modelId="{E5CAF252-D0D7-477B-AB4C-70CFED500847}">
      <dgm:prSet custT="1"/>
      <dgm:spPr/>
      <dgm:t>
        <a:bodyPr/>
        <a:lstStyle/>
        <a:p>
          <a:endParaRPr lang="fi-FI" b="1"/>
        </a:p>
      </dgm:t>
    </dgm:pt>
    <dgm:pt modelId="{0270B3BA-C69F-47C9-89CD-DAAAE246EA21}" type="parTrans" cxnId="{429E8C0C-A26A-4504-AA61-4CB48F417888}">
      <dgm:prSet/>
      <dgm:spPr/>
      <dgm:t>
        <a:bodyPr/>
        <a:lstStyle/>
        <a:p>
          <a:pPr algn="l"/>
          <a:endParaRPr lang="fi-FI" b="1"/>
        </a:p>
      </dgm:t>
    </dgm:pt>
    <dgm:pt modelId="{75C599D7-6332-406B-B9B3-8096847E6B7E}" type="sibTrans" cxnId="{429E8C0C-A26A-4504-AA61-4CB48F417888}">
      <dgm:prSet/>
      <dgm:spPr/>
      <dgm:t>
        <a:bodyPr/>
        <a:lstStyle/>
        <a:p>
          <a:pPr algn="l"/>
          <a:endParaRPr lang="fi-FI" b="1"/>
        </a:p>
      </dgm:t>
    </dgm:pt>
    <dgm:pt modelId="{CD43168D-AF83-4C33-A6A1-3669BE558231}">
      <dgm:prSet custT="1"/>
      <dgm:spPr/>
      <dgm:t>
        <a:bodyPr/>
        <a:lstStyle/>
        <a:p>
          <a:pPr algn="l"/>
          <a:r>
            <a:rPr lang="fi-FI" sz="1600" b="1" dirty="0" smtClean="0"/>
            <a:t>5. Riittävästä seurannasta</a:t>
          </a:r>
          <a:endParaRPr lang="fi-FI" sz="1600" b="1" dirty="0"/>
        </a:p>
      </dgm:t>
    </dgm:pt>
    <dgm:pt modelId="{5B3ACC3F-B62D-472E-94EB-66477E65E9AA}" type="parTrans" cxnId="{A907E229-5F9C-4C7D-813E-9962D85F69E9}">
      <dgm:prSet/>
      <dgm:spPr/>
      <dgm:t>
        <a:bodyPr/>
        <a:lstStyle/>
        <a:p>
          <a:pPr algn="l"/>
          <a:endParaRPr lang="fi-FI" b="1"/>
        </a:p>
      </dgm:t>
    </dgm:pt>
    <dgm:pt modelId="{5DF464E9-0211-4D7D-A3A7-223489026ED5}" type="sibTrans" cxnId="{A907E229-5F9C-4C7D-813E-9962D85F69E9}">
      <dgm:prSet/>
      <dgm:spPr/>
      <dgm:t>
        <a:bodyPr/>
        <a:lstStyle/>
        <a:p>
          <a:pPr algn="l"/>
          <a:endParaRPr lang="fi-FI" b="1"/>
        </a:p>
      </dgm:t>
    </dgm:pt>
    <dgm:pt modelId="{3195F518-025F-49B7-8794-A6C3AAF34E84}" type="pres">
      <dgm:prSet presAssocID="{DC9C76FE-B4BA-459D-A5EA-10A4D489D385}" presName="Name0" presStyleCnt="0">
        <dgm:presLayoutVars>
          <dgm:chMax val="7"/>
          <dgm:chPref val="7"/>
          <dgm:dir/>
        </dgm:presLayoutVars>
      </dgm:prSet>
      <dgm:spPr/>
      <dgm:t>
        <a:bodyPr/>
        <a:lstStyle/>
        <a:p>
          <a:endParaRPr lang="fi-FI"/>
        </a:p>
      </dgm:t>
    </dgm:pt>
    <dgm:pt modelId="{0FD8FCB5-8EF4-41AC-BF7E-CC39E5409800}" type="pres">
      <dgm:prSet presAssocID="{DC9C76FE-B4BA-459D-A5EA-10A4D489D385}" presName="Name1" presStyleCnt="0"/>
      <dgm:spPr/>
      <dgm:t>
        <a:bodyPr/>
        <a:lstStyle/>
        <a:p>
          <a:endParaRPr lang="fi-FI"/>
        </a:p>
      </dgm:t>
    </dgm:pt>
    <dgm:pt modelId="{14A2E704-C7CD-4D58-AD2A-9C9D236F9B27}" type="pres">
      <dgm:prSet presAssocID="{DC9C76FE-B4BA-459D-A5EA-10A4D489D385}" presName="cycle" presStyleCnt="0"/>
      <dgm:spPr/>
      <dgm:t>
        <a:bodyPr/>
        <a:lstStyle/>
        <a:p>
          <a:endParaRPr lang="fi-FI"/>
        </a:p>
      </dgm:t>
    </dgm:pt>
    <dgm:pt modelId="{BC188C8D-B933-4F4E-997F-C975BD1AB9DD}" type="pres">
      <dgm:prSet presAssocID="{DC9C76FE-B4BA-459D-A5EA-10A4D489D385}" presName="srcNode" presStyleLbl="node1" presStyleIdx="0" presStyleCnt="7"/>
      <dgm:spPr/>
      <dgm:t>
        <a:bodyPr/>
        <a:lstStyle/>
        <a:p>
          <a:endParaRPr lang="fi-FI"/>
        </a:p>
      </dgm:t>
    </dgm:pt>
    <dgm:pt modelId="{14951572-B74F-44F6-B149-FBA72E6FCE42}" type="pres">
      <dgm:prSet presAssocID="{DC9C76FE-B4BA-459D-A5EA-10A4D489D385}" presName="conn" presStyleLbl="parChTrans1D2" presStyleIdx="0" presStyleCnt="1"/>
      <dgm:spPr/>
      <dgm:t>
        <a:bodyPr/>
        <a:lstStyle/>
        <a:p>
          <a:endParaRPr lang="fi-FI"/>
        </a:p>
      </dgm:t>
    </dgm:pt>
    <dgm:pt modelId="{71512A2C-091C-4833-B35B-66BE46118D94}" type="pres">
      <dgm:prSet presAssocID="{DC9C76FE-B4BA-459D-A5EA-10A4D489D385}" presName="extraNode" presStyleLbl="node1" presStyleIdx="0" presStyleCnt="7"/>
      <dgm:spPr/>
      <dgm:t>
        <a:bodyPr/>
        <a:lstStyle/>
        <a:p>
          <a:endParaRPr lang="fi-FI"/>
        </a:p>
      </dgm:t>
    </dgm:pt>
    <dgm:pt modelId="{F5822F58-746D-4DE2-B61B-635EA0A0D6A1}" type="pres">
      <dgm:prSet presAssocID="{DC9C76FE-B4BA-459D-A5EA-10A4D489D385}" presName="dstNode" presStyleLbl="node1" presStyleIdx="0" presStyleCnt="7"/>
      <dgm:spPr/>
      <dgm:t>
        <a:bodyPr/>
        <a:lstStyle/>
        <a:p>
          <a:endParaRPr lang="fi-FI"/>
        </a:p>
      </dgm:t>
    </dgm:pt>
    <dgm:pt modelId="{C27759B7-9236-479D-8F6C-E8D0B16C96D7}" type="pres">
      <dgm:prSet presAssocID="{C3F378F3-FCF7-4AD1-8A40-6252BC4FA533}" presName="text_1" presStyleLbl="node1" presStyleIdx="0" presStyleCnt="7">
        <dgm:presLayoutVars>
          <dgm:bulletEnabled val="1"/>
        </dgm:presLayoutVars>
      </dgm:prSet>
      <dgm:spPr/>
      <dgm:t>
        <a:bodyPr/>
        <a:lstStyle/>
        <a:p>
          <a:endParaRPr lang="fi-FI"/>
        </a:p>
      </dgm:t>
    </dgm:pt>
    <dgm:pt modelId="{045D27E7-3EAD-4EB6-B585-11F69A923C0F}" type="pres">
      <dgm:prSet presAssocID="{C3F378F3-FCF7-4AD1-8A40-6252BC4FA533}" presName="accent_1" presStyleCnt="0"/>
      <dgm:spPr/>
      <dgm:t>
        <a:bodyPr/>
        <a:lstStyle/>
        <a:p>
          <a:endParaRPr lang="fi-FI"/>
        </a:p>
      </dgm:t>
    </dgm:pt>
    <dgm:pt modelId="{2527140D-9DCF-42A4-A7F5-FDA1FBF8E5CE}" type="pres">
      <dgm:prSet presAssocID="{C3F378F3-FCF7-4AD1-8A40-6252BC4FA533}" presName="accentRepeatNode" presStyleLbl="solidFgAcc1" presStyleIdx="0" presStyleCnt="7"/>
      <dgm:spPr/>
      <dgm:t>
        <a:bodyPr/>
        <a:lstStyle/>
        <a:p>
          <a:endParaRPr lang="fi-FI"/>
        </a:p>
      </dgm:t>
    </dgm:pt>
    <dgm:pt modelId="{B8DDD842-D14F-49E3-9FE5-1B13B56502A5}" type="pres">
      <dgm:prSet presAssocID="{8D58C133-0169-4295-8B3F-4A24015BF795}" presName="text_2" presStyleLbl="node1" presStyleIdx="1" presStyleCnt="7">
        <dgm:presLayoutVars>
          <dgm:bulletEnabled val="1"/>
        </dgm:presLayoutVars>
      </dgm:prSet>
      <dgm:spPr/>
      <dgm:t>
        <a:bodyPr/>
        <a:lstStyle/>
        <a:p>
          <a:endParaRPr lang="fi-FI"/>
        </a:p>
      </dgm:t>
    </dgm:pt>
    <dgm:pt modelId="{3EDBFE12-B71E-4CF2-8EFD-624DCB632DEF}" type="pres">
      <dgm:prSet presAssocID="{8D58C133-0169-4295-8B3F-4A24015BF795}" presName="accent_2" presStyleCnt="0"/>
      <dgm:spPr/>
      <dgm:t>
        <a:bodyPr/>
        <a:lstStyle/>
        <a:p>
          <a:endParaRPr lang="fi-FI"/>
        </a:p>
      </dgm:t>
    </dgm:pt>
    <dgm:pt modelId="{7FC820EF-4A75-465E-95F8-9D05A0F1680F}" type="pres">
      <dgm:prSet presAssocID="{8D58C133-0169-4295-8B3F-4A24015BF795}" presName="accentRepeatNode" presStyleLbl="solidFgAcc1" presStyleIdx="1" presStyleCnt="7"/>
      <dgm:spPr/>
      <dgm:t>
        <a:bodyPr/>
        <a:lstStyle/>
        <a:p>
          <a:endParaRPr lang="fi-FI"/>
        </a:p>
      </dgm:t>
    </dgm:pt>
    <dgm:pt modelId="{84588897-9393-434D-8E52-21F4D1357EF7}" type="pres">
      <dgm:prSet presAssocID="{89ED758A-368D-433B-894A-1C517433F3B6}" presName="text_3" presStyleLbl="node1" presStyleIdx="2" presStyleCnt="7" custScaleY="123036">
        <dgm:presLayoutVars>
          <dgm:bulletEnabled val="1"/>
        </dgm:presLayoutVars>
      </dgm:prSet>
      <dgm:spPr/>
      <dgm:t>
        <a:bodyPr/>
        <a:lstStyle/>
        <a:p>
          <a:endParaRPr lang="fi-FI"/>
        </a:p>
      </dgm:t>
    </dgm:pt>
    <dgm:pt modelId="{E2593AA0-8244-42E5-BA26-C17DEE9EDAF9}" type="pres">
      <dgm:prSet presAssocID="{89ED758A-368D-433B-894A-1C517433F3B6}" presName="accent_3" presStyleCnt="0"/>
      <dgm:spPr/>
      <dgm:t>
        <a:bodyPr/>
        <a:lstStyle/>
        <a:p>
          <a:endParaRPr lang="fi-FI"/>
        </a:p>
      </dgm:t>
    </dgm:pt>
    <dgm:pt modelId="{27294C7E-0221-49D9-9858-15BCDB905A7D}" type="pres">
      <dgm:prSet presAssocID="{89ED758A-368D-433B-894A-1C517433F3B6}" presName="accentRepeatNode" presStyleLbl="solidFgAcc1" presStyleIdx="2" presStyleCnt="7"/>
      <dgm:spPr/>
      <dgm:t>
        <a:bodyPr/>
        <a:lstStyle/>
        <a:p>
          <a:endParaRPr lang="fi-FI"/>
        </a:p>
      </dgm:t>
    </dgm:pt>
    <dgm:pt modelId="{AA0C7904-AFD0-48E8-A421-9538814E31AD}" type="pres">
      <dgm:prSet presAssocID="{A8A4F021-4FA5-4479-A34B-AD3FB1C68A1F}" presName="text_4" presStyleLbl="node1" presStyleIdx="3" presStyleCnt="7">
        <dgm:presLayoutVars>
          <dgm:bulletEnabled val="1"/>
        </dgm:presLayoutVars>
      </dgm:prSet>
      <dgm:spPr/>
      <dgm:t>
        <a:bodyPr/>
        <a:lstStyle/>
        <a:p>
          <a:endParaRPr lang="fi-FI"/>
        </a:p>
      </dgm:t>
    </dgm:pt>
    <dgm:pt modelId="{F53064E0-F431-43F0-A5FB-2D591FBD4777}" type="pres">
      <dgm:prSet presAssocID="{A8A4F021-4FA5-4479-A34B-AD3FB1C68A1F}" presName="accent_4" presStyleCnt="0"/>
      <dgm:spPr/>
      <dgm:t>
        <a:bodyPr/>
        <a:lstStyle/>
        <a:p>
          <a:endParaRPr lang="fi-FI"/>
        </a:p>
      </dgm:t>
    </dgm:pt>
    <dgm:pt modelId="{D367265C-48F9-4932-B949-80D9EAC36063}" type="pres">
      <dgm:prSet presAssocID="{A8A4F021-4FA5-4479-A34B-AD3FB1C68A1F}" presName="accentRepeatNode" presStyleLbl="solidFgAcc1" presStyleIdx="3" presStyleCnt="7"/>
      <dgm:spPr/>
      <dgm:t>
        <a:bodyPr/>
        <a:lstStyle/>
        <a:p>
          <a:endParaRPr lang="fi-FI"/>
        </a:p>
      </dgm:t>
    </dgm:pt>
    <dgm:pt modelId="{3F1C8BFA-9241-4BA6-A2B7-6DD8D1D454AC}" type="pres">
      <dgm:prSet presAssocID="{CD43168D-AF83-4C33-A6A1-3669BE558231}" presName="text_5" presStyleLbl="node1" presStyleIdx="4" presStyleCnt="7">
        <dgm:presLayoutVars>
          <dgm:bulletEnabled val="1"/>
        </dgm:presLayoutVars>
      </dgm:prSet>
      <dgm:spPr/>
      <dgm:t>
        <a:bodyPr/>
        <a:lstStyle/>
        <a:p>
          <a:endParaRPr lang="fi-FI"/>
        </a:p>
      </dgm:t>
    </dgm:pt>
    <dgm:pt modelId="{4AE20263-F866-4AC6-B3B5-C1365C189388}" type="pres">
      <dgm:prSet presAssocID="{CD43168D-AF83-4C33-A6A1-3669BE558231}" presName="accent_5" presStyleCnt="0"/>
      <dgm:spPr/>
      <dgm:t>
        <a:bodyPr/>
        <a:lstStyle/>
        <a:p>
          <a:endParaRPr lang="fi-FI"/>
        </a:p>
      </dgm:t>
    </dgm:pt>
    <dgm:pt modelId="{F7C3FB3E-E0B6-44D1-8105-39F23FF41494}" type="pres">
      <dgm:prSet presAssocID="{CD43168D-AF83-4C33-A6A1-3669BE558231}" presName="accentRepeatNode" presStyleLbl="solidFgAcc1" presStyleIdx="4" presStyleCnt="7"/>
      <dgm:spPr/>
      <dgm:t>
        <a:bodyPr/>
        <a:lstStyle/>
        <a:p>
          <a:endParaRPr lang="fi-FI"/>
        </a:p>
      </dgm:t>
    </dgm:pt>
    <dgm:pt modelId="{39FF46AC-D0AC-48D8-B902-62E58602B629}" type="pres">
      <dgm:prSet presAssocID="{CFC49BEF-CD7A-4FBF-8104-896A5C437C95}" presName="text_6" presStyleLbl="node1" presStyleIdx="5" presStyleCnt="7" custScaleY="143062">
        <dgm:presLayoutVars>
          <dgm:bulletEnabled val="1"/>
        </dgm:presLayoutVars>
      </dgm:prSet>
      <dgm:spPr/>
      <dgm:t>
        <a:bodyPr/>
        <a:lstStyle/>
        <a:p>
          <a:endParaRPr lang="fi-FI"/>
        </a:p>
      </dgm:t>
    </dgm:pt>
    <dgm:pt modelId="{A40A349F-FF5E-4EF4-BCDB-2051DF726623}" type="pres">
      <dgm:prSet presAssocID="{CFC49BEF-CD7A-4FBF-8104-896A5C437C95}" presName="accent_6" presStyleCnt="0"/>
      <dgm:spPr/>
      <dgm:t>
        <a:bodyPr/>
        <a:lstStyle/>
        <a:p>
          <a:endParaRPr lang="fi-FI"/>
        </a:p>
      </dgm:t>
    </dgm:pt>
    <dgm:pt modelId="{482ACD10-1964-475D-B39F-9FA23AFA0329}" type="pres">
      <dgm:prSet presAssocID="{CFC49BEF-CD7A-4FBF-8104-896A5C437C95}" presName="accentRepeatNode" presStyleLbl="solidFgAcc1" presStyleIdx="5" presStyleCnt="7"/>
      <dgm:spPr/>
      <dgm:t>
        <a:bodyPr/>
        <a:lstStyle/>
        <a:p>
          <a:endParaRPr lang="fi-FI"/>
        </a:p>
      </dgm:t>
    </dgm:pt>
    <dgm:pt modelId="{FDE73715-383F-4F88-A349-D50527973900}" type="pres">
      <dgm:prSet presAssocID="{6A7F379F-174B-4F14-9471-62112724CE23}" presName="text_7" presStyleLbl="node1" presStyleIdx="6" presStyleCnt="7">
        <dgm:presLayoutVars>
          <dgm:bulletEnabled val="1"/>
        </dgm:presLayoutVars>
      </dgm:prSet>
      <dgm:spPr/>
      <dgm:t>
        <a:bodyPr/>
        <a:lstStyle/>
        <a:p>
          <a:endParaRPr lang="fi-FI"/>
        </a:p>
      </dgm:t>
    </dgm:pt>
    <dgm:pt modelId="{746EB85B-C617-4626-B1F9-2D7C10F2F1A8}" type="pres">
      <dgm:prSet presAssocID="{6A7F379F-174B-4F14-9471-62112724CE23}" presName="accent_7" presStyleCnt="0"/>
      <dgm:spPr/>
      <dgm:t>
        <a:bodyPr/>
        <a:lstStyle/>
        <a:p>
          <a:endParaRPr lang="fi-FI"/>
        </a:p>
      </dgm:t>
    </dgm:pt>
    <dgm:pt modelId="{77108957-F5D5-4F30-8BA9-9EB3F321B20E}" type="pres">
      <dgm:prSet presAssocID="{6A7F379F-174B-4F14-9471-62112724CE23}" presName="accentRepeatNode" presStyleLbl="solidFgAcc1" presStyleIdx="6" presStyleCnt="7"/>
      <dgm:spPr/>
      <dgm:t>
        <a:bodyPr/>
        <a:lstStyle/>
        <a:p>
          <a:endParaRPr lang="fi-FI"/>
        </a:p>
      </dgm:t>
    </dgm:pt>
  </dgm:ptLst>
  <dgm:cxnLst>
    <dgm:cxn modelId="{12F4D442-4FF9-4E3D-8DCE-0241460749AB}" type="presOf" srcId="{1018B395-4AF1-4CE4-A668-D4DDAEF5E7A5}" destId="{14951572-B74F-44F6-B149-FBA72E6FCE42}" srcOrd="0" destOrd="0" presId="urn:microsoft.com/office/officeart/2008/layout/VerticalCurvedList"/>
    <dgm:cxn modelId="{7C954ACB-91E7-4BE0-8531-D1BBE76D83B3}" type="presOf" srcId="{6A7F379F-174B-4F14-9471-62112724CE23}" destId="{FDE73715-383F-4F88-A349-D50527973900}" srcOrd="0" destOrd="0" presId="urn:microsoft.com/office/officeart/2008/layout/VerticalCurvedList"/>
    <dgm:cxn modelId="{0DDDD95A-E93E-49F5-9524-E606C22753F1}" type="presOf" srcId="{C3F378F3-FCF7-4AD1-8A40-6252BC4FA533}" destId="{C27759B7-9236-479D-8F6C-E8D0B16C96D7}" srcOrd="0" destOrd="0" presId="urn:microsoft.com/office/officeart/2008/layout/VerticalCurvedList"/>
    <dgm:cxn modelId="{429E8C0C-A26A-4504-AA61-4CB48F417888}" srcId="{DC9C76FE-B4BA-459D-A5EA-10A4D489D385}" destId="{E5CAF252-D0D7-477B-AB4C-70CFED500847}" srcOrd="7" destOrd="0" parTransId="{0270B3BA-C69F-47C9-89CD-DAAAE246EA21}" sibTransId="{75C599D7-6332-406B-B9B3-8096847E6B7E}"/>
    <dgm:cxn modelId="{49051C70-E231-42EF-9B2A-EC8DC17A141D}" type="presOf" srcId="{89ED758A-368D-433B-894A-1C517433F3B6}" destId="{84588897-9393-434D-8E52-21F4D1357EF7}" srcOrd="0" destOrd="0" presId="urn:microsoft.com/office/officeart/2008/layout/VerticalCurvedList"/>
    <dgm:cxn modelId="{8836E7E1-E44E-4582-B6D2-4B40B5894776}" type="presOf" srcId="{DC9C76FE-B4BA-459D-A5EA-10A4D489D385}" destId="{3195F518-025F-49B7-8794-A6C3AAF34E84}" srcOrd="0" destOrd="0" presId="urn:microsoft.com/office/officeart/2008/layout/VerticalCurvedList"/>
    <dgm:cxn modelId="{6D382CBA-C6A6-4650-BF73-9C5A84733082}" type="presOf" srcId="{CD43168D-AF83-4C33-A6A1-3669BE558231}" destId="{3F1C8BFA-9241-4BA6-A2B7-6DD8D1D454AC}" srcOrd="0" destOrd="0" presId="urn:microsoft.com/office/officeart/2008/layout/VerticalCurvedList"/>
    <dgm:cxn modelId="{ADF1F619-B3DE-4340-B6EA-4AC77BC1D38C}" srcId="{DC9C76FE-B4BA-459D-A5EA-10A4D489D385}" destId="{A8A4F021-4FA5-4479-A34B-AD3FB1C68A1F}" srcOrd="3" destOrd="0" parTransId="{C3A086D7-FA9C-49FC-B54C-9A0ADB533803}" sibTransId="{37139D7D-526A-43C6-8BA6-11A3625DAE4F}"/>
    <dgm:cxn modelId="{9E283EAA-11A9-4C91-AF01-F66DA52ABE2C}" srcId="{DC9C76FE-B4BA-459D-A5EA-10A4D489D385}" destId="{8D58C133-0169-4295-8B3F-4A24015BF795}" srcOrd="1" destOrd="0" parTransId="{2DA198A7-91C2-4180-91C9-265E4F1BD13D}" sibTransId="{2F1AFAF7-82E9-4861-9187-5D0B1EBD2C46}"/>
    <dgm:cxn modelId="{E34BDCD4-D997-4C93-8FFD-4DB949F2C3A5}" srcId="{DC9C76FE-B4BA-459D-A5EA-10A4D489D385}" destId="{C3F378F3-FCF7-4AD1-8A40-6252BC4FA533}" srcOrd="0" destOrd="0" parTransId="{70AE99CC-AD39-4064-BC64-9C9EADEAE086}" sibTransId="{1018B395-4AF1-4CE4-A668-D4DDAEF5E7A5}"/>
    <dgm:cxn modelId="{222D4C87-8395-4BF2-9DFC-4EF6F83448E0}" type="presOf" srcId="{A8A4F021-4FA5-4479-A34B-AD3FB1C68A1F}" destId="{AA0C7904-AFD0-48E8-A421-9538814E31AD}" srcOrd="0" destOrd="0" presId="urn:microsoft.com/office/officeart/2008/layout/VerticalCurvedList"/>
    <dgm:cxn modelId="{6BACED69-45AE-4B5F-A2DD-8840D1586347}" type="presOf" srcId="{8D58C133-0169-4295-8B3F-4A24015BF795}" destId="{B8DDD842-D14F-49E3-9FE5-1B13B56502A5}" srcOrd="0" destOrd="0" presId="urn:microsoft.com/office/officeart/2008/layout/VerticalCurvedList"/>
    <dgm:cxn modelId="{A907E229-5F9C-4C7D-813E-9962D85F69E9}" srcId="{DC9C76FE-B4BA-459D-A5EA-10A4D489D385}" destId="{CD43168D-AF83-4C33-A6A1-3669BE558231}" srcOrd="4" destOrd="0" parTransId="{5B3ACC3F-B62D-472E-94EB-66477E65E9AA}" sibTransId="{5DF464E9-0211-4D7D-A3A7-223489026ED5}"/>
    <dgm:cxn modelId="{3FDF2030-C64D-43D7-9FD7-D3CE9C96EE53}" srcId="{DC9C76FE-B4BA-459D-A5EA-10A4D489D385}" destId="{CFC49BEF-CD7A-4FBF-8104-896A5C437C95}" srcOrd="5" destOrd="0" parTransId="{1C5D3F3C-D41B-4DB8-B8FC-B59FEED24F02}" sibTransId="{C0385C11-D941-4F6B-B61B-8F4B68B634CA}"/>
    <dgm:cxn modelId="{9BDA1B6E-5296-4D7B-8C51-A455EB719C5D}" srcId="{DC9C76FE-B4BA-459D-A5EA-10A4D489D385}" destId="{6A7F379F-174B-4F14-9471-62112724CE23}" srcOrd="6" destOrd="0" parTransId="{588DE08A-D2D3-4A88-8D77-85D9AEA010DA}" sibTransId="{4A75B938-E846-4276-A700-96AA41EFBDA5}"/>
    <dgm:cxn modelId="{5ADBDA66-4A48-43A6-8216-05AF20EF3958}" srcId="{DC9C76FE-B4BA-459D-A5EA-10A4D489D385}" destId="{89ED758A-368D-433B-894A-1C517433F3B6}" srcOrd="2" destOrd="0" parTransId="{80B3E0B5-6D8E-4B16-B79C-3B43145821A9}" sibTransId="{E7B92B8D-C015-4839-AA02-524422A519C5}"/>
    <dgm:cxn modelId="{C95E5516-201C-4E68-8CAC-C391835846E1}" type="presOf" srcId="{CFC49BEF-CD7A-4FBF-8104-896A5C437C95}" destId="{39FF46AC-D0AC-48D8-B902-62E58602B629}" srcOrd="0" destOrd="0" presId="urn:microsoft.com/office/officeart/2008/layout/VerticalCurvedList"/>
    <dgm:cxn modelId="{05CC866C-7352-4709-A05E-3004A8F0B9C7}" type="presParOf" srcId="{3195F518-025F-49B7-8794-A6C3AAF34E84}" destId="{0FD8FCB5-8EF4-41AC-BF7E-CC39E5409800}" srcOrd="0" destOrd="0" presId="urn:microsoft.com/office/officeart/2008/layout/VerticalCurvedList"/>
    <dgm:cxn modelId="{2EC27793-56A6-4EFC-9ECC-26F10B320950}" type="presParOf" srcId="{0FD8FCB5-8EF4-41AC-BF7E-CC39E5409800}" destId="{14A2E704-C7CD-4D58-AD2A-9C9D236F9B27}" srcOrd="0" destOrd="0" presId="urn:microsoft.com/office/officeart/2008/layout/VerticalCurvedList"/>
    <dgm:cxn modelId="{B8327C59-1AB6-45A9-B236-1748B34ABE75}" type="presParOf" srcId="{14A2E704-C7CD-4D58-AD2A-9C9D236F9B27}" destId="{BC188C8D-B933-4F4E-997F-C975BD1AB9DD}" srcOrd="0" destOrd="0" presId="urn:microsoft.com/office/officeart/2008/layout/VerticalCurvedList"/>
    <dgm:cxn modelId="{54E0A227-43B8-4087-8687-97A54F072D55}" type="presParOf" srcId="{14A2E704-C7CD-4D58-AD2A-9C9D236F9B27}" destId="{14951572-B74F-44F6-B149-FBA72E6FCE42}" srcOrd="1" destOrd="0" presId="urn:microsoft.com/office/officeart/2008/layout/VerticalCurvedList"/>
    <dgm:cxn modelId="{B8467784-05D3-4C22-86CA-6138E442BB8E}" type="presParOf" srcId="{14A2E704-C7CD-4D58-AD2A-9C9D236F9B27}" destId="{71512A2C-091C-4833-B35B-66BE46118D94}" srcOrd="2" destOrd="0" presId="urn:microsoft.com/office/officeart/2008/layout/VerticalCurvedList"/>
    <dgm:cxn modelId="{5C838108-BD2E-49E0-BDC8-5B593AC3DCE9}" type="presParOf" srcId="{14A2E704-C7CD-4D58-AD2A-9C9D236F9B27}" destId="{F5822F58-746D-4DE2-B61B-635EA0A0D6A1}" srcOrd="3" destOrd="0" presId="urn:microsoft.com/office/officeart/2008/layout/VerticalCurvedList"/>
    <dgm:cxn modelId="{4157CBCB-8383-44C4-8901-48D1BE8CE328}" type="presParOf" srcId="{0FD8FCB5-8EF4-41AC-BF7E-CC39E5409800}" destId="{C27759B7-9236-479D-8F6C-E8D0B16C96D7}" srcOrd="1" destOrd="0" presId="urn:microsoft.com/office/officeart/2008/layout/VerticalCurvedList"/>
    <dgm:cxn modelId="{B8004477-37D3-4FE3-9B5F-FD18CF7BAE04}" type="presParOf" srcId="{0FD8FCB5-8EF4-41AC-BF7E-CC39E5409800}" destId="{045D27E7-3EAD-4EB6-B585-11F69A923C0F}" srcOrd="2" destOrd="0" presId="urn:microsoft.com/office/officeart/2008/layout/VerticalCurvedList"/>
    <dgm:cxn modelId="{665EECA4-2028-4BFC-BDFC-5EE75CB6B729}" type="presParOf" srcId="{045D27E7-3EAD-4EB6-B585-11F69A923C0F}" destId="{2527140D-9DCF-42A4-A7F5-FDA1FBF8E5CE}" srcOrd="0" destOrd="0" presId="urn:microsoft.com/office/officeart/2008/layout/VerticalCurvedList"/>
    <dgm:cxn modelId="{D868F49F-2071-4D44-A09A-F82806AC7986}" type="presParOf" srcId="{0FD8FCB5-8EF4-41AC-BF7E-CC39E5409800}" destId="{B8DDD842-D14F-49E3-9FE5-1B13B56502A5}" srcOrd="3" destOrd="0" presId="urn:microsoft.com/office/officeart/2008/layout/VerticalCurvedList"/>
    <dgm:cxn modelId="{4F3180C2-E3A1-429F-B980-CD1617970D61}" type="presParOf" srcId="{0FD8FCB5-8EF4-41AC-BF7E-CC39E5409800}" destId="{3EDBFE12-B71E-4CF2-8EFD-624DCB632DEF}" srcOrd="4" destOrd="0" presId="urn:microsoft.com/office/officeart/2008/layout/VerticalCurvedList"/>
    <dgm:cxn modelId="{8CF86DAB-412A-4B2D-A4C3-D45617FAB240}" type="presParOf" srcId="{3EDBFE12-B71E-4CF2-8EFD-624DCB632DEF}" destId="{7FC820EF-4A75-465E-95F8-9D05A0F1680F}" srcOrd="0" destOrd="0" presId="urn:microsoft.com/office/officeart/2008/layout/VerticalCurvedList"/>
    <dgm:cxn modelId="{C6F6407E-F6DA-4C70-AC1E-876255C59E6C}" type="presParOf" srcId="{0FD8FCB5-8EF4-41AC-BF7E-CC39E5409800}" destId="{84588897-9393-434D-8E52-21F4D1357EF7}" srcOrd="5" destOrd="0" presId="urn:microsoft.com/office/officeart/2008/layout/VerticalCurvedList"/>
    <dgm:cxn modelId="{E6CD1E40-4161-4D92-9704-9C4CBDBBA24B}" type="presParOf" srcId="{0FD8FCB5-8EF4-41AC-BF7E-CC39E5409800}" destId="{E2593AA0-8244-42E5-BA26-C17DEE9EDAF9}" srcOrd="6" destOrd="0" presId="urn:microsoft.com/office/officeart/2008/layout/VerticalCurvedList"/>
    <dgm:cxn modelId="{4C545AAE-CEC1-4B77-B9A3-CE05FEE016A3}" type="presParOf" srcId="{E2593AA0-8244-42E5-BA26-C17DEE9EDAF9}" destId="{27294C7E-0221-49D9-9858-15BCDB905A7D}" srcOrd="0" destOrd="0" presId="urn:microsoft.com/office/officeart/2008/layout/VerticalCurvedList"/>
    <dgm:cxn modelId="{9EE9B273-0216-4891-8853-E5B32BB9950C}" type="presParOf" srcId="{0FD8FCB5-8EF4-41AC-BF7E-CC39E5409800}" destId="{AA0C7904-AFD0-48E8-A421-9538814E31AD}" srcOrd="7" destOrd="0" presId="urn:microsoft.com/office/officeart/2008/layout/VerticalCurvedList"/>
    <dgm:cxn modelId="{35C83544-5383-49D8-A9B3-3C6330E7EEBB}" type="presParOf" srcId="{0FD8FCB5-8EF4-41AC-BF7E-CC39E5409800}" destId="{F53064E0-F431-43F0-A5FB-2D591FBD4777}" srcOrd="8" destOrd="0" presId="urn:microsoft.com/office/officeart/2008/layout/VerticalCurvedList"/>
    <dgm:cxn modelId="{5C0B4D59-3260-48AF-9DE6-CEBE9AB7B7E9}" type="presParOf" srcId="{F53064E0-F431-43F0-A5FB-2D591FBD4777}" destId="{D367265C-48F9-4932-B949-80D9EAC36063}" srcOrd="0" destOrd="0" presId="urn:microsoft.com/office/officeart/2008/layout/VerticalCurvedList"/>
    <dgm:cxn modelId="{A4245CAC-E0D4-4EE0-9DD6-08F292756A57}" type="presParOf" srcId="{0FD8FCB5-8EF4-41AC-BF7E-CC39E5409800}" destId="{3F1C8BFA-9241-4BA6-A2B7-6DD8D1D454AC}" srcOrd="9" destOrd="0" presId="urn:microsoft.com/office/officeart/2008/layout/VerticalCurvedList"/>
    <dgm:cxn modelId="{3793AE0A-8FF0-4B01-B14E-6427B827ADC2}" type="presParOf" srcId="{0FD8FCB5-8EF4-41AC-BF7E-CC39E5409800}" destId="{4AE20263-F866-4AC6-B3B5-C1365C189388}" srcOrd="10" destOrd="0" presId="urn:microsoft.com/office/officeart/2008/layout/VerticalCurvedList"/>
    <dgm:cxn modelId="{2A65B618-BAC9-44C8-A8E3-5B937C725236}" type="presParOf" srcId="{4AE20263-F866-4AC6-B3B5-C1365C189388}" destId="{F7C3FB3E-E0B6-44D1-8105-39F23FF41494}" srcOrd="0" destOrd="0" presId="urn:microsoft.com/office/officeart/2008/layout/VerticalCurvedList"/>
    <dgm:cxn modelId="{E3D69A8F-9658-494E-85AD-5627DA972919}" type="presParOf" srcId="{0FD8FCB5-8EF4-41AC-BF7E-CC39E5409800}" destId="{39FF46AC-D0AC-48D8-B902-62E58602B629}" srcOrd="11" destOrd="0" presId="urn:microsoft.com/office/officeart/2008/layout/VerticalCurvedList"/>
    <dgm:cxn modelId="{7B87723F-D44A-4E8D-874E-3C6DF01969B4}" type="presParOf" srcId="{0FD8FCB5-8EF4-41AC-BF7E-CC39E5409800}" destId="{A40A349F-FF5E-4EF4-BCDB-2051DF726623}" srcOrd="12" destOrd="0" presId="urn:microsoft.com/office/officeart/2008/layout/VerticalCurvedList"/>
    <dgm:cxn modelId="{E6CB0ADD-179E-4737-93AB-792AB8DC47E6}" type="presParOf" srcId="{A40A349F-FF5E-4EF4-BCDB-2051DF726623}" destId="{482ACD10-1964-475D-B39F-9FA23AFA0329}" srcOrd="0" destOrd="0" presId="urn:microsoft.com/office/officeart/2008/layout/VerticalCurvedList"/>
    <dgm:cxn modelId="{76C412A2-22E4-4D05-8E8D-C61E29EC57ED}" type="presParOf" srcId="{0FD8FCB5-8EF4-41AC-BF7E-CC39E5409800}" destId="{FDE73715-383F-4F88-A349-D50527973900}" srcOrd="13" destOrd="0" presId="urn:microsoft.com/office/officeart/2008/layout/VerticalCurvedList"/>
    <dgm:cxn modelId="{0FBCE942-A23B-4FA8-A9EF-9819037AD1B9}" type="presParOf" srcId="{0FD8FCB5-8EF4-41AC-BF7E-CC39E5409800}" destId="{746EB85B-C617-4626-B1F9-2D7C10F2F1A8}" srcOrd="14" destOrd="0" presId="urn:microsoft.com/office/officeart/2008/layout/VerticalCurvedList"/>
    <dgm:cxn modelId="{2503574A-1F91-42AB-A49C-805B87D00313}" type="presParOf" srcId="{746EB85B-C617-4626-B1F9-2D7C10F2F1A8}" destId="{77108957-F5D5-4F30-8BA9-9EB3F321B20E}" srcOrd="0" destOrd="0" presId="urn:microsoft.com/office/officeart/2008/layout/VerticalCurvedList"/>
  </dgm:cxnLst>
  <dgm:bg>
    <a:gradFill>
      <a:gsLst>
        <a:gs pos="0">
          <a:srgbClr val="5E9EFF"/>
        </a:gs>
        <a:gs pos="39999">
          <a:srgbClr val="85C2FF"/>
        </a:gs>
        <a:gs pos="70000">
          <a:srgbClr val="C4D6EB"/>
        </a:gs>
        <a:gs pos="100000">
          <a:srgbClr val="FFEBFA"/>
        </a:gs>
      </a:gsLst>
      <a:lin ang="5400000" scaled="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DDBE734-FB51-45C5-9B24-B7E296E8EACD}" type="doc">
      <dgm:prSet loTypeId="urn:microsoft.com/office/officeart/2005/8/layout/hList3" loCatId="list" qsTypeId="urn:microsoft.com/office/officeart/2005/8/quickstyle/simple3" qsCatId="simple" csTypeId="urn:microsoft.com/office/officeart/2005/8/colors/colorful5" csCatId="colorful" phldr="1"/>
      <dgm:spPr/>
      <dgm:t>
        <a:bodyPr/>
        <a:lstStyle/>
        <a:p>
          <a:endParaRPr lang="fi-FI"/>
        </a:p>
      </dgm:t>
    </dgm:pt>
    <dgm:pt modelId="{D275093C-DF10-4BF0-A866-66B02B380353}">
      <dgm:prSet phldrT="[Teksti]" custT="1"/>
      <dgm:spPr/>
      <dgm:t>
        <a:bodyPr anchor="t"/>
        <a:lstStyle/>
        <a:p>
          <a:r>
            <a:rPr lang="fi-FI" sz="1800" b="1" dirty="0">
              <a:solidFill>
                <a:schemeClr val="tx1"/>
              </a:solidFill>
            </a:rPr>
            <a:t>A) </a:t>
          </a:r>
        </a:p>
        <a:p>
          <a:r>
            <a:rPr lang="fi-FI" sz="1800" b="1" dirty="0">
              <a:solidFill>
                <a:schemeClr val="tx1"/>
              </a:solidFill>
            </a:rPr>
            <a:t>Kaikki </a:t>
          </a:r>
          <a:r>
            <a:rPr lang="fi-FI" sz="1800" b="1" dirty="0" smtClean="0">
              <a:solidFill>
                <a:schemeClr val="tx1"/>
              </a:solidFill>
            </a:rPr>
            <a:t>toimialat </a:t>
          </a:r>
          <a:r>
            <a:rPr lang="fi-FI" sz="1800" b="1" i="1" dirty="0" smtClean="0">
              <a:solidFill>
                <a:schemeClr val="tx1"/>
              </a:solidFill>
            </a:rPr>
            <a:t>ja muut keskeiset toimijat </a:t>
          </a:r>
          <a:r>
            <a:rPr lang="fi-FI" sz="1800" b="1" dirty="0">
              <a:solidFill>
                <a:schemeClr val="tx1"/>
              </a:solidFill>
            </a:rPr>
            <a:t>kattava </a:t>
          </a:r>
          <a:r>
            <a:rPr lang="fi-FI" sz="1800" b="1" dirty="0" smtClean="0">
              <a:solidFill>
                <a:schemeClr val="tx1"/>
              </a:solidFill>
            </a:rPr>
            <a:t>toimeenpano-organisaatio</a:t>
          </a:r>
          <a:endParaRPr lang="fi-FI" sz="1800" b="1" dirty="0" smtClean="0"/>
        </a:p>
        <a:p>
          <a:endParaRPr lang="fi-FI" sz="1800" b="1" dirty="0"/>
        </a:p>
      </dgm:t>
    </dgm:pt>
    <dgm:pt modelId="{2FBE39BE-9453-4788-84FE-2755328634DE}" type="parTrans" cxnId="{E5591D61-E9DA-4139-B826-5EC61E01E250}">
      <dgm:prSet/>
      <dgm:spPr/>
      <dgm:t>
        <a:bodyPr/>
        <a:lstStyle/>
        <a:p>
          <a:endParaRPr lang="fi-FI" b="1"/>
        </a:p>
      </dgm:t>
    </dgm:pt>
    <dgm:pt modelId="{D8021EF8-F7FA-43E4-9A26-4FB816380424}" type="sibTrans" cxnId="{E5591D61-E9DA-4139-B826-5EC61E01E250}">
      <dgm:prSet/>
      <dgm:spPr/>
      <dgm:t>
        <a:bodyPr/>
        <a:lstStyle/>
        <a:p>
          <a:endParaRPr lang="fi-FI" b="1"/>
        </a:p>
      </dgm:t>
    </dgm:pt>
    <dgm:pt modelId="{CF10C4A5-D73A-4392-BD10-231F62341F7A}">
      <dgm:prSet phldrT="[Teksti]" custT="1"/>
      <dgm:spPr/>
      <dgm:t>
        <a:bodyPr anchor="t"/>
        <a:lstStyle/>
        <a:p>
          <a:r>
            <a:rPr lang="fi-FI" sz="1800" b="1" dirty="0">
              <a:solidFill>
                <a:schemeClr val="tx1"/>
              </a:solidFill>
            </a:rPr>
            <a:t>B) </a:t>
          </a:r>
          <a:endParaRPr lang="fi-FI" sz="1800" b="1" dirty="0" smtClean="0">
            <a:solidFill>
              <a:schemeClr val="tx1"/>
            </a:solidFill>
          </a:endParaRPr>
        </a:p>
        <a:p>
          <a:r>
            <a:rPr lang="fi-FI" sz="1800" b="1" dirty="0" smtClean="0">
              <a:solidFill>
                <a:schemeClr val="tx1"/>
              </a:solidFill>
            </a:rPr>
            <a:t>Poikki-hallinnolliset johtamis-käytännöt </a:t>
          </a:r>
          <a:r>
            <a:rPr lang="fi-FI" sz="1800" b="1" dirty="0">
              <a:solidFill>
                <a:schemeClr val="tx1"/>
              </a:solidFill>
            </a:rPr>
            <a:t>ja johtamisen </a:t>
          </a:r>
          <a:r>
            <a:rPr lang="fi-FI" sz="1800" b="1" dirty="0" smtClean="0">
              <a:solidFill>
                <a:schemeClr val="tx1"/>
              </a:solidFill>
            </a:rPr>
            <a:t>työvälineet</a:t>
          </a:r>
          <a:endParaRPr lang="fi-FI" sz="1800" b="1" dirty="0" smtClean="0"/>
        </a:p>
        <a:p>
          <a:endParaRPr lang="fi-FI" sz="1800" b="1" dirty="0"/>
        </a:p>
      </dgm:t>
    </dgm:pt>
    <dgm:pt modelId="{0048C5A7-C0E2-4AA4-839E-25B129914A38}" type="parTrans" cxnId="{33CEF46A-8A4E-4D26-9180-664DA52CB3F5}">
      <dgm:prSet/>
      <dgm:spPr/>
      <dgm:t>
        <a:bodyPr/>
        <a:lstStyle/>
        <a:p>
          <a:endParaRPr lang="fi-FI" b="1"/>
        </a:p>
      </dgm:t>
    </dgm:pt>
    <dgm:pt modelId="{E254117E-EC15-436E-BE91-F8A96C10E160}" type="sibTrans" cxnId="{33CEF46A-8A4E-4D26-9180-664DA52CB3F5}">
      <dgm:prSet/>
      <dgm:spPr/>
      <dgm:t>
        <a:bodyPr/>
        <a:lstStyle/>
        <a:p>
          <a:endParaRPr lang="fi-FI" b="1"/>
        </a:p>
      </dgm:t>
    </dgm:pt>
    <dgm:pt modelId="{86B0EE0D-EE00-49BB-A6D4-A42AB8286141}">
      <dgm:prSet phldrT="[Teksti]" custT="1"/>
      <dgm:spPr/>
      <dgm:t>
        <a:bodyPr anchor="t"/>
        <a:lstStyle/>
        <a:p>
          <a:r>
            <a:rPr lang="fi-FI" sz="1800" b="1" dirty="0">
              <a:solidFill>
                <a:schemeClr val="tx1"/>
              </a:solidFill>
            </a:rPr>
            <a:t>C) </a:t>
          </a:r>
          <a:endParaRPr lang="fi-FI" sz="1800" b="1" dirty="0" smtClean="0">
            <a:solidFill>
              <a:schemeClr val="tx1"/>
            </a:solidFill>
          </a:endParaRPr>
        </a:p>
        <a:p>
          <a:r>
            <a:rPr lang="fi-FI" sz="1800" b="1" dirty="0" smtClean="0">
              <a:solidFill>
                <a:schemeClr val="tx1"/>
              </a:solidFill>
            </a:rPr>
            <a:t>Hyvinvointi-tietoa </a:t>
          </a:r>
          <a:r>
            <a:rPr lang="fi-FI" sz="1800" b="1" dirty="0">
              <a:solidFill>
                <a:schemeClr val="tx1"/>
              </a:solidFill>
            </a:rPr>
            <a:t>tuottava seuranta- ja </a:t>
          </a:r>
          <a:r>
            <a:rPr lang="fi-FI" sz="1800" b="1" dirty="0" smtClean="0">
              <a:solidFill>
                <a:schemeClr val="tx1"/>
              </a:solidFill>
            </a:rPr>
            <a:t>raportointi-järjestelmä</a:t>
          </a:r>
          <a:endParaRPr lang="fi-FI" sz="1800" b="1" dirty="0" smtClean="0"/>
        </a:p>
        <a:p>
          <a:endParaRPr lang="fi-FI" sz="1800" b="1" dirty="0"/>
        </a:p>
      </dgm:t>
    </dgm:pt>
    <dgm:pt modelId="{57B9BD1A-A58D-42CF-9EE7-06C7B3486263}" type="parTrans" cxnId="{A17CB33E-DD5E-4998-BBB1-3BBE9FEB5F8D}">
      <dgm:prSet/>
      <dgm:spPr/>
      <dgm:t>
        <a:bodyPr/>
        <a:lstStyle/>
        <a:p>
          <a:endParaRPr lang="fi-FI" b="1"/>
        </a:p>
      </dgm:t>
    </dgm:pt>
    <dgm:pt modelId="{099FB200-89DC-472F-8487-62B8F522E2E2}" type="sibTrans" cxnId="{A17CB33E-DD5E-4998-BBB1-3BBE9FEB5F8D}">
      <dgm:prSet/>
      <dgm:spPr/>
      <dgm:t>
        <a:bodyPr/>
        <a:lstStyle/>
        <a:p>
          <a:endParaRPr lang="fi-FI" b="1"/>
        </a:p>
      </dgm:t>
    </dgm:pt>
    <dgm:pt modelId="{81E5552E-0AE8-40B7-BDD8-019F68FE43D6}">
      <dgm:prSet custT="1"/>
      <dgm:spPr/>
      <dgm:t>
        <a:bodyPr anchor="t"/>
        <a:lstStyle/>
        <a:p>
          <a:r>
            <a:rPr lang="fi-FI" sz="1800" b="1" dirty="0">
              <a:solidFill>
                <a:schemeClr val="tx1"/>
              </a:solidFill>
            </a:rPr>
            <a:t>D) </a:t>
          </a:r>
        </a:p>
        <a:p>
          <a:r>
            <a:rPr lang="fi-FI" sz="1800" b="1" dirty="0">
              <a:solidFill>
                <a:schemeClr val="tx1"/>
              </a:solidFill>
            </a:rPr>
            <a:t>Osaava </a:t>
          </a:r>
          <a:r>
            <a:rPr lang="fi-FI" sz="1800" b="1" dirty="0" smtClean="0">
              <a:solidFill>
                <a:schemeClr val="tx1"/>
              </a:solidFill>
            </a:rPr>
            <a:t>henkilökunta</a:t>
          </a:r>
        </a:p>
        <a:p>
          <a:endParaRPr lang="fi-FI" sz="1800" b="1" dirty="0" smtClean="0"/>
        </a:p>
        <a:p>
          <a:endParaRPr lang="fi-FI" sz="1800" b="1" dirty="0"/>
        </a:p>
        <a:p>
          <a:endParaRPr lang="fi-FI" sz="1800" b="1" dirty="0"/>
        </a:p>
      </dgm:t>
    </dgm:pt>
    <dgm:pt modelId="{D916507D-4B8F-4AEE-B2AB-5702409DCE4E}" type="parTrans" cxnId="{291FDD54-1CA8-43E2-BD76-7394626A78D3}">
      <dgm:prSet/>
      <dgm:spPr/>
      <dgm:t>
        <a:bodyPr/>
        <a:lstStyle/>
        <a:p>
          <a:endParaRPr lang="fi-FI" b="1"/>
        </a:p>
      </dgm:t>
    </dgm:pt>
    <dgm:pt modelId="{9CD69003-AA1A-4756-AD7A-D154D33A2812}" type="sibTrans" cxnId="{291FDD54-1CA8-43E2-BD76-7394626A78D3}">
      <dgm:prSet/>
      <dgm:spPr/>
      <dgm:t>
        <a:bodyPr/>
        <a:lstStyle/>
        <a:p>
          <a:endParaRPr lang="fi-FI" b="1"/>
        </a:p>
      </dgm:t>
    </dgm:pt>
    <dgm:pt modelId="{C3458B67-79AE-4687-A2EA-81EB49D6E1C0}">
      <dgm:prSet custT="1"/>
      <dgm:spPr/>
      <dgm:t>
        <a:bodyPr anchor="t"/>
        <a:lstStyle/>
        <a:p>
          <a:r>
            <a:rPr lang="fi-FI" sz="1800" b="1" dirty="0" smtClean="0">
              <a:solidFill>
                <a:schemeClr val="tx1"/>
              </a:solidFill>
            </a:rPr>
            <a:t>E</a:t>
          </a:r>
          <a:r>
            <a:rPr lang="fi-FI" sz="1800" b="1" dirty="0">
              <a:solidFill>
                <a:schemeClr val="tx1"/>
              </a:solidFill>
            </a:rPr>
            <a:t>) </a:t>
          </a:r>
        </a:p>
        <a:p>
          <a:r>
            <a:rPr lang="fi-FI" sz="1800" b="1">
              <a:solidFill>
                <a:schemeClr val="tx1"/>
              </a:solidFill>
            </a:rPr>
            <a:t>Hyvät </a:t>
          </a:r>
          <a:r>
            <a:rPr lang="fi-FI" sz="1800" b="1" smtClean="0">
              <a:solidFill>
                <a:schemeClr val="tx1"/>
              </a:solidFill>
            </a:rPr>
            <a:t>toiminta-käytännöt</a:t>
          </a:r>
        </a:p>
        <a:p>
          <a:endParaRPr lang="fi-FI" sz="1800" b="1" smtClean="0">
            <a:solidFill>
              <a:schemeClr val="tx1"/>
            </a:solidFill>
          </a:endParaRPr>
        </a:p>
        <a:p>
          <a:endParaRPr lang="fi-FI" sz="1800" b="1" smtClean="0"/>
        </a:p>
        <a:p>
          <a:endParaRPr lang="fi-FI" sz="1800" b="1" smtClean="0"/>
        </a:p>
        <a:p>
          <a:endParaRPr lang="fi-FI" sz="1800" b="1" smtClean="0"/>
        </a:p>
        <a:p>
          <a:endParaRPr lang="fi-FI" sz="1800" b="1" dirty="0"/>
        </a:p>
      </dgm:t>
    </dgm:pt>
    <dgm:pt modelId="{8EC54BCC-E19A-44B3-BCA8-A1FA1B454CE0}" type="parTrans" cxnId="{950E4979-7064-4CC3-8829-4C23C1D3449C}">
      <dgm:prSet/>
      <dgm:spPr/>
      <dgm:t>
        <a:bodyPr/>
        <a:lstStyle/>
        <a:p>
          <a:endParaRPr lang="fi-FI" b="1"/>
        </a:p>
      </dgm:t>
    </dgm:pt>
    <dgm:pt modelId="{CACFC453-F036-4DC7-9190-8E35D88EACF0}" type="sibTrans" cxnId="{950E4979-7064-4CC3-8829-4C23C1D3449C}">
      <dgm:prSet/>
      <dgm:spPr/>
      <dgm:t>
        <a:bodyPr/>
        <a:lstStyle/>
        <a:p>
          <a:endParaRPr lang="fi-FI" b="1"/>
        </a:p>
      </dgm:t>
    </dgm:pt>
    <dgm:pt modelId="{DB6A38C9-FB46-413A-806F-915C9DB1D971}">
      <dgm:prSet phldrT="[Teksti]" custT="1">
        <dgm:style>
          <a:lnRef idx="0">
            <a:schemeClr val="accent1"/>
          </a:lnRef>
          <a:fillRef idx="3">
            <a:schemeClr val="accent1"/>
          </a:fillRef>
          <a:effectRef idx="3">
            <a:schemeClr val="accent1"/>
          </a:effectRef>
          <a:fontRef idx="minor">
            <a:schemeClr val="lt1"/>
          </a:fontRef>
        </dgm:style>
      </dgm:prSet>
      <dgm:spPr/>
      <dgm:t>
        <a:bodyPr/>
        <a:lstStyle/>
        <a:p>
          <a:endParaRPr lang="fi-FI" sz="3200" b="1" dirty="0">
            <a:solidFill>
              <a:schemeClr val="bg1"/>
            </a:solidFill>
          </a:endParaRPr>
        </a:p>
      </dgm:t>
    </dgm:pt>
    <dgm:pt modelId="{D876E8AF-2FE7-4719-AEFC-62DF0F886017}" type="sibTrans" cxnId="{00D18290-AA5F-428C-B1F4-A0BC93DA3A28}">
      <dgm:prSet/>
      <dgm:spPr/>
      <dgm:t>
        <a:bodyPr/>
        <a:lstStyle/>
        <a:p>
          <a:endParaRPr lang="fi-FI" b="1"/>
        </a:p>
      </dgm:t>
    </dgm:pt>
    <dgm:pt modelId="{C331A2E7-CFB9-4B4E-9AE9-9BE167D8DF9C}" type="parTrans" cxnId="{00D18290-AA5F-428C-B1F4-A0BC93DA3A28}">
      <dgm:prSet/>
      <dgm:spPr/>
      <dgm:t>
        <a:bodyPr/>
        <a:lstStyle/>
        <a:p>
          <a:endParaRPr lang="fi-FI" b="1"/>
        </a:p>
      </dgm:t>
    </dgm:pt>
    <dgm:pt modelId="{E0B44423-FE80-43B2-A0A9-E31335E0A973}" type="pres">
      <dgm:prSet presAssocID="{BDDBE734-FB51-45C5-9B24-B7E296E8EACD}" presName="composite" presStyleCnt="0">
        <dgm:presLayoutVars>
          <dgm:chMax val="1"/>
          <dgm:dir/>
          <dgm:resizeHandles val="exact"/>
        </dgm:presLayoutVars>
      </dgm:prSet>
      <dgm:spPr/>
      <dgm:t>
        <a:bodyPr/>
        <a:lstStyle/>
        <a:p>
          <a:endParaRPr lang="fi-FI"/>
        </a:p>
      </dgm:t>
    </dgm:pt>
    <dgm:pt modelId="{23F5F892-27B8-445D-9BA4-B7B1C082483E}" type="pres">
      <dgm:prSet presAssocID="{DB6A38C9-FB46-413A-806F-915C9DB1D971}" presName="roof" presStyleLbl="dkBgShp" presStyleIdx="0" presStyleCnt="2" custScaleY="35105" custLinFactNeighborX="-290" custLinFactNeighborY="12943"/>
      <dgm:spPr/>
      <dgm:t>
        <a:bodyPr/>
        <a:lstStyle/>
        <a:p>
          <a:endParaRPr lang="fi-FI"/>
        </a:p>
      </dgm:t>
    </dgm:pt>
    <dgm:pt modelId="{990F73F7-ACB3-468F-BC55-6AF9F7963560}" type="pres">
      <dgm:prSet presAssocID="{DB6A38C9-FB46-413A-806F-915C9DB1D971}" presName="pillars" presStyleCnt="0"/>
      <dgm:spPr/>
    </dgm:pt>
    <dgm:pt modelId="{C4ABDD07-E3A4-4407-9EE7-28DA003EAC4D}" type="pres">
      <dgm:prSet presAssocID="{DB6A38C9-FB46-413A-806F-915C9DB1D971}" presName="pillar1" presStyleLbl="node1" presStyleIdx="0" presStyleCnt="5" custLinFactNeighborX="-61" custLinFactNeighborY="-9763">
        <dgm:presLayoutVars>
          <dgm:bulletEnabled val="1"/>
        </dgm:presLayoutVars>
      </dgm:prSet>
      <dgm:spPr/>
      <dgm:t>
        <a:bodyPr/>
        <a:lstStyle/>
        <a:p>
          <a:endParaRPr lang="fi-FI"/>
        </a:p>
      </dgm:t>
    </dgm:pt>
    <dgm:pt modelId="{6AD80559-C75D-4859-BAB9-B261762DAA23}" type="pres">
      <dgm:prSet presAssocID="{CF10C4A5-D73A-4392-BD10-231F62341F7A}" presName="pillarX" presStyleLbl="node1" presStyleIdx="1" presStyleCnt="5" custLinFactNeighborX="841" custLinFactNeighborY="-9763">
        <dgm:presLayoutVars>
          <dgm:bulletEnabled val="1"/>
        </dgm:presLayoutVars>
      </dgm:prSet>
      <dgm:spPr/>
      <dgm:t>
        <a:bodyPr/>
        <a:lstStyle/>
        <a:p>
          <a:endParaRPr lang="fi-FI"/>
        </a:p>
      </dgm:t>
    </dgm:pt>
    <dgm:pt modelId="{908F21B7-6565-4E4A-A19A-37CFDE907AFC}" type="pres">
      <dgm:prSet presAssocID="{86B0EE0D-EE00-49BB-A6D4-A42AB8286141}" presName="pillarX" presStyleLbl="node1" presStyleIdx="2" presStyleCnt="5" custLinFactNeighborX="-2644" custLinFactNeighborY="-9763">
        <dgm:presLayoutVars>
          <dgm:bulletEnabled val="1"/>
        </dgm:presLayoutVars>
      </dgm:prSet>
      <dgm:spPr/>
      <dgm:t>
        <a:bodyPr/>
        <a:lstStyle/>
        <a:p>
          <a:endParaRPr lang="fi-FI"/>
        </a:p>
      </dgm:t>
    </dgm:pt>
    <dgm:pt modelId="{6D91C7DB-F75C-400B-B731-63170F0EC0D9}" type="pres">
      <dgm:prSet presAssocID="{81E5552E-0AE8-40B7-BDD8-019F68FE43D6}" presName="pillarX" presStyleLbl="node1" presStyleIdx="3" presStyleCnt="5" custLinFactNeighborX="-1743" custLinFactNeighborY="-9763">
        <dgm:presLayoutVars>
          <dgm:bulletEnabled val="1"/>
        </dgm:presLayoutVars>
      </dgm:prSet>
      <dgm:spPr/>
      <dgm:t>
        <a:bodyPr/>
        <a:lstStyle/>
        <a:p>
          <a:endParaRPr lang="fi-FI"/>
        </a:p>
      </dgm:t>
    </dgm:pt>
    <dgm:pt modelId="{BCFBFEBA-8258-4A32-9C2A-72ED0C5FE96F}" type="pres">
      <dgm:prSet presAssocID="{C3458B67-79AE-4687-A2EA-81EB49D6E1C0}" presName="pillarX" presStyleLbl="node1" presStyleIdx="4" presStyleCnt="5" custLinFactNeighborX="-841" custLinFactNeighborY="-9763">
        <dgm:presLayoutVars>
          <dgm:bulletEnabled val="1"/>
        </dgm:presLayoutVars>
      </dgm:prSet>
      <dgm:spPr/>
      <dgm:t>
        <a:bodyPr/>
        <a:lstStyle/>
        <a:p>
          <a:endParaRPr lang="fi-FI"/>
        </a:p>
      </dgm:t>
    </dgm:pt>
    <dgm:pt modelId="{E834B52C-E891-4B83-8F94-AD0528E0675C}" type="pres">
      <dgm:prSet presAssocID="{DB6A38C9-FB46-413A-806F-915C9DB1D971}" presName="base" presStyleLbl="dkBgShp" presStyleIdx="1" presStyleCnt="2" custLinFactNeighborY="-92630">
        <dgm:style>
          <a:lnRef idx="0">
            <a:schemeClr val="accent1"/>
          </a:lnRef>
          <a:fillRef idx="3">
            <a:schemeClr val="accent1"/>
          </a:fillRef>
          <a:effectRef idx="3">
            <a:schemeClr val="accent1"/>
          </a:effectRef>
          <a:fontRef idx="minor">
            <a:schemeClr val="lt1"/>
          </a:fontRef>
        </dgm:style>
      </dgm:prSet>
      <dgm:spPr/>
      <dgm:t>
        <a:bodyPr/>
        <a:lstStyle/>
        <a:p>
          <a:endParaRPr lang="fi-FI"/>
        </a:p>
      </dgm:t>
    </dgm:pt>
  </dgm:ptLst>
  <dgm:cxnLst>
    <dgm:cxn modelId="{950E4979-7064-4CC3-8829-4C23C1D3449C}" srcId="{DB6A38C9-FB46-413A-806F-915C9DB1D971}" destId="{C3458B67-79AE-4687-A2EA-81EB49D6E1C0}" srcOrd="4" destOrd="0" parTransId="{8EC54BCC-E19A-44B3-BCA8-A1FA1B454CE0}" sibTransId="{CACFC453-F036-4DC7-9190-8E35D88EACF0}"/>
    <dgm:cxn modelId="{F57336C2-F139-44C1-871B-4531A9E6128C}" type="presOf" srcId="{D275093C-DF10-4BF0-A866-66B02B380353}" destId="{C4ABDD07-E3A4-4407-9EE7-28DA003EAC4D}" srcOrd="0" destOrd="0" presId="urn:microsoft.com/office/officeart/2005/8/layout/hList3"/>
    <dgm:cxn modelId="{EA811270-796F-4003-8D6F-451C240CE17D}" type="presOf" srcId="{CF10C4A5-D73A-4392-BD10-231F62341F7A}" destId="{6AD80559-C75D-4859-BAB9-B261762DAA23}" srcOrd="0" destOrd="0" presId="urn:microsoft.com/office/officeart/2005/8/layout/hList3"/>
    <dgm:cxn modelId="{9E7E3615-D08F-4BD4-AAD3-81CE44D7C64E}" type="presOf" srcId="{BDDBE734-FB51-45C5-9B24-B7E296E8EACD}" destId="{E0B44423-FE80-43B2-A0A9-E31335E0A973}" srcOrd="0" destOrd="0" presId="urn:microsoft.com/office/officeart/2005/8/layout/hList3"/>
    <dgm:cxn modelId="{AA28160B-724C-4AAB-ABC3-DB05D72E17D9}" type="presOf" srcId="{81E5552E-0AE8-40B7-BDD8-019F68FE43D6}" destId="{6D91C7DB-F75C-400B-B731-63170F0EC0D9}" srcOrd="0" destOrd="0" presId="urn:microsoft.com/office/officeart/2005/8/layout/hList3"/>
    <dgm:cxn modelId="{7AC61F2F-3EFC-402F-A619-1C4BD92A0C6C}" type="presOf" srcId="{86B0EE0D-EE00-49BB-A6D4-A42AB8286141}" destId="{908F21B7-6565-4E4A-A19A-37CFDE907AFC}" srcOrd="0" destOrd="0" presId="urn:microsoft.com/office/officeart/2005/8/layout/hList3"/>
    <dgm:cxn modelId="{831F79EE-BED4-4945-B696-1F6D46F61671}" type="presOf" srcId="{DB6A38C9-FB46-413A-806F-915C9DB1D971}" destId="{23F5F892-27B8-445D-9BA4-B7B1C082483E}" srcOrd="0" destOrd="0" presId="urn:microsoft.com/office/officeart/2005/8/layout/hList3"/>
    <dgm:cxn modelId="{E5591D61-E9DA-4139-B826-5EC61E01E250}" srcId="{DB6A38C9-FB46-413A-806F-915C9DB1D971}" destId="{D275093C-DF10-4BF0-A866-66B02B380353}" srcOrd="0" destOrd="0" parTransId="{2FBE39BE-9453-4788-84FE-2755328634DE}" sibTransId="{D8021EF8-F7FA-43E4-9A26-4FB816380424}"/>
    <dgm:cxn modelId="{A17CB33E-DD5E-4998-BBB1-3BBE9FEB5F8D}" srcId="{DB6A38C9-FB46-413A-806F-915C9DB1D971}" destId="{86B0EE0D-EE00-49BB-A6D4-A42AB8286141}" srcOrd="2" destOrd="0" parTransId="{57B9BD1A-A58D-42CF-9EE7-06C7B3486263}" sibTransId="{099FB200-89DC-472F-8487-62B8F522E2E2}"/>
    <dgm:cxn modelId="{00D18290-AA5F-428C-B1F4-A0BC93DA3A28}" srcId="{BDDBE734-FB51-45C5-9B24-B7E296E8EACD}" destId="{DB6A38C9-FB46-413A-806F-915C9DB1D971}" srcOrd="0" destOrd="0" parTransId="{C331A2E7-CFB9-4B4E-9AE9-9BE167D8DF9C}" sibTransId="{D876E8AF-2FE7-4719-AEFC-62DF0F886017}"/>
    <dgm:cxn modelId="{33CEF46A-8A4E-4D26-9180-664DA52CB3F5}" srcId="{DB6A38C9-FB46-413A-806F-915C9DB1D971}" destId="{CF10C4A5-D73A-4392-BD10-231F62341F7A}" srcOrd="1" destOrd="0" parTransId="{0048C5A7-C0E2-4AA4-839E-25B129914A38}" sibTransId="{E254117E-EC15-436E-BE91-F8A96C10E160}"/>
    <dgm:cxn modelId="{338A4952-31B6-420F-957E-53C9F23C04FE}" type="presOf" srcId="{C3458B67-79AE-4687-A2EA-81EB49D6E1C0}" destId="{BCFBFEBA-8258-4A32-9C2A-72ED0C5FE96F}" srcOrd="0" destOrd="0" presId="urn:microsoft.com/office/officeart/2005/8/layout/hList3"/>
    <dgm:cxn modelId="{291FDD54-1CA8-43E2-BD76-7394626A78D3}" srcId="{DB6A38C9-FB46-413A-806F-915C9DB1D971}" destId="{81E5552E-0AE8-40B7-BDD8-019F68FE43D6}" srcOrd="3" destOrd="0" parTransId="{D916507D-4B8F-4AEE-B2AB-5702409DCE4E}" sibTransId="{9CD69003-AA1A-4756-AD7A-D154D33A2812}"/>
    <dgm:cxn modelId="{02DF7E62-55DC-4842-BF06-54736825353C}" type="presParOf" srcId="{E0B44423-FE80-43B2-A0A9-E31335E0A973}" destId="{23F5F892-27B8-445D-9BA4-B7B1C082483E}" srcOrd="0" destOrd="0" presId="urn:microsoft.com/office/officeart/2005/8/layout/hList3"/>
    <dgm:cxn modelId="{86DCCD2D-D479-40F1-BA41-6EBC922D5876}" type="presParOf" srcId="{E0B44423-FE80-43B2-A0A9-E31335E0A973}" destId="{990F73F7-ACB3-468F-BC55-6AF9F7963560}" srcOrd="1" destOrd="0" presId="urn:microsoft.com/office/officeart/2005/8/layout/hList3"/>
    <dgm:cxn modelId="{F203A8B6-4583-493B-B09F-8DE6F2EA8DD9}" type="presParOf" srcId="{990F73F7-ACB3-468F-BC55-6AF9F7963560}" destId="{C4ABDD07-E3A4-4407-9EE7-28DA003EAC4D}" srcOrd="0" destOrd="0" presId="urn:microsoft.com/office/officeart/2005/8/layout/hList3"/>
    <dgm:cxn modelId="{0420100A-7BEC-4944-A365-80579FAD856A}" type="presParOf" srcId="{990F73F7-ACB3-468F-BC55-6AF9F7963560}" destId="{6AD80559-C75D-4859-BAB9-B261762DAA23}" srcOrd="1" destOrd="0" presId="urn:microsoft.com/office/officeart/2005/8/layout/hList3"/>
    <dgm:cxn modelId="{DD72A1BC-C2E4-40CB-8845-CE088E40BE5F}" type="presParOf" srcId="{990F73F7-ACB3-468F-BC55-6AF9F7963560}" destId="{908F21B7-6565-4E4A-A19A-37CFDE907AFC}" srcOrd="2" destOrd="0" presId="urn:microsoft.com/office/officeart/2005/8/layout/hList3"/>
    <dgm:cxn modelId="{2529F12B-E7F5-422C-9CB5-2ACE5C50E81F}" type="presParOf" srcId="{990F73F7-ACB3-468F-BC55-6AF9F7963560}" destId="{6D91C7DB-F75C-400B-B731-63170F0EC0D9}" srcOrd="3" destOrd="0" presId="urn:microsoft.com/office/officeart/2005/8/layout/hList3"/>
    <dgm:cxn modelId="{732BD31B-E359-40CD-B651-63A0A8590B12}" type="presParOf" srcId="{990F73F7-ACB3-468F-BC55-6AF9F7963560}" destId="{BCFBFEBA-8258-4A32-9C2A-72ED0C5FE96F}" srcOrd="4" destOrd="0" presId="urn:microsoft.com/office/officeart/2005/8/layout/hList3"/>
    <dgm:cxn modelId="{8398764E-DBFF-41A5-A061-70A5592AAC9C}" type="presParOf" srcId="{E0B44423-FE80-43B2-A0A9-E31335E0A973}" destId="{E834B52C-E891-4B83-8F94-AD0528E0675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DDBE734-FB51-45C5-9B24-B7E296E8EACD}" type="doc">
      <dgm:prSet loTypeId="urn:microsoft.com/office/officeart/2005/8/layout/hList3" loCatId="list" qsTypeId="urn:microsoft.com/office/officeart/2005/8/quickstyle/simple3" qsCatId="simple" csTypeId="urn:microsoft.com/office/officeart/2005/8/colors/colorful5" csCatId="colorful" phldr="1"/>
      <dgm:spPr/>
      <dgm:t>
        <a:bodyPr/>
        <a:lstStyle/>
        <a:p>
          <a:endParaRPr lang="fi-FI"/>
        </a:p>
      </dgm:t>
    </dgm:pt>
    <dgm:pt modelId="{D275093C-DF10-4BF0-A866-66B02B380353}">
      <dgm:prSet phldrT="[Teksti]" custT="1"/>
      <dgm:spPr/>
      <dgm:t>
        <a:bodyPr anchor="t"/>
        <a:lstStyle/>
        <a:p>
          <a:r>
            <a:rPr lang="fi-FI" sz="1800" b="1" dirty="0" smtClean="0">
              <a:solidFill>
                <a:schemeClr val="tx1"/>
              </a:solidFill>
            </a:rPr>
            <a:t>1) </a:t>
          </a:r>
        </a:p>
        <a:p>
          <a:r>
            <a:rPr lang="fi-FI" sz="1800" b="1" dirty="0" smtClean="0">
              <a:solidFill>
                <a:schemeClr val="tx1"/>
              </a:solidFill>
            </a:rPr>
            <a:t>Tehdä hyvinvoinnin edistämistä näkyväksi</a:t>
          </a:r>
        </a:p>
        <a:p>
          <a:endParaRPr lang="fi-FI" sz="1800" b="1" dirty="0" smtClean="0"/>
        </a:p>
        <a:p>
          <a:endParaRPr lang="fi-FI" sz="1800" b="1" dirty="0"/>
        </a:p>
      </dgm:t>
    </dgm:pt>
    <dgm:pt modelId="{2FBE39BE-9453-4788-84FE-2755328634DE}" type="parTrans" cxnId="{E5591D61-E9DA-4139-B826-5EC61E01E250}">
      <dgm:prSet/>
      <dgm:spPr/>
      <dgm:t>
        <a:bodyPr/>
        <a:lstStyle/>
        <a:p>
          <a:endParaRPr lang="fi-FI" b="1"/>
        </a:p>
      </dgm:t>
    </dgm:pt>
    <dgm:pt modelId="{D8021EF8-F7FA-43E4-9A26-4FB816380424}" type="sibTrans" cxnId="{E5591D61-E9DA-4139-B826-5EC61E01E250}">
      <dgm:prSet/>
      <dgm:spPr/>
      <dgm:t>
        <a:bodyPr/>
        <a:lstStyle/>
        <a:p>
          <a:endParaRPr lang="fi-FI" b="1"/>
        </a:p>
      </dgm:t>
    </dgm:pt>
    <dgm:pt modelId="{CF10C4A5-D73A-4392-BD10-231F62341F7A}">
      <dgm:prSet phldrT="[Teksti]" custT="1"/>
      <dgm:spPr/>
      <dgm:t>
        <a:bodyPr anchor="t"/>
        <a:lstStyle/>
        <a:p>
          <a:r>
            <a:rPr lang="fi-FI" sz="1800" b="1" dirty="0" smtClean="0"/>
            <a:t>2) </a:t>
          </a:r>
        </a:p>
        <a:p>
          <a:r>
            <a:rPr lang="fi-FI" sz="1800" b="1" dirty="0" smtClean="0"/>
            <a:t>Johtaa hyvinvoinnin edistämisen suunnittelua ja varmistaa yhteys  kunnan toiminnan ja talouden suunnitteluun </a:t>
          </a:r>
        </a:p>
        <a:p>
          <a:endParaRPr lang="fi-FI" sz="1800" b="1" dirty="0"/>
        </a:p>
      </dgm:t>
    </dgm:pt>
    <dgm:pt modelId="{0048C5A7-C0E2-4AA4-839E-25B129914A38}" type="parTrans" cxnId="{33CEF46A-8A4E-4D26-9180-664DA52CB3F5}">
      <dgm:prSet/>
      <dgm:spPr/>
      <dgm:t>
        <a:bodyPr/>
        <a:lstStyle/>
        <a:p>
          <a:endParaRPr lang="fi-FI" b="1"/>
        </a:p>
      </dgm:t>
    </dgm:pt>
    <dgm:pt modelId="{E254117E-EC15-436E-BE91-F8A96C10E160}" type="sibTrans" cxnId="{33CEF46A-8A4E-4D26-9180-664DA52CB3F5}">
      <dgm:prSet/>
      <dgm:spPr/>
      <dgm:t>
        <a:bodyPr/>
        <a:lstStyle/>
        <a:p>
          <a:endParaRPr lang="fi-FI" b="1"/>
        </a:p>
      </dgm:t>
    </dgm:pt>
    <dgm:pt modelId="{86B0EE0D-EE00-49BB-A6D4-A42AB8286141}">
      <dgm:prSet phldrT="[Teksti]" custT="1"/>
      <dgm:spPr/>
      <dgm:t>
        <a:bodyPr anchor="t"/>
        <a:lstStyle/>
        <a:p>
          <a:r>
            <a:rPr lang="fi-FI" sz="1800" b="1" dirty="0" smtClean="0">
              <a:solidFill>
                <a:schemeClr val="tx1"/>
              </a:solidFill>
            </a:rPr>
            <a:t>3) </a:t>
          </a:r>
        </a:p>
        <a:p>
          <a:r>
            <a:rPr lang="fi-FI" sz="1800" b="1" dirty="0" smtClean="0">
              <a:solidFill>
                <a:schemeClr val="tx1"/>
              </a:solidFill>
            </a:rPr>
            <a:t>Koordinoida hyvinvoinnin edistämistä </a:t>
          </a:r>
          <a:r>
            <a:rPr lang="fi-FI" sz="1800" b="1" i="1" dirty="0" smtClean="0">
              <a:solidFill>
                <a:schemeClr val="tx1"/>
              </a:solidFill>
            </a:rPr>
            <a:t>(mm. toimijoiden yhteistyötä)</a:t>
          </a:r>
          <a:r>
            <a:rPr lang="fi-FI" sz="1800" b="1" dirty="0" smtClean="0">
              <a:solidFill>
                <a:schemeClr val="tx1"/>
              </a:solidFill>
            </a:rPr>
            <a:t> ja tukea siihen liittyvää osaamista</a:t>
          </a:r>
          <a:endParaRPr lang="fi-FI" sz="1800" b="1" dirty="0" smtClean="0"/>
        </a:p>
        <a:p>
          <a:endParaRPr lang="fi-FI" sz="1800" b="1" dirty="0"/>
        </a:p>
      </dgm:t>
    </dgm:pt>
    <dgm:pt modelId="{57B9BD1A-A58D-42CF-9EE7-06C7B3486263}" type="parTrans" cxnId="{A17CB33E-DD5E-4998-BBB1-3BBE9FEB5F8D}">
      <dgm:prSet/>
      <dgm:spPr/>
      <dgm:t>
        <a:bodyPr/>
        <a:lstStyle/>
        <a:p>
          <a:endParaRPr lang="fi-FI" b="1"/>
        </a:p>
      </dgm:t>
    </dgm:pt>
    <dgm:pt modelId="{099FB200-89DC-472F-8487-62B8F522E2E2}" type="sibTrans" cxnId="{A17CB33E-DD5E-4998-BBB1-3BBE9FEB5F8D}">
      <dgm:prSet/>
      <dgm:spPr/>
      <dgm:t>
        <a:bodyPr/>
        <a:lstStyle/>
        <a:p>
          <a:endParaRPr lang="fi-FI" b="1"/>
        </a:p>
      </dgm:t>
    </dgm:pt>
    <dgm:pt modelId="{81E5552E-0AE8-40B7-BDD8-019F68FE43D6}">
      <dgm:prSet custT="1"/>
      <dgm:spPr/>
      <dgm:t>
        <a:bodyPr anchor="t"/>
        <a:lstStyle/>
        <a:p>
          <a:r>
            <a:rPr lang="fi-FI" sz="1800" b="1" dirty="0" smtClean="0">
              <a:solidFill>
                <a:schemeClr val="tx1"/>
              </a:solidFill>
            </a:rPr>
            <a:t>4) </a:t>
          </a:r>
        </a:p>
        <a:p>
          <a:r>
            <a:rPr lang="fi-FI" sz="1800" b="1" dirty="0" smtClean="0">
              <a:solidFill>
                <a:schemeClr val="tx1"/>
              </a:solidFill>
            </a:rPr>
            <a:t>Tukea käytännön toimeenpanoa</a:t>
          </a:r>
          <a:endParaRPr lang="fi-FI" sz="1800" b="1" dirty="0"/>
        </a:p>
      </dgm:t>
    </dgm:pt>
    <dgm:pt modelId="{D916507D-4B8F-4AEE-B2AB-5702409DCE4E}" type="parTrans" cxnId="{291FDD54-1CA8-43E2-BD76-7394626A78D3}">
      <dgm:prSet/>
      <dgm:spPr/>
      <dgm:t>
        <a:bodyPr/>
        <a:lstStyle/>
        <a:p>
          <a:endParaRPr lang="fi-FI" b="1"/>
        </a:p>
      </dgm:t>
    </dgm:pt>
    <dgm:pt modelId="{9CD69003-AA1A-4756-AD7A-D154D33A2812}" type="sibTrans" cxnId="{291FDD54-1CA8-43E2-BD76-7394626A78D3}">
      <dgm:prSet/>
      <dgm:spPr/>
      <dgm:t>
        <a:bodyPr/>
        <a:lstStyle/>
        <a:p>
          <a:endParaRPr lang="fi-FI" b="1"/>
        </a:p>
      </dgm:t>
    </dgm:pt>
    <dgm:pt modelId="{C3458B67-79AE-4687-A2EA-81EB49D6E1C0}">
      <dgm:prSet custT="1"/>
      <dgm:spPr/>
      <dgm:t>
        <a:bodyPr anchor="t"/>
        <a:lstStyle/>
        <a:p>
          <a:pPr>
            <a:spcAft>
              <a:spcPts val="0"/>
            </a:spcAft>
          </a:pPr>
          <a:r>
            <a:rPr lang="fi-FI" sz="1800" b="1" dirty="0" smtClean="0"/>
            <a:t>5) </a:t>
          </a:r>
        </a:p>
        <a:p>
          <a:pPr>
            <a:spcAft>
              <a:spcPts val="0"/>
            </a:spcAft>
          </a:pPr>
          <a:r>
            <a:rPr lang="fi-FI" sz="1800" b="1" dirty="0" smtClean="0"/>
            <a:t>Sovittaa kuntien ja palvelu-alueiden </a:t>
          </a:r>
        </a:p>
        <a:p>
          <a:pPr>
            <a:spcAft>
              <a:spcPts val="0"/>
            </a:spcAft>
          </a:pPr>
          <a:r>
            <a:rPr lang="fi-FI" sz="1800" b="1" i="1" dirty="0" smtClean="0"/>
            <a:t>(esim. kuntayhtymien ja yhteistoiminta-alueiden) </a:t>
          </a:r>
          <a:r>
            <a:rPr lang="fi-FI" sz="1800" b="1" dirty="0" smtClean="0"/>
            <a:t>tavoitteet ja tehtävät yhteen</a:t>
          </a:r>
        </a:p>
        <a:p>
          <a:pPr>
            <a:spcAft>
              <a:spcPts val="0"/>
            </a:spcAft>
          </a:pPr>
          <a:endParaRPr lang="fi-FI" sz="1800" b="1" dirty="0" smtClean="0"/>
        </a:p>
        <a:p>
          <a:pPr>
            <a:spcAft>
              <a:spcPts val="0"/>
            </a:spcAft>
          </a:pPr>
          <a:endParaRPr lang="fi-FI" sz="1800" b="1" dirty="0" smtClean="0"/>
        </a:p>
        <a:p>
          <a:pPr>
            <a:spcAft>
              <a:spcPts val="0"/>
            </a:spcAft>
          </a:pPr>
          <a:endParaRPr lang="fi-FI" sz="1800" b="1" dirty="0" smtClean="0"/>
        </a:p>
        <a:p>
          <a:pPr>
            <a:spcAft>
              <a:spcPct val="35000"/>
            </a:spcAft>
          </a:pPr>
          <a:endParaRPr lang="fi-FI" sz="1800" b="1" dirty="0"/>
        </a:p>
      </dgm:t>
    </dgm:pt>
    <dgm:pt modelId="{8EC54BCC-E19A-44B3-BCA8-A1FA1B454CE0}" type="parTrans" cxnId="{950E4979-7064-4CC3-8829-4C23C1D3449C}">
      <dgm:prSet/>
      <dgm:spPr/>
      <dgm:t>
        <a:bodyPr/>
        <a:lstStyle/>
        <a:p>
          <a:endParaRPr lang="fi-FI" b="1"/>
        </a:p>
      </dgm:t>
    </dgm:pt>
    <dgm:pt modelId="{CACFC453-F036-4DC7-9190-8E35D88EACF0}" type="sibTrans" cxnId="{950E4979-7064-4CC3-8829-4C23C1D3449C}">
      <dgm:prSet/>
      <dgm:spPr/>
      <dgm:t>
        <a:bodyPr/>
        <a:lstStyle/>
        <a:p>
          <a:endParaRPr lang="fi-FI" b="1"/>
        </a:p>
      </dgm:t>
    </dgm:pt>
    <dgm:pt modelId="{DB6A38C9-FB46-413A-806F-915C9DB1D971}">
      <dgm:prSet phldrT="[Teksti]" custT="1">
        <dgm:style>
          <a:lnRef idx="0">
            <a:schemeClr val="accent1"/>
          </a:lnRef>
          <a:fillRef idx="3">
            <a:schemeClr val="accent1"/>
          </a:fillRef>
          <a:effectRef idx="3">
            <a:schemeClr val="accent1"/>
          </a:effectRef>
          <a:fontRef idx="minor">
            <a:schemeClr val="lt1"/>
          </a:fontRef>
        </dgm:style>
      </dgm:prSet>
      <dgm:spPr/>
      <dgm:t>
        <a:bodyPr/>
        <a:lstStyle/>
        <a:p>
          <a:endParaRPr lang="fi-FI" sz="3200" b="1" dirty="0">
            <a:solidFill>
              <a:schemeClr val="bg1"/>
            </a:solidFill>
          </a:endParaRPr>
        </a:p>
      </dgm:t>
    </dgm:pt>
    <dgm:pt modelId="{D876E8AF-2FE7-4719-AEFC-62DF0F886017}" type="sibTrans" cxnId="{00D18290-AA5F-428C-B1F4-A0BC93DA3A28}">
      <dgm:prSet/>
      <dgm:spPr/>
      <dgm:t>
        <a:bodyPr/>
        <a:lstStyle/>
        <a:p>
          <a:endParaRPr lang="fi-FI" b="1"/>
        </a:p>
      </dgm:t>
    </dgm:pt>
    <dgm:pt modelId="{C331A2E7-CFB9-4B4E-9AE9-9BE167D8DF9C}" type="parTrans" cxnId="{00D18290-AA5F-428C-B1F4-A0BC93DA3A28}">
      <dgm:prSet/>
      <dgm:spPr/>
      <dgm:t>
        <a:bodyPr/>
        <a:lstStyle/>
        <a:p>
          <a:endParaRPr lang="fi-FI" b="1"/>
        </a:p>
      </dgm:t>
    </dgm:pt>
    <dgm:pt modelId="{E0B44423-FE80-43B2-A0A9-E31335E0A973}" type="pres">
      <dgm:prSet presAssocID="{BDDBE734-FB51-45C5-9B24-B7E296E8EACD}" presName="composite" presStyleCnt="0">
        <dgm:presLayoutVars>
          <dgm:chMax val="1"/>
          <dgm:dir/>
          <dgm:resizeHandles val="exact"/>
        </dgm:presLayoutVars>
      </dgm:prSet>
      <dgm:spPr/>
      <dgm:t>
        <a:bodyPr/>
        <a:lstStyle/>
        <a:p>
          <a:endParaRPr lang="fi-FI"/>
        </a:p>
      </dgm:t>
    </dgm:pt>
    <dgm:pt modelId="{23F5F892-27B8-445D-9BA4-B7B1C082483E}" type="pres">
      <dgm:prSet presAssocID="{DB6A38C9-FB46-413A-806F-915C9DB1D971}" presName="roof" presStyleLbl="dkBgShp" presStyleIdx="0" presStyleCnt="2" custFlipVert="1" custScaleY="42758" custLinFactNeighborX="-290" custLinFactNeighborY="21627"/>
      <dgm:spPr/>
      <dgm:t>
        <a:bodyPr/>
        <a:lstStyle/>
        <a:p>
          <a:endParaRPr lang="fi-FI"/>
        </a:p>
      </dgm:t>
    </dgm:pt>
    <dgm:pt modelId="{990F73F7-ACB3-468F-BC55-6AF9F7963560}" type="pres">
      <dgm:prSet presAssocID="{DB6A38C9-FB46-413A-806F-915C9DB1D971}" presName="pillars" presStyleCnt="0"/>
      <dgm:spPr/>
    </dgm:pt>
    <dgm:pt modelId="{C4ABDD07-E3A4-4407-9EE7-28DA003EAC4D}" type="pres">
      <dgm:prSet presAssocID="{DB6A38C9-FB46-413A-806F-915C9DB1D971}" presName="pillar1" presStyleLbl="node1" presStyleIdx="0" presStyleCnt="5" custLinFactNeighborX="-61" custLinFactNeighborY="-9763">
        <dgm:presLayoutVars>
          <dgm:bulletEnabled val="1"/>
        </dgm:presLayoutVars>
      </dgm:prSet>
      <dgm:spPr/>
      <dgm:t>
        <a:bodyPr/>
        <a:lstStyle/>
        <a:p>
          <a:endParaRPr lang="fi-FI"/>
        </a:p>
      </dgm:t>
    </dgm:pt>
    <dgm:pt modelId="{6AD80559-C75D-4859-BAB9-B261762DAA23}" type="pres">
      <dgm:prSet presAssocID="{CF10C4A5-D73A-4392-BD10-231F62341F7A}" presName="pillarX" presStyleLbl="node1" presStyleIdx="1" presStyleCnt="5" custLinFactNeighborX="841" custLinFactNeighborY="-9763">
        <dgm:presLayoutVars>
          <dgm:bulletEnabled val="1"/>
        </dgm:presLayoutVars>
      </dgm:prSet>
      <dgm:spPr/>
      <dgm:t>
        <a:bodyPr/>
        <a:lstStyle/>
        <a:p>
          <a:endParaRPr lang="fi-FI"/>
        </a:p>
      </dgm:t>
    </dgm:pt>
    <dgm:pt modelId="{908F21B7-6565-4E4A-A19A-37CFDE907AFC}" type="pres">
      <dgm:prSet presAssocID="{86B0EE0D-EE00-49BB-A6D4-A42AB8286141}" presName="pillarX" presStyleLbl="node1" presStyleIdx="2" presStyleCnt="5" custLinFactNeighborX="-2644" custLinFactNeighborY="-9763">
        <dgm:presLayoutVars>
          <dgm:bulletEnabled val="1"/>
        </dgm:presLayoutVars>
      </dgm:prSet>
      <dgm:spPr/>
      <dgm:t>
        <a:bodyPr/>
        <a:lstStyle/>
        <a:p>
          <a:endParaRPr lang="fi-FI"/>
        </a:p>
      </dgm:t>
    </dgm:pt>
    <dgm:pt modelId="{6D91C7DB-F75C-400B-B731-63170F0EC0D9}" type="pres">
      <dgm:prSet presAssocID="{81E5552E-0AE8-40B7-BDD8-019F68FE43D6}" presName="pillarX" presStyleLbl="node1" presStyleIdx="3" presStyleCnt="5" custLinFactNeighborX="-1743" custLinFactNeighborY="-9763">
        <dgm:presLayoutVars>
          <dgm:bulletEnabled val="1"/>
        </dgm:presLayoutVars>
      </dgm:prSet>
      <dgm:spPr/>
      <dgm:t>
        <a:bodyPr/>
        <a:lstStyle/>
        <a:p>
          <a:endParaRPr lang="fi-FI"/>
        </a:p>
      </dgm:t>
    </dgm:pt>
    <dgm:pt modelId="{BCFBFEBA-8258-4A32-9C2A-72ED0C5FE96F}" type="pres">
      <dgm:prSet presAssocID="{C3458B67-79AE-4687-A2EA-81EB49D6E1C0}" presName="pillarX" presStyleLbl="node1" presStyleIdx="4" presStyleCnt="5" custLinFactNeighborX="-841" custLinFactNeighborY="-9763">
        <dgm:presLayoutVars>
          <dgm:bulletEnabled val="1"/>
        </dgm:presLayoutVars>
      </dgm:prSet>
      <dgm:spPr/>
      <dgm:t>
        <a:bodyPr/>
        <a:lstStyle/>
        <a:p>
          <a:endParaRPr lang="fi-FI"/>
        </a:p>
      </dgm:t>
    </dgm:pt>
    <dgm:pt modelId="{E834B52C-E891-4B83-8F94-AD0528E0675C}" type="pres">
      <dgm:prSet presAssocID="{DB6A38C9-FB46-413A-806F-915C9DB1D971}" presName="base" presStyleLbl="dkBgShp" presStyleIdx="1" presStyleCnt="2" custLinFactNeighborY="-92630">
        <dgm:style>
          <a:lnRef idx="0">
            <a:schemeClr val="accent1"/>
          </a:lnRef>
          <a:fillRef idx="3">
            <a:schemeClr val="accent1"/>
          </a:fillRef>
          <a:effectRef idx="3">
            <a:schemeClr val="accent1"/>
          </a:effectRef>
          <a:fontRef idx="minor">
            <a:schemeClr val="lt1"/>
          </a:fontRef>
        </dgm:style>
      </dgm:prSet>
      <dgm:spPr/>
      <dgm:t>
        <a:bodyPr/>
        <a:lstStyle/>
        <a:p>
          <a:endParaRPr lang="fi-FI"/>
        </a:p>
      </dgm:t>
    </dgm:pt>
  </dgm:ptLst>
  <dgm:cxnLst>
    <dgm:cxn modelId="{950E4979-7064-4CC3-8829-4C23C1D3449C}" srcId="{DB6A38C9-FB46-413A-806F-915C9DB1D971}" destId="{C3458B67-79AE-4687-A2EA-81EB49D6E1C0}" srcOrd="4" destOrd="0" parTransId="{8EC54BCC-E19A-44B3-BCA8-A1FA1B454CE0}" sibTransId="{CACFC453-F036-4DC7-9190-8E35D88EACF0}"/>
    <dgm:cxn modelId="{8E878259-18BF-47EA-8760-D933F55C6DCB}" type="presOf" srcId="{C3458B67-79AE-4687-A2EA-81EB49D6E1C0}" destId="{BCFBFEBA-8258-4A32-9C2A-72ED0C5FE96F}" srcOrd="0" destOrd="0" presId="urn:microsoft.com/office/officeart/2005/8/layout/hList3"/>
    <dgm:cxn modelId="{B827D246-93AF-47AF-B611-580A68486D4E}" type="presOf" srcId="{CF10C4A5-D73A-4392-BD10-231F62341F7A}" destId="{6AD80559-C75D-4859-BAB9-B261762DAA23}" srcOrd="0" destOrd="0" presId="urn:microsoft.com/office/officeart/2005/8/layout/hList3"/>
    <dgm:cxn modelId="{D5567749-DC24-458F-9810-31DA1DE5CB04}" type="presOf" srcId="{DB6A38C9-FB46-413A-806F-915C9DB1D971}" destId="{23F5F892-27B8-445D-9BA4-B7B1C082483E}" srcOrd="0" destOrd="0" presId="urn:microsoft.com/office/officeart/2005/8/layout/hList3"/>
    <dgm:cxn modelId="{E5591D61-E9DA-4139-B826-5EC61E01E250}" srcId="{DB6A38C9-FB46-413A-806F-915C9DB1D971}" destId="{D275093C-DF10-4BF0-A866-66B02B380353}" srcOrd="0" destOrd="0" parTransId="{2FBE39BE-9453-4788-84FE-2755328634DE}" sibTransId="{D8021EF8-F7FA-43E4-9A26-4FB816380424}"/>
    <dgm:cxn modelId="{A17CB33E-DD5E-4998-BBB1-3BBE9FEB5F8D}" srcId="{DB6A38C9-FB46-413A-806F-915C9DB1D971}" destId="{86B0EE0D-EE00-49BB-A6D4-A42AB8286141}" srcOrd="2" destOrd="0" parTransId="{57B9BD1A-A58D-42CF-9EE7-06C7B3486263}" sibTransId="{099FB200-89DC-472F-8487-62B8F522E2E2}"/>
    <dgm:cxn modelId="{00D18290-AA5F-428C-B1F4-A0BC93DA3A28}" srcId="{BDDBE734-FB51-45C5-9B24-B7E296E8EACD}" destId="{DB6A38C9-FB46-413A-806F-915C9DB1D971}" srcOrd="0" destOrd="0" parTransId="{C331A2E7-CFB9-4B4E-9AE9-9BE167D8DF9C}" sibTransId="{D876E8AF-2FE7-4719-AEFC-62DF0F886017}"/>
    <dgm:cxn modelId="{33CEF46A-8A4E-4D26-9180-664DA52CB3F5}" srcId="{DB6A38C9-FB46-413A-806F-915C9DB1D971}" destId="{CF10C4A5-D73A-4392-BD10-231F62341F7A}" srcOrd="1" destOrd="0" parTransId="{0048C5A7-C0E2-4AA4-839E-25B129914A38}" sibTransId="{E254117E-EC15-436E-BE91-F8A96C10E160}"/>
    <dgm:cxn modelId="{1BFFB94A-634F-4C59-8CF1-F58ABC294175}" type="presOf" srcId="{BDDBE734-FB51-45C5-9B24-B7E296E8EACD}" destId="{E0B44423-FE80-43B2-A0A9-E31335E0A973}" srcOrd="0" destOrd="0" presId="urn:microsoft.com/office/officeart/2005/8/layout/hList3"/>
    <dgm:cxn modelId="{BA1EFF40-5207-420B-B735-0FB574AE3A96}" type="presOf" srcId="{81E5552E-0AE8-40B7-BDD8-019F68FE43D6}" destId="{6D91C7DB-F75C-400B-B731-63170F0EC0D9}" srcOrd="0" destOrd="0" presId="urn:microsoft.com/office/officeart/2005/8/layout/hList3"/>
    <dgm:cxn modelId="{14800930-F9E9-4326-A971-5F604DFF5875}" type="presOf" srcId="{86B0EE0D-EE00-49BB-A6D4-A42AB8286141}" destId="{908F21B7-6565-4E4A-A19A-37CFDE907AFC}" srcOrd="0" destOrd="0" presId="urn:microsoft.com/office/officeart/2005/8/layout/hList3"/>
    <dgm:cxn modelId="{291FDD54-1CA8-43E2-BD76-7394626A78D3}" srcId="{DB6A38C9-FB46-413A-806F-915C9DB1D971}" destId="{81E5552E-0AE8-40B7-BDD8-019F68FE43D6}" srcOrd="3" destOrd="0" parTransId="{D916507D-4B8F-4AEE-B2AB-5702409DCE4E}" sibTransId="{9CD69003-AA1A-4756-AD7A-D154D33A2812}"/>
    <dgm:cxn modelId="{49640EA6-3F5E-4656-A311-5FB489C561F7}" type="presOf" srcId="{D275093C-DF10-4BF0-A866-66B02B380353}" destId="{C4ABDD07-E3A4-4407-9EE7-28DA003EAC4D}" srcOrd="0" destOrd="0" presId="urn:microsoft.com/office/officeart/2005/8/layout/hList3"/>
    <dgm:cxn modelId="{B64ADE2E-881F-4389-A2F1-76B4E74CB4AF}" type="presParOf" srcId="{E0B44423-FE80-43B2-A0A9-E31335E0A973}" destId="{23F5F892-27B8-445D-9BA4-B7B1C082483E}" srcOrd="0" destOrd="0" presId="urn:microsoft.com/office/officeart/2005/8/layout/hList3"/>
    <dgm:cxn modelId="{B0A54E4A-852A-4FA0-863F-A5AE5CB545AF}" type="presParOf" srcId="{E0B44423-FE80-43B2-A0A9-E31335E0A973}" destId="{990F73F7-ACB3-468F-BC55-6AF9F7963560}" srcOrd="1" destOrd="0" presId="urn:microsoft.com/office/officeart/2005/8/layout/hList3"/>
    <dgm:cxn modelId="{6546DE30-9E5D-41F3-87C5-57E75EC36636}" type="presParOf" srcId="{990F73F7-ACB3-468F-BC55-6AF9F7963560}" destId="{C4ABDD07-E3A4-4407-9EE7-28DA003EAC4D}" srcOrd="0" destOrd="0" presId="urn:microsoft.com/office/officeart/2005/8/layout/hList3"/>
    <dgm:cxn modelId="{403F8A1C-0247-4569-BFB5-B2519026EECE}" type="presParOf" srcId="{990F73F7-ACB3-468F-BC55-6AF9F7963560}" destId="{6AD80559-C75D-4859-BAB9-B261762DAA23}" srcOrd="1" destOrd="0" presId="urn:microsoft.com/office/officeart/2005/8/layout/hList3"/>
    <dgm:cxn modelId="{813C10B7-BF8C-4324-9844-D527DAC82375}" type="presParOf" srcId="{990F73F7-ACB3-468F-BC55-6AF9F7963560}" destId="{908F21B7-6565-4E4A-A19A-37CFDE907AFC}" srcOrd="2" destOrd="0" presId="urn:microsoft.com/office/officeart/2005/8/layout/hList3"/>
    <dgm:cxn modelId="{674EACC9-BCA4-4798-BEDB-E8161BF93ABC}" type="presParOf" srcId="{990F73F7-ACB3-468F-BC55-6AF9F7963560}" destId="{6D91C7DB-F75C-400B-B731-63170F0EC0D9}" srcOrd="3" destOrd="0" presId="urn:microsoft.com/office/officeart/2005/8/layout/hList3"/>
    <dgm:cxn modelId="{3F233F1D-E2C3-4FE5-9F8A-DAAB632ED2E6}" type="presParOf" srcId="{990F73F7-ACB3-468F-BC55-6AF9F7963560}" destId="{BCFBFEBA-8258-4A32-9C2A-72ED0C5FE96F}" srcOrd="4" destOrd="0" presId="urn:microsoft.com/office/officeart/2005/8/layout/hList3"/>
    <dgm:cxn modelId="{D116DE65-6B28-473A-8787-4C1521872F7B}" type="presParOf" srcId="{E0B44423-FE80-43B2-A0A9-E31335E0A973}" destId="{E834B52C-E891-4B83-8F94-AD0528E0675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9C18984-C5E0-400D-8537-54FDCFBAED4A}" type="doc">
      <dgm:prSet loTypeId="urn:microsoft.com/office/officeart/2005/8/layout/lProcess1" loCatId="process" qsTypeId="urn:microsoft.com/office/officeart/2005/8/quickstyle/simple3" qsCatId="simple" csTypeId="urn:microsoft.com/office/officeart/2005/8/colors/colorful1#2" csCatId="colorful" phldr="1"/>
      <dgm:spPr/>
      <dgm:t>
        <a:bodyPr/>
        <a:lstStyle/>
        <a:p>
          <a:endParaRPr lang="fi-FI"/>
        </a:p>
      </dgm:t>
    </dgm:pt>
    <dgm:pt modelId="{AB9FA2DD-D572-49FD-97D5-B005EA65F029}">
      <dgm:prSet phldrT="[Teksti]" custT="1"/>
      <dgm:spPr/>
      <dgm:t>
        <a:bodyPr/>
        <a:lstStyle/>
        <a:p>
          <a:pPr algn="ctr"/>
          <a:r>
            <a:rPr lang="fi-FI" sz="1800" dirty="0" smtClean="0"/>
            <a:t>Hyvinvoinnin edistämisen osuutta, kustannuksia ja tuotoksia </a:t>
          </a:r>
          <a:r>
            <a:rPr lang="fi-FI" sz="1800" b="1" dirty="0" smtClean="0"/>
            <a:t>ei ole hahmotettu </a:t>
          </a:r>
          <a:r>
            <a:rPr lang="fi-FI" sz="1800" dirty="0" smtClean="0"/>
            <a:t>eri hallinnonalojen työssä</a:t>
          </a:r>
          <a:endParaRPr lang="fi-FI" sz="1800" dirty="0"/>
        </a:p>
      </dgm:t>
    </dgm:pt>
    <dgm:pt modelId="{354386F0-6170-4DE5-9CEE-FD1F1A95E5E3}" type="parTrans" cxnId="{314AA9FB-FA8F-4A66-AD13-0ECABA859844}">
      <dgm:prSet/>
      <dgm:spPr/>
      <dgm:t>
        <a:bodyPr/>
        <a:lstStyle/>
        <a:p>
          <a:pPr algn="ctr"/>
          <a:endParaRPr lang="fi-FI" sz="2000">
            <a:solidFill>
              <a:schemeClr val="tx1"/>
            </a:solidFill>
          </a:endParaRPr>
        </a:p>
      </dgm:t>
    </dgm:pt>
    <dgm:pt modelId="{89560329-0CDC-4E04-AC11-1933C751F2E5}" type="sibTrans" cxnId="{314AA9FB-FA8F-4A66-AD13-0ECABA859844}">
      <dgm:prSet/>
      <dgm:spPr/>
      <dgm:t>
        <a:bodyPr/>
        <a:lstStyle/>
        <a:p>
          <a:pPr algn="ctr"/>
          <a:endParaRPr lang="fi-FI" sz="2000">
            <a:solidFill>
              <a:schemeClr val="tx1"/>
            </a:solidFill>
          </a:endParaRPr>
        </a:p>
      </dgm:t>
    </dgm:pt>
    <dgm:pt modelId="{D67C5636-53C4-4082-99CC-BB5421A3E852}">
      <dgm:prSet phldrT="[Teksti]" custT="1"/>
      <dgm:spPr/>
      <dgm:t>
        <a:bodyPr/>
        <a:lstStyle/>
        <a:p>
          <a:pPr algn="ctr"/>
          <a:r>
            <a:rPr lang="fi-FI" sz="1800" smtClean="0"/>
            <a:t>Sattumanvarainen huomiointi kuntasuunnittelussa ja päätöksenteossa</a:t>
          </a:r>
          <a:endParaRPr lang="fi-FI" sz="1800" dirty="0"/>
        </a:p>
      </dgm:t>
    </dgm:pt>
    <dgm:pt modelId="{63850745-B3DC-45C7-801A-5E624507EA68}" type="parTrans" cxnId="{4AA9FC3E-6292-4075-A1CD-854EB4EB88CA}">
      <dgm:prSet/>
      <dgm:spPr/>
      <dgm:t>
        <a:bodyPr/>
        <a:lstStyle/>
        <a:p>
          <a:pPr algn="ctr"/>
          <a:endParaRPr lang="fi-FI" sz="2000">
            <a:solidFill>
              <a:schemeClr val="tx1"/>
            </a:solidFill>
          </a:endParaRPr>
        </a:p>
      </dgm:t>
    </dgm:pt>
    <dgm:pt modelId="{2845454B-606B-4390-9FCA-D44C9EB5813F}" type="sibTrans" cxnId="{4AA9FC3E-6292-4075-A1CD-854EB4EB88CA}">
      <dgm:prSet/>
      <dgm:spPr/>
      <dgm:t>
        <a:bodyPr/>
        <a:lstStyle/>
        <a:p>
          <a:pPr algn="ctr"/>
          <a:endParaRPr lang="fi-FI" sz="2000">
            <a:solidFill>
              <a:schemeClr val="tx1"/>
            </a:solidFill>
          </a:endParaRPr>
        </a:p>
      </dgm:t>
    </dgm:pt>
    <dgm:pt modelId="{277DABC8-389F-4750-9CBC-79B0C379B415}">
      <dgm:prSet phldrT="[Teksti]" custT="1"/>
      <dgm:spPr/>
      <dgm:t>
        <a:bodyPr/>
        <a:lstStyle/>
        <a:p>
          <a:pPr algn="ctr">
            <a:spcAft>
              <a:spcPts val="0"/>
            </a:spcAft>
          </a:pPr>
          <a:r>
            <a:rPr lang="fi-FI" sz="1800" dirty="0" smtClean="0"/>
            <a:t>Hyvinvoinnin edistämisen </a:t>
          </a:r>
        </a:p>
        <a:p>
          <a:pPr algn="ctr">
            <a:spcAft>
              <a:spcPts val="0"/>
            </a:spcAft>
          </a:pPr>
          <a:r>
            <a:rPr lang="fi-FI" sz="1800" dirty="0" smtClean="0"/>
            <a:t>näkymättömyys ja vähäinen arvostus</a:t>
          </a:r>
          <a:endParaRPr lang="fi-FI" sz="1800" dirty="0"/>
        </a:p>
      </dgm:t>
    </dgm:pt>
    <dgm:pt modelId="{9F4B2E5A-A243-4F23-9C10-C47D33810932}" type="parTrans" cxnId="{AFE491FC-D522-45A7-8BDA-15CD2FDE51DD}">
      <dgm:prSet/>
      <dgm:spPr/>
      <dgm:t>
        <a:bodyPr/>
        <a:lstStyle/>
        <a:p>
          <a:pPr algn="ctr"/>
          <a:endParaRPr lang="fi-FI" sz="2000">
            <a:solidFill>
              <a:schemeClr val="tx1"/>
            </a:solidFill>
          </a:endParaRPr>
        </a:p>
      </dgm:t>
    </dgm:pt>
    <dgm:pt modelId="{8227B8EF-16D7-47CE-9986-7FE85CEBF5F2}" type="sibTrans" cxnId="{AFE491FC-D522-45A7-8BDA-15CD2FDE51DD}">
      <dgm:prSet/>
      <dgm:spPr/>
      <dgm:t>
        <a:bodyPr/>
        <a:lstStyle/>
        <a:p>
          <a:pPr algn="ctr"/>
          <a:endParaRPr lang="fi-FI" sz="2000">
            <a:solidFill>
              <a:schemeClr val="tx1"/>
            </a:solidFill>
          </a:endParaRPr>
        </a:p>
      </dgm:t>
    </dgm:pt>
    <dgm:pt modelId="{96CF450E-935D-4E26-8681-1AF2E954BA5B}">
      <dgm:prSet phldrT="[Teksti]" custT="1"/>
      <dgm:spPr/>
      <dgm:t>
        <a:bodyPr/>
        <a:lstStyle/>
        <a:p>
          <a:pPr algn="ctr"/>
          <a:r>
            <a:rPr lang="fi-FI" sz="1800" smtClean="0"/>
            <a:t>Hyvinvoinnin edistämisen osuus, kustannukset ja tuotokset </a:t>
          </a:r>
          <a:r>
            <a:rPr lang="fi-FI" sz="1800" b="1" smtClean="0"/>
            <a:t>on määritelty </a:t>
          </a:r>
          <a:r>
            <a:rPr lang="fi-FI" sz="1800" smtClean="0"/>
            <a:t>eri hallinnonalojen työssä</a:t>
          </a:r>
          <a:endParaRPr lang="fi-FI" sz="1800" dirty="0"/>
        </a:p>
      </dgm:t>
    </dgm:pt>
    <dgm:pt modelId="{D7CEFE7B-AC50-4850-AD1E-11DD74A33C3B}" type="parTrans" cxnId="{335D54C8-B388-4E57-B313-44C709724306}">
      <dgm:prSet/>
      <dgm:spPr/>
      <dgm:t>
        <a:bodyPr/>
        <a:lstStyle/>
        <a:p>
          <a:pPr algn="ctr"/>
          <a:endParaRPr lang="fi-FI" sz="2000">
            <a:solidFill>
              <a:schemeClr val="tx1"/>
            </a:solidFill>
          </a:endParaRPr>
        </a:p>
      </dgm:t>
    </dgm:pt>
    <dgm:pt modelId="{917CF8D5-A024-48CC-8087-17E0593FCBDF}" type="sibTrans" cxnId="{335D54C8-B388-4E57-B313-44C709724306}">
      <dgm:prSet/>
      <dgm:spPr/>
      <dgm:t>
        <a:bodyPr/>
        <a:lstStyle/>
        <a:p>
          <a:pPr algn="ctr"/>
          <a:endParaRPr lang="fi-FI" sz="2000">
            <a:solidFill>
              <a:schemeClr val="tx1"/>
            </a:solidFill>
          </a:endParaRPr>
        </a:p>
      </dgm:t>
    </dgm:pt>
    <dgm:pt modelId="{18D3D10F-E892-44A9-BBDF-83CADDD61E39}">
      <dgm:prSet phldrT="[Teksti]" custT="1"/>
      <dgm:spPr/>
      <dgm:t>
        <a:bodyPr/>
        <a:lstStyle/>
        <a:p>
          <a:pPr algn="ctr">
            <a:spcAft>
              <a:spcPts val="0"/>
            </a:spcAft>
          </a:pPr>
          <a:r>
            <a:rPr lang="fi-FI" sz="1800" dirty="0" smtClean="0"/>
            <a:t>Hyvinvoinnin edistämisen </a:t>
          </a:r>
        </a:p>
        <a:p>
          <a:pPr algn="ctr">
            <a:spcAft>
              <a:spcPts val="0"/>
            </a:spcAft>
          </a:pPr>
          <a:r>
            <a:rPr lang="fi-FI" sz="1800" dirty="0" smtClean="0"/>
            <a:t>suunnittelu, johtaminen ja seuranta</a:t>
          </a:r>
          <a:endParaRPr lang="fi-FI" sz="1800" dirty="0"/>
        </a:p>
      </dgm:t>
    </dgm:pt>
    <dgm:pt modelId="{DE9C6C0F-0866-4874-9A21-04E97BF86273}" type="parTrans" cxnId="{AA669051-A95C-470E-9B79-0D685841B403}">
      <dgm:prSet/>
      <dgm:spPr/>
      <dgm:t>
        <a:bodyPr/>
        <a:lstStyle/>
        <a:p>
          <a:pPr algn="ctr"/>
          <a:endParaRPr lang="fi-FI" sz="2000">
            <a:solidFill>
              <a:schemeClr val="tx1"/>
            </a:solidFill>
          </a:endParaRPr>
        </a:p>
      </dgm:t>
    </dgm:pt>
    <dgm:pt modelId="{FF5BD4AD-9554-49D0-9196-116463F5E65A}" type="sibTrans" cxnId="{AA669051-A95C-470E-9B79-0D685841B403}">
      <dgm:prSet/>
      <dgm:spPr/>
      <dgm:t>
        <a:bodyPr/>
        <a:lstStyle/>
        <a:p>
          <a:pPr algn="ctr"/>
          <a:endParaRPr lang="fi-FI" sz="2000">
            <a:solidFill>
              <a:schemeClr val="tx1"/>
            </a:solidFill>
          </a:endParaRPr>
        </a:p>
      </dgm:t>
    </dgm:pt>
    <dgm:pt modelId="{3AFA3544-4E85-4615-9201-35DC6E3822C4}">
      <dgm:prSet phldrT="[Teksti]" custT="1"/>
      <dgm:spPr/>
      <dgm:t>
        <a:bodyPr/>
        <a:lstStyle/>
        <a:p>
          <a:pPr algn="ctr">
            <a:spcAft>
              <a:spcPts val="0"/>
            </a:spcAft>
          </a:pPr>
          <a:r>
            <a:rPr lang="fi-FI" sz="1800" b="1" dirty="0" smtClean="0">
              <a:solidFill>
                <a:srgbClr val="0000FF"/>
              </a:solidFill>
            </a:rPr>
            <a:t>Hyvinvoinnin edistämisen kustannustietoisuus </a:t>
          </a:r>
        </a:p>
        <a:p>
          <a:pPr algn="ctr">
            <a:spcAft>
              <a:spcPts val="0"/>
            </a:spcAft>
          </a:pPr>
          <a:r>
            <a:rPr lang="fi-FI" sz="1800" b="1" dirty="0" smtClean="0">
              <a:solidFill>
                <a:srgbClr val="0000FF"/>
              </a:solidFill>
            </a:rPr>
            <a:t>+ palvelujärjestelmän läpinäkyvyys</a:t>
          </a:r>
          <a:endParaRPr lang="fi-FI" sz="1800" b="1" dirty="0">
            <a:solidFill>
              <a:srgbClr val="0000FF"/>
            </a:solidFill>
          </a:endParaRPr>
        </a:p>
      </dgm:t>
    </dgm:pt>
    <dgm:pt modelId="{E35D928D-201A-402A-875E-FFBCBDA1ED91}" type="parTrans" cxnId="{EC1793E8-AAC6-4610-B5E9-EB19445DBFE5}">
      <dgm:prSet/>
      <dgm:spPr/>
      <dgm:t>
        <a:bodyPr/>
        <a:lstStyle/>
        <a:p>
          <a:pPr algn="ctr"/>
          <a:endParaRPr lang="fi-FI" sz="2000">
            <a:solidFill>
              <a:schemeClr val="tx1"/>
            </a:solidFill>
          </a:endParaRPr>
        </a:p>
      </dgm:t>
    </dgm:pt>
    <dgm:pt modelId="{F0F0B991-FD4F-45C8-A2CE-B78E822CCFBA}" type="sibTrans" cxnId="{EC1793E8-AAC6-4610-B5E9-EB19445DBFE5}">
      <dgm:prSet/>
      <dgm:spPr/>
      <dgm:t>
        <a:bodyPr/>
        <a:lstStyle/>
        <a:p>
          <a:pPr algn="ctr"/>
          <a:endParaRPr lang="fi-FI" sz="2000">
            <a:solidFill>
              <a:schemeClr val="tx1"/>
            </a:solidFill>
          </a:endParaRPr>
        </a:p>
      </dgm:t>
    </dgm:pt>
    <dgm:pt modelId="{EBE3FBB2-E3B7-4B1B-85DD-C0AD48E79626}" type="pres">
      <dgm:prSet presAssocID="{09C18984-C5E0-400D-8537-54FDCFBAED4A}" presName="Name0" presStyleCnt="0">
        <dgm:presLayoutVars>
          <dgm:dir/>
          <dgm:animLvl val="lvl"/>
          <dgm:resizeHandles val="exact"/>
        </dgm:presLayoutVars>
      </dgm:prSet>
      <dgm:spPr/>
      <dgm:t>
        <a:bodyPr/>
        <a:lstStyle/>
        <a:p>
          <a:endParaRPr lang="fi-FI"/>
        </a:p>
      </dgm:t>
    </dgm:pt>
    <dgm:pt modelId="{A07FF4D1-4EB1-4F00-AC64-49D6D93BA4BF}" type="pres">
      <dgm:prSet presAssocID="{AB9FA2DD-D572-49FD-97D5-B005EA65F029}" presName="vertFlow" presStyleCnt="0"/>
      <dgm:spPr/>
      <dgm:t>
        <a:bodyPr/>
        <a:lstStyle/>
        <a:p>
          <a:endParaRPr lang="fi-FI"/>
        </a:p>
      </dgm:t>
    </dgm:pt>
    <dgm:pt modelId="{F7EF97E4-8D35-4339-B4A0-3EE6D67596AC}" type="pres">
      <dgm:prSet presAssocID="{AB9FA2DD-D572-49FD-97D5-B005EA65F029}" presName="header" presStyleLbl="node1" presStyleIdx="0" presStyleCnt="2"/>
      <dgm:spPr/>
      <dgm:t>
        <a:bodyPr/>
        <a:lstStyle/>
        <a:p>
          <a:endParaRPr lang="fi-FI"/>
        </a:p>
      </dgm:t>
    </dgm:pt>
    <dgm:pt modelId="{9404AEF0-CD1B-4FEF-BE36-4EC5FC7EAD2E}" type="pres">
      <dgm:prSet presAssocID="{63850745-B3DC-45C7-801A-5E624507EA68}" presName="parTrans" presStyleLbl="sibTrans2D1" presStyleIdx="0" presStyleCnt="4"/>
      <dgm:spPr/>
      <dgm:t>
        <a:bodyPr/>
        <a:lstStyle/>
        <a:p>
          <a:endParaRPr lang="fi-FI"/>
        </a:p>
      </dgm:t>
    </dgm:pt>
    <dgm:pt modelId="{03D02A4D-4766-441C-A0EF-D68CD324A5C7}" type="pres">
      <dgm:prSet presAssocID="{D67C5636-53C4-4082-99CC-BB5421A3E852}" presName="child" presStyleLbl="alignAccFollowNode1" presStyleIdx="0" presStyleCnt="4">
        <dgm:presLayoutVars>
          <dgm:chMax val="0"/>
          <dgm:bulletEnabled val="1"/>
        </dgm:presLayoutVars>
      </dgm:prSet>
      <dgm:spPr/>
      <dgm:t>
        <a:bodyPr/>
        <a:lstStyle/>
        <a:p>
          <a:endParaRPr lang="fi-FI"/>
        </a:p>
      </dgm:t>
    </dgm:pt>
    <dgm:pt modelId="{3313BA71-E50B-4390-8D0E-34E780372B7D}" type="pres">
      <dgm:prSet presAssocID="{2845454B-606B-4390-9FCA-D44C9EB5813F}" presName="sibTrans" presStyleLbl="sibTrans2D1" presStyleIdx="1" presStyleCnt="4"/>
      <dgm:spPr/>
      <dgm:t>
        <a:bodyPr/>
        <a:lstStyle/>
        <a:p>
          <a:endParaRPr lang="fi-FI"/>
        </a:p>
      </dgm:t>
    </dgm:pt>
    <dgm:pt modelId="{D60B9566-546A-4E33-815E-6F6F71A14746}" type="pres">
      <dgm:prSet presAssocID="{277DABC8-389F-4750-9CBC-79B0C379B415}" presName="child" presStyleLbl="alignAccFollowNode1" presStyleIdx="1" presStyleCnt="4">
        <dgm:presLayoutVars>
          <dgm:chMax val="0"/>
          <dgm:bulletEnabled val="1"/>
        </dgm:presLayoutVars>
      </dgm:prSet>
      <dgm:spPr/>
      <dgm:t>
        <a:bodyPr/>
        <a:lstStyle/>
        <a:p>
          <a:endParaRPr lang="fi-FI"/>
        </a:p>
      </dgm:t>
    </dgm:pt>
    <dgm:pt modelId="{999C05B4-52FB-473F-A0FE-DF3113E9E692}" type="pres">
      <dgm:prSet presAssocID="{AB9FA2DD-D572-49FD-97D5-B005EA65F029}" presName="hSp" presStyleCnt="0"/>
      <dgm:spPr/>
      <dgm:t>
        <a:bodyPr/>
        <a:lstStyle/>
        <a:p>
          <a:endParaRPr lang="fi-FI"/>
        </a:p>
      </dgm:t>
    </dgm:pt>
    <dgm:pt modelId="{F6F58DEC-1C29-4A84-8979-C1F606F7DAF1}" type="pres">
      <dgm:prSet presAssocID="{96CF450E-935D-4E26-8681-1AF2E954BA5B}" presName="vertFlow" presStyleCnt="0"/>
      <dgm:spPr/>
      <dgm:t>
        <a:bodyPr/>
        <a:lstStyle/>
        <a:p>
          <a:endParaRPr lang="fi-FI"/>
        </a:p>
      </dgm:t>
    </dgm:pt>
    <dgm:pt modelId="{61785F20-B0DA-4A2C-9269-4976350E42E0}" type="pres">
      <dgm:prSet presAssocID="{96CF450E-935D-4E26-8681-1AF2E954BA5B}" presName="header" presStyleLbl="node1" presStyleIdx="1" presStyleCnt="2"/>
      <dgm:spPr/>
      <dgm:t>
        <a:bodyPr/>
        <a:lstStyle/>
        <a:p>
          <a:endParaRPr lang="fi-FI"/>
        </a:p>
      </dgm:t>
    </dgm:pt>
    <dgm:pt modelId="{AAFA1546-9633-4822-B76E-F3709023D0F3}" type="pres">
      <dgm:prSet presAssocID="{DE9C6C0F-0866-4874-9A21-04E97BF86273}" presName="parTrans" presStyleLbl="sibTrans2D1" presStyleIdx="2" presStyleCnt="4"/>
      <dgm:spPr/>
      <dgm:t>
        <a:bodyPr/>
        <a:lstStyle/>
        <a:p>
          <a:endParaRPr lang="fi-FI"/>
        </a:p>
      </dgm:t>
    </dgm:pt>
    <dgm:pt modelId="{8E156438-A259-43CC-B6DE-EF2023DC8F70}" type="pres">
      <dgm:prSet presAssocID="{18D3D10F-E892-44A9-BBDF-83CADDD61E39}" presName="child" presStyleLbl="alignAccFollowNode1" presStyleIdx="2" presStyleCnt="4">
        <dgm:presLayoutVars>
          <dgm:chMax val="0"/>
          <dgm:bulletEnabled val="1"/>
        </dgm:presLayoutVars>
      </dgm:prSet>
      <dgm:spPr/>
      <dgm:t>
        <a:bodyPr/>
        <a:lstStyle/>
        <a:p>
          <a:endParaRPr lang="fi-FI"/>
        </a:p>
      </dgm:t>
    </dgm:pt>
    <dgm:pt modelId="{91FB7EF3-156E-4F51-ADAC-13B0D82B3EDB}" type="pres">
      <dgm:prSet presAssocID="{FF5BD4AD-9554-49D0-9196-116463F5E65A}" presName="sibTrans" presStyleLbl="sibTrans2D1" presStyleIdx="3" presStyleCnt="4"/>
      <dgm:spPr/>
      <dgm:t>
        <a:bodyPr/>
        <a:lstStyle/>
        <a:p>
          <a:endParaRPr lang="fi-FI"/>
        </a:p>
      </dgm:t>
    </dgm:pt>
    <dgm:pt modelId="{974F47EA-6989-408F-BE29-0542210F581E}" type="pres">
      <dgm:prSet presAssocID="{3AFA3544-4E85-4615-9201-35DC6E3822C4}" presName="child" presStyleLbl="alignAccFollowNode1" presStyleIdx="3" presStyleCnt="4">
        <dgm:presLayoutVars>
          <dgm:chMax val="0"/>
          <dgm:bulletEnabled val="1"/>
        </dgm:presLayoutVars>
      </dgm:prSet>
      <dgm:spPr/>
      <dgm:t>
        <a:bodyPr/>
        <a:lstStyle/>
        <a:p>
          <a:endParaRPr lang="fi-FI"/>
        </a:p>
      </dgm:t>
    </dgm:pt>
  </dgm:ptLst>
  <dgm:cxnLst>
    <dgm:cxn modelId="{D1C28B39-471C-4D41-9994-AA1260CED222}" type="presOf" srcId="{2845454B-606B-4390-9FCA-D44C9EB5813F}" destId="{3313BA71-E50B-4390-8D0E-34E780372B7D}" srcOrd="0" destOrd="0" presId="urn:microsoft.com/office/officeart/2005/8/layout/lProcess1"/>
    <dgm:cxn modelId="{AA669051-A95C-470E-9B79-0D685841B403}" srcId="{96CF450E-935D-4E26-8681-1AF2E954BA5B}" destId="{18D3D10F-E892-44A9-BBDF-83CADDD61E39}" srcOrd="0" destOrd="0" parTransId="{DE9C6C0F-0866-4874-9A21-04E97BF86273}" sibTransId="{FF5BD4AD-9554-49D0-9196-116463F5E65A}"/>
    <dgm:cxn modelId="{452CCA39-6196-4347-8314-339FC6AE8028}" type="presOf" srcId="{277DABC8-389F-4750-9CBC-79B0C379B415}" destId="{D60B9566-546A-4E33-815E-6F6F71A14746}" srcOrd="0" destOrd="0" presId="urn:microsoft.com/office/officeart/2005/8/layout/lProcess1"/>
    <dgm:cxn modelId="{F37A7D53-828D-4F18-B8EE-85E3059AF155}" type="presOf" srcId="{DE9C6C0F-0866-4874-9A21-04E97BF86273}" destId="{AAFA1546-9633-4822-B76E-F3709023D0F3}" srcOrd="0" destOrd="0" presId="urn:microsoft.com/office/officeart/2005/8/layout/lProcess1"/>
    <dgm:cxn modelId="{23FF7393-C455-47C4-B189-01DED7025449}" type="presOf" srcId="{63850745-B3DC-45C7-801A-5E624507EA68}" destId="{9404AEF0-CD1B-4FEF-BE36-4EC5FC7EAD2E}" srcOrd="0" destOrd="0" presId="urn:microsoft.com/office/officeart/2005/8/layout/lProcess1"/>
    <dgm:cxn modelId="{22323B80-E4EE-453B-939E-AD046779E266}" type="presOf" srcId="{18D3D10F-E892-44A9-BBDF-83CADDD61E39}" destId="{8E156438-A259-43CC-B6DE-EF2023DC8F70}" srcOrd="0" destOrd="0" presId="urn:microsoft.com/office/officeart/2005/8/layout/lProcess1"/>
    <dgm:cxn modelId="{E72A6794-391F-4673-9344-694C052A54E4}" type="presOf" srcId="{3AFA3544-4E85-4615-9201-35DC6E3822C4}" destId="{974F47EA-6989-408F-BE29-0542210F581E}" srcOrd="0" destOrd="0" presId="urn:microsoft.com/office/officeart/2005/8/layout/lProcess1"/>
    <dgm:cxn modelId="{32DB77DA-0723-4B44-A095-B512DC07D517}" type="presOf" srcId="{09C18984-C5E0-400D-8537-54FDCFBAED4A}" destId="{EBE3FBB2-E3B7-4B1B-85DD-C0AD48E79626}" srcOrd="0" destOrd="0" presId="urn:microsoft.com/office/officeart/2005/8/layout/lProcess1"/>
    <dgm:cxn modelId="{78C7CCD3-6277-45F2-9DB9-6F5BF759E868}" type="presOf" srcId="{AB9FA2DD-D572-49FD-97D5-B005EA65F029}" destId="{F7EF97E4-8D35-4339-B4A0-3EE6D67596AC}" srcOrd="0" destOrd="0" presId="urn:microsoft.com/office/officeart/2005/8/layout/lProcess1"/>
    <dgm:cxn modelId="{4AA9FC3E-6292-4075-A1CD-854EB4EB88CA}" srcId="{AB9FA2DD-D572-49FD-97D5-B005EA65F029}" destId="{D67C5636-53C4-4082-99CC-BB5421A3E852}" srcOrd="0" destOrd="0" parTransId="{63850745-B3DC-45C7-801A-5E624507EA68}" sibTransId="{2845454B-606B-4390-9FCA-D44C9EB5813F}"/>
    <dgm:cxn modelId="{7860E87C-94DF-4369-A010-8BF3DA2F5105}" type="presOf" srcId="{D67C5636-53C4-4082-99CC-BB5421A3E852}" destId="{03D02A4D-4766-441C-A0EF-D68CD324A5C7}" srcOrd="0" destOrd="0" presId="urn:microsoft.com/office/officeart/2005/8/layout/lProcess1"/>
    <dgm:cxn modelId="{314AA9FB-FA8F-4A66-AD13-0ECABA859844}" srcId="{09C18984-C5E0-400D-8537-54FDCFBAED4A}" destId="{AB9FA2DD-D572-49FD-97D5-B005EA65F029}" srcOrd="0" destOrd="0" parTransId="{354386F0-6170-4DE5-9CEE-FD1F1A95E5E3}" sibTransId="{89560329-0CDC-4E04-AC11-1933C751F2E5}"/>
    <dgm:cxn modelId="{698AC775-9811-4DA0-87CF-1F0DAF22152B}" type="presOf" srcId="{96CF450E-935D-4E26-8681-1AF2E954BA5B}" destId="{61785F20-B0DA-4A2C-9269-4976350E42E0}" srcOrd="0" destOrd="0" presId="urn:microsoft.com/office/officeart/2005/8/layout/lProcess1"/>
    <dgm:cxn modelId="{AFE491FC-D522-45A7-8BDA-15CD2FDE51DD}" srcId="{AB9FA2DD-D572-49FD-97D5-B005EA65F029}" destId="{277DABC8-389F-4750-9CBC-79B0C379B415}" srcOrd="1" destOrd="0" parTransId="{9F4B2E5A-A243-4F23-9C10-C47D33810932}" sibTransId="{8227B8EF-16D7-47CE-9986-7FE85CEBF5F2}"/>
    <dgm:cxn modelId="{EC1793E8-AAC6-4610-B5E9-EB19445DBFE5}" srcId="{96CF450E-935D-4E26-8681-1AF2E954BA5B}" destId="{3AFA3544-4E85-4615-9201-35DC6E3822C4}" srcOrd="1" destOrd="0" parTransId="{E35D928D-201A-402A-875E-FFBCBDA1ED91}" sibTransId="{F0F0B991-FD4F-45C8-A2CE-B78E822CCFBA}"/>
    <dgm:cxn modelId="{335D54C8-B388-4E57-B313-44C709724306}" srcId="{09C18984-C5E0-400D-8537-54FDCFBAED4A}" destId="{96CF450E-935D-4E26-8681-1AF2E954BA5B}" srcOrd="1" destOrd="0" parTransId="{D7CEFE7B-AC50-4850-AD1E-11DD74A33C3B}" sibTransId="{917CF8D5-A024-48CC-8087-17E0593FCBDF}"/>
    <dgm:cxn modelId="{98D032B4-CB59-4881-A37E-2E708E605547}" type="presOf" srcId="{FF5BD4AD-9554-49D0-9196-116463F5E65A}" destId="{91FB7EF3-156E-4F51-ADAC-13B0D82B3EDB}" srcOrd="0" destOrd="0" presId="urn:microsoft.com/office/officeart/2005/8/layout/lProcess1"/>
    <dgm:cxn modelId="{F4EA2122-0A1A-4988-B18C-B3CC748B496B}" type="presParOf" srcId="{EBE3FBB2-E3B7-4B1B-85DD-C0AD48E79626}" destId="{A07FF4D1-4EB1-4F00-AC64-49D6D93BA4BF}" srcOrd="0" destOrd="0" presId="urn:microsoft.com/office/officeart/2005/8/layout/lProcess1"/>
    <dgm:cxn modelId="{57C04DD8-74A8-4B8D-BF53-F53442A59E05}" type="presParOf" srcId="{A07FF4D1-4EB1-4F00-AC64-49D6D93BA4BF}" destId="{F7EF97E4-8D35-4339-B4A0-3EE6D67596AC}" srcOrd="0" destOrd="0" presId="urn:microsoft.com/office/officeart/2005/8/layout/lProcess1"/>
    <dgm:cxn modelId="{9D39CD2B-AD8C-451D-97EA-01426CB7D54E}" type="presParOf" srcId="{A07FF4D1-4EB1-4F00-AC64-49D6D93BA4BF}" destId="{9404AEF0-CD1B-4FEF-BE36-4EC5FC7EAD2E}" srcOrd="1" destOrd="0" presId="urn:microsoft.com/office/officeart/2005/8/layout/lProcess1"/>
    <dgm:cxn modelId="{51BFC00B-3EE1-4660-91B6-9C63F03BCBDA}" type="presParOf" srcId="{A07FF4D1-4EB1-4F00-AC64-49D6D93BA4BF}" destId="{03D02A4D-4766-441C-A0EF-D68CD324A5C7}" srcOrd="2" destOrd="0" presId="urn:microsoft.com/office/officeart/2005/8/layout/lProcess1"/>
    <dgm:cxn modelId="{6982B926-D013-4915-9E31-7BEDC13919BE}" type="presParOf" srcId="{A07FF4D1-4EB1-4F00-AC64-49D6D93BA4BF}" destId="{3313BA71-E50B-4390-8D0E-34E780372B7D}" srcOrd="3" destOrd="0" presId="urn:microsoft.com/office/officeart/2005/8/layout/lProcess1"/>
    <dgm:cxn modelId="{85C3BB8D-73DC-4B86-93CD-7F6C03D5DE74}" type="presParOf" srcId="{A07FF4D1-4EB1-4F00-AC64-49D6D93BA4BF}" destId="{D60B9566-546A-4E33-815E-6F6F71A14746}" srcOrd="4" destOrd="0" presId="urn:microsoft.com/office/officeart/2005/8/layout/lProcess1"/>
    <dgm:cxn modelId="{FE90DDC9-05DA-4A3D-AB01-EED060077938}" type="presParOf" srcId="{EBE3FBB2-E3B7-4B1B-85DD-C0AD48E79626}" destId="{999C05B4-52FB-473F-A0FE-DF3113E9E692}" srcOrd="1" destOrd="0" presId="urn:microsoft.com/office/officeart/2005/8/layout/lProcess1"/>
    <dgm:cxn modelId="{351EFED9-95C5-4B3D-8952-4DDD67BF9B2F}" type="presParOf" srcId="{EBE3FBB2-E3B7-4B1B-85DD-C0AD48E79626}" destId="{F6F58DEC-1C29-4A84-8979-C1F606F7DAF1}" srcOrd="2" destOrd="0" presId="urn:microsoft.com/office/officeart/2005/8/layout/lProcess1"/>
    <dgm:cxn modelId="{4713760C-8C34-4002-8C40-C6A1BD7D0720}" type="presParOf" srcId="{F6F58DEC-1C29-4A84-8979-C1F606F7DAF1}" destId="{61785F20-B0DA-4A2C-9269-4976350E42E0}" srcOrd="0" destOrd="0" presId="urn:microsoft.com/office/officeart/2005/8/layout/lProcess1"/>
    <dgm:cxn modelId="{8BE7D521-0624-414F-8064-FA43DFAD641A}" type="presParOf" srcId="{F6F58DEC-1C29-4A84-8979-C1F606F7DAF1}" destId="{AAFA1546-9633-4822-B76E-F3709023D0F3}" srcOrd="1" destOrd="0" presId="urn:microsoft.com/office/officeart/2005/8/layout/lProcess1"/>
    <dgm:cxn modelId="{FE9F88E8-5169-49EC-AB06-5674AE96B217}" type="presParOf" srcId="{F6F58DEC-1C29-4A84-8979-C1F606F7DAF1}" destId="{8E156438-A259-43CC-B6DE-EF2023DC8F70}" srcOrd="2" destOrd="0" presId="urn:microsoft.com/office/officeart/2005/8/layout/lProcess1"/>
    <dgm:cxn modelId="{86B4C093-174D-4994-B368-0D9DA332C055}" type="presParOf" srcId="{F6F58DEC-1C29-4A84-8979-C1F606F7DAF1}" destId="{91FB7EF3-156E-4F51-ADAC-13B0D82B3EDB}" srcOrd="3" destOrd="0" presId="urn:microsoft.com/office/officeart/2005/8/layout/lProcess1"/>
    <dgm:cxn modelId="{75D1C9E4-1C9A-48E9-8E81-CE96E3A15B0F}" type="presParOf" srcId="{F6F58DEC-1C29-4A84-8979-C1F606F7DAF1}" destId="{974F47EA-6989-408F-BE29-0542210F581E}"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99AF854-8BF0-4FA2-B1F0-7A81BFB3FE0D}" type="doc">
      <dgm:prSet loTypeId="urn:microsoft.com/office/officeart/2005/8/layout/lProcess2" loCatId="relationship" qsTypeId="urn:microsoft.com/office/officeart/2005/8/quickstyle/simple3" qsCatId="simple" csTypeId="urn:microsoft.com/office/officeart/2005/8/colors/colorful5" csCatId="colorful" phldr="1"/>
      <dgm:spPr/>
      <dgm:t>
        <a:bodyPr/>
        <a:lstStyle/>
        <a:p>
          <a:endParaRPr lang="fi-FI"/>
        </a:p>
      </dgm:t>
    </dgm:pt>
    <dgm:pt modelId="{5500C0C5-2989-49A7-80F6-6DBF8FC3D1B6}">
      <dgm:prSet phldrT="[Teksti]"/>
      <dgm:spPr/>
      <dgm:t>
        <a:bodyPr/>
        <a:lstStyle/>
        <a:p>
          <a:r>
            <a:rPr lang="fi-FI" dirty="0" smtClean="0"/>
            <a:t>Hyvinvoinnin johtoryhmä</a:t>
          </a:r>
          <a:endParaRPr lang="fi-FI" dirty="0"/>
        </a:p>
      </dgm:t>
    </dgm:pt>
    <dgm:pt modelId="{F60F0C87-AAB3-4EC2-A84F-1476C3D31855}" type="parTrans" cxnId="{9C9F663F-BEAC-4607-B0FF-6A3FFC201BFC}">
      <dgm:prSet/>
      <dgm:spPr/>
      <dgm:t>
        <a:bodyPr/>
        <a:lstStyle/>
        <a:p>
          <a:endParaRPr lang="fi-FI"/>
        </a:p>
      </dgm:t>
    </dgm:pt>
    <dgm:pt modelId="{5738EF5A-7411-4CD0-90B0-AE5A4DED1059}" type="sibTrans" cxnId="{9C9F663F-BEAC-4607-B0FF-6A3FFC201BFC}">
      <dgm:prSet/>
      <dgm:spPr/>
      <dgm:t>
        <a:bodyPr/>
        <a:lstStyle/>
        <a:p>
          <a:endParaRPr lang="fi-FI"/>
        </a:p>
      </dgm:t>
    </dgm:pt>
    <dgm:pt modelId="{CA9F6A1B-3DCA-4733-8596-D542F96A0F1B}">
      <dgm:prSet phldrT="[Teksti]"/>
      <dgm:spPr/>
      <dgm:t>
        <a:bodyPr/>
        <a:lstStyle/>
        <a:p>
          <a:r>
            <a:rPr lang="fi-FI" dirty="0" smtClean="0"/>
            <a:t>Kunnan johtoryhmä TAI…</a:t>
          </a:r>
          <a:endParaRPr lang="fi-FI" dirty="0"/>
        </a:p>
      </dgm:t>
    </dgm:pt>
    <dgm:pt modelId="{0DF3EABA-FA70-44AC-ABBD-578F604F106E}" type="parTrans" cxnId="{78D3A3FE-1C97-4474-8C61-D7CF7685F9F8}">
      <dgm:prSet/>
      <dgm:spPr/>
      <dgm:t>
        <a:bodyPr/>
        <a:lstStyle/>
        <a:p>
          <a:endParaRPr lang="fi-FI"/>
        </a:p>
      </dgm:t>
    </dgm:pt>
    <dgm:pt modelId="{65A9F813-6261-4EB1-906A-869C6863AA27}" type="sibTrans" cxnId="{78D3A3FE-1C97-4474-8C61-D7CF7685F9F8}">
      <dgm:prSet/>
      <dgm:spPr/>
      <dgm:t>
        <a:bodyPr/>
        <a:lstStyle/>
        <a:p>
          <a:endParaRPr lang="fi-FI"/>
        </a:p>
      </dgm:t>
    </dgm:pt>
    <dgm:pt modelId="{92086364-16BF-4111-A4F9-76D28246A326}">
      <dgm:prSet phldrT="[Teksti]"/>
      <dgm:spPr/>
      <dgm:t>
        <a:bodyPr/>
        <a:lstStyle/>
        <a:p>
          <a:r>
            <a:rPr lang="fi-FI" dirty="0" smtClean="0"/>
            <a:t>Laajennettu johtoryhmä</a:t>
          </a:r>
          <a:endParaRPr lang="fi-FI" dirty="0"/>
        </a:p>
      </dgm:t>
    </dgm:pt>
    <dgm:pt modelId="{CA7AA5DC-4D52-4ADA-A3C7-723D9C67243A}" type="parTrans" cxnId="{EC4E5F04-C581-42B9-8117-1B4F444A64EE}">
      <dgm:prSet/>
      <dgm:spPr/>
      <dgm:t>
        <a:bodyPr/>
        <a:lstStyle/>
        <a:p>
          <a:endParaRPr lang="fi-FI"/>
        </a:p>
      </dgm:t>
    </dgm:pt>
    <dgm:pt modelId="{BC0EF307-20F8-412F-936A-02753E61E253}" type="sibTrans" cxnId="{EC4E5F04-C581-42B9-8117-1B4F444A64EE}">
      <dgm:prSet/>
      <dgm:spPr/>
      <dgm:t>
        <a:bodyPr/>
        <a:lstStyle/>
        <a:p>
          <a:endParaRPr lang="fi-FI"/>
        </a:p>
      </dgm:t>
    </dgm:pt>
    <dgm:pt modelId="{29E8A1A0-C15A-4BB8-BD5C-4C42C4F0D801}">
      <dgm:prSet phldrT="[Teksti]"/>
      <dgm:spPr/>
      <dgm:t>
        <a:bodyPr/>
        <a:lstStyle/>
        <a:p>
          <a:r>
            <a:rPr lang="fi-FI" dirty="0" smtClean="0"/>
            <a:t>Hyvinvointiryhmä</a:t>
          </a:r>
          <a:endParaRPr lang="fi-FI" dirty="0"/>
        </a:p>
      </dgm:t>
    </dgm:pt>
    <dgm:pt modelId="{E14FCA58-DF18-42FE-924C-522A65F53854}" type="parTrans" cxnId="{EE1D2603-8063-42FF-804E-02688FF708F7}">
      <dgm:prSet/>
      <dgm:spPr/>
      <dgm:t>
        <a:bodyPr/>
        <a:lstStyle/>
        <a:p>
          <a:endParaRPr lang="fi-FI"/>
        </a:p>
      </dgm:t>
    </dgm:pt>
    <dgm:pt modelId="{0A275501-F7E4-44CD-B3FE-67691D6CA3BE}" type="sibTrans" cxnId="{EE1D2603-8063-42FF-804E-02688FF708F7}">
      <dgm:prSet/>
      <dgm:spPr/>
      <dgm:t>
        <a:bodyPr/>
        <a:lstStyle/>
        <a:p>
          <a:endParaRPr lang="fi-FI"/>
        </a:p>
      </dgm:t>
    </dgm:pt>
    <dgm:pt modelId="{E214C693-C191-4490-A925-77C133DA2B86}">
      <dgm:prSet phldrT="[Teksti]"/>
      <dgm:spPr/>
      <dgm:t>
        <a:bodyPr/>
        <a:lstStyle/>
        <a:p>
          <a:r>
            <a:rPr lang="fi-FI" dirty="0" smtClean="0"/>
            <a:t>Kunnan toimialojen vastuuhenkilöt</a:t>
          </a:r>
          <a:endParaRPr lang="fi-FI" dirty="0"/>
        </a:p>
      </dgm:t>
    </dgm:pt>
    <dgm:pt modelId="{6D8BA4E4-DE3D-46F4-AD3F-A73C0ADB3F88}" type="parTrans" cxnId="{BD5B72D0-B312-4611-B8CC-9A43347E840B}">
      <dgm:prSet/>
      <dgm:spPr/>
      <dgm:t>
        <a:bodyPr/>
        <a:lstStyle/>
        <a:p>
          <a:endParaRPr lang="fi-FI"/>
        </a:p>
      </dgm:t>
    </dgm:pt>
    <dgm:pt modelId="{CA52E5B9-BDD7-43F1-BAFC-AA9D0EE973C7}" type="sibTrans" cxnId="{BD5B72D0-B312-4611-B8CC-9A43347E840B}">
      <dgm:prSet/>
      <dgm:spPr/>
      <dgm:t>
        <a:bodyPr/>
        <a:lstStyle/>
        <a:p>
          <a:endParaRPr lang="fi-FI"/>
        </a:p>
      </dgm:t>
    </dgm:pt>
    <dgm:pt modelId="{FBA6BC6B-F87F-4719-BBCD-2106D8375011}">
      <dgm:prSet phldrT="[Teksti]"/>
      <dgm:spPr/>
      <dgm:t>
        <a:bodyPr/>
        <a:lstStyle/>
        <a:p>
          <a:r>
            <a:rPr lang="fi-FI" dirty="0" smtClean="0"/>
            <a:t>Osa jäsenistä myös johtoryhmän jäseniä (ainakin pj)</a:t>
          </a:r>
          <a:endParaRPr lang="fi-FI" dirty="0"/>
        </a:p>
      </dgm:t>
    </dgm:pt>
    <dgm:pt modelId="{EB68BFF3-FD92-4CCE-B309-1D1D80F0C4AA}" type="parTrans" cxnId="{BECFDF5B-06E1-491B-93C7-CC758A51EAAE}">
      <dgm:prSet/>
      <dgm:spPr/>
      <dgm:t>
        <a:bodyPr/>
        <a:lstStyle/>
        <a:p>
          <a:endParaRPr lang="fi-FI"/>
        </a:p>
      </dgm:t>
    </dgm:pt>
    <dgm:pt modelId="{ECF5B4AB-BB99-43DF-B74E-F7B29021D0CB}" type="sibTrans" cxnId="{BECFDF5B-06E1-491B-93C7-CC758A51EAAE}">
      <dgm:prSet/>
      <dgm:spPr/>
      <dgm:t>
        <a:bodyPr/>
        <a:lstStyle/>
        <a:p>
          <a:endParaRPr lang="fi-FI"/>
        </a:p>
      </dgm:t>
    </dgm:pt>
    <dgm:pt modelId="{F05116D0-2626-4483-B6F3-8C3B3E2976FE}">
      <dgm:prSet phldrT="[Teksti]"/>
      <dgm:spPr/>
      <dgm:t>
        <a:bodyPr/>
        <a:lstStyle/>
        <a:p>
          <a:r>
            <a:rPr lang="fi-FI" dirty="0" smtClean="0"/>
            <a:t>Teemaryhmä</a:t>
          </a:r>
          <a:endParaRPr lang="fi-FI" dirty="0"/>
        </a:p>
      </dgm:t>
    </dgm:pt>
    <dgm:pt modelId="{8E089E12-90AF-4E65-894E-39803DFB4843}" type="parTrans" cxnId="{585C76BC-8D91-4E91-9A80-F9B20C6B413A}">
      <dgm:prSet/>
      <dgm:spPr/>
      <dgm:t>
        <a:bodyPr/>
        <a:lstStyle/>
        <a:p>
          <a:endParaRPr lang="fi-FI"/>
        </a:p>
      </dgm:t>
    </dgm:pt>
    <dgm:pt modelId="{31C0E751-CB1D-4513-A2E4-DB558582EC5E}" type="sibTrans" cxnId="{585C76BC-8D91-4E91-9A80-F9B20C6B413A}">
      <dgm:prSet/>
      <dgm:spPr/>
      <dgm:t>
        <a:bodyPr/>
        <a:lstStyle/>
        <a:p>
          <a:endParaRPr lang="fi-FI"/>
        </a:p>
      </dgm:t>
    </dgm:pt>
    <dgm:pt modelId="{3A22752F-5874-457B-BCF8-0D852075C93A}">
      <dgm:prSet phldrT="[Teksti]"/>
      <dgm:spPr/>
      <dgm:t>
        <a:bodyPr/>
        <a:lstStyle/>
        <a:p>
          <a:r>
            <a:rPr lang="fi-FI" dirty="0" smtClean="0"/>
            <a:t>Hyvinvointiryhmä nimeää jäsenet teeman mukaisesti (esim. päihderyhmä tai lasten hyvinvointiryhmä)</a:t>
          </a:r>
          <a:endParaRPr lang="fi-FI" dirty="0"/>
        </a:p>
      </dgm:t>
    </dgm:pt>
    <dgm:pt modelId="{25440C69-B2E6-43B0-993D-5F1A62E78F6D}" type="parTrans" cxnId="{61B144A4-9E9E-4645-BCB4-519040A9CB60}">
      <dgm:prSet/>
      <dgm:spPr/>
      <dgm:t>
        <a:bodyPr/>
        <a:lstStyle/>
        <a:p>
          <a:endParaRPr lang="fi-FI"/>
        </a:p>
      </dgm:t>
    </dgm:pt>
    <dgm:pt modelId="{6DB8F63C-65FB-4AF5-B35B-58654A8654B5}" type="sibTrans" cxnId="{61B144A4-9E9E-4645-BCB4-519040A9CB60}">
      <dgm:prSet/>
      <dgm:spPr/>
      <dgm:t>
        <a:bodyPr/>
        <a:lstStyle/>
        <a:p>
          <a:endParaRPr lang="fi-FI"/>
        </a:p>
      </dgm:t>
    </dgm:pt>
    <dgm:pt modelId="{BB30B7DD-989F-4457-9AED-E8CD2B9160CF}">
      <dgm:prSet custT="1"/>
      <dgm:spPr/>
      <dgm:t>
        <a:bodyPr/>
        <a:lstStyle/>
        <a:p>
          <a:r>
            <a:rPr lang="fi-FI" sz="1800" dirty="0" smtClean="0"/>
            <a:t>Tarvittaessa myös järjestöjen ja paikallisten toimijoiden edustajia</a:t>
          </a:r>
          <a:endParaRPr lang="fi-FI" sz="1800" dirty="0"/>
        </a:p>
      </dgm:t>
    </dgm:pt>
    <dgm:pt modelId="{31DA0E4B-5BF4-4EFA-AD77-B220A9464012}" type="parTrans" cxnId="{F1033877-98D2-4917-8B71-29CAC8F8B790}">
      <dgm:prSet/>
      <dgm:spPr/>
      <dgm:t>
        <a:bodyPr/>
        <a:lstStyle/>
        <a:p>
          <a:endParaRPr lang="fi-FI"/>
        </a:p>
      </dgm:t>
    </dgm:pt>
    <dgm:pt modelId="{3CFA5F7B-812C-48EC-A193-C3731057CC54}" type="sibTrans" cxnId="{F1033877-98D2-4917-8B71-29CAC8F8B790}">
      <dgm:prSet/>
      <dgm:spPr/>
      <dgm:t>
        <a:bodyPr/>
        <a:lstStyle/>
        <a:p>
          <a:endParaRPr lang="fi-FI"/>
        </a:p>
      </dgm:t>
    </dgm:pt>
    <dgm:pt modelId="{908D9386-1B84-4811-A5C2-099539507BED}" type="pres">
      <dgm:prSet presAssocID="{F99AF854-8BF0-4FA2-B1F0-7A81BFB3FE0D}" presName="theList" presStyleCnt="0">
        <dgm:presLayoutVars>
          <dgm:dir/>
          <dgm:animLvl val="lvl"/>
          <dgm:resizeHandles val="exact"/>
        </dgm:presLayoutVars>
      </dgm:prSet>
      <dgm:spPr/>
      <dgm:t>
        <a:bodyPr/>
        <a:lstStyle/>
        <a:p>
          <a:endParaRPr lang="fi-FI"/>
        </a:p>
      </dgm:t>
    </dgm:pt>
    <dgm:pt modelId="{F8C1CA8E-86A3-4021-9D93-D550F0AC9E95}" type="pres">
      <dgm:prSet presAssocID="{5500C0C5-2989-49A7-80F6-6DBF8FC3D1B6}" presName="compNode" presStyleCnt="0"/>
      <dgm:spPr/>
    </dgm:pt>
    <dgm:pt modelId="{5C6C410A-18BD-42BE-9289-EBC1A258E7CB}" type="pres">
      <dgm:prSet presAssocID="{5500C0C5-2989-49A7-80F6-6DBF8FC3D1B6}" presName="aNode" presStyleLbl="bgShp" presStyleIdx="0" presStyleCnt="3"/>
      <dgm:spPr/>
      <dgm:t>
        <a:bodyPr/>
        <a:lstStyle/>
        <a:p>
          <a:endParaRPr lang="fi-FI"/>
        </a:p>
      </dgm:t>
    </dgm:pt>
    <dgm:pt modelId="{0CD316C6-A478-4D1C-A696-B11F01DAC531}" type="pres">
      <dgm:prSet presAssocID="{5500C0C5-2989-49A7-80F6-6DBF8FC3D1B6}" presName="textNode" presStyleLbl="bgShp" presStyleIdx="0" presStyleCnt="3"/>
      <dgm:spPr/>
      <dgm:t>
        <a:bodyPr/>
        <a:lstStyle/>
        <a:p>
          <a:endParaRPr lang="fi-FI"/>
        </a:p>
      </dgm:t>
    </dgm:pt>
    <dgm:pt modelId="{34912C63-A0CF-4DBF-8A37-ECBF570C6745}" type="pres">
      <dgm:prSet presAssocID="{5500C0C5-2989-49A7-80F6-6DBF8FC3D1B6}" presName="compChildNode" presStyleCnt="0"/>
      <dgm:spPr/>
    </dgm:pt>
    <dgm:pt modelId="{387A6798-E765-476B-A841-73F8232A2878}" type="pres">
      <dgm:prSet presAssocID="{5500C0C5-2989-49A7-80F6-6DBF8FC3D1B6}" presName="theInnerList" presStyleCnt="0"/>
      <dgm:spPr/>
    </dgm:pt>
    <dgm:pt modelId="{39AF1771-A97D-4243-A768-E32D4332CF9D}" type="pres">
      <dgm:prSet presAssocID="{CA9F6A1B-3DCA-4733-8596-D542F96A0F1B}" presName="childNode" presStyleLbl="node1" presStyleIdx="0" presStyleCnt="6">
        <dgm:presLayoutVars>
          <dgm:bulletEnabled val="1"/>
        </dgm:presLayoutVars>
      </dgm:prSet>
      <dgm:spPr/>
      <dgm:t>
        <a:bodyPr/>
        <a:lstStyle/>
        <a:p>
          <a:endParaRPr lang="fi-FI"/>
        </a:p>
      </dgm:t>
    </dgm:pt>
    <dgm:pt modelId="{33955805-8D60-4F69-87D9-D02987241B28}" type="pres">
      <dgm:prSet presAssocID="{CA9F6A1B-3DCA-4733-8596-D542F96A0F1B}" presName="aSpace2" presStyleCnt="0"/>
      <dgm:spPr/>
    </dgm:pt>
    <dgm:pt modelId="{751D0DF6-A60D-45E0-8383-FF96C520BFA0}" type="pres">
      <dgm:prSet presAssocID="{92086364-16BF-4111-A4F9-76D28246A326}" presName="childNode" presStyleLbl="node1" presStyleIdx="1" presStyleCnt="6">
        <dgm:presLayoutVars>
          <dgm:bulletEnabled val="1"/>
        </dgm:presLayoutVars>
      </dgm:prSet>
      <dgm:spPr/>
      <dgm:t>
        <a:bodyPr/>
        <a:lstStyle/>
        <a:p>
          <a:endParaRPr lang="fi-FI"/>
        </a:p>
      </dgm:t>
    </dgm:pt>
    <dgm:pt modelId="{03D5C8FF-D48E-4E28-85D0-D00BC3BB514F}" type="pres">
      <dgm:prSet presAssocID="{5500C0C5-2989-49A7-80F6-6DBF8FC3D1B6}" presName="aSpace" presStyleCnt="0"/>
      <dgm:spPr/>
    </dgm:pt>
    <dgm:pt modelId="{C214E613-760A-4219-8EB4-D97391070F15}" type="pres">
      <dgm:prSet presAssocID="{29E8A1A0-C15A-4BB8-BD5C-4C42C4F0D801}" presName="compNode" presStyleCnt="0"/>
      <dgm:spPr/>
    </dgm:pt>
    <dgm:pt modelId="{D77731C5-C9B9-47A4-A7A8-A28261507EFE}" type="pres">
      <dgm:prSet presAssocID="{29E8A1A0-C15A-4BB8-BD5C-4C42C4F0D801}" presName="aNode" presStyleLbl="bgShp" presStyleIdx="1" presStyleCnt="3"/>
      <dgm:spPr/>
      <dgm:t>
        <a:bodyPr/>
        <a:lstStyle/>
        <a:p>
          <a:endParaRPr lang="fi-FI"/>
        </a:p>
      </dgm:t>
    </dgm:pt>
    <dgm:pt modelId="{21F42556-76CB-4620-8F32-75CAC6551BCF}" type="pres">
      <dgm:prSet presAssocID="{29E8A1A0-C15A-4BB8-BD5C-4C42C4F0D801}" presName="textNode" presStyleLbl="bgShp" presStyleIdx="1" presStyleCnt="3"/>
      <dgm:spPr/>
      <dgm:t>
        <a:bodyPr/>
        <a:lstStyle/>
        <a:p>
          <a:endParaRPr lang="fi-FI"/>
        </a:p>
      </dgm:t>
    </dgm:pt>
    <dgm:pt modelId="{C0BC3A99-F8D1-45C5-9975-EB6020EDCDB2}" type="pres">
      <dgm:prSet presAssocID="{29E8A1A0-C15A-4BB8-BD5C-4C42C4F0D801}" presName="compChildNode" presStyleCnt="0"/>
      <dgm:spPr/>
    </dgm:pt>
    <dgm:pt modelId="{4170CB73-3F51-4C4F-942B-130D20B6E6D8}" type="pres">
      <dgm:prSet presAssocID="{29E8A1A0-C15A-4BB8-BD5C-4C42C4F0D801}" presName="theInnerList" presStyleCnt="0"/>
      <dgm:spPr/>
    </dgm:pt>
    <dgm:pt modelId="{8032BC0F-758C-463E-9E1E-EC9719A669F6}" type="pres">
      <dgm:prSet presAssocID="{E214C693-C191-4490-A925-77C133DA2B86}" presName="childNode" presStyleLbl="node1" presStyleIdx="2" presStyleCnt="6">
        <dgm:presLayoutVars>
          <dgm:bulletEnabled val="1"/>
        </dgm:presLayoutVars>
      </dgm:prSet>
      <dgm:spPr/>
      <dgm:t>
        <a:bodyPr/>
        <a:lstStyle/>
        <a:p>
          <a:endParaRPr lang="fi-FI"/>
        </a:p>
      </dgm:t>
    </dgm:pt>
    <dgm:pt modelId="{9823E13D-A8FA-43C8-B03C-984A538139B1}" type="pres">
      <dgm:prSet presAssocID="{E214C693-C191-4490-A925-77C133DA2B86}" presName="aSpace2" presStyleCnt="0"/>
      <dgm:spPr/>
    </dgm:pt>
    <dgm:pt modelId="{A3A5F549-DE96-497F-BD39-4030B33BB3DB}" type="pres">
      <dgm:prSet presAssocID="{FBA6BC6B-F87F-4719-BBCD-2106D8375011}" presName="childNode" presStyleLbl="node1" presStyleIdx="3" presStyleCnt="6">
        <dgm:presLayoutVars>
          <dgm:bulletEnabled val="1"/>
        </dgm:presLayoutVars>
      </dgm:prSet>
      <dgm:spPr/>
      <dgm:t>
        <a:bodyPr/>
        <a:lstStyle/>
        <a:p>
          <a:endParaRPr lang="fi-FI"/>
        </a:p>
      </dgm:t>
    </dgm:pt>
    <dgm:pt modelId="{93BCA75C-1F26-4FD9-AAEA-5D9FE5F564EF}" type="pres">
      <dgm:prSet presAssocID="{FBA6BC6B-F87F-4719-BBCD-2106D8375011}" presName="aSpace2" presStyleCnt="0"/>
      <dgm:spPr/>
    </dgm:pt>
    <dgm:pt modelId="{80B4EA40-2CD7-42DB-95F8-9DD97E055800}" type="pres">
      <dgm:prSet presAssocID="{BB30B7DD-989F-4457-9AED-E8CD2B9160CF}" presName="childNode" presStyleLbl="node1" presStyleIdx="4" presStyleCnt="6">
        <dgm:presLayoutVars>
          <dgm:bulletEnabled val="1"/>
        </dgm:presLayoutVars>
      </dgm:prSet>
      <dgm:spPr/>
      <dgm:t>
        <a:bodyPr/>
        <a:lstStyle/>
        <a:p>
          <a:endParaRPr lang="fi-FI"/>
        </a:p>
      </dgm:t>
    </dgm:pt>
    <dgm:pt modelId="{F0C667BC-1BD5-4567-AF7F-C2E7FE51D2C3}" type="pres">
      <dgm:prSet presAssocID="{29E8A1A0-C15A-4BB8-BD5C-4C42C4F0D801}" presName="aSpace" presStyleCnt="0"/>
      <dgm:spPr/>
    </dgm:pt>
    <dgm:pt modelId="{884F381D-A0DC-417E-92E1-E952D2AF4C20}" type="pres">
      <dgm:prSet presAssocID="{F05116D0-2626-4483-B6F3-8C3B3E2976FE}" presName="compNode" presStyleCnt="0"/>
      <dgm:spPr/>
    </dgm:pt>
    <dgm:pt modelId="{7B22D0C3-C8B3-4C36-94C0-081766CE5765}" type="pres">
      <dgm:prSet presAssocID="{F05116D0-2626-4483-B6F3-8C3B3E2976FE}" presName="aNode" presStyleLbl="bgShp" presStyleIdx="2" presStyleCnt="3"/>
      <dgm:spPr/>
      <dgm:t>
        <a:bodyPr/>
        <a:lstStyle/>
        <a:p>
          <a:endParaRPr lang="fi-FI"/>
        </a:p>
      </dgm:t>
    </dgm:pt>
    <dgm:pt modelId="{8802FCB9-E2A8-4FF3-989D-71851C9F6D7A}" type="pres">
      <dgm:prSet presAssocID="{F05116D0-2626-4483-B6F3-8C3B3E2976FE}" presName="textNode" presStyleLbl="bgShp" presStyleIdx="2" presStyleCnt="3"/>
      <dgm:spPr/>
      <dgm:t>
        <a:bodyPr/>
        <a:lstStyle/>
        <a:p>
          <a:endParaRPr lang="fi-FI"/>
        </a:p>
      </dgm:t>
    </dgm:pt>
    <dgm:pt modelId="{9DF14710-7BD6-45F7-823E-A8E7D1CC8A0F}" type="pres">
      <dgm:prSet presAssocID="{F05116D0-2626-4483-B6F3-8C3B3E2976FE}" presName="compChildNode" presStyleCnt="0"/>
      <dgm:spPr/>
    </dgm:pt>
    <dgm:pt modelId="{D1BEF242-7C7E-40B4-A758-468062E91BE8}" type="pres">
      <dgm:prSet presAssocID="{F05116D0-2626-4483-B6F3-8C3B3E2976FE}" presName="theInnerList" presStyleCnt="0"/>
      <dgm:spPr/>
    </dgm:pt>
    <dgm:pt modelId="{43C0D1AA-2BD9-4C41-A5A5-B47FA02D2A29}" type="pres">
      <dgm:prSet presAssocID="{3A22752F-5874-457B-BCF8-0D852075C93A}" presName="childNode" presStyleLbl="node1" presStyleIdx="5" presStyleCnt="6">
        <dgm:presLayoutVars>
          <dgm:bulletEnabled val="1"/>
        </dgm:presLayoutVars>
      </dgm:prSet>
      <dgm:spPr/>
      <dgm:t>
        <a:bodyPr/>
        <a:lstStyle/>
        <a:p>
          <a:endParaRPr lang="fi-FI"/>
        </a:p>
      </dgm:t>
    </dgm:pt>
  </dgm:ptLst>
  <dgm:cxnLst>
    <dgm:cxn modelId="{26F85358-487F-477E-B694-29CD1E764E05}" type="presOf" srcId="{F99AF854-8BF0-4FA2-B1F0-7A81BFB3FE0D}" destId="{908D9386-1B84-4811-A5C2-099539507BED}" srcOrd="0" destOrd="0" presId="urn:microsoft.com/office/officeart/2005/8/layout/lProcess2"/>
    <dgm:cxn modelId="{8B34F9BC-03F4-4091-9525-175290A2D5B2}" type="presOf" srcId="{E214C693-C191-4490-A925-77C133DA2B86}" destId="{8032BC0F-758C-463E-9E1E-EC9719A669F6}" srcOrd="0" destOrd="0" presId="urn:microsoft.com/office/officeart/2005/8/layout/lProcess2"/>
    <dgm:cxn modelId="{61B144A4-9E9E-4645-BCB4-519040A9CB60}" srcId="{F05116D0-2626-4483-B6F3-8C3B3E2976FE}" destId="{3A22752F-5874-457B-BCF8-0D852075C93A}" srcOrd="0" destOrd="0" parTransId="{25440C69-B2E6-43B0-993D-5F1A62E78F6D}" sibTransId="{6DB8F63C-65FB-4AF5-B35B-58654A8654B5}"/>
    <dgm:cxn modelId="{BD5B72D0-B312-4611-B8CC-9A43347E840B}" srcId="{29E8A1A0-C15A-4BB8-BD5C-4C42C4F0D801}" destId="{E214C693-C191-4490-A925-77C133DA2B86}" srcOrd="0" destOrd="0" parTransId="{6D8BA4E4-DE3D-46F4-AD3F-A73C0ADB3F88}" sibTransId="{CA52E5B9-BDD7-43F1-BAFC-AA9D0EE973C7}"/>
    <dgm:cxn modelId="{78D3A3FE-1C97-4474-8C61-D7CF7685F9F8}" srcId="{5500C0C5-2989-49A7-80F6-6DBF8FC3D1B6}" destId="{CA9F6A1B-3DCA-4733-8596-D542F96A0F1B}" srcOrd="0" destOrd="0" parTransId="{0DF3EABA-FA70-44AC-ABBD-578F604F106E}" sibTransId="{65A9F813-6261-4EB1-906A-869C6863AA27}"/>
    <dgm:cxn modelId="{F249A06F-8388-43D1-A1E9-B27A0EF2EFA1}" type="presOf" srcId="{92086364-16BF-4111-A4F9-76D28246A326}" destId="{751D0DF6-A60D-45E0-8383-FF96C520BFA0}" srcOrd="0" destOrd="0" presId="urn:microsoft.com/office/officeart/2005/8/layout/lProcess2"/>
    <dgm:cxn modelId="{BECFDF5B-06E1-491B-93C7-CC758A51EAAE}" srcId="{29E8A1A0-C15A-4BB8-BD5C-4C42C4F0D801}" destId="{FBA6BC6B-F87F-4719-BBCD-2106D8375011}" srcOrd="1" destOrd="0" parTransId="{EB68BFF3-FD92-4CCE-B309-1D1D80F0C4AA}" sibTransId="{ECF5B4AB-BB99-43DF-B74E-F7B29021D0CB}"/>
    <dgm:cxn modelId="{DA6A0466-D401-4C9F-82DF-A187F12EEAA7}" type="presOf" srcId="{BB30B7DD-989F-4457-9AED-E8CD2B9160CF}" destId="{80B4EA40-2CD7-42DB-95F8-9DD97E055800}" srcOrd="0" destOrd="0" presId="urn:microsoft.com/office/officeart/2005/8/layout/lProcess2"/>
    <dgm:cxn modelId="{CD133F4A-003B-4A42-B2FA-38CA6AE3F9D1}" type="presOf" srcId="{F05116D0-2626-4483-B6F3-8C3B3E2976FE}" destId="{8802FCB9-E2A8-4FF3-989D-71851C9F6D7A}" srcOrd="1" destOrd="0" presId="urn:microsoft.com/office/officeart/2005/8/layout/lProcess2"/>
    <dgm:cxn modelId="{A95629D5-2DF5-45C6-BC91-EA63029AAB5C}" type="presOf" srcId="{3A22752F-5874-457B-BCF8-0D852075C93A}" destId="{43C0D1AA-2BD9-4C41-A5A5-B47FA02D2A29}" srcOrd="0" destOrd="0" presId="urn:microsoft.com/office/officeart/2005/8/layout/lProcess2"/>
    <dgm:cxn modelId="{F1033877-98D2-4917-8B71-29CAC8F8B790}" srcId="{29E8A1A0-C15A-4BB8-BD5C-4C42C4F0D801}" destId="{BB30B7DD-989F-4457-9AED-E8CD2B9160CF}" srcOrd="2" destOrd="0" parTransId="{31DA0E4B-5BF4-4EFA-AD77-B220A9464012}" sibTransId="{3CFA5F7B-812C-48EC-A193-C3731057CC54}"/>
    <dgm:cxn modelId="{6F5C2E9D-AFA9-4BE6-B380-B66EA714BE7E}" type="presOf" srcId="{29E8A1A0-C15A-4BB8-BD5C-4C42C4F0D801}" destId="{21F42556-76CB-4620-8F32-75CAC6551BCF}" srcOrd="1" destOrd="0" presId="urn:microsoft.com/office/officeart/2005/8/layout/lProcess2"/>
    <dgm:cxn modelId="{EC4E5F04-C581-42B9-8117-1B4F444A64EE}" srcId="{5500C0C5-2989-49A7-80F6-6DBF8FC3D1B6}" destId="{92086364-16BF-4111-A4F9-76D28246A326}" srcOrd="1" destOrd="0" parTransId="{CA7AA5DC-4D52-4ADA-A3C7-723D9C67243A}" sibTransId="{BC0EF307-20F8-412F-936A-02753E61E253}"/>
    <dgm:cxn modelId="{4199A8A8-8D20-41E6-AB8B-BF3425AE2138}" type="presOf" srcId="{5500C0C5-2989-49A7-80F6-6DBF8FC3D1B6}" destId="{0CD316C6-A478-4D1C-A696-B11F01DAC531}" srcOrd="1" destOrd="0" presId="urn:microsoft.com/office/officeart/2005/8/layout/lProcess2"/>
    <dgm:cxn modelId="{EE1D2603-8063-42FF-804E-02688FF708F7}" srcId="{F99AF854-8BF0-4FA2-B1F0-7A81BFB3FE0D}" destId="{29E8A1A0-C15A-4BB8-BD5C-4C42C4F0D801}" srcOrd="1" destOrd="0" parTransId="{E14FCA58-DF18-42FE-924C-522A65F53854}" sibTransId="{0A275501-F7E4-44CD-B3FE-67691D6CA3BE}"/>
    <dgm:cxn modelId="{AC953FC3-8B3E-47ED-94BD-762EEA982A0C}" type="presOf" srcId="{5500C0C5-2989-49A7-80F6-6DBF8FC3D1B6}" destId="{5C6C410A-18BD-42BE-9289-EBC1A258E7CB}" srcOrd="0" destOrd="0" presId="urn:microsoft.com/office/officeart/2005/8/layout/lProcess2"/>
    <dgm:cxn modelId="{50C9ED1B-E897-4288-8131-A96C9F8ACE59}" type="presOf" srcId="{FBA6BC6B-F87F-4719-BBCD-2106D8375011}" destId="{A3A5F549-DE96-497F-BD39-4030B33BB3DB}" srcOrd="0" destOrd="0" presId="urn:microsoft.com/office/officeart/2005/8/layout/lProcess2"/>
    <dgm:cxn modelId="{9C9F663F-BEAC-4607-B0FF-6A3FFC201BFC}" srcId="{F99AF854-8BF0-4FA2-B1F0-7A81BFB3FE0D}" destId="{5500C0C5-2989-49A7-80F6-6DBF8FC3D1B6}" srcOrd="0" destOrd="0" parTransId="{F60F0C87-AAB3-4EC2-A84F-1476C3D31855}" sibTransId="{5738EF5A-7411-4CD0-90B0-AE5A4DED1059}"/>
    <dgm:cxn modelId="{585C76BC-8D91-4E91-9A80-F9B20C6B413A}" srcId="{F99AF854-8BF0-4FA2-B1F0-7A81BFB3FE0D}" destId="{F05116D0-2626-4483-B6F3-8C3B3E2976FE}" srcOrd="2" destOrd="0" parTransId="{8E089E12-90AF-4E65-894E-39803DFB4843}" sibTransId="{31C0E751-CB1D-4513-A2E4-DB558582EC5E}"/>
    <dgm:cxn modelId="{89AA8014-3F49-4E29-B503-2F9D71BCFB21}" type="presOf" srcId="{CA9F6A1B-3DCA-4733-8596-D542F96A0F1B}" destId="{39AF1771-A97D-4243-A768-E32D4332CF9D}" srcOrd="0" destOrd="0" presId="urn:microsoft.com/office/officeart/2005/8/layout/lProcess2"/>
    <dgm:cxn modelId="{BC5D0C98-2631-440D-913B-85B3A6FA3ADF}" type="presOf" srcId="{F05116D0-2626-4483-B6F3-8C3B3E2976FE}" destId="{7B22D0C3-C8B3-4C36-94C0-081766CE5765}" srcOrd="0" destOrd="0" presId="urn:microsoft.com/office/officeart/2005/8/layout/lProcess2"/>
    <dgm:cxn modelId="{6EB81E97-98FA-4392-A9BA-3A3F4D0E348C}" type="presOf" srcId="{29E8A1A0-C15A-4BB8-BD5C-4C42C4F0D801}" destId="{D77731C5-C9B9-47A4-A7A8-A28261507EFE}" srcOrd="0" destOrd="0" presId="urn:microsoft.com/office/officeart/2005/8/layout/lProcess2"/>
    <dgm:cxn modelId="{ED2F9AC5-AB41-40FB-8DB9-FAE6F82DE45E}" type="presParOf" srcId="{908D9386-1B84-4811-A5C2-099539507BED}" destId="{F8C1CA8E-86A3-4021-9D93-D550F0AC9E95}" srcOrd="0" destOrd="0" presId="urn:microsoft.com/office/officeart/2005/8/layout/lProcess2"/>
    <dgm:cxn modelId="{BEC8BAE1-EC21-460A-9799-41D317BA3B38}" type="presParOf" srcId="{F8C1CA8E-86A3-4021-9D93-D550F0AC9E95}" destId="{5C6C410A-18BD-42BE-9289-EBC1A258E7CB}" srcOrd="0" destOrd="0" presId="urn:microsoft.com/office/officeart/2005/8/layout/lProcess2"/>
    <dgm:cxn modelId="{075392DE-B074-4F23-AFBC-9793EAB09CEF}" type="presParOf" srcId="{F8C1CA8E-86A3-4021-9D93-D550F0AC9E95}" destId="{0CD316C6-A478-4D1C-A696-B11F01DAC531}" srcOrd="1" destOrd="0" presId="urn:microsoft.com/office/officeart/2005/8/layout/lProcess2"/>
    <dgm:cxn modelId="{06F0EA1F-BAAC-48E6-AD44-FF71F6D6BB28}" type="presParOf" srcId="{F8C1CA8E-86A3-4021-9D93-D550F0AC9E95}" destId="{34912C63-A0CF-4DBF-8A37-ECBF570C6745}" srcOrd="2" destOrd="0" presId="urn:microsoft.com/office/officeart/2005/8/layout/lProcess2"/>
    <dgm:cxn modelId="{F7E50581-0B4B-4995-A6BA-0FC5A5FAA5FE}" type="presParOf" srcId="{34912C63-A0CF-4DBF-8A37-ECBF570C6745}" destId="{387A6798-E765-476B-A841-73F8232A2878}" srcOrd="0" destOrd="0" presId="urn:microsoft.com/office/officeart/2005/8/layout/lProcess2"/>
    <dgm:cxn modelId="{B0282D4F-9250-41A3-85E4-A8EF8198B651}" type="presParOf" srcId="{387A6798-E765-476B-A841-73F8232A2878}" destId="{39AF1771-A97D-4243-A768-E32D4332CF9D}" srcOrd="0" destOrd="0" presId="urn:microsoft.com/office/officeart/2005/8/layout/lProcess2"/>
    <dgm:cxn modelId="{2F410B2B-5824-445A-AA44-422162535418}" type="presParOf" srcId="{387A6798-E765-476B-A841-73F8232A2878}" destId="{33955805-8D60-4F69-87D9-D02987241B28}" srcOrd="1" destOrd="0" presId="urn:microsoft.com/office/officeart/2005/8/layout/lProcess2"/>
    <dgm:cxn modelId="{A40FF654-CB29-4298-BCFE-0BB4DAEBB0DD}" type="presParOf" srcId="{387A6798-E765-476B-A841-73F8232A2878}" destId="{751D0DF6-A60D-45E0-8383-FF96C520BFA0}" srcOrd="2" destOrd="0" presId="urn:microsoft.com/office/officeart/2005/8/layout/lProcess2"/>
    <dgm:cxn modelId="{F61DA92D-8241-498E-9AD9-2A6916A974EE}" type="presParOf" srcId="{908D9386-1B84-4811-A5C2-099539507BED}" destId="{03D5C8FF-D48E-4E28-85D0-D00BC3BB514F}" srcOrd="1" destOrd="0" presId="urn:microsoft.com/office/officeart/2005/8/layout/lProcess2"/>
    <dgm:cxn modelId="{E9BB8334-27C6-42DF-8CCB-D2E3645372E5}" type="presParOf" srcId="{908D9386-1B84-4811-A5C2-099539507BED}" destId="{C214E613-760A-4219-8EB4-D97391070F15}" srcOrd="2" destOrd="0" presId="urn:microsoft.com/office/officeart/2005/8/layout/lProcess2"/>
    <dgm:cxn modelId="{36E452D9-7A3F-4821-8582-35B2492F26A1}" type="presParOf" srcId="{C214E613-760A-4219-8EB4-D97391070F15}" destId="{D77731C5-C9B9-47A4-A7A8-A28261507EFE}" srcOrd="0" destOrd="0" presId="urn:microsoft.com/office/officeart/2005/8/layout/lProcess2"/>
    <dgm:cxn modelId="{77BDFB0C-3C13-49E8-8068-BAF2E99B9655}" type="presParOf" srcId="{C214E613-760A-4219-8EB4-D97391070F15}" destId="{21F42556-76CB-4620-8F32-75CAC6551BCF}" srcOrd="1" destOrd="0" presId="urn:microsoft.com/office/officeart/2005/8/layout/lProcess2"/>
    <dgm:cxn modelId="{546B5385-FCD7-4FD1-B911-E2D275E0693D}" type="presParOf" srcId="{C214E613-760A-4219-8EB4-D97391070F15}" destId="{C0BC3A99-F8D1-45C5-9975-EB6020EDCDB2}" srcOrd="2" destOrd="0" presId="urn:microsoft.com/office/officeart/2005/8/layout/lProcess2"/>
    <dgm:cxn modelId="{B40E3554-BD5D-4EC0-A0B4-FE1569CDAD6D}" type="presParOf" srcId="{C0BC3A99-F8D1-45C5-9975-EB6020EDCDB2}" destId="{4170CB73-3F51-4C4F-942B-130D20B6E6D8}" srcOrd="0" destOrd="0" presId="urn:microsoft.com/office/officeart/2005/8/layout/lProcess2"/>
    <dgm:cxn modelId="{6F75CC4D-A76B-430C-B48A-BD8C3210A37C}" type="presParOf" srcId="{4170CB73-3F51-4C4F-942B-130D20B6E6D8}" destId="{8032BC0F-758C-463E-9E1E-EC9719A669F6}" srcOrd="0" destOrd="0" presId="urn:microsoft.com/office/officeart/2005/8/layout/lProcess2"/>
    <dgm:cxn modelId="{1C910894-1505-40DC-A200-77F7FFE6D274}" type="presParOf" srcId="{4170CB73-3F51-4C4F-942B-130D20B6E6D8}" destId="{9823E13D-A8FA-43C8-B03C-984A538139B1}" srcOrd="1" destOrd="0" presId="urn:microsoft.com/office/officeart/2005/8/layout/lProcess2"/>
    <dgm:cxn modelId="{1BC02D55-53C4-4A27-AAF9-D3632AC462CB}" type="presParOf" srcId="{4170CB73-3F51-4C4F-942B-130D20B6E6D8}" destId="{A3A5F549-DE96-497F-BD39-4030B33BB3DB}" srcOrd="2" destOrd="0" presId="urn:microsoft.com/office/officeart/2005/8/layout/lProcess2"/>
    <dgm:cxn modelId="{51D65F6C-7FBF-43C9-AE47-2ABF0818842A}" type="presParOf" srcId="{4170CB73-3F51-4C4F-942B-130D20B6E6D8}" destId="{93BCA75C-1F26-4FD9-AAEA-5D9FE5F564EF}" srcOrd="3" destOrd="0" presId="urn:microsoft.com/office/officeart/2005/8/layout/lProcess2"/>
    <dgm:cxn modelId="{6E6E6BAF-51B3-48BD-888B-A4CCB1C74B76}" type="presParOf" srcId="{4170CB73-3F51-4C4F-942B-130D20B6E6D8}" destId="{80B4EA40-2CD7-42DB-95F8-9DD97E055800}" srcOrd="4" destOrd="0" presId="urn:microsoft.com/office/officeart/2005/8/layout/lProcess2"/>
    <dgm:cxn modelId="{131A50D6-10C1-4AC6-8D37-F0727035EAC4}" type="presParOf" srcId="{908D9386-1B84-4811-A5C2-099539507BED}" destId="{F0C667BC-1BD5-4567-AF7F-C2E7FE51D2C3}" srcOrd="3" destOrd="0" presId="urn:microsoft.com/office/officeart/2005/8/layout/lProcess2"/>
    <dgm:cxn modelId="{80268928-7025-4007-88B7-2290884EBF11}" type="presParOf" srcId="{908D9386-1B84-4811-A5C2-099539507BED}" destId="{884F381D-A0DC-417E-92E1-E952D2AF4C20}" srcOrd="4" destOrd="0" presId="urn:microsoft.com/office/officeart/2005/8/layout/lProcess2"/>
    <dgm:cxn modelId="{A11C0D2A-AA16-40F4-8203-5661A39CB541}" type="presParOf" srcId="{884F381D-A0DC-417E-92E1-E952D2AF4C20}" destId="{7B22D0C3-C8B3-4C36-94C0-081766CE5765}" srcOrd="0" destOrd="0" presId="urn:microsoft.com/office/officeart/2005/8/layout/lProcess2"/>
    <dgm:cxn modelId="{A70B29C5-085E-46AE-A5C6-81E9E5F2022A}" type="presParOf" srcId="{884F381D-A0DC-417E-92E1-E952D2AF4C20}" destId="{8802FCB9-E2A8-4FF3-989D-71851C9F6D7A}" srcOrd="1" destOrd="0" presId="urn:microsoft.com/office/officeart/2005/8/layout/lProcess2"/>
    <dgm:cxn modelId="{E2BE5C41-DB9E-416C-A26F-BFC312E06E11}" type="presParOf" srcId="{884F381D-A0DC-417E-92E1-E952D2AF4C20}" destId="{9DF14710-7BD6-45F7-823E-A8E7D1CC8A0F}" srcOrd="2" destOrd="0" presId="urn:microsoft.com/office/officeart/2005/8/layout/lProcess2"/>
    <dgm:cxn modelId="{7F63E8EF-8832-4371-820D-6898C326CD9C}" type="presParOf" srcId="{9DF14710-7BD6-45F7-823E-A8E7D1CC8A0F}" destId="{D1BEF242-7C7E-40B4-A758-468062E91BE8}" srcOrd="0" destOrd="0" presId="urn:microsoft.com/office/officeart/2005/8/layout/lProcess2"/>
    <dgm:cxn modelId="{AD9A65EC-BB34-427D-AC4B-C1A20B8368F6}" type="presParOf" srcId="{D1BEF242-7C7E-40B4-A758-468062E91BE8}" destId="{43C0D1AA-2BD9-4C41-A5A5-B47FA02D2A2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A1C4091-A61E-4BCD-A3E6-9B5A683D709F}" type="doc">
      <dgm:prSet loTypeId="urn:microsoft.com/office/officeart/2005/8/layout/vList5" loCatId="list" qsTypeId="urn:microsoft.com/office/officeart/2005/8/quickstyle/simple3" qsCatId="simple" csTypeId="urn:microsoft.com/office/officeart/2005/8/colors/colorful5" csCatId="colorful" phldr="1"/>
      <dgm:spPr/>
    </dgm:pt>
    <dgm:pt modelId="{D06201BB-C84D-4869-81AB-E5E8EABDAD4F}">
      <dgm:prSet phldrT="[Teksti]" custT="1"/>
      <dgm:spPr/>
      <dgm:t>
        <a:bodyPr/>
        <a:lstStyle/>
        <a:p>
          <a:r>
            <a:rPr lang="fi-FI" sz="1800" b="1" dirty="0" smtClean="0"/>
            <a:t>Raportointi luottamushenkilöille</a:t>
          </a:r>
          <a:endParaRPr lang="fi-FI" sz="1800" b="1" dirty="0"/>
        </a:p>
      </dgm:t>
    </dgm:pt>
    <dgm:pt modelId="{1754CA38-1695-41CF-92DB-E8E40701A6C5}" type="parTrans" cxnId="{D4215B72-A30B-4966-B585-8F15162C50E2}">
      <dgm:prSet/>
      <dgm:spPr/>
      <dgm:t>
        <a:bodyPr/>
        <a:lstStyle/>
        <a:p>
          <a:endParaRPr lang="fi-FI" sz="2000">
            <a:solidFill>
              <a:schemeClr val="tx1"/>
            </a:solidFill>
          </a:endParaRPr>
        </a:p>
      </dgm:t>
    </dgm:pt>
    <dgm:pt modelId="{32F5864A-8B97-4CB4-8A07-5C8BF39E6C48}" type="sibTrans" cxnId="{D4215B72-A30B-4966-B585-8F15162C50E2}">
      <dgm:prSet/>
      <dgm:spPr/>
      <dgm:t>
        <a:bodyPr/>
        <a:lstStyle/>
        <a:p>
          <a:endParaRPr lang="fi-FI" sz="2000">
            <a:solidFill>
              <a:schemeClr val="tx1"/>
            </a:solidFill>
          </a:endParaRPr>
        </a:p>
      </dgm:t>
    </dgm:pt>
    <dgm:pt modelId="{D3D71427-C7FA-4FAB-A08C-66EFB276286D}">
      <dgm:prSet phldrT="[Teksti]" custT="1"/>
      <dgm:spPr/>
      <dgm:t>
        <a:bodyPr/>
        <a:lstStyle/>
        <a:p>
          <a:r>
            <a:rPr lang="fi-FI" sz="1800" b="1" dirty="0" smtClean="0"/>
            <a:t>Alueellinen yhteistyö</a:t>
          </a:r>
          <a:endParaRPr lang="fi-FI" sz="1800" b="1" dirty="0"/>
        </a:p>
      </dgm:t>
    </dgm:pt>
    <dgm:pt modelId="{1E29B44E-EC33-4BE4-9417-73664372E168}" type="parTrans" cxnId="{9C083E66-607A-4168-95A4-A91F8E0C2E88}">
      <dgm:prSet/>
      <dgm:spPr/>
      <dgm:t>
        <a:bodyPr/>
        <a:lstStyle/>
        <a:p>
          <a:endParaRPr lang="fi-FI" sz="2000">
            <a:solidFill>
              <a:schemeClr val="tx1"/>
            </a:solidFill>
          </a:endParaRPr>
        </a:p>
      </dgm:t>
    </dgm:pt>
    <dgm:pt modelId="{4F7B99B9-DD9A-4B69-85C6-710F661536D2}" type="sibTrans" cxnId="{9C083E66-607A-4168-95A4-A91F8E0C2E88}">
      <dgm:prSet/>
      <dgm:spPr/>
      <dgm:t>
        <a:bodyPr/>
        <a:lstStyle/>
        <a:p>
          <a:endParaRPr lang="fi-FI" sz="2000">
            <a:solidFill>
              <a:schemeClr val="tx1"/>
            </a:solidFill>
          </a:endParaRPr>
        </a:p>
      </dgm:t>
    </dgm:pt>
    <dgm:pt modelId="{4B65BDE5-8F3C-4B0A-9A74-C80653658825}">
      <dgm:prSet custT="1"/>
      <dgm:spPr/>
      <dgm:t>
        <a:bodyPr/>
        <a:lstStyle/>
        <a:p>
          <a:pPr rtl="0"/>
          <a:r>
            <a:rPr kumimoji="0" lang="fi-FI" sz="1800" b="1" i="0" u="none" strike="noStrike" cap="none" spc="0" normalizeH="0" baseline="0" noProof="0" dirty="0" smtClean="0">
              <a:ln>
                <a:noFill/>
              </a:ln>
              <a:solidFill>
                <a:schemeClr val="tx1"/>
              </a:solidFill>
              <a:effectLst/>
              <a:uLnTx/>
              <a:uFillTx/>
              <a:latin typeface="+mn-lt"/>
              <a:ea typeface="+mn-ea"/>
              <a:cs typeface="+mn-cs"/>
            </a:rPr>
            <a:t>Yhteistyön johtaminen</a:t>
          </a:r>
          <a:endParaRPr lang="fi-FI" sz="1800" b="1" dirty="0"/>
        </a:p>
      </dgm:t>
    </dgm:pt>
    <dgm:pt modelId="{BE62D150-AD45-4B51-BC41-0B6C623AE88B}" type="parTrans" cxnId="{890208EF-F9B8-4B14-BB1F-F39B9E3F9D4C}">
      <dgm:prSet/>
      <dgm:spPr/>
      <dgm:t>
        <a:bodyPr/>
        <a:lstStyle/>
        <a:p>
          <a:endParaRPr lang="fi-FI" sz="2000">
            <a:solidFill>
              <a:schemeClr val="tx1"/>
            </a:solidFill>
          </a:endParaRPr>
        </a:p>
      </dgm:t>
    </dgm:pt>
    <dgm:pt modelId="{DA213801-5918-462D-B9F9-B1328146D446}" type="sibTrans" cxnId="{890208EF-F9B8-4B14-BB1F-F39B9E3F9D4C}">
      <dgm:prSet/>
      <dgm:spPr/>
      <dgm:t>
        <a:bodyPr/>
        <a:lstStyle/>
        <a:p>
          <a:endParaRPr lang="fi-FI" sz="2000">
            <a:solidFill>
              <a:schemeClr val="tx1"/>
            </a:solidFill>
          </a:endParaRPr>
        </a:p>
      </dgm:t>
    </dgm:pt>
    <dgm:pt modelId="{438CBF83-E73C-46FF-90F4-6B587271860F}">
      <dgm:prSet custT="1"/>
      <dgm:spPr/>
      <dgm:t>
        <a:bodyPr/>
        <a:lstStyle/>
        <a:p>
          <a:r>
            <a:rPr lang="fi-FI" sz="1800" b="1" dirty="0" smtClean="0"/>
            <a:t>Hyvinvoinnin edistämisen strategisen toiminnan johtaminen</a:t>
          </a:r>
          <a:endParaRPr lang="fi-FI" sz="1800" b="1" dirty="0"/>
        </a:p>
      </dgm:t>
    </dgm:pt>
    <dgm:pt modelId="{74DD143F-B97C-41C5-BB65-98A755DBAF21}" type="parTrans" cxnId="{CCA5C268-81D3-40F5-BC9A-218783B31286}">
      <dgm:prSet/>
      <dgm:spPr/>
      <dgm:t>
        <a:bodyPr/>
        <a:lstStyle/>
        <a:p>
          <a:endParaRPr lang="fi-FI" sz="2000">
            <a:solidFill>
              <a:schemeClr val="tx1"/>
            </a:solidFill>
          </a:endParaRPr>
        </a:p>
      </dgm:t>
    </dgm:pt>
    <dgm:pt modelId="{9A6394EE-9409-4353-8DEC-77B98E6A38E8}" type="sibTrans" cxnId="{CCA5C268-81D3-40F5-BC9A-218783B31286}">
      <dgm:prSet/>
      <dgm:spPr/>
      <dgm:t>
        <a:bodyPr/>
        <a:lstStyle/>
        <a:p>
          <a:endParaRPr lang="fi-FI" sz="2000">
            <a:solidFill>
              <a:schemeClr val="tx1"/>
            </a:solidFill>
          </a:endParaRPr>
        </a:p>
      </dgm:t>
    </dgm:pt>
    <dgm:pt modelId="{CE14CAFC-4B63-4255-ACED-67C92E121C2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b="1" dirty="0" smtClean="0"/>
            <a:t> HYVINVOINTIKERTOMUKSEN VALMISTELUN JOHTAMINEN, SEURANTA, ARVIOINTI JA KEHITTÄMINEN</a:t>
          </a:r>
          <a:endParaRPr lang="fi-FI" sz="1600" b="1" dirty="0"/>
        </a:p>
      </dgm:t>
    </dgm:pt>
    <dgm:pt modelId="{D74E3A2A-CA9B-4BDA-A19C-B5239F273E32}" type="parTrans" cxnId="{9402B869-50AE-401C-A9D3-43EA003C7148}">
      <dgm:prSet/>
      <dgm:spPr/>
      <dgm:t>
        <a:bodyPr/>
        <a:lstStyle/>
        <a:p>
          <a:endParaRPr lang="fi-FI" sz="2000">
            <a:solidFill>
              <a:schemeClr val="tx1"/>
            </a:solidFill>
          </a:endParaRPr>
        </a:p>
      </dgm:t>
    </dgm:pt>
    <dgm:pt modelId="{DA4F0424-9CF5-4AF9-823C-217AD464F66B}" type="sibTrans" cxnId="{9402B869-50AE-401C-A9D3-43EA003C7148}">
      <dgm:prSet/>
      <dgm:spPr/>
      <dgm:t>
        <a:bodyPr/>
        <a:lstStyle/>
        <a:p>
          <a:endParaRPr lang="fi-FI" sz="2000">
            <a:solidFill>
              <a:schemeClr val="tx1"/>
            </a:solidFill>
          </a:endParaRPr>
        </a:p>
      </dgm:t>
    </dgm:pt>
    <dgm:pt modelId="{703132CB-08E4-4109-83C2-8739A94694D6}">
      <dgm:prSet custT="1"/>
      <dgm:spPr/>
      <dgm:t>
        <a:bodyPr/>
        <a:lstStyle/>
        <a:p>
          <a:r>
            <a:rPr lang="fi-FI" sz="1600" dirty="0" smtClean="0"/>
            <a:t>Hyvinvoinnin edistämisen yhteistyön johtaminen (toimialat, muut tahot)</a:t>
          </a:r>
          <a:endParaRPr lang="fi-FI" sz="1600" dirty="0"/>
        </a:p>
      </dgm:t>
    </dgm:pt>
    <dgm:pt modelId="{9A010098-58B6-4047-86F5-5E5DC8DAFE5B}" type="parTrans" cxnId="{8F573F7A-9D6F-4428-99E9-98B81AD022C1}">
      <dgm:prSet/>
      <dgm:spPr/>
      <dgm:t>
        <a:bodyPr/>
        <a:lstStyle/>
        <a:p>
          <a:endParaRPr lang="fi-FI" sz="2000"/>
        </a:p>
      </dgm:t>
    </dgm:pt>
    <dgm:pt modelId="{CB07B670-BC37-4C0E-A8B2-074F9C09317B}" type="sibTrans" cxnId="{8F573F7A-9D6F-4428-99E9-98B81AD022C1}">
      <dgm:prSet/>
      <dgm:spPr/>
      <dgm:t>
        <a:bodyPr/>
        <a:lstStyle/>
        <a:p>
          <a:endParaRPr lang="fi-FI" sz="2000"/>
        </a:p>
      </dgm:t>
    </dgm:pt>
    <dgm:pt modelId="{1A6AEEA6-B621-4BE1-A5BE-C811770BE204}">
      <dgm:prSet custT="1"/>
      <dgm:spPr/>
      <dgm:t>
        <a:bodyPr/>
        <a:lstStyle/>
        <a:p>
          <a:r>
            <a:rPr lang="fi-FI" sz="1600" dirty="0" smtClean="0"/>
            <a:t>Väestön hyvinvoinnin edistymisestä ja palvelujen toiminnasta raportoiminen </a:t>
          </a:r>
          <a:endParaRPr lang="fi-FI" sz="1600" dirty="0"/>
        </a:p>
      </dgm:t>
    </dgm:pt>
    <dgm:pt modelId="{15180F41-AC53-409A-8AA4-4AB1DF3D6DB1}" type="parTrans" cxnId="{F0DC16C0-4E2F-496B-BEFF-E80F99307C87}">
      <dgm:prSet/>
      <dgm:spPr/>
      <dgm:t>
        <a:bodyPr/>
        <a:lstStyle/>
        <a:p>
          <a:endParaRPr lang="fi-FI" sz="2000"/>
        </a:p>
      </dgm:t>
    </dgm:pt>
    <dgm:pt modelId="{3C8C92D8-1818-4C22-AC38-D10A8E58828B}" type="sibTrans" cxnId="{F0DC16C0-4E2F-496B-BEFF-E80F99307C87}">
      <dgm:prSet/>
      <dgm:spPr/>
      <dgm:t>
        <a:bodyPr/>
        <a:lstStyle/>
        <a:p>
          <a:endParaRPr lang="fi-FI" sz="2000"/>
        </a:p>
      </dgm:t>
    </dgm:pt>
    <dgm:pt modelId="{28286480-BE26-4D7B-9962-EF57C02CC113}">
      <dgm:prSet custT="1"/>
      <dgm:spPr/>
      <dgm:t>
        <a:bodyPr/>
        <a:lstStyle/>
        <a:p>
          <a:r>
            <a:rPr lang="fi-FI" sz="1600" dirty="0" smtClean="0"/>
            <a:t>Alueellisesta hyvinvoinnin edistämisen yhteistyöstä vastaaminen</a:t>
          </a:r>
          <a:endParaRPr lang="fi-FI" sz="1600" dirty="0"/>
        </a:p>
      </dgm:t>
    </dgm:pt>
    <dgm:pt modelId="{991E61D1-2853-48BE-A89D-138ADDABA191}" type="parTrans" cxnId="{184ABE5E-EEF5-4444-AF2C-E64AD2526CC8}">
      <dgm:prSet/>
      <dgm:spPr/>
      <dgm:t>
        <a:bodyPr/>
        <a:lstStyle/>
        <a:p>
          <a:endParaRPr lang="fi-FI" sz="2000"/>
        </a:p>
      </dgm:t>
    </dgm:pt>
    <dgm:pt modelId="{8E382F21-F66A-4413-800A-548225F4A858}" type="sibTrans" cxnId="{184ABE5E-EEF5-4444-AF2C-E64AD2526CC8}">
      <dgm:prSet/>
      <dgm:spPr/>
      <dgm:t>
        <a:bodyPr/>
        <a:lstStyle/>
        <a:p>
          <a:endParaRPr lang="fi-FI" sz="2000"/>
        </a:p>
      </dgm:t>
    </dgm:pt>
    <dgm:pt modelId="{2C151107-6E37-418D-BBE3-4EC26522721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b="1" dirty="0" smtClean="0"/>
            <a:t> </a:t>
          </a:r>
          <a:r>
            <a:rPr lang="fi-FI" sz="1600" b="0" dirty="0" smtClean="0"/>
            <a:t>Hyvinvointitavoitteiden saavuttamisen seuranta ja arviointi</a:t>
          </a:r>
          <a:endParaRPr lang="fi-FI" sz="1600" b="1" dirty="0"/>
        </a:p>
      </dgm:t>
    </dgm:pt>
    <dgm:pt modelId="{BC39C39F-F1A9-4747-B054-363BE0134C97}" type="parTrans" cxnId="{616FB15D-6558-4700-B65B-0A95F3668C5C}">
      <dgm:prSet/>
      <dgm:spPr/>
    </dgm:pt>
    <dgm:pt modelId="{FCC3A168-8767-4CB2-BDC5-8E4F9A12F5EB}" type="sibTrans" cxnId="{616FB15D-6558-4700-B65B-0A95F3668C5C}">
      <dgm:prSet/>
      <dgm:spPr/>
    </dgm:pt>
    <dgm:pt modelId="{92304522-F201-419C-A571-5920BA5C92F2}" type="pres">
      <dgm:prSet presAssocID="{4A1C4091-A61E-4BCD-A3E6-9B5A683D709F}" presName="Name0" presStyleCnt="0">
        <dgm:presLayoutVars>
          <dgm:dir/>
          <dgm:animLvl val="lvl"/>
          <dgm:resizeHandles val="exact"/>
        </dgm:presLayoutVars>
      </dgm:prSet>
      <dgm:spPr/>
    </dgm:pt>
    <dgm:pt modelId="{A7F937F8-DEFF-4770-AAF1-3EFD0A4092FB}" type="pres">
      <dgm:prSet presAssocID="{438CBF83-E73C-46FF-90F4-6B587271860F}" presName="linNode" presStyleCnt="0"/>
      <dgm:spPr/>
    </dgm:pt>
    <dgm:pt modelId="{BA34CCE7-C7F3-4E3A-8A59-AE317F0C516A}" type="pres">
      <dgm:prSet presAssocID="{438CBF83-E73C-46FF-90F4-6B587271860F}" presName="parentText" presStyleLbl="node1" presStyleIdx="0" presStyleCnt="4">
        <dgm:presLayoutVars>
          <dgm:chMax val="1"/>
          <dgm:bulletEnabled val="1"/>
        </dgm:presLayoutVars>
      </dgm:prSet>
      <dgm:spPr/>
      <dgm:t>
        <a:bodyPr/>
        <a:lstStyle/>
        <a:p>
          <a:endParaRPr lang="fi-FI"/>
        </a:p>
      </dgm:t>
    </dgm:pt>
    <dgm:pt modelId="{AE7E7CEB-2113-43C2-845B-807492E864D7}" type="pres">
      <dgm:prSet presAssocID="{438CBF83-E73C-46FF-90F4-6B587271860F}" presName="descendantText" presStyleLbl="alignAccFollowNode1" presStyleIdx="0" presStyleCnt="4">
        <dgm:presLayoutVars>
          <dgm:bulletEnabled val="1"/>
        </dgm:presLayoutVars>
      </dgm:prSet>
      <dgm:spPr/>
      <dgm:t>
        <a:bodyPr/>
        <a:lstStyle/>
        <a:p>
          <a:endParaRPr lang="fi-FI"/>
        </a:p>
      </dgm:t>
    </dgm:pt>
    <dgm:pt modelId="{B01F0075-4B8D-4C28-9D5C-F0C053301D59}" type="pres">
      <dgm:prSet presAssocID="{9A6394EE-9409-4353-8DEC-77B98E6A38E8}" presName="sp" presStyleCnt="0"/>
      <dgm:spPr/>
    </dgm:pt>
    <dgm:pt modelId="{AD61E889-3B44-487D-9ACF-B8AB50D8D08E}" type="pres">
      <dgm:prSet presAssocID="{4B65BDE5-8F3C-4B0A-9A74-C80653658825}" presName="linNode" presStyleCnt="0"/>
      <dgm:spPr/>
    </dgm:pt>
    <dgm:pt modelId="{36A4A385-104E-4DCC-8043-2C32F7163ADA}" type="pres">
      <dgm:prSet presAssocID="{4B65BDE5-8F3C-4B0A-9A74-C80653658825}" presName="parentText" presStyleLbl="node1" presStyleIdx="1" presStyleCnt="4">
        <dgm:presLayoutVars>
          <dgm:chMax val="1"/>
          <dgm:bulletEnabled val="1"/>
        </dgm:presLayoutVars>
      </dgm:prSet>
      <dgm:spPr/>
      <dgm:t>
        <a:bodyPr/>
        <a:lstStyle/>
        <a:p>
          <a:endParaRPr lang="fi-FI"/>
        </a:p>
      </dgm:t>
    </dgm:pt>
    <dgm:pt modelId="{480833DF-97AE-46E0-84E4-CF2DC6DC51B0}" type="pres">
      <dgm:prSet presAssocID="{4B65BDE5-8F3C-4B0A-9A74-C80653658825}" presName="descendantText" presStyleLbl="alignAccFollowNode1" presStyleIdx="1" presStyleCnt="4">
        <dgm:presLayoutVars>
          <dgm:bulletEnabled val="1"/>
        </dgm:presLayoutVars>
      </dgm:prSet>
      <dgm:spPr/>
      <dgm:t>
        <a:bodyPr/>
        <a:lstStyle/>
        <a:p>
          <a:endParaRPr lang="fi-FI"/>
        </a:p>
      </dgm:t>
    </dgm:pt>
    <dgm:pt modelId="{D7DF20DA-C8C2-42F8-8827-7DE620E80078}" type="pres">
      <dgm:prSet presAssocID="{DA213801-5918-462D-B9F9-B1328146D446}" presName="sp" presStyleCnt="0"/>
      <dgm:spPr/>
    </dgm:pt>
    <dgm:pt modelId="{0B110A7B-2072-4921-A0C1-CC3CE36EA42D}" type="pres">
      <dgm:prSet presAssocID="{D06201BB-C84D-4869-81AB-E5E8EABDAD4F}" presName="linNode" presStyleCnt="0"/>
      <dgm:spPr/>
    </dgm:pt>
    <dgm:pt modelId="{04AC80CF-331F-4469-87B3-D064FE59B51F}" type="pres">
      <dgm:prSet presAssocID="{D06201BB-C84D-4869-81AB-E5E8EABDAD4F}" presName="parentText" presStyleLbl="node1" presStyleIdx="2" presStyleCnt="4">
        <dgm:presLayoutVars>
          <dgm:chMax val="1"/>
          <dgm:bulletEnabled val="1"/>
        </dgm:presLayoutVars>
      </dgm:prSet>
      <dgm:spPr/>
      <dgm:t>
        <a:bodyPr/>
        <a:lstStyle/>
        <a:p>
          <a:endParaRPr lang="fi-FI"/>
        </a:p>
      </dgm:t>
    </dgm:pt>
    <dgm:pt modelId="{3DA5AABE-677A-405C-81C3-57FA0D3DE800}" type="pres">
      <dgm:prSet presAssocID="{D06201BB-C84D-4869-81AB-E5E8EABDAD4F}" presName="descendantText" presStyleLbl="alignAccFollowNode1" presStyleIdx="2" presStyleCnt="4">
        <dgm:presLayoutVars>
          <dgm:bulletEnabled val="1"/>
        </dgm:presLayoutVars>
      </dgm:prSet>
      <dgm:spPr/>
      <dgm:t>
        <a:bodyPr/>
        <a:lstStyle/>
        <a:p>
          <a:endParaRPr lang="fi-FI"/>
        </a:p>
      </dgm:t>
    </dgm:pt>
    <dgm:pt modelId="{4613D8A3-916F-427E-BC9E-2EC5CF4F4D0C}" type="pres">
      <dgm:prSet presAssocID="{32F5864A-8B97-4CB4-8A07-5C8BF39E6C48}" presName="sp" presStyleCnt="0"/>
      <dgm:spPr/>
    </dgm:pt>
    <dgm:pt modelId="{52B6E72E-7071-4AB3-B84F-F274737FD89B}" type="pres">
      <dgm:prSet presAssocID="{D3D71427-C7FA-4FAB-A08C-66EFB276286D}" presName="linNode" presStyleCnt="0"/>
      <dgm:spPr/>
    </dgm:pt>
    <dgm:pt modelId="{EE89942D-0777-4CC4-B3FD-17328772B982}" type="pres">
      <dgm:prSet presAssocID="{D3D71427-C7FA-4FAB-A08C-66EFB276286D}" presName="parentText" presStyleLbl="node1" presStyleIdx="3" presStyleCnt="4">
        <dgm:presLayoutVars>
          <dgm:chMax val="1"/>
          <dgm:bulletEnabled val="1"/>
        </dgm:presLayoutVars>
      </dgm:prSet>
      <dgm:spPr/>
      <dgm:t>
        <a:bodyPr/>
        <a:lstStyle/>
        <a:p>
          <a:endParaRPr lang="fi-FI"/>
        </a:p>
      </dgm:t>
    </dgm:pt>
    <dgm:pt modelId="{910BCD57-2442-41D6-9960-D2527219422D}" type="pres">
      <dgm:prSet presAssocID="{D3D71427-C7FA-4FAB-A08C-66EFB276286D}" presName="descendantText" presStyleLbl="alignAccFollowNode1" presStyleIdx="3" presStyleCnt="4">
        <dgm:presLayoutVars>
          <dgm:bulletEnabled val="1"/>
        </dgm:presLayoutVars>
      </dgm:prSet>
      <dgm:spPr/>
      <dgm:t>
        <a:bodyPr/>
        <a:lstStyle/>
        <a:p>
          <a:endParaRPr lang="fi-FI"/>
        </a:p>
      </dgm:t>
    </dgm:pt>
  </dgm:ptLst>
  <dgm:cxnLst>
    <dgm:cxn modelId="{5DFA19E7-FF73-4F3B-8430-19D6A7DCC648}" type="presOf" srcId="{D06201BB-C84D-4869-81AB-E5E8EABDAD4F}" destId="{04AC80CF-331F-4469-87B3-D064FE59B51F}" srcOrd="0" destOrd="0" presId="urn:microsoft.com/office/officeart/2005/8/layout/vList5"/>
    <dgm:cxn modelId="{2BEDAA3B-F1E6-419C-A61D-88ED961EC2BD}" type="presOf" srcId="{4A1C4091-A61E-4BCD-A3E6-9B5A683D709F}" destId="{92304522-F201-419C-A571-5920BA5C92F2}" srcOrd="0" destOrd="0" presId="urn:microsoft.com/office/officeart/2005/8/layout/vList5"/>
    <dgm:cxn modelId="{6FBE2EE0-7BF5-4964-9856-D28609C2FA27}" type="presOf" srcId="{28286480-BE26-4D7B-9962-EF57C02CC113}" destId="{910BCD57-2442-41D6-9960-D2527219422D}" srcOrd="0" destOrd="0" presId="urn:microsoft.com/office/officeart/2005/8/layout/vList5"/>
    <dgm:cxn modelId="{BB1EAE2D-0BF1-41A5-A686-801E8BA3A5AE}" type="presOf" srcId="{4B65BDE5-8F3C-4B0A-9A74-C80653658825}" destId="{36A4A385-104E-4DCC-8043-2C32F7163ADA}" srcOrd="0" destOrd="0" presId="urn:microsoft.com/office/officeart/2005/8/layout/vList5"/>
    <dgm:cxn modelId="{E8306B69-1BB1-4D00-A5B5-80C5E2A886B3}" type="presOf" srcId="{CE14CAFC-4B63-4255-ACED-67C92E121C29}" destId="{AE7E7CEB-2113-43C2-845B-807492E864D7}" srcOrd="0" destOrd="0" presId="urn:microsoft.com/office/officeart/2005/8/layout/vList5"/>
    <dgm:cxn modelId="{F3E037EE-A97C-4F86-BD36-42825C800946}" type="presOf" srcId="{703132CB-08E4-4109-83C2-8739A94694D6}" destId="{480833DF-97AE-46E0-84E4-CF2DC6DC51B0}" srcOrd="0" destOrd="0" presId="urn:microsoft.com/office/officeart/2005/8/layout/vList5"/>
    <dgm:cxn modelId="{9402B869-50AE-401C-A9D3-43EA003C7148}" srcId="{438CBF83-E73C-46FF-90F4-6B587271860F}" destId="{CE14CAFC-4B63-4255-ACED-67C92E121C29}" srcOrd="0" destOrd="0" parTransId="{D74E3A2A-CA9B-4BDA-A19C-B5239F273E32}" sibTransId="{DA4F0424-9CF5-4AF9-823C-217AD464F66B}"/>
    <dgm:cxn modelId="{616FB15D-6558-4700-B65B-0A95F3668C5C}" srcId="{438CBF83-E73C-46FF-90F4-6B587271860F}" destId="{2C151107-6E37-418D-BBE3-4EC265227213}" srcOrd="1" destOrd="0" parTransId="{BC39C39F-F1A9-4747-B054-363BE0134C97}" sibTransId="{FCC3A168-8767-4CB2-BDC5-8E4F9A12F5EB}"/>
    <dgm:cxn modelId="{D4215B72-A30B-4966-B585-8F15162C50E2}" srcId="{4A1C4091-A61E-4BCD-A3E6-9B5A683D709F}" destId="{D06201BB-C84D-4869-81AB-E5E8EABDAD4F}" srcOrd="2" destOrd="0" parTransId="{1754CA38-1695-41CF-92DB-E8E40701A6C5}" sibTransId="{32F5864A-8B97-4CB4-8A07-5C8BF39E6C48}"/>
    <dgm:cxn modelId="{CCA5C268-81D3-40F5-BC9A-218783B31286}" srcId="{4A1C4091-A61E-4BCD-A3E6-9B5A683D709F}" destId="{438CBF83-E73C-46FF-90F4-6B587271860F}" srcOrd="0" destOrd="0" parTransId="{74DD143F-B97C-41C5-BB65-98A755DBAF21}" sibTransId="{9A6394EE-9409-4353-8DEC-77B98E6A38E8}"/>
    <dgm:cxn modelId="{3F886B7A-FFBE-4AB3-8272-5A9215E7D0EB}" type="presOf" srcId="{1A6AEEA6-B621-4BE1-A5BE-C811770BE204}" destId="{3DA5AABE-677A-405C-81C3-57FA0D3DE800}" srcOrd="0" destOrd="0" presId="urn:microsoft.com/office/officeart/2005/8/layout/vList5"/>
    <dgm:cxn modelId="{184ABE5E-EEF5-4444-AF2C-E64AD2526CC8}" srcId="{D3D71427-C7FA-4FAB-A08C-66EFB276286D}" destId="{28286480-BE26-4D7B-9962-EF57C02CC113}" srcOrd="0" destOrd="0" parTransId="{991E61D1-2853-48BE-A89D-138ADDABA191}" sibTransId="{8E382F21-F66A-4413-800A-548225F4A858}"/>
    <dgm:cxn modelId="{D732DBC2-7B66-4401-930D-9596B89EC77A}" type="presOf" srcId="{D3D71427-C7FA-4FAB-A08C-66EFB276286D}" destId="{EE89942D-0777-4CC4-B3FD-17328772B982}" srcOrd="0" destOrd="0" presId="urn:microsoft.com/office/officeart/2005/8/layout/vList5"/>
    <dgm:cxn modelId="{8F573F7A-9D6F-4428-99E9-98B81AD022C1}" srcId="{4B65BDE5-8F3C-4B0A-9A74-C80653658825}" destId="{703132CB-08E4-4109-83C2-8739A94694D6}" srcOrd="0" destOrd="0" parTransId="{9A010098-58B6-4047-86F5-5E5DC8DAFE5B}" sibTransId="{CB07B670-BC37-4C0E-A8B2-074F9C09317B}"/>
    <dgm:cxn modelId="{9C921035-C604-4624-B04E-745FE923384B}" type="presOf" srcId="{438CBF83-E73C-46FF-90F4-6B587271860F}" destId="{BA34CCE7-C7F3-4E3A-8A59-AE317F0C516A}" srcOrd="0" destOrd="0" presId="urn:microsoft.com/office/officeart/2005/8/layout/vList5"/>
    <dgm:cxn modelId="{D5309DFF-15BB-488F-8651-DE6F6543F6E5}" type="presOf" srcId="{2C151107-6E37-418D-BBE3-4EC265227213}" destId="{AE7E7CEB-2113-43C2-845B-807492E864D7}" srcOrd="0" destOrd="1" presId="urn:microsoft.com/office/officeart/2005/8/layout/vList5"/>
    <dgm:cxn modelId="{890208EF-F9B8-4B14-BB1F-F39B9E3F9D4C}" srcId="{4A1C4091-A61E-4BCD-A3E6-9B5A683D709F}" destId="{4B65BDE5-8F3C-4B0A-9A74-C80653658825}" srcOrd="1" destOrd="0" parTransId="{BE62D150-AD45-4B51-BC41-0B6C623AE88B}" sibTransId="{DA213801-5918-462D-B9F9-B1328146D446}"/>
    <dgm:cxn modelId="{9C083E66-607A-4168-95A4-A91F8E0C2E88}" srcId="{4A1C4091-A61E-4BCD-A3E6-9B5A683D709F}" destId="{D3D71427-C7FA-4FAB-A08C-66EFB276286D}" srcOrd="3" destOrd="0" parTransId="{1E29B44E-EC33-4BE4-9417-73664372E168}" sibTransId="{4F7B99B9-DD9A-4B69-85C6-710F661536D2}"/>
    <dgm:cxn modelId="{F0DC16C0-4E2F-496B-BEFF-E80F99307C87}" srcId="{D06201BB-C84D-4869-81AB-E5E8EABDAD4F}" destId="{1A6AEEA6-B621-4BE1-A5BE-C811770BE204}" srcOrd="0" destOrd="0" parTransId="{15180F41-AC53-409A-8AA4-4AB1DF3D6DB1}" sibTransId="{3C8C92D8-1818-4C22-AC38-D10A8E58828B}"/>
    <dgm:cxn modelId="{5066AB23-CD53-4FBB-9E44-4AC15E810C3B}" type="presParOf" srcId="{92304522-F201-419C-A571-5920BA5C92F2}" destId="{A7F937F8-DEFF-4770-AAF1-3EFD0A4092FB}" srcOrd="0" destOrd="0" presId="urn:microsoft.com/office/officeart/2005/8/layout/vList5"/>
    <dgm:cxn modelId="{DCC22077-B685-40AC-B5A0-B5A0380FA62B}" type="presParOf" srcId="{A7F937F8-DEFF-4770-AAF1-3EFD0A4092FB}" destId="{BA34CCE7-C7F3-4E3A-8A59-AE317F0C516A}" srcOrd="0" destOrd="0" presId="urn:microsoft.com/office/officeart/2005/8/layout/vList5"/>
    <dgm:cxn modelId="{56346C22-2354-4E8C-8600-4A9D64108803}" type="presParOf" srcId="{A7F937F8-DEFF-4770-AAF1-3EFD0A4092FB}" destId="{AE7E7CEB-2113-43C2-845B-807492E864D7}" srcOrd="1" destOrd="0" presId="urn:microsoft.com/office/officeart/2005/8/layout/vList5"/>
    <dgm:cxn modelId="{3431686A-2BD8-4B1C-8C2B-F6717190D84D}" type="presParOf" srcId="{92304522-F201-419C-A571-5920BA5C92F2}" destId="{B01F0075-4B8D-4C28-9D5C-F0C053301D59}" srcOrd="1" destOrd="0" presId="urn:microsoft.com/office/officeart/2005/8/layout/vList5"/>
    <dgm:cxn modelId="{B117DE41-31C1-4880-8220-CEFBB8526E4F}" type="presParOf" srcId="{92304522-F201-419C-A571-5920BA5C92F2}" destId="{AD61E889-3B44-487D-9ACF-B8AB50D8D08E}" srcOrd="2" destOrd="0" presId="urn:microsoft.com/office/officeart/2005/8/layout/vList5"/>
    <dgm:cxn modelId="{3E99506A-1B8E-47FF-8093-24AF9A661985}" type="presParOf" srcId="{AD61E889-3B44-487D-9ACF-B8AB50D8D08E}" destId="{36A4A385-104E-4DCC-8043-2C32F7163ADA}" srcOrd="0" destOrd="0" presId="urn:microsoft.com/office/officeart/2005/8/layout/vList5"/>
    <dgm:cxn modelId="{20E98E85-B25C-474B-8182-82F7C1954C80}" type="presParOf" srcId="{AD61E889-3B44-487D-9ACF-B8AB50D8D08E}" destId="{480833DF-97AE-46E0-84E4-CF2DC6DC51B0}" srcOrd="1" destOrd="0" presId="urn:microsoft.com/office/officeart/2005/8/layout/vList5"/>
    <dgm:cxn modelId="{217C2A3D-FAB0-4532-87E4-659B8B9E0351}" type="presParOf" srcId="{92304522-F201-419C-A571-5920BA5C92F2}" destId="{D7DF20DA-C8C2-42F8-8827-7DE620E80078}" srcOrd="3" destOrd="0" presId="urn:microsoft.com/office/officeart/2005/8/layout/vList5"/>
    <dgm:cxn modelId="{8F196650-E505-4FB6-839E-BB6C16B62607}" type="presParOf" srcId="{92304522-F201-419C-A571-5920BA5C92F2}" destId="{0B110A7B-2072-4921-A0C1-CC3CE36EA42D}" srcOrd="4" destOrd="0" presId="urn:microsoft.com/office/officeart/2005/8/layout/vList5"/>
    <dgm:cxn modelId="{F8E5BAED-705B-456E-9996-DD8B22D96CCB}" type="presParOf" srcId="{0B110A7B-2072-4921-A0C1-CC3CE36EA42D}" destId="{04AC80CF-331F-4469-87B3-D064FE59B51F}" srcOrd="0" destOrd="0" presId="urn:microsoft.com/office/officeart/2005/8/layout/vList5"/>
    <dgm:cxn modelId="{41EF3DE2-C6EB-41FD-B1F5-09B32AE2547C}" type="presParOf" srcId="{0B110A7B-2072-4921-A0C1-CC3CE36EA42D}" destId="{3DA5AABE-677A-405C-81C3-57FA0D3DE800}" srcOrd="1" destOrd="0" presId="urn:microsoft.com/office/officeart/2005/8/layout/vList5"/>
    <dgm:cxn modelId="{AC63B3EF-F004-40D8-8044-A7E840913803}" type="presParOf" srcId="{92304522-F201-419C-A571-5920BA5C92F2}" destId="{4613D8A3-916F-427E-BC9E-2EC5CF4F4D0C}" srcOrd="5" destOrd="0" presId="urn:microsoft.com/office/officeart/2005/8/layout/vList5"/>
    <dgm:cxn modelId="{B83B85CA-71E0-4063-A98B-717E94C3684D}" type="presParOf" srcId="{92304522-F201-419C-A571-5920BA5C92F2}" destId="{52B6E72E-7071-4AB3-B84F-F274737FD89B}" srcOrd="6" destOrd="0" presId="urn:microsoft.com/office/officeart/2005/8/layout/vList5"/>
    <dgm:cxn modelId="{9896DCD5-27C3-469F-B9CC-3A8CAB11F281}" type="presParOf" srcId="{52B6E72E-7071-4AB3-B84F-F274737FD89B}" destId="{EE89942D-0777-4CC4-B3FD-17328772B982}" srcOrd="0" destOrd="0" presId="urn:microsoft.com/office/officeart/2005/8/layout/vList5"/>
    <dgm:cxn modelId="{DBB2A4DE-0004-4DEC-A4A0-9A0A29AE0D02}" type="presParOf" srcId="{52B6E72E-7071-4AB3-B84F-F274737FD89B}" destId="{910BCD57-2442-41D6-9960-D252721942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5D16B-3083-477C-AB9A-DC2B40A6FD49}" type="doc">
      <dgm:prSet loTypeId="urn:microsoft.com/office/officeart/2005/8/layout/hList7#1" loCatId="list" qsTypeId="urn:microsoft.com/office/officeart/2005/8/quickstyle/simple3" qsCatId="simple" csTypeId="urn:microsoft.com/office/officeart/2005/8/colors/colorful5" csCatId="colorful" phldr="1"/>
      <dgm:spPr/>
      <dgm:t>
        <a:bodyPr/>
        <a:lstStyle/>
        <a:p>
          <a:endParaRPr lang="fi-FI"/>
        </a:p>
      </dgm:t>
    </dgm:pt>
    <dgm:pt modelId="{9B364B8C-5E3A-41E8-8A56-C3DB8727ABE0}">
      <dgm:prSet phldrT="[Teksti]" custT="1"/>
      <dgm:spPr/>
      <dgm:t>
        <a:bodyPr/>
        <a:lstStyle/>
        <a:p>
          <a:r>
            <a:rPr lang="fi-FI" sz="2000" dirty="0" smtClean="0"/>
            <a:t>Yhteiskunta-politiikan</a:t>
          </a:r>
          <a:endParaRPr lang="fi-FI" sz="2000" dirty="0"/>
        </a:p>
      </dgm:t>
    </dgm:pt>
    <dgm:pt modelId="{95918BF1-0365-49FE-930A-230CB06E9FE5}" type="parTrans" cxnId="{C6860CD4-7F32-4159-BE02-051949A04E2C}">
      <dgm:prSet/>
      <dgm:spPr/>
      <dgm:t>
        <a:bodyPr/>
        <a:lstStyle/>
        <a:p>
          <a:endParaRPr lang="fi-FI"/>
        </a:p>
      </dgm:t>
    </dgm:pt>
    <dgm:pt modelId="{17FEB5C5-FAB8-4638-B4B5-259D6C92D547}" type="sibTrans" cxnId="{C6860CD4-7F32-4159-BE02-051949A04E2C}">
      <dgm:prSet/>
      <dgm:spPr/>
      <dgm:t>
        <a:bodyPr/>
        <a:lstStyle/>
        <a:p>
          <a:endParaRPr lang="fi-FI"/>
        </a:p>
      </dgm:t>
    </dgm:pt>
    <dgm:pt modelId="{CAB59244-EAB6-4295-B7AE-C6E7D17FB6BB}">
      <dgm:prSet phldrT="[Teksti]" custT="1"/>
      <dgm:spPr/>
      <dgm:t>
        <a:bodyPr/>
        <a:lstStyle/>
        <a:p>
          <a:r>
            <a:rPr lang="fi-FI" sz="2000" dirty="0" smtClean="0"/>
            <a:t>Läheisten ihmisten</a:t>
          </a:r>
          <a:endParaRPr lang="fi-FI" sz="2000" dirty="0"/>
        </a:p>
      </dgm:t>
    </dgm:pt>
    <dgm:pt modelId="{9BF66FB7-0206-41DD-BBB7-9DC8D9C5B142}" type="parTrans" cxnId="{F5900B8A-28CA-496F-B5EC-1A95349E6942}">
      <dgm:prSet/>
      <dgm:spPr/>
      <dgm:t>
        <a:bodyPr/>
        <a:lstStyle/>
        <a:p>
          <a:endParaRPr lang="fi-FI"/>
        </a:p>
      </dgm:t>
    </dgm:pt>
    <dgm:pt modelId="{F22EFC95-B649-439B-B856-854AF9B281B9}" type="sibTrans" cxnId="{F5900B8A-28CA-496F-B5EC-1A95349E6942}">
      <dgm:prSet/>
      <dgm:spPr/>
      <dgm:t>
        <a:bodyPr/>
        <a:lstStyle/>
        <a:p>
          <a:endParaRPr lang="fi-FI"/>
        </a:p>
      </dgm:t>
    </dgm:pt>
    <dgm:pt modelId="{E9A039F4-61D8-4981-8F3D-AE338026E716}">
      <dgm:prSet phldrT="[Teksti]" custT="1"/>
      <dgm:spPr/>
      <dgm:t>
        <a:bodyPr/>
        <a:lstStyle/>
        <a:p>
          <a:r>
            <a:rPr lang="fi-FI" sz="2000" dirty="0" err="1" smtClean="0"/>
            <a:t>Lähi-ympäristön</a:t>
          </a:r>
          <a:endParaRPr lang="fi-FI" sz="2000" dirty="0"/>
        </a:p>
      </dgm:t>
    </dgm:pt>
    <dgm:pt modelId="{28F24208-E1F2-4532-B80B-60FC66B4E488}" type="parTrans" cxnId="{421286E1-3504-4695-A54C-9C01C283BB68}">
      <dgm:prSet/>
      <dgm:spPr/>
      <dgm:t>
        <a:bodyPr/>
        <a:lstStyle/>
        <a:p>
          <a:endParaRPr lang="fi-FI"/>
        </a:p>
      </dgm:t>
    </dgm:pt>
    <dgm:pt modelId="{0997DE7D-81E2-47AC-817C-386417D9E5CE}" type="sibTrans" cxnId="{421286E1-3504-4695-A54C-9C01C283BB68}">
      <dgm:prSet/>
      <dgm:spPr/>
      <dgm:t>
        <a:bodyPr/>
        <a:lstStyle/>
        <a:p>
          <a:endParaRPr lang="fi-FI"/>
        </a:p>
      </dgm:t>
    </dgm:pt>
    <dgm:pt modelId="{540632A7-8C9B-4B4E-B031-2B6719C957B2}">
      <dgm:prSet custT="1"/>
      <dgm:spPr/>
      <dgm:t>
        <a:bodyPr/>
        <a:lstStyle/>
        <a:p>
          <a:r>
            <a:rPr lang="fi-FI" sz="2000" dirty="0" smtClean="0"/>
            <a:t>Ihmisen itsensä</a:t>
          </a:r>
          <a:endParaRPr lang="fi-FI" sz="2000" dirty="0"/>
        </a:p>
      </dgm:t>
    </dgm:pt>
    <dgm:pt modelId="{F25DD018-7D48-4088-8483-4488D15F5F89}" type="parTrans" cxnId="{A9658282-7CDA-4CD9-A377-F33760BD0C51}">
      <dgm:prSet/>
      <dgm:spPr/>
      <dgm:t>
        <a:bodyPr/>
        <a:lstStyle/>
        <a:p>
          <a:endParaRPr lang="fi-FI"/>
        </a:p>
      </dgm:t>
    </dgm:pt>
    <dgm:pt modelId="{A2993A41-277B-4A2A-931D-7DA59D77E9B9}" type="sibTrans" cxnId="{A9658282-7CDA-4CD9-A377-F33760BD0C51}">
      <dgm:prSet/>
      <dgm:spPr/>
      <dgm:t>
        <a:bodyPr/>
        <a:lstStyle/>
        <a:p>
          <a:endParaRPr lang="fi-FI"/>
        </a:p>
      </dgm:t>
    </dgm:pt>
    <dgm:pt modelId="{EAE64909-2E85-43B8-B298-BD5BE5641057}">
      <dgm:prSet custT="1"/>
      <dgm:spPr/>
      <dgm:t>
        <a:bodyPr/>
        <a:lstStyle/>
        <a:p>
          <a:r>
            <a:rPr lang="fi-FI" sz="2000" dirty="0" smtClean="0"/>
            <a:t>Palvelu-järjestelmän toiminnan</a:t>
          </a:r>
          <a:endParaRPr lang="fi-FI" sz="2000" dirty="0"/>
        </a:p>
      </dgm:t>
    </dgm:pt>
    <dgm:pt modelId="{63E857B0-D99D-47A7-9EDB-1A628A1100A4}" type="parTrans" cxnId="{4E1A50AC-5F35-4C9B-A722-B8B6F04668E2}">
      <dgm:prSet/>
      <dgm:spPr/>
      <dgm:t>
        <a:bodyPr/>
        <a:lstStyle/>
        <a:p>
          <a:endParaRPr lang="fi-FI"/>
        </a:p>
      </dgm:t>
    </dgm:pt>
    <dgm:pt modelId="{F4903ECE-7CE9-487C-9B80-B771A618B0D3}" type="sibTrans" cxnId="{4E1A50AC-5F35-4C9B-A722-B8B6F04668E2}">
      <dgm:prSet/>
      <dgm:spPr/>
      <dgm:t>
        <a:bodyPr/>
        <a:lstStyle/>
        <a:p>
          <a:endParaRPr lang="fi-FI"/>
        </a:p>
      </dgm:t>
    </dgm:pt>
    <dgm:pt modelId="{6CC454AD-22E4-448C-B0EA-16F75F14D3A1}" type="pres">
      <dgm:prSet presAssocID="{3555D16B-3083-477C-AB9A-DC2B40A6FD49}" presName="Name0" presStyleCnt="0">
        <dgm:presLayoutVars>
          <dgm:dir/>
          <dgm:resizeHandles val="exact"/>
        </dgm:presLayoutVars>
      </dgm:prSet>
      <dgm:spPr/>
      <dgm:t>
        <a:bodyPr/>
        <a:lstStyle/>
        <a:p>
          <a:endParaRPr lang="fi-FI"/>
        </a:p>
      </dgm:t>
    </dgm:pt>
    <dgm:pt modelId="{E802F8B5-A535-4715-9204-2C5D96BA2CD7}" type="pres">
      <dgm:prSet presAssocID="{3555D16B-3083-477C-AB9A-DC2B40A6FD49}" presName="fgShape" presStyleLbl="fgShp" presStyleIdx="0" presStyleCnt="1"/>
      <dgm:spPr/>
    </dgm:pt>
    <dgm:pt modelId="{84070206-C9D8-44FF-BF92-CCEFD7371ABF}" type="pres">
      <dgm:prSet presAssocID="{3555D16B-3083-477C-AB9A-DC2B40A6FD49}" presName="linComp" presStyleCnt="0"/>
      <dgm:spPr/>
    </dgm:pt>
    <dgm:pt modelId="{38BD2456-250D-42AB-8F6C-A733B8AF25CE}" type="pres">
      <dgm:prSet presAssocID="{9B364B8C-5E3A-41E8-8A56-C3DB8727ABE0}" presName="compNode" presStyleCnt="0"/>
      <dgm:spPr/>
    </dgm:pt>
    <dgm:pt modelId="{115A94D1-BA16-4FC8-97C8-6E61D95C2B10}" type="pres">
      <dgm:prSet presAssocID="{9B364B8C-5E3A-41E8-8A56-C3DB8727ABE0}" presName="bkgdShape" presStyleLbl="node1" presStyleIdx="0" presStyleCnt="5" custLinFactNeighborX="-4376" custLinFactNeighborY="-2564"/>
      <dgm:spPr/>
      <dgm:t>
        <a:bodyPr/>
        <a:lstStyle/>
        <a:p>
          <a:endParaRPr lang="fi-FI"/>
        </a:p>
      </dgm:t>
    </dgm:pt>
    <dgm:pt modelId="{07571B7B-7F87-4A90-A3DD-F1E88C06CE35}" type="pres">
      <dgm:prSet presAssocID="{9B364B8C-5E3A-41E8-8A56-C3DB8727ABE0}" presName="nodeTx" presStyleLbl="node1" presStyleIdx="0" presStyleCnt="5">
        <dgm:presLayoutVars>
          <dgm:bulletEnabled val="1"/>
        </dgm:presLayoutVars>
      </dgm:prSet>
      <dgm:spPr/>
      <dgm:t>
        <a:bodyPr/>
        <a:lstStyle/>
        <a:p>
          <a:endParaRPr lang="fi-FI"/>
        </a:p>
      </dgm:t>
    </dgm:pt>
    <dgm:pt modelId="{C6ABD3FD-27B3-4A53-8B47-9F08A8FFD839}" type="pres">
      <dgm:prSet presAssocID="{9B364B8C-5E3A-41E8-8A56-C3DB8727ABE0}" presName="invisiNode" presStyleLbl="node1" presStyleIdx="0" presStyleCnt="5"/>
      <dgm:spPr/>
    </dgm:pt>
    <dgm:pt modelId="{2332307B-54FC-460B-B68B-AD84DDADF054}" type="pres">
      <dgm:prSet presAssocID="{9B364B8C-5E3A-41E8-8A56-C3DB8727ABE0}" presName="imagNode" presStyleLbl="fgImgPlace1" presStyleIdx="0" presStyleCnt="5"/>
      <dgm:spPr>
        <a:blipFill rotWithShape="0">
          <a:blip xmlns:r="http://schemas.openxmlformats.org/officeDocument/2006/relationships" r:embed="rId1"/>
          <a:stretch>
            <a:fillRect/>
          </a:stretch>
        </a:blipFill>
      </dgm:spPr>
      <dgm:t>
        <a:bodyPr/>
        <a:lstStyle/>
        <a:p>
          <a:endParaRPr lang="fi-FI"/>
        </a:p>
      </dgm:t>
    </dgm:pt>
    <dgm:pt modelId="{753AC693-27BE-4E39-A31F-6D653949894C}" type="pres">
      <dgm:prSet presAssocID="{17FEB5C5-FAB8-4638-B4B5-259D6C92D547}" presName="sibTrans" presStyleLbl="sibTrans2D1" presStyleIdx="0" presStyleCnt="0"/>
      <dgm:spPr/>
      <dgm:t>
        <a:bodyPr/>
        <a:lstStyle/>
        <a:p>
          <a:endParaRPr lang="fi-FI"/>
        </a:p>
      </dgm:t>
    </dgm:pt>
    <dgm:pt modelId="{EACDFBFF-8919-49AF-8447-E573D856E682}" type="pres">
      <dgm:prSet presAssocID="{EAE64909-2E85-43B8-B298-BD5BE5641057}" presName="compNode" presStyleCnt="0"/>
      <dgm:spPr/>
    </dgm:pt>
    <dgm:pt modelId="{5EA4AB0B-65B9-4A09-8795-D54370AB38DA}" type="pres">
      <dgm:prSet presAssocID="{EAE64909-2E85-43B8-B298-BD5BE5641057}" presName="bkgdShape" presStyleLbl="node1" presStyleIdx="1" presStyleCnt="5" custLinFactNeighborX="226"/>
      <dgm:spPr/>
      <dgm:t>
        <a:bodyPr/>
        <a:lstStyle/>
        <a:p>
          <a:endParaRPr lang="fi-FI"/>
        </a:p>
      </dgm:t>
    </dgm:pt>
    <dgm:pt modelId="{97C2FADD-5748-47F7-AA48-6771270D14CB}" type="pres">
      <dgm:prSet presAssocID="{EAE64909-2E85-43B8-B298-BD5BE5641057}" presName="nodeTx" presStyleLbl="node1" presStyleIdx="1" presStyleCnt="5">
        <dgm:presLayoutVars>
          <dgm:bulletEnabled val="1"/>
        </dgm:presLayoutVars>
      </dgm:prSet>
      <dgm:spPr/>
      <dgm:t>
        <a:bodyPr/>
        <a:lstStyle/>
        <a:p>
          <a:endParaRPr lang="fi-FI"/>
        </a:p>
      </dgm:t>
    </dgm:pt>
    <dgm:pt modelId="{D0094A45-C47C-4FEE-A72A-2F44F87ECA18}" type="pres">
      <dgm:prSet presAssocID="{EAE64909-2E85-43B8-B298-BD5BE5641057}" presName="invisiNode" presStyleLbl="node1" presStyleIdx="1" presStyleCnt="5"/>
      <dgm:spPr/>
    </dgm:pt>
    <dgm:pt modelId="{76531860-E952-4D49-A273-46338D354D04}" type="pres">
      <dgm:prSet presAssocID="{EAE64909-2E85-43B8-B298-BD5BE5641057}" presName="imagNode" presStyleLbl="fgImgPlace1" presStyleIdx="1" presStyleCnt="5"/>
      <dgm:spPr>
        <a:blipFill rotWithShape="0">
          <a:blip xmlns:r="http://schemas.openxmlformats.org/officeDocument/2006/relationships" r:embed="rId2"/>
          <a:stretch>
            <a:fillRect/>
          </a:stretch>
        </a:blipFill>
      </dgm:spPr>
      <dgm:t>
        <a:bodyPr/>
        <a:lstStyle/>
        <a:p>
          <a:endParaRPr lang="fi-FI"/>
        </a:p>
      </dgm:t>
    </dgm:pt>
    <dgm:pt modelId="{67C99C88-1A93-4EEA-A699-3CBD6B1178A7}" type="pres">
      <dgm:prSet presAssocID="{F4903ECE-7CE9-487C-9B80-B771A618B0D3}" presName="sibTrans" presStyleLbl="sibTrans2D1" presStyleIdx="0" presStyleCnt="0"/>
      <dgm:spPr/>
      <dgm:t>
        <a:bodyPr/>
        <a:lstStyle/>
        <a:p>
          <a:endParaRPr lang="fi-FI"/>
        </a:p>
      </dgm:t>
    </dgm:pt>
    <dgm:pt modelId="{2D6602D5-7F2B-43BB-9367-14AF465484C6}" type="pres">
      <dgm:prSet presAssocID="{540632A7-8C9B-4B4E-B031-2B6719C957B2}" presName="compNode" presStyleCnt="0"/>
      <dgm:spPr/>
    </dgm:pt>
    <dgm:pt modelId="{A3FC699B-3C7F-4C62-850A-3CF785DACAF2}" type="pres">
      <dgm:prSet presAssocID="{540632A7-8C9B-4B4E-B031-2B6719C957B2}" presName="bkgdShape" presStyleLbl="node1" presStyleIdx="2" presStyleCnt="5" custLinFactNeighborX="-325"/>
      <dgm:spPr/>
      <dgm:t>
        <a:bodyPr/>
        <a:lstStyle/>
        <a:p>
          <a:endParaRPr lang="fi-FI"/>
        </a:p>
      </dgm:t>
    </dgm:pt>
    <dgm:pt modelId="{15F22AFC-65FC-45AA-B68B-945DED7C780C}" type="pres">
      <dgm:prSet presAssocID="{540632A7-8C9B-4B4E-B031-2B6719C957B2}" presName="nodeTx" presStyleLbl="node1" presStyleIdx="2" presStyleCnt="5">
        <dgm:presLayoutVars>
          <dgm:bulletEnabled val="1"/>
        </dgm:presLayoutVars>
      </dgm:prSet>
      <dgm:spPr/>
      <dgm:t>
        <a:bodyPr/>
        <a:lstStyle/>
        <a:p>
          <a:endParaRPr lang="fi-FI"/>
        </a:p>
      </dgm:t>
    </dgm:pt>
    <dgm:pt modelId="{9CB13DB0-C43B-4547-A872-7A9CD68CBF29}" type="pres">
      <dgm:prSet presAssocID="{540632A7-8C9B-4B4E-B031-2B6719C957B2}" presName="invisiNode" presStyleLbl="node1" presStyleIdx="2" presStyleCnt="5"/>
      <dgm:spPr/>
    </dgm:pt>
    <dgm:pt modelId="{468AD619-C927-470B-9DA0-0569F775CC53}" type="pres">
      <dgm:prSet presAssocID="{540632A7-8C9B-4B4E-B031-2B6719C957B2}" presName="imagNode" presStyleLbl="fgImgPlace1" presStyleIdx="2" presStyleCnt="5"/>
      <dgm:spPr>
        <a:blipFill rotWithShape="1">
          <a:blip xmlns:r="http://schemas.openxmlformats.org/officeDocument/2006/relationships" r:embed="rId3"/>
          <a:stretch>
            <a:fillRect/>
          </a:stretch>
        </a:blipFill>
      </dgm:spPr>
      <dgm:t>
        <a:bodyPr/>
        <a:lstStyle/>
        <a:p>
          <a:endParaRPr lang="fi-FI"/>
        </a:p>
      </dgm:t>
    </dgm:pt>
    <dgm:pt modelId="{2DE006BA-D539-4F06-953A-0BEC5B219274}" type="pres">
      <dgm:prSet presAssocID="{A2993A41-277B-4A2A-931D-7DA59D77E9B9}" presName="sibTrans" presStyleLbl="sibTrans2D1" presStyleIdx="0" presStyleCnt="0"/>
      <dgm:spPr/>
      <dgm:t>
        <a:bodyPr/>
        <a:lstStyle/>
        <a:p>
          <a:endParaRPr lang="fi-FI"/>
        </a:p>
      </dgm:t>
    </dgm:pt>
    <dgm:pt modelId="{7A1D7AEE-BB35-4A9C-8031-E43DC321EF0B}" type="pres">
      <dgm:prSet presAssocID="{CAB59244-EAB6-4295-B7AE-C6E7D17FB6BB}" presName="compNode" presStyleCnt="0"/>
      <dgm:spPr/>
    </dgm:pt>
    <dgm:pt modelId="{891621B0-FA65-4CDB-82F7-66AA93BB5D05}" type="pres">
      <dgm:prSet presAssocID="{CAB59244-EAB6-4295-B7AE-C6E7D17FB6BB}" presName="bkgdShape" presStyleLbl="node1" presStyleIdx="3" presStyleCnt="5"/>
      <dgm:spPr/>
      <dgm:t>
        <a:bodyPr/>
        <a:lstStyle/>
        <a:p>
          <a:endParaRPr lang="fi-FI"/>
        </a:p>
      </dgm:t>
    </dgm:pt>
    <dgm:pt modelId="{115B580C-5829-4320-9113-AAE6F3BED63F}" type="pres">
      <dgm:prSet presAssocID="{CAB59244-EAB6-4295-B7AE-C6E7D17FB6BB}" presName="nodeTx" presStyleLbl="node1" presStyleIdx="3" presStyleCnt="5">
        <dgm:presLayoutVars>
          <dgm:bulletEnabled val="1"/>
        </dgm:presLayoutVars>
      </dgm:prSet>
      <dgm:spPr/>
      <dgm:t>
        <a:bodyPr/>
        <a:lstStyle/>
        <a:p>
          <a:endParaRPr lang="fi-FI"/>
        </a:p>
      </dgm:t>
    </dgm:pt>
    <dgm:pt modelId="{A5954062-E7FA-4A41-A91B-80EE1D949E84}" type="pres">
      <dgm:prSet presAssocID="{CAB59244-EAB6-4295-B7AE-C6E7D17FB6BB}" presName="invisiNode" presStyleLbl="node1" presStyleIdx="3" presStyleCnt="5"/>
      <dgm:spPr/>
    </dgm:pt>
    <dgm:pt modelId="{7B4A9D76-E344-4F59-AFA9-DE752D087AE9}" type="pres">
      <dgm:prSet presAssocID="{CAB59244-EAB6-4295-B7AE-C6E7D17FB6BB}" presName="imagNode" presStyleLbl="fgImgPlace1" presStyleIdx="3" presStyleCnt="5"/>
      <dgm:spPr>
        <a:blipFill rotWithShape="0">
          <a:blip xmlns:r="http://schemas.openxmlformats.org/officeDocument/2006/relationships" r:embed="rId4"/>
          <a:stretch>
            <a:fillRect/>
          </a:stretch>
        </a:blipFill>
      </dgm:spPr>
      <dgm:t>
        <a:bodyPr/>
        <a:lstStyle/>
        <a:p>
          <a:endParaRPr lang="fi-FI"/>
        </a:p>
      </dgm:t>
    </dgm:pt>
    <dgm:pt modelId="{443C504A-6883-427A-B33B-9368A0C06E68}" type="pres">
      <dgm:prSet presAssocID="{F22EFC95-B649-439B-B856-854AF9B281B9}" presName="sibTrans" presStyleLbl="sibTrans2D1" presStyleIdx="0" presStyleCnt="0"/>
      <dgm:spPr/>
      <dgm:t>
        <a:bodyPr/>
        <a:lstStyle/>
        <a:p>
          <a:endParaRPr lang="fi-FI"/>
        </a:p>
      </dgm:t>
    </dgm:pt>
    <dgm:pt modelId="{F99C9F07-8D39-4EDE-B883-37B5571694AC}" type="pres">
      <dgm:prSet presAssocID="{E9A039F4-61D8-4981-8F3D-AE338026E716}" presName="compNode" presStyleCnt="0"/>
      <dgm:spPr/>
    </dgm:pt>
    <dgm:pt modelId="{BEDEF16C-D668-402F-9AD5-754DA6724328}" type="pres">
      <dgm:prSet presAssocID="{E9A039F4-61D8-4981-8F3D-AE338026E716}" presName="bkgdShape" presStyleLbl="node1" presStyleIdx="4" presStyleCnt="5"/>
      <dgm:spPr/>
      <dgm:t>
        <a:bodyPr/>
        <a:lstStyle/>
        <a:p>
          <a:endParaRPr lang="fi-FI"/>
        </a:p>
      </dgm:t>
    </dgm:pt>
    <dgm:pt modelId="{806CA48D-53E9-4E60-94A9-B5D3C646399B}" type="pres">
      <dgm:prSet presAssocID="{E9A039F4-61D8-4981-8F3D-AE338026E716}" presName="nodeTx" presStyleLbl="node1" presStyleIdx="4" presStyleCnt="5">
        <dgm:presLayoutVars>
          <dgm:bulletEnabled val="1"/>
        </dgm:presLayoutVars>
      </dgm:prSet>
      <dgm:spPr/>
      <dgm:t>
        <a:bodyPr/>
        <a:lstStyle/>
        <a:p>
          <a:endParaRPr lang="fi-FI"/>
        </a:p>
      </dgm:t>
    </dgm:pt>
    <dgm:pt modelId="{B05B92F7-DC19-4045-8C88-94198BFC15A3}" type="pres">
      <dgm:prSet presAssocID="{E9A039F4-61D8-4981-8F3D-AE338026E716}" presName="invisiNode" presStyleLbl="node1" presStyleIdx="4" presStyleCnt="5"/>
      <dgm:spPr/>
    </dgm:pt>
    <dgm:pt modelId="{BA728D61-3819-4B68-9116-98BB859435BC}" type="pres">
      <dgm:prSet presAssocID="{E9A039F4-61D8-4981-8F3D-AE338026E716}" presName="imagNode" presStyleLbl="fgImgPlace1" presStyleIdx="4" presStyleCnt="5"/>
      <dgm:spPr>
        <a:blipFill rotWithShape="1">
          <a:blip xmlns:r="http://schemas.openxmlformats.org/officeDocument/2006/relationships" r:embed="rId5"/>
          <a:stretch>
            <a:fillRect/>
          </a:stretch>
        </a:blipFill>
      </dgm:spPr>
      <dgm:t>
        <a:bodyPr/>
        <a:lstStyle/>
        <a:p>
          <a:endParaRPr lang="fi-FI"/>
        </a:p>
      </dgm:t>
    </dgm:pt>
  </dgm:ptLst>
  <dgm:cxnLst>
    <dgm:cxn modelId="{421286E1-3504-4695-A54C-9C01C283BB68}" srcId="{3555D16B-3083-477C-AB9A-DC2B40A6FD49}" destId="{E9A039F4-61D8-4981-8F3D-AE338026E716}" srcOrd="4" destOrd="0" parTransId="{28F24208-E1F2-4532-B80B-60FC66B4E488}" sibTransId="{0997DE7D-81E2-47AC-817C-386417D9E5CE}"/>
    <dgm:cxn modelId="{688A9B18-6416-4A3D-83ED-0CAB49C2FA69}" type="presOf" srcId="{E9A039F4-61D8-4981-8F3D-AE338026E716}" destId="{BEDEF16C-D668-402F-9AD5-754DA6724328}" srcOrd="0" destOrd="0" presId="urn:microsoft.com/office/officeart/2005/8/layout/hList7#1"/>
    <dgm:cxn modelId="{1D056C81-84F8-4F8A-AE71-ABABE457A1AF}" type="presOf" srcId="{540632A7-8C9B-4B4E-B031-2B6719C957B2}" destId="{A3FC699B-3C7F-4C62-850A-3CF785DACAF2}" srcOrd="0" destOrd="0" presId="urn:microsoft.com/office/officeart/2005/8/layout/hList7#1"/>
    <dgm:cxn modelId="{467639F5-8685-45AA-A5E9-0FB94357366F}" type="presOf" srcId="{540632A7-8C9B-4B4E-B031-2B6719C957B2}" destId="{15F22AFC-65FC-45AA-B68B-945DED7C780C}" srcOrd="1" destOrd="0" presId="urn:microsoft.com/office/officeart/2005/8/layout/hList7#1"/>
    <dgm:cxn modelId="{B9890ECA-471B-4BED-8173-7B0211922010}" type="presOf" srcId="{E9A039F4-61D8-4981-8F3D-AE338026E716}" destId="{806CA48D-53E9-4E60-94A9-B5D3C646399B}" srcOrd="1" destOrd="0" presId="urn:microsoft.com/office/officeart/2005/8/layout/hList7#1"/>
    <dgm:cxn modelId="{7B98FE28-874F-40C5-850B-C9A030BB8610}" type="presOf" srcId="{9B364B8C-5E3A-41E8-8A56-C3DB8727ABE0}" destId="{115A94D1-BA16-4FC8-97C8-6E61D95C2B10}" srcOrd="0" destOrd="0" presId="urn:microsoft.com/office/officeart/2005/8/layout/hList7#1"/>
    <dgm:cxn modelId="{2CC436F2-882C-4D78-8F7A-FE0921301789}" type="presOf" srcId="{A2993A41-277B-4A2A-931D-7DA59D77E9B9}" destId="{2DE006BA-D539-4F06-953A-0BEC5B219274}" srcOrd="0" destOrd="0" presId="urn:microsoft.com/office/officeart/2005/8/layout/hList7#1"/>
    <dgm:cxn modelId="{14316A7B-55C4-44EE-BE94-E03B5107BDF3}" type="presOf" srcId="{CAB59244-EAB6-4295-B7AE-C6E7D17FB6BB}" destId="{891621B0-FA65-4CDB-82F7-66AA93BB5D05}" srcOrd="0" destOrd="0" presId="urn:microsoft.com/office/officeart/2005/8/layout/hList7#1"/>
    <dgm:cxn modelId="{AA130387-2F50-4B4B-9D4F-D5617E909567}" type="presOf" srcId="{17FEB5C5-FAB8-4638-B4B5-259D6C92D547}" destId="{753AC693-27BE-4E39-A31F-6D653949894C}" srcOrd="0" destOrd="0" presId="urn:microsoft.com/office/officeart/2005/8/layout/hList7#1"/>
    <dgm:cxn modelId="{512CBEEC-2192-4A92-8952-9F3067B440DA}" type="presOf" srcId="{CAB59244-EAB6-4295-B7AE-C6E7D17FB6BB}" destId="{115B580C-5829-4320-9113-AAE6F3BED63F}" srcOrd="1" destOrd="0" presId="urn:microsoft.com/office/officeart/2005/8/layout/hList7#1"/>
    <dgm:cxn modelId="{771B80C3-B3BC-4767-95DF-57D98DAD405F}" type="presOf" srcId="{EAE64909-2E85-43B8-B298-BD5BE5641057}" destId="{97C2FADD-5748-47F7-AA48-6771270D14CB}" srcOrd="1" destOrd="0" presId="urn:microsoft.com/office/officeart/2005/8/layout/hList7#1"/>
    <dgm:cxn modelId="{FDFD857B-84B8-4853-8B87-BA5F24309BE6}" type="presOf" srcId="{F22EFC95-B649-439B-B856-854AF9B281B9}" destId="{443C504A-6883-427A-B33B-9368A0C06E68}" srcOrd="0" destOrd="0" presId="urn:microsoft.com/office/officeart/2005/8/layout/hList7#1"/>
    <dgm:cxn modelId="{C6860CD4-7F32-4159-BE02-051949A04E2C}" srcId="{3555D16B-3083-477C-AB9A-DC2B40A6FD49}" destId="{9B364B8C-5E3A-41E8-8A56-C3DB8727ABE0}" srcOrd="0" destOrd="0" parTransId="{95918BF1-0365-49FE-930A-230CB06E9FE5}" sibTransId="{17FEB5C5-FAB8-4638-B4B5-259D6C92D547}"/>
    <dgm:cxn modelId="{4E1A50AC-5F35-4C9B-A722-B8B6F04668E2}" srcId="{3555D16B-3083-477C-AB9A-DC2B40A6FD49}" destId="{EAE64909-2E85-43B8-B298-BD5BE5641057}" srcOrd="1" destOrd="0" parTransId="{63E857B0-D99D-47A7-9EDB-1A628A1100A4}" sibTransId="{F4903ECE-7CE9-487C-9B80-B771A618B0D3}"/>
    <dgm:cxn modelId="{E9240EA7-068F-4847-8B83-196F50E50283}" type="presOf" srcId="{EAE64909-2E85-43B8-B298-BD5BE5641057}" destId="{5EA4AB0B-65B9-4A09-8795-D54370AB38DA}" srcOrd="0" destOrd="0" presId="urn:microsoft.com/office/officeart/2005/8/layout/hList7#1"/>
    <dgm:cxn modelId="{0B326710-AA91-4E22-A165-FAFC039D893F}" type="presOf" srcId="{9B364B8C-5E3A-41E8-8A56-C3DB8727ABE0}" destId="{07571B7B-7F87-4A90-A3DD-F1E88C06CE35}" srcOrd="1" destOrd="0" presId="urn:microsoft.com/office/officeart/2005/8/layout/hList7#1"/>
    <dgm:cxn modelId="{3A8F7CEA-C008-45EC-B05C-555FB8CA19BC}" type="presOf" srcId="{3555D16B-3083-477C-AB9A-DC2B40A6FD49}" destId="{6CC454AD-22E4-448C-B0EA-16F75F14D3A1}" srcOrd="0" destOrd="0" presId="urn:microsoft.com/office/officeart/2005/8/layout/hList7#1"/>
    <dgm:cxn modelId="{F5900B8A-28CA-496F-B5EC-1A95349E6942}" srcId="{3555D16B-3083-477C-AB9A-DC2B40A6FD49}" destId="{CAB59244-EAB6-4295-B7AE-C6E7D17FB6BB}" srcOrd="3" destOrd="0" parTransId="{9BF66FB7-0206-41DD-BBB7-9DC8D9C5B142}" sibTransId="{F22EFC95-B649-439B-B856-854AF9B281B9}"/>
    <dgm:cxn modelId="{A9658282-7CDA-4CD9-A377-F33760BD0C51}" srcId="{3555D16B-3083-477C-AB9A-DC2B40A6FD49}" destId="{540632A7-8C9B-4B4E-B031-2B6719C957B2}" srcOrd="2" destOrd="0" parTransId="{F25DD018-7D48-4088-8483-4488D15F5F89}" sibTransId="{A2993A41-277B-4A2A-931D-7DA59D77E9B9}"/>
    <dgm:cxn modelId="{32C12379-63BA-44F9-8217-DAF718F0DB25}" type="presOf" srcId="{F4903ECE-7CE9-487C-9B80-B771A618B0D3}" destId="{67C99C88-1A93-4EEA-A699-3CBD6B1178A7}" srcOrd="0" destOrd="0" presId="urn:microsoft.com/office/officeart/2005/8/layout/hList7#1"/>
    <dgm:cxn modelId="{6D1F5124-5638-4F95-9EDD-ECEB92B27680}" type="presParOf" srcId="{6CC454AD-22E4-448C-B0EA-16F75F14D3A1}" destId="{E802F8B5-A535-4715-9204-2C5D96BA2CD7}" srcOrd="0" destOrd="0" presId="urn:microsoft.com/office/officeart/2005/8/layout/hList7#1"/>
    <dgm:cxn modelId="{C14FEE23-9383-4B92-9427-AA0B63742DA3}" type="presParOf" srcId="{6CC454AD-22E4-448C-B0EA-16F75F14D3A1}" destId="{84070206-C9D8-44FF-BF92-CCEFD7371ABF}" srcOrd="1" destOrd="0" presId="urn:microsoft.com/office/officeart/2005/8/layout/hList7#1"/>
    <dgm:cxn modelId="{5121AB5F-723C-4CCB-8FC6-06CAF73CAF3B}" type="presParOf" srcId="{84070206-C9D8-44FF-BF92-CCEFD7371ABF}" destId="{38BD2456-250D-42AB-8F6C-A733B8AF25CE}" srcOrd="0" destOrd="0" presId="urn:microsoft.com/office/officeart/2005/8/layout/hList7#1"/>
    <dgm:cxn modelId="{E71550DB-F13E-4DA3-AA0B-C5336BFE1AFA}" type="presParOf" srcId="{38BD2456-250D-42AB-8F6C-A733B8AF25CE}" destId="{115A94D1-BA16-4FC8-97C8-6E61D95C2B10}" srcOrd="0" destOrd="0" presId="urn:microsoft.com/office/officeart/2005/8/layout/hList7#1"/>
    <dgm:cxn modelId="{B04BE66B-0BCA-4FB7-8890-B367AF20BC1B}" type="presParOf" srcId="{38BD2456-250D-42AB-8F6C-A733B8AF25CE}" destId="{07571B7B-7F87-4A90-A3DD-F1E88C06CE35}" srcOrd="1" destOrd="0" presId="urn:microsoft.com/office/officeart/2005/8/layout/hList7#1"/>
    <dgm:cxn modelId="{DBB0DC52-E72B-425F-8B2A-607D8C40F6F0}" type="presParOf" srcId="{38BD2456-250D-42AB-8F6C-A733B8AF25CE}" destId="{C6ABD3FD-27B3-4A53-8B47-9F08A8FFD839}" srcOrd="2" destOrd="0" presId="urn:microsoft.com/office/officeart/2005/8/layout/hList7#1"/>
    <dgm:cxn modelId="{3F9A7DBA-79CE-44D5-9DBB-C387B47494D3}" type="presParOf" srcId="{38BD2456-250D-42AB-8F6C-A733B8AF25CE}" destId="{2332307B-54FC-460B-B68B-AD84DDADF054}" srcOrd="3" destOrd="0" presId="urn:microsoft.com/office/officeart/2005/8/layout/hList7#1"/>
    <dgm:cxn modelId="{CA3E27D7-E22A-462F-8AB5-1525AE3D2504}" type="presParOf" srcId="{84070206-C9D8-44FF-BF92-CCEFD7371ABF}" destId="{753AC693-27BE-4E39-A31F-6D653949894C}" srcOrd="1" destOrd="0" presId="urn:microsoft.com/office/officeart/2005/8/layout/hList7#1"/>
    <dgm:cxn modelId="{5ADC731B-7E42-44AB-ADF6-AF1F7DD15E75}" type="presParOf" srcId="{84070206-C9D8-44FF-BF92-CCEFD7371ABF}" destId="{EACDFBFF-8919-49AF-8447-E573D856E682}" srcOrd="2" destOrd="0" presId="urn:microsoft.com/office/officeart/2005/8/layout/hList7#1"/>
    <dgm:cxn modelId="{22932F04-A3B3-4260-B169-E488D7693CE8}" type="presParOf" srcId="{EACDFBFF-8919-49AF-8447-E573D856E682}" destId="{5EA4AB0B-65B9-4A09-8795-D54370AB38DA}" srcOrd="0" destOrd="0" presId="urn:microsoft.com/office/officeart/2005/8/layout/hList7#1"/>
    <dgm:cxn modelId="{A201F6E7-B944-4F61-BCCC-2D3A6A754627}" type="presParOf" srcId="{EACDFBFF-8919-49AF-8447-E573D856E682}" destId="{97C2FADD-5748-47F7-AA48-6771270D14CB}" srcOrd="1" destOrd="0" presId="urn:microsoft.com/office/officeart/2005/8/layout/hList7#1"/>
    <dgm:cxn modelId="{DC13CD31-4158-4BD2-8B40-733ABB10725D}" type="presParOf" srcId="{EACDFBFF-8919-49AF-8447-E573D856E682}" destId="{D0094A45-C47C-4FEE-A72A-2F44F87ECA18}" srcOrd="2" destOrd="0" presId="urn:microsoft.com/office/officeart/2005/8/layout/hList7#1"/>
    <dgm:cxn modelId="{E22A2103-F5D3-4A7C-B98B-311CB659D437}" type="presParOf" srcId="{EACDFBFF-8919-49AF-8447-E573D856E682}" destId="{76531860-E952-4D49-A273-46338D354D04}" srcOrd="3" destOrd="0" presId="urn:microsoft.com/office/officeart/2005/8/layout/hList7#1"/>
    <dgm:cxn modelId="{468F8DB2-BA70-4DEE-AA7E-C5FF08CAD4C4}" type="presParOf" srcId="{84070206-C9D8-44FF-BF92-CCEFD7371ABF}" destId="{67C99C88-1A93-4EEA-A699-3CBD6B1178A7}" srcOrd="3" destOrd="0" presId="urn:microsoft.com/office/officeart/2005/8/layout/hList7#1"/>
    <dgm:cxn modelId="{0F5D2D20-FC97-4FC5-834F-77F0959F3C6E}" type="presParOf" srcId="{84070206-C9D8-44FF-BF92-CCEFD7371ABF}" destId="{2D6602D5-7F2B-43BB-9367-14AF465484C6}" srcOrd="4" destOrd="0" presId="urn:microsoft.com/office/officeart/2005/8/layout/hList7#1"/>
    <dgm:cxn modelId="{F130A208-4678-487D-A102-393190F88BCF}" type="presParOf" srcId="{2D6602D5-7F2B-43BB-9367-14AF465484C6}" destId="{A3FC699B-3C7F-4C62-850A-3CF785DACAF2}" srcOrd="0" destOrd="0" presId="urn:microsoft.com/office/officeart/2005/8/layout/hList7#1"/>
    <dgm:cxn modelId="{3096FEF1-5123-40FD-A0E9-230D7FA63975}" type="presParOf" srcId="{2D6602D5-7F2B-43BB-9367-14AF465484C6}" destId="{15F22AFC-65FC-45AA-B68B-945DED7C780C}" srcOrd="1" destOrd="0" presId="urn:microsoft.com/office/officeart/2005/8/layout/hList7#1"/>
    <dgm:cxn modelId="{7795E35B-1DEA-446D-8F5F-CF5C6D53DB0A}" type="presParOf" srcId="{2D6602D5-7F2B-43BB-9367-14AF465484C6}" destId="{9CB13DB0-C43B-4547-A872-7A9CD68CBF29}" srcOrd="2" destOrd="0" presId="urn:microsoft.com/office/officeart/2005/8/layout/hList7#1"/>
    <dgm:cxn modelId="{F948ED41-AE01-4A74-ACA6-58A4C9117915}" type="presParOf" srcId="{2D6602D5-7F2B-43BB-9367-14AF465484C6}" destId="{468AD619-C927-470B-9DA0-0569F775CC53}" srcOrd="3" destOrd="0" presId="urn:microsoft.com/office/officeart/2005/8/layout/hList7#1"/>
    <dgm:cxn modelId="{5260CF5D-C400-4448-9F06-D3CBABC738C8}" type="presParOf" srcId="{84070206-C9D8-44FF-BF92-CCEFD7371ABF}" destId="{2DE006BA-D539-4F06-953A-0BEC5B219274}" srcOrd="5" destOrd="0" presId="urn:microsoft.com/office/officeart/2005/8/layout/hList7#1"/>
    <dgm:cxn modelId="{7AC737F3-AC9A-44D9-8C5B-79413BD8345B}" type="presParOf" srcId="{84070206-C9D8-44FF-BF92-CCEFD7371ABF}" destId="{7A1D7AEE-BB35-4A9C-8031-E43DC321EF0B}" srcOrd="6" destOrd="0" presId="urn:microsoft.com/office/officeart/2005/8/layout/hList7#1"/>
    <dgm:cxn modelId="{12D8E529-5F83-40EB-8DE2-BB2FD7FF198B}" type="presParOf" srcId="{7A1D7AEE-BB35-4A9C-8031-E43DC321EF0B}" destId="{891621B0-FA65-4CDB-82F7-66AA93BB5D05}" srcOrd="0" destOrd="0" presId="urn:microsoft.com/office/officeart/2005/8/layout/hList7#1"/>
    <dgm:cxn modelId="{67D961DF-2C9A-43F2-80AB-B8F3B645E3DD}" type="presParOf" srcId="{7A1D7AEE-BB35-4A9C-8031-E43DC321EF0B}" destId="{115B580C-5829-4320-9113-AAE6F3BED63F}" srcOrd="1" destOrd="0" presId="urn:microsoft.com/office/officeart/2005/8/layout/hList7#1"/>
    <dgm:cxn modelId="{65EB4AFF-9141-41B5-BB15-53A8226DB370}" type="presParOf" srcId="{7A1D7AEE-BB35-4A9C-8031-E43DC321EF0B}" destId="{A5954062-E7FA-4A41-A91B-80EE1D949E84}" srcOrd="2" destOrd="0" presId="urn:microsoft.com/office/officeart/2005/8/layout/hList7#1"/>
    <dgm:cxn modelId="{DD89EAE7-EE7C-4BF6-BE4A-08232B3CACB8}" type="presParOf" srcId="{7A1D7AEE-BB35-4A9C-8031-E43DC321EF0B}" destId="{7B4A9D76-E344-4F59-AFA9-DE752D087AE9}" srcOrd="3" destOrd="0" presId="urn:microsoft.com/office/officeart/2005/8/layout/hList7#1"/>
    <dgm:cxn modelId="{08B8FDED-44EF-49E5-B79B-77D0BC178ED4}" type="presParOf" srcId="{84070206-C9D8-44FF-BF92-CCEFD7371ABF}" destId="{443C504A-6883-427A-B33B-9368A0C06E68}" srcOrd="7" destOrd="0" presId="urn:microsoft.com/office/officeart/2005/8/layout/hList7#1"/>
    <dgm:cxn modelId="{F99FB34E-FDBA-4889-93B6-52DE8E850C03}" type="presParOf" srcId="{84070206-C9D8-44FF-BF92-CCEFD7371ABF}" destId="{F99C9F07-8D39-4EDE-B883-37B5571694AC}" srcOrd="8" destOrd="0" presId="urn:microsoft.com/office/officeart/2005/8/layout/hList7#1"/>
    <dgm:cxn modelId="{5CCB0D28-DA53-408F-81C7-4E3CCB90AC46}" type="presParOf" srcId="{F99C9F07-8D39-4EDE-B883-37B5571694AC}" destId="{BEDEF16C-D668-402F-9AD5-754DA6724328}" srcOrd="0" destOrd="0" presId="urn:microsoft.com/office/officeart/2005/8/layout/hList7#1"/>
    <dgm:cxn modelId="{A86A7E88-9619-47C0-AEDC-3BE9B21D9E5B}" type="presParOf" srcId="{F99C9F07-8D39-4EDE-B883-37B5571694AC}" destId="{806CA48D-53E9-4E60-94A9-B5D3C646399B}" srcOrd="1" destOrd="0" presId="urn:microsoft.com/office/officeart/2005/8/layout/hList7#1"/>
    <dgm:cxn modelId="{137C004C-5E25-470B-821E-1A16D0DED0F9}" type="presParOf" srcId="{F99C9F07-8D39-4EDE-B883-37B5571694AC}" destId="{B05B92F7-DC19-4045-8C88-94198BFC15A3}" srcOrd="2" destOrd="0" presId="urn:microsoft.com/office/officeart/2005/8/layout/hList7#1"/>
    <dgm:cxn modelId="{E9DB9A28-E0CB-49CC-B296-1EDC4012EFA2}" type="presParOf" srcId="{F99C9F07-8D39-4EDE-B883-37B5571694AC}" destId="{BA728D61-3819-4B68-9116-98BB859435BC}"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A1C4091-A61E-4BCD-A3E6-9B5A683D709F}" type="doc">
      <dgm:prSet loTypeId="urn:microsoft.com/office/officeart/2005/8/layout/vList5" loCatId="list" qsTypeId="urn:microsoft.com/office/officeart/2005/8/quickstyle/simple3" qsCatId="simple" csTypeId="urn:microsoft.com/office/officeart/2005/8/colors/colorful5" csCatId="colorful" phldr="1"/>
      <dgm:spPr/>
    </dgm:pt>
    <dgm:pt modelId="{D06201BB-C84D-4869-81AB-E5E8EABDAD4F}">
      <dgm:prSet phldrT="[Teksti]" custT="1"/>
      <dgm:spPr/>
      <dgm:t>
        <a:bodyPr/>
        <a:lstStyle/>
        <a:p>
          <a:r>
            <a:rPr lang="fi-FI" sz="1800" b="1" dirty="0" smtClean="0"/>
            <a:t>Vaikutusten ennakkoarvioinnin (</a:t>
          </a:r>
          <a:r>
            <a:rPr lang="fi-FI" sz="1800" b="1" dirty="0" err="1" smtClean="0"/>
            <a:t>EVAn</a:t>
          </a:r>
          <a:r>
            <a:rPr lang="fi-FI" sz="1800" b="1" dirty="0" smtClean="0"/>
            <a:t>) koordinointi</a:t>
          </a:r>
          <a:endParaRPr lang="fi-FI" sz="1800" b="1" dirty="0"/>
        </a:p>
      </dgm:t>
    </dgm:pt>
    <dgm:pt modelId="{1754CA38-1695-41CF-92DB-E8E40701A6C5}" type="parTrans" cxnId="{D4215B72-A30B-4966-B585-8F15162C50E2}">
      <dgm:prSet/>
      <dgm:spPr/>
      <dgm:t>
        <a:bodyPr/>
        <a:lstStyle/>
        <a:p>
          <a:endParaRPr lang="fi-FI" sz="2000">
            <a:solidFill>
              <a:schemeClr val="tx1"/>
            </a:solidFill>
          </a:endParaRPr>
        </a:p>
      </dgm:t>
    </dgm:pt>
    <dgm:pt modelId="{32F5864A-8B97-4CB4-8A07-5C8BF39E6C48}" type="sibTrans" cxnId="{D4215B72-A30B-4966-B585-8F15162C50E2}">
      <dgm:prSet/>
      <dgm:spPr/>
      <dgm:t>
        <a:bodyPr/>
        <a:lstStyle/>
        <a:p>
          <a:endParaRPr lang="fi-FI" sz="2000">
            <a:solidFill>
              <a:schemeClr val="tx1"/>
            </a:solidFill>
          </a:endParaRPr>
        </a:p>
      </dgm:t>
    </dgm:pt>
    <dgm:pt modelId="{D3D71427-C7FA-4FAB-A08C-66EFB276286D}">
      <dgm:prSet phldrT="[Teksti]" custT="1"/>
      <dgm:spPr/>
      <dgm:t>
        <a:bodyPr/>
        <a:lstStyle/>
        <a:p>
          <a:r>
            <a:rPr lang="fi-FI" sz="1800" b="1" dirty="0" smtClean="0"/>
            <a:t>Alueellinen yhteistyö</a:t>
          </a:r>
          <a:endParaRPr lang="fi-FI" sz="1800" b="1" dirty="0"/>
        </a:p>
      </dgm:t>
    </dgm:pt>
    <dgm:pt modelId="{1E29B44E-EC33-4BE4-9417-73664372E168}" type="parTrans" cxnId="{9C083E66-607A-4168-95A4-A91F8E0C2E88}">
      <dgm:prSet/>
      <dgm:spPr/>
      <dgm:t>
        <a:bodyPr/>
        <a:lstStyle/>
        <a:p>
          <a:endParaRPr lang="fi-FI" sz="2000">
            <a:solidFill>
              <a:schemeClr val="tx1"/>
            </a:solidFill>
          </a:endParaRPr>
        </a:p>
      </dgm:t>
    </dgm:pt>
    <dgm:pt modelId="{4F7B99B9-DD9A-4B69-85C6-710F661536D2}" type="sibTrans" cxnId="{9C083E66-607A-4168-95A4-A91F8E0C2E88}">
      <dgm:prSet/>
      <dgm:spPr/>
      <dgm:t>
        <a:bodyPr/>
        <a:lstStyle/>
        <a:p>
          <a:endParaRPr lang="fi-FI" sz="2000">
            <a:solidFill>
              <a:schemeClr val="tx1"/>
            </a:solidFill>
          </a:endParaRPr>
        </a:p>
      </dgm:t>
    </dgm:pt>
    <dgm:pt modelId="{4B65BDE5-8F3C-4B0A-9A74-C80653658825}">
      <dgm:prSet custT="1"/>
      <dgm:spPr/>
      <dgm:t>
        <a:bodyPr/>
        <a:lstStyle/>
        <a:p>
          <a:r>
            <a:rPr lang="fi-FI" sz="1800" b="1" dirty="0" smtClean="0"/>
            <a:t>Osaamisen vahvistaminen</a:t>
          </a:r>
          <a:endParaRPr lang="fi-FI" sz="1800" b="1" dirty="0"/>
        </a:p>
      </dgm:t>
    </dgm:pt>
    <dgm:pt modelId="{BE62D150-AD45-4B51-BC41-0B6C623AE88B}" type="parTrans" cxnId="{890208EF-F9B8-4B14-BB1F-F39B9E3F9D4C}">
      <dgm:prSet/>
      <dgm:spPr/>
      <dgm:t>
        <a:bodyPr/>
        <a:lstStyle/>
        <a:p>
          <a:endParaRPr lang="fi-FI" sz="2000">
            <a:solidFill>
              <a:schemeClr val="tx1"/>
            </a:solidFill>
          </a:endParaRPr>
        </a:p>
      </dgm:t>
    </dgm:pt>
    <dgm:pt modelId="{DA213801-5918-462D-B9F9-B1328146D446}" type="sibTrans" cxnId="{890208EF-F9B8-4B14-BB1F-F39B9E3F9D4C}">
      <dgm:prSet/>
      <dgm:spPr/>
      <dgm:t>
        <a:bodyPr/>
        <a:lstStyle/>
        <a:p>
          <a:endParaRPr lang="fi-FI" sz="2000">
            <a:solidFill>
              <a:schemeClr val="tx1"/>
            </a:solidFill>
          </a:endParaRPr>
        </a:p>
      </dgm:t>
    </dgm:pt>
    <dgm:pt modelId="{438CBF83-E73C-46FF-90F4-6B587271860F}">
      <dgm:prSet custT="1"/>
      <dgm:spPr/>
      <dgm:t>
        <a:bodyPr/>
        <a:lstStyle/>
        <a:p>
          <a:r>
            <a:rPr lang="fi-FI" sz="1800" b="1" dirty="0" smtClean="0"/>
            <a:t>Tiedolla johtaminen &amp; hyvinvoinnin edistämisen suunnittelu, seuranta ja arviointi</a:t>
          </a:r>
          <a:endParaRPr lang="fi-FI" sz="1800" b="1" dirty="0"/>
        </a:p>
      </dgm:t>
    </dgm:pt>
    <dgm:pt modelId="{74DD143F-B97C-41C5-BB65-98A755DBAF21}" type="parTrans" cxnId="{CCA5C268-81D3-40F5-BC9A-218783B31286}">
      <dgm:prSet/>
      <dgm:spPr/>
      <dgm:t>
        <a:bodyPr/>
        <a:lstStyle/>
        <a:p>
          <a:endParaRPr lang="fi-FI" sz="2000">
            <a:solidFill>
              <a:schemeClr val="tx1"/>
            </a:solidFill>
          </a:endParaRPr>
        </a:p>
      </dgm:t>
    </dgm:pt>
    <dgm:pt modelId="{9A6394EE-9409-4353-8DEC-77B98E6A38E8}" type="sibTrans" cxnId="{CCA5C268-81D3-40F5-BC9A-218783B31286}">
      <dgm:prSet/>
      <dgm:spPr/>
      <dgm:t>
        <a:bodyPr/>
        <a:lstStyle/>
        <a:p>
          <a:endParaRPr lang="fi-FI" sz="2000">
            <a:solidFill>
              <a:schemeClr val="tx1"/>
            </a:solidFill>
          </a:endParaRPr>
        </a:p>
      </dgm:t>
    </dgm:pt>
    <dgm:pt modelId="{CE14CAFC-4B63-4255-ACED-67C92E121C2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b="1" dirty="0" smtClean="0"/>
            <a:t> HYVINVOINTIKERTOMUKSEN VALMISTELU</a:t>
          </a:r>
          <a:endParaRPr lang="fi-FI" sz="1600" dirty="0"/>
        </a:p>
      </dgm:t>
    </dgm:pt>
    <dgm:pt modelId="{D74E3A2A-CA9B-4BDA-A19C-B5239F273E32}" type="parTrans" cxnId="{9402B869-50AE-401C-A9D3-43EA003C7148}">
      <dgm:prSet/>
      <dgm:spPr/>
      <dgm:t>
        <a:bodyPr/>
        <a:lstStyle/>
        <a:p>
          <a:endParaRPr lang="fi-FI" sz="2000">
            <a:solidFill>
              <a:schemeClr val="tx1"/>
            </a:solidFill>
          </a:endParaRPr>
        </a:p>
      </dgm:t>
    </dgm:pt>
    <dgm:pt modelId="{DA4F0424-9CF5-4AF9-823C-217AD464F66B}" type="sibTrans" cxnId="{9402B869-50AE-401C-A9D3-43EA003C7148}">
      <dgm:prSet/>
      <dgm:spPr/>
      <dgm:t>
        <a:bodyPr/>
        <a:lstStyle/>
        <a:p>
          <a:endParaRPr lang="fi-FI" sz="2000">
            <a:solidFill>
              <a:schemeClr val="tx1"/>
            </a:solidFill>
          </a:endParaRPr>
        </a:p>
      </dgm:t>
    </dgm:pt>
    <dgm:pt modelId="{703132CB-08E4-4109-83C2-8739A94694D6}">
      <dgm:prSet custT="1"/>
      <dgm:spPr/>
      <dgm:t>
        <a:bodyPr/>
        <a:lstStyle/>
        <a:p>
          <a:r>
            <a:rPr lang="fi-FI" sz="1600" dirty="0" smtClean="0"/>
            <a:t>Yhteisten käytäntöjen sopiminen</a:t>
          </a:r>
          <a:endParaRPr lang="fi-FI" sz="1600" dirty="0"/>
        </a:p>
      </dgm:t>
    </dgm:pt>
    <dgm:pt modelId="{9A010098-58B6-4047-86F5-5E5DC8DAFE5B}" type="parTrans" cxnId="{8F573F7A-9D6F-4428-99E9-98B81AD022C1}">
      <dgm:prSet/>
      <dgm:spPr/>
      <dgm:t>
        <a:bodyPr/>
        <a:lstStyle/>
        <a:p>
          <a:endParaRPr lang="fi-FI" sz="2000"/>
        </a:p>
      </dgm:t>
    </dgm:pt>
    <dgm:pt modelId="{CB07B670-BC37-4C0E-A8B2-074F9C09317B}" type="sibTrans" cxnId="{8F573F7A-9D6F-4428-99E9-98B81AD022C1}">
      <dgm:prSet/>
      <dgm:spPr/>
      <dgm:t>
        <a:bodyPr/>
        <a:lstStyle/>
        <a:p>
          <a:endParaRPr lang="fi-FI" sz="2000"/>
        </a:p>
      </dgm:t>
    </dgm:pt>
    <dgm:pt modelId="{E2B1F60E-B4FC-4909-8ACA-A0229FBF28D9}">
      <dgm:prSet custT="1"/>
      <dgm:spPr/>
      <dgm:t>
        <a:bodyPr/>
        <a:lstStyle/>
        <a:p>
          <a:r>
            <a:rPr lang="fi-FI" sz="1600" dirty="0" smtClean="0"/>
            <a:t>Eri hallinnonalojen ammattilaisten osaamisen tukeminen</a:t>
          </a:r>
          <a:endParaRPr lang="fi-FI" sz="1600" dirty="0"/>
        </a:p>
      </dgm:t>
    </dgm:pt>
    <dgm:pt modelId="{B7EB262E-0B77-4AAA-89C4-B7A7B17266F0}" type="parTrans" cxnId="{DE8A04DD-0D6E-47D8-974E-2BE5C9336A0C}">
      <dgm:prSet/>
      <dgm:spPr/>
      <dgm:t>
        <a:bodyPr/>
        <a:lstStyle/>
        <a:p>
          <a:endParaRPr lang="fi-FI" sz="2000"/>
        </a:p>
      </dgm:t>
    </dgm:pt>
    <dgm:pt modelId="{E7C20F08-5E0A-4DA2-A2F4-47167999603C}" type="sibTrans" cxnId="{DE8A04DD-0D6E-47D8-974E-2BE5C9336A0C}">
      <dgm:prSet/>
      <dgm:spPr/>
      <dgm:t>
        <a:bodyPr/>
        <a:lstStyle/>
        <a:p>
          <a:endParaRPr lang="fi-FI" sz="2000"/>
        </a:p>
      </dgm:t>
    </dgm:pt>
    <dgm:pt modelId="{1A6AEEA6-B621-4BE1-A5BE-C811770BE204}">
      <dgm:prSet custT="1"/>
      <dgm:spPr/>
      <dgm:t>
        <a:bodyPr/>
        <a:lstStyle/>
        <a:p>
          <a:r>
            <a:rPr lang="fi-FI" sz="1600" dirty="0" smtClean="0"/>
            <a:t>Ennakkoarvioinnin käytännöistä sopiminen</a:t>
          </a:r>
          <a:endParaRPr lang="fi-FI" sz="1600" dirty="0"/>
        </a:p>
      </dgm:t>
    </dgm:pt>
    <dgm:pt modelId="{15180F41-AC53-409A-8AA4-4AB1DF3D6DB1}" type="parTrans" cxnId="{F0DC16C0-4E2F-496B-BEFF-E80F99307C87}">
      <dgm:prSet/>
      <dgm:spPr/>
      <dgm:t>
        <a:bodyPr/>
        <a:lstStyle/>
        <a:p>
          <a:endParaRPr lang="fi-FI" sz="2000"/>
        </a:p>
      </dgm:t>
    </dgm:pt>
    <dgm:pt modelId="{3C8C92D8-1818-4C22-AC38-D10A8E58828B}" type="sibTrans" cxnId="{F0DC16C0-4E2F-496B-BEFF-E80F99307C87}">
      <dgm:prSet/>
      <dgm:spPr/>
      <dgm:t>
        <a:bodyPr/>
        <a:lstStyle/>
        <a:p>
          <a:endParaRPr lang="fi-FI" sz="2000"/>
        </a:p>
      </dgm:t>
    </dgm:pt>
    <dgm:pt modelId="{28286480-BE26-4D7B-9962-EF57C02CC113}">
      <dgm:prSet custT="1"/>
      <dgm:spPr/>
      <dgm:t>
        <a:bodyPr/>
        <a:lstStyle/>
        <a:p>
          <a:r>
            <a:rPr lang="fi-FI" sz="1600" dirty="0" smtClean="0"/>
            <a:t>Alueellisten sopimusten ja tehtävien valmistelu johtoryhmälle</a:t>
          </a:r>
          <a:endParaRPr lang="fi-FI" sz="1600" dirty="0"/>
        </a:p>
      </dgm:t>
    </dgm:pt>
    <dgm:pt modelId="{991E61D1-2853-48BE-A89D-138ADDABA191}" type="parTrans" cxnId="{184ABE5E-EEF5-4444-AF2C-E64AD2526CC8}">
      <dgm:prSet/>
      <dgm:spPr/>
      <dgm:t>
        <a:bodyPr/>
        <a:lstStyle/>
        <a:p>
          <a:endParaRPr lang="fi-FI" sz="2000"/>
        </a:p>
      </dgm:t>
    </dgm:pt>
    <dgm:pt modelId="{8E382F21-F66A-4413-800A-548225F4A858}" type="sibTrans" cxnId="{184ABE5E-EEF5-4444-AF2C-E64AD2526CC8}">
      <dgm:prSet/>
      <dgm:spPr/>
      <dgm:t>
        <a:bodyPr/>
        <a:lstStyle/>
        <a:p>
          <a:endParaRPr lang="fi-FI" sz="2000"/>
        </a:p>
      </dgm:t>
    </dgm:pt>
    <dgm:pt modelId="{25D9C5AA-2029-4C2D-A796-7EE67167FE53}">
      <dgm:prSet custT="1"/>
      <dgm:spPr/>
      <dgm:t>
        <a:bodyPr/>
        <a:lstStyle/>
        <a:p>
          <a:r>
            <a:rPr lang="fi-FI" sz="1600" dirty="0" smtClean="0"/>
            <a:t>Alueellisesta yhteistyöstä vastaaminen oman kunnan osalta </a:t>
          </a:r>
          <a:endParaRPr lang="fi-FI" sz="1600" dirty="0"/>
        </a:p>
      </dgm:t>
    </dgm:pt>
    <dgm:pt modelId="{04A927A2-4AD9-418F-A95E-C5CE78B74EBF}" type="parTrans" cxnId="{F8BD3A3A-F037-4DDE-9896-3E3325C5CF4D}">
      <dgm:prSet/>
      <dgm:spPr/>
      <dgm:t>
        <a:bodyPr/>
        <a:lstStyle/>
        <a:p>
          <a:endParaRPr lang="fi-FI" sz="2000"/>
        </a:p>
      </dgm:t>
    </dgm:pt>
    <dgm:pt modelId="{9F61AF61-380B-43DE-B9BE-6E9F5C6FD998}" type="sibTrans" cxnId="{F8BD3A3A-F037-4DDE-9896-3E3325C5CF4D}">
      <dgm:prSet/>
      <dgm:spPr/>
      <dgm:t>
        <a:bodyPr/>
        <a:lstStyle/>
        <a:p>
          <a:endParaRPr lang="fi-FI" sz="2000"/>
        </a:p>
      </dgm:t>
    </dgm:pt>
    <dgm:pt modelId="{8207E804-6647-4147-A9FC-B415767D899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dirty="0" smtClean="0"/>
            <a:t> Säännöllinen raportointi valtuustolle ja viranhaltijajohdolle</a:t>
          </a:r>
          <a:endParaRPr lang="fi-FI" sz="1600" dirty="0"/>
        </a:p>
      </dgm:t>
    </dgm:pt>
    <dgm:pt modelId="{8F74A523-CFF5-4212-80E9-DBD4CEFF5A02}" type="parTrans" cxnId="{E4F85DCF-1E42-4B8F-8D0F-B87AA66C3058}">
      <dgm:prSet/>
      <dgm:spPr/>
      <dgm:t>
        <a:bodyPr/>
        <a:lstStyle/>
        <a:p>
          <a:endParaRPr lang="fi-FI"/>
        </a:p>
      </dgm:t>
    </dgm:pt>
    <dgm:pt modelId="{0A90F574-D9B4-40B6-A45E-E4A0392615BF}" type="sibTrans" cxnId="{E4F85DCF-1E42-4B8F-8D0F-B87AA66C3058}">
      <dgm:prSet/>
      <dgm:spPr/>
      <dgm:t>
        <a:bodyPr/>
        <a:lstStyle/>
        <a:p>
          <a:endParaRPr lang="fi-FI"/>
        </a:p>
      </dgm:t>
    </dgm:pt>
    <dgm:pt modelId="{9518D62F-1164-4552-99DA-941E570AF9A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dirty="0" smtClean="0"/>
            <a:t> Asioiden valmistelu johtoryhmälle</a:t>
          </a:r>
          <a:endParaRPr lang="fi-FI" sz="1600" dirty="0"/>
        </a:p>
      </dgm:t>
    </dgm:pt>
    <dgm:pt modelId="{EF4EA4F5-13F0-467E-8798-3BAA4874961F}" type="parTrans" cxnId="{5E8978A0-CC47-41BD-BA19-1CB8D6DCACC0}">
      <dgm:prSet/>
      <dgm:spPr/>
      <dgm:t>
        <a:bodyPr/>
        <a:lstStyle/>
        <a:p>
          <a:endParaRPr lang="fi-FI"/>
        </a:p>
      </dgm:t>
    </dgm:pt>
    <dgm:pt modelId="{356F0AA2-2D62-499F-9AD6-E8E072ADAF6E}" type="sibTrans" cxnId="{5E8978A0-CC47-41BD-BA19-1CB8D6DCACC0}">
      <dgm:prSet/>
      <dgm:spPr/>
      <dgm:t>
        <a:bodyPr/>
        <a:lstStyle/>
        <a:p>
          <a:endParaRPr lang="fi-FI"/>
        </a:p>
      </dgm:t>
    </dgm:pt>
    <dgm:pt modelId="{FB2F702D-E1F9-4426-A424-4F8C65A38E8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dirty="0" smtClean="0"/>
            <a:t> Toimeenpanon tukeminen</a:t>
          </a:r>
          <a:endParaRPr lang="fi-FI" sz="1600" dirty="0"/>
        </a:p>
      </dgm:t>
    </dgm:pt>
    <dgm:pt modelId="{D985E29C-597D-40C2-9DF0-16BE73BBE038}" type="parTrans" cxnId="{146E5591-D795-4236-B23F-D8560C7CEE74}">
      <dgm:prSet/>
      <dgm:spPr/>
      <dgm:t>
        <a:bodyPr/>
        <a:lstStyle/>
        <a:p>
          <a:endParaRPr lang="fi-FI"/>
        </a:p>
      </dgm:t>
    </dgm:pt>
    <dgm:pt modelId="{C592E5EF-AE78-4AAE-86C5-021F64FC5838}" type="sibTrans" cxnId="{146E5591-D795-4236-B23F-D8560C7CEE74}">
      <dgm:prSet/>
      <dgm:spPr/>
      <dgm:t>
        <a:bodyPr/>
        <a:lstStyle/>
        <a:p>
          <a:endParaRPr lang="fi-FI"/>
        </a:p>
      </dgm:t>
    </dgm:pt>
    <dgm:pt modelId="{943E21F1-A209-484F-9959-BD26ADB20FCF}">
      <dgm:prSet custT="1"/>
      <dgm:spPr/>
      <dgm:t>
        <a:bodyPr/>
        <a:lstStyle/>
        <a:p>
          <a:r>
            <a:rPr lang="fi-FI" sz="1600" i="1" dirty="0" smtClean="0"/>
            <a:t>Ennakkoarviointiosaamisen tukeminen</a:t>
          </a:r>
          <a:endParaRPr lang="fi-FI" sz="1600" i="1" dirty="0"/>
        </a:p>
      </dgm:t>
    </dgm:pt>
    <dgm:pt modelId="{4EEA9A4B-4EB0-448B-AF57-1DBA325389E3}" type="parTrans" cxnId="{DA1499A6-2892-4316-AEEF-2F44CD2BDF74}">
      <dgm:prSet/>
      <dgm:spPr/>
      <dgm:t>
        <a:bodyPr/>
        <a:lstStyle/>
        <a:p>
          <a:endParaRPr lang="fi-FI"/>
        </a:p>
      </dgm:t>
    </dgm:pt>
    <dgm:pt modelId="{3EAB4D63-D387-4973-996E-C37C9995A5B1}" type="sibTrans" cxnId="{DA1499A6-2892-4316-AEEF-2F44CD2BDF74}">
      <dgm:prSet/>
      <dgm:spPr/>
      <dgm:t>
        <a:bodyPr/>
        <a:lstStyle/>
        <a:p>
          <a:endParaRPr lang="fi-FI"/>
        </a:p>
      </dgm:t>
    </dgm:pt>
    <dgm:pt modelId="{0FDDD458-46DC-40B3-918E-3B3E265C8CC8}">
      <dgm:prSet custT="1"/>
      <dgm:spPr/>
      <dgm:t>
        <a:bodyPr/>
        <a:lstStyle/>
        <a:p>
          <a:r>
            <a:rPr lang="fi-FI" sz="1600" i="1" dirty="0" smtClean="0"/>
            <a:t>Yhteistyö esim. järjestöjen yms. toimijoiden kanssa</a:t>
          </a:r>
          <a:endParaRPr lang="fi-FI" sz="1600" i="1" dirty="0"/>
        </a:p>
      </dgm:t>
    </dgm:pt>
    <dgm:pt modelId="{71C411EC-1A38-43AC-9890-C858A9DAD1A2}" type="parTrans" cxnId="{733215D1-E17D-4B03-9FC3-6365BFD89655}">
      <dgm:prSet/>
      <dgm:spPr/>
    </dgm:pt>
    <dgm:pt modelId="{149E8A17-BFD0-4EDD-8499-F0B123FCE9A6}" type="sibTrans" cxnId="{733215D1-E17D-4B03-9FC3-6365BFD89655}">
      <dgm:prSet/>
      <dgm:spPr/>
    </dgm:pt>
    <dgm:pt modelId="{92304522-F201-419C-A571-5920BA5C92F2}" type="pres">
      <dgm:prSet presAssocID="{4A1C4091-A61E-4BCD-A3E6-9B5A683D709F}" presName="Name0" presStyleCnt="0">
        <dgm:presLayoutVars>
          <dgm:dir/>
          <dgm:animLvl val="lvl"/>
          <dgm:resizeHandles val="exact"/>
        </dgm:presLayoutVars>
      </dgm:prSet>
      <dgm:spPr/>
    </dgm:pt>
    <dgm:pt modelId="{A7F937F8-DEFF-4770-AAF1-3EFD0A4092FB}" type="pres">
      <dgm:prSet presAssocID="{438CBF83-E73C-46FF-90F4-6B587271860F}" presName="linNode" presStyleCnt="0"/>
      <dgm:spPr/>
    </dgm:pt>
    <dgm:pt modelId="{BA34CCE7-C7F3-4E3A-8A59-AE317F0C516A}" type="pres">
      <dgm:prSet presAssocID="{438CBF83-E73C-46FF-90F4-6B587271860F}" presName="parentText" presStyleLbl="node1" presStyleIdx="0" presStyleCnt="4">
        <dgm:presLayoutVars>
          <dgm:chMax val="1"/>
          <dgm:bulletEnabled val="1"/>
        </dgm:presLayoutVars>
      </dgm:prSet>
      <dgm:spPr/>
      <dgm:t>
        <a:bodyPr/>
        <a:lstStyle/>
        <a:p>
          <a:endParaRPr lang="fi-FI"/>
        </a:p>
      </dgm:t>
    </dgm:pt>
    <dgm:pt modelId="{AE7E7CEB-2113-43C2-845B-807492E864D7}" type="pres">
      <dgm:prSet presAssocID="{438CBF83-E73C-46FF-90F4-6B587271860F}" presName="descendantText" presStyleLbl="alignAccFollowNode1" presStyleIdx="0" presStyleCnt="4">
        <dgm:presLayoutVars>
          <dgm:bulletEnabled val="1"/>
        </dgm:presLayoutVars>
      </dgm:prSet>
      <dgm:spPr/>
      <dgm:t>
        <a:bodyPr/>
        <a:lstStyle/>
        <a:p>
          <a:endParaRPr lang="fi-FI"/>
        </a:p>
      </dgm:t>
    </dgm:pt>
    <dgm:pt modelId="{B01F0075-4B8D-4C28-9D5C-F0C053301D59}" type="pres">
      <dgm:prSet presAssocID="{9A6394EE-9409-4353-8DEC-77B98E6A38E8}" presName="sp" presStyleCnt="0"/>
      <dgm:spPr/>
    </dgm:pt>
    <dgm:pt modelId="{AD61E889-3B44-487D-9ACF-B8AB50D8D08E}" type="pres">
      <dgm:prSet presAssocID="{4B65BDE5-8F3C-4B0A-9A74-C80653658825}" presName="linNode" presStyleCnt="0"/>
      <dgm:spPr/>
    </dgm:pt>
    <dgm:pt modelId="{36A4A385-104E-4DCC-8043-2C32F7163ADA}" type="pres">
      <dgm:prSet presAssocID="{4B65BDE5-8F3C-4B0A-9A74-C80653658825}" presName="parentText" presStyleLbl="node1" presStyleIdx="1" presStyleCnt="4">
        <dgm:presLayoutVars>
          <dgm:chMax val="1"/>
          <dgm:bulletEnabled val="1"/>
        </dgm:presLayoutVars>
      </dgm:prSet>
      <dgm:spPr/>
      <dgm:t>
        <a:bodyPr/>
        <a:lstStyle/>
        <a:p>
          <a:endParaRPr lang="fi-FI"/>
        </a:p>
      </dgm:t>
    </dgm:pt>
    <dgm:pt modelId="{480833DF-97AE-46E0-84E4-CF2DC6DC51B0}" type="pres">
      <dgm:prSet presAssocID="{4B65BDE5-8F3C-4B0A-9A74-C80653658825}" presName="descendantText" presStyleLbl="alignAccFollowNode1" presStyleIdx="1" presStyleCnt="4">
        <dgm:presLayoutVars>
          <dgm:bulletEnabled val="1"/>
        </dgm:presLayoutVars>
      </dgm:prSet>
      <dgm:spPr/>
      <dgm:t>
        <a:bodyPr/>
        <a:lstStyle/>
        <a:p>
          <a:endParaRPr lang="fi-FI"/>
        </a:p>
      </dgm:t>
    </dgm:pt>
    <dgm:pt modelId="{D7DF20DA-C8C2-42F8-8827-7DE620E80078}" type="pres">
      <dgm:prSet presAssocID="{DA213801-5918-462D-B9F9-B1328146D446}" presName="sp" presStyleCnt="0"/>
      <dgm:spPr/>
    </dgm:pt>
    <dgm:pt modelId="{0B110A7B-2072-4921-A0C1-CC3CE36EA42D}" type="pres">
      <dgm:prSet presAssocID="{D06201BB-C84D-4869-81AB-E5E8EABDAD4F}" presName="linNode" presStyleCnt="0"/>
      <dgm:spPr/>
    </dgm:pt>
    <dgm:pt modelId="{04AC80CF-331F-4469-87B3-D064FE59B51F}" type="pres">
      <dgm:prSet presAssocID="{D06201BB-C84D-4869-81AB-E5E8EABDAD4F}" presName="parentText" presStyleLbl="node1" presStyleIdx="2" presStyleCnt="4">
        <dgm:presLayoutVars>
          <dgm:chMax val="1"/>
          <dgm:bulletEnabled val="1"/>
        </dgm:presLayoutVars>
      </dgm:prSet>
      <dgm:spPr/>
      <dgm:t>
        <a:bodyPr/>
        <a:lstStyle/>
        <a:p>
          <a:endParaRPr lang="fi-FI"/>
        </a:p>
      </dgm:t>
    </dgm:pt>
    <dgm:pt modelId="{3DA5AABE-677A-405C-81C3-57FA0D3DE800}" type="pres">
      <dgm:prSet presAssocID="{D06201BB-C84D-4869-81AB-E5E8EABDAD4F}" presName="descendantText" presStyleLbl="alignAccFollowNode1" presStyleIdx="2" presStyleCnt="4">
        <dgm:presLayoutVars>
          <dgm:bulletEnabled val="1"/>
        </dgm:presLayoutVars>
      </dgm:prSet>
      <dgm:spPr/>
      <dgm:t>
        <a:bodyPr/>
        <a:lstStyle/>
        <a:p>
          <a:endParaRPr lang="fi-FI"/>
        </a:p>
      </dgm:t>
    </dgm:pt>
    <dgm:pt modelId="{4613D8A3-916F-427E-BC9E-2EC5CF4F4D0C}" type="pres">
      <dgm:prSet presAssocID="{32F5864A-8B97-4CB4-8A07-5C8BF39E6C48}" presName="sp" presStyleCnt="0"/>
      <dgm:spPr/>
    </dgm:pt>
    <dgm:pt modelId="{52B6E72E-7071-4AB3-B84F-F274737FD89B}" type="pres">
      <dgm:prSet presAssocID="{D3D71427-C7FA-4FAB-A08C-66EFB276286D}" presName="linNode" presStyleCnt="0"/>
      <dgm:spPr/>
    </dgm:pt>
    <dgm:pt modelId="{EE89942D-0777-4CC4-B3FD-17328772B982}" type="pres">
      <dgm:prSet presAssocID="{D3D71427-C7FA-4FAB-A08C-66EFB276286D}" presName="parentText" presStyleLbl="node1" presStyleIdx="3" presStyleCnt="4">
        <dgm:presLayoutVars>
          <dgm:chMax val="1"/>
          <dgm:bulletEnabled val="1"/>
        </dgm:presLayoutVars>
      </dgm:prSet>
      <dgm:spPr/>
      <dgm:t>
        <a:bodyPr/>
        <a:lstStyle/>
        <a:p>
          <a:endParaRPr lang="fi-FI"/>
        </a:p>
      </dgm:t>
    </dgm:pt>
    <dgm:pt modelId="{910BCD57-2442-41D6-9960-D2527219422D}" type="pres">
      <dgm:prSet presAssocID="{D3D71427-C7FA-4FAB-A08C-66EFB276286D}" presName="descendantText" presStyleLbl="alignAccFollowNode1" presStyleIdx="3" presStyleCnt="4" custScaleY="119691">
        <dgm:presLayoutVars>
          <dgm:bulletEnabled val="1"/>
        </dgm:presLayoutVars>
      </dgm:prSet>
      <dgm:spPr/>
      <dgm:t>
        <a:bodyPr/>
        <a:lstStyle/>
        <a:p>
          <a:endParaRPr lang="fi-FI"/>
        </a:p>
      </dgm:t>
    </dgm:pt>
  </dgm:ptLst>
  <dgm:cxnLst>
    <dgm:cxn modelId="{ED65D9F9-669F-40BE-8057-35F652CB7B79}" type="presOf" srcId="{703132CB-08E4-4109-83C2-8739A94694D6}" destId="{480833DF-97AE-46E0-84E4-CF2DC6DC51B0}" srcOrd="0" destOrd="0" presId="urn:microsoft.com/office/officeart/2005/8/layout/vList5"/>
    <dgm:cxn modelId="{76DBC77B-F9F1-4442-99A1-C7FB9C872B08}" type="presOf" srcId="{9518D62F-1164-4552-99DA-941E570AF9A7}" destId="{AE7E7CEB-2113-43C2-845B-807492E864D7}" srcOrd="0" destOrd="2" presId="urn:microsoft.com/office/officeart/2005/8/layout/vList5"/>
    <dgm:cxn modelId="{D4215B72-A30B-4966-B585-8F15162C50E2}" srcId="{4A1C4091-A61E-4BCD-A3E6-9B5A683D709F}" destId="{D06201BB-C84D-4869-81AB-E5E8EABDAD4F}" srcOrd="2" destOrd="0" parTransId="{1754CA38-1695-41CF-92DB-E8E40701A6C5}" sibTransId="{32F5864A-8B97-4CB4-8A07-5C8BF39E6C48}"/>
    <dgm:cxn modelId="{DA1499A6-2892-4316-AEEF-2F44CD2BDF74}" srcId="{D06201BB-C84D-4869-81AB-E5E8EABDAD4F}" destId="{943E21F1-A209-484F-9959-BD26ADB20FCF}" srcOrd="1" destOrd="0" parTransId="{4EEA9A4B-4EB0-448B-AF57-1DBA325389E3}" sibTransId="{3EAB4D63-D387-4973-996E-C37C9995A5B1}"/>
    <dgm:cxn modelId="{F8BD3A3A-F037-4DDE-9896-3E3325C5CF4D}" srcId="{D3D71427-C7FA-4FAB-A08C-66EFB276286D}" destId="{25D9C5AA-2029-4C2D-A796-7EE67167FE53}" srcOrd="1" destOrd="0" parTransId="{04A927A2-4AD9-418F-A95E-C5CE78B74EBF}" sibTransId="{9F61AF61-380B-43DE-B9BE-6E9F5C6FD998}"/>
    <dgm:cxn modelId="{733215D1-E17D-4B03-9FC3-6365BFD89655}" srcId="{D3D71427-C7FA-4FAB-A08C-66EFB276286D}" destId="{0FDDD458-46DC-40B3-918E-3B3E265C8CC8}" srcOrd="2" destOrd="0" parTransId="{71C411EC-1A38-43AC-9890-C858A9DAD1A2}" sibTransId="{149E8A17-BFD0-4EDD-8499-F0B123FCE9A6}"/>
    <dgm:cxn modelId="{E4F85DCF-1E42-4B8F-8D0F-B87AA66C3058}" srcId="{438CBF83-E73C-46FF-90F4-6B587271860F}" destId="{8207E804-6647-4147-A9FC-B415767D8999}" srcOrd="1" destOrd="0" parTransId="{8F74A523-CFF5-4212-80E9-DBD4CEFF5A02}" sibTransId="{0A90F574-D9B4-40B6-A45E-E4A0392615BF}"/>
    <dgm:cxn modelId="{468657A2-88FC-4464-A0DF-7D5EA47FE747}" type="presOf" srcId="{28286480-BE26-4D7B-9962-EF57C02CC113}" destId="{910BCD57-2442-41D6-9960-D2527219422D}" srcOrd="0" destOrd="0" presId="urn:microsoft.com/office/officeart/2005/8/layout/vList5"/>
    <dgm:cxn modelId="{9C083E66-607A-4168-95A4-A91F8E0C2E88}" srcId="{4A1C4091-A61E-4BCD-A3E6-9B5A683D709F}" destId="{D3D71427-C7FA-4FAB-A08C-66EFB276286D}" srcOrd="3" destOrd="0" parTransId="{1E29B44E-EC33-4BE4-9417-73664372E168}" sibTransId="{4F7B99B9-DD9A-4B69-85C6-710F661536D2}"/>
    <dgm:cxn modelId="{00DFECEB-401D-4D21-8600-437CF316092C}" type="presOf" srcId="{8207E804-6647-4147-A9FC-B415767D8999}" destId="{AE7E7CEB-2113-43C2-845B-807492E864D7}" srcOrd="0" destOrd="1" presId="urn:microsoft.com/office/officeart/2005/8/layout/vList5"/>
    <dgm:cxn modelId="{F0DC16C0-4E2F-496B-BEFF-E80F99307C87}" srcId="{D06201BB-C84D-4869-81AB-E5E8EABDAD4F}" destId="{1A6AEEA6-B621-4BE1-A5BE-C811770BE204}" srcOrd="0" destOrd="0" parTransId="{15180F41-AC53-409A-8AA4-4AB1DF3D6DB1}" sibTransId="{3C8C92D8-1818-4C22-AC38-D10A8E58828B}"/>
    <dgm:cxn modelId="{8350A220-36E7-4194-9A5F-FDF8CAE86BD5}" type="presOf" srcId="{4A1C4091-A61E-4BCD-A3E6-9B5A683D709F}" destId="{92304522-F201-419C-A571-5920BA5C92F2}" srcOrd="0" destOrd="0" presId="urn:microsoft.com/office/officeart/2005/8/layout/vList5"/>
    <dgm:cxn modelId="{4F184B8F-9635-498B-9E14-0B35C6A0DE35}" type="presOf" srcId="{D3D71427-C7FA-4FAB-A08C-66EFB276286D}" destId="{EE89942D-0777-4CC4-B3FD-17328772B982}" srcOrd="0" destOrd="0" presId="urn:microsoft.com/office/officeart/2005/8/layout/vList5"/>
    <dgm:cxn modelId="{5E8978A0-CC47-41BD-BA19-1CB8D6DCACC0}" srcId="{438CBF83-E73C-46FF-90F4-6B587271860F}" destId="{9518D62F-1164-4552-99DA-941E570AF9A7}" srcOrd="2" destOrd="0" parTransId="{EF4EA4F5-13F0-467E-8798-3BAA4874961F}" sibTransId="{356F0AA2-2D62-499F-9AD6-E8E072ADAF6E}"/>
    <dgm:cxn modelId="{8F573F7A-9D6F-4428-99E9-98B81AD022C1}" srcId="{4B65BDE5-8F3C-4B0A-9A74-C80653658825}" destId="{703132CB-08E4-4109-83C2-8739A94694D6}" srcOrd="0" destOrd="0" parTransId="{9A010098-58B6-4047-86F5-5E5DC8DAFE5B}" sibTransId="{CB07B670-BC37-4C0E-A8B2-074F9C09317B}"/>
    <dgm:cxn modelId="{D12FC3AE-98DA-4088-87A8-48812D3CDA04}" type="presOf" srcId="{1A6AEEA6-B621-4BE1-A5BE-C811770BE204}" destId="{3DA5AABE-677A-405C-81C3-57FA0D3DE800}" srcOrd="0" destOrd="0" presId="urn:microsoft.com/office/officeart/2005/8/layout/vList5"/>
    <dgm:cxn modelId="{DE8A04DD-0D6E-47D8-974E-2BE5C9336A0C}" srcId="{4B65BDE5-8F3C-4B0A-9A74-C80653658825}" destId="{E2B1F60E-B4FC-4909-8ACA-A0229FBF28D9}" srcOrd="1" destOrd="0" parTransId="{B7EB262E-0B77-4AAA-89C4-B7A7B17266F0}" sibTransId="{E7C20F08-5E0A-4DA2-A2F4-47167999603C}"/>
    <dgm:cxn modelId="{9402B869-50AE-401C-A9D3-43EA003C7148}" srcId="{438CBF83-E73C-46FF-90F4-6B587271860F}" destId="{CE14CAFC-4B63-4255-ACED-67C92E121C29}" srcOrd="0" destOrd="0" parTransId="{D74E3A2A-CA9B-4BDA-A19C-B5239F273E32}" sibTransId="{DA4F0424-9CF5-4AF9-823C-217AD464F66B}"/>
    <dgm:cxn modelId="{0C605B5B-D689-4DBA-8105-ACE273B7656E}" type="presOf" srcId="{E2B1F60E-B4FC-4909-8ACA-A0229FBF28D9}" destId="{480833DF-97AE-46E0-84E4-CF2DC6DC51B0}" srcOrd="0" destOrd="1" presId="urn:microsoft.com/office/officeart/2005/8/layout/vList5"/>
    <dgm:cxn modelId="{2B7B7923-FF8E-4754-A752-3129FB17B80F}" type="presOf" srcId="{4B65BDE5-8F3C-4B0A-9A74-C80653658825}" destId="{36A4A385-104E-4DCC-8043-2C32F7163ADA}" srcOrd="0" destOrd="0" presId="urn:microsoft.com/office/officeart/2005/8/layout/vList5"/>
    <dgm:cxn modelId="{432B59B6-BE82-484F-B410-7CBBE6B3AA5A}" type="presOf" srcId="{D06201BB-C84D-4869-81AB-E5E8EABDAD4F}" destId="{04AC80CF-331F-4469-87B3-D064FE59B51F}" srcOrd="0" destOrd="0" presId="urn:microsoft.com/office/officeart/2005/8/layout/vList5"/>
    <dgm:cxn modelId="{32A14259-9815-413B-97E4-FF86CA87669B}" type="presOf" srcId="{25D9C5AA-2029-4C2D-A796-7EE67167FE53}" destId="{910BCD57-2442-41D6-9960-D2527219422D}" srcOrd="0" destOrd="1" presId="urn:microsoft.com/office/officeart/2005/8/layout/vList5"/>
    <dgm:cxn modelId="{89AD1C3E-4BBB-4CBF-93BA-47E37D687636}" type="presOf" srcId="{FB2F702D-E1F9-4426-A424-4F8C65A38E8A}" destId="{AE7E7CEB-2113-43C2-845B-807492E864D7}" srcOrd="0" destOrd="3" presId="urn:microsoft.com/office/officeart/2005/8/layout/vList5"/>
    <dgm:cxn modelId="{184ABE5E-EEF5-4444-AF2C-E64AD2526CC8}" srcId="{D3D71427-C7FA-4FAB-A08C-66EFB276286D}" destId="{28286480-BE26-4D7B-9962-EF57C02CC113}" srcOrd="0" destOrd="0" parTransId="{991E61D1-2853-48BE-A89D-138ADDABA191}" sibTransId="{8E382F21-F66A-4413-800A-548225F4A858}"/>
    <dgm:cxn modelId="{CCA5C268-81D3-40F5-BC9A-218783B31286}" srcId="{4A1C4091-A61E-4BCD-A3E6-9B5A683D709F}" destId="{438CBF83-E73C-46FF-90F4-6B587271860F}" srcOrd="0" destOrd="0" parTransId="{74DD143F-B97C-41C5-BB65-98A755DBAF21}" sibTransId="{9A6394EE-9409-4353-8DEC-77B98E6A38E8}"/>
    <dgm:cxn modelId="{74802536-1B24-46CA-99B8-EFD59D209FD5}" type="presOf" srcId="{943E21F1-A209-484F-9959-BD26ADB20FCF}" destId="{3DA5AABE-677A-405C-81C3-57FA0D3DE800}" srcOrd="0" destOrd="1" presId="urn:microsoft.com/office/officeart/2005/8/layout/vList5"/>
    <dgm:cxn modelId="{BF9CC42B-4D00-4E72-B9F1-671BC3C97387}" type="presOf" srcId="{438CBF83-E73C-46FF-90F4-6B587271860F}" destId="{BA34CCE7-C7F3-4E3A-8A59-AE317F0C516A}" srcOrd="0" destOrd="0" presId="urn:microsoft.com/office/officeart/2005/8/layout/vList5"/>
    <dgm:cxn modelId="{890208EF-F9B8-4B14-BB1F-F39B9E3F9D4C}" srcId="{4A1C4091-A61E-4BCD-A3E6-9B5A683D709F}" destId="{4B65BDE5-8F3C-4B0A-9A74-C80653658825}" srcOrd="1" destOrd="0" parTransId="{BE62D150-AD45-4B51-BC41-0B6C623AE88B}" sibTransId="{DA213801-5918-462D-B9F9-B1328146D446}"/>
    <dgm:cxn modelId="{146E5591-D795-4236-B23F-D8560C7CEE74}" srcId="{438CBF83-E73C-46FF-90F4-6B587271860F}" destId="{FB2F702D-E1F9-4426-A424-4F8C65A38E8A}" srcOrd="3" destOrd="0" parTransId="{D985E29C-597D-40C2-9DF0-16BE73BBE038}" sibTransId="{C592E5EF-AE78-4AAE-86C5-021F64FC5838}"/>
    <dgm:cxn modelId="{BABC0665-D771-4FBF-8E2A-7BC0AA62B76A}" type="presOf" srcId="{0FDDD458-46DC-40B3-918E-3B3E265C8CC8}" destId="{910BCD57-2442-41D6-9960-D2527219422D}" srcOrd="0" destOrd="2" presId="urn:microsoft.com/office/officeart/2005/8/layout/vList5"/>
    <dgm:cxn modelId="{BC7C9917-3358-4E6F-84F5-765DDD6C2E92}" type="presOf" srcId="{CE14CAFC-4B63-4255-ACED-67C92E121C29}" destId="{AE7E7CEB-2113-43C2-845B-807492E864D7}" srcOrd="0" destOrd="0" presId="urn:microsoft.com/office/officeart/2005/8/layout/vList5"/>
    <dgm:cxn modelId="{63A68EFF-6DF5-43F6-B76D-8272B9897133}" type="presParOf" srcId="{92304522-F201-419C-A571-5920BA5C92F2}" destId="{A7F937F8-DEFF-4770-AAF1-3EFD0A4092FB}" srcOrd="0" destOrd="0" presId="urn:microsoft.com/office/officeart/2005/8/layout/vList5"/>
    <dgm:cxn modelId="{AD01BA51-A5C3-4513-99C5-093C27537502}" type="presParOf" srcId="{A7F937F8-DEFF-4770-AAF1-3EFD0A4092FB}" destId="{BA34CCE7-C7F3-4E3A-8A59-AE317F0C516A}" srcOrd="0" destOrd="0" presId="urn:microsoft.com/office/officeart/2005/8/layout/vList5"/>
    <dgm:cxn modelId="{FBD91DBF-932E-4638-B9C3-BF95286AD473}" type="presParOf" srcId="{A7F937F8-DEFF-4770-AAF1-3EFD0A4092FB}" destId="{AE7E7CEB-2113-43C2-845B-807492E864D7}" srcOrd="1" destOrd="0" presId="urn:microsoft.com/office/officeart/2005/8/layout/vList5"/>
    <dgm:cxn modelId="{6763ABA1-4D5D-4ABA-9F5D-BED358DA8F3F}" type="presParOf" srcId="{92304522-F201-419C-A571-5920BA5C92F2}" destId="{B01F0075-4B8D-4C28-9D5C-F0C053301D59}" srcOrd="1" destOrd="0" presId="urn:microsoft.com/office/officeart/2005/8/layout/vList5"/>
    <dgm:cxn modelId="{4A45A9BA-FB48-4AC7-8385-3AEAEADBDAD0}" type="presParOf" srcId="{92304522-F201-419C-A571-5920BA5C92F2}" destId="{AD61E889-3B44-487D-9ACF-B8AB50D8D08E}" srcOrd="2" destOrd="0" presId="urn:microsoft.com/office/officeart/2005/8/layout/vList5"/>
    <dgm:cxn modelId="{79233303-EEE3-428E-9016-61F60FCB9642}" type="presParOf" srcId="{AD61E889-3B44-487D-9ACF-B8AB50D8D08E}" destId="{36A4A385-104E-4DCC-8043-2C32F7163ADA}" srcOrd="0" destOrd="0" presId="urn:microsoft.com/office/officeart/2005/8/layout/vList5"/>
    <dgm:cxn modelId="{695208DB-CF24-4E4D-895F-E4AE7B407D65}" type="presParOf" srcId="{AD61E889-3B44-487D-9ACF-B8AB50D8D08E}" destId="{480833DF-97AE-46E0-84E4-CF2DC6DC51B0}" srcOrd="1" destOrd="0" presId="urn:microsoft.com/office/officeart/2005/8/layout/vList5"/>
    <dgm:cxn modelId="{1116F460-11B1-448E-A054-8E42AD49911A}" type="presParOf" srcId="{92304522-F201-419C-A571-5920BA5C92F2}" destId="{D7DF20DA-C8C2-42F8-8827-7DE620E80078}" srcOrd="3" destOrd="0" presId="urn:microsoft.com/office/officeart/2005/8/layout/vList5"/>
    <dgm:cxn modelId="{864FD301-893F-45D3-8E2A-9FD8E7137D7E}" type="presParOf" srcId="{92304522-F201-419C-A571-5920BA5C92F2}" destId="{0B110A7B-2072-4921-A0C1-CC3CE36EA42D}" srcOrd="4" destOrd="0" presId="urn:microsoft.com/office/officeart/2005/8/layout/vList5"/>
    <dgm:cxn modelId="{D7527566-3201-442A-8AC7-52058BE22CB6}" type="presParOf" srcId="{0B110A7B-2072-4921-A0C1-CC3CE36EA42D}" destId="{04AC80CF-331F-4469-87B3-D064FE59B51F}" srcOrd="0" destOrd="0" presId="urn:microsoft.com/office/officeart/2005/8/layout/vList5"/>
    <dgm:cxn modelId="{18274B76-1A23-4695-AC5D-BE2CA37EC41B}" type="presParOf" srcId="{0B110A7B-2072-4921-A0C1-CC3CE36EA42D}" destId="{3DA5AABE-677A-405C-81C3-57FA0D3DE800}" srcOrd="1" destOrd="0" presId="urn:microsoft.com/office/officeart/2005/8/layout/vList5"/>
    <dgm:cxn modelId="{29F192C4-1794-4BC5-B11B-A912317E909E}" type="presParOf" srcId="{92304522-F201-419C-A571-5920BA5C92F2}" destId="{4613D8A3-916F-427E-BC9E-2EC5CF4F4D0C}" srcOrd="5" destOrd="0" presId="urn:microsoft.com/office/officeart/2005/8/layout/vList5"/>
    <dgm:cxn modelId="{A00CDAC0-7ED7-4BEA-B407-0552DDCADC54}" type="presParOf" srcId="{92304522-F201-419C-A571-5920BA5C92F2}" destId="{52B6E72E-7071-4AB3-B84F-F274737FD89B}" srcOrd="6" destOrd="0" presId="urn:microsoft.com/office/officeart/2005/8/layout/vList5"/>
    <dgm:cxn modelId="{F01B6D31-E7D1-417D-A20F-F9EFF78A0844}" type="presParOf" srcId="{52B6E72E-7071-4AB3-B84F-F274737FD89B}" destId="{EE89942D-0777-4CC4-B3FD-17328772B982}" srcOrd="0" destOrd="0" presId="urn:microsoft.com/office/officeart/2005/8/layout/vList5"/>
    <dgm:cxn modelId="{AFD4D7A4-54AF-4316-A642-A561CAB3094C}" type="presParOf" srcId="{52B6E72E-7071-4AB3-B84F-F274737FD89B}" destId="{910BCD57-2442-41D6-9960-D252721942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A1C4091-A61E-4BCD-A3E6-9B5A683D709F}" type="doc">
      <dgm:prSet loTypeId="urn:microsoft.com/office/officeart/2005/8/layout/vList5" loCatId="list" qsTypeId="urn:microsoft.com/office/officeart/2005/8/quickstyle/simple3" qsCatId="simple" csTypeId="urn:microsoft.com/office/officeart/2005/8/colors/colorful5" csCatId="colorful" phldr="1"/>
      <dgm:spPr/>
    </dgm:pt>
    <dgm:pt modelId="{4B65BDE5-8F3C-4B0A-9A74-C80653658825}">
      <dgm:prSet custT="1"/>
      <dgm:spPr/>
      <dgm:t>
        <a:bodyPr/>
        <a:lstStyle/>
        <a:p>
          <a:r>
            <a:rPr lang="fi-FI" sz="1800" b="1" i="1" dirty="0" smtClean="0"/>
            <a:t>Yhteistyö hyvinvointikertomuksen valmistelijoiden kanssa</a:t>
          </a:r>
          <a:endParaRPr lang="fi-FI" sz="1800" b="1" i="1" dirty="0"/>
        </a:p>
      </dgm:t>
    </dgm:pt>
    <dgm:pt modelId="{BE62D150-AD45-4B51-BC41-0B6C623AE88B}" type="parTrans" cxnId="{890208EF-F9B8-4B14-BB1F-F39B9E3F9D4C}">
      <dgm:prSet/>
      <dgm:spPr/>
      <dgm:t>
        <a:bodyPr/>
        <a:lstStyle/>
        <a:p>
          <a:endParaRPr lang="fi-FI" sz="2000">
            <a:solidFill>
              <a:schemeClr val="tx1"/>
            </a:solidFill>
          </a:endParaRPr>
        </a:p>
      </dgm:t>
    </dgm:pt>
    <dgm:pt modelId="{DA213801-5918-462D-B9F9-B1328146D446}" type="sibTrans" cxnId="{890208EF-F9B8-4B14-BB1F-F39B9E3F9D4C}">
      <dgm:prSet/>
      <dgm:spPr/>
      <dgm:t>
        <a:bodyPr/>
        <a:lstStyle/>
        <a:p>
          <a:endParaRPr lang="fi-FI" sz="2000">
            <a:solidFill>
              <a:schemeClr val="tx1"/>
            </a:solidFill>
          </a:endParaRPr>
        </a:p>
      </dgm:t>
    </dgm:pt>
    <dgm:pt modelId="{438CBF83-E73C-46FF-90F4-6B587271860F}">
      <dgm:prSet custT="1"/>
      <dgm:spPr/>
      <dgm:t>
        <a:bodyPr/>
        <a:lstStyle/>
        <a:p>
          <a:r>
            <a:rPr lang="fi-FI" sz="1800" b="1" dirty="0" smtClean="0"/>
            <a:t>Operatiivisen toiminnan kehittäminen</a:t>
          </a:r>
          <a:endParaRPr lang="fi-FI" sz="1800" b="1" dirty="0"/>
        </a:p>
      </dgm:t>
    </dgm:pt>
    <dgm:pt modelId="{74DD143F-B97C-41C5-BB65-98A755DBAF21}" type="parTrans" cxnId="{CCA5C268-81D3-40F5-BC9A-218783B31286}">
      <dgm:prSet/>
      <dgm:spPr/>
      <dgm:t>
        <a:bodyPr/>
        <a:lstStyle/>
        <a:p>
          <a:endParaRPr lang="fi-FI" sz="2000">
            <a:solidFill>
              <a:schemeClr val="tx1"/>
            </a:solidFill>
          </a:endParaRPr>
        </a:p>
      </dgm:t>
    </dgm:pt>
    <dgm:pt modelId="{9A6394EE-9409-4353-8DEC-77B98E6A38E8}" type="sibTrans" cxnId="{CCA5C268-81D3-40F5-BC9A-218783B31286}">
      <dgm:prSet/>
      <dgm:spPr/>
      <dgm:t>
        <a:bodyPr/>
        <a:lstStyle/>
        <a:p>
          <a:endParaRPr lang="fi-FI" sz="2000">
            <a:solidFill>
              <a:schemeClr val="tx1"/>
            </a:solidFill>
          </a:endParaRPr>
        </a:p>
      </dgm:t>
    </dgm:pt>
    <dgm:pt modelId="{CE14CAFC-4B63-4255-ACED-67C92E121C2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dirty="0" smtClean="0"/>
            <a:t> Yhteisten käytäntöjen, työmenetelmien ja asiakaslähtöisten yhteistoimintamuotojen kehittäminen eri alojen ammattilaisten kanssa esim. osallistumalla teemakohtaisiin kehittämishankkeisiin (THL 2010, 17)</a:t>
          </a:r>
          <a:endParaRPr lang="fi-FI" sz="900" dirty="0"/>
        </a:p>
      </dgm:t>
    </dgm:pt>
    <dgm:pt modelId="{D74E3A2A-CA9B-4BDA-A19C-B5239F273E32}" type="parTrans" cxnId="{9402B869-50AE-401C-A9D3-43EA003C7148}">
      <dgm:prSet/>
      <dgm:spPr/>
      <dgm:t>
        <a:bodyPr/>
        <a:lstStyle/>
        <a:p>
          <a:endParaRPr lang="fi-FI" sz="2000">
            <a:solidFill>
              <a:schemeClr val="tx1"/>
            </a:solidFill>
          </a:endParaRPr>
        </a:p>
      </dgm:t>
    </dgm:pt>
    <dgm:pt modelId="{DA4F0424-9CF5-4AF9-823C-217AD464F66B}" type="sibTrans" cxnId="{9402B869-50AE-401C-A9D3-43EA003C7148}">
      <dgm:prSet/>
      <dgm:spPr/>
      <dgm:t>
        <a:bodyPr/>
        <a:lstStyle/>
        <a:p>
          <a:endParaRPr lang="fi-FI" sz="2000">
            <a:solidFill>
              <a:schemeClr val="tx1"/>
            </a:solidFill>
          </a:endParaRPr>
        </a:p>
      </dgm:t>
    </dgm:pt>
    <dgm:pt modelId="{703132CB-08E4-4109-83C2-8739A94694D6}">
      <dgm:prSet custT="1"/>
      <dgm:spPr/>
      <dgm:t>
        <a:bodyPr/>
        <a:lstStyle/>
        <a:p>
          <a:r>
            <a:rPr lang="fi-FI" sz="1600" i="1" dirty="0" smtClean="0"/>
            <a:t>Tiedon vaihtaminen </a:t>
          </a:r>
          <a:r>
            <a:rPr lang="fi-FI" sz="1600" i="1" dirty="0" smtClean="0">
              <a:sym typeface="Wingdings" pitchFamily="2" charset="2"/>
            </a:rPr>
            <a:t> </a:t>
          </a:r>
          <a:r>
            <a:rPr lang="fi-FI" sz="1600" b="1" i="1" dirty="0" smtClean="0"/>
            <a:t>VAIKUTTAMINEN HYVINVOINTIKERTOMUKSEN VALMISTELUUN</a:t>
          </a:r>
          <a:endParaRPr lang="fi-FI" sz="1600" b="1" i="1" dirty="0"/>
        </a:p>
      </dgm:t>
    </dgm:pt>
    <dgm:pt modelId="{9A010098-58B6-4047-86F5-5E5DC8DAFE5B}" type="parTrans" cxnId="{8F573F7A-9D6F-4428-99E9-98B81AD022C1}">
      <dgm:prSet/>
      <dgm:spPr/>
      <dgm:t>
        <a:bodyPr/>
        <a:lstStyle/>
        <a:p>
          <a:endParaRPr lang="fi-FI" sz="2000"/>
        </a:p>
      </dgm:t>
    </dgm:pt>
    <dgm:pt modelId="{CB07B670-BC37-4C0E-A8B2-074F9C09317B}" type="sibTrans" cxnId="{8F573F7A-9D6F-4428-99E9-98B81AD022C1}">
      <dgm:prSet/>
      <dgm:spPr/>
      <dgm:t>
        <a:bodyPr/>
        <a:lstStyle/>
        <a:p>
          <a:endParaRPr lang="fi-FI" sz="2000"/>
        </a:p>
      </dgm:t>
    </dgm:pt>
    <dgm:pt modelId="{90C2FBA1-4478-4C83-B1E1-83F6AA011938}">
      <dgm:prSet custT="1"/>
      <dgm:spPr/>
      <dgm:t>
        <a:bodyPr/>
        <a:lstStyle/>
        <a:p>
          <a:r>
            <a:rPr lang="fi-FI" sz="1600" b="0" i="1" dirty="0" smtClean="0"/>
            <a:t>Hyvinvointikertomukseen kirjatun </a:t>
          </a:r>
          <a:r>
            <a:rPr lang="fi-FI" sz="1600" b="1" i="1" dirty="0" smtClean="0"/>
            <a:t>SUUNNITELMAN TOIMEENPANON TUKEMINEN </a:t>
          </a:r>
          <a:r>
            <a:rPr lang="fi-FI" sz="1600" b="0" i="1" dirty="0" smtClean="0"/>
            <a:t>yhteistyössä eri alojen ammattilaisten kanssa kyseisen teeman osalta</a:t>
          </a:r>
          <a:endParaRPr lang="fi-FI" sz="1600" b="0" i="1" dirty="0"/>
        </a:p>
      </dgm:t>
    </dgm:pt>
    <dgm:pt modelId="{4BD02A27-4CC5-4DDF-8225-052565E2D7B4}" type="parTrans" cxnId="{3C58B306-E660-4DCA-9591-FDE10D88B4F9}">
      <dgm:prSet/>
      <dgm:spPr/>
    </dgm:pt>
    <dgm:pt modelId="{61728DC6-2802-45BF-87B0-E1CEE2264B1B}" type="sibTrans" cxnId="{3C58B306-E660-4DCA-9591-FDE10D88B4F9}">
      <dgm:prSet/>
      <dgm:spPr/>
    </dgm:pt>
    <dgm:pt modelId="{92304522-F201-419C-A571-5920BA5C92F2}" type="pres">
      <dgm:prSet presAssocID="{4A1C4091-A61E-4BCD-A3E6-9B5A683D709F}" presName="Name0" presStyleCnt="0">
        <dgm:presLayoutVars>
          <dgm:dir/>
          <dgm:animLvl val="lvl"/>
          <dgm:resizeHandles val="exact"/>
        </dgm:presLayoutVars>
      </dgm:prSet>
      <dgm:spPr/>
    </dgm:pt>
    <dgm:pt modelId="{A7F937F8-DEFF-4770-AAF1-3EFD0A4092FB}" type="pres">
      <dgm:prSet presAssocID="{438CBF83-E73C-46FF-90F4-6B587271860F}" presName="linNode" presStyleCnt="0"/>
      <dgm:spPr/>
    </dgm:pt>
    <dgm:pt modelId="{BA34CCE7-C7F3-4E3A-8A59-AE317F0C516A}" type="pres">
      <dgm:prSet presAssocID="{438CBF83-E73C-46FF-90F4-6B587271860F}" presName="parentText" presStyleLbl="node1" presStyleIdx="0" presStyleCnt="2">
        <dgm:presLayoutVars>
          <dgm:chMax val="1"/>
          <dgm:bulletEnabled val="1"/>
        </dgm:presLayoutVars>
      </dgm:prSet>
      <dgm:spPr/>
      <dgm:t>
        <a:bodyPr/>
        <a:lstStyle/>
        <a:p>
          <a:endParaRPr lang="fi-FI"/>
        </a:p>
      </dgm:t>
    </dgm:pt>
    <dgm:pt modelId="{AE7E7CEB-2113-43C2-845B-807492E864D7}" type="pres">
      <dgm:prSet presAssocID="{438CBF83-E73C-46FF-90F4-6B587271860F}" presName="descendantText" presStyleLbl="alignAccFollowNode1" presStyleIdx="0" presStyleCnt="2" custLinFactNeighborX="673" custLinFactNeighborY="-935">
        <dgm:presLayoutVars>
          <dgm:bulletEnabled val="1"/>
        </dgm:presLayoutVars>
      </dgm:prSet>
      <dgm:spPr/>
      <dgm:t>
        <a:bodyPr/>
        <a:lstStyle/>
        <a:p>
          <a:endParaRPr lang="fi-FI"/>
        </a:p>
      </dgm:t>
    </dgm:pt>
    <dgm:pt modelId="{B01F0075-4B8D-4C28-9D5C-F0C053301D59}" type="pres">
      <dgm:prSet presAssocID="{9A6394EE-9409-4353-8DEC-77B98E6A38E8}" presName="sp" presStyleCnt="0"/>
      <dgm:spPr/>
    </dgm:pt>
    <dgm:pt modelId="{AD61E889-3B44-487D-9ACF-B8AB50D8D08E}" type="pres">
      <dgm:prSet presAssocID="{4B65BDE5-8F3C-4B0A-9A74-C80653658825}" presName="linNode" presStyleCnt="0"/>
      <dgm:spPr/>
    </dgm:pt>
    <dgm:pt modelId="{36A4A385-104E-4DCC-8043-2C32F7163ADA}" type="pres">
      <dgm:prSet presAssocID="{4B65BDE5-8F3C-4B0A-9A74-C80653658825}" presName="parentText" presStyleLbl="node1" presStyleIdx="1" presStyleCnt="2">
        <dgm:presLayoutVars>
          <dgm:chMax val="1"/>
          <dgm:bulletEnabled val="1"/>
        </dgm:presLayoutVars>
      </dgm:prSet>
      <dgm:spPr/>
      <dgm:t>
        <a:bodyPr/>
        <a:lstStyle/>
        <a:p>
          <a:endParaRPr lang="fi-FI"/>
        </a:p>
      </dgm:t>
    </dgm:pt>
    <dgm:pt modelId="{480833DF-97AE-46E0-84E4-CF2DC6DC51B0}" type="pres">
      <dgm:prSet presAssocID="{4B65BDE5-8F3C-4B0A-9A74-C80653658825}" presName="descendantText" presStyleLbl="alignAccFollowNode1" presStyleIdx="1" presStyleCnt="2">
        <dgm:presLayoutVars>
          <dgm:bulletEnabled val="1"/>
        </dgm:presLayoutVars>
      </dgm:prSet>
      <dgm:spPr/>
      <dgm:t>
        <a:bodyPr/>
        <a:lstStyle/>
        <a:p>
          <a:endParaRPr lang="fi-FI"/>
        </a:p>
      </dgm:t>
    </dgm:pt>
  </dgm:ptLst>
  <dgm:cxnLst>
    <dgm:cxn modelId="{B245E9C4-AAD3-4F15-AAF2-F56120877557}" type="presOf" srcId="{4A1C4091-A61E-4BCD-A3E6-9B5A683D709F}" destId="{92304522-F201-419C-A571-5920BA5C92F2}" srcOrd="0" destOrd="0" presId="urn:microsoft.com/office/officeart/2005/8/layout/vList5"/>
    <dgm:cxn modelId="{8F573F7A-9D6F-4428-99E9-98B81AD022C1}" srcId="{4B65BDE5-8F3C-4B0A-9A74-C80653658825}" destId="{703132CB-08E4-4109-83C2-8739A94694D6}" srcOrd="0" destOrd="0" parTransId="{9A010098-58B6-4047-86F5-5E5DC8DAFE5B}" sibTransId="{CB07B670-BC37-4C0E-A8B2-074F9C09317B}"/>
    <dgm:cxn modelId="{139706DF-8A19-41CC-B275-8C44621312D3}" type="presOf" srcId="{703132CB-08E4-4109-83C2-8739A94694D6}" destId="{480833DF-97AE-46E0-84E4-CF2DC6DC51B0}" srcOrd="0" destOrd="0" presId="urn:microsoft.com/office/officeart/2005/8/layout/vList5"/>
    <dgm:cxn modelId="{9402B869-50AE-401C-A9D3-43EA003C7148}" srcId="{438CBF83-E73C-46FF-90F4-6B587271860F}" destId="{CE14CAFC-4B63-4255-ACED-67C92E121C29}" srcOrd="0" destOrd="0" parTransId="{D74E3A2A-CA9B-4BDA-A19C-B5239F273E32}" sibTransId="{DA4F0424-9CF5-4AF9-823C-217AD464F66B}"/>
    <dgm:cxn modelId="{D3025C29-A572-45ED-A5F2-27E34373238D}" type="presOf" srcId="{438CBF83-E73C-46FF-90F4-6B587271860F}" destId="{BA34CCE7-C7F3-4E3A-8A59-AE317F0C516A}" srcOrd="0" destOrd="0" presId="urn:microsoft.com/office/officeart/2005/8/layout/vList5"/>
    <dgm:cxn modelId="{B1877FD4-5C6B-44E8-8C5B-4A1A0476A20C}" type="presOf" srcId="{CE14CAFC-4B63-4255-ACED-67C92E121C29}" destId="{AE7E7CEB-2113-43C2-845B-807492E864D7}" srcOrd="0" destOrd="0" presId="urn:microsoft.com/office/officeart/2005/8/layout/vList5"/>
    <dgm:cxn modelId="{AD94B61C-2F17-4B58-815F-D807AAE067D1}" type="presOf" srcId="{4B65BDE5-8F3C-4B0A-9A74-C80653658825}" destId="{36A4A385-104E-4DCC-8043-2C32F7163ADA}" srcOrd="0" destOrd="0" presId="urn:microsoft.com/office/officeart/2005/8/layout/vList5"/>
    <dgm:cxn modelId="{CCA5C268-81D3-40F5-BC9A-218783B31286}" srcId="{4A1C4091-A61E-4BCD-A3E6-9B5A683D709F}" destId="{438CBF83-E73C-46FF-90F4-6B587271860F}" srcOrd="0" destOrd="0" parTransId="{74DD143F-B97C-41C5-BB65-98A755DBAF21}" sibTransId="{9A6394EE-9409-4353-8DEC-77B98E6A38E8}"/>
    <dgm:cxn modelId="{3C58B306-E660-4DCA-9591-FDE10D88B4F9}" srcId="{4B65BDE5-8F3C-4B0A-9A74-C80653658825}" destId="{90C2FBA1-4478-4C83-B1E1-83F6AA011938}" srcOrd="1" destOrd="0" parTransId="{4BD02A27-4CC5-4DDF-8225-052565E2D7B4}" sibTransId="{61728DC6-2802-45BF-87B0-E1CEE2264B1B}"/>
    <dgm:cxn modelId="{890208EF-F9B8-4B14-BB1F-F39B9E3F9D4C}" srcId="{4A1C4091-A61E-4BCD-A3E6-9B5A683D709F}" destId="{4B65BDE5-8F3C-4B0A-9A74-C80653658825}" srcOrd="1" destOrd="0" parTransId="{BE62D150-AD45-4B51-BC41-0B6C623AE88B}" sibTransId="{DA213801-5918-462D-B9F9-B1328146D446}"/>
    <dgm:cxn modelId="{2C74F3C5-F6EF-42A5-A91A-8A95A3AFD299}" type="presOf" srcId="{90C2FBA1-4478-4C83-B1E1-83F6AA011938}" destId="{480833DF-97AE-46E0-84E4-CF2DC6DC51B0}" srcOrd="0" destOrd="1" presId="urn:microsoft.com/office/officeart/2005/8/layout/vList5"/>
    <dgm:cxn modelId="{E028630A-584D-4F30-B713-52B5F4C2FCE1}" type="presParOf" srcId="{92304522-F201-419C-A571-5920BA5C92F2}" destId="{A7F937F8-DEFF-4770-AAF1-3EFD0A4092FB}" srcOrd="0" destOrd="0" presId="urn:microsoft.com/office/officeart/2005/8/layout/vList5"/>
    <dgm:cxn modelId="{8F50D46D-B2F1-42D3-B77C-E8AD7BCAB38A}" type="presParOf" srcId="{A7F937F8-DEFF-4770-AAF1-3EFD0A4092FB}" destId="{BA34CCE7-C7F3-4E3A-8A59-AE317F0C516A}" srcOrd="0" destOrd="0" presId="urn:microsoft.com/office/officeart/2005/8/layout/vList5"/>
    <dgm:cxn modelId="{E212E44E-8DE1-4515-92C1-6DE4C42DAB49}" type="presParOf" srcId="{A7F937F8-DEFF-4770-AAF1-3EFD0A4092FB}" destId="{AE7E7CEB-2113-43C2-845B-807492E864D7}" srcOrd="1" destOrd="0" presId="urn:microsoft.com/office/officeart/2005/8/layout/vList5"/>
    <dgm:cxn modelId="{A4CEEA58-3A58-494B-B6D5-C49E8ADA00C8}" type="presParOf" srcId="{92304522-F201-419C-A571-5920BA5C92F2}" destId="{B01F0075-4B8D-4C28-9D5C-F0C053301D59}" srcOrd="1" destOrd="0" presId="urn:microsoft.com/office/officeart/2005/8/layout/vList5"/>
    <dgm:cxn modelId="{16343800-3FD9-4308-98C9-B7512E9E0FEA}" type="presParOf" srcId="{92304522-F201-419C-A571-5920BA5C92F2}" destId="{AD61E889-3B44-487D-9ACF-B8AB50D8D08E}" srcOrd="2" destOrd="0" presId="urn:microsoft.com/office/officeart/2005/8/layout/vList5"/>
    <dgm:cxn modelId="{A056B73F-FCC6-412A-9F8C-DBF3C962D8DB}" type="presParOf" srcId="{AD61E889-3B44-487D-9ACF-B8AB50D8D08E}" destId="{36A4A385-104E-4DCC-8043-2C32F7163ADA}" srcOrd="0" destOrd="0" presId="urn:microsoft.com/office/officeart/2005/8/layout/vList5"/>
    <dgm:cxn modelId="{853340C3-B7EC-4473-95B0-C54032E09DD8}" type="presParOf" srcId="{AD61E889-3B44-487D-9ACF-B8AB50D8D08E}" destId="{480833DF-97AE-46E0-84E4-CF2DC6DC51B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A1C4091-A61E-4BCD-A3E6-9B5A683D709F}" type="doc">
      <dgm:prSet loTypeId="urn:microsoft.com/office/officeart/2005/8/layout/vList5" loCatId="list" qsTypeId="urn:microsoft.com/office/officeart/2005/8/quickstyle/simple3" qsCatId="simple" csTypeId="urn:microsoft.com/office/officeart/2005/8/colors/colorful5" csCatId="colorful" phldr="1"/>
      <dgm:spPr/>
    </dgm:pt>
    <dgm:pt modelId="{D06201BB-C84D-4869-81AB-E5E8EABDAD4F}">
      <dgm:prSet phldrT="[Teksti]" custT="1"/>
      <dgm:spPr/>
      <dgm:t>
        <a:bodyPr/>
        <a:lstStyle/>
        <a:p>
          <a:r>
            <a:rPr lang="fi-FI" sz="1800" b="1" dirty="0" smtClean="0"/>
            <a:t>Hyvinvoinnin edistämisen operatiivisen työn kehittäminen</a:t>
          </a:r>
          <a:endParaRPr lang="fi-FI" sz="1800" b="1" dirty="0"/>
        </a:p>
      </dgm:t>
    </dgm:pt>
    <dgm:pt modelId="{1754CA38-1695-41CF-92DB-E8E40701A6C5}" type="parTrans" cxnId="{D4215B72-A30B-4966-B585-8F15162C50E2}">
      <dgm:prSet/>
      <dgm:spPr/>
      <dgm:t>
        <a:bodyPr/>
        <a:lstStyle/>
        <a:p>
          <a:endParaRPr lang="fi-FI" sz="2000">
            <a:solidFill>
              <a:schemeClr val="tx1"/>
            </a:solidFill>
          </a:endParaRPr>
        </a:p>
      </dgm:t>
    </dgm:pt>
    <dgm:pt modelId="{32F5864A-8B97-4CB4-8A07-5C8BF39E6C48}" type="sibTrans" cxnId="{D4215B72-A30B-4966-B585-8F15162C50E2}">
      <dgm:prSet/>
      <dgm:spPr/>
      <dgm:t>
        <a:bodyPr/>
        <a:lstStyle/>
        <a:p>
          <a:endParaRPr lang="fi-FI" sz="2000">
            <a:solidFill>
              <a:schemeClr val="tx1"/>
            </a:solidFill>
          </a:endParaRPr>
        </a:p>
      </dgm:t>
    </dgm:pt>
    <dgm:pt modelId="{4B65BDE5-8F3C-4B0A-9A74-C80653658825}">
      <dgm:prSet custT="1"/>
      <dgm:spPr/>
      <dgm:t>
        <a:bodyPr/>
        <a:lstStyle/>
        <a:p>
          <a:r>
            <a:rPr lang="fi-FI" sz="1800" b="1" dirty="0" smtClean="0"/>
            <a:t>Hyvinvoinnin edistämisen asiantuntijuus</a:t>
          </a:r>
          <a:endParaRPr lang="fi-FI" sz="1800" b="1" dirty="0"/>
        </a:p>
      </dgm:t>
    </dgm:pt>
    <dgm:pt modelId="{BE62D150-AD45-4B51-BC41-0B6C623AE88B}" type="parTrans" cxnId="{890208EF-F9B8-4B14-BB1F-F39B9E3F9D4C}">
      <dgm:prSet/>
      <dgm:spPr/>
      <dgm:t>
        <a:bodyPr/>
        <a:lstStyle/>
        <a:p>
          <a:endParaRPr lang="fi-FI" sz="2000">
            <a:solidFill>
              <a:schemeClr val="tx1"/>
            </a:solidFill>
          </a:endParaRPr>
        </a:p>
      </dgm:t>
    </dgm:pt>
    <dgm:pt modelId="{DA213801-5918-462D-B9F9-B1328146D446}" type="sibTrans" cxnId="{890208EF-F9B8-4B14-BB1F-F39B9E3F9D4C}">
      <dgm:prSet/>
      <dgm:spPr/>
      <dgm:t>
        <a:bodyPr/>
        <a:lstStyle/>
        <a:p>
          <a:endParaRPr lang="fi-FI" sz="2000">
            <a:solidFill>
              <a:schemeClr val="tx1"/>
            </a:solidFill>
          </a:endParaRPr>
        </a:p>
      </dgm:t>
    </dgm:pt>
    <dgm:pt modelId="{438CBF83-E73C-46FF-90F4-6B587271860F}">
      <dgm:prSet custT="1"/>
      <dgm:spPr/>
      <dgm:t>
        <a:bodyPr/>
        <a:lstStyle/>
        <a:p>
          <a:r>
            <a:rPr lang="fi-FI" sz="1800" b="1" dirty="0" smtClean="0"/>
            <a:t>Hyvinvointijohtamisen kehittäminen osana hyvinvointiryhmää</a:t>
          </a:r>
          <a:endParaRPr lang="fi-FI" sz="1800" b="1" dirty="0"/>
        </a:p>
      </dgm:t>
    </dgm:pt>
    <dgm:pt modelId="{74DD143F-B97C-41C5-BB65-98A755DBAF21}" type="parTrans" cxnId="{CCA5C268-81D3-40F5-BC9A-218783B31286}">
      <dgm:prSet/>
      <dgm:spPr/>
      <dgm:t>
        <a:bodyPr/>
        <a:lstStyle/>
        <a:p>
          <a:endParaRPr lang="fi-FI" sz="2000">
            <a:solidFill>
              <a:schemeClr val="tx1"/>
            </a:solidFill>
          </a:endParaRPr>
        </a:p>
      </dgm:t>
    </dgm:pt>
    <dgm:pt modelId="{9A6394EE-9409-4353-8DEC-77B98E6A38E8}" type="sibTrans" cxnId="{CCA5C268-81D3-40F5-BC9A-218783B31286}">
      <dgm:prSet/>
      <dgm:spPr/>
      <dgm:t>
        <a:bodyPr/>
        <a:lstStyle/>
        <a:p>
          <a:endParaRPr lang="fi-FI" sz="2000">
            <a:solidFill>
              <a:schemeClr val="tx1"/>
            </a:solidFill>
          </a:endParaRPr>
        </a:p>
      </dgm:t>
    </dgm:pt>
    <dgm:pt modelId="{CE14CAFC-4B63-4255-ACED-67C92E121C2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dirty="0" smtClean="0"/>
            <a:t> Hyvinvointiryhmän sihteeri ja asioiden valmistelija </a:t>
          </a:r>
          <a:endParaRPr lang="fi-FI" sz="900" dirty="0"/>
        </a:p>
      </dgm:t>
    </dgm:pt>
    <dgm:pt modelId="{D74E3A2A-CA9B-4BDA-A19C-B5239F273E32}" type="parTrans" cxnId="{9402B869-50AE-401C-A9D3-43EA003C7148}">
      <dgm:prSet/>
      <dgm:spPr/>
      <dgm:t>
        <a:bodyPr/>
        <a:lstStyle/>
        <a:p>
          <a:endParaRPr lang="fi-FI" sz="2000">
            <a:solidFill>
              <a:schemeClr val="tx1"/>
            </a:solidFill>
          </a:endParaRPr>
        </a:p>
      </dgm:t>
    </dgm:pt>
    <dgm:pt modelId="{DA4F0424-9CF5-4AF9-823C-217AD464F66B}" type="sibTrans" cxnId="{9402B869-50AE-401C-A9D3-43EA003C7148}">
      <dgm:prSet/>
      <dgm:spPr/>
      <dgm:t>
        <a:bodyPr/>
        <a:lstStyle/>
        <a:p>
          <a:endParaRPr lang="fi-FI" sz="2000">
            <a:solidFill>
              <a:schemeClr val="tx1"/>
            </a:solidFill>
          </a:endParaRPr>
        </a:p>
      </dgm:t>
    </dgm:pt>
    <dgm:pt modelId="{703132CB-08E4-4109-83C2-8739A94694D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dirty="0" smtClean="0"/>
            <a:t> Alueellisten ja kansallisten hyvinvointiohjelmien paikallinen asiantuntija ja toimeenpanon tuki</a:t>
          </a:r>
          <a:endParaRPr lang="fi-FI" sz="1600" dirty="0"/>
        </a:p>
      </dgm:t>
    </dgm:pt>
    <dgm:pt modelId="{9A010098-58B6-4047-86F5-5E5DC8DAFE5B}" type="parTrans" cxnId="{8F573F7A-9D6F-4428-99E9-98B81AD022C1}">
      <dgm:prSet/>
      <dgm:spPr/>
      <dgm:t>
        <a:bodyPr/>
        <a:lstStyle/>
        <a:p>
          <a:endParaRPr lang="fi-FI" sz="2000"/>
        </a:p>
      </dgm:t>
    </dgm:pt>
    <dgm:pt modelId="{CB07B670-BC37-4C0E-A8B2-074F9C09317B}" type="sibTrans" cxnId="{8F573F7A-9D6F-4428-99E9-98B81AD022C1}">
      <dgm:prSet/>
      <dgm:spPr/>
      <dgm:t>
        <a:bodyPr/>
        <a:lstStyle/>
        <a:p>
          <a:endParaRPr lang="fi-FI" sz="2000"/>
        </a:p>
      </dgm:t>
    </dgm:pt>
    <dgm:pt modelId="{1A6AEEA6-B621-4BE1-A5BE-C811770BE204}">
      <dgm:prSet custT="1"/>
      <dgm:spPr/>
      <dgm:t>
        <a:bodyPr/>
        <a:lstStyle/>
        <a:p>
          <a:r>
            <a:rPr lang="fi-FI" sz="1600" dirty="0" smtClean="0"/>
            <a:t>Vahvistaa hyvien käytäntöjen osaamista</a:t>
          </a:r>
          <a:endParaRPr lang="fi-FI" sz="1600" dirty="0"/>
        </a:p>
      </dgm:t>
    </dgm:pt>
    <dgm:pt modelId="{15180F41-AC53-409A-8AA4-4AB1DF3D6DB1}" type="parTrans" cxnId="{F0DC16C0-4E2F-496B-BEFF-E80F99307C87}">
      <dgm:prSet/>
      <dgm:spPr/>
      <dgm:t>
        <a:bodyPr/>
        <a:lstStyle/>
        <a:p>
          <a:endParaRPr lang="fi-FI" sz="2000"/>
        </a:p>
      </dgm:t>
    </dgm:pt>
    <dgm:pt modelId="{3C8C92D8-1818-4C22-AC38-D10A8E58828B}" type="sibTrans" cxnId="{F0DC16C0-4E2F-496B-BEFF-E80F99307C87}">
      <dgm:prSet/>
      <dgm:spPr/>
      <dgm:t>
        <a:bodyPr/>
        <a:lstStyle/>
        <a:p>
          <a:endParaRPr lang="fi-FI" sz="2000"/>
        </a:p>
      </dgm:t>
    </dgm:pt>
    <dgm:pt modelId="{EC1098F6-8FAC-4B50-99AC-8BC23619F55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dirty="0" smtClean="0"/>
            <a:t> </a:t>
          </a:r>
          <a:r>
            <a:rPr lang="fi-FI" sz="1600" b="1" dirty="0" smtClean="0"/>
            <a:t>HYVINVOINTIKERTOMUKSEN VALMISTELUN JA TOIMEENPANON KOORDINOIJA JA TUKI</a:t>
          </a:r>
          <a:endParaRPr lang="fi-FI" sz="900" b="1" dirty="0"/>
        </a:p>
      </dgm:t>
    </dgm:pt>
    <dgm:pt modelId="{3F92A32D-8F2F-4625-9938-16A4E2EED9B6}" type="parTrans" cxnId="{9D5B5AB3-3C79-4FF9-801E-89DCED501567}">
      <dgm:prSet/>
      <dgm:spPr/>
      <dgm:t>
        <a:bodyPr/>
        <a:lstStyle/>
        <a:p>
          <a:endParaRPr lang="fi-FI"/>
        </a:p>
      </dgm:t>
    </dgm:pt>
    <dgm:pt modelId="{5B75171A-D22F-419D-A7AC-54D654A549EA}" type="sibTrans" cxnId="{9D5B5AB3-3C79-4FF9-801E-89DCED501567}">
      <dgm:prSet/>
      <dgm:spPr/>
      <dgm:t>
        <a:bodyPr/>
        <a:lstStyle/>
        <a:p>
          <a:endParaRPr lang="fi-FI"/>
        </a:p>
      </dgm:t>
    </dgm:pt>
    <dgm:pt modelId="{A05DE773-9B73-4031-9242-BB9815AE2BF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dirty="0" smtClean="0"/>
            <a:t> Vaikutusten ennakkoarvioinnin (</a:t>
          </a:r>
          <a:r>
            <a:rPr lang="fi-FI" sz="1600" dirty="0" err="1" smtClean="0"/>
            <a:t>EVAn</a:t>
          </a:r>
          <a:r>
            <a:rPr lang="fi-FI" sz="1600" dirty="0" smtClean="0"/>
            <a:t>) asiantuntija, kouluttaja ja tutor</a:t>
          </a:r>
        </a:p>
        <a:p>
          <a:pPr marL="0" marR="0" indent="0" defTabSz="914400" eaLnBrk="1" fontAlgn="auto" latinLnBrk="0" hangingPunct="1">
            <a:lnSpc>
              <a:spcPct val="100000"/>
            </a:lnSpc>
            <a:spcBef>
              <a:spcPts val="0"/>
            </a:spcBef>
            <a:spcAft>
              <a:spcPts val="0"/>
            </a:spcAft>
            <a:buClrTx/>
            <a:buSzTx/>
            <a:buFontTx/>
            <a:buNone/>
            <a:tabLst/>
            <a:defRPr/>
          </a:pPr>
          <a:endParaRPr lang="fi-FI" sz="1600" dirty="0"/>
        </a:p>
      </dgm:t>
    </dgm:pt>
    <dgm:pt modelId="{D0F9D084-81D2-4F6C-8FA9-8D9C4F5A53AA}" type="parTrans" cxnId="{174E2507-F0EF-4550-A616-9890AFBD7CCD}">
      <dgm:prSet/>
      <dgm:spPr/>
      <dgm:t>
        <a:bodyPr/>
        <a:lstStyle/>
        <a:p>
          <a:endParaRPr lang="fi-FI"/>
        </a:p>
      </dgm:t>
    </dgm:pt>
    <dgm:pt modelId="{48954A37-EC9F-46E4-986A-F20CA44A8206}" type="sibTrans" cxnId="{174E2507-F0EF-4550-A616-9890AFBD7CCD}">
      <dgm:prSet/>
      <dgm:spPr/>
      <dgm:t>
        <a:bodyPr/>
        <a:lstStyle/>
        <a:p>
          <a:endParaRPr lang="fi-FI"/>
        </a:p>
      </dgm:t>
    </dgm:pt>
    <dgm:pt modelId="{99A98938-424A-43E3-A7D3-D0C42A7CF15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dirty="0" smtClean="0"/>
            <a:t> Kuntakohtaisen ja alueellisen hyvinvointitiedon kokoaja</a:t>
          </a:r>
          <a:endParaRPr lang="fi-FI" sz="1600" dirty="0"/>
        </a:p>
      </dgm:t>
    </dgm:pt>
    <dgm:pt modelId="{686BB55F-6969-4294-B40C-03630D42979A}" type="parTrans" cxnId="{D2070696-C2EB-4ADF-A89D-AD3FD744593B}">
      <dgm:prSet/>
      <dgm:spPr/>
      <dgm:t>
        <a:bodyPr/>
        <a:lstStyle/>
        <a:p>
          <a:endParaRPr lang="fi-FI"/>
        </a:p>
      </dgm:t>
    </dgm:pt>
    <dgm:pt modelId="{DF020CD0-29FF-464D-9AD9-5D806BD19A2D}" type="sibTrans" cxnId="{D2070696-C2EB-4ADF-A89D-AD3FD744593B}">
      <dgm:prSet/>
      <dgm:spPr/>
      <dgm:t>
        <a:bodyPr/>
        <a:lstStyle/>
        <a:p>
          <a:endParaRPr lang="fi-FI"/>
        </a:p>
      </dgm:t>
    </dgm:pt>
    <dgm:pt modelId="{92304522-F201-419C-A571-5920BA5C92F2}" type="pres">
      <dgm:prSet presAssocID="{4A1C4091-A61E-4BCD-A3E6-9B5A683D709F}" presName="Name0" presStyleCnt="0">
        <dgm:presLayoutVars>
          <dgm:dir/>
          <dgm:animLvl val="lvl"/>
          <dgm:resizeHandles val="exact"/>
        </dgm:presLayoutVars>
      </dgm:prSet>
      <dgm:spPr/>
    </dgm:pt>
    <dgm:pt modelId="{A7F937F8-DEFF-4770-AAF1-3EFD0A4092FB}" type="pres">
      <dgm:prSet presAssocID="{438CBF83-E73C-46FF-90F4-6B587271860F}" presName="linNode" presStyleCnt="0"/>
      <dgm:spPr/>
    </dgm:pt>
    <dgm:pt modelId="{BA34CCE7-C7F3-4E3A-8A59-AE317F0C516A}" type="pres">
      <dgm:prSet presAssocID="{438CBF83-E73C-46FF-90F4-6B587271860F}" presName="parentText" presStyleLbl="node1" presStyleIdx="0" presStyleCnt="3">
        <dgm:presLayoutVars>
          <dgm:chMax val="1"/>
          <dgm:bulletEnabled val="1"/>
        </dgm:presLayoutVars>
      </dgm:prSet>
      <dgm:spPr/>
      <dgm:t>
        <a:bodyPr/>
        <a:lstStyle/>
        <a:p>
          <a:endParaRPr lang="fi-FI"/>
        </a:p>
      </dgm:t>
    </dgm:pt>
    <dgm:pt modelId="{AE7E7CEB-2113-43C2-845B-807492E864D7}" type="pres">
      <dgm:prSet presAssocID="{438CBF83-E73C-46FF-90F4-6B587271860F}" presName="descendantText" presStyleLbl="alignAccFollowNode1" presStyleIdx="0" presStyleCnt="3" custLinFactNeighborX="673" custLinFactNeighborY="-935">
        <dgm:presLayoutVars>
          <dgm:bulletEnabled val="1"/>
        </dgm:presLayoutVars>
      </dgm:prSet>
      <dgm:spPr/>
      <dgm:t>
        <a:bodyPr/>
        <a:lstStyle/>
        <a:p>
          <a:endParaRPr lang="fi-FI"/>
        </a:p>
      </dgm:t>
    </dgm:pt>
    <dgm:pt modelId="{B01F0075-4B8D-4C28-9D5C-F0C053301D59}" type="pres">
      <dgm:prSet presAssocID="{9A6394EE-9409-4353-8DEC-77B98E6A38E8}" presName="sp" presStyleCnt="0"/>
      <dgm:spPr/>
    </dgm:pt>
    <dgm:pt modelId="{AD61E889-3B44-487D-9ACF-B8AB50D8D08E}" type="pres">
      <dgm:prSet presAssocID="{4B65BDE5-8F3C-4B0A-9A74-C80653658825}" presName="linNode" presStyleCnt="0"/>
      <dgm:spPr/>
    </dgm:pt>
    <dgm:pt modelId="{36A4A385-104E-4DCC-8043-2C32F7163ADA}" type="pres">
      <dgm:prSet presAssocID="{4B65BDE5-8F3C-4B0A-9A74-C80653658825}" presName="parentText" presStyleLbl="node1" presStyleIdx="1" presStyleCnt="3">
        <dgm:presLayoutVars>
          <dgm:chMax val="1"/>
          <dgm:bulletEnabled val="1"/>
        </dgm:presLayoutVars>
      </dgm:prSet>
      <dgm:spPr/>
      <dgm:t>
        <a:bodyPr/>
        <a:lstStyle/>
        <a:p>
          <a:endParaRPr lang="fi-FI"/>
        </a:p>
      </dgm:t>
    </dgm:pt>
    <dgm:pt modelId="{480833DF-97AE-46E0-84E4-CF2DC6DC51B0}" type="pres">
      <dgm:prSet presAssocID="{4B65BDE5-8F3C-4B0A-9A74-C80653658825}" presName="descendantText" presStyleLbl="alignAccFollowNode1" presStyleIdx="1" presStyleCnt="3" custLinFactNeighborX="-2398" custLinFactNeighborY="-723">
        <dgm:presLayoutVars>
          <dgm:bulletEnabled val="1"/>
        </dgm:presLayoutVars>
      </dgm:prSet>
      <dgm:spPr/>
      <dgm:t>
        <a:bodyPr/>
        <a:lstStyle/>
        <a:p>
          <a:endParaRPr lang="fi-FI"/>
        </a:p>
      </dgm:t>
    </dgm:pt>
    <dgm:pt modelId="{D7DF20DA-C8C2-42F8-8827-7DE620E80078}" type="pres">
      <dgm:prSet presAssocID="{DA213801-5918-462D-B9F9-B1328146D446}" presName="sp" presStyleCnt="0"/>
      <dgm:spPr/>
    </dgm:pt>
    <dgm:pt modelId="{0B110A7B-2072-4921-A0C1-CC3CE36EA42D}" type="pres">
      <dgm:prSet presAssocID="{D06201BB-C84D-4869-81AB-E5E8EABDAD4F}" presName="linNode" presStyleCnt="0"/>
      <dgm:spPr/>
    </dgm:pt>
    <dgm:pt modelId="{04AC80CF-331F-4469-87B3-D064FE59B51F}" type="pres">
      <dgm:prSet presAssocID="{D06201BB-C84D-4869-81AB-E5E8EABDAD4F}" presName="parentText" presStyleLbl="node1" presStyleIdx="2" presStyleCnt="3">
        <dgm:presLayoutVars>
          <dgm:chMax val="1"/>
          <dgm:bulletEnabled val="1"/>
        </dgm:presLayoutVars>
      </dgm:prSet>
      <dgm:spPr/>
      <dgm:t>
        <a:bodyPr/>
        <a:lstStyle/>
        <a:p>
          <a:endParaRPr lang="fi-FI"/>
        </a:p>
      </dgm:t>
    </dgm:pt>
    <dgm:pt modelId="{3DA5AABE-677A-405C-81C3-57FA0D3DE800}" type="pres">
      <dgm:prSet presAssocID="{D06201BB-C84D-4869-81AB-E5E8EABDAD4F}" presName="descendantText" presStyleLbl="alignAccFollowNode1" presStyleIdx="2" presStyleCnt="3">
        <dgm:presLayoutVars>
          <dgm:bulletEnabled val="1"/>
        </dgm:presLayoutVars>
      </dgm:prSet>
      <dgm:spPr/>
      <dgm:t>
        <a:bodyPr/>
        <a:lstStyle/>
        <a:p>
          <a:endParaRPr lang="fi-FI"/>
        </a:p>
      </dgm:t>
    </dgm:pt>
  </dgm:ptLst>
  <dgm:cxnLst>
    <dgm:cxn modelId="{379142A5-C35D-4E43-AC4C-6D12A99AEA8F}" type="presOf" srcId="{438CBF83-E73C-46FF-90F4-6B587271860F}" destId="{BA34CCE7-C7F3-4E3A-8A59-AE317F0C516A}" srcOrd="0" destOrd="0" presId="urn:microsoft.com/office/officeart/2005/8/layout/vList5"/>
    <dgm:cxn modelId="{D2070696-C2EB-4ADF-A89D-AD3FD744593B}" srcId="{438CBF83-E73C-46FF-90F4-6B587271860F}" destId="{99A98938-424A-43E3-A7D3-D0C42A7CF153}" srcOrd="2" destOrd="0" parTransId="{686BB55F-6969-4294-B40C-03630D42979A}" sibTransId="{DF020CD0-29FF-464D-9AD9-5D806BD19A2D}"/>
    <dgm:cxn modelId="{9402B869-50AE-401C-A9D3-43EA003C7148}" srcId="{438CBF83-E73C-46FF-90F4-6B587271860F}" destId="{CE14CAFC-4B63-4255-ACED-67C92E121C29}" srcOrd="0" destOrd="0" parTransId="{D74E3A2A-CA9B-4BDA-A19C-B5239F273E32}" sibTransId="{DA4F0424-9CF5-4AF9-823C-217AD464F66B}"/>
    <dgm:cxn modelId="{D4215B72-A30B-4966-B585-8F15162C50E2}" srcId="{4A1C4091-A61E-4BCD-A3E6-9B5A683D709F}" destId="{D06201BB-C84D-4869-81AB-E5E8EABDAD4F}" srcOrd="2" destOrd="0" parTransId="{1754CA38-1695-41CF-92DB-E8E40701A6C5}" sibTransId="{32F5864A-8B97-4CB4-8A07-5C8BF39E6C48}"/>
    <dgm:cxn modelId="{CCA5C268-81D3-40F5-BC9A-218783B31286}" srcId="{4A1C4091-A61E-4BCD-A3E6-9B5A683D709F}" destId="{438CBF83-E73C-46FF-90F4-6B587271860F}" srcOrd="0" destOrd="0" parTransId="{74DD143F-B97C-41C5-BB65-98A755DBAF21}" sibTransId="{9A6394EE-9409-4353-8DEC-77B98E6A38E8}"/>
    <dgm:cxn modelId="{C7D176E5-EE7E-44E5-833B-C22D48AC0808}" type="presOf" srcId="{4A1C4091-A61E-4BCD-A3E6-9B5A683D709F}" destId="{92304522-F201-419C-A571-5920BA5C92F2}" srcOrd="0" destOrd="0" presId="urn:microsoft.com/office/officeart/2005/8/layout/vList5"/>
    <dgm:cxn modelId="{A7BF4F70-1628-4C38-A89F-30826FEF18C9}" type="presOf" srcId="{EC1098F6-8FAC-4B50-99AC-8BC23619F55F}" destId="{AE7E7CEB-2113-43C2-845B-807492E864D7}" srcOrd="0" destOrd="1" presId="urn:microsoft.com/office/officeart/2005/8/layout/vList5"/>
    <dgm:cxn modelId="{60432AFC-AB43-4FCE-B1C9-C8FAE455EDE8}" type="presOf" srcId="{CE14CAFC-4B63-4255-ACED-67C92E121C29}" destId="{AE7E7CEB-2113-43C2-845B-807492E864D7}" srcOrd="0" destOrd="0" presId="urn:microsoft.com/office/officeart/2005/8/layout/vList5"/>
    <dgm:cxn modelId="{2C0BE4FA-AF89-49C4-9ABD-B2BCF502A722}" type="presOf" srcId="{A05DE773-9B73-4031-9242-BB9815AE2BF5}" destId="{480833DF-97AE-46E0-84E4-CF2DC6DC51B0}" srcOrd="0" destOrd="1" presId="urn:microsoft.com/office/officeart/2005/8/layout/vList5"/>
    <dgm:cxn modelId="{71B6C438-4744-4745-8382-164BAE9BB3BD}" type="presOf" srcId="{99A98938-424A-43E3-A7D3-D0C42A7CF153}" destId="{AE7E7CEB-2113-43C2-845B-807492E864D7}" srcOrd="0" destOrd="2" presId="urn:microsoft.com/office/officeart/2005/8/layout/vList5"/>
    <dgm:cxn modelId="{8F573F7A-9D6F-4428-99E9-98B81AD022C1}" srcId="{4B65BDE5-8F3C-4B0A-9A74-C80653658825}" destId="{703132CB-08E4-4109-83C2-8739A94694D6}" srcOrd="0" destOrd="0" parTransId="{9A010098-58B6-4047-86F5-5E5DC8DAFE5B}" sibTransId="{CB07B670-BC37-4C0E-A8B2-074F9C09317B}"/>
    <dgm:cxn modelId="{0BEB1F05-3F22-4D1F-AC3E-21FF2605E579}" type="presOf" srcId="{4B65BDE5-8F3C-4B0A-9A74-C80653658825}" destId="{36A4A385-104E-4DCC-8043-2C32F7163ADA}" srcOrd="0" destOrd="0" presId="urn:microsoft.com/office/officeart/2005/8/layout/vList5"/>
    <dgm:cxn modelId="{9D5B5AB3-3C79-4FF9-801E-89DCED501567}" srcId="{438CBF83-E73C-46FF-90F4-6B587271860F}" destId="{EC1098F6-8FAC-4B50-99AC-8BC23619F55F}" srcOrd="1" destOrd="0" parTransId="{3F92A32D-8F2F-4625-9938-16A4E2EED9B6}" sibTransId="{5B75171A-D22F-419D-A7AC-54D654A549EA}"/>
    <dgm:cxn modelId="{174E2507-F0EF-4550-A616-9890AFBD7CCD}" srcId="{4B65BDE5-8F3C-4B0A-9A74-C80653658825}" destId="{A05DE773-9B73-4031-9242-BB9815AE2BF5}" srcOrd="1" destOrd="0" parTransId="{D0F9D084-81D2-4F6C-8FA9-8D9C4F5A53AA}" sibTransId="{48954A37-EC9F-46E4-986A-F20CA44A8206}"/>
    <dgm:cxn modelId="{890208EF-F9B8-4B14-BB1F-F39B9E3F9D4C}" srcId="{4A1C4091-A61E-4BCD-A3E6-9B5A683D709F}" destId="{4B65BDE5-8F3C-4B0A-9A74-C80653658825}" srcOrd="1" destOrd="0" parTransId="{BE62D150-AD45-4B51-BC41-0B6C623AE88B}" sibTransId="{DA213801-5918-462D-B9F9-B1328146D446}"/>
    <dgm:cxn modelId="{CCD3417C-66CB-4E98-A8BD-93F38D29CCC4}" type="presOf" srcId="{703132CB-08E4-4109-83C2-8739A94694D6}" destId="{480833DF-97AE-46E0-84E4-CF2DC6DC51B0}" srcOrd="0" destOrd="0" presId="urn:microsoft.com/office/officeart/2005/8/layout/vList5"/>
    <dgm:cxn modelId="{D50B3BFF-8C1B-4936-A967-901C4566C92C}" type="presOf" srcId="{D06201BB-C84D-4869-81AB-E5E8EABDAD4F}" destId="{04AC80CF-331F-4469-87B3-D064FE59B51F}" srcOrd="0" destOrd="0" presId="urn:microsoft.com/office/officeart/2005/8/layout/vList5"/>
    <dgm:cxn modelId="{DD465DEE-7B56-47A3-AEF7-2028F200E93D}" type="presOf" srcId="{1A6AEEA6-B621-4BE1-A5BE-C811770BE204}" destId="{3DA5AABE-677A-405C-81C3-57FA0D3DE800}" srcOrd="0" destOrd="0" presId="urn:microsoft.com/office/officeart/2005/8/layout/vList5"/>
    <dgm:cxn modelId="{F0DC16C0-4E2F-496B-BEFF-E80F99307C87}" srcId="{D06201BB-C84D-4869-81AB-E5E8EABDAD4F}" destId="{1A6AEEA6-B621-4BE1-A5BE-C811770BE204}" srcOrd="0" destOrd="0" parTransId="{15180F41-AC53-409A-8AA4-4AB1DF3D6DB1}" sibTransId="{3C8C92D8-1818-4C22-AC38-D10A8E58828B}"/>
    <dgm:cxn modelId="{6AB1B244-19DA-4A52-9F25-861013B1FDE5}" type="presParOf" srcId="{92304522-F201-419C-A571-5920BA5C92F2}" destId="{A7F937F8-DEFF-4770-AAF1-3EFD0A4092FB}" srcOrd="0" destOrd="0" presId="urn:microsoft.com/office/officeart/2005/8/layout/vList5"/>
    <dgm:cxn modelId="{1800F6A0-86D7-4C0A-AF13-C364AF5CF6C8}" type="presParOf" srcId="{A7F937F8-DEFF-4770-AAF1-3EFD0A4092FB}" destId="{BA34CCE7-C7F3-4E3A-8A59-AE317F0C516A}" srcOrd="0" destOrd="0" presId="urn:microsoft.com/office/officeart/2005/8/layout/vList5"/>
    <dgm:cxn modelId="{D4DA23D6-90B3-45F4-AFEF-6A08A93F9162}" type="presParOf" srcId="{A7F937F8-DEFF-4770-AAF1-3EFD0A4092FB}" destId="{AE7E7CEB-2113-43C2-845B-807492E864D7}" srcOrd="1" destOrd="0" presId="urn:microsoft.com/office/officeart/2005/8/layout/vList5"/>
    <dgm:cxn modelId="{8DB55E78-76F5-4E53-B7AB-E14DD4BC4670}" type="presParOf" srcId="{92304522-F201-419C-A571-5920BA5C92F2}" destId="{B01F0075-4B8D-4C28-9D5C-F0C053301D59}" srcOrd="1" destOrd="0" presId="urn:microsoft.com/office/officeart/2005/8/layout/vList5"/>
    <dgm:cxn modelId="{7DE910ED-AC98-4C06-A1A1-854018FA45C4}" type="presParOf" srcId="{92304522-F201-419C-A571-5920BA5C92F2}" destId="{AD61E889-3B44-487D-9ACF-B8AB50D8D08E}" srcOrd="2" destOrd="0" presId="urn:microsoft.com/office/officeart/2005/8/layout/vList5"/>
    <dgm:cxn modelId="{4E00F10E-DBD0-48C2-A0EF-D5A1E4C53D34}" type="presParOf" srcId="{AD61E889-3B44-487D-9ACF-B8AB50D8D08E}" destId="{36A4A385-104E-4DCC-8043-2C32F7163ADA}" srcOrd="0" destOrd="0" presId="urn:microsoft.com/office/officeart/2005/8/layout/vList5"/>
    <dgm:cxn modelId="{D2CB3B5A-E23A-4158-AC03-72B6C831D991}" type="presParOf" srcId="{AD61E889-3B44-487D-9ACF-B8AB50D8D08E}" destId="{480833DF-97AE-46E0-84E4-CF2DC6DC51B0}" srcOrd="1" destOrd="0" presId="urn:microsoft.com/office/officeart/2005/8/layout/vList5"/>
    <dgm:cxn modelId="{E81519F0-8DE4-468A-BEAD-AF58D2E77829}" type="presParOf" srcId="{92304522-F201-419C-A571-5920BA5C92F2}" destId="{D7DF20DA-C8C2-42F8-8827-7DE620E80078}" srcOrd="3" destOrd="0" presId="urn:microsoft.com/office/officeart/2005/8/layout/vList5"/>
    <dgm:cxn modelId="{A824F39F-4EEF-4B3A-A903-9000A7A5C107}" type="presParOf" srcId="{92304522-F201-419C-A571-5920BA5C92F2}" destId="{0B110A7B-2072-4921-A0C1-CC3CE36EA42D}" srcOrd="4" destOrd="0" presId="urn:microsoft.com/office/officeart/2005/8/layout/vList5"/>
    <dgm:cxn modelId="{97D4BD8C-6D1D-49FC-B3E1-8B89A2A89A3D}" type="presParOf" srcId="{0B110A7B-2072-4921-A0C1-CC3CE36EA42D}" destId="{04AC80CF-331F-4469-87B3-D064FE59B51F}" srcOrd="0" destOrd="0" presId="urn:microsoft.com/office/officeart/2005/8/layout/vList5"/>
    <dgm:cxn modelId="{C87765D6-3657-4B5E-84A4-2360C1C00EC0}" type="presParOf" srcId="{0B110A7B-2072-4921-A0C1-CC3CE36EA42D}" destId="{3DA5AABE-677A-405C-81C3-57FA0D3DE80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DDBE734-FB51-45C5-9B24-B7E296E8EACD}" type="doc">
      <dgm:prSet loTypeId="urn:microsoft.com/office/officeart/2005/8/layout/hList3" loCatId="list" qsTypeId="urn:microsoft.com/office/officeart/2005/8/quickstyle/simple3" qsCatId="simple" csTypeId="urn:microsoft.com/office/officeart/2005/8/colors/colorful5" csCatId="colorful" phldr="1"/>
      <dgm:spPr/>
      <dgm:t>
        <a:bodyPr/>
        <a:lstStyle/>
        <a:p>
          <a:endParaRPr lang="fi-FI"/>
        </a:p>
      </dgm:t>
    </dgm:pt>
    <dgm:pt modelId="{D275093C-DF10-4BF0-A866-66B02B380353}">
      <dgm:prSet phldrT="[Teksti]" custT="1"/>
      <dgm:spPr/>
      <dgm:t>
        <a:bodyPr/>
        <a:lstStyle/>
        <a:p>
          <a:endParaRPr lang="fi-FI" sz="2400" dirty="0" smtClean="0">
            <a:solidFill>
              <a:schemeClr val="tx1"/>
            </a:solidFill>
          </a:endParaRPr>
        </a:p>
        <a:p>
          <a:endParaRPr lang="fi-FI" sz="2400" dirty="0" smtClean="0">
            <a:solidFill>
              <a:schemeClr val="tx1"/>
            </a:solidFill>
          </a:endParaRPr>
        </a:p>
        <a:p>
          <a:r>
            <a:rPr lang="fi-FI" sz="2400" dirty="0" smtClean="0"/>
            <a:t>1) </a:t>
          </a:r>
        </a:p>
        <a:p>
          <a:r>
            <a:rPr lang="fi-FI" sz="2400" dirty="0" smtClean="0"/>
            <a:t>Tavoitteista</a:t>
          </a:r>
        </a:p>
        <a:p>
          <a:endParaRPr lang="fi-FI" sz="2400" dirty="0" smtClean="0"/>
        </a:p>
        <a:p>
          <a:endParaRPr lang="fi-FI" sz="2400" dirty="0" smtClean="0"/>
        </a:p>
        <a:p>
          <a:endParaRPr lang="fi-FI" sz="2400" dirty="0"/>
        </a:p>
      </dgm:t>
    </dgm:pt>
    <dgm:pt modelId="{2FBE39BE-9453-4788-84FE-2755328634DE}" type="parTrans" cxnId="{E5591D61-E9DA-4139-B826-5EC61E01E250}">
      <dgm:prSet/>
      <dgm:spPr/>
      <dgm:t>
        <a:bodyPr/>
        <a:lstStyle/>
        <a:p>
          <a:endParaRPr lang="fi-FI" sz="2400"/>
        </a:p>
      </dgm:t>
    </dgm:pt>
    <dgm:pt modelId="{D8021EF8-F7FA-43E4-9A26-4FB816380424}" type="sibTrans" cxnId="{E5591D61-E9DA-4139-B826-5EC61E01E250}">
      <dgm:prSet/>
      <dgm:spPr/>
      <dgm:t>
        <a:bodyPr/>
        <a:lstStyle/>
        <a:p>
          <a:endParaRPr lang="fi-FI" sz="2400"/>
        </a:p>
      </dgm:t>
    </dgm:pt>
    <dgm:pt modelId="{CF10C4A5-D73A-4392-BD10-231F62341F7A}">
      <dgm:prSet phldrT="[Teksti]" custT="1"/>
      <dgm:spPr/>
      <dgm:t>
        <a:bodyPr/>
        <a:lstStyle/>
        <a:p>
          <a:endParaRPr lang="fi-FI" sz="2400" dirty="0" smtClean="0"/>
        </a:p>
        <a:p>
          <a:endParaRPr lang="fi-FI" sz="2400" dirty="0" smtClean="0"/>
        </a:p>
        <a:p>
          <a:endParaRPr lang="fi-FI" sz="2400" dirty="0" smtClean="0"/>
        </a:p>
        <a:p>
          <a:r>
            <a:rPr lang="fi-FI" sz="2400" dirty="0" smtClean="0"/>
            <a:t>2) </a:t>
          </a:r>
        </a:p>
        <a:p>
          <a:r>
            <a:rPr lang="fi-FI" sz="2400" dirty="0" smtClean="0"/>
            <a:t>Käytännöistä</a:t>
          </a:r>
        </a:p>
        <a:p>
          <a:r>
            <a:rPr lang="fi-FI" sz="2400" dirty="0" smtClean="0"/>
            <a:t> </a:t>
          </a:r>
        </a:p>
        <a:p>
          <a:endParaRPr lang="fi-FI" sz="2400" dirty="0" smtClean="0"/>
        </a:p>
        <a:p>
          <a:endParaRPr lang="fi-FI" sz="2400" dirty="0" smtClean="0"/>
        </a:p>
        <a:p>
          <a:endParaRPr lang="fi-FI" sz="2400" dirty="0"/>
        </a:p>
      </dgm:t>
    </dgm:pt>
    <dgm:pt modelId="{0048C5A7-C0E2-4AA4-839E-25B129914A38}" type="parTrans" cxnId="{33CEF46A-8A4E-4D26-9180-664DA52CB3F5}">
      <dgm:prSet/>
      <dgm:spPr/>
      <dgm:t>
        <a:bodyPr/>
        <a:lstStyle/>
        <a:p>
          <a:endParaRPr lang="fi-FI" sz="2400"/>
        </a:p>
      </dgm:t>
    </dgm:pt>
    <dgm:pt modelId="{E254117E-EC15-436E-BE91-F8A96C10E160}" type="sibTrans" cxnId="{33CEF46A-8A4E-4D26-9180-664DA52CB3F5}">
      <dgm:prSet/>
      <dgm:spPr/>
      <dgm:t>
        <a:bodyPr/>
        <a:lstStyle/>
        <a:p>
          <a:endParaRPr lang="fi-FI" sz="2400"/>
        </a:p>
      </dgm:t>
    </dgm:pt>
    <dgm:pt modelId="{86B0EE0D-EE00-49BB-A6D4-A42AB8286141}">
      <dgm:prSet phldrT="[Teksti]" custT="1"/>
      <dgm:spPr/>
      <dgm:t>
        <a:bodyPr/>
        <a:lstStyle/>
        <a:p>
          <a:endParaRPr lang="fi-FI" sz="2400" dirty="0" smtClean="0">
            <a:solidFill>
              <a:schemeClr val="tx1"/>
            </a:solidFill>
          </a:endParaRPr>
        </a:p>
        <a:p>
          <a:r>
            <a:rPr lang="fi-FI" sz="2400" dirty="0" smtClean="0">
              <a:solidFill>
                <a:schemeClr val="tx1"/>
              </a:solidFill>
            </a:rPr>
            <a:t>3) </a:t>
          </a:r>
        </a:p>
        <a:p>
          <a:r>
            <a:rPr lang="fi-FI" sz="2400" dirty="0" smtClean="0">
              <a:solidFill>
                <a:schemeClr val="tx1"/>
              </a:solidFill>
            </a:rPr>
            <a:t>Koordinaatiosta </a:t>
          </a:r>
        </a:p>
        <a:p>
          <a:endParaRPr lang="fi-FI" sz="2400" dirty="0" smtClean="0"/>
        </a:p>
        <a:p>
          <a:endParaRPr lang="fi-FI" sz="2400" dirty="0"/>
        </a:p>
      </dgm:t>
    </dgm:pt>
    <dgm:pt modelId="{57B9BD1A-A58D-42CF-9EE7-06C7B3486263}" type="parTrans" cxnId="{A17CB33E-DD5E-4998-BBB1-3BBE9FEB5F8D}">
      <dgm:prSet/>
      <dgm:spPr/>
      <dgm:t>
        <a:bodyPr/>
        <a:lstStyle/>
        <a:p>
          <a:endParaRPr lang="fi-FI" sz="2400"/>
        </a:p>
      </dgm:t>
    </dgm:pt>
    <dgm:pt modelId="{099FB200-89DC-472F-8487-62B8F522E2E2}" type="sibTrans" cxnId="{A17CB33E-DD5E-4998-BBB1-3BBE9FEB5F8D}">
      <dgm:prSet/>
      <dgm:spPr/>
      <dgm:t>
        <a:bodyPr/>
        <a:lstStyle/>
        <a:p>
          <a:endParaRPr lang="fi-FI" sz="2400"/>
        </a:p>
      </dgm:t>
    </dgm:pt>
    <dgm:pt modelId="{DB6A38C9-FB46-413A-806F-915C9DB1D971}">
      <dgm:prSet phldrT="[Teksti]" custT="1">
        <dgm:style>
          <a:lnRef idx="0">
            <a:schemeClr val="accent1"/>
          </a:lnRef>
          <a:fillRef idx="3">
            <a:schemeClr val="accent1"/>
          </a:fillRef>
          <a:effectRef idx="3">
            <a:schemeClr val="accent1"/>
          </a:effectRef>
          <a:fontRef idx="minor">
            <a:schemeClr val="lt1"/>
          </a:fontRef>
        </dgm:style>
      </dgm:prSet>
      <dgm:spPr/>
      <dgm:t>
        <a:bodyPr/>
        <a:lstStyle/>
        <a:p>
          <a:r>
            <a:rPr lang="fi-FI" sz="2800" b="0" dirty="0" smtClean="0">
              <a:solidFill>
                <a:schemeClr val="bg1"/>
              </a:solidFill>
            </a:rPr>
            <a:t>Jäsenkunnat ja palvelualue sopivat hyvinvoinnin edistämisen…</a:t>
          </a:r>
          <a:endParaRPr lang="fi-FI" sz="2800" b="0" dirty="0">
            <a:solidFill>
              <a:schemeClr val="bg1"/>
            </a:solidFill>
          </a:endParaRPr>
        </a:p>
      </dgm:t>
    </dgm:pt>
    <dgm:pt modelId="{D876E8AF-2FE7-4719-AEFC-62DF0F886017}" type="sibTrans" cxnId="{00D18290-AA5F-428C-B1F4-A0BC93DA3A28}">
      <dgm:prSet/>
      <dgm:spPr/>
      <dgm:t>
        <a:bodyPr/>
        <a:lstStyle/>
        <a:p>
          <a:endParaRPr lang="fi-FI" sz="2400"/>
        </a:p>
      </dgm:t>
    </dgm:pt>
    <dgm:pt modelId="{C331A2E7-CFB9-4B4E-9AE9-9BE167D8DF9C}" type="parTrans" cxnId="{00D18290-AA5F-428C-B1F4-A0BC93DA3A28}">
      <dgm:prSet/>
      <dgm:spPr/>
      <dgm:t>
        <a:bodyPr/>
        <a:lstStyle/>
        <a:p>
          <a:endParaRPr lang="fi-FI" sz="2400"/>
        </a:p>
      </dgm:t>
    </dgm:pt>
    <dgm:pt modelId="{68B67939-742A-439F-AA95-6CAA4EF55DB6}">
      <dgm:prSet/>
      <dgm:spPr/>
      <dgm:t>
        <a:bodyPr/>
        <a:lstStyle/>
        <a:p>
          <a:endParaRPr lang="fi-FI" sz="2400" dirty="0"/>
        </a:p>
      </dgm:t>
    </dgm:pt>
    <dgm:pt modelId="{71383454-AC13-44E8-ADB8-33DE98908CC7}" type="parTrans" cxnId="{6BE11D5F-1DC8-4DD3-A4F7-C1D2B46FDABD}">
      <dgm:prSet/>
      <dgm:spPr/>
      <dgm:t>
        <a:bodyPr/>
        <a:lstStyle/>
        <a:p>
          <a:endParaRPr lang="fi-FI" sz="2400"/>
        </a:p>
      </dgm:t>
    </dgm:pt>
    <dgm:pt modelId="{AE8BAC5C-DAC1-41FC-AB54-1DE2694418DC}" type="sibTrans" cxnId="{6BE11D5F-1DC8-4DD3-A4F7-C1D2B46FDABD}">
      <dgm:prSet/>
      <dgm:spPr/>
      <dgm:t>
        <a:bodyPr/>
        <a:lstStyle/>
        <a:p>
          <a:endParaRPr lang="fi-FI" sz="2400"/>
        </a:p>
      </dgm:t>
    </dgm:pt>
    <dgm:pt modelId="{90529BE4-0701-4841-ABC2-A8B5DAD2C393}">
      <dgm:prSet/>
      <dgm:spPr/>
      <dgm:t>
        <a:bodyPr/>
        <a:lstStyle/>
        <a:p>
          <a:endParaRPr lang="fi-FI" sz="2400" dirty="0"/>
        </a:p>
      </dgm:t>
    </dgm:pt>
    <dgm:pt modelId="{D10EECFB-ED86-4388-AC05-850FA0D52199}" type="parTrans" cxnId="{9864C77C-FF33-4101-91F4-CD585B0FC873}">
      <dgm:prSet/>
      <dgm:spPr/>
      <dgm:t>
        <a:bodyPr/>
        <a:lstStyle/>
        <a:p>
          <a:endParaRPr lang="fi-FI" sz="2400"/>
        </a:p>
      </dgm:t>
    </dgm:pt>
    <dgm:pt modelId="{3D9850D6-DEAF-4A45-B032-D469C4889736}" type="sibTrans" cxnId="{9864C77C-FF33-4101-91F4-CD585B0FC873}">
      <dgm:prSet/>
      <dgm:spPr/>
      <dgm:t>
        <a:bodyPr/>
        <a:lstStyle/>
        <a:p>
          <a:endParaRPr lang="fi-FI" sz="2400"/>
        </a:p>
      </dgm:t>
    </dgm:pt>
    <dgm:pt modelId="{C18E7A63-0449-4C07-AB5C-D1BD5CDAFD6D}">
      <dgm:prSet custT="1"/>
      <dgm:spPr/>
      <dgm:t>
        <a:bodyPr/>
        <a:lstStyle/>
        <a:p>
          <a:r>
            <a:rPr lang="fi-FI" sz="2400" dirty="0" smtClean="0">
              <a:solidFill>
                <a:schemeClr val="tx1"/>
              </a:solidFill>
            </a:rPr>
            <a:t>4) </a:t>
          </a:r>
        </a:p>
        <a:p>
          <a:r>
            <a:rPr lang="fi-FI" sz="2400" dirty="0" smtClean="0">
              <a:solidFill>
                <a:schemeClr val="tx1"/>
              </a:solidFill>
            </a:rPr>
            <a:t>Johtamisesta ja </a:t>
          </a:r>
          <a:r>
            <a:rPr lang="fi-FI" sz="2400" dirty="0" err="1" smtClean="0">
              <a:solidFill>
                <a:schemeClr val="tx1"/>
              </a:solidFill>
            </a:rPr>
            <a:t>vastuutuksesta</a:t>
          </a:r>
          <a:endParaRPr lang="fi-FI" sz="2400" dirty="0" smtClean="0">
            <a:solidFill>
              <a:schemeClr val="tx1"/>
            </a:solidFill>
          </a:endParaRPr>
        </a:p>
        <a:p>
          <a:r>
            <a:rPr lang="fi-FI" sz="2400" dirty="0" smtClean="0">
              <a:solidFill>
                <a:schemeClr val="tx1"/>
              </a:solidFill>
            </a:rPr>
            <a:t> </a:t>
          </a:r>
        </a:p>
      </dgm:t>
    </dgm:pt>
    <dgm:pt modelId="{885CF5BF-5C3B-4C2C-8A27-35CA05C28113}" type="parTrans" cxnId="{38F1B920-DCC8-49E4-8286-A800351F29D9}">
      <dgm:prSet/>
      <dgm:spPr/>
      <dgm:t>
        <a:bodyPr/>
        <a:lstStyle/>
        <a:p>
          <a:endParaRPr lang="fi-FI" sz="2400"/>
        </a:p>
      </dgm:t>
    </dgm:pt>
    <dgm:pt modelId="{3A5ED637-A712-4F5A-A858-2176E70ABBAE}" type="sibTrans" cxnId="{38F1B920-DCC8-49E4-8286-A800351F29D9}">
      <dgm:prSet/>
      <dgm:spPr/>
      <dgm:t>
        <a:bodyPr/>
        <a:lstStyle/>
        <a:p>
          <a:endParaRPr lang="fi-FI" sz="2400"/>
        </a:p>
      </dgm:t>
    </dgm:pt>
    <dgm:pt modelId="{E0B44423-FE80-43B2-A0A9-E31335E0A973}" type="pres">
      <dgm:prSet presAssocID="{BDDBE734-FB51-45C5-9B24-B7E296E8EACD}" presName="composite" presStyleCnt="0">
        <dgm:presLayoutVars>
          <dgm:chMax val="1"/>
          <dgm:dir/>
          <dgm:resizeHandles val="exact"/>
        </dgm:presLayoutVars>
      </dgm:prSet>
      <dgm:spPr/>
      <dgm:t>
        <a:bodyPr/>
        <a:lstStyle/>
        <a:p>
          <a:endParaRPr lang="fi-FI"/>
        </a:p>
      </dgm:t>
    </dgm:pt>
    <dgm:pt modelId="{23F5F892-27B8-445D-9BA4-B7B1C082483E}" type="pres">
      <dgm:prSet presAssocID="{DB6A38C9-FB46-413A-806F-915C9DB1D971}" presName="roof" presStyleLbl="dkBgShp" presStyleIdx="0" presStyleCnt="2" custScaleY="85566" custLinFactNeighborX="833" custLinFactNeighborY="62814"/>
      <dgm:spPr/>
      <dgm:t>
        <a:bodyPr/>
        <a:lstStyle/>
        <a:p>
          <a:endParaRPr lang="fi-FI"/>
        </a:p>
      </dgm:t>
    </dgm:pt>
    <dgm:pt modelId="{990F73F7-ACB3-468F-BC55-6AF9F7963560}" type="pres">
      <dgm:prSet presAssocID="{DB6A38C9-FB46-413A-806F-915C9DB1D971}" presName="pillars" presStyleCnt="0"/>
      <dgm:spPr/>
    </dgm:pt>
    <dgm:pt modelId="{C4ABDD07-E3A4-4407-9EE7-28DA003EAC4D}" type="pres">
      <dgm:prSet presAssocID="{DB6A38C9-FB46-413A-806F-915C9DB1D971}" presName="pillar1" presStyleLbl="node1" presStyleIdx="0" presStyleCnt="4" custScaleY="63482" custLinFactNeighborX="-147" custLinFactNeighborY="8452">
        <dgm:presLayoutVars>
          <dgm:bulletEnabled val="1"/>
        </dgm:presLayoutVars>
      </dgm:prSet>
      <dgm:spPr/>
      <dgm:t>
        <a:bodyPr/>
        <a:lstStyle/>
        <a:p>
          <a:endParaRPr lang="fi-FI"/>
        </a:p>
      </dgm:t>
    </dgm:pt>
    <dgm:pt modelId="{6AD80559-C75D-4859-BAB9-B261762DAA23}" type="pres">
      <dgm:prSet presAssocID="{CF10C4A5-D73A-4392-BD10-231F62341F7A}" presName="pillarX" presStyleLbl="node1" presStyleIdx="1" presStyleCnt="4" custScaleY="63482" custLinFactNeighborX="-49" custLinFactNeighborY="8452">
        <dgm:presLayoutVars>
          <dgm:bulletEnabled val="1"/>
        </dgm:presLayoutVars>
      </dgm:prSet>
      <dgm:spPr/>
      <dgm:t>
        <a:bodyPr/>
        <a:lstStyle/>
        <a:p>
          <a:endParaRPr lang="fi-FI"/>
        </a:p>
      </dgm:t>
    </dgm:pt>
    <dgm:pt modelId="{908F21B7-6565-4E4A-A19A-37CFDE907AFC}" type="pres">
      <dgm:prSet presAssocID="{86B0EE0D-EE00-49BB-A6D4-A42AB8286141}" presName="pillarX" presStyleLbl="node1" presStyleIdx="2" presStyleCnt="4" custScaleY="63482" custLinFactNeighborX="49" custLinFactNeighborY="8452">
        <dgm:presLayoutVars>
          <dgm:bulletEnabled val="1"/>
        </dgm:presLayoutVars>
      </dgm:prSet>
      <dgm:spPr/>
      <dgm:t>
        <a:bodyPr/>
        <a:lstStyle/>
        <a:p>
          <a:endParaRPr lang="fi-FI"/>
        </a:p>
      </dgm:t>
    </dgm:pt>
    <dgm:pt modelId="{66381349-65D0-4522-A035-8749F0078ED2}" type="pres">
      <dgm:prSet presAssocID="{C18E7A63-0449-4C07-AB5C-D1BD5CDAFD6D}" presName="pillarX" presStyleLbl="node1" presStyleIdx="3" presStyleCnt="4" custScaleY="65978" custLinFactNeighborX="0" custLinFactNeighborY="9070">
        <dgm:presLayoutVars>
          <dgm:bulletEnabled val="1"/>
        </dgm:presLayoutVars>
      </dgm:prSet>
      <dgm:spPr/>
      <dgm:t>
        <a:bodyPr/>
        <a:lstStyle/>
        <a:p>
          <a:endParaRPr lang="fi-FI"/>
        </a:p>
      </dgm:t>
    </dgm:pt>
    <dgm:pt modelId="{E834B52C-E891-4B83-8F94-AD0528E0675C}" type="pres">
      <dgm:prSet presAssocID="{DB6A38C9-FB46-413A-806F-915C9DB1D971}" presName="base" presStyleLbl="dkBgShp" presStyleIdx="1" presStyleCnt="2" custFlipVert="1" custScaleY="95818" custLinFactNeighborY="-92630">
        <dgm:style>
          <a:lnRef idx="0">
            <a:schemeClr val="accent1"/>
          </a:lnRef>
          <a:fillRef idx="3">
            <a:schemeClr val="accent1"/>
          </a:fillRef>
          <a:effectRef idx="3">
            <a:schemeClr val="accent1"/>
          </a:effectRef>
          <a:fontRef idx="minor">
            <a:schemeClr val="lt1"/>
          </a:fontRef>
        </dgm:style>
      </dgm:prSet>
      <dgm:spPr/>
      <dgm:t>
        <a:bodyPr/>
        <a:lstStyle/>
        <a:p>
          <a:endParaRPr lang="fi-FI"/>
        </a:p>
      </dgm:t>
    </dgm:pt>
  </dgm:ptLst>
  <dgm:cxnLst>
    <dgm:cxn modelId="{FC29440C-6EE1-4FC6-A2D4-16243774212E}" type="presOf" srcId="{BDDBE734-FB51-45C5-9B24-B7E296E8EACD}" destId="{E0B44423-FE80-43B2-A0A9-E31335E0A973}" srcOrd="0" destOrd="0" presId="urn:microsoft.com/office/officeart/2005/8/layout/hList3"/>
    <dgm:cxn modelId="{38F1B920-DCC8-49E4-8286-A800351F29D9}" srcId="{DB6A38C9-FB46-413A-806F-915C9DB1D971}" destId="{C18E7A63-0449-4C07-AB5C-D1BD5CDAFD6D}" srcOrd="3" destOrd="0" parTransId="{885CF5BF-5C3B-4C2C-8A27-35CA05C28113}" sibTransId="{3A5ED637-A712-4F5A-A858-2176E70ABBAE}"/>
    <dgm:cxn modelId="{21248F77-2F83-41E4-96E7-B19E2DE8DBD9}" type="presOf" srcId="{D275093C-DF10-4BF0-A866-66B02B380353}" destId="{C4ABDD07-E3A4-4407-9EE7-28DA003EAC4D}" srcOrd="0" destOrd="0" presId="urn:microsoft.com/office/officeart/2005/8/layout/hList3"/>
    <dgm:cxn modelId="{04EA0294-4788-46FD-9324-E2AD5ABA4287}" type="presOf" srcId="{86B0EE0D-EE00-49BB-A6D4-A42AB8286141}" destId="{908F21B7-6565-4E4A-A19A-37CFDE907AFC}" srcOrd="0" destOrd="0" presId="urn:microsoft.com/office/officeart/2005/8/layout/hList3"/>
    <dgm:cxn modelId="{5CE00452-7505-44C9-AE72-417041ED4620}" type="presOf" srcId="{DB6A38C9-FB46-413A-806F-915C9DB1D971}" destId="{23F5F892-27B8-445D-9BA4-B7B1C082483E}" srcOrd="0" destOrd="0" presId="urn:microsoft.com/office/officeart/2005/8/layout/hList3"/>
    <dgm:cxn modelId="{6CAF87F0-6D44-49EA-8902-889CDA82DD13}" type="presOf" srcId="{CF10C4A5-D73A-4392-BD10-231F62341F7A}" destId="{6AD80559-C75D-4859-BAB9-B261762DAA23}" srcOrd="0" destOrd="0" presId="urn:microsoft.com/office/officeart/2005/8/layout/hList3"/>
    <dgm:cxn modelId="{E5591D61-E9DA-4139-B826-5EC61E01E250}" srcId="{DB6A38C9-FB46-413A-806F-915C9DB1D971}" destId="{D275093C-DF10-4BF0-A866-66B02B380353}" srcOrd="0" destOrd="0" parTransId="{2FBE39BE-9453-4788-84FE-2755328634DE}" sibTransId="{D8021EF8-F7FA-43E4-9A26-4FB816380424}"/>
    <dgm:cxn modelId="{9864C77C-FF33-4101-91F4-CD585B0FC873}" srcId="{BDDBE734-FB51-45C5-9B24-B7E296E8EACD}" destId="{90529BE4-0701-4841-ABC2-A8B5DAD2C393}" srcOrd="2" destOrd="0" parTransId="{D10EECFB-ED86-4388-AC05-850FA0D52199}" sibTransId="{3D9850D6-DEAF-4A45-B032-D469C4889736}"/>
    <dgm:cxn modelId="{A17CB33E-DD5E-4998-BBB1-3BBE9FEB5F8D}" srcId="{DB6A38C9-FB46-413A-806F-915C9DB1D971}" destId="{86B0EE0D-EE00-49BB-A6D4-A42AB8286141}" srcOrd="2" destOrd="0" parTransId="{57B9BD1A-A58D-42CF-9EE7-06C7B3486263}" sibTransId="{099FB200-89DC-472F-8487-62B8F522E2E2}"/>
    <dgm:cxn modelId="{1F6CA484-5CC2-40EF-8E78-D368DAB4BE8E}" type="presOf" srcId="{C18E7A63-0449-4C07-AB5C-D1BD5CDAFD6D}" destId="{66381349-65D0-4522-A035-8749F0078ED2}" srcOrd="0" destOrd="0" presId="urn:microsoft.com/office/officeart/2005/8/layout/hList3"/>
    <dgm:cxn modelId="{00D18290-AA5F-428C-B1F4-A0BC93DA3A28}" srcId="{BDDBE734-FB51-45C5-9B24-B7E296E8EACD}" destId="{DB6A38C9-FB46-413A-806F-915C9DB1D971}" srcOrd="0" destOrd="0" parTransId="{C331A2E7-CFB9-4B4E-9AE9-9BE167D8DF9C}" sibTransId="{D876E8AF-2FE7-4719-AEFC-62DF0F886017}"/>
    <dgm:cxn modelId="{33CEF46A-8A4E-4D26-9180-664DA52CB3F5}" srcId="{DB6A38C9-FB46-413A-806F-915C9DB1D971}" destId="{CF10C4A5-D73A-4392-BD10-231F62341F7A}" srcOrd="1" destOrd="0" parTransId="{0048C5A7-C0E2-4AA4-839E-25B129914A38}" sibTransId="{E254117E-EC15-436E-BE91-F8A96C10E160}"/>
    <dgm:cxn modelId="{6BE11D5F-1DC8-4DD3-A4F7-C1D2B46FDABD}" srcId="{BDDBE734-FB51-45C5-9B24-B7E296E8EACD}" destId="{68B67939-742A-439F-AA95-6CAA4EF55DB6}" srcOrd="1" destOrd="0" parTransId="{71383454-AC13-44E8-ADB8-33DE98908CC7}" sibTransId="{AE8BAC5C-DAC1-41FC-AB54-1DE2694418DC}"/>
    <dgm:cxn modelId="{9C6CE4F0-C5C7-43E4-996A-7EFCB807394A}" type="presParOf" srcId="{E0B44423-FE80-43B2-A0A9-E31335E0A973}" destId="{23F5F892-27B8-445D-9BA4-B7B1C082483E}" srcOrd="0" destOrd="0" presId="urn:microsoft.com/office/officeart/2005/8/layout/hList3"/>
    <dgm:cxn modelId="{F8BF0DC6-81BA-4C95-965A-2C176C09CAAD}" type="presParOf" srcId="{E0B44423-FE80-43B2-A0A9-E31335E0A973}" destId="{990F73F7-ACB3-468F-BC55-6AF9F7963560}" srcOrd="1" destOrd="0" presId="urn:microsoft.com/office/officeart/2005/8/layout/hList3"/>
    <dgm:cxn modelId="{01AE9BF7-9E36-45B8-940F-879A41DABA94}" type="presParOf" srcId="{990F73F7-ACB3-468F-BC55-6AF9F7963560}" destId="{C4ABDD07-E3A4-4407-9EE7-28DA003EAC4D}" srcOrd="0" destOrd="0" presId="urn:microsoft.com/office/officeart/2005/8/layout/hList3"/>
    <dgm:cxn modelId="{93F3D66B-F722-42A3-95B5-40C3AA91E4F9}" type="presParOf" srcId="{990F73F7-ACB3-468F-BC55-6AF9F7963560}" destId="{6AD80559-C75D-4859-BAB9-B261762DAA23}" srcOrd="1" destOrd="0" presId="urn:microsoft.com/office/officeart/2005/8/layout/hList3"/>
    <dgm:cxn modelId="{1F06B85A-7389-4BD0-9061-504E951D6DC4}" type="presParOf" srcId="{990F73F7-ACB3-468F-BC55-6AF9F7963560}" destId="{908F21B7-6565-4E4A-A19A-37CFDE907AFC}" srcOrd="2" destOrd="0" presId="urn:microsoft.com/office/officeart/2005/8/layout/hList3"/>
    <dgm:cxn modelId="{AE0A29F9-9CBE-4F08-944C-3688A0F65460}" type="presParOf" srcId="{990F73F7-ACB3-468F-BC55-6AF9F7963560}" destId="{66381349-65D0-4522-A035-8749F0078ED2}" srcOrd="3" destOrd="0" presId="urn:microsoft.com/office/officeart/2005/8/layout/hList3"/>
    <dgm:cxn modelId="{97ADEDED-BFBE-4A3C-9983-91E2D151637D}" type="presParOf" srcId="{E0B44423-FE80-43B2-A0A9-E31335E0A973}" destId="{E834B52C-E891-4B83-8F94-AD0528E0675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DDBE734-FB51-45C5-9B24-B7E296E8EACD}" type="doc">
      <dgm:prSet loTypeId="urn:microsoft.com/office/officeart/2005/8/layout/hList3" loCatId="list" qsTypeId="urn:microsoft.com/office/officeart/2005/8/quickstyle/simple3" qsCatId="simple" csTypeId="urn:microsoft.com/office/officeart/2005/8/colors/colorful5" csCatId="colorful" phldr="1"/>
      <dgm:spPr/>
      <dgm:t>
        <a:bodyPr/>
        <a:lstStyle/>
        <a:p>
          <a:endParaRPr lang="fi-FI"/>
        </a:p>
      </dgm:t>
    </dgm:pt>
    <dgm:pt modelId="{D275093C-DF10-4BF0-A866-66B02B380353}">
      <dgm:prSet phldrT="[Teksti]" custT="1"/>
      <dgm:spPr/>
      <dgm:t>
        <a:bodyPr/>
        <a:lstStyle/>
        <a:p>
          <a:endParaRPr lang="fi-FI" sz="1800" dirty="0" smtClean="0">
            <a:solidFill>
              <a:schemeClr val="tx1"/>
            </a:solidFill>
          </a:endParaRPr>
        </a:p>
        <a:p>
          <a:endParaRPr lang="fi-FI" sz="1800" dirty="0" smtClean="0">
            <a:solidFill>
              <a:schemeClr val="tx1"/>
            </a:solidFill>
          </a:endParaRPr>
        </a:p>
        <a:p>
          <a:r>
            <a:rPr lang="fi-FI" sz="1800" i="1" dirty="0" smtClean="0">
              <a:solidFill>
                <a:schemeClr val="tx1"/>
              </a:solidFill>
            </a:rPr>
            <a:t>Väestöryhmittäinen hyvinvointitieto</a:t>
          </a:r>
        </a:p>
        <a:p>
          <a:r>
            <a:rPr lang="fi-FI" sz="1800" i="1" dirty="0" smtClean="0">
              <a:solidFill>
                <a:schemeClr val="tx1"/>
              </a:solidFill>
              <a:sym typeface="Wingdings" pitchFamily="2" charset="2"/>
            </a:rPr>
            <a:t> Hyvinvointitarpeiden kartoitus</a:t>
          </a:r>
          <a:endParaRPr lang="fi-FI" sz="1800" i="1" dirty="0" smtClean="0">
            <a:solidFill>
              <a:schemeClr val="tx1"/>
            </a:solidFill>
          </a:endParaRPr>
        </a:p>
        <a:p>
          <a:endParaRPr lang="fi-FI" sz="1800" dirty="0" smtClean="0"/>
        </a:p>
        <a:p>
          <a:endParaRPr lang="fi-FI" sz="1800" dirty="0"/>
        </a:p>
      </dgm:t>
    </dgm:pt>
    <dgm:pt modelId="{2FBE39BE-9453-4788-84FE-2755328634DE}" type="parTrans" cxnId="{E5591D61-E9DA-4139-B826-5EC61E01E250}">
      <dgm:prSet/>
      <dgm:spPr/>
      <dgm:t>
        <a:bodyPr/>
        <a:lstStyle/>
        <a:p>
          <a:endParaRPr lang="fi-FI"/>
        </a:p>
      </dgm:t>
    </dgm:pt>
    <dgm:pt modelId="{D8021EF8-F7FA-43E4-9A26-4FB816380424}" type="sibTrans" cxnId="{E5591D61-E9DA-4139-B826-5EC61E01E250}">
      <dgm:prSet/>
      <dgm:spPr/>
      <dgm:t>
        <a:bodyPr/>
        <a:lstStyle/>
        <a:p>
          <a:endParaRPr lang="fi-FI"/>
        </a:p>
      </dgm:t>
    </dgm:pt>
    <dgm:pt modelId="{CF10C4A5-D73A-4392-BD10-231F62341F7A}">
      <dgm:prSet phldrT="[Teksti]" custT="1"/>
      <dgm:spPr/>
      <dgm:t>
        <a:bodyPr/>
        <a:lstStyle/>
        <a:p>
          <a:endParaRPr lang="fi-FI" sz="1800" dirty="0" smtClean="0"/>
        </a:p>
        <a:p>
          <a:endParaRPr lang="fi-FI" sz="1800" dirty="0" smtClean="0"/>
        </a:p>
        <a:p>
          <a:r>
            <a:rPr lang="fi-FI" sz="1800" i="1" dirty="0" smtClean="0"/>
            <a:t>Hyvinvoinnin edistämisen suunnitelma</a:t>
          </a:r>
          <a:endParaRPr lang="fi-FI" sz="1800" dirty="0" smtClean="0"/>
        </a:p>
        <a:p>
          <a:endParaRPr lang="fi-FI" sz="1800" dirty="0" smtClean="0"/>
        </a:p>
        <a:p>
          <a:endParaRPr lang="fi-FI" sz="1800" dirty="0" smtClean="0"/>
        </a:p>
        <a:p>
          <a:endParaRPr lang="fi-FI" sz="1800" dirty="0"/>
        </a:p>
      </dgm:t>
    </dgm:pt>
    <dgm:pt modelId="{0048C5A7-C0E2-4AA4-839E-25B129914A38}" type="parTrans" cxnId="{33CEF46A-8A4E-4D26-9180-664DA52CB3F5}">
      <dgm:prSet/>
      <dgm:spPr/>
      <dgm:t>
        <a:bodyPr/>
        <a:lstStyle/>
        <a:p>
          <a:endParaRPr lang="fi-FI"/>
        </a:p>
      </dgm:t>
    </dgm:pt>
    <dgm:pt modelId="{E254117E-EC15-436E-BE91-F8A96C10E160}" type="sibTrans" cxnId="{33CEF46A-8A4E-4D26-9180-664DA52CB3F5}">
      <dgm:prSet/>
      <dgm:spPr/>
      <dgm:t>
        <a:bodyPr/>
        <a:lstStyle/>
        <a:p>
          <a:endParaRPr lang="fi-FI"/>
        </a:p>
      </dgm:t>
    </dgm:pt>
    <dgm:pt modelId="{86B0EE0D-EE00-49BB-A6D4-A42AB8286141}">
      <dgm:prSet phldrT="[Teksti]" custT="1"/>
      <dgm:spPr/>
      <dgm:t>
        <a:bodyPr/>
        <a:lstStyle/>
        <a:p>
          <a:endParaRPr lang="fi-FI" sz="1800" dirty="0" smtClean="0">
            <a:solidFill>
              <a:schemeClr val="tx1"/>
            </a:solidFill>
          </a:endParaRPr>
        </a:p>
        <a:p>
          <a:r>
            <a:rPr lang="fi-FI" sz="1800" i="1" dirty="0" smtClean="0">
              <a:solidFill>
                <a:schemeClr val="tx1"/>
              </a:solidFill>
            </a:rPr>
            <a:t>Toteutuneen hyvinvoinnin edistämistoiminnan ja hyvinvointipolitiikan arviointi</a:t>
          </a:r>
        </a:p>
        <a:p>
          <a:endParaRPr lang="fi-FI" sz="1800" dirty="0" smtClean="0"/>
        </a:p>
        <a:p>
          <a:endParaRPr lang="fi-FI" sz="1800" dirty="0"/>
        </a:p>
      </dgm:t>
    </dgm:pt>
    <dgm:pt modelId="{57B9BD1A-A58D-42CF-9EE7-06C7B3486263}" type="parTrans" cxnId="{A17CB33E-DD5E-4998-BBB1-3BBE9FEB5F8D}">
      <dgm:prSet/>
      <dgm:spPr/>
      <dgm:t>
        <a:bodyPr/>
        <a:lstStyle/>
        <a:p>
          <a:endParaRPr lang="fi-FI"/>
        </a:p>
      </dgm:t>
    </dgm:pt>
    <dgm:pt modelId="{099FB200-89DC-472F-8487-62B8F522E2E2}" type="sibTrans" cxnId="{A17CB33E-DD5E-4998-BBB1-3BBE9FEB5F8D}">
      <dgm:prSet/>
      <dgm:spPr/>
      <dgm:t>
        <a:bodyPr/>
        <a:lstStyle/>
        <a:p>
          <a:endParaRPr lang="fi-FI"/>
        </a:p>
      </dgm:t>
    </dgm:pt>
    <dgm:pt modelId="{DB6A38C9-FB46-413A-806F-915C9DB1D971}">
      <dgm:prSet phldrT="[Teksti]" custT="1">
        <dgm:style>
          <a:lnRef idx="0">
            <a:schemeClr val="accent1"/>
          </a:lnRef>
          <a:fillRef idx="3">
            <a:schemeClr val="accent1"/>
          </a:fillRef>
          <a:effectRef idx="3">
            <a:schemeClr val="accent1"/>
          </a:effectRef>
          <a:fontRef idx="minor">
            <a:schemeClr val="lt1"/>
          </a:fontRef>
        </dgm:style>
      </dgm:prSet>
      <dgm:spPr/>
      <dgm:t>
        <a:bodyPr/>
        <a:lstStyle/>
        <a:p>
          <a:r>
            <a:rPr lang="fi-FI" sz="2000" i="0" dirty="0" smtClean="0"/>
            <a:t>Kunnassa eri hallinnonalojen asiantuntijoiden </a:t>
          </a:r>
          <a:r>
            <a:rPr lang="fi-FI" sz="2000" b="1" i="0" dirty="0" smtClean="0"/>
            <a:t>yhdessä laatima </a:t>
          </a:r>
          <a:r>
            <a:rPr lang="fi-FI" sz="2000" b="1" i="1" dirty="0" smtClean="0"/>
            <a:t>asiakirja</a:t>
          </a:r>
        </a:p>
        <a:p>
          <a:r>
            <a:rPr lang="fi-FI" sz="2000" i="0" dirty="0" smtClean="0">
              <a:sym typeface="Wingdings" pitchFamily="2" charset="2"/>
            </a:rPr>
            <a:t> Hyvinvointijohtamisen työväline</a:t>
          </a:r>
        </a:p>
        <a:p>
          <a:r>
            <a:rPr lang="fi-FI" sz="2000" i="0" dirty="0" smtClean="0">
              <a:sym typeface="Wingdings" pitchFamily="2" charset="2"/>
            </a:rPr>
            <a:t> Poliittisen päätöksenteon tuki </a:t>
          </a:r>
        </a:p>
        <a:p>
          <a:r>
            <a:rPr lang="fi-FI" sz="2000" i="0" dirty="0" smtClean="0">
              <a:sym typeface="Wingdings" pitchFamily="2" charset="2"/>
            </a:rPr>
            <a:t> Kunnan strategiatyön </a:t>
          </a:r>
          <a:r>
            <a:rPr lang="fi-FI" sz="2000" i="1" dirty="0" smtClean="0">
              <a:sym typeface="Wingdings" pitchFamily="2" charset="2"/>
            </a:rPr>
            <a:t>sekä toiminnan ja talouden suunnittelun </a:t>
          </a:r>
          <a:r>
            <a:rPr lang="fi-FI" sz="2000" i="0" dirty="0" smtClean="0">
              <a:sym typeface="Wingdings" pitchFamily="2" charset="2"/>
            </a:rPr>
            <a:t>yksi perusta</a:t>
          </a:r>
        </a:p>
        <a:p>
          <a:r>
            <a:rPr lang="fi-FI" sz="2000" b="0" i="0" dirty="0" smtClean="0">
              <a:solidFill>
                <a:schemeClr val="bg1"/>
              </a:solidFill>
              <a:sym typeface="Wingdings" pitchFamily="2" charset="2"/>
            </a:rPr>
            <a:t>  Seurannan, raportoinnin ja arvioinnin työväline</a:t>
          </a:r>
          <a:endParaRPr lang="fi-FI" sz="2000" b="0" i="0" dirty="0">
            <a:solidFill>
              <a:schemeClr val="bg1"/>
            </a:solidFill>
          </a:endParaRPr>
        </a:p>
      </dgm:t>
    </dgm:pt>
    <dgm:pt modelId="{D876E8AF-2FE7-4719-AEFC-62DF0F886017}" type="sibTrans" cxnId="{00D18290-AA5F-428C-B1F4-A0BC93DA3A28}">
      <dgm:prSet/>
      <dgm:spPr/>
      <dgm:t>
        <a:bodyPr/>
        <a:lstStyle/>
        <a:p>
          <a:endParaRPr lang="fi-FI"/>
        </a:p>
      </dgm:t>
    </dgm:pt>
    <dgm:pt modelId="{C331A2E7-CFB9-4B4E-9AE9-9BE167D8DF9C}" type="parTrans" cxnId="{00D18290-AA5F-428C-B1F4-A0BC93DA3A28}">
      <dgm:prSet/>
      <dgm:spPr/>
      <dgm:t>
        <a:bodyPr/>
        <a:lstStyle/>
        <a:p>
          <a:endParaRPr lang="fi-FI"/>
        </a:p>
      </dgm:t>
    </dgm:pt>
    <dgm:pt modelId="{68B67939-742A-439F-AA95-6CAA4EF55DB6}">
      <dgm:prSet/>
      <dgm:spPr/>
      <dgm:t>
        <a:bodyPr/>
        <a:lstStyle/>
        <a:p>
          <a:endParaRPr lang="fi-FI"/>
        </a:p>
      </dgm:t>
    </dgm:pt>
    <dgm:pt modelId="{71383454-AC13-44E8-ADB8-33DE98908CC7}" type="parTrans" cxnId="{6BE11D5F-1DC8-4DD3-A4F7-C1D2B46FDABD}">
      <dgm:prSet/>
      <dgm:spPr/>
      <dgm:t>
        <a:bodyPr/>
        <a:lstStyle/>
        <a:p>
          <a:endParaRPr lang="fi-FI"/>
        </a:p>
      </dgm:t>
    </dgm:pt>
    <dgm:pt modelId="{AE8BAC5C-DAC1-41FC-AB54-1DE2694418DC}" type="sibTrans" cxnId="{6BE11D5F-1DC8-4DD3-A4F7-C1D2B46FDABD}">
      <dgm:prSet/>
      <dgm:spPr/>
      <dgm:t>
        <a:bodyPr/>
        <a:lstStyle/>
        <a:p>
          <a:endParaRPr lang="fi-FI"/>
        </a:p>
      </dgm:t>
    </dgm:pt>
    <dgm:pt modelId="{90529BE4-0701-4841-ABC2-A8B5DAD2C393}">
      <dgm:prSet/>
      <dgm:spPr/>
      <dgm:t>
        <a:bodyPr/>
        <a:lstStyle/>
        <a:p>
          <a:endParaRPr lang="fi-FI"/>
        </a:p>
      </dgm:t>
    </dgm:pt>
    <dgm:pt modelId="{D10EECFB-ED86-4388-AC05-850FA0D52199}" type="parTrans" cxnId="{9864C77C-FF33-4101-91F4-CD585B0FC873}">
      <dgm:prSet/>
      <dgm:spPr/>
      <dgm:t>
        <a:bodyPr/>
        <a:lstStyle/>
        <a:p>
          <a:endParaRPr lang="fi-FI"/>
        </a:p>
      </dgm:t>
    </dgm:pt>
    <dgm:pt modelId="{3D9850D6-DEAF-4A45-B032-D469C4889736}" type="sibTrans" cxnId="{9864C77C-FF33-4101-91F4-CD585B0FC873}">
      <dgm:prSet/>
      <dgm:spPr/>
      <dgm:t>
        <a:bodyPr/>
        <a:lstStyle/>
        <a:p>
          <a:endParaRPr lang="fi-FI"/>
        </a:p>
      </dgm:t>
    </dgm:pt>
    <dgm:pt modelId="{E0B44423-FE80-43B2-A0A9-E31335E0A973}" type="pres">
      <dgm:prSet presAssocID="{BDDBE734-FB51-45C5-9B24-B7E296E8EACD}" presName="composite" presStyleCnt="0">
        <dgm:presLayoutVars>
          <dgm:chMax val="1"/>
          <dgm:dir/>
          <dgm:resizeHandles val="exact"/>
        </dgm:presLayoutVars>
      </dgm:prSet>
      <dgm:spPr/>
      <dgm:t>
        <a:bodyPr/>
        <a:lstStyle/>
        <a:p>
          <a:endParaRPr lang="fi-FI"/>
        </a:p>
      </dgm:t>
    </dgm:pt>
    <dgm:pt modelId="{23F5F892-27B8-445D-9BA4-B7B1C082483E}" type="pres">
      <dgm:prSet presAssocID="{DB6A38C9-FB46-413A-806F-915C9DB1D971}" presName="roof" presStyleLbl="dkBgShp" presStyleIdx="0" presStyleCnt="2" custScaleY="146612" custLinFactNeighborX="-877" custLinFactNeighborY="33267"/>
      <dgm:spPr/>
      <dgm:t>
        <a:bodyPr/>
        <a:lstStyle/>
        <a:p>
          <a:endParaRPr lang="fi-FI"/>
        </a:p>
      </dgm:t>
    </dgm:pt>
    <dgm:pt modelId="{990F73F7-ACB3-468F-BC55-6AF9F7963560}" type="pres">
      <dgm:prSet presAssocID="{DB6A38C9-FB46-413A-806F-915C9DB1D971}" presName="pillars" presStyleCnt="0"/>
      <dgm:spPr/>
    </dgm:pt>
    <dgm:pt modelId="{C4ABDD07-E3A4-4407-9EE7-28DA003EAC4D}" type="pres">
      <dgm:prSet presAssocID="{DB6A38C9-FB46-413A-806F-915C9DB1D971}" presName="pillar1" presStyleLbl="node1" presStyleIdx="0" presStyleCnt="3" custScaleY="63482" custLinFactNeighborX="-147" custLinFactNeighborY="8452">
        <dgm:presLayoutVars>
          <dgm:bulletEnabled val="1"/>
        </dgm:presLayoutVars>
      </dgm:prSet>
      <dgm:spPr/>
      <dgm:t>
        <a:bodyPr/>
        <a:lstStyle/>
        <a:p>
          <a:endParaRPr lang="fi-FI"/>
        </a:p>
      </dgm:t>
    </dgm:pt>
    <dgm:pt modelId="{6AD80559-C75D-4859-BAB9-B261762DAA23}" type="pres">
      <dgm:prSet presAssocID="{CF10C4A5-D73A-4392-BD10-231F62341F7A}" presName="pillarX" presStyleLbl="node1" presStyleIdx="1" presStyleCnt="3" custScaleY="63482" custLinFactNeighborX="-49" custLinFactNeighborY="8452">
        <dgm:presLayoutVars>
          <dgm:bulletEnabled val="1"/>
        </dgm:presLayoutVars>
      </dgm:prSet>
      <dgm:spPr/>
      <dgm:t>
        <a:bodyPr/>
        <a:lstStyle/>
        <a:p>
          <a:endParaRPr lang="fi-FI"/>
        </a:p>
      </dgm:t>
    </dgm:pt>
    <dgm:pt modelId="{908F21B7-6565-4E4A-A19A-37CFDE907AFC}" type="pres">
      <dgm:prSet presAssocID="{86B0EE0D-EE00-49BB-A6D4-A42AB8286141}" presName="pillarX" presStyleLbl="node1" presStyleIdx="2" presStyleCnt="3" custScaleY="63482" custLinFactNeighborX="49" custLinFactNeighborY="8452">
        <dgm:presLayoutVars>
          <dgm:bulletEnabled val="1"/>
        </dgm:presLayoutVars>
      </dgm:prSet>
      <dgm:spPr/>
      <dgm:t>
        <a:bodyPr/>
        <a:lstStyle/>
        <a:p>
          <a:endParaRPr lang="fi-FI"/>
        </a:p>
      </dgm:t>
    </dgm:pt>
    <dgm:pt modelId="{E834B52C-E891-4B83-8F94-AD0528E0675C}" type="pres">
      <dgm:prSet presAssocID="{DB6A38C9-FB46-413A-806F-915C9DB1D971}" presName="base" presStyleLbl="dkBgShp" presStyleIdx="1" presStyleCnt="2" custFlipVert="1" custScaleY="95818" custLinFactNeighborY="-92630">
        <dgm:style>
          <a:lnRef idx="0">
            <a:schemeClr val="accent1"/>
          </a:lnRef>
          <a:fillRef idx="3">
            <a:schemeClr val="accent1"/>
          </a:fillRef>
          <a:effectRef idx="3">
            <a:schemeClr val="accent1"/>
          </a:effectRef>
          <a:fontRef idx="minor">
            <a:schemeClr val="lt1"/>
          </a:fontRef>
        </dgm:style>
      </dgm:prSet>
      <dgm:spPr/>
      <dgm:t>
        <a:bodyPr/>
        <a:lstStyle/>
        <a:p>
          <a:endParaRPr lang="fi-FI"/>
        </a:p>
      </dgm:t>
    </dgm:pt>
  </dgm:ptLst>
  <dgm:cxnLst>
    <dgm:cxn modelId="{E5591D61-E9DA-4139-B826-5EC61E01E250}" srcId="{DB6A38C9-FB46-413A-806F-915C9DB1D971}" destId="{D275093C-DF10-4BF0-A866-66B02B380353}" srcOrd="0" destOrd="0" parTransId="{2FBE39BE-9453-4788-84FE-2755328634DE}" sibTransId="{D8021EF8-F7FA-43E4-9A26-4FB816380424}"/>
    <dgm:cxn modelId="{9864C77C-FF33-4101-91F4-CD585B0FC873}" srcId="{BDDBE734-FB51-45C5-9B24-B7E296E8EACD}" destId="{90529BE4-0701-4841-ABC2-A8B5DAD2C393}" srcOrd="2" destOrd="0" parTransId="{D10EECFB-ED86-4388-AC05-850FA0D52199}" sibTransId="{3D9850D6-DEAF-4A45-B032-D469C4889736}"/>
    <dgm:cxn modelId="{6BE11D5F-1DC8-4DD3-A4F7-C1D2B46FDABD}" srcId="{BDDBE734-FB51-45C5-9B24-B7E296E8EACD}" destId="{68B67939-742A-439F-AA95-6CAA4EF55DB6}" srcOrd="1" destOrd="0" parTransId="{71383454-AC13-44E8-ADB8-33DE98908CC7}" sibTransId="{AE8BAC5C-DAC1-41FC-AB54-1DE2694418DC}"/>
    <dgm:cxn modelId="{12E452B8-46E4-4295-B495-B8748214FA3F}" type="presOf" srcId="{D275093C-DF10-4BF0-A866-66B02B380353}" destId="{C4ABDD07-E3A4-4407-9EE7-28DA003EAC4D}" srcOrd="0" destOrd="0" presId="urn:microsoft.com/office/officeart/2005/8/layout/hList3"/>
    <dgm:cxn modelId="{A17CB33E-DD5E-4998-BBB1-3BBE9FEB5F8D}" srcId="{DB6A38C9-FB46-413A-806F-915C9DB1D971}" destId="{86B0EE0D-EE00-49BB-A6D4-A42AB8286141}" srcOrd="2" destOrd="0" parTransId="{57B9BD1A-A58D-42CF-9EE7-06C7B3486263}" sibTransId="{099FB200-89DC-472F-8487-62B8F522E2E2}"/>
    <dgm:cxn modelId="{33CEF46A-8A4E-4D26-9180-664DA52CB3F5}" srcId="{DB6A38C9-FB46-413A-806F-915C9DB1D971}" destId="{CF10C4A5-D73A-4392-BD10-231F62341F7A}" srcOrd="1" destOrd="0" parTransId="{0048C5A7-C0E2-4AA4-839E-25B129914A38}" sibTransId="{E254117E-EC15-436E-BE91-F8A96C10E160}"/>
    <dgm:cxn modelId="{74AE9E12-318D-407E-BFD8-EF83F7B110DA}" type="presOf" srcId="{BDDBE734-FB51-45C5-9B24-B7E296E8EACD}" destId="{E0B44423-FE80-43B2-A0A9-E31335E0A973}" srcOrd="0" destOrd="0" presId="urn:microsoft.com/office/officeart/2005/8/layout/hList3"/>
    <dgm:cxn modelId="{00D18290-AA5F-428C-B1F4-A0BC93DA3A28}" srcId="{BDDBE734-FB51-45C5-9B24-B7E296E8EACD}" destId="{DB6A38C9-FB46-413A-806F-915C9DB1D971}" srcOrd="0" destOrd="0" parTransId="{C331A2E7-CFB9-4B4E-9AE9-9BE167D8DF9C}" sibTransId="{D876E8AF-2FE7-4719-AEFC-62DF0F886017}"/>
    <dgm:cxn modelId="{FDD3BB6A-2BA8-408C-AB95-8CF538D17AEB}" type="presOf" srcId="{CF10C4A5-D73A-4392-BD10-231F62341F7A}" destId="{6AD80559-C75D-4859-BAB9-B261762DAA23}" srcOrd="0" destOrd="0" presId="urn:microsoft.com/office/officeart/2005/8/layout/hList3"/>
    <dgm:cxn modelId="{FA0473C6-C505-4B3A-B375-D9467BF3A2F8}" type="presOf" srcId="{86B0EE0D-EE00-49BB-A6D4-A42AB8286141}" destId="{908F21B7-6565-4E4A-A19A-37CFDE907AFC}" srcOrd="0" destOrd="0" presId="urn:microsoft.com/office/officeart/2005/8/layout/hList3"/>
    <dgm:cxn modelId="{1D50044D-E7F1-41E0-89F2-9A1AFA4794A0}" type="presOf" srcId="{DB6A38C9-FB46-413A-806F-915C9DB1D971}" destId="{23F5F892-27B8-445D-9BA4-B7B1C082483E}" srcOrd="0" destOrd="0" presId="urn:microsoft.com/office/officeart/2005/8/layout/hList3"/>
    <dgm:cxn modelId="{A9888936-67D3-4836-A6BF-1E769176EEC9}" type="presParOf" srcId="{E0B44423-FE80-43B2-A0A9-E31335E0A973}" destId="{23F5F892-27B8-445D-9BA4-B7B1C082483E}" srcOrd="0" destOrd="0" presId="urn:microsoft.com/office/officeart/2005/8/layout/hList3"/>
    <dgm:cxn modelId="{339CD17D-62E3-4FFA-AA7A-993CAEE91E87}" type="presParOf" srcId="{E0B44423-FE80-43B2-A0A9-E31335E0A973}" destId="{990F73F7-ACB3-468F-BC55-6AF9F7963560}" srcOrd="1" destOrd="0" presId="urn:microsoft.com/office/officeart/2005/8/layout/hList3"/>
    <dgm:cxn modelId="{74B37EA6-0D43-4246-856B-514931A35841}" type="presParOf" srcId="{990F73F7-ACB3-468F-BC55-6AF9F7963560}" destId="{C4ABDD07-E3A4-4407-9EE7-28DA003EAC4D}" srcOrd="0" destOrd="0" presId="urn:microsoft.com/office/officeart/2005/8/layout/hList3"/>
    <dgm:cxn modelId="{29260534-D26B-4591-AF07-2192E31D4430}" type="presParOf" srcId="{990F73F7-ACB3-468F-BC55-6AF9F7963560}" destId="{6AD80559-C75D-4859-BAB9-B261762DAA23}" srcOrd="1" destOrd="0" presId="urn:microsoft.com/office/officeart/2005/8/layout/hList3"/>
    <dgm:cxn modelId="{7EE4E0AA-E342-438E-A678-9C3637C7F9AE}" type="presParOf" srcId="{990F73F7-ACB3-468F-BC55-6AF9F7963560}" destId="{908F21B7-6565-4E4A-A19A-37CFDE907AFC}" srcOrd="2" destOrd="0" presId="urn:microsoft.com/office/officeart/2005/8/layout/hList3"/>
    <dgm:cxn modelId="{802F7521-DF25-4354-A293-A7C632315135}" type="presParOf" srcId="{E0B44423-FE80-43B2-A0A9-E31335E0A973}" destId="{E834B52C-E891-4B83-8F94-AD0528E0675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6528906-CF2F-4E97-8D77-C2EFB027A9A8}" type="doc">
      <dgm:prSet loTypeId="urn:microsoft.com/office/officeart/2005/8/layout/cycle3" loCatId="cycle" qsTypeId="urn:microsoft.com/office/officeart/2005/8/quickstyle/simple3" qsCatId="simple" csTypeId="urn:microsoft.com/office/officeart/2005/8/colors/colorful1#3" csCatId="colorful" phldr="1"/>
      <dgm:spPr/>
      <dgm:t>
        <a:bodyPr/>
        <a:lstStyle/>
        <a:p>
          <a:endParaRPr lang="fi-FI"/>
        </a:p>
      </dgm:t>
    </dgm:pt>
    <dgm:pt modelId="{00094FE4-C740-4179-B166-48D219C566AE}">
      <dgm:prSet phldrT="[Teksti]"/>
      <dgm:spPr/>
      <dgm:t>
        <a:bodyPr/>
        <a:lstStyle/>
        <a:p>
          <a:r>
            <a:rPr lang="fi-FI" smtClean="0"/>
            <a:t>Kunnan hyvinvointiryhmä</a:t>
          </a:r>
          <a:endParaRPr lang="fi-FI" dirty="0"/>
        </a:p>
      </dgm:t>
    </dgm:pt>
    <dgm:pt modelId="{F1F79D0F-E0CA-4738-9234-83F1088D938C}" type="parTrans" cxnId="{32FC1B41-55BA-49C6-A018-C1E45BC436C1}">
      <dgm:prSet/>
      <dgm:spPr/>
      <dgm:t>
        <a:bodyPr/>
        <a:lstStyle/>
        <a:p>
          <a:endParaRPr lang="fi-FI">
            <a:solidFill>
              <a:schemeClr val="tx1"/>
            </a:solidFill>
          </a:endParaRPr>
        </a:p>
      </dgm:t>
    </dgm:pt>
    <dgm:pt modelId="{834D9214-3547-4950-B4BE-33786914040A}" type="sibTrans" cxnId="{32FC1B41-55BA-49C6-A018-C1E45BC436C1}">
      <dgm:prSet/>
      <dgm:spPr>
        <a:gradFill rotWithShape="0">
          <a:gsLst>
            <a:gs pos="0">
              <a:srgbClr val="D6B19C"/>
            </a:gs>
            <a:gs pos="30000">
              <a:srgbClr val="D49E6C"/>
            </a:gs>
            <a:gs pos="70000">
              <a:srgbClr val="A65528"/>
            </a:gs>
            <a:gs pos="100000">
              <a:srgbClr val="663012"/>
            </a:gs>
          </a:gsLst>
          <a:lin ang="5400000" scaled="0"/>
        </a:gradFill>
      </dgm:spPr>
      <dgm:t>
        <a:bodyPr/>
        <a:lstStyle/>
        <a:p>
          <a:endParaRPr lang="fi-FI">
            <a:solidFill>
              <a:schemeClr val="tx1"/>
            </a:solidFill>
          </a:endParaRPr>
        </a:p>
      </dgm:t>
    </dgm:pt>
    <dgm:pt modelId="{E4E820E1-9F7E-4B7D-B930-8C562A7F36D5}">
      <dgm:prSet phldrT="[Teksti]"/>
      <dgm:spPr/>
      <dgm:t>
        <a:bodyPr/>
        <a:lstStyle/>
        <a:p>
          <a:r>
            <a:rPr lang="fi-FI" smtClean="0"/>
            <a:t>Kunnanvaltuutetut</a:t>
          </a:r>
          <a:endParaRPr lang="fi-FI" dirty="0"/>
        </a:p>
      </dgm:t>
    </dgm:pt>
    <dgm:pt modelId="{C05EFAA4-D6F2-451E-8D81-4051894036DD}" type="parTrans" cxnId="{3F0EFB99-25D0-42D3-A214-B5046672892E}">
      <dgm:prSet/>
      <dgm:spPr/>
      <dgm:t>
        <a:bodyPr/>
        <a:lstStyle/>
        <a:p>
          <a:endParaRPr lang="fi-FI">
            <a:solidFill>
              <a:schemeClr val="tx1"/>
            </a:solidFill>
          </a:endParaRPr>
        </a:p>
      </dgm:t>
    </dgm:pt>
    <dgm:pt modelId="{780F5C24-CC78-4E2A-B16B-F9C7E4BF5C90}" type="sibTrans" cxnId="{3F0EFB99-25D0-42D3-A214-B5046672892E}">
      <dgm:prSet/>
      <dgm:spPr/>
      <dgm:t>
        <a:bodyPr/>
        <a:lstStyle/>
        <a:p>
          <a:endParaRPr lang="fi-FI">
            <a:solidFill>
              <a:schemeClr val="tx1"/>
            </a:solidFill>
          </a:endParaRPr>
        </a:p>
      </dgm:t>
    </dgm:pt>
    <dgm:pt modelId="{879040E6-03C6-48C0-AB3C-CCD7E76FD58E}">
      <dgm:prSet phldrT="[Teksti]"/>
      <dgm:spPr/>
      <dgm:t>
        <a:bodyPr/>
        <a:lstStyle/>
        <a:p>
          <a:r>
            <a:rPr lang="fi-FI" dirty="0" smtClean="0"/>
            <a:t>Keski- ja operatiivisen tason johtajat ja asiantuntijat</a:t>
          </a:r>
          <a:endParaRPr lang="fi-FI" dirty="0"/>
        </a:p>
      </dgm:t>
    </dgm:pt>
    <dgm:pt modelId="{8DA34574-7EA6-403E-BDFD-B0A4ED55710F}" type="parTrans" cxnId="{EE303E1F-9673-473A-9915-A2D8337CEBF5}">
      <dgm:prSet/>
      <dgm:spPr/>
      <dgm:t>
        <a:bodyPr/>
        <a:lstStyle/>
        <a:p>
          <a:endParaRPr lang="fi-FI">
            <a:solidFill>
              <a:schemeClr val="tx1"/>
            </a:solidFill>
          </a:endParaRPr>
        </a:p>
      </dgm:t>
    </dgm:pt>
    <dgm:pt modelId="{864AB138-588D-4412-8E17-6EA797E11856}" type="sibTrans" cxnId="{EE303E1F-9673-473A-9915-A2D8337CEBF5}">
      <dgm:prSet/>
      <dgm:spPr/>
      <dgm:t>
        <a:bodyPr/>
        <a:lstStyle/>
        <a:p>
          <a:endParaRPr lang="fi-FI">
            <a:solidFill>
              <a:schemeClr val="tx1"/>
            </a:solidFill>
          </a:endParaRPr>
        </a:p>
      </dgm:t>
    </dgm:pt>
    <dgm:pt modelId="{72521331-F4AF-4809-958C-FCF36BC41AB8}">
      <dgm:prSet phldrT="[Teksti]"/>
      <dgm:spPr/>
      <dgm:t>
        <a:bodyPr/>
        <a:lstStyle/>
        <a:p>
          <a:r>
            <a:rPr lang="fi-FI" smtClean="0"/>
            <a:t>Käytännön työtä tekevät</a:t>
          </a:r>
          <a:endParaRPr lang="fi-FI" dirty="0"/>
        </a:p>
      </dgm:t>
    </dgm:pt>
    <dgm:pt modelId="{C539185E-9906-44CB-A539-F69735C4C551}" type="parTrans" cxnId="{A6CACA70-4EDE-4BB5-861A-1FED116186A1}">
      <dgm:prSet/>
      <dgm:spPr/>
      <dgm:t>
        <a:bodyPr/>
        <a:lstStyle/>
        <a:p>
          <a:endParaRPr lang="fi-FI">
            <a:solidFill>
              <a:schemeClr val="tx1"/>
            </a:solidFill>
          </a:endParaRPr>
        </a:p>
      </dgm:t>
    </dgm:pt>
    <dgm:pt modelId="{57FFD5F4-9504-4D0C-88D8-C86E2C428837}" type="sibTrans" cxnId="{A6CACA70-4EDE-4BB5-861A-1FED116186A1}">
      <dgm:prSet/>
      <dgm:spPr/>
      <dgm:t>
        <a:bodyPr/>
        <a:lstStyle/>
        <a:p>
          <a:endParaRPr lang="fi-FI">
            <a:solidFill>
              <a:schemeClr val="tx1"/>
            </a:solidFill>
          </a:endParaRPr>
        </a:p>
      </dgm:t>
    </dgm:pt>
    <dgm:pt modelId="{3A5F90B9-9ECA-4D09-A04D-F3849C8FF6D4}">
      <dgm:prSet phldrT="[Teksti]"/>
      <dgm:spPr/>
      <dgm:t>
        <a:bodyPr/>
        <a:lstStyle/>
        <a:p>
          <a:r>
            <a:rPr lang="fi-FI" smtClean="0"/>
            <a:t>Kuntalaiset</a:t>
          </a:r>
          <a:endParaRPr lang="fi-FI" dirty="0"/>
        </a:p>
      </dgm:t>
    </dgm:pt>
    <dgm:pt modelId="{25510AE9-97B0-4538-96A1-157244BF0308}" type="parTrans" cxnId="{6FE62076-D049-456E-87CF-0DE617A48C12}">
      <dgm:prSet/>
      <dgm:spPr/>
      <dgm:t>
        <a:bodyPr/>
        <a:lstStyle/>
        <a:p>
          <a:endParaRPr lang="fi-FI">
            <a:solidFill>
              <a:schemeClr val="tx1"/>
            </a:solidFill>
          </a:endParaRPr>
        </a:p>
      </dgm:t>
    </dgm:pt>
    <dgm:pt modelId="{31568478-145A-45D2-8FA3-79FC3806C51C}" type="sibTrans" cxnId="{6FE62076-D049-456E-87CF-0DE617A48C12}">
      <dgm:prSet/>
      <dgm:spPr/>
      <dgm:t>
        <a:bodyPr/>
        <a:lstStyle/>
        <a:p>
          <a:endParaRPr lang="fi-FI">
            <a:solidFill>
              <a:schemeClr val="tx1"/>
            </a:solidFill>
          </a:endParaRPr>
        </a:p>
      </dgm:t>
    </dgm:pt>
    <dgm:pt modelId="{A5E16653-BB49-4479-821F-3FFDA78DC01B}" type="pres">
      <dgm:prSet presAssocID="{C6528906-CF2F-4E97-8D77-C2EFB027A9A8}" presName="Name0" presStyleCnt="0">
        <dgm:presLayoutVars>
          <dgm:dir/>
          <dgm:resizeHandles val="exact"/>
        </dgm:presLayoutVars>
      </dgm:prSet>
      <dgm:spPr/>
      <dgm:t>
        <a:bodyPr/>
        <a:lstStyle/>
        <a:p>
          <a:endParaRPr lang="fi-FI"/>
        </a:p>
      </dgm:t>
    </dgm:pt>
    <dgm:pt modelId="{F1DBC13C-CE7E-4A8F-A1DD-3F9330D7B1AC}" type="pres">
      <dgm:prSet presAssocID="{C6528906-CF2F-4E97-8D77-C2EFB027A9A8}" presName="cycle" presStyleCnt="0"/>
      <dgm:spPr/>
      <dgm:t>
        <a:bodyPr/>
        <a:lstStyle/>
        <a:p>
          <a:endParaRPr lang="fi-FI"/>
        </a:p>
      </dgm:t>
    </dgm:pt>
    <dgm:pt modelId="{11D61A61-E476-4AEE-A2C6-2CAFB7C09ADA}" type="pres">
      <dgm:prSet presAssocID="{00094FE4-C740-4179-B166-48D219C566AE}" presName="nodeFirstNode" presStyleLbl="node1" presStyleIdx="0" presStyleCnt="5">
        <dgm:presLayoutVars>
          <dgm:bulletEnabled val="1"/>
        </dgm:presLayoutVars>
      </dgm:prSet>
      <dgm:spPr/>
      <dgm:t>
        <a:bodyPr/>
        <a:lstStyle/>
        <a:p>
          <a:endParaRPr lang="fi-FI"/>
        </a:p>
      </dgm:t>
    </dgm:pt>
    <dgm:pt modelId="{121C4839-38F9-4B86-9A4D-D094EA1EBB79}" type="pres">
      <dgm:prSet presAssocID="{834D9214-3547-4950-B4BE-33786914040A}" presName="sibTransFirstNode" presStyleLbl="bgShp" presStyleIdx="0" presStyleCnt="1"/>
      <dgm:spPr/>
      <dgm:t>
        <a:bodyPr/>
        <a:lstStyle/>
        <a:p>
          <a:endParaRPr lang="fi-FI"/>
        </a:p>
      </dgm:t>
    </dgm:pt>
    <dgm:pt modelId="{A93B57AB-9F4F-4B50-8CE7-026BB914263E}" type="pres">
      <dgm:prSet presAssocID="{E4E820E1-9F7E-4B7D-B930-8C562A7F36D5}" presName="nodeFollowingNodes" presStyleLbl="node1" presStyleIdx="1" presStyleCnt="5">
        <dgm:presLayoutVars>
          <dgm:bulletEnabled val="1"/>
        </dgm:presLayoutVars>
      </dgm:prSet>
      <dgm:spPr/>
      <dgm:t>
        <a:bodyPr/>
        <a:lstStyle/>
        <a:p>
          <a:endParaRPr lang="fi-FI"/>
        </a:p>
      </dgm:t>
    </dgm:pt>
    <dgm:pt modelId="{98F2BBFD-B7A0-47F7-BC06-1FBA1EF871EC}" type="pres">
      <dgm:prSet presAssocID="{879040E6-03C6-48C0-AB3C-CCD7E76FD58E}" presName="nodeFollowingNodes" presStyleLbl="node1" presStyleIdx="2" presStyleCnt="5">
        <dgm:presLayoutVars>
          <dgm:bulletEnabled val="1"/>
        </dgm:presLayoutVars>
      </dgm:prSet>
      <dgm:spPr/>
      <dgm:t>
        <a:bodyPr/>
        <a:lstStyle/>
        <a:p>
          <a:endParaRPr lang="fi-FI"/>
        </a:p>
      </dgm:t>
    </dgm:pt>
    <dgm:pt modelId="{CCBA7118-63B0-491B-BF07-842B7A8627D3}" type="pres">
      <dgm:prSet presAssocID="{72521331-F4AF-4809-958C-FCF36BC41AB8}" presName="nodeFollowingNodes" presStyleLbl="node1" presStyleIdx="3" presStyleCnt="5">
        <dgm:presLayoutVars>
          <dgm:bulletEnabled val="1"/>
        </dgm:presLayoutVars>
      </dgm:prSet>
      <dgm:spPr/>
      <dgm:t>
        <a:bodyPr/>
        <a:lstStyle/>
        <a:p>
          <a:endParaRPr lang="fi-FI"/>
        </a:p>
      </dgm:t>
    </dgm:pt>
    <dgm:pt modelId="{D45E74DD-96CD-4969-BDB1-769C8571B0C7}" type="pres">
      <dgm:prSet presAssocID="{3A5F90B9-9ECA-4D09-A04D-F3849C8FF6D4}" presName="nodeFollowingNodes" presStyleLbl="node1" presStyleIdx="4" presStyleCnt="5">
        <dgm:presLayoutVars>
          <dgm:bulletEnabled val="1"/>
        </dgm:presLayoutVars>
      </dgm:prSet>
      <dgm:spPr/>
      <dgm:t>
        <a:bodyPr/>
        <a:lstStyle/>
        <a:p>
          <a:endParaRPr lang="fi-FI"/>
        </a:p>
      </dgm:t>
    </dgm:pt>
  </dgm:ptLst>
  <dgm:cxnLst>
    <dgm:cxn modelId="{C223C4AC-0E06-49DA-9702-53C86A3978B4}" type="presOf" srcId="{00094FE4-C740-4179-B166-48D219C566AE}" destId="{11D61A61-E476-4AEE-A2C6-2CAFB7C09ADA}" srcOrd="0" destOrd="0" presId="urn:microsoft.com/office/officeart/2005/8/layout/cycle3"/>
    <dgm:cxn modelId="{B7D1ED14-16DC-4A9A-BF1A-4EBCE3908BCA}" type="presOf" srcId="{879040E6-03C6-48C0-AB3C-CCD7E76FD58E}" destId="{98F2BBFD-B7A0-47F7-BC06-1FBA1EF871EC}" srcOrd="0" destOrd="0" presId="urn:microsoft.com/office/officeart/2005/8/layout/cycle3"/>
    <dgm:cxn modelId="{32FC1B41-55BA-49C6-A018-C1E45BC436C1}" srcId="{C6528906-CF2F-4E97-8D77-C2EFB027A9A8}" destId="{00094FE4-C740-4179-B166-48D219C566AE}" srcOrd="0" destOrd="0" parTransId="{F1F79D0F-E0CA-4738-9234-83F1088D938C}" sibTransId="{834D9214-3547-4950-B4BE-33786914040A}"/>
    <dgm:cxn modelId="{6FE62076-D049-456E-87CF-0DE617A48C12}" srcId="{C6528906-CF2F-4E97-8D77-C2EFB027A9A8}" destId="{3A5F90B9-9ECA-4D09-A04D-F3849C8FF6D4}" srcOrd="4" destOrd="0" parTransId="{25510AE9-97B0-4538-96A1-157244BF0308}" sibTransId="{31568478-145A-45D2-8FA3-79FC3806C51C}"/>
    <dgm:cxn modelId="{09674731-F847-4737-B465-312D8C8BD272}" type="presOf" srcId="{834D9214-3547-4950-B4BE-33786914040A}" destId="{121C4839-38F9-4B86-9A4D-D094EA1EBB79}" srcOrd="0" destOrd="0" presId="urn:microsoft.com/office/officeart/2005/8/layout/cycle3"/>
    <dgm:cxn modelId="{BBB138FA-0266-4601-8AC6-6646A69266F6}" type="presOf" srcId="{C6528906-CF2F-4E97-8D77-C2EFB027A9A8}" destId="{A5E16653-BB49-4479-821F-3FFDA78DC01B}" srcOrd="0" destOrd="0" presId="urn:microsoft.com/office/officeart/2005/8/layout/cycle3"/>
    <dgm:cxn modelId="{3F0EFB99-25D0-42D3-A214-B5046672892E}" srcId="{C6528906-CF2F-4E97-8D77-C2EFB027A9A8}" destId="{E4E820E1-9F7E-4B7D-B930-8C562A7F36D5}" srcOrd="1" destOrd="0" parTransId="{C05EFAA4-D6F2-451E-8D81-4051894036DD}" sibTransId="{780F5C24-CC78-4E2A-B16B-F9C7E4BF5C90}"/>
    <dgm:cxn modelId="{79B10789-CCDC-47E5-8A4C-462015CBE2A0}" type="presOf" srcId="{72521331-F4AF-4809-958C-FCF36BC41AB8}" destId="{CCBA7118-63B0-491B-BF07-842B7A8627D3}" srcOrd="0" destOrd="0" presId="urn:microsoft.com/office/officeart/2005/8/layout/cycle3"/>
    <dgm:cxn modelId="{A6CACA70-4EDE-4BB5-861A-1FED116186A1}" srcId="{C6528906-CF2F-4E97-8D77-C2EFB027A9A8}" destId="{72521331-F4AF-4809-958C-FCF36BC41AB8}" srcOrd="3" destOrd="0" parTransId="{C539185E-9906-44CB-A539-F69735C4C551}" sibTransId="{57FFD5F4-9504-4D0C-88D8-C86E2C428837}"/>
    <dgm:cxn modelId="{B09E0F71-2E6C-4914-AF7F-2A7FE6B328CB}" type="presOf" srcId="{E4E820E1-9F7E-4B7D-B930-8C562A7F36D5}" destId="{A93B57AB-9F4F-4B50-8CE7-026BB914263E}" srcOrd="0" destOrd="0" presId="urn:microsoft.com/office/officeart/2005/8/layout/cycle3"/>
    <dgm:cxn modelId="{D1FDB740-C570-46A4-B26E-A9792CCA6DD2}" type="presOf" srcId="{3A5F90B9-9ECA-4D09-A04D-F3849C8FF6D4}" destId="{D45E74DD-96CD-4969-BDB1-769C8571B0C7}" srcOrd="0" destOrd="0" presId="urn:microsoft.com/office/officeart/2005/8/layout/cycle3"/>
    <dgm:cxn modelId="{EE303E1F-9673-473A-9915-A2D8337CEBF5}" srcId="{C6528906-CF2F-4E97-8D77-C2EFB027A9A8}" destId="{879040E6-03C6-48C0-AB3C-CCD7E76FD58E}" srcOrd="2" destOrd="0" parTransId="{8DA34574-7EA6-403E-BDFD-B0A4ED55710F}" sibTransId="{864AB138-588D-4412-8E17-6EA797E11856}"/>
    <dgm:cxn modelId="{796534C6-4BB3-430A-A7D5-949C1ECEA53A}" type="presParOf" srcId="{A5E16653-BB49-4479-821F-3FFDA78DC01B}" destId="{F1DBC13C-CE7E-4A8F-A1DD-3F9330D7B1AC}" srcOrd="0" destOrd="0" presId="urn:microsoft.com/office/officeart/2005/8/layout/cycle3"/>
    <dgm:cxn modelId="{9ECEC688-A072-48E9-9BE2-FE884CCBF577}" type="presParOf" srcId="{F1DBC13C-CE7E-4A8F-A1DD-3F9330D7B1AC}" destId="{11D61A61-E476-4AEE-A2C6-2CAFB7C09ADA}" srcOrd="0" destOrd="0" presId="urn:microsoft.com/office/officeart/2005/8/layout/cycle3"/>
    <dgm:cxn modelId="{C8A75ECD-816A-4D0E-9D66-65B6F5E18CBA}" type="presParOf" srcId="{F1DBC13C-CE7E-4A8F-A1DD-3F9330D7B1AC}" destId="{121C4839-38F9-4B86-9A4D-D094EA1EBB79}" srcOrd="1" destOrd="0" presId="urn:microsoft.com/office/officeart/2005/8/layout/cycle3"/>
    <dgm:cxn modelId="{F7CFB2B5-00AD-45DD-8319-4D2289478133}" type="presParOf" srcId="{F1DBC13C-CE7E-4A8F-A1DD-3F9330D7B1AC}" destId="{A93B57AB-9F4F-4B50-8CE7-026BB914263E}" srcOrd="2" destOrd="0" presId="urn:microsoft.com/office/officeart/2005/8/layout/cycle3"/>
    <dgm:cxn modelId="{B0B972E9-CD2C-4B12-951D-5AF48747D21C}" type="presParOf" srcId="{F1DBC13C-CE7E-4A8F-A1DD-3F9330D7B1AC}" destId="{98F2BBFD-B7A0-47F7-BC06-1FBA1EF871EC}" srcOrd="3" destOrd="0" presId="urn:microsoft.com/office/officeart/2005/8/layout/cycle3"/>
    <dgm:cxn modelId="{3215853B-3CE4-4CFB-AF60-466C5C9A9ADD}" type="presParOf" srcId="{F1DBC13C-CE7E-4A8F-A1DD-3F9330D7B1AC}" destId="{CCBA7118-63B0-491B-BF07-842B7A8627D3}" srcOrd="4" destOrd="0" presId="urn:microsoft.com/office/officeart/2005/8/layout/cycle3"/>
    <dgm:cxn modelId="{B042583F-B3C4-419D-B938-495931DA2EC5}" type="presParOf" srcId="{F1DBC13C-CE7E-4A8F-A1DD-3F9330D7B1AC}" destId="{D45E74DD-96CD-4969-BDB1-769C8571B0C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9509052-1B29-46E6-BE21-096948AA7594}" type="doc">
      <dgm:prSet loTypeId="urn:microsoft.com/office/officeart/2005/8/layout/process4" loCatId="list" qsTypeId="urn:microsoft.com/office/officeart/2005/8/quickstyle/simple3" qsCatId="simple" csTypeId="urn:microsoft.com/office/officeart/2005/8/colors/accent0_3" csCatId="mainScheme" phldr="1"/>
      <dgm:spPr/>
      <dgm:t>
        <a:bodyPr/>
        <a:lstStyle/>
        <a:p>
          <a:endParaRPr lang="fi-FI"/>
        </a:p>
      </dgm:t>
    </dgm:pt>
    <dgm:pt modelId="{5B844E9F-C0C7-4A13-AF82-AC1FA9886CD7}">
      <dgm:prSet phldrT="[Teksti]" custT="1"/>
      <dgm:spPr/>
      <dgm:t>
        <a:bodyPr/>
        <a:lstStyle/>
        <a:p>
          <a:pPr>
            <a:spcAft>
              <a:spcPts val="0"/>
            </a:spcAft>
          </a:pPr>
          <a:r>
            <a:rPr lang="fi-FI" sz="2400" b="1" dirty="0" smtClean="0"/>
            <a:t>Kuntastrategia </a:t>
          </a:r>
        </a:p>
        <a:p>
          <a:pPr>
            <a:spcAft>
              <a:spcPct val="35000"/>
            </a:spcAft>
          </a:pPr>
          <a:r>
            <a:rPr lang="fi-FI" sz="1800" b="0" dirty="0" smtClean="0"/>
            <a:t>(näkökulmana koko kuntakonserni ja kaikki hallinnonalat)</a:t>
          </a:r>
          <a:endParaRPr lang="fi-FI" sz="1800" b="0" dirty="0"/>
        </a:p>
      </dgm:t>
    </dgm:pt>
    <dgm:pt modelId="{8E32C02C-BE8E-44A2-A0F5-C32CF3CFC858}" type="parTrans" cxnId="{78C64C92-6478-486F-984B-A101C9F934D8}">
      <dgm:prSet/>
      <dgm:spPr/>
      <dgm:t>
        <a:bodyPr/>
        <a:lstStyle/>
        <a:p>
          <a:endParaRPr lang="fi-FI" sz="2400">
            <a:solidFill>
              <a:schemeClr val="tx1"/>
            </a:solidFill>
          </a:endParaRPr>
        </a:p>
      </dgm:t>
    </dgm:pt>
    <dgm:pt modelId="{7AB5A027-21A8-463A-A853-D6656BE51E9A}" type="sibTrans" cxnId="{78C64C92-6478-486F-984B-A101C9F934D8}">
      <dgm:prSet/>
      <dgm:spPr/>
      <dgm:t>
        <a:bodyPr/>
        <a:lstStyle/>
        <a:p>
          <a:endParaRPr lang="fi-FI" sz="2400">
            <a:solidFill>
              <a:schemeClr val="tx1"/>
            </a:solidFill>
          </a:endParaRPr>
        </a:p>
      </dgm:t>
    </dgm:pt>
    <dgm:pt modelId="{3AA38F1F-0169-4A5A-8D28-3135063AEDBD}">
      <dgm:prSet phldrT="[Teksti]" custT="1"/>
      <dgm:spPr/>
      <dgm:t>
        <a:bodyPr/>
        <a:lstStyle/>
        <a:p>
          <a:r>
            <a:rPr lang="fi-FI" sz="1600" dirty="0" smtClean="0"/>
            <a:t>Kuntastrategiaa ja ohjelmia toteuttavat ja tarkentavat kehittämis- ja käyttösuunnitelmat   </a:t>
          </a:r>
          <a:endParaRPr lang="fi-FI" sz="1600" dirty="0"/>
        </a:p>
      </dgm:t>
    </dgm:pt>
    <dgm:pt modelId="{A8045B5F-81DA-401A-A67D-512D0B5B371E}" type="sibTrans" cxnId="{E497FF07-B3AD-45E3-B2DB-16CA20346F8A}">
      <dgm:prSet/>
      <dgm:spPr/>
      <dgm:t>
        <a:bodyPr/>
        <a:lstStyle/>
        <a:p>
          <a:endParaRPr lang="fi-FI" sz="2400">
            <a:solidFill>
              <a:schemeClr val="tx1"/>
            </a:solidFill>
          </a:endParaRPr>
        </a:p>
      </dgm:t>
    </dgm:pt>
    <dgm:pt modelId="{2C81138B-AF28-489F-B03B-D0663459AA4B}" type="parTrans" cxnId="{E497FF07-B3AD-45E3-B2DB-16CA20346F8A}">
      <dgm:prSet/>
      <dgm:spPr/>
      <dgm:t>
        <a:bodyPr/>
        <a:lstStyle/>
        <a:p>
          <a:endParaRPr lang="fi-FI" sz="2400">
            <a:solidFill>
              <a:schemeClr val="tx1"/>
            </a:solidFill>
          </a:endParaRPr>
        </a:p>
      </dgm:t>
    </dgm:pt>
    <dgm:pt modelId="{79FBEF55-14CC-4643-A74B-6F197D1D4836}">
      <dgm:prSet phldrT="[Teksti]" custT="1"/>
      <dgm:spPr/>
      <dgm:t>
        <a:bodyPr/>
        <a:lstStyle/>
        <a:p>
          <a:pPr>
            <a:spcAft>
              <a:spcPts val="0"/>
            </a:spcAft>
          </a:pPr>
          <a:r>
            <a:rPr lang="fi-FI" sz="2400" b="1" dirty="0" smtClean="0"/>
            <a:t>Suunnitelmat </a:t>
          </a:r>
        </a:p>
        <a:p>
          <a:pPr>
            <a:spcAft>
              <a:spcPct val="35000"/>
            </a:spcAft>
          </a:pPr>
          <a:r>
            <a:rPr lang="fi-FI" sz="1800" b="0" dirty="0" smtClean="0"/>
            <a:t>(näkökulmana yksi toimiala tai konsernin yksi yhteisö tai yksikkö)</a:t>
          </a:r>
          <a:endParaRPr lang="fi-FI" sz="1800" b="0" dirty="0"/>
        </a:p>
      </dgm:t>
    </dgm:pt>
    <dgm:pt modelId="{11B05449-10D9-4884-A359-184772D6BAB9}" type="sibTrans" cxnId="{F3139514-00E5-46F5-B3D8-2CBF3DC7B25C}">
      <dgm:prSet/>
      <dgm:spPr/>
      <dgm:t>
        <a:bodyPr/>
        <a:lstStyle/>
        <a:p>
          <a:endParaRPr lang="fi-FI" sz="2400">
            <a:solidFill>
              <a:schemeClr val="tx1"/>
            </a:solidFill>
          </a:endParaRPr>
        </a:p>
      </dgm:t>
    </dgm:pt>
    <dgm:pt modelId="{4702FDAA-85FD-4B17-A680-7EC642FA142F}" type="parTrans" cxnId="{F3139514-00E5-46F5-B3D8-2CBF3DC7B25C}">
      <dgm:prSet/>
      <dgm:spPr/>
      <dgm:t>
        <a:bodyPr/>
        <a:lstStyle/>
        <a:p>
          <a:endParaRPr lang="fi-FI" sz="2400">
            <a:solidFill>
              <a:schemeClr val="tx1"/>
            </a:solidFill>
          </a:endParaRPr>
        </a:p>
      </dgm:t>
    </dgm:pt>
    <dgm:pt modelId="{9A79E577-3415-4D13-8828-7B46925045C6}">
      <dgm:prSet phldrT="[Teksti]" custT="1"/>
      <dgm:spPr/>
      <dgm:t>
        <a:bodyPr/>
        <a:lstStyle/>
        <a:p>
          <a:pPr>
            <a:spcAft>
              <a:spcPts val="0"/>
            </a:spcAft>
          </a:pPr>
          <a:r>
            <a:rPr lang="fi-FI" sz="1600" dirty="0" smtClean="0"/>
            <a:t>Keskeiset linjaukset kunnan tulevaisuudentahtotilasta ja tavoitteista: </a:t>
          </a:r>
        </a:p>
        <a:p>
          <a:pPr>
            <a:spcAft>
              <a:spcPts val="0"/>
            </a:spcAft>
          </a:pPr>
          <a:r>
            <a:rPr lang="fi-FI" sz="1600" dirty="0" smtClean="0"/>
            <a:t>Hyvinvoinnin</a:t>
          </a:r>
          <a:r>
            <a:rPr lang="fi-FI" sz="1600" baseline="0" dirty="0" smtClean="0"/>
            <a:t> edistäminen yhtenä näkökulmana</a:t>
          </a:r>
          <a:r>
            <a:rPr lang="fi-FI" sz="1600" dirty="0" smtClean="0"/>
            <a:t>   </a:t>
          </a:r>
          <a:endParaRPr lang="fi-FI" sz="1600" dirty="0"/>
        </a:p>
      </dgm:t>
    </dgm:pt>
    <dgm:pt modelId="{03F625D4-AD07-4F2B-A28B-4B1511DD6D6B}" type="sibTrans" cxnId="{DA8F3F92-FC03-4143-BCB7-88FB6C6FB25A}">
      <dgm:prSet/>
      <dgm:spPr/>
      <dgm:t>
        <a:bodyPr/>
        <a:lstStyle/>
        <a:p>
          <a:endParaRPr lang="fi-FI" sz="2400">
            <a:solidFill>
              <a:schemeClr val="tx1"/>
            </a:solidFill>
          </a:endParaRPr>
        </a:p>
      </dgm:t>
    </dgm:pt>
    <dgm:pt modelId="{4AE1C7F8-129B-4E95-A4DF-693E74C812D8}" type="parTrans" cxnId="{DA8F3F92-FC03-4143-BCB7-88FB6C6FB25A}">
      <dgm:prSet/>
      <dgm:spPr/>
      <dgm:t>
        <a:bodyPr/>
        <a:lstStyle/>
        <a:p>
          <a:endParaRPr lang="fi-FI" sz="2400">
            <a:solidFill>
              <a:schemeClr val="tx1"/>
            </a:solidFill>
          </a:endParaRPr>
        </a:p>
      </dgm:t>
    </dgm:pt>
    <dgm:pt modelId="{4551EA16-B449-4340-81A1-917DED333082}">
      <dgm:prSet custT="1"/>
      <dgm:spPr/>
      <dgm:t>
        <a:bodyPr/>
        <a:lstStyle/>
        <a:p>
          <a:pPr>
            <a:spcAft>
              <a:spcPts val="0"/>
            </a:spcAft>
          </a:pPr>
          <a:r>
            <a:rPr lang="fi-FI" sz="2400" b="1" dirty="0" smtClean="0"/>
            <a:t>Ohjelmat</a:t>
          </a:r>
        </a:p>
        <a:p>
          <a:pPr>
            <a:spcAft>
              <a:spcPct val="35000"/>
            </a:spcAft>
          </a:pPr>
          <a:r>
            <a:rPr lang="fi-FI" sz="1800" b="0" dirty="0" smtClean="0"/>
            <a:t>(näkökulmana koko kuntakonserni ja kaikki hallinnonalat)</a:t>
          </a:r>
          <a:endParaRPr lang="fi-FI" sz="1800" b="0" dirty="0"/>
        </a:p>
      </dgm:t>
    </dgm:pt>
    <dgm:pt modelId="{68A83688-CC1C-4075-B86C-F15A32C4B9A9}" type="parTrans" cxnId="{C4C59B3D-582C-432A-8E3A-74C1ED7F8CCD}">
      <dgm:prSet/>
      <dgm:spPr/>
      <dgm:t>
        <a:bodyPr/>
        <a:lstStyle/>
        <a:p>
          <a:endParaRPr lang="fi-FI" sz="2400"/>
        </a:p>
      </dgm:t>
    </dgm:pt>
    <dgm:pt modelId="{EDE1B256-FAFE-480C-AA59-EDDD89F3341C}" type="sibTrans" cxnId="{C4C59B3D-582C-432A-8E3A-74C1ED7F8CCD}">
      <dgm:prSet/>
      <dgm:spPr/>
      <dgm:t>
        <a:bodyPr/>
        <a:lstStyle/>
        <a:p>
          <a:endParaRPr lang="fi-FI" sz="2400"/>
        </a:p>
      </dgm:t>
    </dgm:pt>
    <dgm:pt modelId="{EA091113-E8CD-4DE2-BBEB-E2182C5CAE7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600" dirty="0" smtClean="0"/>
            <a:t>Kuntastrategian toteuttamisohjelmia: mm. toteuttamisen keinot, aikataulut ja järjestys </a:t>
          </a:r>
          <a:r>
            <a:rPr lang="fi-FI" sz="1600" i="1" dirty="0" smtClean="0"/>
            <a:t>(valtakunnallinen informaatio- ja resurssiohjaus huomioiden)</a:t>
          </a:r>
          <a:endParaRPr lang="fi-FI" sz="1600" i="1" dirty="0"/>
        </a:p>
      </dgm:t>
    </dgm:pt>
    <dgm:pt modelId="{481EB8C7-CAE9-45B9-B9FA-D6CDA7F81C65}" type="parTrans" cxnId="{79398ACA-F6B6-4B92-BDCB-1D40933F9C1B}">
      <dgm:prSet/>
      <dgm:spPr/>
      <dgm:t>
        <a:bodyPr/>
        <a:lstStyle/>
        <a:p>
          <a:endParaRPr lang="fi-FI" sz="2400"/>
        </a:p>
      </dgm:t>
    </dgm:pt>
    <dgm:pt modelId="{21BF876B-B386-419E-8DB2-143060AFEA77}" type="sibTrans" cxnId="{79398ACA-F6B6-4B92-BDCB-1D40933F9C1B}">
      <dgm:prSet/>
      <dgm:spPr/>
      <dgm:t>
        <a:bodyPr/>
        <a:lstStyle/>
        <a:p>
          <a:endParaRPr lang="fi-FI" sz="2400"/>
        </a:p>
      </dgm:t>
    </dgm:pt>
    <dgm:pt modelId="{0EA70FA3-0485-4770-8C76-CE3F45656A2A}" type="pres">
      <dgm:prSet presAssocID="{D9509052-1B29-46E6-BE21-096948AA7594}" presName="Name0" presStyleCnt="0">
        <dgm:presLayoutVars>
          <dgm:dir/>
          <dgm:animLvl val="lvl"/>
          <dgm:resizeHandles val="exact"/>
        </dgm:presLayoutVars>
      </dgm:prSet>
      <dgm:spPr/>
      <dgm:t>
        <a:bodyPr/>
        <a:lstStyle/>
        <a:p>
          <a:endParaRPr lang="fi-FI"/>
        </a:p>
      </dgm:t>
    </dgm:pt>
    <dgm:pt modelId="{516EBCC4-BD70-4FD5-BF8D-C9613BA75811}" type="pres">
      <dgm:prSet presAssocID="{79FBEF55-14CC-4643-A74B-6F197D1D4836}" presName="boxAndChildren" presStyleCnt="0"/>
      <dgm:spPr/>
      <dgm:t>
        <a:bodyPr/>
        <a:lstStyle/>
        <a:p>
          <a:endParaRPr lang="fi-FI"/>
        </a:p>
      </dgm:t>
    </dgm:pt>
    <dgm:pt modelId="{7DCBE720-D166-4837-B165-B7EA0D195D31}" type="pres">
      <dgm:prSet presAssocID="{79FBEF55-14CC-4643-A74B-6F197D1D4836}" presName="parentTextBox" presStyleLbl="node1" presStyleIdx="0" presStyleCnt="3"/>
      <dgm:spPr/>
      <dgm:t>
        <a:bodyPr/>
        <a:lstStyle/>
        <a:p>
          <a:endParaRPr lang="fi-FI"/>
        </a:p>
      </dgm:t>
    </dgm:pt>
    <dgm:pt modelId="{4A312A99-5887-408C-8F6B-51E636DA373B}" type="pres">
      <dgm:prSet presAssocID="{79FBEF55-14CC-4643-A74B-6F197D1D4836}" presName="entireBox" presStyleLbl="node1" presStyleIdx="0" presStyleCnt="3"/>
      <dgm:spPr/>
      <dgm:t>
        <a:bodyPr/>
        <a:lstStyle/>
        <a:p>
          <a:endParaRPr lang="fi-FI"/>
        </a:p>
      </dgm:t>
    </dgm:pt>
    <dgm:pt modelId="{84AC5D57-2327-4415-9AA8-503B7BFB18DE}" type="pres">
      <dgm:prSet presAssocID="{79FBEF55-14CC-4643-A74B-6F197D1D4836}" presName="descendantBox" presStyleCnt="0"/>
      <dgm:spPr/>
      <dgm:t>
        <a:bodyPr/>
        <a:lstStyle/>
        <a:p>
          <a:endParaRPr lang="fi-FI"/>
        </a:p>
      </dgm:t>
    </dgm:pt>
    <dgm:pt modelId="{29A1D63E-BE51-4E6B-914F-88BA69A9FA86}" type="pres">
      <dgm:prSet presAssocID="{3AA38F1F-0169-4A5A-8D28-3135063AEDBD}" presName="childTextBox" presStyleLbl="fgAccFollowNode1" presStyleIdx="0" presStyleCnt="3">
        <dgm:presLayoutVars>
          <dgm:bulletEnabled val="1"/>
        </dgm:presLayoutVars>
      </dgm:prSet>
      <dgm:spPr/>
      <dgm:t>
        <a:bodyPr/>
        <a:lstStyle/>
        <a:p>
          <a:endParaRPr lang="fi-FI"/>
        </a:p>
      </dgm:t>
    </dgm:pt>
    <dgm:pt modelId="{4D86D888-5B75-42B8-8729-08E58F75C9AB}" type="pres">
      <dgm:prSet presAssocID="{EDE1B256-FAFE-480C-AA59-EDDD89F3341C}" presName="sp" presStyleCnt="0"/>
      <dgm:spPr/>
      <dgm:t>
        <a:bodyPr/>
        <a:lstStyle/>
        <a:p>
          <a:endParaRPr lang="fi-FI"/>
        </a:p>
      </dgm:t>
    </dgm:pt>
    <dgm:pt modelId="{8D2E464D-9899-423C-A97D-91382FEBB58B}" type="pres">
      <dgm:prSet presAssocID="{4551EA16-B449-4340-81A1-917DED333082}" presName="arrowAndChildren" presStyleCnt="0"/>
      <dgm:spPr/>
      <dgm:t>
        <a:bodyPr/>
        <a:lstStyle/>
        <a:p>
          <a:endParaRPr lang="fi-FI"/>
        </a:p>
      </dgm:t>
    </dgm:pt>
    <dgm:pt modelId="{2ACCA583-D8EF-4858-90E9-86EE155EDB38}" type="pres">
      <dgm:prSet presAssocID="{4551EA16-B449-4340-81A1-917DED333082}" presName="parentTextArrow" presStyleLbl="node1" presStyleIdx="0" presStyleCnt="3"/>
      <dgm:spPr/>
      <dgm:t>
        <a:bodyPr/>
        <a:lstStyle/>
        <a:p>
          <a:endParaRPr lang="fi-FI"/>
        </a:p>
      </dgm:t>
    </dgm:pt>
    <dgm:pt modelId="{88643086-0637-445B-9204-7CA95439EF79}" type="pres">
      <dgm:prSet presAssocID="{4551EA16-B449-4340-81A1-917DED333082}" presName="arrow" presStyleLbl="node1" presStyleIdx="1" presStyleCnt="3"/>
      <dgm:spPr/>
      <dgm:t>
        <a:bodyPr/>
        <a:lstStyle/>
        <a:p>
          <a:endParaRPr lang="fi-FI"/>
        </a:p>
      </dgm:t>
    </dgm:pt>
    <dgm:pt modelId="{9B63F74B-6AB7-4742-92E9-7AAD7BD19464}" type="pres">
      <dgm:prSet presAssocID="{4551EA16-B449-4340-81A1-917DED333082}" presName="descendantArrow" presStyleCnt="0"/>
      <dgm:spPr/>
      <dgm:t>
        <a:bodyPr/>
        <a:lstStyle/>
        <a:p>
          <a:endParaRPr lang="fi-FI"/>
        </a:p>
      </dgm:t>
    </dgm:pt>
    <dgm:pt modelId="{BFCCC89C-ACCC-458F-9003-86716389A582}" type="pres">
      <dgm:prSet presAssocID="{EA091113-E8CD-4DE2-BBEB-E2182C5CAE7B}" presName="childTextArrow" presStyleLbl="fgAccFollowNode1" presStyleIdx="1" presStyleCnt="3">
        <dgm:presLayoutVars>
          <dgm:bulletEnabled val="1"/>
        </dgm:presLayoutVars>
      </dgm:prSet>
      <dgm:spPr/>
      <dgm:t>
        <a:bodyPr/>
        <a:lstStyle/>
        <a:p>
          <a:endParaRPr lang="fi-FI"/>
        </a:p>
      </dgm:t>
    </dgm:pt>
    <dgm:pt modelId="{04C32C77-A6F8-45CA-BD6C-EE009D25A35F}" type="pres">
      <dgm:prSet presAssocID="{7AB5A027-21A8-463A-A853-D6656BE51E9A}" presName="sp" presStyleCnt="0"/>
      <dgm:spPr/>
      <dgm:t>
        <a:bodyPr/>
        <a:lstStyle/>
        <a:p>
          <a:endParaRPr lang="fi-FI"/>
        </a:p>
      </dgm:t>
    </dgm:pt>
    <dgm:pt modelId="{2FBFD29C-C5A1-4BAD-8F1A-689F8BC68739}" type="pres">
      <dgm:prSet presAssocID="{5B844E9F-C0C7-4A13-AF82-AC1FA9886CD7}" presName="arrowAndChildren" presStyleCnt="0"/>
      <dgm:spPr/>
      <dgm:t>
        <a:bodyPr/>
        <a:lstStyle/>
        <a:p>
          <a:endParaRPr lang="fi-FI"/>
        </a:p>
      </dgm:t>
    </dgm:pt>
    <dgm:pt modelId="{91972967-0410-45E8-9F3A-69F0B7594817}" type="pres">
      <dgm:prSet presAssocID="{5B844E9F-C0C7-4A13-AF82-AC1FA9886CD7}" presName="parentTextArrow" presStyleLbl="node1" presStyleIdx="1" presStyleCnt="3"/>
      <dgm:spPr/>
      <dgm:t>
        <a:bodyPr/>
        <a:lstStyle/>
        <a:p>
          <a:endParaRPr lang="fi-FI"/>
        </a:p>
      </dgm:t>
    </dgm:pt>
    <dgm:pt modelId="{79DA5F36-FCD6-486A-A523-812AA67259B7}" type="pres">
      <dgm:prSet presAssocID="{5B844E9F-C0C7-4A13-AF82-AC1FA9886CD7}" presName="arrow" presStyleLbl="node1" presStyleIdx="2" presStyleCnt="3"/>
      <dgm:spPr/>
      <dgm:t>
        <a:bodyPr/>
        <a:lstStyle/>
        <a:p>
          <a:endParaRPr lang="fi-FI"/>
        </a:p>
      </dgm:t>
    </dgm:pt>
    <dgm:pt modelId="{5D05F74C-5808-4633-AF1E-C50376B8E453}" type="pres">
      <dgm:prSet presAssocID="{5B844E9F-C0C7-4A13-AF82-AC1FA9886CD7}" presName="descendantArrow" presStyleCnt="0"/>
      <dgm:spPr/>
      <dgm:t>
        <a:bodyPr/>
        <a:lstStyle/>
        <a:p>
          <a:endParaRPr lang="fi-FI"/>
        </a:p>
      </dgm:t>
    </dgm:pt>
    <dgm:pt modelId="{FA3E6FC7-D1DB-4D7A-8AFD-A0A2291E22D9}" type="pres">
      <dgm:prSet presAssocID="{9A79E577-3415-4D13-8828-7B46925045C6}" presName="childTextArrow" presStyleLbl="fgAccFollowNode1" presStyleIdx="2" presStyleCnt="3">
        <dgm:presLayoutVars>
          <dgm:bulletEnabled val="1"/>
        </dgm:presLayoutVars>
      </dgm:prSet>
      <dgm:spPr/>
      <dgm:t>
        <a:bodyPr/>
        <a:lstStyle/>
        <a:p>
          <a:endParaRPr lang="fi-FI"/>
        </a:p>
      </dgm:t>
    </dgm:pt>
  </dgm:ptLst>
  <dgm:cxnLst>
    <dgm:cxn modelId="{DA8F3F92-FC03-4143-BCB7-88FB6C6FB25A}" srcId="{5B844E9F-C0C7-4A13-AF82-AC1FA9886CD7}" destId="{9A79E577-3415-4D13-8828-7B46925045C6}" srcOrd="0" destOrd="0" parTransId="{4AE1C7F8-129B-4E95-A4DF-693E74C812D8}" sibTransId="{03F625D4-AD07-4F2B-A28B-4B1511DD6D6B}"/>
    <dgm:cxn modelId="{80B76D20-E81A-4050-BECD-7608FC4C4987}" type="presOf" srcId="{9A79E577-3415-4D13-8828-7B46925045C6}" destId="{FA3E6FC7-D1DB-4D7A-8AFD-A0A2291E22D9}" srcOrd="0" destOrd="0" presId="urn:microsoft.com/office/officeart/2005/8/layout/process4"/>
    <dgm:cxn modelId="{79398ACA-F6B6-4B92-BDCB-1D40933F9C1B}" srcId="{4551EA16-B449-4340-81A1-917DED333082}" destId="{EA091113-E8CD-4DE2-BBEB-E2182C5CAE7B}" srcOrd="0" destOrd="0" parTransId="{481EB8C7-CAE9-45B9-B9FA-D6CDA7F81C65}" sibTransId="{21BF876B-B386-419E-8DB2-143060AFEA77}"/>
    <dgm:cxn modelId="{8ED38BB9-69D2-4390-B12E-371B31C0569A}" type="presOf" srcId="{4551EA16-B449-4340-81A1-917DED333082}" destId="{2ACCA583-D8EF-4858-90E9-86EE155EDB38}" srcOrd="0" destOrd="0" presId="urn:microsoft.com/office/officeart/2005/8/layout/process4"/>
    <dgm:cxn modelId="{0A7EAF01-5698-47F5-AA4C-2C68465B5ECF}" type="presOf" srcId="{4551EA16-B449-4340-81A1-917DED333082}" destId="{88643086-0637-445B-9204-7CA95439EF79}" srcOrd="1" destOrd="0" presId="urn:microsoft.com/office/officeart/2005/8/layout/process4"/>
    <dgm:cxn modelId="{E1AAE9D2-70D7-4ED9-BE15-DAEADD7004FB}" type="presOf" srcId="{5B844E9F-C0C7-4A13-AF82-AC1FA9886CD7}" destId="{79DA5F36-FCD6-486A-A523-812AA67259B7}" srcOrd="1" destOrd="0" presId="urn:microsoft.com/office/officeart/2005/8/layout/process4"/>
    <dgm:cxn modelId="{E287072E-68A1-4076-AC69-3BFBA45B8198}" type="presOf" srcId="{3AA38F1F-0169-4A5A-8D28-3135063AEDBD}" destId="{29A1D63E-BE51-4E6B-914F-88BA69A9FA86}" srcOrd="0" destOrd="0" presId="urn:microsoft.com/office/officeart/2005/8/layout/process4"/>
    <dgm:cxn modelId="{1A979DD6-01CD-4BBA-93BC-342A612211B1}" type="presOf" srcId="{79FBEF55-14CC-4643-A74B-6F197D1D4836}" destId="{4A312A99-5887-408C-8F6B-51E636DA373B}" srcOrd="1" destOrd="0" presId="urn:microsoft.com/office/officeart/2005/8/layout/process4"/>
    <dgm:cxn modelId="{E497FF07-B3AD-45E3-B2DB-16CA20346F8A}" srcId="{79FBEF55-14CC-4643-A74B-6F197D1D4836}" destId="{3AA38F1F-0169-4A5A-8D28-3135063AEDBD}" srcOrd="0" destOrd="0" parTransId="{2C81138B-AF28-489F-B03B-D0663459AA4B}" sibTransId="{A8045B5F-81DA-401A-A67D-512D0B5B371E}"/>
    <dgm:cxn modelId="{955A12BE-BF69-4694-AEB8-3531BA7A1B2C}" type="presOf" srcId="{EA091113-E8CD-4DE2-BBEB-E2182C5CAE7B}" destId="{BFCCC89C-ACCC-458F-9003-86716389A582}" srcOrd="0" destOrd="0" presId="urn:microsoft.com/office/officeart/2005/8/layout/process4"/>
    <dgm:cxn modelId="{9C229C9C-EAEE-48F9-938A-838DA44AE47E}" type="presOf" srcId="{D9509052-1B29-46E6-BE21-096948AA7594}" destId="{0EA70FA3-0485-4770-8C76-CE3F45656A2A}" srcOrd="0" destOrd="0" presId="urn:microsoft.com/office/officeart/2005/8/layout/process4"/>
    <dgm:cxn modelId="{F3139514-00E5-46F5-B3D8-2CBF3DC7B25C}" srcId="{D9509052-1B29-46E6-BE21-096948AA7594}" destId="{79FBEF55-14CC-4643-A74B-6F197D1D4836}" srcOrd="2" destOrd="0" parTransId="{4702FDAA-85FD-4B17-A680-7EC642FA142F}" sibTransId="{11B05449-10D9-4884-A359-184772D6BAB9}"/>
    <dgm:cxn modelId="{32D9A9F1-82A2-4FDA-8A07-3E2A1B8C435B}" type="presOf" srcId="{5B844E9F-C0C7-4A13-AF82-AC1FA9886CD7}" destId="{91972967-0410-45E8-9F3A-69F0B7594817}" srcOrd="0" destOrd="0" presId="urn:microsoft.com/office/officeart/2005/8/layout/process4"/>
    <dgm:cxn modelId="{78C64C92-6478-486F-984B-A101C9F934D8}" srcId="{D9509052-1B29-46E6-BE21-096948AA7594}" destId="{5B844E9F-C0C7-4A13-AF82-AC1FA9886CD7}" srcOrd="0" destOrd="0" parTransId="{8E32C02C-BE8E-44A2-A0F5-C32CF3CFC858}" sibTransId="{7AB5A027-21A8-463A-A853-D6656BE51E9A}"/>
    <dgm:cxn modelId="{26554DC9-0057-4000-80CC-51CF2B1DCF14}" type="presOf" srcId="{79FBEF55-14CC-4643-A74B-6F197D1D4836}" destId="{7DCBE720-D166-4837-B165-B7EA0D195D31}" srcOrd="0" destOrd="0" presId="urn:microsoft.com/office/officeart/2005/8/layout/process4"/>
    <dgm:cxn modelId="{C4C59B3D-582C-432A-8E3A-74C1ED7F8CCD}" srcId="{D9509052-1B29-46E6-BE21-096948AA7594}" destId="{4551EA16-B449-4340-81A1-917DED333082}" srcOrd="1" destOrd="0" parTransId="{68A83688-CC1C-4075-B86C-F15A32C4B9A9}" sibTransId="{EDE1B256-FAFE-480C-AA59-EDDD89F3341C}"/>
    <dgm:cxn modelId="{443210E6-ED3E-4066-90CD-53BCD7E5D358}" type="presParOf" srcId="{0EA70FA3-0485-4770-8C76-CE3F45656A2A}" destId="{516EBCC4-BD70-4FD5-BF8D-C9613BA75811}" srcOrd="0" destOrd="0" presId="urn:microsoft.com/office/officeart/2005/8/layout/process4"/>
    <dgm:cxn modelId="{133E50C0-E2D5-494A-BA43-5F3D97260F0A}" type="presParOf" srcId="{516EBCC4-BD70-4FD5-BF8D-C9613BA75811}" destId="{7DCBE720-D166-4837-B165-B7EA0D195D31}" srcOrd="0" destOrd="0" presId="urn:microsoft.com/office/officeart/2005/8/layout/process4"/>
    <dgm:cxn modelId="{092D48C2-F5E4-4C99-A6B3-3FDD930A87F9}" type="presParOf" srcId="{516EBCC4-BD70-4FD5-BF8D-C9613BA75811}" destId="{4A312A99-5887-408C-8F6B-51E636DA373B}" srcOrd="1" destOrd="0" presId="urn:microsoft.com/office/officeart/2005/8/layout/process4"/>
    <dgm:cxn modelId="{D8F50D6D-8C6B-4854-A408-1369C7CB2CAA}" type="presParOf" srcId="{516EBCC4-BD70-4FD5-BF8D-C9613BA75811}" destId="{84AC5D57-2327-4415-9AA8-503B7BFB18DE}" srcOrd="2" destOrd="0" presId="urn:microsoft.com/office/officeart/2005/8/layout/process4"/>
    <dgm:cxn modelId="{54D138ED-10DC-405D-828F-F6D9F42B2D94}" type="presParOf" srcId="{84AC5D57-2327-4415-9AA8-503B7BFB18DE}" destId="{29A1D63E-BE51-4E6B-914F-88BA69A9FA86}" srcOrd="0" destOrd="0" presId="urn:microsoft.com/office/officeart/2005/8/layout/process4"/>
    <dgm:cxn modelId="{973E118F-9A98-4BF2-9321-8A528C1E21C3}" type="presParOf" srcId="{0EA70FA3-0485-4770-8C76-CE3F45656A2A}" destId="{4D86D888-5B75-42B8-8729-08E58F75C9AB}" srcOrd="1" destOrd="0" presId="urn:microsoft.com/office/officeart/2005/8/layout/process4"/>
    <dgm:cxn modelId="{A727380E-49E8-4C1C-AFCE-1FFE4AACF0A9}" type="presParOf" srcId="{0EA70FA3-0485-4770-8C76-CE3F45656A2A}" destId="{8D2E464D-9899-423C-A97D-91382FEBB58B}" srcOrd="2" destOrd="0" presId="urn:microsoft.com/office/officeart/2005/8/layout/process4"/>
    <dgm:cxn modelId="{8D0D3624-E376-4A17-8546-A12DAF2218E3}" type="presParOf" srcId="{8D2E464D-9899-423C-A97D-91382FEBB58B}" destId="{2ACCA583-D8EF-4858-90E9-86EE155EDB38}" srcOrd="0" destOrd="0" presId="urn:microsoft.com/office/officeart/2005/8/layout/process4"/>
    <dgm:cxn modelId="{A67EBAB2-BA6E-41E0-9CF7-9A58BA9E7648}" type="presParOf" srcId="{8D2E464D-9899-423C-A97D-91382FEBB58B}" destId="{88643086-0637-445B-9204-7CA95439EF79}" srcOrd="1" destOrd="0" presId="urn:microsoft.com/office/officeart/2005/8/layout/process4"/>
    <dgm:cxn modelId="{D1FCE3C0-0A56-4DEB-8CC2-85EFD5D16085}" type="presParOf" srcId="{8D2E464D-9899-423C-A97D-91382FEBB58B}" destId="{9B63F74B-6AB7-4742-92E9-7AAD7BD19464}" srcOrd="2" destOrd="0" presId="urn:microsoft.com/office/officeart/2005/8/layout/process4"/>
    <dgm:cxn modelId="{C08C2187-3E5A-48A4-8A9C-D6323B881134}" type="presParOf" srcId="{9B63F74B-6AB7-4742-92E9-7AAD7BD19464}" destId="{BFCCC89C-ACCC-458F-9003-86716389A582}" srcOrd="0" destOrd="0" presId="urn:microsoft.com/office/officeart/2005/8/layout/process4"/>
    <dgm:cxn modelId="{10AE0BCB-99AB-4248-8F3F-7E53FD88399C}" type="presParOf" srcId="{0EA70FA3-0485-4770-8C76-CE3F45656A2A}" destId="{04C32C77-A6F8-45CA-BD6C-EE009D25A35F}" srcOrd="3" destOrd="0" presId="urn:microsoft.com/office/officeart/2005/8/layout/process4"/>
    <dgm:cxn modelId="{2FB71212-91B9-4700-A5D4-777E5FCF1663}" type="presParOf" srcId="{0EA70FA3-0485-4770-8C76-CE3F45656A2A}" destId="{2FBFD29C-C5A1-4BAD-8F1A-689F8BC68739}" srcOrd="4" destOrd="0" presId="urn:microsoft.com/office/officeart/2005/8/layout/process4"/>
    <dgm:cxn modelId="{85DD9DBA-8163-481F-923F-5DEE1876D6E1}" type="presParOf" srcId="{2FBFD29C-C5A1-4BAD-8F1A-689F8BC68739}" destId="{91972967-0410-45E8-9F3A-69F0B7594817}" srcOrd="0" destOrd="0" presId="urn:microsoft.com/office/officeart/2005/8/layout/process4"/>
    <dgm:cxn modelId="{80565EB2-3E25-4AD7-914D-0F88958993A9}" type="presParOf" srcId="{2FBFD29C-C5A1-4BAD-8F1A-689F8BC68739}" destId="{79DA5F36-FCD6-486A-A523-812AA67259B7}" srcOrd="1" destOrd="0" presId="urn:microsoft.com/office/officeart/2005/8/layout/process4"/>
    <dgm:cxn modelId="{1B6E43C9-0F7F-45A2-A7E9-FA53891B7485}" type="presParOf" srcId="{2FBFD29C-C5A1-4BAD-8F1A-689F8BC68739}" destId="{5D05F74C-5808-4633-AF1E-C50376B8E453}" srcOrd="2" destOrd="0" presId="urn:microsoft.com/office/officeart/2005/8/layout/process4"/>
    <dgm:cxn modelId="{DB241057-F3B6-44DA-89CA-81B53E0B13DA}" type="presParOf" srcId="{5D05F74C-5808-4633-AF1E-C50376B8E453}" destId="{FA3E6FC7-D1DB-4D7A-8AFD-A0A2291E22D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9509052-1B29-46E6-BE21-096948AA7594}" type="doc">
      <dgm:prSet loTypeId="urn:microsoft.com/office/officeart/2005/8/layout/process4" loCatId="list" qsTypeId="urn:microsoft.com/office/officeart/2005/8/quickstyle/simple3" qsCatId="simple" csTypeId="urn:microsoft.com/office/officeart/2005/8/colors/accent0_3" csCatId="mainScheme" phldr="1"/>
      <dgm:spPr/>
      <dgm:t>
        <a:bodyPr/>
        <a:lstStyle/>
        <a:p>
          <a:endParaRPr lang="fi-FI"/>
        </a:p>
      </dgm:t>
    </dgm:pt>
    <dgm:pt modelId="{5B844E9F-C0C7-4A13-AF82-AC1FA9886CD7}">
      <dgm:prSet phldrT="[Teksti]" custT="1"/>
      <dgm:spPr/>
      <dgm:t>
        <a:bodyPr/>
        <a:lstStyle/>
        <a:p>
          <a:r>
            <a:rPr lang="fi-FI" sz="2000" b="1" dirty="0" smtClean="0"/>
            <a:t>Kuntastrategia </a:t>
          </a:r>
        </a:p>
      </dgm:t>
    </dgm:pt>
    <dgm:pt modelId="{8E32C02C-BE8E-44A2-A0F5-C32CF3CFC858}" type="parTrans" cxnId="{78C64C92-6478-486F-984B-A101C9F934D8}">
      <dgm:prSet/>
      <dgm:spPr/>
      <dgm:t>
        <a:bodyPr/>
        <a:lstStyle/>
        <a:p>
          <a:endParaRPr lang="fi-FI" sz="2400">
            <a:solidFill>
              <a:schemeClr val="tx1"/>
            </a:solidFill>
          </a:endParaRPr>
        </a:p>
      </dgm:t>
    </dgm:pt>
    <dgm:pt modelId="{7AB5A027-21A8-463A-A853-D6656BE51E9A}" type="sibTrans" cxnId="{78C64C92-6478-486F-984B-A101C9F934D8}">
      <dgm:prSet/>
      <dgm:spPr/>
      <dgm:t>
        <a:bodyPr/>
        <a:lstStyle/>
        <a:p>
          <a:endParaRPr lang="fi-FI" sz="2400">
            <a:solidFill>
              <a:schemeClr val="tx1"/>
            </a:solidFill>
          </a:endParaRPr>
        </a:p>
      </dgm:t>
    </dgm:pt>
    <dgm:pt modelId="{79FBEF55-14CC-4643-A74B-6F197D1D4836}">
      <dgm:prSet phldrT="[Teksti]" custT="1"/>
      <dgm:spPr/>
      <dgm:t>
        <a:bodyPr/>
        <a:lstStyle/>
        <a:p>
          <a:r>
            <a:rPr lang="fi-FI" sz="2400" b="1" i="1" dirty="0" smtClean="0">
              <a:solidFill>
                <a:srgbClr val="FF0000"/>
              </a:solidFill>
            </a:rPr>
            <a:t>Hyvinvointikertomus</a:t>
          </a:r>
          <a:endParaRPr lang="fi-FI" sz="2400" b="1" i="1" dirty="0">
            <a:solidFill>
              <a:srgbClr val="FF0000"/>
            </a:solidFill>
          </a:endParaRPr>
        </a:p>
      </dgm:t>
    </dgm:pt>
    <dgm:pt modelId="{11B05449-10D9-4884-A359-184772D6BAB9}" type="sibTrans" cxnId="{F3139514-00E5-46F5-B3D8-2CBF3DC7B25C}">
      <dgm:prSet/>
      <dgm:spPr/>
      <dgm:t>
        <a:bodyPr/>
        <a:lstStyle/>
        <a:p>
          <a:endParaRPr lang="fi-FI" sz="2400">
            <a:solidFill>
              <a:schemeClr val="tx1"/>
            </a:solidFill>
          </a:endParaRPr>
        </a:p>
      </dgm:t>
    </dgm:pt>
    <dgm:pt modelId="{4702FDAA-85FD-4B17-A680-7EC642FA142F}" type="parTrans" cxnId="{F3139514-00E5-46F5-B3D8-2CBF3DC7B25C}">
      <dgm:prSet/>
      <dgm:spPr/>
      <dgm:t>
        <a:bodyPr/>
        <a:lstStyle/>
        <a:p>
          <a:endParaRPr lang="fi-FI" sz="2400">
            <a:solidFill>
              <a:schemeClr val="tx1"/>
            </a:solidFill>
          </a:endParaRPr>
        </a:p>
      </dgm:t>
    </dgm:pt>
    <dgm:pt modelId="{4551EA16-B449-4340-81A1-917DED333082}">
      <dgm:prSet custT="1"/>
      <dgm:spPr/>
      <dgm:t>
        <a:bodyPr/>
        <a:lstStyle/>
        <a:p>
          <a:r>
            <a:rPr lang="fi-FI" sz="2000" b="1" i="1" dirty="0" smtClean="0"/>
            <a:t>Toiminnan ja talouden suunnitelma</a:t>
          </a:r>
        </a:p>
      </dgm:t>
    </dgm:pt>
    <dgm:pt modelId="{68A83688-CC1C-4075-B86C-F15A32C4B9A9}" type="parTrans" cxnId="{C4C59B3D-582C-432A-8E3A-74C1ED7F8CCD}">
      <dgm:prSet/>
      <dgm:spPr/>
      <dgm:t>
        <a:bodyPr/>
        <a:lstStyle/>
        <a:p>
          <a:endParaRPr lang="fi-FI" sz="2400"/>
        </a:p>
      </dgm:t>
    </dgm:pt>
    <dgm:pt modelId="{EDE1B256-FAFE-480C-AA59-EDDD89F3341C}" type="sibTrans" cxnId="{C4C59B3D-582C-432A-8E3A-74C1ED7F8CCD}">
      <dgm:prSet/>
      <dgm:spPr/>
      <dgm:t>
        <a:bodyPr/>
        <a:lstStyle/>
        <a:p>
          <a:endParaRPr lang="fi-FI" sz="2400"/>
        </a:p>
      </dgm:t>
    </dgm:pt>
    <dgm:pt modelId="{6CCC95C6-1717-423F-ADAB-9613A3AD9A3B}">
      <dgm:prSet custT="1"/>
      <dgm:spPr/>
      <dgm:t>
        <a:bodyPr/>
        <a:lstStyle/>
        <a:p>
          <a:pPr>
            <a:spcAft>
              <a:spcPts val="0"/>
            </a:spcAft>
          </a:pPr>
          <a:r>
            <a:rPr lang="fi-FI" sz="2000" b="1" dirty="0" smtClean="0"/>
            <a:t>Ohjelmat</a:t>
          </a:r>
        </a:p>
        <a:p>
          <a:pPr>
            <a:spcAft>
              <a:spcPct val="35000"/>
            </a:spcAft>
          </a:pPr>
          <a:r>
            <a:rPr lang="fi-FI" sz="1800" b="0" i="1" dirty="0" smtClean="0"/>
            <a:t>(toteuttavat ja tarkentavat hyvinvointikertomuksen linjauksia)</a:t>
          </a:r>
          <a:endParaRPr lang="fi-FI" sz="1800" b="0" i="1" dirty="0"/>
        </a:p>
      </dgm:t>
    </dgm:pt>
    <dgm:pt modelId="{956997E8-7780-4B3C-B591-124AFD0B4898}" type="parTrans" cxnId="{365D6A11-34F4-45B9-951A-9E219F436419}">
      <dgm:prSet/>
      <dgm:spPr/>
      <dgm:t>
        <a:bodyPr/>
        <a:lstStyle/>
        <a:p>
          <a:endParaRPr lang="fi-FI"/>
        </a:p>
      </dgm:t>
    </dgm:pt>
    <dgm:pt modelId="{E769B53D-6C07-4107-A5CF-75D1180C3656}" type="sibTrans" cxnId="{365D6A11-34F4-45B9-951A-9E219F436419}">
      <dgm:prSet/>
      <dgm:spPr/>
      <dgm:t>
        <a:bodyPr/>
        <a:lstStyle/>
        <a:p>
          <a:endParaRPr lang="fi-FI"/>
        </a:p>
      </dgm:t>
    </dgm:pt>
    <dgm:pt modelId="{B7A70E32-C60A-482A-AC99-B01B3369D645}">
      <dgm:prSet custT="1"/>
      <dgm:spPr/>
      <dgm:t>
        <a:bodyPr/>
        <a:lstStyle/>
        <a:p>
          <a:pPr>
            <a:spcAft>
              <a:spcPts val="0"/>
            </a:spcAft>
          </a:pPr>
          <a:r>
            <a:rPr lang="fi-FI" sz="2000" b="1" dirty="0" smtClean="0"/>
            <a:t>Suunnitelmat </a:t>
          </a:r>
        </a:p>
        <a:p>
          <a:pPr>
            <a:spcAft>
              <a:spcPct val="35000"/>
            </a:spcAft>
          </a:pPr>
          <a:r>
            <a:rPr lang="fi-FI" sz="1800" b="0" i="1" dirty="0" smtClean="0"/>
            <a:t>(toteuttavat ja tarkentavat hyvinvointikertomuksen linjauksia)</a:t>
          </a:r>
          <a:endParaRPr lang="fi-FI" sz="1800" b="1" dirty="0"/>
        </a:p>
      </dgm:t>
    </dgm:pt>
    <dgm:pt modelId="{0A5D6A20-EB3E-4FB3-BE98-30B8F08E4971}" type="parTrans" cxnId="{CB36F8FE-6E97-47F1-B025-3A986D80B5DC}">
      <dgm:prSet/>
      <dgm:spPr/>
      <dgm:t>
        <a:bodyPr/>
        <a:lstStyle/>
        <a:p>
          <a:endParaRPr lang="fi-FI"/>
        </a:p>
      </dgm:t>
    </dgm:pt>
    <dgm:pt modelId="{96DA9ED8-F78C-4E19-966F-78A3E3EEA4DF}" type="sibTrans" cxnId="{CB36F8FE-6E97-47F1-B025-3A986D80B5DC}">
      <dgm:prSet/>
      <dgm:spPr/>
      <dgm:t>
        <a:bodyPr/>
        <a:lstStyle/>
        <a:p>
          <a:endParaRPr lang="fi-FI"/>
        </a:p>
      </dgm:t>
    </dgm:pt>
    <dgm:pt modelId="{62178567-12FF-4813-9038-EE2C5B9E3927}">
      <dgm:prSet phldrT="[Teksti]" custT="1"/>
      <dgm:spPr/>
      <dgm:t>
        <a:bodyPr/>
        <a:lstStyle/>
        <a:p>
          <a:r>
            <a:rPr lang="fi-FI" sz="1800" i="1" dirty="0" smtClean="0">
              <a:solidFill>
                <a:srgbClr val="FF0000"/>
              </a:solidFill>
            </a:rPr>
            <a:t>Täsmentää kuntastrategian ja toiminnan ja talouden suunnitelman hyvinvoinnin edistämistä koskevia näkökulmia:  painopistealueet, kehittämiskohteet, tavoitteet, toimenpiteet, resurssit ja arviointimittarit</a:t>
          </a:r>
        </a:p>
      </dgm:t>
    </dgm:pt>
    <dgm:pt modelId="{8AE036F6-62F8-452F-841C-32E9A4713C9C}" type="sibTrans" cxnId="{16B08E59-5F1D-42A4-99C0-A45B270053B1}">
      <dgm:prSet/>
      <dgm:spPr/>
      <dgm:t>
        <a:bodyPr/>
        <a:lstStyle/>
        <a:p>
          <a:endParaRPr lang="fi-FI" sz="2400">
            <a:solidFill>
              <a:schemeClr val="tx1"/>
            </a:solidFill>
          </a:endParaRPr>
        </a:p>
      </dgm:t>
    </dgm:pt>
    <dgm:pt modelId="{E005C842-D327-4852-A404-2CBE62042B35}" type="parTrans" cxnId="{16B08E59-5F1D-42A4-99C0-A45B270053B1}">
      <dgm:prSet/>
      <dgm:spPr/>
      <dgm:t>
        <a:bodyPr/>
        <a:lstStyle/>
        <a:p>
          <a:endParaRPr lang="fi-FI" sz="2400">
            <a:solidFill>
              <a:schemeClr val="tx1"/>
            </a:solidFill>
          </a:endParaRPr>
        </a:p>
      </dgm:t>
    </dgm:pt>
    <dgm:pt modelId="{0EA70FA3-0485-4770-8C76-CE3F45656A2A}" type="pres">
      <dgm:prSet presAssocID="{D9509052-1B29-46E6-BE21-096948AA7594}" presName="Name0" presStyleCnt="0">
        <dgm:presLayoutVars>
          <dgm:dir/>
          <dgm:animLvl val="lvl"/>
          <dgm:resizeHandles val="exact"/>
        </dgm:presLayoutVars>
      </dgm:prSet>
      <dgm:spPr/>
      <dgm:t>
        <a:bodyPr/>
        <a:lstStyle/>
        <a:p>
          <a:endParaRPr lang="fi-FI"/>
        </a:p>
      </dgm:t>
    </dgm:pt>
    <dgm:pt modelId="{10BC0A26-22C3-44B9-9833-7741635EFA0F}" type="pres">
      <dgm:prSet presAssocID="{B7A70E32-C60A-482A-AC99-B01B3369D645}" presName="boxAndChildren" presStyleCnt="0"/>
      <dgm:spPr/>
      <dgm:t>
        <a:bodyPr/>
        <a:lstStyle/>
        <a:p>
          <a:endParaRPr lang="fi-FI"/>
        </a:p>
      </dgm:t>
    </dgm:pt>
    <dgm:pt modelId="{0A4192AB-AF76-4C6D-ABE7-6F3ACC9983DA}" type="pres">
      <dgm:prSet presAssocID="{B7A70E32-C60A-482A-AC99-B01B3369D645}" presName="parentTextBox" presStyleLbl="node1" presStyleIdx="0" presStyleCnt="5"/>
      <dgm:spPr/>
      <dgm:t>
        <a:bodyPr/>
        <a:lstStyle/>
        <a:p>
          <a:endParaRPr lang="fi-FI"/>
        </a:p>
      </dgm:t>
    </dgm:pt>
    <dgm:pt modelId="{79F11011-5F88-4055-85B1-6C72BF07B815}" type="pres">
      <dgm:prSet presAssocID="{E769B53D-6C07-4107-A5CF-75D1180C3656}" presName="sp" presStyleCnt="0"/>
      <dgm:spPr/>
      <dgm:t>
        <a:bodyPr/>
        <a:lstStyle/>
        <a:p>
          <a:endParaRPr lang="fi-FI"/>
        </a:p>
      </dgm:t>
    </dgm:pt>
    <dgm:pt modelId="{AF83C196-3F6F-4AE7-8A80-CB8E26C3525C}" type="pres">
      <dgm:prSet presAssocID="{6CCC95C6-1717-423F-ADAB-9613A3AD9A3B}" presName="arrowAndChildren" presStyleCnt="0"/>
      <dgm:spPr/>
      <dgm:t>
        <a:bodyPr/>
        <a:lstStyle/>
        <a:p>
          <a:endParaRPr lang="fi-FI"/>
        </a:p>
      </dgm:t>
    </dgm:pt>
    <dgm:pt modelId="{542CE7BB-E0CE-4C3B-9B09-9F01703DE291}" type="pres">
      <dgm:prSet presAssocID="{6CCC95C6-1717-423F-ADAB-9613A3AD9A3B}" presName="parentTextArrow" presStyleLbl="node1" presStyleIdx="1" presStyleCnt="5"/>
      <dgm:spPr/>
      <dgm:t>
        <a:bodyPr/>
        <a:lstStyle/>
        <a:p>
          <a:endParaRPr lang="fi-FI"/>
        </a:p>
      </dgm:t>
    </dgm:pt>
    <dgm:pt modelId="{FC854917-9CF2-46A7-9929-D7E9CEC93EAF}" type="pres">
      <dgm:prSet presAssocID="{11B05449-10D9-4884-A359-184772D6BAB9}" presName="sp" presStyleCnt="0"/>
      <dgm:spPr/>
      <dgm:t>
        <a:bodyPr/>
        <a:lstStyle/>
        <a:p>
          <a:endParaRPr lang="fi-FI"/>
        </a:p>
      </dgm:t>
    </dgm:pt>
    <dgm:pt modelId="{1BFC5072-A5B1-469F-A495-3C60D133C1EB}" type="pres">
      <dgm:prSet presAssocID="{79FBEF55-14CC-4643-A74B-6F197D1D4836}" presName="arrowAndChildren" presStyleCnt="0"/>
      <dgm:spPr/>
      <dgm:t>
        <a:bodyPr/>
        <a:lstStyle/>
        <a:p>
          <a:endParaRPr lang="fi-FI"/>
        </a:p>
      </dgm:t>
    </dgm:pt>
    <dgm:pt modelId="{4D4B0A51-2C51-45D8-BF07-9C896489FFFE}" type="pres">
      <dgm:prSet presAssocID="{79FBEF55-14CC-4643-A74B-6F197D1D4836}" presName="parentTextArrow" presStyleLbl="node1" presStyleIdx="1" presStyleCnt="5"/>
      <dgm:spPr/>
      <dgm:t>
        <a:bodyPr/>
        <a:lstStyle/>
        <a:p>
          <a:endParaRPr lang="fi-FI"/>
        </a:p>
      </dgm:t>
    </dgm:pt>
    <dgm:pt modelId="{40BD7472-9AED-47ED-933B-270DEE7EC331}" type="pres">
      <dgm:prSet presAssocID="{79FBEF55-14CC-4643-A74B-6F197D1D4836}" presName="arrow" presStyleLbl="node1" presStyleIdx="2" presStyleCnt="5" custScaleY="228642"/>
      <dgm:spPr/>
      <dgm:t>
        <a:bodyPr/>
        <a:lstStyle/>
        <a:p>
          <a:endParaRPr lang="fi-FI"/>
        </a:p>
      </dgm:t>
    </dgm:pt>
    <dgm:pt modelId="{2CF4AAEE-B6AE-484C-BAA8-54308F39CB69}" type="pres">
      <dgm:prSet presAssocID="{79FBEF55-14CC-4643-A74B-6F197D1D4836}" presName="descendantArrow" presStyleCnt="0"/>
      <dgm:spPr/>
      <dgm:t>
        <a:bodyPr/>
        <a:lstStyle/>
        <a:p>
          <a:endParaRPr lang="fi-FI"/>
        </a:p>
      </dgm:t>
    </dgm:pt>
    <dgm:pt modelId="{FE13BCF5-6F3F-4250-8295-5277749311EF}" type="pres">
      <dgm:prSet presAssocID="{62178567-12FF-4813-9038-EE2C5B9E3927}" presName="childTextArrow" presStyleLbl="fgAccFollowNode1" presStyleIdx="0" presStyleCnt="1" custScaleY="301139" custLinFactNeighborX="-49" custLinFactNeighborY="-27655">
        <dgm:presLayoutVars>
          <dgm:bulletEnabled val="1"/>
        </dgm:presLayoutVars>
      </dgm:prSet>
      <dgm:spPr/>
      <dgm:t>
        <a:bodyPr/>
        <a:lstStyle/>
        <a:p>
          <a:endParaRPr lang="fi-FI"/>
        </a:p>
      </dgm:t>
    </dgm:pt>
    <dgm:pt modelId="{4D86D888-5B75-42B8-8729-08E58F75C9AB}" type="pres">
      <dgm:prSet presAssocID="{EDE1B256-FAFE-480C-AA59-EDDD89F3341C}" presName="sp" presStyleCnt="0"/>
      <dgm:spPr/>
      <dgm:t>
        <a:bodyPr/>
        <a:lstStyle/>
        <a:p>
          <a:endParaRPr lang="fi-FI"/>
        </a:p>
      </dgm:t>
    </dgm:pt>
    <dgm:pt modelId="{8D2E464D-9899-423C-A97D-91382FEBB58B}" type="pres">
      <dgm:prSet presAssocID="{4551EA16-B449-4340-81A1-917DED333082}" presName="arrowAndChildren" presStyleCnt="0"/>
      <dgm:spPr/>
      <dgm:t>
        <a:bodyPr/>
        <a:lstStyle/>
        <a:p>
          <a:endParaRPr lang="fi-FI"/>
        </a:p>
      </dgm:t>
    </dgm:pt>
    <dgm:pt modelId="{2ACCA583-D8EF-4858-90E9-86EE155EDB38}" type="pres">
      <dgm:prSet presAssocID="{4551EA16-B449-4340-81A1-917DED333082}" presName="parentTextArrow" presStyleLbl="node1" presStyleIdx="3" presStyleCnt="5"/>
      <dgm:spPr/>
      <dgm:t>
        <a:bodyPr/>
        <a:lstStyle/>
        <a:p>
          <a:endParaRPr lang="fi-FI"/>
        </a:p>
      </dgm:t>
    </dgm:pt>
    <dgm:pt modelId="{04C32C77-A6F8-45CA-BD6C-EE009D25A35F}" type="pres">
      <dgm:prSet presAssocID="{7AB5A027-21A8-463A-A853-D6656BE51E9A}" presName="sp" presStyleCnt="0"/>
      <dgm:spPr/>
      <dgm:t>
        <a:bodyPr/>
        <a:lstStyle/>
        <a:p>
          <a:endParaRPr lang="fi-FI"/>
        </a:p>
      </dgm:t>
    </dgm:pt>
    <dgm:pt modelId="{2FBFD29C-C5A1-4BAD-8F1A-689F8BC68739}" type="pres">
      <dgm:prSet presAssocID="{5B844E9F-C0C7-4A13-AF82-AC1FA9886CD7}" presName="arrowAndChildren" presStyleCnt="0"/>
      <dgm:spPr/>
      <dgm:t>
        <a:bodyPr/>
        <a:lstStyle/>
        <a:p>
          <a:endParaRPr lang="fi-FI"/>
        </a:p>
      </dgm:t>
    </dgm:pt>
    <dgm:pt modelId="{91972967-0410-45E8-9F3A-69F0B7594817}" type="pres">
      <dgm:prSet presAssocID="{5B844E9F-C0C7-4A13-AF82-AC1FA9886CD7}" presName="parentTextArrow" presStyleLbl="node1" presStyleIdx="4" presStyleCnt="5"/>
      <dgm:spPr/>
      <dgm:t>
        <a:bodyPr/>
        <a:lstStyle/>
        <a:p>
          <a:endParaRPr lang="fi-FI"/>
        </a:p>
      </dgm:t>
    </dgm:pt>
  </dgm:ptLst>
  <dgm:cxnLst>
    <dgm:cxn modelId="{7888CD34-CEA3-4DB1-9F39-420A21A02ABA}" type="presOf" srcId="{B7A70E32-C60A-482A-AC99-B01B3369D645}" destId="{0A4192AB-AF76-4C6D-ABE7-6F3ACC9983DA}" srcOrd="0" destOrd="0" presId="urn:microsoft.com/office/officeart/2005/8/layout/process4"/>
    <dgm:cxn modelId="{C4C59B3D-582C-432A-8E3A-74C1ED7F8CCD}" srcId="{D9509052-1B29-46E6-BE21-096948AA7594}" destId="{4551EA16-B449-4340-81A1-917DED333082}" srcOrd="1" destOrd="0" parTransId="{68A83688-CC1C-4075-B86C-F15A32C4B9A9}" sibTransId="{EDE1B256-FAFE-480C-AA59-EDDD89F3341C}"/>
    <dgm:cxn modelId="{365D6A11-34F4-45B9-951A-9E219F436419}" srcId="{D9509052-1B29-46E6-BE21-096948AA7594}" destId="{6CCC95C6-1717-423F-ADAB-9613A3AD9A3B}" srcOrd="3" destOrd="0" parTransId="{956997E8-7780-4B3C-B591-124AFD0B4898}" sibTransId="{E769B53D-6C07-4107-A5CF-75D1180C3656}"/>
    <dgm:cxn modelId="{F3139514-00E5-46F5-B3D8-2CBF3DC7B25C}" srcId="{D9509052-1B29-46E6-BE21-096948AA7594}" destId="{79FBEF55-14CC-4643-A74B-6F197D1D4836}" srcOrd="2" destOrd="0" parTransId="{4702FDAA-85FD-4B17-A680-7EC642FA142F}" sibTransId="{11B05449-10D9-4884-A359-184772D6BAB9}"/>
    <dgm:cxn modelId="{A944AC0A-CF9F-40D4-84CF-4393A1D4A44C}" type="presOf" srcId="{79FBEF55-14CC-4643-A74B-6F197D1D4836}" destId="{4D4B0A51-2C51-45D8-BF07-9C896489FFFE}" srcOrd="0" destOrd="0" presId="urn:microsoft.com/office/officeart/2005/8/layout/process4"/>
    <dgm:cxn modelId="{552BB598-979E-46F3-80C9-6C03C1F26C04}" type="presOf" srcId="{5B844E9F-C0C7-4A13-AF82-AC1FA9886CD7}" destId="{91972967-0410-45E8-9F3A-69F0B7594817}" srcOrd="0" destOrd="0" presId="urn:microsoft.com/office/officeart/2005/8/layout/process4"/>
    <dgm:cxn modelId="{CB36F8FE-6E97-47F1-B025-3A986D80B5DC}" srcId="{D9509052-1B29-46E6-BE21-096948AA7594}" destId="{B7A70E32-C60A-482A-AC99-B01B3369D645}" srcOrd="4" destOrd="0" parTransId="{0A5D6A20-EB3E-4FB3-BE98-30B8F08E4971}" sibTransId="{96DA9ED8-F78C-4E19-966F-78A3E3EEA4DF}"/>
    <dgm:cxn modelId="{523E0593-AD6B-4046-A8F1-F8C1C1C2E03F}" type="presOf" srcId="{6CCC95C6-1717-423F-ADAB-9613A3AD9A3B}" destId="{542CE7BB-E0CE-4C3B-9B09-9F01703DE291}" srcOrd="0" destOrd="0" presId="urn:microsoft.com/office/officeart/2005/8/layout/process4"/>
    <dgm:cxn modelId="{38E0F49D-AB09-467B-9B4B-3960BC46988E}" type="presOf" srcId="{4551EA16-B449-4340-81A1-917DED333082}" destId="{2ACCA583-D8EF-4858-90E9-86EE155EDB38}" srcOrd="0" destOrd="0" presId="urn:microsoft.com/office/officeart/2005/8/layout/process4"/>
    <dgm:cxn modelId="{16B08E59-5F1D-42A4-99C0-A45B270053B1}" srcId="{79FBEF55-14CC-4643-A74B-6F197D1D4836}" destId="{62178567-12FF-4813-9038-EE2C5B9E3927}" srcOrd="0" destOrd="0" parTransId="{E005C842-D327-4852-A404-2CBE62042B35}" sibTransId="{8AE036F6-62F8-452F-841C-32E9A4713C9C}"/>
    <dgm:cxn modelId="{EABFB224-4162-4646-A332-47A17EEAD678}" type="presOf" srcId="{79FBEF55-14CC-4643-A74B-6F197D1D4836}" destId="{40BD7472-9AED-47ED-933B-270DEE7EC331}" srcOrd="1" destOrd="0" presId="urn:microsoft.com/office/officeart/2005/8/layout/process4"/>
    <dgm:cxn modelId="{78C64C92-6478-486F-984B-A101C9F934D8}" srcId="{D9509052-1B29-46E6-BE21-096948AA7594}" destId="{5B844E9F-C0C7-4A13-AF82-AC1FA9886CD7}" srcOrd="0" destOrd="0" parTransId="{8E32C02C-BE8E-44A2-A0F5-C32CF3CFC858}" sibTransId="{7AB5A027-21A8-463A-A853-D6656BE51E9A}"/>
    <dgm:cxn modelId="{BD208CF4-AD54-4934-A5A7-590814217027}" type="presOf" srcId="{D9509052-1B29-46E6-BE21-096948AA7594}" destId="{0EA70FA3-0485-4770-8C76-CE3F45656A2A}" srcOrd="0" destOrd="0" presId="urn:microsoft.com/office/officeart/2005/8/layout/process4"/>
    <dgm:cxn modelId="{12209ECA-0F63-4D36-A1F3-B010F9E5F072}" type="presOf" srcId="{62178567-12FF-4813-9038-EE2C5B9E3927}" destId="{FE13BCF5-6F3F-4250-8295-5277749311EF}" srcOrd="0" destOrd="0" presId="urn:microsoft.com/office/officeart/2005/8/layout/process4"/>
    <dgm:cxn modelId="{D58A7E93-BEB7-48C1-B98C-C86BF3F2288C}" type="presParOf" srcId="{0EA70FA3-0485-4770-8C76-CE3F45656A2A}" destId="{10BC0A26-22C3-44B9-9833-7741635EFA0F}" srcOrd="0" destOrd="0" presId="urn:microsoft.com/office/officeart/2005/8/layout/process4"/>
    <dgm:cxn modelId="{E3ECB302-9DD9-4300-9565-23E0AD012AC5}" type="presParOf" srcId="{10BC0A26-22C3-44B9-9833-7741635EFA0F}" destId="{0A4192AB-AF76-4C6D-ABE7-6F3ACC9983DA}" srcOrd="0" destOrd="0" presId="urn:microsoft.com/office/officeart/2005/8/layout/process4"/>
    <dgm:cxn modelId="{19454C8C-7790-46DC-98B1-2AF29BDA0DED}" type="presParOf" srcId="{0EA70FA3-0485-4770-8C76-CE3F45656A2A}" destId="{79F11011-5F88-4055-85B1-6C72BF07B815}" srcOrd="1" destOrd="0" presId="urn:microsoft.com/office/officeart/2005/8/layout/process4"/>
    <dgm:cxn modelId="{C14FCAE3-A1FF-426D-BB0C-06352C8F4561}" type="presParOf" srcId="{0EA70FA3-0485-4770-8C76-CE3F45656A2A}" destId="{AF83C196-3F6F-4AE7-8A80-CB8E26C3525C}" srcOrd="2" destOrd="0" presId="urn:microsoft.com/office/officeart/2005/8/layout/process4"/>
    <dgm:cxn modelId="{8446F084-C49B-4079-B522-BA10D1F18009}" type="presParOf" srcId="{AF83C196-3F6F-4AE7-8A80-CB8E26C3525C}" destId="{542CE7BB-E0CE-4C3B-9B09-9F01703DE291}" srcOrd="0" destOrd="0" presId="urn:microsoft.com/office/officeart/2005/8/layout/process4"/>
    <dgm:cxn modelId="{2024584A-4CED-4F52-A752-A06A6B30C18F}" type="presParOf" srcId="{0EA70FA3-0485-4770-8C76-CE3F45656A2A}" destId="{FC854917-9CF2-46A7-9929-D7E9CEC93EAF}" srcOrd="3" destOrd="0" presId="urn:microsoft.com/office/officeart/2005/8/layout/process4"/>
    <dgm:cxn modelId="{A63D145A-CBC0-42E8-9382-4DF4D3A6E2C8}" type="presParOf" srcId="{0EA70FA3-0485-4770-8C76-CE3F45656A2A}" destId="{1BFC5072-A5B1-469F-A495-3C60D133C1EB}" srcOrd="4" destOrd="0" presId="urn:microsoft.com/office/officeart/2005/8/layout/process4"/>
    <dgm:cxn modelId="{74D47A49-AB3E-4FCE-906A-E425E276965A}" type="presParOf" srcId="{1BFC5072-A5B1-469F-A495-3C60D133C1EB}" destId="{4D4B0A51-2C51-45D8-BF07-9C896489FFFE}" srcOrd="0" destOrd="0" presId="urn:microsoft.com/office/officeart/2005/8/layout/process4"/>
    <dgm:cxn modelId="{952E9C74-2952-43C2-B763-D51FDE036AAD}" type="presParOf" srcId="{1BFC5072-A5B1-469F-A495-3C60D133C1EB}" destId="{40BD7472-9AED-47ED-933B-270DEE7EC331}" srcOrd="1" destOrd="0" presId="urn:microsoft.com/office/officeart/2005/8/layout/process4"/>
    <dgm:cxn modelId="{05D1A6D6-E16F-4F70-8BB3-B42B97033EFE}" type="presParOf" srcId="{1BFC5072-A5B1-469F-A495-3C60D133C1EB}" destId="{2CF4AAEE-B6AE-484C-BAA8-54308F39CB69}" srcOrd="2" destOrd="0" presId="urn:microsoft.com/office/officeart/2005/8/layout/process4"/>
    <dgm:cxn modelId="{F858FE09-F4B5-4904-851C-466418A5AC07}" type="presParOf" srcId="{2CF4AAEE-B6AE-484C-BAA8-54308F39CB69}" destId="{FE13BCF5-6F3F-4250-8295-5277749311EF}" srcOrd="0" destOrd="0" presId="urn:microsoft.com/office/officeart/2005/8/layout/process4"/>
    <dgm:cxn modelId="{8999A0B4-C6A2-49CA-BB4E-AECD7587E99F}" type="presParOf" srcId="{0EA70FA3-0485-4770-8C76-CE3F45656A2A}" destId="{4D86D888-5B75-42B8-8729-08E58F75C9AB}" srcOrd="5" destOrd="0" presId="urn:microsoft.com/office/officeart/2005/8/layout/process4"/>
    <dgm:cxn modelId="{19F88D53-AB2E-49CA-B340-35F59D5B139B}" type="presParOf" srcId="{0EA70FA3-0485-4770-8C76-CE3F45656A2A}" destId="{8D2E464D-9899-423C-A97D-91382FEBB58B}" srcOrd="6" destOrd="0" presId="urn:microsoft.com/office/officeart/2005/8/layout/process4"/>
    <dgm:cxn modelId="{9C2F7DC3-6A50-4458-9270-B6DA76A79ACD}" type="presParOf" srcId="{8D2E464D-9899-423C-A97D-91382FEBB58B}" destId="{2ACCA583-D8EF-4858-90E9-86EE155EDB38}" srcOrd="0" destOrd="0" presId="urn:microsoft.com/office/officeart/2005/8/layout/process4"/>
    <dgm:cxn modelId="{1D8738DB-D855-4D19-8947-A46165BE8824}" type="presParOf" srcId="{0EA70FA3-0485-4770-8C76-CE3F45656A2A}" destId="{04C32C77-A6F8-45CA-BD6C-EE009D25A35F}" srcOrd="7" destOrd="0" presId="urn:microsoft.com/office/officeart/2005/8/layout/process4"/>
    <dgm:cxn modelId="{90658C4E-7866-4F35-A642-A7F3030D59C9}" type="presParOf" srcId="{0EA70FA3-0485-4770-8C76-CE3F45656A2A}" destId="{2FBFD29C-C5A1-4BAD-8F1A-689F8BC68739}" srcOrd="8" destOrd="0" presId="urn:microsoft.com/office/officeart/2005/8/layout/process4"/>
    <dgm:cxn modelId="{2874F00A-7609-4076-9178-7EE3BD0A1384}" type="presParOf" srcId="{2FBFD29C-C5A1-4BAD-8F1A-689F8BC68739}" destId="{91972967-0410-45E8-9F3A-69F0B759481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F74DE9F-676D-4E65-94FD-AD3938356A9B}" type="doc">
      <dgm:prSet loTypeId="urn:microsoft.com/office/officeart/2005/8/layout/chevron1" loCatId="process" qsTypeId="urn:microsoft.com/office/officeart/2005/8/quickstyle/simple3" qsCatId="simple" csTypeId="urn:microsoft.com/office/officeart/2005/8/colors/colorful5" csCatId="colorful" phldr="1"/>
      <dgm:spPr/>
      <dgm:t>
        <a:bodyPr/>
        <a:lstStyle/>
        <a:p>
          <a:endParaRPr lang="fi-FI"/>
        </a:p>
      </dgm:t>
    </dgm:pt>
    <dgm:pt modelId="{AFB3265F-765C-4327-BDFF-C9140721191D}">
      <dgm:prSet phldrT="[Teksti]"/>
      <dgm:spPr/>
      <dgm:t>
        <a:bodyPr/>
        <a:lstStyle/>
        <a:p>
          <a:r>
            <a:rPr lang="fi-FI" b="1" dirty="0" smtClean="0"/>
            <a:t>Vaihe 1 </a:t>
          </a:r>
        </a:p>
        <a:p>
          <a:r>
            <a:rPr lang="fi-FI" b="1" dirty="0" smtClean="0"/>
            <a:t>(</a:t>
          </a:r>
          <a:r>
            <a:rPr lang="fi-FI" b="1" dirty="0" smtClean="0">
              <a:sym typeface="Wingdings" pitchFamily="2" charset="2"/>
            </a:rPr>
            <a:t> 2008)</a:t>
          </a:r>
          <a:endParaRPr lang="fi-FI" b="1" dirty="0"/>
        </a:p>
      </dgm:t>
    </dgm:pt>
    <dgm:pt modelId="{B1FF0B67-E434-4626-9A3F-3E2BE3FB35B6}" type="parTrans" cxnId="{EAA01849-BDF6-4766-B0BE-97DB25A7002A}">
      <dgm:prSet/>
      <dgm:spPr/>
      <dgm:t>
        <a:bodyPr/>
        <a:lstStyle/>
        <a:p>
          <a:endParaRPr lang="fi-FI">
            <a:solidFill>
              <a:schemeClr val="tx1"/>
            </a:solidFill>
          </a:endParaRPr>
        </a:p>
      </dgm:t>
    </dgm:pt>
    <dgm:pt modelId="{C5B70507-0744-4702-99A4-D948731569AD}" type="sibTrans" cxnId="{EAA01849-BDF6-4766-B0BE-97DB25A7002A}">
      <dgm:prSet/>
      <dgm:spPr/>
      <dgm:t>
        <a:bodyPr/>
        <a:lstStyle/>
        <a:p>
          <a:endParaRPr lang="fi-FI">
            <a:solidFill>
              <a:schemeClr val="tx1"/>
            </a:solidFill>
          </a:endParaRPr>
        </a:p>
      </dgm:t>
    </dgm:pt>
    <dgm:pt modelId="{A5BC3675-77E5-4E8C-BEF4-409724513DDA}">
      <dgm:prSet phldrT="[Teksti]"/>
      <dgm:spPr/>
      <dgm:t>
        <a:bodyPr/>
        <a:lstStyle/>
        <a:p>
          <a:r>
            <a:rPr lang="fi-FI" smtClean="0"/>
            <a:t>Kansanterveyslaitos (KTL)</a:t>
          </a:r>
          <a:endParaRPr lang="fi-FI" dirty="0"/>
        </a:p>
      </dgm:t>
    </dgm:pt>
    <dgm:pt modelId="{BD99AA89-6FA1-47ED-B0BC-86F2491F52C4}" type="parTrans" cxnId="{9C074C29-7F58-4318-AF0C-21981ABDA881}">
      <dgm:prSet/>
      <dgm:spPr/>
      <dgm:t>
        <a:bodyPr/>
        <a:lstStyle/>
        <a:p>
          <a:endParaRPr lang="fi-FI">
            <a:solidFill>
              <a:schemeClr val="tx1"/>
            </a:solidFill>
          </a:endParaRPr>
        </a:p>
      </dgm:t>
    </dgm:pt>
    <dgm:pt modelId="{E5D47F13-93A0-45B2-922D-0DA30121A30C}" type="sibTrans" cxnId="{9C074C29-7F58-4318-AF0C-21981ABDA881}">
      <dgm:prSet/>
      <dgm:spPr/>
      <dgm:t>
        <a:bodyPr/>
        <a:lstStyle/>
        <a:p>
          <a:endParaRPr lang="fi-FI">
            <a:solidFill>
              <a:schemeClr val="tx1"/>
            </a:solidFill>
          </a:endParaRPr>
        </a:p>
      </dgm:t>
    </dgm:pt>
    <dgm:pt modelId="{D4E7076F-B3B1-4939-8C6F-7EEB4B3B17B8}">
      <dgm:prSet phldrT="[Teksti]"/>
      <dgm:spPr/>
      <dgm:t>
        <a:bodyPr/>
        <a:lstStyle/>
        <a:p>
          <a:r>
            <a:rPr lang="fi-FI" smtClean="0"/>
            <a:t>Sosiaali- ja terveysalan tutkimus- ja kehittämiskeskus (STAKES)</a:t>
          </a:r>
          <a:endParaRPr lang="fi-FI" dirty="0"/>
        </a:p>
      </dgm:t>
    </dgm:pt>
    <dgm:pt modelId="{1D4253B8-B609-4B93-9E17-31576D730DF1}" type="parTrans" cxnId="{478F903F-15FF-4C3F-A0E6-C5AFCDFEE0A1}">
      <dgm:prSet/>
      <dgm:spPr/>
      <dgm:t>
        <a:bodyPr/>
        <a:lstStyle/>
        <a:p>
          <a:endParaRPr lang="fi-FI">
            <a:solidFill>
              <a:schemeClr val="tx1"/>
            </a:solidFill>
          </a:endParaRPr>
        </a:p>
      </dgm:t>
    </dgm:pt>
    <dgm:pt modelId="{7680EEE2-5DB1-4D08-B21F-1C48192241D0}" type="sibTrans" cxnId="{478F903F-15FF-4C3F-A0E6-C5AFCDFEE0A1}">
      <dgm:prSet/>
      <dgm:spPr/>
      <dgm:t>
        <a:bodyPr/>
        <a:lstStyle/>
        <a:p>
          <a:endParaRPr lang="fi-FI">
            <a:solidFill>
              <a:schemeClr val="tx1"/>
            </a:solidFill>
          </a:endParaRPr>
        </a:p>
      </dgm:t>
    </dgm:pt>
    <dgm:pt modelId="{6544EF68-9B58-4FBA-8032-AC6B2FEA4F18}">
      <dgm:prSet phldrT="[Teksti]"/>
      <dgm:spPr/>
      <dgm:t>
        <a:bodyPr/>
        <a:lstStyle/>
        <a:p>
          <a:r>
            <a:rPr lang="fi-FI" b="1" dirty="0" smtClean="0"/>
            <a:t>Vaihe 2</a:t>
          </a:r>
        </a:p>
        <a:p>
          <a:r>
            <a:rPr lang="fi-FI" b="1" dirty="0" smtClean="0"/>
            <a:t>(2009-2011)</a:t>
          </a:r>
          <a:endParaRPr lang="fi-FI" b="1" dirty="0"/>
        </a:p>
      </dgm:t>
    </dgm:pt>
    <dgm:pt modelId="{70D79DFD-A96D-47EB-B96E-F11B793B30F9}" type="parTrans" cxnId="{CA7F3EDA-3954-4CD5-A9CE-39E1980A86E7}">
      <dgm:prSet/>
      <dgm:spPr/>
      <dgm:t>
        <a:bodyPr/>
        <a:lstStyle/>
        <a:p>
          <a:endParaRPr lang="fi-FI">
            <a:solidFill>
              <a:schemeClr val="tx1"/>
            </a:solidFill>
          </a:endParaRPr>
        </a:p>
      </dgm:t>
    </dgm:pt>
    <dgm:pt modelId="{77518F69-AADA-492E-A354-E6DCDD21A2B7}" type="sibTrans" cxnId="{CA7F3EDA-3954-4CD5-A9CE-39E1980A86E7}">
      <dgm:prSet/>
      <dgm:spPr/>
      <dgm:t>
        <a:bodyPr/>
        <a:lstStyle/>
        <a:p>
          <a:endParaRPr lang="fi-FI">
            <a:solidFill>
              <a:schemeClr val="tx1"/>
            </a:solidFill>
          </a:endParaRPr>
        </a:p>
      </dgm:t>
    </dgm:pt>
    <dgm:pt modelId="{E7DAC124-DC0B-40DB-809D-4B62128BA648}">
      <dgm:prSet phldrT="[Teksti]"/>
      <dgm:spPr/>
      <dgm:t>
        <a:bodyPr/>
        <a:lstStyle/>
        <a:p>
          <a:r>
            <a:rPr lang="fi-FI" dirty="0" smtClean="0"/>
            <a:t>Terveempi Pohjois-Suomi -hanke: Paperinen hyvinvointikertomus </a:t>
          </a:r>
          <a:r>
            <a:rPr lang="fi-FI" b="1" dirty="0" smtClean="0">
              <a:solidFill>
                <a:srgbClr val="0000FF"/>
              </a:solidFill>
              <a:sym typeface="Wingdings" pitchFamily="2" charset="2"/>
            </a:rPr>
            <a:t> sähköinen hyvinvointikertomus, versiot 0.1 ja 0.2 </a:t>
          </a:r>
          <a:r>
            <a:rPr lang="fi-FI" dirty="0" smtClean="0">
              <a:sym typeface="Wingdings" pitchFamily="2" charset="2"/>
            </a:rPr>
            <a:t>y</a:t>
          </a:r>
          <a:r>
            <a:rPr lang="fi-FI" dirty="0" smtClean="0"/>
            <a:t>hdessä </a:t>
          </a:r>
          <a:r>
            <a:rPr lang="fi-FI" dirty="0" err="1" smtClean="0"/>
            <a:t>Kanerva-KASTE-hankkeen</a:t>
          </a:r>
          <a:r>
            <a:rPr lang="fi-FI" dirty="0" smtClean="0"/>
            <a:t> kanssa</a:t>
          </a:r>
          <a:endParaRPr lang="fi-FI" dirty="0"/>
        </a:p>
      </dgm:t>
    </dgm:pt>
    <dgm:pt modelId="{1ED441FC-6964-4C94-B29F-2514D1E39E0E}" type="parTrans" cxnId="{61414CFE-7AF0-4A87-A95F-01C92F61CCBD}">
      <dgm:prSet/>
      <dgm:spPr/>
      <dgm:t>
        <a:bodyPr/>
        <a:lstStyle/>
        <a:p>
          <a:endParaRPr lang="fi-FI">
            <a:solidFill>
              <a:schemeClr val="tx1"/>
            </a:solidFill>
          </a:endParaRPr>
        </a:p>
      </dgm:t>
    </dgm:pt>
    <dgm:pt modelId="{D50C7D91-45CF-41B2-A204-46A1B5D34125}" type="sibTrans" cxnId="{61414CFE-7AF0-4A87-A95F-01C92F61CCBD}">
      <dgm:prSet/>
      <dgm:spPr/>
      <dgm:t>
        <a:bodyPr/>
        <a:lstStyle/>
        <a:p>
          <a:endParaRPr lang="fi-FI">
            <a:solidFill>
              <a:schemeClr val="tx1"/>
            </a:solidFill>
          </a:endParaRPr>
        </a:p>
      </dgm:t>
    </dgm:pt>
    <dgm:pt modelId="{12E97057-82C2-4D52-9E08-A47ADCCCDBEC}">
      <dgm:prSet phldrT="[Teksti]"/>
      <dgm:spPr/>
      <dgm:t>
        <a:bodyPr/>
        <a:lstStyle/>
        <a:p>
          <a:r>
            <a:rPr lang="fi-FI" b="1" dirty="0" smtClean="0"/>
            <a:t>Vaihe 3</a:t>
          </a:r>
        </a:p>
        <a:p>
          <a:r>
            <a:rPr lang="fi-FI" b="1" dirty="0" smtClean="0"/>
            <a:t>(2012-2014)</a:t>
          </a:r>
          <a:endParaRPr lang="fi-FI" b="1" dirty="0"/>
        </a:p>
      </dgm:t>
    </dgm:pt>
    <dgm:pt modelId="{528FF413-EBE6-4C26-B017-84D129425693}" type="parTrans" cxnId="{1EEF5665-E62F-4595-93CD-9F6D10B52297}">
      <dgm:prSet/>
      <dgm:spPr/>
      <dgm:t>
        <a:bodyPr/>
        <a:lstStyle/>
        <a:p>
          <a:endParaRPr lang="fi-FI">
            <a:solidFill>
              <a:schemeClr val="tx1"/>
            </a:solidFill>
          </a:endParaRPr>
        </a:p>
      </dgm:t>
    </dgm:pt>
    <dgm:pt modelId="{BB58A26E-039C-48E3-B5E6-CD0871E9F398}" type="sibTrans" cxnId="{1EEF5665-E62F-4595-93CD-9F6D10B52297}">
      <dgm:prSet/>
      <dgm:spPr/>
      <dgm:t>
        <a:bodyPr/>
        <a:lstStyle/>
        <a:p>
          <a:endParaRPr lang="fi-FI">
            <a:solidFill>
              <a:schemeClr val="tx1"/>
            </a:solidFill>
          </a:endParaRPr>
        </a:p>
      </dgm:t>
    </dgm:pt>
    <dgm:pt modelId="{4AAB8FB2-E522-41E9-8E5C-BE2FAF109FD9}">
      <dgm:prSet phldrT="[Teksti]"/>
      <dgm:spPr/>
      <dgm:t>
        <a:bodyPr/>
        <a:lstStyle/>
        <a:p>
          <a:r>
            <a:rPr lang="fi-FI" sz="1900" b="1" dirty="0" smtClean="0">
              <a:solidFill>
                <a:srgbClr val="0000FF"/>
              </a:solidFill>
            </a:rPr>
            <a:t>Terveempi Pohjois-Suomi 2 -hanke: Versio 0.3 </a:t>
          </a:r>
          <a:endParaRPr lang="fi-FI" sz="1900" b="1" dirty="0">
            <a:solidFill>
              <a:srgbClr val="0000FF"/>
            </a:solidFill>
          </a:endParaRPr>
        </a:p>
      </dgm:t>
    </dgm:pt>
    <dgm:pt modelId="{B03F34C0-65E4-41AD-BBD6-D3CB259E8ADF}" type="parTrans" cxnId="{54658515-7648-458A-BB5F-CB902C2BA79D}">
      <dgm:prSet/>
      <dgm:spPr/>
      <dgm:t>
        <a:bodyPr/>
        <a:lstStyle/>
        <a:p>
          <a:endParaRPr lang="fi-FI">
            <a:solidFill>
              <a:schemeClr val="tx1"/>
            </a:solidFill>
          </a:endParaRPr>
        </a:p>
      </dgm:t>
    </dgm:pt>
    <dgm:pt modelId="{3D86FFE4-BEC0-41F2-9B85-21F66ECC6545}" type="sibTrans" cxnId="{54658515-7648-458A-BB5F-CB902C2BA79D}">
      <dgm:prSet/>
      <dgm:spPr/>
      <dgm:t>
        <a:bodyPr/>
        <a:lstStyle/>
        <a:p>
          <a:endParaRPr lang="fi-FI">
            <a:solidFill>
              <a:schemeClr val="tx1"/>
            </a:solidFill>
          </a:endParaRPr>
        </a:p>
      </dgm:t>
    </dgm:pt>
    <dgm:pt modelId="{9C536DB9-30E2-4F66-864F-E18B0F92E344}">
      <dgm:prSet phldrT="[Teksti]"/>
      <dgm:spPr/>
      <dgm:t>
        <a:bodyPr/>
        <a:lstStyle/>
        <a:p>
          <a:r>
            <a:rPr lang="fi-FI" dirty="0" smtClean="0"/>
            <a:t>Sosiaali- ja terveysministeriön  hankkeet, mm. </a:t>
          </a:r>
          <a:r>
            <a:rPr lang="fi-FI" i="1" dirty="0" smtClean="0"/>
            <a:t>Kuntien hyvinvointikertomus  </a:t>
          </a:r>
          <a:r>
            <a:rPr lang="fi-FI" dirty="0" smtClean="0"/>
            <a:t>-hanke, TEJO ja TEVA</a:t>
          </a:r>
          <a:endParaRPr lang="fi-FI" dirty="0"/>
        </a:p>
      </dgm:t>
    </dgm:pt>
    <dgm:pt modelId="{CD81252B-12E7-46D3-A6AF-403F882AD70E}" type="parTrans" cxnId="{40BB7E9E-5789-4B49-814B-2E2CA3046B52}">
      <dgm:prSet/>
      <dgm:spPr/>
      <dgm:t>
        <a:bodyPr/>
        <a:lstStyle/>
        <a:p>
          <a:endParaRPr lang="fi-FI">
            <a:solidFill>
              <a:schemeClr val="tx1"/>
            </a:solidFill>
          </a:endParaRPr>
        </a:p>
      </dgm:t>
    </dgm:pt>
    <dgm:pt modelId="{6956FF3B-05F4-4BB8-88FB-356553F8F3C8}" type="sibTrans" cxnId="{40BB7E9E-5789-4B49-814B-2E2CA3046B52}">
      <dgm:prSet/>
      <dgm:spPr/>
      <dgm:t>
        <a:bodyPr/>
        <a:lstStyle/>
        <a:p>
          <a:endParaRPr lang="fi-FI">
            <a:solidFill>
              <a:schemeClr val="tx1"/>
            </a:solidFill>
          </a:endParaRPr>
        </a:p>
      </dgm:t>
    </dgm:pt>
    <dgm:pt modelId="{CE8B712C-C510-45F8-A371-23625772781B}">
      <dgm:prSet phldrT="[Teksti]"/>
      <dgm:spPr/>
      <dgm:t>
        <a:bodyPr/>
        <a:lstStyle/>
        <a:p>
          <a:r>
            <a:rPr lang="fi-FI" sz="1900" dirty="0" smtClean="0"/>
            <a:t>Yhteistyössä mukana eri tahoja</a:t>
          </a:r>
          <a:endParaRPr lang="fi-FI" sz="1900" dirty="0"/>
        </a:p>
      </dgm:t>
    </dgm:pt>
    <dgm:pt modelId="{5040C9A8-7D0B-4CA4-A2D2-C02466AF6923}" type="parTrans" cxnId="{CC2F48F8-1FF7-4A89-97D0-EAA4D3AF0F28}">
      <dgm:prSet/>
      <dgm:spPr/>
      <dgm:t>
        <a:bodyPr/>
        <a:lstStyle/>
        <a:p>
          <a:endParaRPr lang="fi-FI"/>
        </a:p>
      </dgm:t>
    </dgm:pt>
    <dgm:pt modelId="{2095252F-FCDC-4ACB-91BB-9C2A89C8DDBE}" type="sibTrans" cxnId="{CC2F48F8-1FF7-4A89-97D0-EAA4D3AF0F28}">
      <dgm:prSet/>
      <dgm:spPr/>
      <dgm:t>
        <a:bodyPr/>
        <a:lstStyle/>
        <a:p>
          <a:endParaRPr lang="fi-FI"/>
        </a:p>
      </dgm:t>
    </dgm:pt>
    <dgm:pt modelId="{59DE8D8F-FA41-4C90-B757-DCE3EAE6A60B}">
      <dgm:prSet phldrT="[Teksti]" custT="1"/>
      <dgm:spPr/>
      <dgm:t>
        <a:bodyPr/>
        <a:lstStyle/>
        <a:p>
          <a:r>
            <a:rPr lang="fi-FI" sz="2000" b="1" u="none"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OMISTAJUUS SIIRTYY KUNTALIITOLLE KEVÄÄLLÄ 2013 </a:t>
          </a:r>
          <a:r>
            <a:rPr lang="fi-FI" sz="2000" b="1" u="none"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 PYSYVÄ TYÖVÄLINE KUNNILLE</a:t>
          </a:r>
          <a:endParaRPr lang="fi-FI" sz="2000" b="1" u="none"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BEE49988-4A93-4791-8499-1F129F5B906B}" type="parTrans" cxnId="{BA4C78B0-8FB6-49D1-8484-7C10EF05C226}">
      <dgm:prSet/>
      <dgm:spPr/>
      <dgm:t>
        <a:bodyPr/>
        <a:lstStyle/>
        <a:p>
          <a:endParaRPr lang="fi-FI"/>
        </a:p>
      </dgm:t>
    </dgm:pt>
    <dgm:pt modelId="{C0BD6D63-244E-4FAE-975A-E54CB13875D9}" type="sibTrans" cxnId="{BA4C78B0-8FB6-49D1-8484-7C10EF05C226}">
      <dgm:prSet/>
      <dgm:spPr/>
      <dgm:t>
        <a:bodyPr/>
        <a:lstStyle/>
        <a:p>
          <a:endParaRPr lang="fi-FI"/>
        </a:p>
      </dgm:t>
    </dgm:pt>
    <dgm:pt modelId="{80D014FE-CF55-41BC-8DC0-0CB6A7A2F919}" type="pres">
      <dgm:prSet presAssocID="{EF74DE9F-676D-4E65-94FD-AD3938356A9B}" presName="Name0" presStyleCnt="0">
        <dgm:presLayoutVars>
          <dgm:dir/>
          <dgm:animLvl val="lvl"/>
          <dgm:resizeHandles val="exact"/>
        </dgm:presLayoutVars>
      </dgm:prSet>
      <dgm:spPr/>
      <dgm:t>
        <a:bodyPr/>
        <a:lstStyle/>
        <a:p>
          <a:endParaRPr lang="fi-FI"/>
        </a:p>
      </dgm:t>
    </dgm:pt>
    <dgm:pt modelId="{16206206-3409-4153-9B25-7489610C18A7}" type="pres">
      <dgm:prSet presAssocID="{AFB3265F-765C-4327-BDFF-C9140721191D}" presName="composite" presStyleCnt="0"/>
      <dgm:spPr/>
      <dgm:t>
        <a:bodyPr/>
        <a:lstStyle/>
        <a:p>
          <a:endParaRPr lang="fi-FI"/>
        </a:p>
      </dgm:t>
    </dgm:pt>
    <dgm:pt modelId="{37810F4A-2B80-4C1A-97FC-2B1BEF6B99FC}" type="pres">
      <dgm:prSet presAssocID="{AFB3265F-765C-4327-BDFF-C9140721191D}" presName="parTx" presStyleLbl="node1" presStyleIdx="0" presStyleCnt="3">
        <dgm:presLayoutVars>
          <dgm:chMax val="0"/>
          <dgm:chPref val="0"/>
          <dgm:bulletEnabled val="1"/>
        </dgm:presLayoutVars>
      </dgm:prSet>
      <dgm:spPr/>
      <dgm:t>
        <a:bodyPr/>
        <a:lstStyle/>
        <a:p>
          <a:endParaRPr lang="fi-FI"/>
        </a:p>
      </dgm:t>
    </dgm:pt>
    <dgm:pt modelId="{0C38A7CC-95EC-433B-8BA0-D53CE2F1475E}" type="pres">
      <dgm:prSet presAssocID="{AFB3265F-765C-4327-BDFF-C9140721191D}" presName="desTx" presStyleLbl="revTx" presStyleIdx="0" presStyleCnt="3">
        <dgm:presLayoutVars>
          <dgm:bulletEnabled val="1"/>
        </dgm:presLayoutVars>
      </dgm:prSet>
      <dgm:spPr/>
      <dgm:t>
        <a:bodyPr/>
        <a:lstStyle/>
        <a:p>
          <a:endParaRPr lang="fi-FI"/>
        </a:p>
      </dgm:t>
    </dgm:pt>
    <dgm:pt modelId="{33B2EE86-DB48-428D-9881-F578F4EC0182}" type="pres">
      <dgm:prSet presAssocID="{C5B70507-0744-4702-99A4-D948731569AD}" presName="space" presStyleCnt="0"/>
      <dgm:spPr/>
      <dgm:t>
        <a:bodyPr/>
        <a:lstStyle/>
        <a:p>
          <a:endParaRPr lang="fi-FI"/>
        </a:p>
      </dgm:t>
    </dgm:pt>
    <dgm:pt modelId="{F68805C9-FF85-4D1B-A921-E18D4CE414C1}" type="pres">
      <dgm:prSet presAssocID="{6544EF68-9B58-4FBA-8032-AC6B2FEA4F18}" presName="composite" presStyleCnt="0"/>
      <dgm:spPr/>
      <dgm:t>
        <a:bodyPr/>
        <a:lstStyle/>
        <a:p>
          <a:endParaRPr lang="fi-FI"/>
        </a:p>
      </dgm:t>
    </dgm:pt>
    <dgm:pt modelId="{4C2E8C00-B7FE-4223-810F-180213793974}" type="pres">
      <dgm:prSet presAssocID="{6544EF68-9B58-4FBA-8032-AC6B2FEA4F18}" presName="parTx" presStyleLbl="node1" presStyleIdx="1" presStyleCnt="3">
        <dgm:presLayoutVars>
          <dgm:chMax val="0"/>
          <dgm:chPref val="0"/>
          <dgm:bulletEnabled val="1"/>
        </dgm:presLayoutVars>
      </dgm:prSet>
      <dgm:spPr/>
      <dgm:t>
        <a:bodyPr/>
        <a:lstStyle/>
        <a:p>
          <a:endParaRPr lang="fi-FI"/>
        </a:p>
      </dgm:t>
    </dgm:pt>
    <dgm:pt modelId="{4F865822-E203-4099-AC4E-975BD2EA447D}" type="pres">
      <dgm:prSet presAssocID="{6544EF68-9B58-4FBA-8032-AC6B2FEA4F18}" presName="desTx" presStyleLbl="revTx" presStyleIdx="1" presStyleCnt="3">
        <dgm:presLayoutVars>
          <dgm:bulletEnabled val="1"/>
        </dgm:presLayoutVars>
      </dgm:prSet>
      <dgm:spPr/>
      <dgm:t>
        <a:bodyPr/>
        <a:lstStyle/>
        <a:p>
          <a:endParaRPr lang="fi-FI"/>
        </a:p>
      </dgm:t>
    </dgm:pt>
    <dgm:pt modelId="{033C30FB-F936-4254-A42B-DBEFECCC7B01}" type="pres">
      <dgm:prSet presAssocID="{77518F69-AADA-492E-A354-E6DCDD21A2B7}" presName="space" presStyleCnt="0"/>
      <dgm:spPr/>
      <dgm:t>
        <a:bodyPr/>
        <a:lstStyle/>
        <a:p>
          <a:endParaRPr lang="fi-FI"/>
        </a:p>
      </dgm:t>
    </dgm:pt>
    <dgm:pt modelId="{9D9310C4-DB84-4BF5-AB65-EDDF302FAC46}" type="pres">
      <dgm:prSet presAssocID="{12E97057-82C2-4D52-9E08-A47ADCCCDBEC}" presName="composite" presStyleCnt="0"/>
      <dgm:spPr/>
      <dgm:t>
        <a:bodyPr/>
        <a:lstStyle/>
        <a:p>
          <a:endParaRPr lang="fi-FI"/>
        </a:p>
      </dgm:t>
    </dgm:pt>
    <dgm:pt modelId="{5D004DEF-3514-4269-B4B6-C2FC2C1CCD49}" type="pres">
      <dgm:prSet presAssocID="{12E97057-82C2-4D52-9E08-A47ADCCCDBEC}" presName="parTx" presStyleLbl="node1" presStyleIdx="2" presStyleCnt="3">
        <dgm:presLayoutVars>
          <dgm:chMax val="0"/>
          <dgm:chPref val="0"/>
          <dgm:bulletEnabled val="1"/>
        </dgm:presLayoutVars>
      </dgm:prSet>
      <dgm:spPr/>
      <dgm:t>
        <a:bodyPr/>
        <a:lstStyle/>
        <a:p>
          <a:endParaRPr lang="fi-FI"/>
        </a:p>
      </dgm:t>
    </dgm:pt>
    <dgm:pt modelId="{53971662-3CE4-4BA4-B8ED-15D28DF0A1BB}" type="pres">
      <dgm:prSet presAssocID="{12E97057-82C2-4D52-9E08-A47ADCCCDBEC}" presName="desTx" presStyleLbl="revTx" presStyleIdx="2" presStyleCnt="3">
        <dgm:presLayoutVars>
          <dgm:bulletEnabled val="1"/>
        </dgm:presLayoutVars>
      </dgm:prSet>
      <dgm:spPr/>
      <dgm:t>
        <a:bodyPr/>
        <a:lstStyle/>
        <a:p>
          <a:endParaRPr lang="fi-FI"/>
        </a:p>
      </dgm:t>
    </dgm:pt>
  </dgm:ptLst>
  <dgm:cxnLst>
    <dgm:cxn modelId="{1EEF5665-E62F-4595-93CD-9F6D10B52297}" srcId="{EF74DE9F-676D-4E65-94FD-AD3938356A9B}" destId="{12E97057-82C2-4D52-9E08-A47ADCCCDBEC}" srcOrd="2" destOrd="0" parTransId="{528FF413-EBE6-4C26-B017-84D129425693}" sibTransId="{BB58A26E-039C-48E3-B5E6-CD0871E9F398}"/>
    <dgm:cxn modelId="{9C074C29-7F58-4318-AF0C-21981ABDA881}" srcId="{AFB3265F-765C-4327-BDFF-C9140721191D}" destId="{A5BC3675-77E5-4E8C-BEF4-409724513DDA}" srcOrd="0" destOrd="0" parTransId="{BD99AA89-6FA1-47ED-B0BC-86F2491F52C4}" sibTransId="{E5D47F13-93A0-45B2-922D-0DA30121A30C}"/>
    <dgm:cxn modelId="{54658515-7648-458A-BB5F-CB902C2BA79D}" srcId="{12E97057-82C2-4D52-9E08-A47ADCCCDBEC}" destId="{4AAB8FB2-E522-41E9-8E5C-BE2FAF109FD9}" srcOrd="0" destOrd="0" parTransId="{B03F34C0-65E4-41AD-BBD6-D3CB259E8ADF}" sibTransId="{3D86FFE4-BEC0-41F2-9B85-21F66ECC6545}"/>
    <dgm:cxn modelId="{6636336C-A878-49AF-80FC-C66920F14C6D}" type="presOf" srcId="{EF74DE9F-676D-4E65-94FD-AD3938356A9B}" destId="{80D014FE-CF55-41BC-8DC0-0CB6A7A2F919}" srcOrd="0" destOrd="0" presId="urn:microsoft.com/office/officeart/2005/8/layout/chevron1"/>
    <dgm:cxn modelId="{7461452C-6AEA-4AD7-BA72-B91928E26754}" type="presOf" srcId="{D4E7076F-B3B1-4939-8C6F-7EEB4B3B17B8}" destId="{0C38A7CC-95EC-433B-8BA0-D53CE2F1475E}" srcOrd="0" destOrd="1" presId="urn:microsoft.com/office/officeart/2005/8/layout/chevron1"/>
    <dgm:cxn modelId="{40BB7E9E-5789-4B49-814B-2E2CA3046B52}" srcId="{AFB3265F-765C-4327-BDFF-C9140721191D}" destId="{9C536DB9-30E2-4F66-864F-E18B0F92E344}" srcOrd="2" destOrd="0" parTransId="{CD81252B-12E7-46D3-A6AF-403F882AD70E}" sibTransId="{6956FF3B-05F4-4BB8-88FB-356553F8F3C8}"/>
    <dgm:cxn modelId="{61414CFE-7AF0-4A87-A95F-01C92F61CCBD}" srcId="{6544EF68-9B58-4FBA-8032-AC6B2FEA4F18}" destId="{E7DAC124-DC0B-40DB-809D-4B62128BA648}" srcOrd="0" destOrd="0" parTransId="{1ED441FC-6964-4C94-B29F-2514D1E39E0E}" sibTransId="{D50C7D91-45CF-41B2-A204-46A1B5D34125}"/>
    <dgm:cxn modelId="{3352428F-40D0-4D49-BA87-BDEAE44CCFA4}" type="presOf" srcId="{4AAB8FB2-E522-41E9-8E5C-BE2FAF109FD9}" destId="{53971662-3CE4-4BA4-B8ED-15D28DF0A1BB}" srcOrd="0" destOrd="0" presId="urn:microsoft.com/office/officeart/2005/8/layout/chevron1"/>
    <dgm:cxn modelId="{CA7F3EDA-3954-4CD5-A9CE-39E1980A86E7}" srcId="{EF74DE9F-676D-4E65-94FD-AD3938356A9B}" destId="{6544EF68-9B58-4FBA-8032-AC6B2FEA4F18}" srcOrd="1" destOrd="0" parTransId="{70D79DFD-A96D-47EB-B96E-F11B793B30F9}" sibTransId="{77518F69-AADA-492E-A354-E6DCDD21A2B7}"/>
    <dgm:cxn modelId="{65FCC3D2-7EC7-4BC1-B681-0B79A152D9E2}" type="presOf" srcId="{59DE8D8F-FA41-4C90-B757-DCE3EAE6A60B}" destId="{53971662-3CE4-4BA4-B8ED-15D28DF0A1BB}" srcOrd="0" destOrd="2" presId="urn:microsoft.com/office/officeart/2005/8/layout/chevron1"/>
    <dgm:cxn modelId="{56D6EFA2-5370-455A-8131-845572000775}" type="presOf" srcId="{E7DAC124-DC0B-40DB-809D-4B62128BA648}" destId="{4F865822-E203-4099-AC4E-975BD2EA447D}" srcOrd="0" destOrd="0" presId="urn:microsoft.com/office/officeart/2005/8/layout/chevron1"/>
    <dgm:cxn modelId="{54127453-8C46-4C3A-9714-06F14E736D5B}" type="presOf" srcId="{6544EF68-9B58-4FBA-8032-AC6B2FEA4F18}" destId="{4C2E8C00-B7FE-4223-810F-180213793974}" srcOrd="0" destOrd="0" presId="urn:microsoft.com/office/officeart/2005/8/layout/chevron1"/>
    <dgm:cxn modelId="{56B009A5-766E-4BDD-82A3-27381FC7C00B}" type="presOf" srcId="{AFB3265F-765C-4327-BDFF-C9140721191D}" destId="{37810F4A-2B80-4C1A-97FC-2B1BEF6B99FC}" srcOrd="0" destOrd="0" presId="urn:microsoft.com/office/officeart/2005/8/layout/chevron1"/>
    <dgm:cxn modelId="{CC2F48F8-1FF7-4A89-97D0-EAA4D3AF0F28}" srcId="{12E97057-82C2-4D52-9E08-A47ADCCCDBEC}" destId="{CE8B712C-C510-45F8-A371-23625772781B}" srcOrd="1" destOrd="0" parTransId="{5040C9A8-7D0B-4CA4-A2D2-C02466AF6923}" sibTransId="{2095252F-FCDC-4ACB-91BB-9C2A89C8DDBE}"/>
    <dgm:cxn modelId="{478F903F-15FF-4C3F-A0E6-C5AFCDFEE0A1}" srcId="{AFB3265F-765C-4327-BDFF-C9140721191D}" destId="{D4E7076F-B3B1-4939-8C6F-7EEB4B3B17B8}" srcOrd="1" destOrd="0" parTransId="{1D4253B8-B609-4B93-9E17-31576D730DF1}" sibTransId="{7680EEE2-5DB1-4D08-B21F-1C48192241D0}"/>
    <dgm:cxn modelId="{EAA01849-BDF6-4766-B0BE-97DB25A7002A}" srcId="{EF74DE9F-676D-4E65-94FD-AD3938356A9B}" destId="{AFB3265F-765C-4327-BDFF-C9140721191D}" srcOrd="0" destOrd="0" parTransId="{B1FF0B67-E434-4626-9A3F-3E2BE3FB35B6}" sibTransId="{C5B70507-0744-4702-99A4-D948731569AD}"/>
    <dgm:cxn modelId="{F8259D53-F6F3-4EBE-A0B9-F1E667B0D9F1}" type="presOf" srcId="{A5BC3675-77E5-4E8C-BEF4-409724513DDA}" destId="{0C38A7CC-95EC-433B-8BA0-D53CE2F1475E}" srcOrd="0" destOrd="0" presId="urn:microsoft.com/office/officeart/2005/8/layout/chevron1"/>
    <dgm:cxn modelId="{6CF672C0-83D2-4F8F-8C30-DF5C8F81DFDF}" type="presOf" srcId="{9C536DB9-30E2-4F66-864F-E18B0F92E344}" destId="{0C38A7CC-95EC-433B-8BA0-D53CE2F1475E}" srcOrd="0" destOrd="2" presId="urn:microsoft.com/office/officeart/2005/8/layout/chevron1"/>
    <dgm:cxn modelId="{A39F86F6-B1F1-4EFE-A884-4823EA576CE0}" type="presOf" srcId="{CE8B712C-C510-45F8-A371-23625772781B}" destId="{53971662-3CE4-4BA4-B8ED-15D28DF0A1BB}" srcOrd="0" destOrd="1" presId="urn:microsoft.com/office/officeart/2005/8/layout/chevron1"/>
    <dgm:cxn modelId="{948ED4B3-B078-434C-8C4C-6289052D18D6}" type="presOf" srcId="{12E97057-82C2-4D52-9E08-A47ADCCCDBEC}" destId="{5D004DEF-3514-4269-B4B6-C2FC2C1CCD49}" srcOrd="0" destOrd="0" presId="urn:microsoft.com/office/officeart/2005/8/layout/chevron1"/>
    <dgm:cxn modelId="{BA4C78B0-8FB6-49D1-8484-7C10EF05C226}" srcId="{12E97057-82C2-4D52-9E08-A47ADCCCDBEC}" destId="{59DE8D8F-FA41-4C90-B757-DCE3EAE6A60B}" srcOrd="2" destOrd="0" parTransId="{BEE49988-4A93-4791-8499-1F129F5B906B}" sibTransId="{C0BD6D63-244E-4FAE-975A-E54CB13875D9}"/>
    <dgm:cxn modelId="{E1CB0699-AFA7-41F9-A089-CED338482202}" type="presParOf" srcId="{80D014FE-CF55-41BC-8DC0-0CB6A7A2F919}" destId="{16206206-3409-4153-9B25-7489610C18A7}" srcOrd="0" destOrd="0" presId="urn:microsoft.com/office/officeart/2005/8/layout/chevron1"/>
    <dgm:cxn modelId="{78B74BA6-7907-4B34-B76F-17CB678D7925}" type="presParOf" srcId="{16206206-3409-4153-9B25-7489610C18A7}" destId="{37810F4A-2B80-4C1A-97FC-2B1BEF6B99FC}" srcOrd="0" destOrd="0" presId="urn:microsoft.com/office/officeart/2005/8/layout/chevron1"/>
    <dgm:cxn modelId="{53A78285-46A8-4925-9648-6844206CB3C7}" type="presParOf" srcId="{16206206-3409-4153-9B25-7489610C18A7}" destId="{0C38A7CC-95EC-433B-8BA0-D53CE2F1475E}" srcOrd="1" destOrd="0" presId="urn:microsoft.com/office/officeart/2005/8/layout/chevron1"/>
    <dgm:cxn modelId="{7D73E4C8-122B-4E2D-8B26-1883037617E3}" type="presParOf" srcId="{80D014FE-CF55-41BC-8DC0-0CB6A7A2F919}" destId="{33B2EE86-DB48-428D-9881-F578F4EC0182}" srcOrd="1" destOrd="0" presId="urn:microsoft.com/office/officeart/2005/8/layout/chevron1"/>
    <dgm:cxn modelId="{B2B54A67-DBBB-4EAB-BD3B-EBEF00BBE6F6}" type="presParOf" srcId="{80D014FE-CF55-41BC-8DC0-0CB6A7A2F919}" destId="{F68805C9-FF85-4D1B-A921-E18D4CE414C1}" srcOrd="2" destOrd="0" presId="urn:microsoft.com/office/officeart/2005/8/layout/chevron1"/>
    <dgm:cxn modelId="{994516B1-CBB9-4BF8-96B2-34B92C009209}" type="presParOf" srcId="{F68805C9-FF85-4D1B-A921-E18D4CE414C1}" destId="{4C2E8C00-B7FE-4223-810F-180213793974}" srcOrd="0" destOrd="0" presId="urn:microsoft.com/office/officeart/2005/8/layout/chevron1"/>
    <dgm:cxn modelId="{98111690-60FF-4CF7-9BA2-EECC90E308E4}" type="presParOf" srcId="{F68805C9-FF85-4D1B-A921-E18D4CE414C1}" destId="{4F865822-E203-4099-AC4E-975BD2EA447D}" srcOrd="1" destOrd="0" presId="urn:microsoft.com/office/officeart/2005/8/layout/chevron1"/>
    <dgm:cxn modelId="{1A80C3CB-EE89-4C96-A668-301D96322134}" type="presParOf" srcId="{80D014FE-CF55-41BC-8DC0-0CB6A7A2F919}" destId="{033C30FB-F936-4254-A42B-DBEFECCC7B01}" srcOrd="3" destOrd="0" presId="urn:microsoft.com/office/officeart/2005/8/layout/chevron1"/>
    <dgm:cxn modelId="{229953AE-69FB-4739-A072-36139B0AACCD}" type="presParOf" srcId="{80D014FE-CF55-41BC-8DC0-0CB6A7A2F919}" destId="{9D9310C4-DB84-4BF5-AB65-EDDF302FAC46}" srcOrd="4" destOrd="0" presId="urn:microsoft.com/office/officeart/2005/8/layout/chevron1"/>
    <dgm:cxn modelId="{8013F241-2BE2-4F07-B610-40C5F2E00D16}" type="presParOf" srcId="{9D9310C4-DB84-4BF5-AB65-EDDF302FAC46}" destId="{5D004DEF-3514-4269-B4B6-C2FC2C1CCD49}" srcOrd="0" destOrd="0" presId="urn:microsoft.com/office/officeart/2005/8/layout/chevron1"/>
    <dgm:cxn modelId="{A0A85FC4-72B9-433C-A595-2EC6E9BC2B40}" type="presParOf" srcId="{9D9310C4-DB84-4BF5-AB65-EDDF302FAC46}" destId="{53971662-3CE4-4BA4-B8ED-15D28DF0A1B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3FDDBA8-E13F-4174-8CCD-E66F3A929A6E}" type="doc">
      <dgm:prSet loTypeId="urn:microsoft.com/office/officeart/2005/8/layout/hList9" loCatId="list" qsTypeId="urn:microsoft.com/office/officeart/2005/8/quickstyle/simple3" qsCatId="simple" csTypeId="urn:microsoft.com/office/officeart/2005/8/colors/colorful5" csCatId="colorful" phldr="1"/>
      <dgm:spPr/>
      <dgm:t>
        <a:bodyPr/>
        <a:lstStyle/>
        <a:p>
          <a:endParaRPr lang="fi-FI"/>
        </a:p>
      </dgm:t>
    </dgm:pt>
    <dgm:pt modelId="{3631C597-9279-4622-9A3C-9F4AC212FA86}">
      <dgm:prSet phldrT="[Teksti]" custT="1"/>
      <dgm:spPr/>
      <dgm:t>
        <a:bodyPr/>
        <a:lstStyle/>
        <a:p>
          <a:r>
            <a:rPr lang="fi-FI" sz="2400" b="1" dirty="0" smtClean="0"/>
            <a:t>Versio 0.3 (2/2013) </a:t>
          </a:r>
          <a:endParaRPr lang="fi-FI" sz="2400" b="1" dirty="0"/>
        </a:p>
      </dgm:t>
    </dgm:pt>
    <dgm:pt modelId="{A173F40D-92AD-4C85-BAD3-CBA63B9ABA5E}" type="parTrans" cxnId="{E66526DE-9CAD-4BAF-B042-C34B4BCCB7B4}">
      <dgm:prSet/>
      <dgm:spPr/>
      <dgm:t>
        <a:bodyPr/>
        <a:lstStyle/>
        <a:p>
          <a:endParaRPr lang="fi-FI" sz="2400">
            <a:solidFill>
              <a:schemeClr val="tx1"/>
            </a:solidFill>
          </a:endParaRPr>
        </a:p>
      </dgm:t>
    </dgm:pt>
    <dgm:pt modelId="{89A12F8F-74DB-4D12-BBBC-602AC71B7561}" type="sibTrans" cxnId="{E66526DE-9CAD-4BAF-B042-C34B4BCCB7B4}">
      <dgm:prSet/>
      <dgm:spPr/>
      <dgm:t>
        <a:bodyPr/>
        <a:lstStyle/>
        <a:p>
          <a:endParaRPr lang="fi-FI" sz="2400">
            <a:solidFill>
              <a:schemeClr val="tx1"/>
            </a:solidFill>
          </a:endParaRPr>
        </a:p>
      </dgm:t>
    </dgm:pt>
    <dgm:pt modelId="{0F877D2E-AA56-463E-8953-D0256D182065}">
      <dgm:prSet phldrT="[Teksti]" custT="1"/>
      <dgm:spPr/>
      <dgm:t>
        <a:bodyPr/>
        <a:lstStyle/>
        <a:p>
          <a:r>
            <a:rPr lang="fi-FI" sz="1800" dirty="0" smtClean="0"/>
            <a:t>Jako valtuustokausittaiseen ja vuosittaiseen hyvinvointi-kertomukseen</a:t>
          </a:r>
          <a:endParaRPr lang="fi-FI" sz="1800" dirty="0"/>
        </a:p>
      </dgm:t>
    </dgm:pt>
    <dgm:pt modelId="{2572C79F-9ED3-44B2-888B-EABE6BAD315D}" type="parTrans" cxnId="{51EFE011-D09A-4691-8CE4-A3A8B0B67503}">
      <dgm:prSet/>
      <dgm:spPr/>
      <dgm:t>
        <a:bodyPr/>
        <a:lstStyle/>
        <a:p>
          <a:endParaRPr lang="fi-FI" sz="2400">
            <a:solidFill>
              <a:schemeClr val="tx1"/>
            </a:solidFill>
          </a:endParaRPr>
        </a:p>
      </dgm:t>
    </dgm:pt>
    <dgm:pt modelId="{CEE7BDB4-BE89-4171-944B-8AC133EE9E83}" type="sibTrans" cxnId="{51EFE011-D09A-4691-8CE4-A3A8B0B67503}">
      <dgm:prSet/>
      <dgm:spPr/>
      <dgm:t>
        <a:bodyPr/>
        <a:lstStyle/>
        <a:p>
          <a:endParaRPr lang="fi-FI" sz="2400">
            <a:solidFill>
              <a:schemeClr val="tx1"/>
            </a:solidFill>
          </a:endParaRPr>
        </a:p>
      </dgm:t>
    </dgm:pt>
    <dgm:pt modelId="{20445CB4-8839-447E-B7F3-231CA8FC1DC6}">
      <dgm:prSet phldrT="[Teksti]" custT="1"/>
      <dgm:spPr/>
      <dgm:t>
        <a:bodyPr/>
        <a:lstStyle/>
        <a:p>
          <a:r>
            <a:rPr lang="fi-FI" sz="1800" dirty="0" smtClean="0"/>
            <a:t>Aiempaa </a:t>
          </a:r>
          <a:r>
            <a:rPr lang="fi-FI" sz="1800" dirty="0" err="1" smtClean="0"/>
            <a:t>poikkitoiminnal-lisemmat</a:t>
          </a:r>
          <a:r>
            <a:rPr lang="fi-FI" sz="1800" dirty="0" smtClean="0"/>
            <a:t> indikaattoripaketit</a:t>
          </a:r>
          <a:endParaRPr lang="fi-FI" sz="1800" dirty="0"/>
        </a:p>
      </dgm:t>
    </dgm:pt>
    <dgm:pt modelId="{7C4AD424-BE92-4296-9307-7798108661CC}" type="parTrans" cxnId="{30F705E8-0D88-401C-9845-0843C9C4E1F6}">
      <dgm:prSet/>
      <dgm:spPr/>
      <dgm:t>
        <a:bodyPr/>
        <a:lstStyle/>
        <a:p>
          <a:endParaRPr lang="fi-FI" sz="2400">
            <a:solidFill>
              <a:schemeClr val="tx1"/>
            </a:solidFill>
          </a:endParaRPr>
        </a:p>
      </dgm:t>
    </dgm:pt>
    <dgm:pt modelId="{B5DF4778-234A-4FC9-9A55-9355CFC1BBAD}" type="sibTrans" cxnId="{30F705E8-0D88-401C-9845-0843C9C4E1F6}">
      <dgm:prSet/>
      <dgm:spPr/>
      <dgm:t>
        <a:bodyPr/>
        <a:lstStyle/>
        <a:p>
          <a:endParaRPr lang="fi-FI" sz="2400">
            <a:solidFill>
              <a:schemeClr val="tx1"/>
            </a:solidFill>
          </a:endParaRPr>
        </a:p>
      </dgm:t>
    </dgm:pt>
    <dgm:pt modelId="{EE548379-7E22-446E-AF0E-6ACE9CC7FCF1}">
      <dgm:prSet phldrT="[Teksti]" custT="1"/>
      <dgm:spPr/>
      <dgm:t>
        <a:bodyPr/>
        <a:lstStyle/>
        <a:p>
          <a:r>
            <a:rPr lang="fi-FI" sz="2400" b="1" dirty="0" smtClean="0"/>
            <a:t>Versio 0.4 (2014?)</a:t>
          </a:r>
          <a:endParaRPr lang="fi-FI" sz="2400" b="1" dirty="0"/>
        </a:p>
      </dgm:t>
    </dgm:pt>
    <dgm:pt modelId="{52C88C28-7CC5-463D-A910-9E370171E9AF}" type="parTrans" cxnId="{AE4C6DB6-61B1-4A29-9DC7-B6D8D875B2E7}">
      <dgm:prSet/>
      <dgm:spPr/>
      <dgm:t>
        <a:bodyPr/>
        <a:lstStyle/>
        <a:p>
          <a:endParaRPr lang="fi-FI" sz="2400">
            <a:solidFill>
              <a:schemeClr val="tx1"/>
            </a:solidFill>
          </a:endParaRPr>
        </a:p>
      </dgm:t>
    </dgm:pt>
    <dgm:pt modelId="{94480372-89AD-4AEE-8BB3-B0E613CE4411}" type="sibTrans" cxnId="{AE4C6DB6-61B1-4A29-9DC7-B6D8D875B2E7}">
      <dgm:prSet/>
      <dgm:spPr/>
      <dgm:t>
        <a:bodyPr/>
        <a:lstStyle/>
        <a:p>
          <a:endParaRPr lang="fi-FI" sz="2400">
            <a:solidFill>
              <a:schemeClr val="tx1"/>
            </a:solidFill>
          </a:endParaRPr>
        </a:p>
      </dgm:t>
    </dgm:pt>
    <dgm:pt modelId="{9FFEACD2-7E8D-476B-9B74-A9AE2C343A66}">
      <dgm:prSet phldrT="[Teksti]" custT="1"/>
      <dgm:spPr/>
      <dgm:t>
        <a:bodyPr/>
        <a:lstStyle/>
        <a:p>
          <a:r>
            <a:rPr lang="fi-FI" sz="1800" smtClean="0"/>
            <a:t>Indikaattoripakettien jatkokehittäminen</a:t>
          </a:r>
          <a:endParaRPr lang="fi-FI" sz="1800" dirty="0"/>
        </a:p>
      </dgm:t>
    </dgm:pt>
    <dgm:pt modelId="{9789102E-1E70-4604-83DB-6AA17D6E77FD}" type="parTrans" cxnId="{CED6AD21-697E-4896-9803-8BCF092D7252}">
      <dgm:prSet/>
      <dgm:spPr/>
      <dgm:t>
        <a:bodyPr/>
        <a:lstStyle/>
        <a:p>
          <a:endParaRPr lang="fi-FI" sz="2400">
            <a:solidFill>
              <a:schemeClr val="tx1"/>
            </a:solidFill>
          </a:endParaRPr>
        </a:p>
      </dgm:t>
    </dgm:pt>
    <dgm:pt modelId="{66B289CF-4C7A-4AD6-8B93-F033C020D733}" type="sibTrans" cxnId="{CED6AD21-697E-4896-9803-8BCF092D7252}">
      <dgm:prSet/>
      <dgm:spPr/>
      <dgm:t>
        <a:bodyPr/>
        <a:lstStyle/>
        <a:p>
          <a:endParaRPr lang="fi-FI" sz="2400">
            <a:solidFill>
              <a:schemeClr val="tx1"/>
            </a:solidFill>
          </a:endParaRPr>
        </a:p>
      </dgm:t>
    </dgm:pt>
    <dgm:pt modelId="{7E60B3B8-10CB-451D-BD4B-679470D337B1}">
      <dgm:prSet phldrT="[Teksti]" custT="1"/>
      <dgm:spPr/>
      <dgm:t>
        <a:bodyPr/>
        <a:lstStyle/>
        <a:p>
          <a:r>
            <a:rPr lang="fi-FI" sz="1400" dirty="0" smtClean="0"/>
            <a:t>Alueellisten (kuntayhtymät yms.), maakunnallisten (sairaanhoitopiirit, maakuntaliitot, aluehallintovirastot) ja valtakunnallisten (ministeriöt) toimijoiden tarpeisiin vastaaminen</a:t>
          </a:r>
          <a:endParaRPr lang="fi-FI" sz="1400" dirty="0"/>
        </a:p>
      </dgm:t>
    </dgm:pt>
    <dgm:pt modelId="{797A8364-7AD0-46F6-B505-CA861151F3E0}" type="parTrans" cxnId="{C76F9C23-4E8D-4889-A746-3E06E5DF0B9A}">
      <dgm:prSet/>
      <dgm:spPr/>
      <dgm:t>
        <a:bodyPr/>
        <a:lstStyle/>
        <a:p>
          <a:endParaRPr lang="fi-FI" sz="2400">
            <a:solidFill>
              <a:schemeClr val="tx1"/>
            </a:solidFill>
          </a:endParaRPr>
        </a:p>
      </dgm:t>
    </dgm:pt>
    <dgm:pt modelId="{7BCB5337-C14D-49B8-A4E2-4946BA3479EB}" type="sibTrans" cxnId="{C76F9C23-4E8D-4889-A746-3E06E5DF0B9A}">
      <dgm:prSet/>
      <dgm:spPr/>
      <dgm:t>
        <a:bodyPr/>
        <a:lstStyle/>
        <a:p>
          <a:endParaRPr lang="fi-FI" sz="2400">
            <a:solidFill>
              <a:schemeClr val="tx1"/>
            </a:solidFill>
          </a:endParaRPr>
        </a:p>
      </dgm:t>
    </dgm:pt>
    <dgm:pt modelId="{6794485B-41FA-4718-A681-FCFABA909EC6}" type="pres">
      <dgm:prSet presAssocID="{63FDDBA8-E13F-4174-8CCD-E66F3A929A6E}" presName="list" presStyleCnt="0">
        <dgm:presLayoutVars>
          <dgm:dir/>
          <dgm:animLvl val="lvl"/>
        </dgm:presLayoutVars>
      </dgm:prSet>
      <dgm:spPr/>
      <dgm:t>
        <a:bodyPr/>
        <a:lstStyle/>
        <a:p>
          <a:endParaRPr lang="fi-FI"/>
        </a:p>
      </dgm:t>
    </dgm:pt>
    <dgm:pt modelId="{4297BA2C-1A3C-4178-8192-D5A0C7CDD1F3}" type="pres">
      <dgm:prSet presAssocID="{3631C597-9279-4622-9A3C-9F4AC212FA86}" presName="posSpace" presStyleCnt="0"/>
      <dgm:spPr/>
      <dgm:t>
        <a:bodyPr/>
        <a:lstStyle/>
        <a:p>
          <a:endParaRPr lang="fi-FI"/>
        </a:p>
      </dgm:t>
    </dgm:pt>
    <dgm:pt modelId="{7CAADBB4-DDCF-4B8A-AC5F-C36AFF652F9C}" type="pres">
      <dgm:prSet presAssocID="{3631C597-9279-4622-9A3C-9F4AC212FA86}" presName="vertFlow" presStyleCnt="0"/>
      <dgm:spPr/>
      <dgm:t>
        <a:bodyPr/>
        <a:lstStyle/>
        <a:p>
          <a:endParaRPr lang="fi-FI"/>
        </a:p>
      </dgm:t>
    </dgm:pt>
    <dgm:pt modelId="{50523989-8EAE-4DFD-AC21-183B9957E717}" type="pres">
      <dgm:prSet presAssocID="{3631C597-9279-4622-9A3C-9F4AC212FA86}" presName="topSpace" presStyleCnt="0"/>
      <dgm:spPr/>
      <dgm:t>
        <a:bodyPr/>
        <a:lstStyle/>
        <a:p>
          <a:endParaRPr lang="fi-FI"/>
        </a:p>
      </dgm:t>
    </dgm:pt>
    <dgm:pt modelId="{2C18827C-5144-46E2-88D6-CE1FA05C4E91}" type="pres">
      <dgm:prSet presAssocID="{3631C597-9279-4622-9A3C-9F4AC212FA86}" presName="firstComp" presStyleCnt="0"/>
      <dgm:spPr/>
      <dgm:t>
        <a:bodyPr/>
        <a:lstStyle/>
        <a:p>
          <a:endParaRPr lang="fi-FI"/>
        </a:p>
      </dgm:t>
    </dgm:pt>
    <dgm:pt modelId="{0420367B-53F5-48AB-A5CE-50ABFFD59021}" type="pres">
      <dgm:prSet presAssocID="{3631C597-9279-4622-9A3C-9F4AC212FA86}" presName="firstChild" presStyleLbl="bgAccFollowNode1" presStyleIdx="0" presStyleCnt="4"/>
      <dgm:spPr/>
      <dgm:t>
        <a:bodyPr/>
        <a:lstStyle/>
        <a:p>
          <a:endParaRPr lang="fi-FI"/>
        </a:p>
      </dgm:t>
    </dgm:pt>
    <dgm:pt modelId="{D7E322FE-65CC-4020-A213-9BCC424DC7DB}" type="pres">
      <dgm:prSet presAssocID="{3631C597-9279-4622-9A3C-9F4AC212FA86}" presName="firstChildTx" presStyleLbl="bgAccFollowNode1" presStyleIdx="0" presStyleCnt="4">
        <dgm:presLayoutVars>
          <dgm:bulletEnabled val="1"/>
        </dgm:presLayoutVars>
      </dgm:prSet>
      <dgm:spPr/>
      <dgm:t>
        <a:bodyPr/>
        <a:lstStyle/>
        <a:p>
          <a:endParaRPr lang="fi-FI"/>
        </a:p>
      </dgm:t>
    </dgm:pt>
    <dgm:pt modelId="{B9C71077-8C78-40C0-A315-AD8A8DE48B7D}" type="pres">
      <dgm:prSet presAssocID="{20445CB4-8839-447E-B7F3-231CA8FC1DC6}" presName="comp" presStyleCnt="0"/>
      <dgm:spPr/>
      <dgm:t>
        <a:bodyPr/>
        <a:lstStyle/>
        <a:p>
          <a:endParaRPr lang="fi-FI"/>
        </a:p>
      </dgm:t>
    </dgm:pt>
    <dgm:pt modelId="{BEFB10E0-3497-46BE-9883-9ED7B265F4CD}" type="pres">
      <dgm:prSet presAssocID="{20445CB4-8839-447E-B7F3-231CA8FC1DC6}" presName="child" presStyleLbl="bgAccFollowNode1" presStyleIdx="1" presStyleCnt="4"/>
      <dgm:spPr/>
      <dgm:t>
        <a:bodyPr/>
        <a:lstStyle/>
        <a:p>
          <a:endParaRPr lang="fi-FI"/>
        </a:p>
      </dgm:t>
    </dgm:pt>
    <dgm:pt modelId="{62D78161-0EA2-4553-826D-6B3F431BB93B}" type="pres">
      <dgm:prSet presAssocID="{20445CB4-8839-447E-B7F3-231CA8FC1DC6}" presName="childTx" presStyleLbl="bgAccFollowNode1" presStyleIdx="1" presStyleCnt="4">
        <dgm:presLayoutVars>
          <dgm:bulletEnabled val="1"/>
        </dgm:presLayoutVars>
      </dgm:prSet>
      <dgm:spPr/>
      <dgm:t>
        <a:bodyPr/>
        <a:lstStyle/>
        <a:p>
          <a:endParaRPr lang="fi-FI"/>
        </a:p>
      </dgm:t>
    </dgm:pt>
    <dgm:pt modelId="{F1696838-3862-4863-921B-59804D3BABBA}" type="pres">
      <dgm:prSet presAssocID="{3631C597-9279-4622-9A3C-9F4AC212FA86}" presName="negSpace" presStyleCnt="0"/>
      <dgm:spPr/>
      <dgm:t>
        <a:bodyPr/>
        <a:lstStyle/>
        <a:p>
          <a:endParaRPr lang="fi-FI"/>
        </a:p>
      </dgm:t>
    </dgm:pt>
    <dgm:pt modelId="{62C0C665-F940-4026-A01B-82210160C621}" type="pres">
      <dgm:prSet presAssocID="{3631C597-9279-4622-9A3C-9F4AC212FA86}" presName="circle" presStyleLbl="node1" presStyleIdx="0" presStyleCnt="2"/>
      <dgm:spPr/>
      <dgm:t>
        <a:bodyPr/>
        <a:lstStyle/>
        <a:p>
          <a:endParaRPr lang="fi-FI"/>
        </a:p>
      </dgm:t>
    </dgm:pt>
    <dgm:pt modelId="{43470057-D725-44E0-AA58-08079946D07E}" type="pres">
      <dgm:prSet presAssocID="{89A12F8F-74DB-4D12-BBBC-602AC71B7561}" presName="transSpace" presStyleCnt="0"/>
      <dgm:spPr/>
      <dgm:t>
        <a:bodyPr/>
        <a:lstStyle/>
        <a:p>
          <a:endParaRPr lang="fi-FI"/>
        </a:p>
      </dgm:t>
    </dgm:pt>
    <dgm:pt modelId="{D5637961-C35D-4C2C-B9C7-A4B8337263CE}" type="pres">
      <dgm:prSet presAssocID="{EE548379-7E22-446E-AF0E-6ACE9CC7FCF1}" presName="posSpace" presStyleCnt="0"/>
      <dgm:spPr/>
      <dgm:t>
        <a:bodyPr/>
        <a:lstStyle/>
        <a:p>
          <a:endParaRPr lang="fi-FI"/>
        </a:p>
      </dgm:t>
    </dgm:pt>
    <dgm:pt modelId="{8F11C9F0-DA62-45F2-9EA5-CB3B8225F952}" type="pres">
      <dgm:prSet presAssocID="{EE548379-7E22-446E-AF0E-6ACE9CC7FCF1}" presName="vertFlow" presStyleCnt="0"/>
      <dgm:spPr/>
      <dgm:t>
        <a:bodyPr/>
        <a:lstStyle/>
        <a:p>
          <a:endParaRPr lang="fi-FI"/>
        </a:p>
      </dgm:t>
    </dgm:pt>
    <dgm:pt modelId="{1D2BFC14-3A0F-42DE-AEA9-E9851709C447}" type="pres">
      <dgm:prSet presAssocID="{EE548379-7E22-446E-AF0E-6ACE9CC7FCF1}" presName="topSpace" presStyleCnt="0"/>
      <dgm:spPr/>
      <dgm:t>
        <a:bodyPr/>
        <a:lstStyle/>
        <a:p>
          <a:endParaRPr lang="fi-FI"/>
        </a:p>
      </dgm:t>
    </dgm:pt>
    <dgm:pt modelId="{4AA1E374-2FC8-4C09-85EA-AF1C2334701E}" type="pres">
      <dgm:prSet presAssocID="{EE548379-7E22-446E-AF0E-6ACE9CC7FCF1}" presName="firstComp" presStyleCnt="0"/>
      <dgm:spPr/>
      <dgm:t>
        <a:bodyPr/>
        <a:lstStyle/>
        <a:p>
          <a:endParaRPr lang="fi-FI"/>
        </a:p>
      </dgm:t>
    </dgm:pt>
    <dgm:pt modelId="{C93FC8F6-4CC0-40CB-A3AF-557C0939EFCE}" type="pres">
      <dgm:prSet presAssocID="{EE548379-7E22-446E-AF0E-6ACE9CC7FCF1}" presName="firstChild" presStyleLbl="bgAccFollowNode1" presStyleIdx="2" presStyleCnt="4"/>
      <dgm:spPr/>
      <dgm:t>
        <a:bodyPr/>
        <a:lstStyle/>
        <a:p>
          <a:endParaRPr lang="fi-FI"/>
        </a:p>
      </dgm:t>
    </dgm:pt>
    <dgm:pt modelId="{08CDABB8-9308-471E-BE72-F0B446FE4A64}" type="pres">
      <dgm:prSet presAssocID="{EE548379-7E22-446E-AF0E-6ACE9CC7FCF1}" presName="firstChildTx" presStyleLbl="bgAccFollowNode1" presStyleIdx="2" presStyleCnt="4">
        <dgm:presLayoutVars>
          <dgm:bulletEnabled val="1"/>
        </dgm:presLayoutVars>
      </dgm:prSet>
      <dgm:spPr/>
      <dgm:t>
        <a:bodyPr/>
        <a:lstStyle/>
        <a:p>
          <a:endParaRPr lang="fi-FI"/>
        </a:p>
      </dgm:t>
    </dgm:pt>
    <dgm:pt modelId="{C799E0E2-F932-4A53-BECE-F7A3347D2BE6}" type="pres">
      <dgm:prSet presAssocID="{7E60B3B8-10CB-451D-BD4B-679470D337B1}" presName="comp" presStyleCnt="0"/>
      <dgm:spPr/>
      <dgm:t>
        <a:bodyPr/>
        <a:lstStyle/>
        <a:p>
          <a:endParaRPr lang="fi-FI"/>
        </a:p>
      </dgm:t>
    </dgm:pt>
    <dgm:pt modelId="{69DE6DB8-C2C1-42C7-B3A2-C16FE162CDE6}" type="pres">
      <dgm:prSet presAssocID="{7E60B3B8-10CB-451D-BD4B-679470D337B1}" presName="child" presStyleLbl="bgAccFollowNode1" presStyleIdx="3" presStyleCnt="4"/>
      <dgm:spPr/>
      <dgm:t>
        <a:bodyPr/>
        <a:lstStyle/>
        <a:p>
          <a:endParaRPr lang="fi-FI"/>
        </a:p>
      </dgm:t>
    </dgm:pt>
    <dgm:pt modelId="{EEF1A05B-D06E-47AA-9561-DDA19923D486}" type="pres">
      <dgm:prSet presAssocID="{7E60B3B8-10CB-451D-BD4B-679470D337B1}" presName="childTx" presStyleLbl="bgAccFollowNode1" presStyleIdx="3" presStyleCnt="4">
        <dgm:presLayoutVars>
          <dgm:bulletEnabled val="1"/>
        </dgm:presLayoutVars>
      </dgm:prSet>
      <dgm:spPr/>
      <dgm:t>
        <a:bodyPr/>
        <a:lstStyle/>
        <a:p>
          <a:endParaRPr lang="fi-FI"/>
        </a:p>
      </dgm:t>
    </dgm:pt>
    <dgm:pt modelId="{82D38B4D-90A6-4486-97CF-FF409063F990}" type="pres">
      <dgm:prSet presAssocID="{EE548379-7E22-446E-AF0E-6ACE9CC7FCF1}" presName="negSpace" presStyleCnt="0"/>
      <dgm:spPr/>
      <dgm:t>
        <a:bodyPr/>
        <a:lstStyle/>
        <a:p>
          <a:endParaRPr lang="fi-FI"/>
        </a:p>
      </dgm:t>
    </dgm:pt>
    <dgm:pt modelId="{003BBAD5-7712-47FD-9F85-A201D41CB8CC}" type="pres">
      <dgm:prSet presAssocID="{EE548379-7E22-446E-AF0E-6ACE9CC7FCF1}" presName="circle" presStyleLbl="node1" presStyleIdx="1" presStyleCnt="2"/>
      <dgm:spPr/>
      <dgm:t>
        <a:bodyPr/>
        <a:lstStyle/>
        <a:p>
          <a:endParaRPr lang="fi-FI"/>
        </a:p>
      </dgm:t>
    </dgm:pt>
  </dgm:ptLst>
  <dgm:cxnLst>
    <dgm:cxn modelId="{E66526DE-9CAD-4BAF-B042-C34B4BCCB7B4}" srcId="{63FDDBA8-E13F-4174-8CCD-E66F3A929A6E}" destId="{3631C597-9279-4622-9A3C-9F4AC212FA86}" srcOrd="0" destOrd="0" parTransId="{A173F40D-92AD-4C85-BAD3-CBA63B9ABA5E}" sibTransId="{89A12F8F-74DB-4D12-BBBC-602AC71B7561}"/>
    <dgm:cxn modelId="{51EFE011-D09A-4691-8CE4-A3A8B0B67503}" srcId="{3631C597-9279-4622-9A3C-9F4AC212FA86}" destId="{0F877D2E-AA56-463E-8953-D0256D182065}" srcOrd="0" destOrd="0" parTransId="{2572C79F-9ED3-44B2-888B-EABE6BAD315D}" sibTransId="{CEE7BDB4-BE89-4171-944B-8AC133EE9E83}"/>
    <dgm:cxn modelId="{9C13324D-B6C2-451E-B8A9-B7CAFF22A323}" type="presOf" srcId="{7E60B3B8-10CB-451D-BD4B-679470D337B1}" destId="{69DE6DB8-C2C1-42C7-B3A2-C16FE162CDE6}" srcOrd="0" destOrd="0" presId="urn:microsoft.com/office/officeart/2005/8/layout/hList9"/>
    <dgm:cxn modelId="{30F705E8-0D88-401C-9845-0843C9C4E1F6}" srcId="{3631C597-9279-4622-9A3C-9F4AC212FA86}" destId="{20445CB4-8839-447E-B7F3-231CA8FC1DC6}" srcOrd="1" destOrd="0" parTransId="{7C4AD424-BE92-4296-9307-7798108661CC}" sibTransId="{B5DF4778-234A-4FC9-9A55-9355CFC1BBAD}"/>
    <dgm:cxn modelId="{CED6AD21-697E-4896-9803-8BCF092D7252}" srcId="{EE548379-7E22-446E-AF0E-6ACE9CC7FCF1}" destId="{9FFEACD2-7E8D-476B-9B74-A9AE2C343A66}" srcOrd="0" destOrd="0" parTransId="{9789102E-1E70-4604-83DB-6AA17D6E77FD}" sibTransId="{66B289CF-4C7A-4AD6-8B93-F033C020D733}"/>
    <dgm:cxn modelId="{2064888E-49CD-4449-ABBF-F33C8067FDFA}" type="presOf" srcId="{9FFEACD2-7E8D-476B-9B74-A9AE2C343A66}" destId="{C93FC8F6-4CC0-40CB-A3AF-557C0939EFCE}" srcOrd="0" destOrd="0" presId="urn:microsoft.com/office/officeart/2005/8/layout/hList9"/>
    <dgm:cxn modelId="{98B0471C-95F6-4F0E-BB33-8F526E5ED2CD}" type="presOf" srcId="{20445CB4-8839-447E-B7F3-231CA8FC1DC6}" destId="{BEFB10E0-3497-46BE-9883-9ED7B265F4CD}" srcOrd="0" destOrd="0" presId="urn:microsoft.com/office/officeart/2005/8/layout/hList9"/>
    <dgm:cxn modelId="{18D7E8CB-A06E-4E9D-87B9-FCE6089290F9}" type="presOf" srcId="{9FFEACD2-7E8D-476B-9B74-A9AE2C343A66}" destId="{08CDABB8-9308-471E-BE72-F0B446FE4A64}" srcOrd="1" destOrd="0" presId="urn:microsoft.com/office/officeart/2005/8/layout/hList9"/>
    <dgm:cxn modelId="{F62FA065-26BB-4DFB-B743-E4D54D7EC826}" type="presOf" srcId="{0F877D2E-AA56-463E-8953-D0256D182065}" destId="{0420367B-53F5-48AB-A5CE-50ABFFD59021}" srcOrd="0" destOrd="0" presId="urn:microsoft.com/office/officeart/2005/8/layout/hList9"/>
    <dgm:cxn modelId="{67C457F0-326D-482C-92F6-771E3F58C509}" type="presOf" srcId="{7E60B3B8-10CB-451D-BD4B-679470D337B1}" destId="{EEF1A05B-D06E-47AA-9561-DDA19923D486}" srcOrd="1" destOrd="0" presId="urn:microsoft.com/office/officeart/2005/8/layout/hList9"/>
    <dgm:cxn modelId="{297C233A-60A9-4EE4-98FD-6D89807C3A72}" type="presOf" srcId="{EE548379-7E22-446E-AF0E-6ACE9CC7FCF1}" destId="{003BBAD5-7712-47FD-9F85-A201D41CB8CC}" srcOrd="0" destOrd="0" presId="urn:microsoft.com/office/officeart/2005/8/layout/hList9"/>
    <dgm:cxn modelId="{9A2E2CB1-4841-48A7-9D6C-C80164832059}" type="presOf" srcId="{63FDDBA8-E13F-4174-8CCD-E66F3A929A6E}" destId="{6794485B-41FA-4718-A681-FCFABA909EC6}" srcOrd="0" destOrd="0" presId="urn:microsoft.com/office/officeart/2005/8/layout/hList9"/>
    <dgm:cxn modelId="{5DEF404B-F3B4-42F5-84D6-5C8D12A6BA7F}" type="presOf" srcId="{0F877D2E-AA56-463E-8953-D0256D182065}" destId="{D7E322FE-65CC-4020-A213-9BCC424DC7DB}" srcOrd="1" destOrd="0" presId="urn:microsoft.com/office/officeart/2005/8/layout/hList9"/>
    <dgm:cxn modelId="{362C2C75-72C1-4D6D-8CC2-438199742124}" type="presOf" srcId="{20445CB4-8839-447E-B7F3-231CA8FC1DC6}" destId="{62D78161-0EA2-4553-826D-6B3F431BB93B}" srcOrd="1" destOrd="0" presId="urn:microsoft.com/office/officeart/2005/8/layout/hList9"/>
    <dgm:cxn modelId="{871B9CF3-0AD3-408F-8B1C-E09FB6984710}" type="presOf" srcId="{3631C597-9279-4622-9A3C-9F4AC212FA86}" destId="{62C0C665-F940-4026-A01B-82210160C621}" srcOrd="0" destOrd="0" presId="urn:microsoft.com/office/officeart/2005/8/layout/hList9"/>
    <dgm:cxn modelId="{AE4C6DB6-61B1-4A29-9DC7-B6D8D875B2E7}" srcId="{63FDDBA8-E13F-4174-8CCD-E66F3A929A6E}" destId="{EE548379-7E22-446E-AF0E-6ACE9CC7FCF1}" srcOrd="1" destOrd="0" parTransId="{52C88C28-7CC5-463D-A910-9E370171E9AF}" sibTransId="{94480372-89AD-4AEE-8BB3-B0E613CE4411}"/>
    <dgm:cxn modelId="{C76F9C23-4E8D-4889-A746-3E06E5DF0B9A}" srcId="{EE548379-7E22-446E-AF0E-6ACE9CC7FCF1}" destId="{7E60B3B8-10CB-451D-BD4B-679470D337B1}" srcOrd="1" destOrd="0" parTransId="{797A8364-7AD0-46F6-B505-CA861151F3E0}" sibTransId="{7BCB5337-C14D-49B8-A4E2-4946BA3479EB}"/>
    <dgm:cxn modelId="{F6FBA7D1-0DCD-421E-B472-DE4BB50B65FD}" type="presParOf" srcId="{6794485B-41FA-4718-A681-FCFABA909EC6}" destId="{4297BA2C-1A3C-4178-8192-D5A0C7CDD1F3}" srcOrd="0" destOrd="0" presId="urn:microsoft.com/office/officeart/2005/8/layout/hList9"/>
    <dgm:cxn modelId="{6E0C4D31-11BF-4584-B76B-661A0EEEDD0E}" type="presParOf" srcId="{6794485B-41FA-4718-A681-FCFABA909EC6}" destId="{7CAADBB4-DDCF-4B8A-AC5F-C36AFF652F9C}" srcOrd="1" destOrd="0" presId="urn:microsoft.com/office/officeart/2005/8/layout/hList9"/>
    <dgm:cxn modelId="{5583D85B-15E0-49C9-80BB-C0BE7055FE26}" type="presParOf" srcId="{7CAADBB4-DDCF-4B8A-AC5F-C36AFF652F9C}" destId="{50523989-8EAE-4DFD-AC21-183B9957E717}" srcOrd="0" destOrd="0" presId="urn:microsoft.com/office/officeart/2005/8/layout/hList9"/>
    <dgm:cxn modelId="{E8EC0BD3-1FAC-4CA0-920B-9A0750C0FA8A}" type="presParOf" srcId="{7CAADBB4-DDCF-4B8A-AC5F-C36AFF652F9C}" destId="{2C18827C-5144-46E2-88D6-CE1FA05C4E91}" srcOrd="1" destOrd="0" presId="urn:microsoft.com/office/officeart/2005/8/layout/hList9"/>
    <dgm:cxn modelId="{225EDDEA-0A77-4BFA-B8A9-5514B99FB924}" type="presParOf" srcId="{2C18827C-5144-46E2-88D6-CE1FA05C4E91}" destId="{0420367B-53F5-48AB-A5CE-50ABFFD59021}" srcOrd="0" destOrd="0" presId="urn:microsoft.com/office/officeart/2005/8/layout/hList9"/>
    <dgm:cxn modelId="{DCA811F0-4E6E-428B-BA59-131C06667747}" type="presParOf" srcId="{2C18827C-5144-46E2-88D6-CE1FA05C4E91}" destId="{D7E322FE-65CC-4020-A213-9BCC424DC7DB}" srcOrd="1" destOrd="0" presId="urn:microsoft.com/office/officeart/2005/8/layout/hList9"/>
    <dgm:cxn modelId="{8B82F0E6-21E2-4284-906D-A77BC1CB6E2D}" type="presParOf" srcId="{7CAADBB4-DDCF-4B8A-AC5F-C36AFF652F9C}" destId="{B9C71077-8C78-40C0-A315-AD8A8DE48B7D}" srcOrd="2" destOrd="0" presId="urn:microsoft.com/office/officeart/2005/8/layout/hList9"/>
    <dgm:cxn modelId="{A697F7F8-E1F1-4F00-A161-71618654CAED}" type="presParOf" srcId="{B9C71077-8C78-40C0-A315-AD8A8DE48B7D}" destId="{BEFB10E0-3497-46BE-9883-9ED7B265F4CD}" srcOrd="0" destOrd="0" presId="urn:microsoft.com/office/officeart/2005/8/layout/hList9"/>
    <dgm:cxn modelId="{545DA808-1F02-4806-B917-E7A442620362}" type="presParOf" srcId="{B9C71077-8C78-40C0-A315-AD8A8DE48B7D}" destId="{62D78161-0EA2-4553-826D-6B3F431BB93B}" srcOrd="1" destOrd="0" presId="urn:microsoft.com/office/officeart/2005/8/layout/hList9"/>
    <dgm:cxn modelId="{D85DE83C-27C5-4A3C-99FD-6BFDD4AED6B9}" type="presParOf" srcId="{6794485B-41FA-4718-A681-FCFABA909EC6}" destId="{F1696838-3862-4863-921B-59804D3BABBA}" srcOrd="2" destOrd="0" presId="urn:microsoft.com/office/officeart/2005/8/layout/hList9"/>
    <dgm:cxn modelId="{F2A1BD9E-9AAC-4029-869E-6F51404919C0}" type="presParOf" srcId="{6794485B-41FA-4718-A681-FCFABA909EC6}" destId="{62C0C665-F940-4026-A01B-82210160C621}" srcOrd="3" destOrd="0" presId="urn:microsoft.com/office/officeart/2005/8/layout/hList9"/>
    <dgm:cxn modelId="{E5952D47-51B5-40A3-A247-AC0F80DECAB8}" type="presParOf" srcId="{6794485B-41FA-4718-A681-FCFABA909EC6}" destId="{43470057-D725-44E0-AA58-08079946D07E}" srcOrd="4" destOrd="0" presId="urn:microsoft.com/office/officeart/2005/8/layout/hList9"/>
    <dgm:cxn modelId="{7337F09B-D5FD-4506-AFF4-7493CB4E5F0D}" type="presParOf" srcId="{6794485B-41FA-4718-A681-FCFABA909EC6}" destId="{D5637961-C35D-4C2C-B9C7-A4B8337263CE}" srcOrd="5" destOrd="0" presId="urn:microsoft.com/office/officeart/2005/8/layout/hList9"/>
    <dgm:cxn modelId="{72208A42-02FA-48BA-A56A-F276B8294133}" type="presParOf" srcId="{6794485B-41FA-4718-A681-FCFABA909EC6}" destId="{8F11C9F0-DA62-45F2-9EA5-CB3B8225F952}" srcOrd="6" destOrd="0" presId="urn:microsoft.com/office/officeart/2005/8/layout/hList9"/>
    <dgm:cxn modelId="{19E0103F-C36F-486C-B525-39A286900C6C}" type="presParOf" srcId="{8F11C9F0-DA62-45F2-9EA5-CB3B8225F952}" destId="{1D2BFC14-3A0F-42DE-AEA9-E9851709C447}" srcOrd="0" destOrd="0" presId="urn:microsoft.com/office/officeart/2005/8/layout/hList9"/>
    <dgm:cxn modelId="{86976934-4447-4DBC-B17B-6E8096248B7F}" type="presParOf" srcId="{8F11C9F0-DA62-45F2-9EA5-CB3B8225F952}" destId="{4AA1E374-2FC8-4C09-85EA-AF1C2334701E}" srcOrd="1" destOrd="0" presId="urn:microsoft.com/office/officeart/2005/8/layout/hList9"/>
    <dgm:cxn modelId="{8D10B9E9-3FE1-42FB-8BA6-B96FBA1EF5B3}" type="presParOf" srcId="{4AA1E374-2FC8-4C09-85EA-AF1C2334701E}" destId="{C93FC8F6-4CC0-40CB-A3AF-557C0939EFCE}" srcOrd="0" destOrd="0" presId="urn:microsoft.com/office/officeart/2005/8/layout/hList9"/>
    <dgm:cxn modelId="{0E340BB5-8E01-4EBB-B842-2A067728CF0B}" type="presParOf" srcId="{4AA1E374-2FC8-4C09-85EA-AF1C2334701E}" destId="{08CDABB8-9308-471E-BE72-F0B446FE4A64}" srcOrd="1" destOrd="0" presId="urn:microsoft.com/office/officeart/2005/8/layout/hList9"/>
    <dgm:cxn modelId="{804E4B2A-C10C-4515-AB9E-02B633DEE89D}" type="presParOf" srcId="{8F11C9F0-DA62-45F2-9EA5-CB3B8225F952}" destId="{C799E0E2-F932-4A53-BECE-F7A3347D2BE6}" srcOrd="2" destOrd="0" presId="urn:microsoft.com/office/officeart/2005/8/layout/hList9"/>
    <dgm:cxn modelId="{E2CE7F0D-F313-46D0-B090-D29E027691C2}" type="presParOf" srcId="{C799E0E2-F932-4A53-BECE-F7A3347D2BE6}" destId="{69DE6DB8-C2C1-42C7-B3A2-C16FE162CDE6}" srcOrd="0" destOrd="0" presId="urn:microsoft.com/office/officeart/2005/8/layout/hList9"/>
    <dgm:cxn modelId="{89D7F394-8486-4755-8165-F406CE742925}" type="presParOf" srcId="{C799E0E2-F932-4A53-BECE-F7A3347D2BE6}" destId="{EEF1A05B-D06E-47AA-9561-DDA19923D486}" srcOrd="1" destOrd="0" presId="urn:microsoft.com/office/officeart/2005/8/layout/hList9"/>
    <dgm:cxn modelId="{765D9547-57BD-4C77-A50A-D82556F9FAD7}" type="presParOf" srcId="{6794485B-41FA-4718-A681-FCFABA909EC6}" destId="{82D38B4D-90A6-4486-97CF-FF409063F990}" srcOrd="7" destOrd="0" presId="urn:microsoft.com/office/officeart/2005/8/layout/hList9"/>
    <dgm:cxn modelId="{B09368BC-A83B-4621-9980-4C16E6967C73}" type="presParOf" srcId="{6794485B-41FA-4718-A681-FCFABA909EC6}" destId="{003BBAD5-7712-47FD-9F85-A201D41CB8CC}"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F73945-E8A4-407C-989A-235B49A2C905}" type="doc">
      <dgm:prSet loTypeId="urn:microsoft.com/office/officeart/2008/layout/RadialCluster" loCatId="cycle" qsTypeId="urn:microsoft.com/office/officeart/2005/8/quickstyle/simple3" qsCatId="simple" csTypeId="urn:microsoft.com/office/officeart/2005/8/colors/colorful5" csCatId="colorful" phldr="1"/>
      <dgm:spPr/>
      <dgm:t>
        <a:bodyPr/>
        <a:lstStyle/>
        <a:p>
          <a:endParaRPr lang="fi-FI"/>
        </a:p>
      </dgm:t>
    </dgm:pt>
    <dgm:pt modelId="{9025D3F2-AD9F-49B3-98C7-AF01D5C74CB7}">
      <dgm:prSet phldrT="[Teksti]" custT="1"/>
      <dgm:spPr/>
      <dgm:t>
        <a:bodyPr/>
        <a:lstStyle/>
        <a:p>
          <a:r>
            <a:rPr lang="fi-FI" sz="1800" b="1" dirty="0" smtClean="0"/>
            <a:t>Hyvinvointi vai…?</a:t>
          </a:r>
          <a:endParaRPr lang="fi-FI" sz="1800" b="1" dirty="0"/>
        </a:p>
      </dgm:t>
    </dgm:pt>
    <dgm:pt modelId="{090EB550-1D49-428F-9C54-444446ED29FA}" type="parTrans" cxnId="{6AE137DB-CA72-421F-841A-1E41150FCA51}">
      <dgm:prSet/>
      <dgm:spPr/>
      <dgm:t>
        <a:bodyPr/>
        <a:lstStyle/>
        <a:p>
          <a:endParaRPr lang="fi-FI" sz="2800"/>
        </a:p>
      </dgm:t>
    </dgm:pt>
    <dgm:pt modelId="{B0206B90-24FB-4A02-9AE2-B346400DB8CF}" type="sibTrans" cxnId="{6AE137DB-CA72-421F-841A-1E41150FCA51}">
      <dgm:prSet/>
      <dgm:spPr/>
      <dgm:t>
        <a:bodyPr/>
        <a:lstStyle/>
        <a:p>
          <a:endParaRPr lang="fi-FI" sz="2800"/>
        </a:p>
      </dgm:t>
    </dgm:pt>
    <dgm:pt modelId="{12B16B08-AA3E-43F7-8211-0DFB3EACE5CB}">
      <dgm:prSet phldrT="[Teksti]" custT="1"/>
      <dgm:spPr/>
      <dgm:t>
        <a:bodyPr/>
        <a:lstStyle/>
        <a:p>
          <a:r>
            <a:rPr lang="fi-FI" sz="1800" dirty="0" smtClean="0"/>
            <a:t>Elämän-laatu</a:t>
          </a:r>
          <a:endParaRPr lang="fi-FI" sz="1800" dirty="0"/>
        </a:p>
      </dgm:t>
    </dgm:pt>
    <dgm:pt modelId="{7F4DD82E-4D7C-4DE4-AD5C-51507E42BDF6}" type="parTrans" cxnId="{B864AC9B-E622-4EB3-83B1-A51DAEC9FE53}">
      <dgm:prSet custT="1"/>
      <dgm:spPr/>
      <dgm:t>
        <a:bodyPr/>
        <a:lstStyle/>
        <a:p>
          <a:endParaRPr lang="fi-FI" sz="1600"/>
        </a:p>
      </dgm:t>
    </dgm:pt>
    <dgm:pt modelId="{28F59D8C-6619-45D4-BC37-7909A95037CE}" type="sibTrans" cxnId="{B864AC9B-E622-4EB3-83B1-A51DAEC9FE53}">
      <dgm:prSet/>
      <dgm:spPr/>
      <dgm:t>
        <a:bodyPr/>
        <a:lstStyle/>
        <a:p>
          <a:endParaRPr lang="fi-FI" sz="2800"/>
        </a:p>
      </dgm:t>
    </dgm:pt>
    <dgm:pt modelId="{4DAB1CD9-1346-4D62-AA75-CFE24AE2BC70}">
      <dgm:prSet phldrT="[Teksti]" custT="1"/>
      <dgm:spPr/>
      <dgm:t>
        <a:bodyPr/>
        <a:lstStyle/>
        <a:p>
          <a:r>
            <a:rPr lang="fi-FI" sz="1800" dirty="0" err="1" smtClean="0"/>
            <a:t>Tyytyväi-syys</a:t>
          </a:r>
          <a:endParaRPr lang="fi-FI" sz="1800" dirty="0"/>
        </a:p>
      </dgm:t>
    </dgm:pt>
    <dgm:pt modelId="{FBD546D0-8EAF-4FC8-8A30-A7B64B5FF9BB}" type="parTrans" cxnId="{BBA3CA7A-4A29-4C96-92E5-609E94C7A666}">
      <dgm:prSet custT="1"/>
      <dgm:spPr/>
      <dgm:t>
        <a:bodyPr/>
        <a:lstStyle/>
        <a:p>
          <a:endParaRPr lang="fi-FI" sz="1600"/>
        </a:p>
      </dgm:t>
    </dgm:pt>
    <dgm:pt modelId="{3CF1CBA1-ADEF-445E-8A27-809F9E169E2D}" type="sibTrans" cxnId="{BBA3CA7A-4A29-4C96-92E5-609E94C7A666}">
      <dgm:prSet/>
      <dgm:spPr/>
      <dgm:t>
        <a:bodyPr/>
        <a:lstStyle/>
        <a:p>
          <a:endParaRPr lang="fi-FI" sz="2800"/>
        </a:p>
      </dgm:t>
    </dgm:pt>
    <dgm:pt modelId="{95C093BA-AEF1-4419-8731-44985926D877}">
      <dgm:prSet phldrT="[Teksti]" custT="1"/>
      <dgm:spPr/>
      <dgm:t>
        <a:bodyPr/>
        <a:lstStyle/>
        <a:p>
          <a:r>
            <a:rPr lang="fi-FI" sz="1800" dirty="0" smtClean="0"/>
            <a:t>Elämän </a:t>
          </a:r>
          <a:r>
            <a:rPr lang="fi-FI" sz="1800" dirty="0" err="1" smtClean="0"/>
            <a:t>mielek-kyys</a:t>
          </a:r>
          <a:endParaRPr lang="fi-FI" sz="1800" dirty="0"/>
        </a:p>
      </dgm:t>
    </dgm:pt>
    <dgm:pt modelId="{8C0A5255-058E-494E-8070-803B3EA9CC7A}" type="parTrans" cxnId="{126FA574-B7F3-4A13-B2D9-873989E1C719}">
      <dgm:prSet custT="1"/>
      <dgm:spPr/>
      <dgm:t>
        <a:bodyPr/>
        <a:lstStyle/>
        <a:p>
          <a:endParaRPr lang="fi-FI" sz="1600"/>
        </a:p>
      </dgm:t>
    </dgm:pt>
    <dgm:pt modelId="{2A889314-C3EF-4100-9045-2291F4C13591}" type="sibTrans" cxnId="{126FA574-B7F3-4A13-B2D9-873989E1C719}">
      <dgm:prSet/>
      <dgm:spPr/>
      <dgm:t>
        <a:bodyPr/>
        <a:lstStyle/>
        <a:p>
          <a:endParaRPr lang="fi-FI" sz="2800"/>
        </a:p>
      </dgm:t>
    </dgm:pt>
    <dgm:pt modelId="{55519B04-2477-4F04-8F02-AFECC446F12B}">
      <dgm:prSet custT="1"/>
      <dgm:spPr/>
      <dgm:t>
        <a:bodyPr/>
        <a:lstStyle/>
        <a:p>
          <a:r>
            <a:rPr lang="fi-FI" sz="1800" dirty="0" smtClean="0"/>
            <a:t>Hyvä elämä</a:t>
          </a:r>
          <a:endParaRPr lang="fi-FI" sz="1800" dirty="0"/>
        </a:p>
      </dgm:t>
    </dgm:pt>
    <dgm:pt modelId="{BCA48E8B-62AC-4896-8545-8D38992B5F60}" type="parTrans" cxnId="{CC0A334C-6445-4443-A34E-F53853E07D1A}">
      <dgm:prSet custT="1"/>
      <dgm:spPr/>
      <dgm:t>
        <a:bodyPr/>
        <a:lstStyle/>
        <a:p>
          <a:endParaRPr lang="fi-FI" sz="1600"/>
        </a:p>
      </dgm:t>
    </dgm:pt>
    <dgm:pt modelId="{515E3D39-B61B-446F-8E79-64BD82D062C1}" type="sibTrans" cxnId="{CC0A334C-6445-4443-A34E-F53853E07D1A}">
      <dgm:prSet/>
      <dgm:spPr/>
      <dgm:t>
        <a:bodyPr/>
        <a:lstStyle/>
        <a:p>
          <a:endParaRPr lang="fi-FI" sz="2800"/>
        </a:p>
      </dgm:t>
    </dgm:pt>
    <dgm:pt modelId="{B659CE7C-8C74-402E-A062-0430FC92BD3E}">
      <dgm:prSet custT="1"/>
      <dgm:spPr/>
      <dgm:t>
        <a:bodyPr/>
        <a:lstStyle/>
        <a:p>
          <a:r>
            <a:rPr lang="fi-FI" sz="1800" dirty="0" smtClean="0"/>
            <a:t>Elämän </a:t>
          </a:r>
          <a:r>
            <a:rPr lang="fi-FI" sz="1800" dirty="0" err="1" smtClean="0"/>
            <a:t>merki-tyksel-lisyys</a:t>
          </a:r>
          <a:endParaRPr lang="fi-FI" sz="1800" dirty="0"/>
        </a:p>
      </dgm:t>
    </dgm:pt>
    <dgm:pt modelId="{5223BBDD-C7B9-4654-A5B7-A6DA690475CD}" type="parTrans" cxnId="{59E3828B-17D7-48E6-A688-4A002EE2FDD3}">
      <dgm:prSet custT="1"/>
      <dgm:spPr/>
      <dgm:t>
        <a:bodyPr/>
        <a:lstStyle/>
        <a:p>
          <a:endParaRPr lang="fi-FI" sz="1600"/>
        </a:p>
      </dgm:t>
    </dgm:pt>
    <dgm:pt modelId="{916AC4E4-10F7-4E3A-94CA-82CD56B0A66E}" type="sibTrans" cxnId="{59E3828B-17D7-48E6-A688-4A002EE2FDD3}">
      <dgm:prSet/>
      <dgm:spPr/>
      <dgm:t>
        <a:bodyPr/>
        <a:lstStyle/>
        <a:p>
          <a:endParaRPr lang="fi-FI" sz="2800"/>
        </a:p>
      </dgm:t>
    </dgm:pt>
    <dgm:pt modelId="{CF97E20B-BA80-4C4E-AA77-29722BC05BF4}">
      <dgm:prSet custT="1"/>
      <dgm:spPr/>
      <dgm:t>
        <a:bodyPr/>
        <a:lstStyle/>
        <a:p>
          <a:r>
            <a:rPr lang="fi-FI" sz="1800" dirty="0" smtClean="0"/>
            <a:t>Elämän-hallinta</a:t>
          </a:r>
          <a:endParaRPr lang="fi-FI" sz="1800" dirty="0"/>
        </a:p>
      </dgm:t>
    </dgm:pt>
    <dgm:pt modelId="{78C68E62-57EB-4345-B8DF-5C21861B3A99}" type="parTrans" cxnId="{E8CB4427-6F64-4A8F-9CE1-E8F9FE01DE17}">
      <dgm:prSet custT="1"/>
      <dgm:spPr/>
      <dgm:t>
        <a:bodyPr/>
        <a:lstStyle/>
        <a:p>
          <a:endParaRPr lang="fi-FI" sz="1600"/>
        </a:p>
      </dgm:t>
    </dgm:pt>
    <dgm:pt modelId="{0898FFD2-DC65-4909-ADAF-02F29B01A098}" type="sibTrans" cxnId="{E8CB4427-6F64-4A8F-9CE1-E8F9FE01DE17}">
      <dgm:prSet/>
      <dgm:spPr/>
      <dgm:t>
        <a:bodyPr/>
        <a:lstStyle/>
        <a:p>
          <a:endParaRPr lang="fi-FI" sz="2800"/>
        </a:p>
      </dgm:t>
    </dgm:pt>
    <dgm:pt modelId="{3AF08709-403E-4D69-9CF3-BB78CB7C8DF9}" type="pres">
      <dgm:prSet presAssocID="{52F73945-E8A4-407C-989A-235B49A2C905}" presName="Name0" presStyleCnt="0">
        <dgm:presLayoutVars>
          <dgm:chMax val="1"/>
          <dgm:chPref val="1"/>
          <dgm:dir/>
          <dgm:animOne val="branch"/>
          <dgm:animLvl val="lvl"/>
        </dgm:presLayoutVars>
      </dgm:prSet>
      <dgm:spPr/>
      <dgm:t>
        <a:bodyPr/>
        <a:lstStyle/>
        <a:p>
          <a:endParaRPr lang="fi-FI"/>
        </a:p>
      </dgm:t>
    </dgm:pt>
    <dgm:pt modelId="{FD5B96AE-AFEB-4E67-A38F-56D14C7D905E}" type="pres">
      <dgm:prSet presAssocID="{9025D3F2-AD9F-49B3-98C7-AF01D5C74CB7}" presName="singleCycle" presStyleCnt="0"/>
      <dgm:spPr/>
    </dgm:pt>
    <dgm:pt modelId="{4FDCD275-3CA2-4C6E-BF40-7463D131DFE0}" type="pres">
      <dgm:prSet presAssocID="{9025D3F2-AD9F-49B3-98C7-AF01D5C74CB7}" presName="singleCenter" presStyleLbl="node1" presStyleIdx="0" presStyleCnt="7">
        <dgm:presLayoutVars>
          <dgm:chMax val="7"/>
          <dgm:chPref val="7"/>
        </dgm:presLayoutVars>
      </dgm:prSet>
      <dgm:spPr/>
      <dgm:t>
        <a:bodyPr/>
        <a:lstStyle/>
        <a:p>
          <a:endParaRPr lang="fi-FI"/>
        </a:p>
      </dgm:t>
    </dgm:pt>
    <dgm:pt modelId="{7DE66B4F-9686-45B2-935F-CF8C1417D20D}" type="pres">
      <dgm:prSet presAssocID="{7F4DD82E-4D7C-4DE4-AD5C-51507E42BDF6}" presName="Name56" presStyleLbl="parChTrans1D2" presStyleIdx="0" presStyleCnt="6"/>
      <dgm:spPr/>
      <dgm:t>
        <a:bodyPr/>
        <a:lstStyle/>
        <a:p>
          <a:endParaRPr lang="fi-FI"/>
        </a:p>
      </dgm:t>
    </dgm:pt>
    <dgm:pt modelId="{A9C128A3-657E-4ED3-85E9-3F308C29CAE9}" type="pres">
      <dgm:prSet presAssocID="{12B16B08-AA3E-43F7-8211-0DFB3EACE5CB}" presName="text0" presStyleLbl="node1" presStyleIdx="1" presStyleCnt="7">
        <dgm:presLayoutVars>
          <dgm:bulletEnabled val="1"/>
        </dgm:presLayoutVars>
      </dgm:prSet>
      <dgm:spPr/>
      <dgm:t>
        <a:bodyPr/>
        <a:lstStyle/>
        <a:p>
          <a:endParaRPr lang="fi-FI"/>
        </a:p>
      </dgm:t>
    </dgm:pt>
    <dgm:pt modelId="{0CD578D0-89DB-4374-B596-83E2893F53A6}" type="pres">
      <dgm:prSet presAssocID="{BCA48E8B-62AC-4896-8545-8D38992B5F60}" presName="Name56" presStyleLbl="parChTrans1D2" presStyleIdx="1" presStyleCnt="6"/>
      <dgm:spPr/>
      <dgm:t>
        <a:bodyPr/>
        <a:lstStyle/>
        <a:p>
          <a:endParaRPr lang="fi-FI"/>
        </a:p>
      </dgm:t>
    </dgm:pt>
    <dgm:pt modelId="{6C97271A-4321-41A4-A4B6-AF0FFAF089F6}" type="pres">
      <dgm:prSet presAssocID="{55519B04-2477-4F04-8F02-AFECC446F12B}" presName="text0" presStyleLbl="node1" presStyleIdx="2" presStyleCnt="7">
        <dgm:presLayoutVars>
          <dgm:bulletEnabled val="1"/>
        </dgm:presLayoutVars>
      </dgm:prSet>
      <dgm:spPr/>
      <dgm:t>
        <a:bodyPr/>
        <a:lstStyle/>
        <a:p>
          <a:endParaRPr lang="fi-FI"/>
        </a:p>
      </dgm:t>
    </dgm:pt>
    <dgm:pt modelId="{CC351EB5-5E79-4A66-BCC5-77C9C3F54DA8}" type="pres">
      <dgm:prSet presAssocID="{5223BBDD-C7B9-4654-A5B7-A6DA690475CD}" presName="Name56" presStyleLbl="parChTrans1D2" presStyleIdx="2" presStyleCnt="6"/>
      <dgm:spPr/>
      <dgm:t>
        <a:bodyPr/>
        <a:lstStyle/>
        <a:p>
          <a:endParaRPr lang="fi-FI"/>
        </a:p>
      </dgm:t>
    </dgm:pt>
    <dgm:pt modelId="{2DF3B160-8091-4529-905B-386011A8E5EA}" type="pres">
      <dgm:prSet presAssocID="{B659CE7C-8C74-402E-A062-0430FC92BD3E}" presName="text0" presStyleLbl="node1" presStyleIdx="3" presStyleCnt="7">
        <dgm:presLayoutVars>
          <dgm:bulletEnabled val="1"/>
        </dgm:presLayoutVars>
      </dgm:prSet>
      <dgm:spPr/>
      <dgm:t>
        <a:bodyPr/>
        <a:lstStyle/>
        <a:p>
          <a:endParaRPr lang="fi-FI"/>
        </a:p>
      </dgm:t>
    </dgm:pt>
    <dgm:pt modelId="{4A02F84F-EC00-4970-8ED8-F1C3EDC5B8E6}" type="pres">
      <dgm:prSet presAssocID="{78C68E62-57EB-4345-B8DF-5C21861B3A99}" presName="Name56" presStyleLbl="parChTrans1D2" presStyleIdx="3" presStyleCnt="6"/>
      <dgm:spPr/>
      <dgm:t>
        <a:bodyPr/>
        <a:lstStyle/>
        <a:p>
          <a:endParaRPr lang="fi-FI"/>
        </a:p>
      </dgm:t>
    </dgm:pt>
    <dgm:pt modelId="{87C52675-955D-4ECE-942D-C22929C653DA}" type="pres">
      <dgm:prSet presAssocID="{CF97E20B-BA80-4C4E-AA77-29722BC05BF4}" presName="text0" presStyleLbl="node1" presStyleIdx="4" presStyleCnt="7">
        <dgm:presLayoutVars>
          <dgm:bulletEnabled val="1"/>
        </dgm:presLayoutVars>
      </dgm:prSet>
      <dgm:spPr/>
      <dgm:t>
        <a:bodyPr/>
        <a:lstStyle/>
        <a:p>
          <a:endParaRPr lang="fi-FI"/>
        </a:p>
      </dgm:t>
    </dgm:pt>
    <dgm:pt modelId="{04CD4B0F-3BC5-42A1-B3E0-DD38FF1DB210}" type="pres">
      <dgm:prSet presAssocID="{FBD546D0-8EAF-4FC8-8A30-A7B64B5FF9BB}" presName="Name56" presStyleLbl="parChTrans1D2" presStyleIdx="4" presStyleCnt="6"/>
      <dgm:spPr/>
      <dgm:t>
        <a:bodyPr/>
        <a:lstStyle/>
        <a:p>
          <a:endParaRPr lang="fi-FI"/>
        </a:p>
      </dgm:t>
    </dgm:pt>
    <dgm:pt modelId="{69A9AF65-AACD-438E-87EC-EEB2EC516FBA}" type="pres">
      <dgm:prSet presAssocID="{4DAB1CD9-1346-4D62-AA75-CFE24AE2BC70}" presName="text0" presStyleLbl="node1" presStyleIdx="5" presStyleCnt="7">
        <dgm:presLayoutVars>
          <dgm:bulletEnabled val="1"/>
        </dgm:presLayoutVars>
      </dgm:prSet>
      <dgm:spPr/>
      <dgm:t>
        <a:bodyPr/>
        <a:lstStyle/>
        <a:p>
          <a:endParaRPr lang="fi-FI"/>
        </a:p>
      </dgm:t>
    </dgm:pt>
    <dgm:pt modelId="{51A4369A-1E3F-4C4A-9F0A-D1E133926F35}" type="pres">
      <dgm:prSet presAssocID="{8C0A5255-058E-494E-8070-803B3EA9CC7A}" presName="Name56" presStyleLbl="parChTrans1D2" presStyleIdx="5" presStyleCnt="6"/>
      <dgm:spPr/>
      <dgm:t>
        <a:bodyPr/>
        <a:lstStyle/>
        <a:p>
          <a:endParaRPr lang="fi-FI"/>
        </a:p>
      </dgm:t>
    </dgm:pt>
    <dgm:pt modelId="{0F1F38E9-4383-47F5-9A5D-03A81DA44073}" type="pres">
      <dgm:prSet presAssocID="{95C093BA-AEF1-4419-8731-44985926D877}" presName="text0" presStyleLbl="node1" presStyleIdx="6" presStyleCnt="7">
        <dgm:presLayoutVars>
          <dgm:bulletEnabled val="1"/>
        </dgm:presLayoutVars>
      </dgm:prSet>
      <dgm:spPr/>
      <dgm:t>
        <a:bodyPr/>
        <a:lstStyle/>
        <a:p>
          <a:endParaRPr lang="fi-FI"/>
        </a:p>
      </dgm:t>
    </dgm:pt>
  </dgm:ptLst>
  <dgm:cxnLst>
    <dgm:cxn modelId="{2E3C819D-C94A-4471-88D7-396FDD7787A5}" type="presOf" srcId="{7F4DD82E-4D7C-4DE4-AD5C-51507E42BDF6}" destId="{7DE66B4F-9686-45B2-935F-CF8C1417D20D}" srcOrd="0" destOrd="0" presId="urn:microsoft.com/office/officeart/2008/layout/RadialCluster"/>
    <dgm:cxn modelId="{CC0A334C-6445-4443-A34E-F53853E07D1A}" srcId="{9025D3F2-AD9F-49B3-98C7-AF01D5C74CB7}" destId="{55519B04-2477-4F04-8F02-AFECC446F12B}" srcOrd="1" destOrd="0" parTransId="{BCA48E8B-62AC-4896-8545-8D38992B5F60}" sibTransId="{515E3D39-B61B-446F-8E79-64BD82D062C1}"/>
    <dgm:cxn modelId="{739F63FD-0AE2-40E5-B8F8-442FD9A1106F}" type="presOf" srcId="{95C093BA-AEF1-4419-8731-44985926D877}" destId="{0F1F38E9-4383-47F5-9A5D-03A81DA44073}" srcOrd="0" destOrd="0" presId="urn:microsoft.com/office/officeart/2008/layout/RadialCluster"/>
    <dgm:cxn modelId="{DC5C6529-BE5A-4AB8-90A7-887923A486D3}" type="presOf" srcId="{55519B04-2477-4F04-8F02-AFECC446F12B}" destId="{6C97271A-4321-41A4-A4B6-AF0FFAF089F6}" srcOrd="0" destOrd="0" presId="urn:microsoft.com/office/officeart/2008/layout/RadialCluster"/>
    <dgm:cxn modelId="{126FA574-B7F3-4A13-B2D9-873989E1C719}" srcId="{9025D3F2-AD9F-49B3-98C7-AF01D5C74CB7}" destId="{95C093BA-AEF1-4419-8731-44985926D877}" srcOrd="5" destOrd="0" parTransId="{8C0A5255-058E-494E-8070-803B3EA9CC7A}" sibTransId="{2A889314-C3EF-4100-9045-2291F4C13591}"/>
    <dgm:cxn modelId="{91CA9E93-49EC-48D9-980B-9DDC5544F5AA}" type="presOf" srcId="{12B16B08-AA3E-43F7-8211-0DFB3EACE5CB}" destId="{A9C128A3-657E-4ED3-85E9-3F308C29CAE9}" srcOrd="0" destOrd="0" presId="urn:microsoft.com/office/officeart/2008/layout/RadialCluster"/>
    <dgm:cxn modelId="{5112FD2C-4267-4545-9878-8D8DE8D2CBFB}" type="presOf" srcId="{B659CE7C-8C74-402E-A062-0430FC92BD3E}" destId="{2DF3B160-8091-4529-905B-386011A8E5EA}" srcOrd="0" destOrd="0" presId="urn:microsoft.com/office/officeart/2008/layout/RadialCluster"/>
    <dgm:cxn modelId="{F2BE8E23-4CCA-4230-B933-B7948CC93F38}" type="presOf" srcId="{8C0A5255-058E-494E-8070-803B3EA9CC7A}" destId="{51A4369A-1E3F-4C4A-9F0A-D1E133926F35}" srcOrd="0" destOrd="0" presId="urn:microsoft.com/office/officeart/2008/layout/RadialCluster"/>
    <dgm:cxn modelId="{59E3828B-17D7-48E6-A688-4A002EE2FDD3}" srcId="{9025D3F2-AD9F-49B3-98C7-AF01D5C74CB7}" destId="{B659CE7C-8C74-402E-A062-0430FC92BD3E}" srcOrd="2" destOrd="0" parTransId="{5223BBDD-C7B9-4654-A5B7-A6DA690475CD}" sibTransId="{916AC4E4-10F7-4E3A-94CA-82CD56B0A66E}"/>
    <dgm:cxn modelId="{6048BF3E-4370-4006-921F-31D623F4124C}" type="presOf" srcId="{CF97E20B-BA80-4C4E-AA77-29722BC05BF4}" destId="{87C52675-955D-4ECE-942D-C22929C653DA}" srcOrd="0" destOrd="0" presId="urn:microsoft.com/office/officeart/2008/layout/RadialCluster"/>
    <dgm:cxn modelId="{E8CB4427-6F64-4A8F-9CE1-E8F9FE01DE17}" srcId="{9025D3F2-AD9F-49B3-98C7-AF01D5C74CB7}" destId="{CF97E20B-BA80-4C4E-AA77-29722BC05BF4}" srcOrd="3" destOrd="0" parTransId="{78C68E62-57EB-4345-B8DF-5C21861B3A99}" sibTransId="{0898FFD2-DC65-4909-ADAF-02F29B01A098}"/>
    <dgm:cxn modelId="{64F2B16C-8C0D-494B-98B2-7739D2547A01}" type="presOf" srcId="{52F73945-E8A4-407C-989A-235B49A2C905}" destId="{3AF08709-403E-4D69-9CF3-BB78CB7C8DF9}" srcOrd="0" destOrd="0" presId="urn:microsoft.com/office/officeart/2008/layout/RadialCluster"/>
    <dgm:cxn modelId="{09F0BF61-8AED-4040-9227-08EA54224F3A}" type="presOf" srcId="{FBD546D0-8EAF-4FC8-8A30-A7B64B5FF9BB}" destId="{04CD4B0F-3BC5-42A1-B3E0-DD38FF1DB210}" srcOrd="0" destOrd="0" presId="urn:microsoft.com/office/officeart/2008/layout/RadialCluster"/>
    <dgm:cxn modelId="{3AA3EF24-627E-4808-ABB1-DAFEBA1936D1}" type="presOf" srcId="{9025D3F2-AD9F-49B3-98C7-AF01D5C74CB7}" destId="{4FDCD275-3CA2-4C6E-BF40-7463D131DFE0}" srcOrd="0" destOrd="0" presId="urn:microsoft.com/office/officeart/2008/layout/RadialCluster"/>
    <dgm:cxn modelId="{BB8B26C4-DB50-4A33-99F9-143309D2E292}" type="presOf" srcId="{78C68E62-57EB-4345-B8DF-5C21861B3A99}" destId="{4A02F84F-EC00-4970-8ED8-F1C3EDC5B8E6}" srcOrd="0" destOrd="0" presId="urn:microsoft.com/office/officeart/2008/layout/RadialCluster"/>
    <dgm:cxn modelId="{6AE137DB-CA72-421F-841A-1E41150FCA51}" srcId="{52F73945-E8A4-407C-989A-235B49A2C905}" destId="{9025D3F2-AD9F-49B3-98C7-AF01D5C74CB7}" srcOrd="0" destOrd="0" parTransId="{090EB550-1D49-428F-9C54-444446ED29FA}" sibTransId="{B0206B90-24FB-4A02-9AE2-B346400DB8CF}"/>
    <dgm:cxn modelId="{B864AC9B-E622-4EB3-83B1-A51DAEC9FE53}" srcId="{9025D3F2-AD9F-49B3-98C7-AF01D5C74CB7}" destId="{12B16B08-AA3E-43F7-8211-0DFB3EACE5CB}" srcOrd="0" destOrd="0" parTransId="{7F4DD82E-4D7C-4DE4-AD5C-51507E42BDF6}" sibTransId="{28F59D8C-6619-45D4-BC37-7909A95037CE}"/>
    <dgm:cxn modelId="{6FE896EB-0071-464A-A0A0-181DCE891DB6}" type="presOf" srcId="{BCA48E8B-62AC-4896-8545-8D38992B5F60}" destId="{0CD578D0-89DB-4374-B596-83E2893F53A6}" srcOrd="0" destOrd="0" presId="urn:microsoft.com/office/officeart/2008/layout/RadialCluster"/>
    <dgm:cxn modelId="{8E06D146-CAFA-409B-8ECB-3FE715C7EB1C}" type="presOf" srcId="{4DAB1CD9-1346-4D62-AA75-CFE24AE2BC70}" destId="{69A9AF65-AACD-438E-87EC-EEB2EC516FBA}" srcOrd="0" destOrd="0" presId="urn:microsoft.com/office/officeart/2008/layout/RadialCluster"/>
    <dgm:cxn modelId="{D5D112B3-EB5F-485E-BDF4-2DFE5B29E543}" type="presOf" srcId="{5223BBDD-C7B9-4654-A5B7-A6DA690475CD}" destId="{CC351EB5-5E79-4A66-BCC5-77C9C3F54DA8}" srcOrd="0" destOrd="0" presId="urn:microsoft.com/office/officeart/2008/layout/RadialCluster"/>
    <dgm:cxn modelId="{BBA3CA7A-4A29-4C96-92E5-609E94C7A666}" srcId="{9025D3F2-AD9F-49B3-98C7-AF01D5C74CB7}" destId="{4DAB1CD9-1346-4D62-AA75-CFE24AE2BC70}" srcOrd="4" destOrd="0" parTransId="{FBD546D0-8EAF-4FC8-8A30-A7B64B5FF9BB}" sibTransId="{3CF1CBA1-ADEF-445E-8A27-809F9E169E2D}"/>
    <dgm:cxn modelId="{EFE1BC99-A6B6-4AC8-B3A3-33ABCE3C997C}" type="presParOf" srcId="{3AF08709-403E-4D69-9CF3-BB78CB7C8DF9}" destId="{FD5B96AE-AFEB-4E67-A38F-56D14C7D905E}" srcOrd="0" destOrd="0" presId="urn:microsoft.com/office/officeart/2008/layout/RadialCluster"/>
    <dgm:cxn modelId="{1DF65588-34DE-470E-9A15-D2DFE3A993E4}" type="presParOf" srcId="{FD5B96AE-AFEB-4E67-A38F-56D14C7D905E}" destId="{4FDCD275-3CA2-4C6E-BF40-7463D131DFE0}" srcOrd="0" destOrd="0" presId="urn:microsoft.com/office/officeart/2008/layout/RadialCluster"/>
    <dgm:cxn modelId="{3297B453-F89F-42A0-B0CE-08F88476D519}" type="presParOf" srcId="{FD5B96AE-AFEB-4E67-A38F-56D14C7D905E}" destId="{7DE66B4F-9686-45B2-935F-CF8C1417D20D}" srcOrd="1" destOrd="0" presId="urn:microsoft.com/office/officeart/2008/layout/RadialCluster"/>
    <dgm:cxn modelId="{3870F8C7-C4E8-46D0-A4D3-C6948D76AA8E}" type="presParOf" srcId="{FD5B96AE-AFEB-4E67-A38F-56D14C7D905E}" destId="{A9C128A3-657E-4ED3-85E9-3F308C29CAE9}" srcOrd="2" destOrd="0" presId="urn:microsoft.com/office/officeart/2008/layout/RadialCluster"/>
    <dgm:cxn modelId="{4B7E02B2-404F-4DB5-A1B2-5343ACACCA2B}" type="presParOf" srcId="{FD5B96AE-AFEB-4E67-A38F-56D14C7D905E}" destId="{0CD578D0-89DB-4374-B596-83E2893F53A6}" srcOrd="3" destOrd="0" presId="urn:microsoft.com/office/officeart/2008/layout/RadialCluster"/>
    <dgm:cxn modelId="{9C77ED97-FE60-46BE-B86A-7B24CB76CBF1}" type="presParOf" srcId="{FD5B96AE-AFEB-4E67-A38F-56D14C7D905E}" destId="{6C97271A-4321-41A4-A4B6-AF0FFAF089F6}" srcOrd="4" destOrd="0" presId="urn:microsoft.com/office/officeart/2008/layout/RadialCluster"/>
    <dgm:cxn modelId="{81C62907-DCB3-4C32-8879-B2DB7B2691DE}" type="presParOf" srcId="{FD5B96AE-AFEB-4E67-A38F-56D14C7D905E}" destId="{CC351EB5-5E79-4A66-BCC5-77C9C3F54DA8}" srcOrd="5" destOrd="0" presId="urn:microsoft.com/office/officeart/2008/layout/RadialCluster"/>
    <dgm:cxn modelId="{3C579684-F37F-4135-936A-8B4CE9290EE2}" type="presParOf" srcId="{FD5B96AE-AFEB-4E67-A38F-56D14C7D905E}" destId="{2DF3B160-8091-4529-905B-386011A8E5EA}" srcOrd="6" destOrd="0" presId="urn:microsoft.com/office/officeart/2008/layout/RadialCluster"/>
    <dgm:cxn modelId="{141D81E9-1E6B-4A1D-8353-137F6B2EE3BB}" type="presParOf" srcId="{FD5B96AE-AFEB-4E67-A38F-56D14C7D905E}" destId="{4A02F84F-EC00-4970-8ED8-F1C3EDC5B8E6}" srcOrd="7" destOrd="0" presId="urn:microsoft.com/office/officeart/2008/layout/RadialCluster"/>
    <dgm:cxn modelId="{4838044D-F2D4-4102-B39E-1A31A6C7469B}" type="presParOf" srcId="{FD5B96AE-AFEB-4E67-A38F-56D14C7D905E}" destId="{87C52675-955D-4ECE-942D-C22929C653DA}" srcOrd="8" destOrd="0" presId="urn:microsoft.com/office/officeart/2008/layout/RadialCluster"/>
    <dgm:cxn modelId="{2EA8DB03-5BC1-4CF7-94B4-A3AD67F07F29}" type="presParOf" srcId="{FD5B96AE-AFEB-4E67-A38F-56D14C7D905E}" destId="{04CD4B0F-3BC5-42A1-B3E0-DD38FF1DB210}" srcOrd="9" destOrd="0" presId="urn:microsoft.com/office/officeart/2008/layout/RadialCluster"/>
    <dgm:cxn modelId="{5C37E193-66FF-4507-821C-93FBB662204A}" type="presParOf" srcId="{FD5B96AE-AFEB-4E67-A38F-56D14C7D905E}" destId="{69A9AF65-AACD-438E-87EC-EEB2EC516FBA}" srcOrd="10" destOrd="0" presId="urn:microsoft.com/office/officeart/2008/layout/RadialCluster"/>
    <dgm:cxn modelId="{A44C7542-6EB7-4ABA-961F-D4B4857635F6}" type="presParOf" srcId="{FD5B96AE-AFEB-4E67-A38F-56D14C7D905E}" destId="{51A4369A-1E3F-4C4A-9F0A-D1E133926F35}" srcOrd="11" destOrd="0" presId="urn:microsoft.com/office/officeart/2008/layout/RadialCluster"/>
    <dgm:cxn modelId="{75217230-51AF-4A7C-A44C-8C9B4E27FB33}" type="presParOf" srcId="{FD5B96AE-AFEB-4E67-A38F-56D14C7D905E}" destId="{0F1F38E9-4383-47F5-9A5D-03A81DA44073}"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5F50D4C-742F-4CE2-8CEE-840FE17F152D}" type="doc">
      <dgm:prSet loTypeId="urn:microsoft.com/office/officeart/2005/8/layout/matrix1" loCatId="matrix" qsTypeId="urn:microsoft.com/office/officeart/2005/8/quickstyle/simple3" qsCatId="simple" csTypeId="urn:microsoft.com/office/officeart/2005/8/colors/colorful1#5" csCatId="colorful" phldr="1"/>
      <dgm:spPr/>
      <dgm:t>
        <a:bodyPr/>
        <a:lstStyle/>
        <a:p>
          <a:endParaRPr lang="fi-FI"/>
        </a:p>
      </dgm:t>
    </dgm:pt>
    <dgm:pt modelId="{427FF47F-64B8-4B11-B27E-0F514AB85C35}">
      <dgm:prSet phldrT="[Teksti]" custT="1"/>
      <dgm:spPr/>
      <dgm:t>
        <a:bodyPr/>
        <a:lstStyle/>
        <a:p>
          <a:pPr>
            <a:spcAft>
              <a:spcPts val="0"/>
            </a:spcAft>
          </a:pPr>
          <a:r>
            <a:rPr lang="fi-FI" sz="3200" b="1" dirty="0" smtClean="0">
              <a:solidFill>
                <a:srgbClr val="0000FF"/>
              </a:solidFill>
            </a:rPr>
            <a:t>Kausi </a:t>
          </a:r>
        </a:p>
        <a:p>
          <a:pPr>
            <a:spcAft>
              <a:spcPts val="0"/>
            </a:spcAft>
          </a:pPr>
          <a:r>
            <a:rPr lang="fi-FI" sz="3200" b="1" dirty="0" smtClean="0">
              <a:solidFill>
                <a:srgbClr val="0000FF"/>
              </a:solidFill>
            </a:rPr>
            <a:t>2013-2016</a:t>
          </a:r>
          <a:endParaRPr lang="fi-FI" sz="3200" b="1" dirty="0">
            <a:solidFill>
              <a:srgbClr val="0000FF"/>
            </a:solidFill>
          </a:endParaRPr>
        </a:p>
      </dgm:t>
    </dgm:pt>
    <dgm:pt modelId="{692F7CAB-C599-4CB5-A4E5-55DC0CADAEBA}" type="parTrans" cxnId="{54D9A577-A5A1-4695-9DE9-457A36C488E9}">
      <dgm:prSet/>
      <dgm:spPr/>
      <dgm:t>
        <a:bodyPr/>
        <a:lstStyle/>
        <a:p>
          <a:endParaRPr lang="fi-FI"/>
        </a:p>
      </dgm:t>
    </dgm:pt>
    <dgm:pt modelId="{87D5A865-2FEA-4979-B78A-AE4E5F7750CD}" type="sibTrans" cxnId="{54D9A577-A5A1-4695-9DE9-457A36C488E9}">
      <dgm:prSet/>
      <dgm:spPr/>
      <dgm:t>
        <a:bodyPr/>
        <a:lstStyle/>
        <a:p>
          <a:endParaRPr lang="fi-FI"/>
        </a:p>
      </dgm:t>
    </dgm:pt>
    <dgm:pt modelId="{9C2555D8-F38F-4D84-AFB4-9B2AB4BB1026}">
      <dgm:prSet phldrT="[Teksti]" custT="1"/>
      <dgm:spPr/>
      <dgm:t>
        <a:bodyPr/>
        <a:lstStyle/>
        <a:p>
          <a:pPr>
            <a:spcAft>
              <a:spcPts val="0"/>
            </a:spcAft>
          </a:pPr>
          <a:r>
            <a:rPr lang="fi-FI" sz="2400" dirty="0" smtClean="0"/>
            <a:t>HVK </a:t>
          </a:r>
        </a:p>
        <a:p>
          <a:pPr>
            <a:spcAft>
              <a:spcPts val="0"/>
            </a:spcAft>
          </a:pPr>
          <a:r>
            <a:rPr lang="fi-FI" sz="2400" dirty="0" smtClean="0"/>
            <a:t>kaudelle 2013-2016 ja vuodelle 2013</a:t>
          </a:r>
          <a:endParaRPr lang="fi-FI" sz="2400" dirty="0"/>
        </a:p>
      </dgm:t>
    </dgm:pt>
    <dgm:pt modelId="{64B38EA9-873B-4DBB-B0A8-4342728D7807}" type="parTrans" cxnId="{A5E6276A-7DC3-4A35-B68F-6685E7096E95}">
      <dgm:prSet/>
      <dgm:spPr/>
      <dgm:t>
        <a:bodyPr/>
        <a:lstStyle/>
        <a:p>
          <a:endParaRPr lang="fi-FI"/>
        </a:p>
      </dgm:t>
    </dgm:pt>
    <dgm:pt modelId="{7BE5F239-0422-47B8-AB45-89E2D722927D}" type="sibTrans" cxnId="{A5E6276A-7DC3-4A35-B68F-6685E7096E95}">
      <dgm:prSet/>
      <dgm:spPr/>
      <dgm:t>
        <a:bodyPr/>
        <a:lstStyle/>
        <a:p>
          <a:endParaRPr lang="fi-FI"/>
        </a:p>
      </dgm:t>
    </dgm:pt>
    <dgm:pt modelId="{E2E6F5A9-827E-46D8-BC92-6A7F299EDC64}">
      <dgm:prSet phldrT="[Teksti]" custT="1"/>
      <dgm:spPr/>
      <dgm:t>
        <a:bodyPr/>
        <a:lstStyle/>
        <a:p>
          <a:r>
            <a:rPr lang="fi-FI" sz="2400" dirty="0" smtClean="0"/>
            <a:t>HVK vuodelle 2014</a:t>
          </a:r>
          <a:endParaRPr lang="fi-FI" sz="2400" dirty="0"/>
        </a:p>
      </dgm:t>
    </dgm:pt>
    <dgm:pt modelId="{4F5215E4-571C-4AEB-A2C6-773C8C006895}" type="parTrans" cxnId="{1CD67652-0404-41DC-92DC-AD2AB758C111}">
      <dgm:prSet/>
      <dgm:spPr/>
      <dgm:t>
        <a:bodyPr/>
        <a:lstStyle/>
        <a:p>
          <a:endParaRPr lang="fi-FI"/>
        </a:p>
      </dgm:t>
    </dgm:pt>
    <dgm:pt modelId="{8A8A90A4-C567-4A1F-97A3-27D1A3F36E78}" type="sibTrans" cxnId="{1CD67652-0404-41DC-92DC-AD2AB758C111}">
      <dgm:prSet/>
      <dgm:spPr/>
      <dgm:t>
        <a:bodyPr/>
        <a:lstStyle/>
        <a:p>
          <a:endParaRPr lang="fi-FI"/>
        </a:p>
      </dgm:t>
    </dgm:pt>
    <dgm:pt modelId="{FF5E7189-BEEA-496A-91F7-E551D97C5AEA}">
      <dgm:prSet phldrT="[Teksti]" custT="1"/>
      <dgm:spPr/>
      <dgm:t>
        <a:bodyPr/>
        <a:lstStyle/>
        <a:p>
          <a:r>
            <a:rPr lang="fi-FI" sz="2400" dirty="0" smtClean="0"/>
            <a:t>HVK vuodelle 2016</a:t>
          </a:r>
          <a:endParaRPr lang="fi-FI" sz="2400" dirty="0"/>
        </a:p>
      </dgm:t>
    </dgm:pt>
    <dgm:pt modelId="{6902CCAB-99FC-4CC2-8564-C2D495EFF57E}" type="parTrans" cxnId="{A612D115-1096-4E77-8AB6-595DD1E4DE6C}">
      <dgm:prSet/>
      <dgm:spPr/>
      <dgm:t>
        <a:bodyPr/>
        <a:lstStyle/>
        <a:p>
          <a:endParaRPr lang="fi-FI"/>
        </a:p>
      </dgm:t>
    </dgm:pt>
    <dgm:pt modelId="{761BD021-C5FA-450A-B1AF-AB2666A6C78B}" type="sibTrans" cxnId="{A612D115-1096-4E77-8AB6-595DD1E4DE6C}">
      <dgm:prSet/>
      <dgm:spPr/>
      <dgm:t>
        <a:bodyPr/>
        <a:lstStyle/>
        <a:p>
          <a:endParaRPr lang="fi-FI"/>
        </a:p>
      </dgm:t>
    </dgm:pt>
    <dgm:pt modelId="{0077C185-3337-4333-8FEA-9E7CF4F55F7A}">
      <dgm:prSet phldrT="[Teksti]" custT="1"/>
      <dgm:spPr/>
      <dgm:t>
        <a:bodyPr/>
        <a:lstStyle/>
        <a:p>
          <a:r>
            <a:rPr lang="fi-FI" sz="2400" dirty="0" smtClean="0"/>
            <a:t>HVK vuodelle 2015</a:t>
          </a:r>
          <a:endParaRPr lang="fi-FI" sz="2400" dirty="0"/>
        </a:p>
      </dgm:t>
    </dgm:pt>
    <dgm:pt modelId="{DC77150F-CC53-49FC-9E6D-DC73EC810982}" type="parTrans" cxnId="{6AB0F8A6-1D40-4D1B-B18E-DF9A6E4E3602}">
      <dgm:prSet/>
      <dgm:spPr/>
      <dgm:t>
        <a:bodyPr/>
        <a:lstStyle/>
        <a:p>
          <a:endParaRPr lang="fi-FI"/>
        </a:p>
      </dgm:t>
    </dgm:pt>
    <dgm:pt modelId="{2021FB39-BF55-424A-B4B8-213034D58A9B}" type="sibTrans" cxnId="{6AB0F8A6-1D40-4D1B-B18E-DF9A6E4E3602}">
      <dgm:prSet/>
      <dgm:spPr/>
      <dgm:t>
        <a:bodyPr/>
        <a:lstStyle/>
        <a:p>
          <a:endParaRPr lang="fi-FI"/>
        </a:p>
      </dgm:t>
    </dgm:pt>
    <dgm:pt modelId="{A0DBA635-88B7-40ED-A62F-09BFE7574C70}" type="pres">
      <dgm:prSet presAssocID="{D5F50D4C-742F-4CE2-8CEE-840FE17F152D}" presName="diagram" presStyleCnt="0">
        <dgm:presLayoutVars>
          <dgm:chMax val="1"/>
          <dgm:dir/>
          <dgm:animLvl val="ctr"/>
          <dgm:resizeHandles val="exact"/>
        </dgm:presLayoutVars>
      </dgm:prSet>
      <dgm:spPr/>
      <dgm:t>
        <a:bodyPr/>
        <a:lstStyle/>
        <a:p>
          <a:endParaRPr lang="fi-FI"/>
        </a:p>
      </dgm:t>
    </dgm:pt>
    <dgm:pt modelId="{92E717D0-2892-4523-9600-C4DA81ADAE6F}" type="pres">
      <dgm:prSet presAssocID="{D5F50D4C-742F-4CE2-8CEE-840FE17F152D}" presName="matrix" presStyleCnt="0"/>
      <dgm:spPr/>
    </dgm:pt>
    <dgm:pt modelId="{03C42C9B-09C4-4E29-9886-C6EF3D9C2F6A}" type="pres">
      <dgm:prSet presAssocID="{D5F50D4C-742F-4CE2-8CEE-840FE17F152D}" presName="tile1" presStyleLbl="node1" presStyleIdx="0" presStyleCnt="4"/>
      <dgm:spPr/>
      <dgm:t>
        <a:bodyPr/>
        <a:lstStyle/>
        <a:p>
          <a:endParaRPr lang="fi-FI"/>
        </a:p>
      </dgm:t>
    </dgm:pt>
    <dgm:pt modelId="{70C9ECE0-2287-46E2-A4AD-F41944156709}" type="pres">
      <dgm:prSet presAssocID="{D5F50D4C-742F-4CE2-8CEE-840FE17F152D}" presName="tile1text" presStyleLbl="node1" presStyleIdx="0" presStyleCnt="4">
        <dgm:presLayoutVars>
          <dgm:chMax val="0"/>
          <dgm:chPref val="0"/>
          <dgm:bulletEnabled val="1"/>
        </dgm:presLayoutVars>
      </dgm:prSet>
      <dgm:spPr/>
      <dgm:t>
        <a:bodyPr/>
        <a:lstStyle/>
        <a:p>
          <a:endParaRPr lang="fi-FI"/>
        </a:p>
      </dgm:t>
    </dgm:pt>
    <dgm:pt modelId="{5C5BFE9E-0C31-4797-9985-946DF7E1EC1D}" type="pres">
      <dgm:prSet presAssocID="{D5F50D4C-742F-4CE2-8CEE-840FE17F152D}" presName="tile2" presStyleLbl="node1" presStyleIdx="1" presStyleCnt="4"/>
      <dgm:spPr/>
      <dgm:t>
        <a:bodyPr/>
        <a:lstStyle/>
        <a:p>
          <a:endParaRPr lang="fi-FI"/>
        </a:p>
      </dgm:t>
    </dgm:pt>
    <dgm:pt modelId="{9BBEA4F8-5953-4726-B09A-2081C2B7A708}" type="pres">
      <dgm:prSet presAssocID="{D5F50D4C-742F-4CE2-8CEE-840FE17F152D}" presName="tile2text" presStyleLbl="node1" presStyleIdx="1" presStyleCnt="4">
        <dgm:presLayoutVars>
          <dgm:chMax val="0"/>
          <dgm:chPref val="0"/>
          <dgm:bulletEnabled val="1"/>
        </dgm:presLayoutVars>
      </dgm:prSet>
      <dgm:spPr/>
      <dgm:t>
        <a:bodyPr/>
        <a:lstStyle/>
        <a:p>
          <a:endParaRPr lang="fi-FI"/>
        </a:p>
      </dgm:t>
    </dgm:pt>
    <dgm:pt modelId="{75288D72-D3F0-4463-A98B-B2E28B2516A2}" type="pres">
      <dgm:prSet presAssocID="{D5F50D4C-742F-4CE2-8CEE-840FE17F152D}" presName="tile3" presStyleLbl="node1" presStyleIdx="2" presStyleCnt="4"/>
      <dgm:spPr/>
      <dgm:t>
        <a:bodyPr/>
        <a:lstStyle/>
        <a:p>
          <a:endParaRPr lang="fi-FI"/>
        </a:p>
      </dgm:t>
    </dgm:pt>
    <dgm:pt modelId="{78DF0EE4-D2A0-4161-AF9A-63E904A7184F}" type="pres">
      <dgm:prSet presAssocID="{D5F50D4C-742F-4CE2-8CEE-840FE17F152D}" presName="tile3text" presStyleLbl="node1" presStyleIdx="2" presStyleCnt="4">
        <dgm:presLayoutVars>
          <dgm:chMax val="0"/>
          <dgm:chPref val="0"/>
          <dgm:bulletEnabled val="1"/>
        </dgm:presLayoutVars>
      </dgm:prSet>
      <dgm:spPr/>
      <dgm:t>
        <a:bodyPr/>
        <a:lstStyle/>
        <a:p>
          <a:endParaRPr lang="fi-FI"/>
        </a:p>
      </dgm:t>
    </dgm:pt>
    <dgm:pt modelId="{7161F1F9-30DD-4813-B02E-04953622C569}" type="pres">
      <dgm:prSet presAssocID="{D5F50D4C-742F-4CE2-8CEE-840FE17F152D}" presName="tile4" presStyleLbl="node1" presStyleIdx="3" presStyleCnt="4"/>
      <dgm:spPr/>
      <dgm:t>
        <a:bodyPr/>
        <a:lstStyle/>
        <a:p>
          <a:endParaRPr lang="fi-FI"/>
        </a:p>
      </dgm:t>
    </dgm:pt>
    <dgm:pt modelId="{0321C835-FF2F-48DA-A169-E23B221785D1}" type="pres">
      <dgm:prSet presAssocID="{D5F50D4C-742F-4CE2-8CEE-840FE17F152D}" presName="tile4text" presStyleLbl="node1" presStyleIdx="3" presStyleCnt="4">
        <dgm:presLayoutVars>
          <dgm:chMax val="0"/>
          <dgm:chPref val="0"/>
          <dgm:bulletEnabled val="1"/>
        </dgm:presLayoutVars>
      </dgm:prSet>
      <dgm:spPr/>
      <dgm:t>
        <a:bodyPr/>
        <a:lstStyle/>
        <a:p>
          <a:endParaRPr lang="fi-FI"/>
        </a:p>
      </dgm:t>
    </dgm:pt>
    <dgm:pt modelId="{73456741-3C5F-4EEB-B628-48C9D99AB530}" type="pres">
      <dgm:prSet presAssocID="{D5F50D4C-742F-4CE2-8CEE-840FE17F152D}" presName="centerTile" presStyleLbl="fgShp" presStyleIdx="0" presStyleCnt="1">
        <dgm:presLayoutVars>
          <dgm:chMax val="0"/>
          <dgm:chPref val="0"/>
        </dgm:presLayoutVars>
      </dgm:prSet>
      <dgm:spPr/>
      <dgm:t>
        <a:bodyPr/>
        <a:lstStyle/>
        <a:p>
          <a:endParaRPr lang="fi-FI"/>
        </a:p>
      </dgm:t>
    </dgm:pt>
  </dgm:ptLst>
  <dgm:cxnLst>
    <dgm:cxn modelId="{41E830CC-D2AD-4C12-A648-AD5A47FBCD2C}" type="presOf" srcId="{FF5E7189-BEEA-496A-91F7-E551D97C5AEA}" destId="{75288D72-D3F0-4463-A98B-B2E28B2516A2}" srcOrd="0" destOrd="0" presId="urn:microsoft.com/office/officeart/2005/8/layout/matrix1"/>
    <dgm:cxn modelId="{C04E1844-CF35-471F-9252-1E6DB4CC7425}" type="presOf" srcId="{9C2555D8-F38F-4D84-AFB4-9B2AB4BB1026}" destId="{03C42C9B-09C4-4E29-9886-C6EF3D9C2F6A}" srcOrd="0" destOrd="0" presId="urn:microsoft.com/office/officeart/2005/8/layout/matrix1"/>
    <dgm:cxn modelId="{4F0273D4-E3E3-41A8-AB47-F13FF9B1C386}" type="presOf" srcId="{427FF47F-64B8-4B11-B27E-0F514AB85C35}" destId="{73456741-3C5F-4EEB-B628-48C9D99AB530}" srcOrd="0" destOrd="0" presId="urn:microsoft.com/office/officeart/2005/8/layout/matrix1"/>
    <dgm:cxn modelId="{1CD67652-0404-41DC-92DC-AD2AB758C111}" srcId="{427FF47F-64B8-4B11-B27E-0F514AB85C35}" destId="{E2E6F5A9-827E-46D8-BC92-6A7F299EDC64}" srcOrd="1" destOrd="0" parTransId="{4F5215E4-571C-4AEB-A2C6-773C8C006895}" sibTransId="{8A8A90A4-C567-4A1F-97A3-27D1A3F36E78}"/>
    <dgm:cxn modelId="{A5E6276A-7DC3-4A35-B68F-6685E7096E95}" srcId="{427FF47F-64B8-4B11-B27E-0F514AB85C35}" destId="{9C2555D8-F38F-4D84-AFB4-9B2AB4BB1026}" srcOrd="0" destOrd="0" parTransId="{64B38EA9-873B-4DBB-B0A8-4342728D7807}" sibTransId="{7BE5F239-0422-47B8-AB45-89E2D722927D}"/>
    <dgm:cxn modelId="{A612D115-1096-4E77-8AB6-595DD1E4DE6C}" srcId="{427FF47F-64B8-4B11-B27E-0F514AB85C35}" destId="{FF5E7189-BEEA-496A-91F7-E551D97C5AEA}" srcOrd="2" destOrd="0" parTransId="{6902CCAB-99FC-4CC2-8564-C2D495EFF57E}" sibTransId="{761BD021-C5FA-450A-B1AF-AB2666A6C78B}"/>
    <dgm:cxn modelId="{34DE2944-65BA-463E-8254-6DE4A5FF6FB7}" type="presOf" srcId="{D5F50D4C-742F-4CE2-8CEE-840FE17F152D}" destId="{A0DBA635-88B7-40ED-A62F-09BFE7574C70}" srcOrd="0" destOrd="0" presId="urn:microsoft.com/office/officeart/2005/8/layout/matrix1"/>
    <dgm:cxn modelId="{D621719D-0D6F-4C56-B9A7-0540A5B262F7}" type="presOf" srcId="{0077C185-3337-4333-8FEA-9E7CF4F55F7A}" destId="{0321C835-FF2F-48DA-A169-E23B221785D1}" srcOrd="1" destOrd="0" presId="urn:microsoft.com/office/officeart/2005/8/layout/matrix1"/>
    <dgm:cxn modelId="{54D9A577-A5A1-4695-9DE9-457A36C488E9}" srcId="{D5F50D4C-742F-4CE2-8CEE-840FE17F152D}" destId="{427FF47F-64B8-4B11-B27E-0F514AB85C35}" srcOrd="0" destOrd="0" parTransId="{692F7CAB-C599-4CB5-A4E5-55DC0CADAEBA}" sibTransId="{87D5A865-2FEA-4979-B78A-AE4E5F7750CD}"/>
    <dgm:cxn modelId="{33100930-25BC-41E1-B650-D5200FEFF5AD}" type="presOf" srcId="{FF5E7189-BEEA-496A-91F7-E551D97C5AEA}" destId="{78DF0EE4-D2A0-4161-AF9A-63E904A7184F}" srcOrd="1" destOrd="0" presId="urn:microsoft.com/office/officeart/2005/8/layout/matrix1"/>
    <dgm:cxn modelId="{2104841C-7C83-4015-A7B2-13BE6A89AAAE}" type="presOf" srcId="{0077C185-3337-4333-8FEA-9E7CF4F55F7A}" destId="{7161F1F9-30DD-4813-B02E-04953622C569}" srcOrd="0" destOrd="0" presId="urn:microsoft.com/office/officeart/2005/8/layout/matrix1"/>
    <dgm:cxn modelId="{D61E3BEE-A448-477F-B4D5-2F7FD62B6025}" type="presOf" srcId="{E2E6F5A9-827E-46D8-BC92-6A7F299EDC64}" destId="{9BBEA4F8-5953-4726-B09A-2081C2B7A708}" srcOrd="1" destOrd="0" presId="urn:microsoft.com/office/officeart/2005/8/layout/matrix1"/>
    <dgm:cxn modelId="{1937295F-6E56-4DA1-9002-A60F3EF2AF79}" type="presOf" srcId="{9C2555D8-F38F-4D84-AFB4-9B2AB4BB1026}" destId="{70C9ECE0-2287-46E2-A4AD-F41944156709}" srcOrd="1" destOrd="0" presId="urn:microsoft.com/office/officeart/2005/8/layout/matrix1"/>
    <dgm:cxn modelId="{6792FAAD-E2A3-410F-8CE5-FC2AD827EC24}" type="presOf" srcId="{E2E6F5A9-827E-46D8-BC92-6A7F299EDC64}" destId="{5C5BFE9E-0C31-4797-9985-946DF7E1EC1D}" srcOrd="0" destOrd="0" presId="urn:microsoft.com/office/officeart/2005/8/layout/matrix1"/>
    <dgm:cxn modelId="{6AB0F8A6-1D40-4D1B-B18E-DF9A6E4E3602}" srcId="{427FF47F-64B8-4B11-B27E-0F514AB85C35}" destId="{0077C185-3337-4333-8FEA-9E7CF4F55F7A}" srcOrd="3" destOrd="0" parTransId="{DC77150F-CC53-49FC-9E6D-DC73EC810982}" sibTransId="{2021FB39-BF55-424A-B4B8-213034D58A9B}"/>
    <dgm:cxn modelId="{ED1ABD91-217A-4FE9-B365-3C583AEBAF41}" type="presParOf" srcId="{A0DBA635-88B7-40ED-A62F-09BFE7574C70}" destId="{92E717D0-2892-4523-9600-C4DA81ADAE6F}" srcOrd="0" destOrd="0" presId="urn:microsoft.com/office/officeart/2005/8/layout/matrix1"/>
    <dgm:cxn modelId="{3C7E6A02-6759-4B5F-97FF-8264108D63E1}" type="presParOf" srcId="{92E717D0-2892-4523-9600-C4DA81ADAE6F}" destId="{03C42C9B-09C4-4E29-9886-C6EF3D9C2F6A}" srcOrd="0" destOrd="0" presId="urn:microsoft.com/office/officeart/2005/8/layout/matrix1"/>
    <dgm:cxn modelId="{FA69EB11-CBE7-433B-BFD2-199581ED9AC2}" type="presParOf" srcId="{92E717D0-2892-4523-9600-C4DA81ADAE6F}" destId="{70C9ECE0-2287-46E2-A4AD-F41944156709}" srcOrd="1" destOrd="0" presId="urn:microsoft.com/office/officeart/2005/8/layout/matrix1"/>
    <dgm:cxn modelId="{21A908EE-FC3F-4E8D-B310-941CDFC3A39A}" type="presParOf" srcId="{92E717D0-2892-4523-9600-C4DA81ADAE6F}" destId="{5C5BFE9E-0C31-4797-9985-946DF7E1EC1D}" srcOrd="2" destOrd="0" presId="urn:microsoft.com/office/officeart/2005/8/layout/matrix1"/>
    <dgm:cxn modelId="{D9E247D7-0CA4-482A-8FB6-0BC53DE1C03B}" type="presParOf" srcId="{92E717D0-2892-4523-9600-C4DA81ADAE6F}" destId="{9BBEA4F8-5953-4726-B09A-2081C2B7A708}" srcOrd="3" destOrd="0" presId="urn:microsoft.com/office/officeart/2005/8/layout/matrix1"/>
    <dgm:cxn modelId="{7B12D2B9-5231-4F3E-9DDB-35E24D980919}" type="presParOf" srcId="{92E717D0-2892-4523-9600-C4DA81ADAE6F}" destId="{75288D72-D3F0-4463-A98B-B2E28B2516A2}" srcOrd="4" destOrd="0" presId="urn:microsoft.com/office/officeart/2005/8/layout/matrix1"/>
    <dgm:cxn modelId="{07B08280-2D57-414E-A321-28B5CD5340A5}" type="presParOf" srcId="{92E717D0-2892-4523-9600-C4DA81ADAE6F}" destId="{78DF0EE4-D2A0-4161-AF9A-63E904A7184F}" srcOrd="5" destOrd="0" presId="urn:microsoft.com/office/officeart/2005/8/layout/matrix1"/>
    <dgm:cxn modelId="{8651BBC7-08A2-41F4-951E-76C54640100E}" type="presParOf" srcId="{92E717D0-2892-4523-9600-C4DA81ADAE6F}" destId="{7161F1F9-30DD-4813-B02E-04953622C569}" srcOrd="6" destOrd="0" presId="urn:microsoft.com/office/officeart/2005/8/layout/matrix1"/>
    <dgm:cxn modelId="{4E9AD87B-4C07-4D07-A47D-E4AE05EC4857}" type="presParOf" srcId="{92E717D0-2892-4523-9600-C4DA81ADAE6F}" destId="{0321C835-FF2F-48DA-A169-E23B221785D1}" srcOrd="7" destOrd="0" presId="urn:microsoft.com/office/officeart/2005/8/layout/matrix1"/>
    <dgm:cxn modelId="{E601B173-3142-4179-863F-9E16C84E5B9C}" type="presParOf" srcId="{A0DBA635-88B7-40ED-A62F-09BFE7574C70}" destId="{73456741-3C5F-4EEB-B628-48C9D99AB53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F74DE9F-676D-4E65-94FD-AD3938356A9B}"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fi-FI"/>
        </a:p>
      </dgm:t>
    </dgm:pt>
    <dgm:pt modelId="{AFB3265F-765C-4327-BDFF-C9140721191D}">
      <dgm:prSet phldrT="[Teksti]" custT="1"/>
      <dgm:spPr/>
      <dgm:t>
        <a:bodyPr anchor="t"/>
        <a:lstStyle/>
        <a:p>
          <a:pPr algn="ctr">
            <a:spcBef>
              <a:spcPts val="0"/>
            </a:spcBef>
            <a:spcAft>
              <a:spcPts val="0"/>
            </a:spcAft>
          </a:pPr>
          <a:r>
            <a:rPr lang="fi-FI" sz="2000" b="1" dirty="0" smtClean="0"/>
            <a:t>I</a:t>
          </a:r>
        </a:p>
        <a:p>
          <a:pPr algn="ctr">
            <a:spcBef>
              <a:spcPts val="0"/>
            </a:spcBef>
            <a:spcAft>
              <a:spcPts val="0"/>
            </a:spcAft>
          </a:pPr>
          <a:r>
            <a:rPr lang="fi-FI" sz="2000" b="1" dirty="0" smtClean="0"/>
            <a:t>Päättyvän valtuustokauden arviointi</a:t>
          </a:r>
        </a:p>
        <a:p>
          <a:pPr algn="ctr">
            <a:spcBef>
              <a:spcPts val="0"/>
            </a:spcBef>
            <a:spcAft>
              <a:spcPts val="0"/>
            </a:spcAft>
          </a:pPr>
          <a:endParaRPr lang="fi-FI" sz="2000" b="1" dirty="0"/>
        </a:p>
      </dgm:t>
    </dgm:pt>
    <dgm:pt modelId="{B1FF0B67-E434-4626-9A3F-3E2BE3FB35B6}" type="parTrans" cxnId="{EAA01849-BDF6-4766-B0BE-97DB25A7002A}">
      <dgm:prSet/>
      <dgm:spPr/>
      <dgm:t>
        <a:bodyPr/>
        <a:lstStyle/>
        <a:p>
          <a:pPr algn="ctr">
            <a:spcBef>
              <a:spcPts val="0"/>
            </a:spcBef>
            <a:spcAft>
              <a:spcPts val="0"/>
            </a:spcAft>
          </a:pPr>
          <a:endParaRPr lang="fi-FI" sz="2000" b="1">
            <a:solidFill>
              <a:schemeClr val="tx1"/>
            </a:solidFill>
          </a:endParaRPr>
        </a:p>
      </dgm:t>
    </dgm:pt>
    <dgm:pt modelId="{C5B70507-0744-4702-99A4-D948731569AD}" type="sibTrans" cxnId="{EAA01849-BDF6-4766-B0BE-97DB25A7002A}">
      <dgm:prSet custT="1"/>
      <dgm:spPr/>
      <dgm:t>
        <a:bodyPr/>
        <a:lstStyle/>
        <a:p>
          <a:pPr algn="ctr">
            <a:spcBef>
              <a:spcPts val="0"/>
            </a:spcBef>
            <a:spcAft>
              <a:spcPts val="0"/>
            </a:spcAft>
          </a:pPr>
          <a:endParaRPr lang="fi-FI" sz="2000" b="1">
            <a:solidFill>
              <a:schemeClr val="tx1"/>
            </a:solidFill>
          </a:endParaRPr>
        </a:p>
      </dgm:t>
    </dgm:pt>
    <dgm:pt modelId="{6544EF68-9B58-4FBA-8032-AC6B2FEA4F18}">
      <dgm:prSet phldrT="[Teksti]" custT="1"/>
      <dgm:spPr/>
      <dgm:t>
        <a:bodyPr anchor="t"/>
        <a:lstStyle/>
        <a:p>
          <a:pPr algn="ctr">
            <a:spcBef>
              <a:spcPts val="0"/>
            </a:spcBef>
            <a:spcAft>
              <a:spcPts val="0"/>
            </a:spcAft>
          </a:pPr>
          <a:r>
            <a:rPr lang="fi-FI" sz="2000" b="1" dirty="0" smtClean="0"/>
            <a:t>II</a:t>
          </a:r>
        </a:p>
        <a:p>
          <a:pPr algn="ctr">
            <a:spcBef>
              <a:spcPts val="0"/>
            </a:spcBef>
            <a:spcAft>
              <a:spcPts val="0"/>
            </a:spcAft>
          </a:pPr>
          <a:r>
            <a:rPr lang="fi-FI" sz="2000" b="1" dirty="0" smtClean="0"/>
            <a:t>Tulevan valtuustokauden suunnittelu</a:t>
          </a:r>
        </a:p>
        <a:p>
          <a:pPr algn="ctr">
            <a:spcBef>
              <a:spcPts val="0"/>
            </a:spcBef>
            <a:spcAft>
              <a:spcPts val="0"/>
            </a:spcAft>
          </a:pPr>
          <a:endParaRPr lang="fi-FI" sz="2000" b="1" dirty="0"/>
        </a:p>
      </dgm:t>
    </dgm:pt>
    <dgm:pt modelId="{70D79DFD-A96D-47EB-B96E-F11B793B30F9}" type="parTrans" cxnId="{CA7F3EDA-3954-4CD5-A9CE-39E1980A86E7}">
      <dgm:prSet/>
      <dgm:spPr/>
      <dgm:t>
        <a:bodyPr/>
        <a:lstStyle/>
        <a:p>
          <a:pPr algn="ctr">
            <a:spcBef>
              <a:spcPts val="0"/>
            </a:spcBef>
            <a:spcAft>
              <a:spcPts val="0"/>
            </a:spcAft>
          </a:pPr>
          <a:endParaRPr lang="fi-FI" sz="2000" b="1">
            <a:solidFill>
              <a:schemeClr val="tx1"/>
            </a:solidFill>
          </a:endParaRPr>
        </a:p>
      </dgm:t>
    </dgm:pt>
    <dgm:pt modelId="{77518F69-AADA-492E-A354-E6DCDD21A2B7}" type="sibTrans" cxnId="{CA7F3EDA-3954-4CD5-A9CE-39E1980A86E7}">
      <dgm:prSet custT="1"/>
      <dgm:spPr/>
      <dgm:t>
        <a:bodyPr/>
        <a:lstStyle/>
        <a:p>
          <a:pPr algn="ctr">
            <a:spcBef>
              <a:spcPts val="0"/>
            </a:spcBef>
            <a:spcAft>
              <a:spcPts val="0"/>
            </a:spcAft>
          </a:pPr>
          <a:endParaRPr lang="fi-FI" sz="2000" b="1">
            <a:solidFill>
              <a:schemeClr val="tx1"/>
            </a:solidFill>
          </a:endParaRPr>
        </a:p>
      </dgm:t>
    </dgm:pt>
    <dgm:pt modelId="{17CADF83-E5FE-4353-9D9A-F876D2AAB715}">
      <dgm:prSet custT="1"/>
      <dgm:spPr/>
      <dgm:t>
        <a:bodyPr anchor="t"/>
        <a:lstStyle/>
        <a:p>
          <a:pPr algn="ctr">
            <a:spcBef>
              <a:spcPts val="0"/>
            </a:spcBef>
            <a:spcAft>
              <a:spcPts val="0"/>
            </a:spcAft>
          </a:pPr>
          <a:r>
            <a:rPr lang="fi-FI" sz="2000" b="1" dirty="0" smtClean="0"/>
            <a:t>III </a:t>
          </a:r>
        </a:p>
        <a:p>
          <a:pPr algn="ctr">
            <a:spcBef>
              <a:spcPts val="0"/>
            </a:spcBef>
            <a:spcAft>
              <a:spcPts val="0"/>
            </a:spcAft>
          </a:pPr>
          <a:r>
            <a:rPr lang="fi-FI" sz="2000" b="1" dirty="0" smtClean="0"/>
            <a:t>Hyväksyntä osaksi kunnan </a:t>
          </a:r>
        </a:p>
        <a:p>
          <a:pPr algn="ctr">
            <a:spcBef>
              <a:spcPts val="0"/>
            </a:spcBef>
            <a:spcAft>
              <a:spcPts val="0"/>
            </a:spcAft>
          </a:pPr>
          <a:r>
            <a:rPr lang="fi-FI" sz="2000" b="1" dirty="0" smtClean="0"/>
            <a:t>toiminta- ja taloussuunnitelmaa</a:t>
          </a:r>
          <a:endParaRPr lang="fi-FI" sz="2000" b="1" dirty="0"/>
        </a:p>
      </dgm:t>
    </dgm:pt>
    <dgm:pt modelId="{CB1E713F-6DDD-4465-8F27-F3666058181B}" type="parTrans" cxnId="{00864D6F-2A1D-43E8-AC78-8CC6BE43A8BA}">
      <dgm:prSet/>
      <dgm:spPr/>
      <dgm:t>
        <a:bodyPr/>
        <a:lstStyle/>
        <a:p>
          <a:pPr algn="ctr">
            <a:spcBef>
              <a:spcPts val="0"/>
            </a:spcBef>
            <a:spcAft>
              <a:spcPts val="0"/>
            </a:spcAft>
          </a:pPr>
          <a:endParaRPr lang="fi-FI" sz="2000" b="1">
            <a:solidFill>
              <a:schemeClr val="tx1"/>
            </a:solidFill>
          </a:endParaRPr>
        </a:p>
      </dgm:t>
    </dgm:pt>
    <dgm:pt modelId="{64A012E4-A64C-4BB8-B602-1346EA7F46BF}" type="sibTrans" cxnId="{00864D6F-2A1D-43E8-AC78-8CC6BE43A8BA}">
      <dgm:prSet/>
      <dgm:spPr/>
      <dgm:t>
        <a:bodyPr/>
        <a:lstStyle/>
        <a:p>
          <a:pPr algn="ctr">
            <a:spcBef>
              <a:spcPts val="0"/>
            </a:spcBef>
            <a:spcAft>
              <a:spcPts val="0"/>
            </a:spcAft>
          </a:pPr>
          <a:endParaRPr lang="fi-FI" sz="2000" b="1">
            <a:solidFill>
              <a:schemeClr val="tx1"/>
            </a:solidFill>
          </a:endParaRPr>
        </a:p>
      </dgm:t>
    </dgm:pt>
    <dgm:pt modelId="{B04E62BD-775B-4560-82DD-84D63F519197}" type="pres">
      <dgm:prSet presAssocID="{EF74DE9F-676D-4E65-94FD-AD3938356A9B}" presName="outerComposite" presStyleCnt="0">
        <dgm:presLayoutVars>
          <dgm:chMax val="5"/>
          <dgm:dir/>
          <dgm:resizeHandles val="exact"/>
        </dgm:presLayoutVars>
      </dgm:prSet>
      <dgm:spPr/>
      <dgm:t>
        <a:bodyPr/>
        <a:lstStyle/>
        <a:p>
          <a:endParaRPr lang="fi-FI"/>
        </a:p>
      </dgm:t>
    </dgm:pt>
    <dgm:pt modelId="{2B4E4F66-331A-4E6B-90A6-21864634CDF4}" type="pres">
      <dgm:prSet presAssocID="{EF74DE9F-676D-4E65-94FD-AD3938356A9B}" presName="dummyMaxCanvas" presStyleCnt="0">
        <dgm:presLayoutVars/>
      </dgm:prSet>
      <dgm:spPr/>
      <dgm:t>
        <a:bodyPr/>
        <a:lstStyle/>
        <a:p>
          <a:endParaRPr lang="fi-FI"/>
        </a:p>
      </dgm:t>
    </dgm:pt>
    <dgm:pt modelId="{C56F3582-DBEB-435C-862D-A19BEFCAEDA3}" type="pres">
      <dgm:prSet presAssocID="{EF74DE9F-676D-4E65-94FD-AD3938356A9B}" presName="ThreeNodes_1" presStyleLbl="node1" presStyleIdx="0" presStyleCnt="3">
        <dgm:presLayoutVars>
          <dgm:bulletEnabled val="1"/>
        </dgm:presLayoutVars>
      </dgm:prSet>
      <dgm:spPr/>
      <dgm:t>
        <a:bodyPr/>
        <a:lstStyle/>
        <a:p>
          <a:endParaRPr lang="fi-FI"/>
        </a:p>
      </dgm:t>
    </dgm:pt>
    <dgm:pt modelId="{B51D5BD4-F7B5-4947-AD0D-04BDC8DE657C}" type="pres">
      <dgm:prSet presAssocID="{EF74DE9F-676D-4E65-94FD-AD3938356A9B}" presName="ThreeNodes_2" presStyleLbl="node1" presStyleIdx="1" presStyleCnt="3">
        <dgm:presLayoutVars>
          <dgm:bulletEnabled val="1"/>
        </dgm:presLayoutVars>
      </dgm:prSet>
      <dgm:spPr/>
      <dgm:t>
        <a:bodyPr/>
        <a:lstStyle/>
        <a:p>
          <a:endParaRPr lang="fi-FI"/>
        </a:p>
      </dgm:t>
    </dgm:pt>
    <dgm:pt modelId="{0A512467-F1B0-4769-B060-D22DD0922EEA}" type="pres">
      <dgm:prSet presAssocID="{EF74DE9F-676D-4E65-94FD-AD3938356A9B}" presName="ThreeNodes_3" presStyleLbl="node1" presStyleIdx="2" presStyleCnt="3">
        <dgm:presLayoutVars>
          <dgm:bulletEnabled val="1"/>
        </dgm:presLayoutVars>
      </dgm:prSet>
      <dgm:spPr/>
      <dgm:t>
        <a:bodyPr/>
        <a:lstStyle/>
        <a:p>
          <a:endParaRPr lang="fi-FI"/>
        </a:p>
      </dgm:t>
    </dgm:pt>
    <dgm:pt modelId="{06853DE9-DB4D-44AA-B9E5-86D24448DA46}" type="pres">
      <dgm:prSet presAssocID="{EF74DE9F-676D-4E65-94FD-AD3938356A9B}" presName="ThreeConn_1-2" presStyleLbl="fgAccFollowNode1" presStyleIdx="0" presStyleCnt="2">
        <dgm:presLayoutVars>
          <dgm:bulletEnabled val="1"/>
        </dgm:presLayoutVars>
      </dgm:prSet>
      <dgm:spPr/>
      <dgm:t>
        <a:bodyPr/>
        <a:lstStyle/>
        <a:p>
          <a:endParaRPr lang="fi-FI"/>
        </a:p>
      </dgm:t>
    </dgm:pt>
    <dgm:pt modelId="{131A5073-9648-47D3-9DCC-6A90B71EE653}" type="pres">
      <dgm:prSet presAssocID="{EF74DE9F-676D-4E65-94FD-AD3938356A9B}" presName="ThreeConn_2-3" presStyleLbl="fgAccFollowNode1" presStyleIdx="1" presStyleCnt="2">
        <dgm:presLayoutVars>
          <dgm:bulletEnabled val="1"/>
        </dgm:presLayoutVars>
      </dgm:prSet>
      <dgm:spPr/>
      <dgm:t>
        <a:bodyPr/>
        <a:lstStyle/>
        <a:p>
          <a:endParaRPr lang="fi-FI"/>
        </a:p>
      </dgm:t>
    </dgm:pt>
    <dgm:pt modelId="{5C6A29FB-7879-461A-AD06-DB312D75EDAC}" type="pres">
      <dgm:prSet presAssocID="{EF74DE9F-676D-4E65-94FD-AD3938356A9B}" presName="ThreeNodes_1_text" presStyleLbl="node1" presStyleIdx="2" presStyleCnt="3">
        <dgm:presLayoutVars>
          <dgm:bulletEnabled val="1"/>
        </dgm:presLayoutVars>
      </dgm:prSet>
      <dgm:spPr/>
      <dgm:t>
        <a:bodyPr/>
        <a:lstStyle/>
        <a:p>
          <a:endParaRPr lang="fi-FI"/>
        </a:p>
      </dgm:t>
    </dgm:pt>
    <dgm:pt modelId="{87F41258-0484-447A-88AC-86F40F198518}" type="pres">
      <dgm:prSet presAssocID="{EF74DE9F-676D-4E65-94FD-AD3938356A9B}" presName="ThreeNodes_2_text" presStyleLbl="node1" presStyleIdx="2" presStyleCnt="3">
        <dgm:presLayoutVars>
          <dgm:bulletEnabled val="1"/>
        </dgm:presLayoutVars>
      </dgm:prSet>
      <dgm:spPr/>
      <dgm:t>
        <a:bodyPr/>
        <a:lstStyle/>
        <a:p>
          <a:endParaRPr lang="fi-FI"/>
        </a:p>
      </dgm:t>
    </dgm:pt>
    <dgm:pt modelId="{37FA6A1B-2F74-44FF-AC4A-4290B7506D33}" type="pres">
      <dgm:prSet presAssocID="{EF74DE9F-676D-4E65-94FD-AD3938356A9B}" presName="ThreeNodes_3_text" presStyleLbl="node1" presStyleIdx="2" presStyleCnt="3">
        <dgm:presLayoutVars>
          <dgm:bulletEnabled val="1"/>
        </dgm:presLayoutVars>
      </dgm:prSet>
      <dgm:spPr/>
      <dgm:t>
        <a:bodyPr/>
        <a:lstStyle/>
        <a:p>
          <a:endParaRPr lang="fi-FI"/>
        </a:p>
      </dgm:t>
    </dgm:pt>
  </dgm:ptLst>
  <dgm:cxnLst>
    <dgm:cxn modelId="{8DAD2529-4410-4E6C-A965-97F43AEBAEEF}" type="presOf" srcId="{17CADF83-E5FE-4353-9D9A-F876D2AAB715}" destId="{37FA6A1B-2F74-44FF-AC4A-4290B7506D33}" srcOrd="1" destOrd="0" presId="urn:microsoft.com/office/officeart/2005/8/layout/vProcess5"/>
    <dgm:cxn modelId="{A5EEBFC7-AF48-4E70-887D-586DCDFE51F7}" type="presOf" srcId="{77518F69-AADA-492E-A354-E6DCDD21A2B7}" destId="{131A5073-9648-47D3-9DCC-6A90B71EE653}" srcOrd="0" destOrd="0" presId="urn:microsoft.com/office/officeart/2005/8/layout/vProcess5"/>
    <dgm:cxn modelId="{C8FE6E2D-685D-4847-8F99-22486592645E}" type="presOf" srcId="{17CADF83-E5FE-4353-9D9A-F876D2AAB715}" destId="{0A512467-F1B0-4769-B060-D22DD0922EEA}" srcOrd="0" destOrd="0" presId="urn:microsoft.com/office/officeart/2005/8/layout/vProcess5"/>
    <dgm:cxn modelId="{D2675981-F04C-415A-AA9A-8A0F8EE2148C}" type="presOf" srcId="{EF74DE9F-676D-4E65-94FD-AD3938356A9B}" destId="{B04E62BD-775B-4560-82DD-84D63F519197}" srcOrd="0" destOrd="0" presId="urn:microsoft.com/office/officeart/2005/8/layout/vProcess5"/>
    <dgm:cxn modelId="{CA7F3EDA-3954-4CD5-A9CE-39E1980A86E7}" srcId="{EF74DE9F-676D-4E65-94FD-AD3938356A9B}" destId="{6544EF68-9B58-4FBA-8032-AC6B2FEA4F18}" srcOrd="1" destOrd="0" parTransId="{70D79DFD-A96D-47EB-B96E-F11B793B30F9}" sibTransId="{77518F69-AADA-492E-A354-E6DCDD21A2B7}"/>
    <dgm:cxn modelId="{375EC8B5-978C-4906-83C4-A1EAA4A8D041}" type="presOf" srcId="{AFB3265F-765C-4327-BDFF-C9140721191D}" destId="{5C6A29FB-7879-461A-AD06-DB312D75EDAC}" srcOrd="1" destOrd="0" presId="urn:microsoft.com/office/officeart/2005/8/layout/vProcess5"/>
    <dgm:cxn modelId="{00864D6F-2A1D-43E8-AC78-8CC6BE43A8BA}" srcId="{EF74DE9F-676D-4E65-94FD-AD3938356A9B}" destId="{17CADF83-E5FE-4353-9D9A-F876D2AAB715}" srcOrd="2" destOrd="0" parTransId="{CB1E713F-6DDD-4465-8F27-F3666058181B}" sibTransId="{64A012E4-A64C-4BB8-B602-1346EA7F46BF}"/>
    <dgm:cxn modelId="{C1017F09-1373-4C1F-BA79-C5226020DA41}" type="presOf" srcId="{C5B70507-0744-4702-99A4-D948731569AD}" destId="{06853DE9-DB4D-44AA-B9E5-86D24448DA46}" srcOrd="0" destOrd="0" presId="urn:microsoft.com/office/officeart/2005/8/layout/vProcess5"/>
    <dgm:cxn modelId="{04B6976B-2A5F-41B0-9571-9A9D3062B7EA}" type="presOf" srcId="{6544EF68-9B58-4FBA-8032-AC6B2FEA4F18}" destId="{B51D5BD4-F7B5-4947-AD0D-04BDC8DE657C}" srcOrd="0" destOrd="0" presId="urn:microsoft.com/office/officeart/2005/8/layout/vProcess5"/>
    <dgm:cxn modelId="{81F1298D-678E-48DC-9834-3E33D5AF3E00}" type="presOf" srcId="{AFB3265F-765C-4327-BDFF-C9140721191D}" destId="{C56F3582-DBEB-435C-862D-A19BEFCAEDA3}" srcOrd="0" destOrd="0" presId="urn:microsoft.com/office/officeart/2005/8/layout/vProcess5"/>
    <dgm:cxn modelId="{EAA01849-BDF6-4766-B0BE-97DB25A7002A}" srcId="{EF74DE9F-676D-4E65-94FD-AD3938356A9B}" destId="{AFB3265F-765C-4327-BDFF-C9140721191D}" srcOrd="0" destOrd="0" parTransId="{B1FF0B67-E434-4626-9A3F-3E2BE3FB35B6}" sibTransId="{C5B70507-0744-4702-99A4-D948731569AD}"/>
    <dgm:cxn modelId="{4DDB53A2-347B-466F-8978-E336E0805961}" type="presOf" srcId="{6544EF68-9B58-4FBA-8032-AC6B2FEA4F18}" destId="{87F41258-0484-447A-88AC-86F40F198518}" srcOrd="1" destOrd="0" presId="urn:microsoft.com/office/officeart/2005/8/layout/vProcess5"/>
    <dgm:cxn modelId="{B6F11E51-50D6-4F87-879F-A9365B82D206}" type="presParOf" srcId="{B04E62BD-775B-4560-82DD-84D63F519197}" destId="{2B4E4F66-331A-4E6B-90A6-21864634CDF4}" srcOrd="0" destOrd="0" presId="urn:microsoft.com/office/officeart/2005/8/layout/vProcess5"/>
    <dgm:cxn modelId="{D2924912-DE4E-44B9-8D0C-A439D8D4B73F}" type="presParOf" srcId="{B04E62BD-775B-4560-82DD-84D63F519197}" destId="{C56F3582-DBEB-435C-862D-A19BEFCAEDA3}" srcOrd="1" destOrd="0" presId="urn:microsoft.com/office/officeart/2005/8/layout/vProcess5"/>
    <dgm:cxn modelId="{A1043A2B-D17B-43BB-8A0E-10F5671CB0FA}" type="presParOf" srcId="{B04E62BD-775B-4560-82DD-84D63F519197}" destId="{B51D5BD4-F7B5-4947-AD0D-04BDC8DE657C}" srcOrd="2" destOrd="0" presId="urn:microsoft.com/office/officeart/2005/8/layout/vProcess5"/>
    <dgm:cxn modelId="{25474CF0-7A83-41D0-B159-F5905D5AFD5C}" type="presParOf" srcId="{B04E62BD-775B-4560-82DD-84D63F519197}" destId="{0A512467-F1B0-4769-B060-D22DD0922EEA}" srcOrd="3" destOrd="0" presId="urn:microsoft.com/office/officeart/2005/8/layout/vProcess5"/>
    <dgm:cxn modelId="{D8697EB2-6A93-42B4-AE84-2DE5C5D2FC17}" type="presParOf" srcId="{B04E62BD-775B-4560-82DD-84D63F519197}" destId="{06853DE9-DB4D-44AA-B9E5-86D24448DA46}" srcOrd="4" destOrd="0" presId="urn:microsoft.com/office/officeart/2005/8/layout/vProcess5"/>
    <dgm:cxn modelId="{28C59470-82B5-4B32-A044-B71ADA34A276}" type="presParOf" srcId="{B04E62BD-775B-4560-82DD-84D63F519197}" destId="{131A5073-9648-47D3-9DCC-6A90B71EE653}" srcOrd="5" destOrd="0" presId="urn:microsoft.com/office/officeart/2005/8/layout/vProcess5"/>
    <dgm:cxn modelId="{EC960404-4AB7-4661-926B-1E778E86854E}" type="presParOf" srcId="{B04E62BD-775B-4560-82DD-84D63F519197}" destId="{5C6A29FB-7879-461A-AD06-DB312D75EDAC}" srcOrd="6" destOrd="0" presId="urn:microsoft.com/office/officeart/2005/8/layout/vProcess5"/>
    <dgm:cxn modelId="{A7F18659-871F-4BEC-B240-206E8C5F71F1}" type="presParOf" srcId="{B04E62BD-775B-4560-82DD-84D63F519197}" destId="{87F41258-0484-447A-88AC-86F40F198518}" srcOrd="7" destOrd="0" presId="urn:microsoft.com/office/officeart/2005/8/layout/vProcess5"/>
    <dgm:cxn modelId="{01E1B76F-4D87-4A3A-A3B5-A39A93453749}" type="presParOf" srcId="{B04E62BD-775B-4560-82DD-84D63F519197}" destId="{37FA6A1B-2F74-44FF-AC4A-4290B7506D3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0AD5DDB-FEF9-4D1E-8843-84B321376F24}" type="doc">
      <dgm:prSet loTypeId="urn:microsoft.com/office/officeart/2005/8/layout/pyramid1" loCatId="pyramid" qsTypeId="urn:microsoft.com/office/officeart/2005/8/quickstyle/simple3" qsCatId="simple" csTypeId="urn:microsoft.com/office/officeart/2005/8/colors/colorful5" csCatId="colorful" phldr="1"/>
      <dgm:spPr/>
    </dgm:pt>
    <dgm:pt modelId="{D79CAEC1-E755-4B4A-A133-2A54FD193A98}">
      <dgm:prSet phldrT="[Teksti]" custT="1"/>
      <dgm:spPr/>
      <dgm:t>
        <a:bodyPr/>
        <a:lstStyle/>
        <a:p>
          <a:r>
            <a:rPr lang="fi-FI" sz="2000" b="1" dirty="0" smtClean="0"/>
            <a:t>Sanalliset yhteenvedot</a:t>
          </a:r>
          <a:endParaRPr lang="fi-FI" sz="2000" b="1" dirty="0"/>
        </a:p>
      </dgm:t>
    </dgm:pt>
    <dgm:pt modelId="{1BE5D3B3-0BDD-4F0D-B7B3-157E8A9FF48C}" type="parTrans" cxnId="{7BA01CB0-4A49-4BB0-B491-F27F80424200}">
      <dgm:prSet/>
      <dgm:spPr/>
      <dgm:t>
        <a:bodyPr/>
        <a:lstStyle/>
        <a:p>
          <a:endParaRPr lang="fi-FI" sz="1400"/>
        </a:p>
      </dgm:t>
    </dgm:pt>
    <dgm:pt modelId="{C19F437B-CB18-4084-B024-84CC1632AD87}" type="sibTrans" cxnId="{7BA01CB0-4A49-4BB0-B491-F27F80424200}">
      <dgm:prSet/>
      <dgm:spPr/>
      <dgm:t>
        <a:bodyPr/>
        <a:lstStyle/>
        <a:p>
          <a:endParaRPr lang="fi-FI" sz="1400"/>
        </a:p>
      </dgm:t>
    </dgm:pt>
    <dgm:pt modelId="{7EA96DF4-0B69-433C-872E-1185EEBFB867}">
      <dgm:prSet phldrT="[Teksti]" custT="1"/>
      <dgm:spPr/>
      <dgm:t>
        <a:bodyPr/>
        <a:lstStyle/>
        <a:p>
          <a:r>
            <a:rPr lang="fi-FI" sz="2000" b="1" dirty="0" smtClean="0"/>
            <a:t>Perusindikaattori-paketit</a:t>
          </a:r>
          <a:endParaRPr lang="fi-FI" sz="2000" b="1" dirty="0"/>
        </a:p>
      </dgm:t>
    </dgm:pt>
    <dgm:pt modelId="{50C2DBA6-F815-4C49-B212-FC340E21934E}" type="parTrans" cxnId="{51E688C5-E00F-48D7-89A3-E5C152B7EB5A}">
      <dgm:prSet/>
      <dgm:spPr/>
      <dgm:t>
        <a:bodyPr/>
        <a:lstStyle/>
        <a:p>
          <a:endParaRPr lang="fi-FI" sz="1400"/>
        </a:p>
      </dgm:t>
    </dgm:pt>
    <dgm:pt modelId="{C0A0E1A8-73B9-4C0F-A47F-CA167702150A}" type="sibTrans" cxnId="{51E688C5-E00F-48D7-89A3-E5C152B7EB5A}">
      <dgm:prSet/>
      <dgm:spPr/>
      <dgm:t>
        <a:bodyPr/>
        <a:lstStyle/>
        <a:p>
          <a:endParaRPr lang="fi-FI" sz="1400"/>
        </a:p>
      </dgm:t>
    </dgm:pt>
    <dgm:pt modelId="{79FE53CC-3173-4322-835E-C32E11F9FA00}">
      <dgm:prSet phldrT="[Teksti]" custT="1"/>
      <dgm:spPr/>
      <dgm:t>
        <a:bodyPr/>
        <a:lstStyle/>
        <a:p>
          <a:r>
            <a:rPr lang="fi-FI" sz="2000" b="1" dirty="0" smtClean="0"/>
            <a:t>Laajat indikaattoripaketit</a:t>
          </a:r>
          <a:endParaRPr lang="fi-FI" sz="2000" b="1" dirty="0"/>
        </a:p>
      </dgm:t>
    </dgm:pt>
    <dgm:pt modelId="{42048471-074E-4665-8809-A9ACEABFD1C7}" type="parTrans" cxnId="{50FED87E-29BB-40B0-8625-948460338822}">
      <dgm:prSet/>
      <dgm:spPr/>
      <dgm:t>
        <a:bodyPr/>
        <a:lstStyle/>
        <a:p>
          <a:endParaRPr lang="fi-FI" sz="1400"/>
        </a:p>
      </dgm:t>
    </dgm:pt>
    <dgm:pt modelId="{E9A8B5E0-89FB-426F-BC43-D59BB56B9C52}" type="sibTrans" cxnId="{50FED87E-29BB-40B0-8625-948460338822}">
      <dgm:prSet/>
      <dgm:spPr/>
      <dgm:t>
        <a:bodyPr/>
        <a:lstStyle/>
        <a:p>
          <a:endParaRPr lang="fi-FI" sz="1400"/>
        </a:p>
      </dgm:t>
    </dgm:pt>
    <dgm:pt modelId="{A65D048F-9FF8-4A83-B69B-C4CC222F7D98}">
      <dgm:prSet custT="1"/>
      <dgm:spPr/>
      <dgm:t>
        <a:bodyPr/>
        <a:lstStyle/>
        <a:p>
          <a:r>
            <a:rPr lang="fi-FI" sz="2000" dirty="0" smtClean="0"/>
            <a:t>Syventävät indikaattorit?</a:t>
          </a:r>
          <a:endParaRPr lang="fi-FI" sz="2000" dirty="0"/>
        </a:p>
      </dgm:t>
    </dgm:pt>
    <dgm:pt modelId="{738F2379-35B6-49CC-8BE6-6814150707A3}" type="parTrans" cxnId="{E4890E58-769D-46B3-9CFF-7D8EC8B2CB9D}">
      <dgm:prSet/>
      <dgm:spPr/>
      <dgm:t>
        <a:bodyPr/>
        <a:lstStyle/>
        <a:p>
          <a:endParaRPr lang="fi-FI" sz="1400"/>
        </a:p>
      </dgm:t>
    </dgm:pt>
    <dgm:pt modelId="{06BCE88F-4080-4AEA-BEEE-9453BF9D9477}" type="sibTrans" cxnId="{E4890E58-769D-46B3-9CFF-7D8EC8B2CB9D}">
      <dgm:prSet/>
      <dgm:spPr/>
      <dgm:t>
        <a:bodyPr/>
        <a:lstStyle/>
        <a:p>
          <a:endParaRPr lang="fi-FI" sz="1400"/>
        </a:p>
      </dgm:t>
    </dgm:pt>
    <dgm:pt modelId="{548143FE-8941-46FA-81EF-311FD4DAB429}" type="pres">
      <dgm:prSet presAssocID="{E0AD5DDB-FEF9-4D1E-8843-84B321376F24}" presName="Name0" presStyleCnt="0">
        <dgm:presLayoutVars>
          <dgm:dir/>
          <dgm:animLvl val="lvl"/>
          <dgm:resizeHandles val="exact"/>
        </dgm:presLayoutVars>
      </dgm:prSet>
      <dgm:spPr/>
    </dgm:pt>
    <dgm:pt modelId="{934ED93E-7CE6-4127-917D-CC183DA34BB7}" type="pres">
      <dgm:prSet presAssocID="{D79CAEC1-E755-4B4A-A133-2A54FD193A98}" presName="Name8" presStyleCnt="0"/>
      <dgm:spPr/>
    </dgm:pt>
    <dgm:pt modelId="{899C3C5A-FBC7-4E59-9FED-D6289E67E266}" type="pres">
      <dgm:prSet presAssocID="{D79CAEC1-E755-4B4A-A133-2A54FD193A98}" presName="level" presStyleLbl="node1" presStyleIdx="0" presStyleCnt="4">
        <dgm:presLayoutVars>
          <dgm:chMax val="1"/>
          <dgm:bulletEnabled val="1"/>
        </dgm:presLayoutVars>
      </dgm:prSet>
      <dgm:spPr/>
      <dgm:t>
        <a:bodyPr/>
        <a:lstStyle/>
        <a:p>
          <a:endParaRPr lang="fi-FI"/>
        </a:p>
      </dgm:t>
    </dgm:pt>
    <dgm:pt modelId="{18C418FD-DC5B-42CE-A883-3D0C9F9F723B}" type="pres">
      <dgm:prSet presAssocID="{D79CAEC1-E755-4B4A-A133-2A54FD193A98}" presName="levelTx" presStyleLbl="revTx" presStyleIdx="0" presStyleCnt="0">
        <dgm:presLayoutVars>
          <dgm:chMax val="1"/>
          <dgm:bulletEnabled val="1"/>
        </dgm:presLayoutVars>
      </dgm:prSet>
      <dgm:spPr/>
      <dgm:t>
        <a:bodyPr/>
        <a:lstStyle/>
        <a:p>
          <a:endParaRPr lang="fi-FI"/>
        </a:p>
      </dgm:t>
    </dgm:pt>
    <dgm:pt modelId="{DBCDD6EA-A392-4E44-A788-03017E45C78E}" type="pres">
      <dgm:prSet presAssocID="{7EA96DF4-0B69-433C-872E-1185EEBFB867}" presName="Name8" presStyleCnt="0"/>
      <dgm:spPr/>
    </dgm:pt>
    <dgm:pt modelId="{64C444A7-ADA3-470C-833F-71B43F2F7085}" type="pres">
      <dgm:prSet presAssocID="{7EA96DF4-0B69-433C-872E-1185EEBFB867}" presName="level" presStyleLbl="node1" presStyleIdx="1" presStyleCnt="4">
        <dgm:presLayoutVars>
          <dgm:chMax val="1"/>
          <dgm:bulletEnabled val="1"/>
        </dgm:presLayoutVars>
      </dgm:prSet>
      <dgm:spPr/>
      <dgm:t>
        <a:bodyPr/>
        <a:lstStyle/>
        <a:p>
          <a:endParaRPr lang="fi-FI"/>
        </a:p>
      </dgm:t>
    </dgm:pt>
    <dgm:pt modelId="{6E5C9CA0-FFFC-4F41-81DB-1447D8137971}" type="pres">
      <dgm:prSet presAssocID="{7EA96DF4-0B69-433C-872E-1185EEBFB867}" presName="levelTx" presStyleLbl="revTx" presStyleIdx="0" presStyleCnt="0">
        <dgm:presLayoutVars>
          <dgm:chMax val="1"/>
          <dgm:bulletEnabled val="1"/>
        </dgm:presLayoutVars>
      </dgm:prSet>
      <dgm:spPr/>
      <dgm:t>
        <a:bodyPr/>
        <a:lstStyle/>
        <a:p>
          <a:endParaRPr lang="fi-FI"/>
        </a:p>
      </dgm:t>
    </dgm:pt>
    <dgm:pt modelId="{828634F3-3D0C-4F13-B9B4-2FF6DAFEB462}" type="pres">
      <dgm:prSet presAssocID="{79FE53CC-3173-4322-835E-C32E11F9FA00}" presName="Name8" presStyleCnt="0"/>
      <dgm:spPr/>
    </dgm:pt>
    <dgm:pt modelId="{95871FBA-51F5-45AA-848E-3C04D9FAAEAC}" type="pres">
      <dgm:prSet presAssocID="{79FE53CC-3173-4322-835E-C32E11F9FA00}" presName="level" presStyleLbl="node1" presStyleIdx="2" presStyleCnt="4">
        <dgm:presLayoutVars>
          <dgm:chMax val="1"/>
          <dgm:bulletEnabled val="1"/>
        </dgm:presLayoutVars>
      </dgm:prSet>
      <dgm:spPr/>
      <dgm:t>
        <a:bodyPr/>
        <a:lstStyle/>
        <a:p>
          <a:endParaRPr lang="fi-FI"/>
        </a:p>
      </dgm:t>
    </dgm:pt>
    <dgm:pt modelId="{F769FEAC-9FAB-45DD-91C5-64CB0A9988BF}" type="pres">
      <dgm:prSet presAssocID="{79FE53CC-3173-4322-835E-C32E11F9FA00}" presName="levelTx" presStyleLbl="revTx" presStyleIdx="0" presStyleCnt="0">
        <dgm:presLayoutVars>
          <dgm:chMax val="1"/>
          <dgm:bulletEnabled val="1"/>
        </dgm:presLayoutVars>
      </dgm:prSet>
      <dgm:spPr/>
      <dgm:t>
        <a:bodyPr/>
        <a:lstStyle/>
        <a:p>
          <a:endParaRPr lang="fi-FI"/>
        </a:p>
      </dgm:t>
    </dgm:pt>
    <dgm:pt modelId="{06998712-F37D-444E-A2BE-2FC7E2AA1EB7}" type="pres">
      <dgm:prSet presAssocID="{A65D048F-9FF8-4A83-B69B-C4CC222F7D98}" presName="Name8" presStyleCnt="0"/>
      <dgm:spPr/>
    </dgm:pt>
    <dgm:pt modelId="{3ECBA9DC-1F29-4FFB-977C-F3FD0897F93A}" type="pres">
      <dgm:prSet presAssocID="{A65D048F-9FF8-4A83-B69B-C4CC222F7D98}" presName="level" presStyleLbl="node1" presStyleIdx="3" presStyleCnt="4">
        <dgm:presLayoutVars>
          <dgm:chMax val="1"/>
          <dgm:bulletEnabled val="1"/>
        </dgm:presLayoutVars>
      </dgm:prSet>
      <dgm:spPr/>
      <dgm:t>
        <a:bodyPr/>
        <a:lstStyle/>
        <a:p>
          <a:endParaRPr lang="fi-FI"/>
        </a:p>
      </dgm:t>
    </dgm:pt>
    <dgm:pt modelId="{7904965F-1404-4B44-AB15-C9028E01A887}" type="pres">
      <dgm:prSet presAssocID="{A65D048F-9FF8-4A83-B69B-C4CC222F7D98}" presName="levelTx" presStyleLbl="revTx" presStyleIdx="0" presStyleCnt="0">
        <dgm:presLayoutVars>
          <dgm:chMax val="1"/>
          <dgm:bulletEnabled val="1"/>
        </dgm:presLayoutVars>
      </dgm:prSet>
      <dgm:spPr/>
      <dgm:t>
        <a:bodyPr/>
        <a:lstStyle/>
        <a:p>
          <a:endParaRPr lang="fi-FI"/>
        </a:p>
      </dgm:t>
    </dgm:pt>
  </dgm:ptLst>
  <dgm:cxnLst>
    <dgm:cxn modelId="{CB6E8346-5C74-4C11-A668-0441B978582E}" type="presOf" srcId="{D79CAEC1-E755-4B4A-A133-2A54FD193A98}" destId="{18C418FD-DC5B-42CE-A883-3D0C9F9F723B}" srcOrd="1" destOrd="0" presId="urn:microsoft.com/office/officeart/2005/8/layout/pyramid1"/>
    <dgm:cxn modelId="{905A0473-B454-43DF-82CA-BCA5FD70E3B5}" type="presOf" srcId="{79FE53CC-3173-4322-835E-C32E11F9FA00}" destId="{F769FEAC-9FAB-45DD-91C5-64CB0A9988BF}" srcOrd="1" destOrd="0" presId="urn:microsoft.com/office/officeart/2005/8/layout/pyramid1"/>
    <dgm:cxn modelId="{844BD4F2-6E74-4FB4-882F-94CA9F06467D}" type="presOf" srcId="{79FE53CC-3173-4322-835E-C32E11F9FA00}" destId="{95871FBA-51F5-45AA-848E-3C04D9FAAEAC}" srcOrd="0" destOrd="0" presId="urn:microsoft.com/office/officeart/2005/8/layout/pyramid1"/>
    <dgm:cxn modelId="{07E710A3-7058-415D-94A8-610724D639FF}" type="presOf" srcId="{7EA96DF4-0B69-433C-872E-1185EEBFB867}" destId="{64C444A7-ADA3-470C-833F-71B43F2F7085}" srcOrd="0" destOrd="0" presId="urn:microsoft.com/office/officeart/2005/8/layout/pyramid1"/>
    <dgm:cxn modelId="{074C6306-C195-4AFB-8E30-C62A2E714728}" type="presOf" srcId="{A65D048F-9FF8-4A83-B69B-C4CC222F7D98}" destId="{7904965F-1404-4B44-AB15-C9028E01A887}" srcOrd="1" destOrd="0" presId="urn:microsoft.com/office/officeart/2005/8/layout/pyramid1"/>
    <dgm:cxn modelId="{43B50510-3A98-4196-A205-D87CBF138B61}" type="presOf" srcId="{7EA96DF4-0B69-433C-872E-1185EEBFB867}" destId="{6E5C9CA0-FFFC-4F41-81DB-1447D8137971}" srcOrd="1" destOrd="0" presId="urn:microsoft.com/office/officeart/2005/8/layout/pyramid1"/>
    <dgm:cxn modelId="{51E688C5-E00F-48D7-89A3-E5C152B7EB5A}" srcId="{E0AD5DDB-FEF9-4D1E-8843-84B321376F24}" destId="{7EA96DF4-0B69-433C-872E-1185EEBFB867}" srcOrd="1" destOrd="0" parTransId="{50C2DBA6-F815-4C49-B212-FC340E21934E}" sibTransId="{C0A0E1A8-73B9-4C0F-A47F-CA167702150A}"/>
    <dgm:cxn modelId="{50FED87E-29BB-40B0-8625-948460338822}" srcId="{E0AD5DDB-FEF9-4D1E-8843-84B321376F24}" destId="{79FE53CC-3173-4322-835E-C32E11F9FA00}" srcOrd="2" destOrd="0" parTransId="{42048471-074E-4665-8809-A9ACEABFD1C7}" sibTransId="{E9A8B5E0-89FB-426F-BC43-D59BB56B9C52}"/>
    <dgm:cxn modelId="{E4890E58-769D-46B3-9CFF-7D8EC8B2CB9D}" srcId="{E0AD5DDB-FEF9-4D1E-8843-84B321376F24}" destId="{A65D048F-9FF8-4A83-B69B-C4CC222F7D98}" srcOrd="3" destOrd="0" parTransId="{738F2379-35B6-49CC-8BE6-6814150707A3}" sibTransId="{06BCE88F-4080-4AEA-BEEE-9453BF9D9477}"/>
    <dgm:cxn modelId="{7BA01CB0-4A49-4BB0-B491-F27F80424200}" srcId="{E0AD5DDB-FEF9-4D1E-8843-84B321376F24}" destId="{D79CAEC1-E755-4B4A-A133-2A54FD193A98}" srcOrd="0" destOrd="0" parTransId="{1BE5D3B3-0BDD-4F0D-B7B3-157E8A9FF48C}" sibTransId="{C19F437B-CB18-4084-B024-84CC1632AD87}"/>
    <dgm:cxn modelId="{2037F1A5-DADD-4652-AA91-DE94A180D677}" type="presOf" srcId="{A65D048F-9FF8-4A83-B69B-C4CC222F7D98}" destId="{3ECBA9DC-1F29-4FFB-977C-F3FD0897F93A}" srcOrd="0" destOrd="0" presId="urn:microsoft.com/office/officeart/2005/8/layout/pyramid1"/>
    <dgm:cxn modelId="{5A6DE585-6C99-4E4D-9A17-F9392E81ACBC}" type="presOf" srcId="{E0AD5DDB-FEF9-4D1E-8843-84B321376F24}" destId="{548143FE-8941-46FA-81EF-311FD4DAB429}" srcOrd="0" destOrd="0" presId="urn:microsoft.com/office/officeart/2005/8/layout/pyramid1"/>
    <dgm:cxn modelId="{992D0336-814F-40BB-A7C8-F1E9378C857F}" type="presOf" srcId="{D79CAEC1-E755-4B4A-A133-2A54FD193A98}" destId="{899C3C5A-FBC7-4E59-9FED-D6289E67E266}" srcOrd="0" destOrd="0" presId="urn:microsoft.com/office/officeart/2005/8/layout/pyramid1"/>
    <dgm:cxn modelId="{8159EDEE-49E2-419B-95F8-45F36E262A58}" type="presParOf" srcId="{548143FE-8941-46FA-81EF-311FD4DAB429}" destId="{934ED93E-7CE6-4127-917D-CC183DA34BB7}" srcOrd="0" destOrd="0" presId="urn:microsoft.com/office/officeart/2005/8/layout/pyramid1"/>
    <dgm:cxn modelId="{C8A15F95-6A92-4FDB-9D29-5FEF9F8F0F75}" type="presParOf" srcId="{934ED93E-7CE6-4127-917D-CC183DA34BB7}" destId="{899C3C5A-FBC7-4E59-9FED-D6289E67E266}" srcOrd="0" destOrd="0" presId="urn:microsoft.com/office/officeart/2005/8/layout/pyramid1"/>
    <dgm:cxn modelId="{886F7264-063B-4A4B-A359-DAC0B5E83479}" type="presParOf" srcId="{934ED93E-7CE6-4127-917D-CC183DA34BB7}" destId="{18C418FD-DC5B-42CE-A883-3D0C9F9F723B}" srcOrd="1" destOrd="0" presId="urn:microsoft.com/office/officeart/2005/8/layout/pyramid1"/>
    <dgm:cxn modelId="{8BAEC6A8-06E5-458B-A15B-8906003BFDBD}" type="presParOf" srcId="{548143FE-8941-46FA-81EF-311FD4DAB429}" destId="{DBCDD6EA-A392-4E44-A788-03017E45C78E}" srcOrd="1" destOrd="0" presId="urn:microsoft.com/office/officeart/2005/8/layout/pyramid1"/>
    <dgm:cxn modelId="{47D19522-CC30-43AE-AC28-BCF2810BD311}" type="presParOf" srcId="{DBCDD6EA-A392-4E44-A788-03017E45C78E}" destId="{64C444A7-ADA3-470C-833F-71B43F2F7085}" srcOrd="0" destOrd="0" presId="urn:microsoft.com/office/officeart/2005/8/layout/pyramid1"/>
    <dgm:cxn modelId="{68EDF360-E968-44AC-8851-3DA532CE810C}" type="presParOf" srcId="{DBCDD6EA-A392-4E44-A788-03017E45C78E}" destId="{6E5C9CA0-FFFC-4F41-81DB-1447D8137971}" srcOrd="1" destOrd="0" presId="urn:microsoft.com/office/officeart/2005/8/layout/pyramid1"/>
    <dgm:cxn modelId="{1AA3F1EE-0B03-45A1-9FC7-C595E4E80C99}" type="presParOf" srcId="{548143FE-8941-46FA-81EF-311FD4DAB429}" destId="{828634F3-3D0C-4F13-B9B4-2FF6DAFEB462}" srcOrd="2" destOrd="0" presId="urn:microsoft.com/office/officeart/2005/8/layout/pyramid1"/>
    <dgm:cxn modelId="{2F29D7D5-3AE8-4D7A-A9AC-AC0E97E573D1}" type="presParOf" srcId="{828634F3-3D0C-4F13-B9B4-2FF6DAFEB462}" destId="{95871FBA-51F5-45AA-848E-3C04D9FAAEAC}" srcOrd="0" destOrd="0" presId="urn:microsoft.com/office/officeart/2005/8/layout/pyramid1"/>
    <dgm:cxn modelId="{B5F9D0EE-1FE2-45A9-9817-47A29D679C6B}" type="presParOf" srcId="{828634F3-3D0C-4F13-B9B4-2FF6DAFEB462}" destId="{F769FEAC-9FAB-45DD-91C5-64CB0A9988BF}" srcOrd="1" destOrd="0" presId="urn:microsoft.com/office/officeart/2005/8/layout/pyramid1"/>
    <dgm:cxn modelId="{6E22D9CC-3056-4F20-A275-F674A7570331}" type="presParOf" srcId="{548143FE-8941-46FA-81EF-311FD4DAB429}" destId="{06998712-F37D-444E-A2BE-2FC7E2AA1EB7}" srcOrd="3" destOrd="0" presId="urn:microsoft.com/office/officeart/2005/8/layout/pyramid1"/>
    <dgm:cxn modelId="{F9A9673B-3C2D-43D2-BF09-8473C855337F}" type="presParOf" srcId="{06998712-F37D-444E-A2BE-2FC7E2AA1EB7}" destId="{3ECBA9DC-1F29-4FFB-977C-F3FD0897F93A}" srcOrd="0" destOrd="0" presId="urn:microsoft.com/office/officeart/2005/8/layout/pyramid1"/>
    <dgm:cxn modelId="{18D5C9A8-2BCC-4DFC-AC93-4F19A51B7C28}" type="presParOf" srcId="{06998712-F37D-444E-A2BE-2FC7E2AA1EB7}" destId="{7904965F-1404-4B44-AB15-C9028E01A8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0AD5DDB-FEF9-4D1E-8843-84B321376F24}" type="doc">
      <dgm:prSet loTypeId="urn:microsoft.com/office/officeart/2005/8/layout/pyramid1" loCatId="pyramid" qsTypeId="urn:microsoft.com/office/officeart/2005/8/quickstyle/simple3" qsCatId="simple" csTypeId="urn:microsoft.com/office/officeart/2005/8/colors/colorful5" csCatId="colorful" phldr="1"/>
      <dgm:spPr/>
    </dgm:pt>
    <dgm:pt modelId="{D79CAEC1-E755-4B4A-A133-2A54FD193A98}">
      <dgm:prSet phldrT="[Teksti]" custT="1"/>
      <dgm:spPr/>
      <dgm:t>
        <a:bodyPr/>
        <a:lstStyle/>
        <a:p>
          <a:r>
            <a:rPr lang="fi-FI" sz="2000" b="0" dirty="0" smtClean="0"/>
            <a:t>Syventävät indikaattorit?</a:t>
          </a:r>
          <a:endParaRPr lang="fi-FI" sz="2000" b="0" dirty="0"/>
        </a:p>
      </dgm:t>
    </dgm:pt>
    <dgm:pt modelId="{1BE5D3B3-0BDD-4F0D-B7B3-157E8A9FF48C}" type="parTrans" cxnId="{7BA01CB0-4A49-4BB0-B491-F27F80424200}">
      <dgm:prSet/>
      <dgm:spPr/>
      <dgm:t>
        <a:bodyPr/>
        <a:lstStyle/>
        <a:p>
          <a:endParaRPr lang="fi-FI" sz="1400"/>
        </a:p>
      </dgm:t>
    </dgm:pt>
    <dgm:pt modelId="{C19F437B-CB18-4084-B024-84CC1632AD87}" type="sibTrans" cxnId="{7BA01CB0-4A49-4BB0-B491-F27F80424200}">
      <dgm:prSet/>
      <dgm:spPr/>
      <dgm:t>
        <a:bodyPr/>
        <a:lstStyle/>
        <a:p>
          <a:endParaRPr lang="fi-FI" sz="1400"/>
        </a:p>
      </dgm:t>
    </dgm:pt>
    <dgm:pt modelId="{7EA96DF4-0B69-433C-872E-1185EEBFB867}">
      <dgm:prSet phldrT="[Teksti]" custT="1"/>
      <dgm:spPr/>
      <dgm:t>
        <a:bodyPr/>
        <a:lstStyle/>
        <a:p>
          <a:r>
            <a:rPr lang="fi-FI" sz="2000" b="1" dirty="0" smtClean="0"/>
            <a:t>Laajat indikaattoripaketit</a:t>
          </a:r>
          <a:endParaRPr lang="fi-FI" sz="2000" b="1" dirty="0"/>
        </a:p>
      </dgm:t>
    </dgm:pt>
    <dgm:pt modelId="{50C2DBA6-F815-4C49-B212-FC340E21934E}" type="parTrans" cxnId="{51E688C5-E00F-48D7-89A3-E5C152B7EB5A}">
      <dgm:prSet/>
      <dgm:spPr/>
      <dgm:t>
        <a:bodyPr/>
        <a:lstStyle/>
        <a:p>
          <a:endParaRPr lang="fi-FI" sz="1400"/>
        </a:p>
      </dgm:t>
    </dgm:pt>
    <dgm:pt modelId="{C0A0E1A8-73B9-4C0F-A47F-CA167702150A}" type="sibTrans" cxnId="{51E688C5-E00F-48D7-89A3-E5C152B7EB5A}">
      <dgm:prSet/>
      <dgm:spPr/>
      <dgm:t>
        <a:bodyPr/>
        <a:lstStyle/>
        <a:p>
          <a:endParaRPr lang="fi-FI" sz="1400"/>
        </a:p>
      </dgm:t>
    </dgm:pt>
    <dgm:pt modelId="{79FE53CC-3173-4322-835E-C32E11F9FA00}">
      <dgm:prSet phldrT="[Teksti]"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2000" b="1" dirty="0" smtClean="0"/>
            <a:t>Perusindikaattoripaketit</a:t>
          </a:r>
        </a:p>
        <a:p>
          <a:pPr defTabSz="889000">
            <a:lnSpc>
              <a:spcPct val="90000"/>
            </a:lnSpc>
            <a:spcBef>
              <a:spcPct val="0"/>
            </a:spcBef>
            <a:spcAft>
              <a:spcPct val="35000"/>
            </a:spcAft>
          </a:pPr>
          <a:endParaRPr lang="fi-FI" sz="2000" b="1" dirty="0"/>
        </a:p>
      </dgm:t>
    </dgm:pt>
    <dgm:pt modelId="{42048471-074E-4665-8809-A9ACEABFD1C7}" type="parTrans" cxnId="{50FED87E-29BB-40B0-8625-948460338822}">
      <dgm:prSet/>
      <dgm:spPr/>
      <dgm:t>
        <a:bodyPr/>
        <a:lstStyle/>
        <a:p>
          <a:endParaRPr lang="fi-FI" sz="1400"/>
        </a:p>
      </dgm:t>
    </dgm:pt>
    <dgm:pt modelId="{E9A8B5E0-89FB-426F-BC43-D59BB56B9C52}" type="sibTrans" cxnId="{50FED87E-29BB-40B0-8625-948460338822}">
      <dgm:prSet/>
      <dgm:spPr/>
      <dgm:t>
        <a:bodyPr/>
        <a:lstStyle/>
        <a:p>
          <a:endParaRPr lang="fi-FI" sz="1400"/>
        </a:p>
      </dgm:t>
    </dgm:pt>
    <dgm:pt modelId="{A65D048F-9FF8-4A83-B69B-C4CC222F7D9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2000" b="1" dirty="0" smtClean="0"/>
            <a:t>Sanalliset yhteenvedot</a:t>
          </a:r>
        </a:p>
        <a:p>
          <a:pPr defTabSz="889000">
            <a:lnSpc>
              <a:spcPct val="90000"/>
            </a:lnSpc>
            <a:spcBef>
              <a:spcPct val="0"/>
            </a:spcBef>
            <a:spcAft>
              <a:spcPct val="35000"/>
            </a:spcAft>
          </a:pPr>
          <a:endParaRPr lang="fi-FI" sz="2000" dirty="0"/>
        </a:p>
      </dgm:t>
    </dgm:pt>
    <dgm:pt modelId="{738F2379-35B6-49CC-8BE6-6814150707A3}" type="parTrans" cxnId="{E4890E58-769D-46B3-9CFF-7D8EC8B2CB9D}">
      <dgm:prSet/>
      <dgm:spPr/>
      <dgm:t>
        <a:bodyPr/>
        <a:lstStyle/>
        <a:p>
          <a:endParaRPr lang="fi-FI" sz="1400"/>
        </a:p>
      </dgm:t>
    </dgm:pt>
    <dgm:pt modelId="{06BCE88F-4080-4AEA-BEEE-9453BF9D9477}" type="sibTrans" cxnId="{E4890E58-769D-46B3-9CFF-7D8EC8B2CB9D}">
      <dgm:prSet/>
      <dgm:spPr/>
      <dgm:t>
        <a:bodyPr/>
        <a:lstStyle/>
        <a:p>
          <a:endParaRPr lang="fi-FI" sz="1400"/>
        </a:p>
      </dgm:t>
    </dgm:pt>
    <dgm:pt modelId="{548143FE-8941-46FA-81EF-311FD4DAB429}" type="pres">
      <dgm:prSet presAssocID="{E0AD5DDB-FEF9-4D1E-8843-84B321376F24}" presName="Name0" presStyleCnt="0">
        <dgm:presLayoutVars>
          <dgm:dir/>
          <dgm:animLvl val="lvl"/>
          <dgm:resizeHandles val="exact"/>
        </dgm:presLayoutVars>
      </dgm:prSet>
      <dgm:spPr/>
    </dgm:pt>
    <dgm:pt modelId="{934ED93E-7CE6-4127-917D-CC183DA34BB7}" type="pres">
      <dgm:prSet presAssocID="{D79CAEC1-E755-4B4A-A133-2A54FD193A98}" presName="Name8" presStyleCnt="0"/>
      <dgm:spPr/>
    </dgm:pt>
    <dgm:pt modelId="{899C3C5A-FBC7-4E59-9FED-D6289E67E266}" type="pres">
      <dgm:prSet presAssocID="{D79CAEC1-E755-4B4A-A133-2A54FD193A98}" presName="level" presStyleLbl="node1" presStyleIdx="0" presStyleCnt="4">
        <dgm:presLayoutVars>
          <dgm:chMax val="1"/>
          <dgm:bulletEnabled val="1"/>
        </dgm:presLayoutVars>
      </dgm:prSet>
      <dgm:spPr/>
      <dgm:t>
        <a:bodyPr/>
        <a:lstStyle/>
        <a:p>
          <a:endParaRPr lang="fi-FI"/>
        </a:p>
      </dgm:t>
    </dgm:pt>
    <dgm:pt modelId="{18C418FD-DC5B-42CE-A883-3D0C9F9F723B}" type="pres">
      <dgm:prSet presAssocID="{D79CAEC1-E755-4B4A-A133-2A54FD193A98}" presName="levelTx" presStyleLbl="revTx" presStyleIdx="0" presStyleCnt="0">
        <dgm:presLayoutVars>
          <dgm:chMax val="1"/>
          <dgm:bulletEnabled val="1"/>
        </dgm:presLayoutVars>
      </dgm:prSet>
      <dgm:spPr/>
      <dgm:t>
        <a:bodyPr/>
        <a:lstStyle/>
        <a:p>
          <a:endParaRPr lang="fi-FI"/>
        </a:p>
      </dgm:t>
    </dgm:pt>
    <dgm:pt modelId="{DBCDD6EA-A392-4E44-A788-03017E45C78E}" type="pres">
      <dgm:prSet presAssocID="{7EA96DF4-0B69-433C-872E-1185EEBFB867}" presName="Name8" presStyleCnt="0"/>
      <dgm:spPr/>
    </dgm:pt>
    <dgm:pt modelId="{64C444A7-ADA3-470C-833F-71B43F2F7085}" type="pres">
      <dgm:prSet presAssocID="{7EA96DF4-0B69-433C-872E-1185EEBFB867}" presName="level" presStyleLbl="node1" presStyleIdx="1" presStyleCnt="4">
        <dgm:presLayoutVars>
          <dgm:chMax val="1"/>
          <dgm:bulletEnabled val="1"/>
        </dgm:presLayoutVars>
      </dgm:prSet>
      <dgm:spPr/>
      <dgm:t>
        <a:bodyPr/>
        <a:lstStyle/>
        <a:p>
          <a:endParaRPr lang="fi-FI"/>
        </a:p>
      </dgm:t>
    </dgm:pt>
    <dgm:pt modelId="{6E5C9CA0-FFFC-4F41-81DB-1447D8137971}" type="pres">
      <dgm:prSet presAssocID="{7EA96DF4-0B69-433C-872E-1185EEBFB867}" presName="levelTx" presStyleLbl="revTx" presStyleIdx="0" presStyleCnt="0">
        <dgm:presLayoutVars>
          <dgm:chMax val="1"/>
          <dgm:bulletEnabled val="1"/>
        </dgm:presLayoutVars>
      </dgm:prSet>
      <dgm:spPr/>
      <dgm:t>
        <a:bodyPr/>
        <a:lstStyle/>
        <a:p>
          <a:endParaRPr lang="fi-FI"/>
        </a:p>
      </dgm:t>
    </dgm:pt>
    <dgm:pt modelId="{828634F3-3D0C-4F13-B9B4-2FF6DAFEB462}" type="pres">
      <dgm:prSet presAssocID="{79FE53CC-3173-4322-835E-C32E11F9FA00}" presName="Name8" presStyleCnt="0"/>
      <dgm:spPr/>
    </dgm:pt>
    <dgm:pt modelId="{95871FBA-51F5-45AA-848E-3C04D9FAAEAC}" type="pres">
      <dgm:prSet presAssocID="{79FE53CC-3173-4322-835E-C32E11F9FA00}" presName="level" presStyleLbl="node1" presStyleIdx="2" presStyleCnt="4">
        <dgm:presLayoutVars>
          <dgm:chMax val="1"/>
          <dgm:bulletEnabled val="1"/>
        </dgm:presLayoutVars>
      </dgm:prSet>
      <dgm:spPr/>
      <dgm:t>
        <a:bodyPr/>
        <a:lstStyle/>
        <a:p>
          <a:endParaRPr lang="fi-FI"/>
        </a:p>
      </dgm:t>
    </dgm:pt>
    <dgm:pt modelId="{F769FEAC-9FAB-45DD-91C5-64CB0A9988BF}" type="pres">
      <dgm:prSet presAssocID="{79FE53CC-3173-4322-835E-C32E11F9FA00}" presName="levelTx" presStyleLbl="revTx" presStyleIdx="0" presStyleCnt="0">
        <dgm:presLayoutVars>
          <dgm:chMax val="1"/>
          <dgm:bulletEnabled val="1"/>
        </dgm:presLayoutVars>
      </dgm:prSet>
      <dgm:spPr/>
      <dgm:t>
        <a:bodyPr/>
        <a:lstStyle/>
        <a:p>
          <a:endParaRPr lang="fi-FI"/>
        </a:p>
      </dgm:t>
    </dgm:pt>
    <dgm:pt modelId="{06998712-F37D-444E-A2BE-2FC7E2AA1EB7}" type="pres">
      <dgm:prSet presAssocID="{A65D048F-9FF8-4A83-B69B-C4CC222F7D98}" presName="Name8" presStyleCnt="0"/>
      <dgm:spPr/>
    </dgm:pt>
    <dgm:pt modelId="{3ECBA9DC-1F29-4FFB-977C-F3FD0897F93A}" type="pres">
      <dgm:prSet presAssocID="{A65D048F-9FF8-4A83-B69B-C4CC222F7D98}" presName="level" presStyleLbl="node1" presStyleIdx="3" presStyleCnt="4">
        <dgm:presLayoutVars>
          <dgm:chMax val="1"/>
          <dgm:bulletEnabled val="1"/>
        </dgm:presLayoutVars>
      </dgm:prSet>
      <dgm:spPr/>
      <dgm:t>
        <a:bodyPr/>
        <a:lstStyle/>
        <a:p>
          <a:endParaRPr lang="fi-FI"/>
        </a:p>
      </dgm:t>
    </dgm:pt>
    <dgm:pt modelId="{7904965F-1404-4B44-AB15-C9028E01A887}" type="pres">
      <dgm:prSet presAssocID="{A65D048F-9FF8-4A83-B69B-C4CC222F7D98}" presName="levelTx" presStyleLbl="revTx" presStyleIdx="0" presStyleCnt="0">
        <dgm:presLayoutVars>
          <dgm:chMax val="1"/>
          <dgm:bulletEnabled val="1"/>
        </dgm:presLayoutVars>
      </dgm:prSet>
      <dgm:spPr/>
      <dgm:t>
        <a:bodyPr/>
        <a:lstStyle/>
        <a:p>
          <a:endParaRPr lang="fi-FI"/>
        </a:p>
      </dgm:t>
    </dgm:pt>
  </dgm:ptLst>
  <dgm:cxnLst>
    <dgm:cxn modelId="{BB167085-C103-4A14-A520-1B7BBD354197}" type="presOf" srcId="{79FE53CC-3173-4322-835E-C32E11F9FA00}" destId="{F769FEAC-9FAB-45DD-91C5-64CB0A9988BF}" srcOrd="1" destOrd="0" presId="urn:microsoft.com/office/officeart/2005/8/layout/pyramid1"/>
    <dgm:cxn modelId="{9D092917-BA6F-4C3F-B7E0-14F9DE43C81C}" type="presOf" srcId="{E0AD5DDB-FEF9-4D1E-8843-84B321376F24}" destId="{548143FE-8941-46FA-81EF-311FD4DAB429}" srcOrd="0" destOrd="0" presId="urn:microsoft.com/office/officeart/2005/8/layout/pyramid1"/>
    <dgm:cxn modelId="{BB59BF9E-5375-4684-B62A-8CC5C4B2E24C}" type="presOf" srcId="{7EA96DF4-0B69-433C-872E-1185EEBFB867}" destId="{64C444A7-ADA3-470C-833F-71B43F2F7085}" srcOrd="0" destOrd="0" presId="urn:microsoft.com/office/officeart/2005/8/layout/pyramid1"/>
    <dgm:cxn modelId="{C1D85080-B68F-49C5-AE73-C8B326DA1D06}" type="presOf" srcId="{A65D048F-9FF8-4A83-B69B-C4CC222F7D98}" destId="{3ECBA9DC-1F29-4FFB-977C-F3FD0897F93A}" srcOrd="0" destOrd="0" presId="urn:microsoft.com/office/officeart/2005/8/layout/pyramid1"/>
    <dgm:cxn modelId="{B4507022-0045-479A-9B3C-5C5662944505}" type="presOf" srcId="{7EA96DF4-0B69-433C-872E-1185EEBFB867}" destId="{6E5C9CA0-FFFC-4F41-81DB-1447D8137971}" srcOrd="1" destOrd="0" presId="urn:microsoft.com/office/officeart/2005/8/layout/pyramid1"/>
    <dgm:cxn modelId="{51E688C5-E00F-48D7-89A3-E5C152B7EB5A}" srcId="{E0AD5DDB-FEF9-4D1E-8843-84B321376F24}" destId="{7EA96DF4-0B69-433C-872E-1185EEBFB867}" srcOrd="1" destOrd="0" parTransId="{50C2DBA6-F815-4C49-B212-FC340E21934E}" sibTransId="{C0A0E1A8-73B9-4C0F-A47F-CA167702150A}"/>
    <dgm:cxn modelId="{50FED87E-29BB-40B0-8625-948460338822}" srcId="{E0AD5DDB-FEF9-4D1E-8843-84B321376F24}" destId="{79FE53CC-3173-4322-835E-C32E11F9FA00}" srcOrd="2" destOrd="0" parTransId="{42048471-074E-4665-8809-A9ACEABFD1C7}" sibTransId="{E9A8B5E0-89FB-426F-BC43-D59BB56B9C52}"/>
    <dgm:cxn modelId="{45448D4C-2AD1-471B-94CB-C5F3BEE110C3}" type="presOf" srcId="{D79CAEC1-E755-4B4A-A133-2A54FD193A98}" destId="{899C3C5A-FBC7-4E59-9FED-D6289E67E266}" srcOrd="0" destOrd="0" presId="urn:microsoft.com/office/officeart/2005/8/layout/pyramid1"/>
    <dgm:cxn modelId="{E4890E58-769D-46B3-9CFF-7D8EC8B2CB9D}" srcId="{E0AD5DDB-FEF9-4D1E-8843-84B321376F24}" destId="{A65D048F-9FF8-4A83-B69B-C4CC222F7D98}" srcOrd="3" destOrd="0" parTransId="{738F2379-35B6-49CC-8BE6-6814150707A3}" sibTransId="{06BCE88F-4080-4AEA-BEEE-9453BF9D9477}"/>
    <dgm:cxn modelId="{7BA01CB0-4A49-4BB0-B491-F27F80424200}" srcId="{E0AD5DDB-FEF9-4D1E-8843-84B321376F24}" destId="{D79CAEC1-E755-4B4A-A133-2A54FD193A98}" srcOrd="0" destOrd="0" parTransId="{1BE5D3B3-0BDD-4F0D-B7B3-157E8A9FF48C}" sibTransId="{C19F437B-CB18-4084-B024-84CC1632AD87}"/>
    <dgm:cxn modelId="{B9CD4E4D-BCB6-4F9C-B7D4-68418FE25FE5}" type="presOf" srcId="{A65D048F-9FF8-4A83-B69B-C4CC222F7D98}" destId="{7904965F-1404-4B44-AB15-C9028E01A887}" srcOrd="1" destOrd="0" presId="urn:microsoft.com/office/officeart/2005/8/layout/pyramid1"/>
    <dgm:cxn modelId="{B71480AB-209E-455F-ABDD-2B1FC8746C89}" type="presOf" srcId="{D79CAEC1-E755-4B4A-A133-2A54FD193A98}" destId="{18C418FD-DC5B-42CE-A883-3D0C9F9F723B}" srcOrd="1" destOrd="0" presId="urn:microsoft.com/office/officeart/2005/8/layout/pyramid1"/>
    <dgm:cxn modelId="{71F025BA-9723-45E2-90A1-DCF75F57A959}" type="presOf" srcId="{79FE53CC-3173-4322-835E-C32E11F9FA00}" destId="{95871FBA-51F5-45AA-848E-3C04D9FAAEAC}" srcOrd="0" destOrd="0" presId="urn:microsoft.com/office/officeart/2005/8/layout/pyramid1"/>
    <dgm:cxn modelId="{3F35A40B-98D9-42C9-9227-1620FE11F562}" type="presParOf" srcId="{548143FE-8941-46FA-81EF-311FD4DAB429}" destId="{934ED93E-7CE6-4127-917D-CC183DA34BB7}" srcOrd="0" destOrd="0" presId="urn:microsoft.com/office/officeart/2005/8/layout/pyramid1"/>
    <dgm:cxn modelId="{1A32EF19-EC07-43DF-BD78-E9064D0D7428}" type="presParOf" srcId="{934ED93E-7CE6-4127-917D-CC183DA34BB7}" destId="{899C3C5A-FBC7-4E59-9FED-D6289E67E266}" srcOrd="0" destOrd="0" presId="urn:microsoft.com/office/officeart/2005/8/layout/pyramid1"/>
    <dgm:cxn modelId="{574DFCC0-94F4-4CAF-AD72-AD1C6AB565E1}" type="presParOf" srcId="{934ED93E-7CE6-4127-917D-CC183DA34BB7}" destId="{18C418FD-DC5B-42CE-A883-3D0C9F9F723B}" srcOrd="1" destOrd="0" presId="urn:microsoft.com/office/officeart/2005/8/layout/pyramid1"/>
    <dgm:cxn modelId="{0A98431E-4FF0-49D8-8C81-73931413A737}" type="presParOf" srcId="{548143FE-8941-46FA-81EF-311FD4DAB429}" destId="{DBCDD6EA-A392-4E44-A788-03017E45C78E}" srcOrd="1" destOrd="0" presId="urn:microsoft.com/office/officeart/2005/8/layout/pyramid1"/>
    <dgm:cxn modelId="{E757EF53-7E1B-4E27-976E-FDF539F19F34}" type="presParOf" srcId="{DBCDD6EA-A392-4E44-A788-03017E45C78E}" destId="{64C444A7-ADA3-470C-833F-71B43F2F7085}" srcOrd="0" destOrd="0" presId="urn:microsoft.com/office/officeart/2005/8/layout/pyramid1"/>
    <dgm:cxn modelId="{96BD6FCE-A0B6-4BF9-9526-2D89A54F2A40}" type="presParOf" srcId="{DBCDD6EA-A392-4E44-A788-03017E45C78E}" destId="{6E5C9CA0-FFFC-4F41-81DB-1447D8137971}" srcOrd="1" destOrd="0" presId="urn:microsoft.com/office/officeart/2005/8/layout/pyramid1"/>
    <dgm:cxn modelId="{FC0939A9-B58A-4EB7-A649-9432263E90AA}" type="presParOf" srcId="{548143FE-8941-46FA-81EF-311FD4DAB429}" destId="{828634F3-3D0C-4F13-B9B4-2FF6DAFEB462}" srcOrd="2" destOrd="0" presId="urn:microsoft.com/office/officeart/2005/8/layout/pyramid1"/>
    <dgm:cxn modelId="{B87503EB-C063-4264-8E45-D770D25C8119}" type="presParOf" srcId="{828634F3-3D0C-4F13-B9B4-2FF6DAFEB462}" destId="{95871FBA-51F5-45AA-848E-3C04D9FAAEAC}" srcOrd="0" destOrd="0" presId="urn:microsoft.com/office/officeart/2005/8/layout/pyramid1"/>
    <dgm:cxn modelId="{FEC66968-F9B7-442F-BF20-83A7A3B6F5E4}" type="presParOf" srcId="{828634F3-3D0C-4F13-B9B4-2FF6DAFEB462}" destId="{F769FEAC-9FAB-45DD-91C5-64CB0A9988BF}" srcOrd="1" destOrd="0" presId="urn:microsoft.com/office/officeart/2005/8/layout/pyramid1"/>
    <dgm:cxn modelId="{175043BD-914A-4AFF-9D84-50E27DB82542}" type="presParOf" srcId="{548143FE-8941-46FA-81EF-311FD4DAB429}" destId="{06998712-F37D-444E-A2BE-2FC7E2AA1EB7}" srcOrd="3" destOrd="0" presId="urn:microsoft.com/office/officeart/2005/8/layout/pyramid1"/>
    <dgm:cxn modelId="{74492FAF-A401-4F4A-A239-2B7C90FA9F42}" type="presParOf" srcId="{06998712-F37D-444E-A2BE-2FC7E2AA1EB7}" destId="{3ECBA9DC-1F29-4FFB-977C-F3FD0897F93A}" srcOrd="0" destOrd="0" presId="urn:microsoft.com/office/officeart/2005/8/layout/pyramid1"/>
    <dgm:cxn modelId="{7D21B0C5-07E2-4F46-AED1-513C2B3B79DD}" type="presParOf" srcId="{06998712-F37D-444E-A2BE-2FC7E2AA1EB7}" destId="{7904965F-1404-4B44-AB15-C9028E01A8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4FE3EAE-9405-4B3B-9A4C-4454FC8AEAB1}"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fi-FI"/>
        </a:p>
      </dgm:t>
    </dgm:pt>
    <dgm:pt modelId="{89CE79BF-346D-4BB2-A62E-BCB6F67AAFD2}">
      <dgm:prSet phldrT="[Teksti]"/>
      <dgm:spPr/>
      <dgm:t>
        <a:bodyPr/>
        <a:lstStyle/>
        <a:p>
          <a:r>
            <a:rPr lang="fi-FI" dirty="0" smtClean="0"/>
            <a:t>Ennakkoarviointi (</a:t>
          </a:r>
          <a:r>
            <a:rPr lang="fi-FI" smtClean="0"/>
            <a:t>EVA)</a:t>
          </a:r>
          <a:endParaRPr lang="fi-FI" dirty="0"/>
        </a:p>
      </dgm:t>
    </dgm:pt>
    <dgm:pt modelId="{26E8B43A-65C0-4DA7-86A7-752F453763B5}" type="parTrans" cxnId="{A218256F-6CBF-4832-8894-4A817806F5BE}">
      <dgm:prSet/>
      <dgm:spPr/>
      <dgm:t>
        <a:bodyPr/>
        <a:lstStyle/>
        <a:p>
          <a:endParaRPr lang="fi-FI"/>
        </a:p>
      </dgm:t>
    </dgm:pt>
    <dgm:pt modelId="{B659FF81-F33A-49F8-BE4E-6855D276C4DC}" type="sibTrans" cxnId="{A218256F-6CBF-4832-8894-4A817806F5BE}">
      <dgm:prSet/>
      <dgm:spPr/>
      <dgm:t>
        <a:bodyPr/>
        <a:lstStyle/>
        <a:p>
          <a:endParaRPr lang="fi-FI"/>
        </a:p>
      </dgm:t>
    </dgm:pt>
    <dgm:pt modelId="{E1C3EE12-5384-43DB-AEDC-486DA1C63E4F}">
      <dgm:prSet phldrT="[Teksti]"/>
      <dgm:spPr/>
      <dgm:t>
        <a:bodyPr/>
        <a:lstStyle/>
        <a:p>
          <a:r>
            <a:rPr lang="fi-FI" dirty="0" smtClean="0"/>
            <a:t>Toimeenpanon </a:t>
          </a:r>
          <a:r>
            <a:rPr lang="fi-FI" smtClean="0"/>
            <a:t>aikainen arviointi</a:t>
          </a:r>
          <a:endParaRPr lang="fi-FI" dirty="0"/>
        </a:p>
      </dgm:t>
    </dgm:pt>
    <dgm:pt modelId="{1848E4D1-E7DB-413F-BC2B-A8000DD254FB}" type="parTrans" cxnId="{7577FF5E-C08C-4E1F-BA32-EF842E4CE7A1}">
      <dgm:prSet/>
      <dgm:spPr/>
      <dgm:t>
        <a:bodyPr/>
        <a:lstStyle/>
        <a:p>
          <a:endParaRPr lang="fi-FI"/>
        </a:p>
      </dgm:t>
    </dgm:pt>
    <dgm:pt modelId="{ADB3B0F1-B024-4C9E-94D7-F7E47BA9146E}" type="sibTrans" cxnId="{7577FF5E-C08C-4E1F-BA32-EF842E4CE7A1}">
      <dgm:prSet/>
      <dgm:spPr/>
      <dgm:t>
        <a:bodyPr/>
        <a:lstStyle/>
        <a:p>
          <a:endParaRPr lang="fi-FI"/>
        </a:p>
      </dgm:t>
    </dgm:pt>
    <dgm:pt modelId="{7234DD45-1BC7-4A0D-875A-E7BA37A4EA7A}">
      <dgm:prSet phldrT="[Teksti]"/>
      <dgm:spPr/>
      <dgm:t>
        <a:bodyPr/>
        <a:lstStyle/>
        <a:p>
          <a:r>
            <a:rPr lang="fi-FI" dirty="0" smtClean="0"/>
            <a:t>Jälkeenpäin </a:t>
          </a:r>
          <a:r>
            <a:rPr lang="fi-FI" smtClean="0"/>
            <a:t>tapahtuva arviointi</a:t>
          </a:r>
          <a:endParaRPr lang="fi-FI" dirty="0"/>
        </a:p>
      </dgm:t>
    </dgm:pt>
    <dgm:pt modelId="{15A45E1A-E911-4D20-B22B-5A6DC6C6241F}" type="parTrans" cxnId="{2B2C1CBB-BFED-414D-BCFE-72C3A30A3BFB}">
      <dgm:prSet/>
      <dgm:spPr/>
      <dgm:t>
        <a:bodyPr/>
        <a:lstStyle/>
        <a:p>
          <a:endParaRPr lang="fi-FI"/>
        </a:p>
      </dgm:t>
    </dgm:pt>
    <dgm:pt modelId="{9483BA23-6B52-49AB-B046-0E53020AE4DB}" type="sibTrans" cxnId="{2B2C1CBB-BFED-414D-BCFE-72C3A30A3BFB}">
      <dgm:prSet/>
      <dgm:spPr/>
      <dgm:t>
        <a:bodyPr/>
        <a:lstStyle/>
        <a:p>
          <a:endParaRPr lang="fi-FI"/>
        </a:p>
      </dgm:t>
    </dgm:pt>
    <dgm:pt modelId="{71444AB6-FDFD-4470-A3F5-6B816BC1300A}" type="pres">
      <dgm:prSet presAssocID="{B4FE3EAE-9405-4B3B-9A4C-4454FC8AEAB1}" presName="Name0" presStyleCnt="0">
        <dgm:presLayoutVars>
          <dgm:chMax val="7"/>
          <dgm:chPref val="7"/>
          <dgm:dir/>
        </dgm:presLayoutVars>
      </dgm:prSet>
      <dgm:spPr/>
      <dgm:t>
        <a:bodyPr/>
        <a:lstStyle/>
        <a:p>
          <a:endParaRPr lang="fi-FI"/>
        </a:p>
      </dgm:t>
    </dgm:pt>
    <dgm:pt modelId="{D278AC39-A81A-47AD-A1FD-7BA6210899CC}" type="pres">
      <dgm:prSet presAssocID="{B4FE3EAE-9405-4B3B-9A4C-4454FC8AEAB1}" presName="Name1" presStyleCnt="0"/>
      <dgm:spPr/>
    </dgm:pt>
    <dgm:pt modelId="{6FA33575-17BC-4982-A9FF-7DB45C15C6D5}" type="pres">
      <dgm:prSet presAssocID="{B4FE3EAE-9405-4B3B-9A4C-4454FC8AEAB1}" presName="cycle" presStyleCnt="0"/>
      <dgm:spPr/>
    </dgm:pt>
    <dgm:pt modelId="{FD7E1024-93B4-46D3-B461-6337C4CB80F7}" type="pres">
      <dgm:prSet presAssocID="{B4FE3EAE-9405-4B3B-9A4C-4454FC8AEAB1}" presName="srcNode" presStyleLbl="node1" presStyleIdx="0" presStyleCnt="3"/>
      <dgm:spPr/>
    </dgm:pt>
    <dgm:pt modelId="{3D9F47AD-DBD9-435F-8E98-66F82DACBC58}" type="pres">
      <dgm:prSet presAssocID="{B4FE3EAE-9405-4B3B-9A4C-4454FC8AEAB1}" presName="conn" presStyleLbl="parChTrans1D2" presStyleIdx="0" presStyleCnt="1"/>
      <dgm:spPr/>
      <dgm:t>
        <a:bodyPr/>
        <a:lstStyle/>
        <a:p>
          <a:endParaRPr lang="fi-FI"/>
        </a:p>
      </dgm:t>
    </dgm:pt>
    <dgm:pt modelId="{B884C8B9-B94A-489F-BF20-AC3B20241182}" type="pres">
      <dgm:prSet presAssocID="{B4FE3EAE-9405-4B3B-9A4C-4454FC8AEAB1}" presName="extraNode" presStyleLbl="node1" presStyleIdx="0" presStyleCnt="3"/>
      <dgm:spPr/>
    </dgm:pt>
    <dgm:pt modelId="{29E6921D-464A-4B21-81F3-6D51001034A7}" type="pres">
      <dgm:prSet presAssocID="{B4FE3EAE-9405-4B3B-9A4C-4454FC8AEAB1}" presName="dstNode" presStyleLbl="node1" presStyleIdx="0" presStyleCnt="3"/>
      <dgm:spPr/>
    </dgm:pt>
    <dgm:pt modelId="{BC805713-55B6-48AB-B54C-C52CAE6D7359}" type="pres">
      <dgm:prSet presAssocID="{89CE79BF-346D-4BB2-A62E-BCB6F67AAFD2}" presName="text_1" presStyleLbl="node1" presStyleIdx="0" presStyleCnt="3">
        <dgm:presLayoutVars>
          <dgm:bulletEnabled val="1"/>
        </dgm:presLayoutVars>
      </dgm:prSet>
      <dgm:spPr/>
      <dgm:t>
        <a:bodyPr/>
        <a:lstStyle/>
        <a:p>
          <a:endParaRPr lang="fi-FI"/>
        </a:p>
      </dgm:t>
    </dgm:pt>
    <dgm:pt modelId="{C0678617-AD16-4CEF-9238-A22918B751D0}" type="pres">
      <dgm:prSet presAssocID="{89CE79BF-346D-4BB2-A62E-BCB6F67AAFD2}" presName="accent_1" presStyleCnt="0"/>
      <dgm:spPr/>
    </dgm:pt>
    <dgm:pt modelId="{ACEDB98E-009B-4EA6-96B0-75EF76F365E9}" type="pres">
      <dgm:prSet presAssocID="{89CE79BF-346D-4BB2-A62E-BCB6F67AAFD2}" presName="accentRepeatNode" presStyleLbl="solidFgAcc1" presStyleIdx="0" presStyleCnt="3"/>
      <dgm:spPr/>
    </dgm:pt>
    <dgm:pt modelId="{F9AAF5B6-6CFC-46A8-9D0D-315656694DE8}" type="pres">
      <dgm:prSet presAssocID="{E1C3EE12-5384-43DB-AEDC-486DA1C63E4F}" presName="text_2" presStyleLbl="node1" presStyleIdx="1" presStyleCnt="3">
        <dgm:presLayoutVars>
          <dgm:bulletEnabled val="1"/>
        </dgm:presLayoutVars>
      </dgm:prSet>
      <dgm:spPr/>
      <dgm:t>
        <a:bodyPr/>
        <a:lstStyle/>
        <a:p>
          <a:endParaRPr lang="fi-FI"/>
        </a:p>
      </dgm:t>
    </dgm:pt>
    <dgm:pt modelId="{1E5A0035-C0DF-47E7-B84E-76E653EC3FB4}" type="pres">
      <dgm:prSet presAssocID="{E1C3EE12-5384-43DB-AEDC-486DA1C63E4F}" presName="accent_2" presStyleCnt="0"/>
      <dgm:spPr/>
    </dgm:pt>
    <dgm:pt modelId="{6BDEA654-49D7-46BC-9C0D-8B2E936E3E42}" type="pres">
      <dgm:prSet presAssocID="{E1C3EE12-5384-43DB-AEDC-486DA1C63E4F}" presName="accentRepeatNode" presStyleLbl="solidFgAcc1" presStyleIdx="1" presStyleCnt="3"/>
      <dgm:spPr/>
    </dgm:pt>
    <dgm:pt modelId="{671F8778-3838-4202-82AB-13AE47478945}" type="pres">
      <dgm:prSet presAssocID="{7234DD45-1BC7-4A0D-875A-E7BA37A4EA7A}" presName="text_3" presStyleLbl="node1" presStyleIdx="2" presStyleCnt="3">
        <dgm:presLayoutVars>
          <dgm:bulletEnabled val="1"/>
        </dgm:presLayoutVars>
      </dgm:prSet>
      <dgm:spPr/>
      <dgm:t>
        <a:bodyPr/>
        <a:lstStyle/>
        <a:p>
          <a:endParaRPr lang="fi-FI"/>
        </a:p>
      </dgm:t>
    </dgm:pt>
    <dgm:pt modelId="{FD8B2458-C6B3-4A59-8979-BE96D302F3C3}" type="pres">
      <dgm:prSet presAssocID="{7234DD45-1BC7-4A0D-875A-E7BA37A4EA7A}" presName="accent_3" presStyleCnt="0"/>
      <dgm:spPr/>
    </dgm:pt>
    <dgm:pt modelId="{7BA2629B-84DE-48FC-A006-77679A0C2BA6}" type="pres">
      <dgm:prSet presAssocID="{7234DD45-1BC7-4A0D-875A-E7BA37A4EA7A}" presName="accentRepeatNode" presStyleLbl="solidFgAcc1" presStyleIdx="2" presStyleCnt="3"/>
      <dgm:spPr/>
    </dgm:pt>
  </dgm:ptLst>
  <dgm:cxnLst>
    <dgm:cxn modelId="{7577FF5E-C08C-4E1F-BA32-EF842E4CE7A1}" srcId="{B4FE3EAE-9405-4B3B-9A4C-4454FC8AEAB1}" destId="{E1C3EE12-5384-43DB-AEDC-486DA1C63E4F}" srcOrd="1" destOrd="0" parTransId="{1848E4D1-E7DB-413F-BC2B-A8000DD254FB}" sibTransId="{ADB3B0F1-B024-4C9E-94D7-F7E47BA9146E}"/>
    <dgm:cxn modelId="{99BF9FF8-039F-4445-915A-224C6526A6BC}" type="presOf" srcId="{E1C3EE12-5384-43DB-AEDC-486DA1C63E4F}" destId="{F9AAF5B6-6CFC-46A8-9D0D-315656694DE8}" srcOrd="0" destOrd="0" presId="urn:microsoft.com/office/officeart/2008/layout/VerticalCurvedList"/>
    <dgm:cxn modelId="{A218256F-6CBF-4832-8894-4A817806F5BE}" srcId="{B4FE3EAE-9405-4B3B-9A4C-4454FC8AEAB1}" destId="{89CE79BF-346D-4BB2-A62E-BCB6F67AAFD2}" srcOrd="0" destOrd="0" parTransId="{26E8B43A-65C0-4DA7-86A7-752F453763B5}" sibTransId="{B659FF81-F33A-49F8-BE4E-6855D276C4DC}"/>
    <dgm:cxn modelId="{CA0B5FAD-7762-49C1-BCFE-22B7A48DA883}" type="presOf" srcId="{B659FF81-F33A-49F8-BE4E-6855D276C4DC}" destId="{3D9F47AD-DBD9-435F-8E98-66F82DACBC58}" srcOrd="0" destOrd="0" presId="urn:microsoft.com/office/officeart/2008/layout/VerticalCurvedList"/>
    <dgm:cxn modelId="{1B80EB40-4358-4A84-8B7F-6CBA9B4BCCFA}" type="presOf" srcId="{89CE79BF-346D-4BB2-A62E-BCB6F67AAFD2}" destId="{BC805713-55B6-48AB-B54C-C52CAE6D7359}" srcOrd="0" destOrd="0" presId="urn:microsoft.com/office/officeart/2008/layout/VerticalCurvedList"/>
    <dgm:cxn modelId="{2B2C1CBB-BFED-414D-BCFE-72C3A30A3BFB}" srcId="{B4FE3EAE-9405-4B3B-9A4C-4454FC8AEAB1}" destId="{7234DD45-1BC7-4A0D-875A-E7BA37A4EA7A}" srcOrd="2" destOrd="0" parTransId="{15A45E1A-E911-4D20-B22B-5A6DC6C6241F}" sibTransId="{9483BA23-6B52-49AB-B046-0E53020AE4DB}"/>
    <dgm:cxn modelId="{6A873478-A146-4B74-8DFD-9948B4736F60}" type="presOf" srcId="{7234DD45-1BC7-4A0D-875A-E7BA37A4EA7A}" destId="{671F8778-3838-4202-82AB-13AE47478945}" srcOrd="0" destOrd="0" presId="urn:microsoft.com/office/officeart/2008/layout/VerticalCurvedList"/>
    <dgm:cxn modelId="{5CAB0CA0-0B56-43A9-B2BC-B83D572E9834}" type="presOf" srcId="{B4FE3EAE-9405-4B3B-9A4C-4454FC8AEAB1}" destId="{71444AB6-FDFD-4470-A3F5-6B816BC1300A}" srcOrd="0" destOrd="0" presId="urn:microsoft.com/office/officeart/2008/layout/VerticalCurvedList"/>
    <dgm:cxn modelId="{A4646B04-E51E-45A6-B9FD-CB7C15B7E128}" type="presParOf" srcId="{71444AB6-FDFD-4470-A3F5-6B816BC1300A}" destId="{D278AC39-A81A-47AD-A1FD-7BA6210899CC}" srcOrd="0" destOrd="0" presId="urn:microsoft.com/office/officeart/2008/layout/VerticalCurvedList"/>
    <dgm:cxn modelId="{4501B9FE-A058-49C8-9B6C-C3C652B7A906}" type="presParOf" srcId="{D278AC39-A81A-47AD-A1FD-7BA6210899CC}" destId="{6FA33575-17BC-4982-A9FF-7DB45C15C6D5}" srcOrd="0" destOrd="0" presId="urn:microsoft.com/office/officeart/2008/layout/VerticalCurvedList"/>
    <dgm:cxn modelId="{1D4E442B-038C-4B34-ABCB-70804B7222B3}" type="presParOf" srcId="{6FA33575-17BC-4982-A9FF-7DB45C15C6D5}" destId="{FD7E1024-93B4-46D3-B461-6337C4CB80F7}" srcOrd="0" destOrd="0" presId="urn:microsoft.com/office/officeart/2008/layout/VerticalCurvedList"/>
    <dgm:cxn modelId="{BB360119-6C73-472F-83E8-9B9C3AA1947A}" type="presParOf" srcId="{6FA33575-17BC-4982-A9FF-7DB45C15C6D5}" destId="{3D9F47AD-DBD9-435F-8E98-66F82DACBC58}" srcOrd="1" destOrd="0" presId="urn:microsoft.com/office/officeart/2008/layout/VerticalCurvedList"/>
    <dgm:cxn modelId="{BB64B42E-6994-4BCC-BBF8-7B69C2D80C5F}" type="presParOf" srcId="{6FA33575-17BC-4982-A9FF-7DB45C15C6D5}" destId="{B884C8B9-B94A-489F-BF20-AC3B20241182}" srcOrd="2" destOrd="0" presId="urn:microsoft.com/office/officeart/2008/layout/VerticalCurvedList"/>
    <dgm:cxn modelId="{6B3B903F-736B-4479-AEBA-71D6487FE09F}" type="presParOf" srcId="{6FA33575-17BC-4982-A9FF-7DB45C15C6D5}" destId="{29E6921D-464A-4B21-81F3-6D51001034A7}" srcOrd="3" destOrd="0" presId="urn:microsoft.com/office/officeart/2008/layout/VerticalCurvedList"/>
    <dgm:cxn modelId="{6FFDE365-E262-487C-BBCC-D3E5476B36CC}" type="presParOf" srcId="{D278AC39-A81A-47AD-A1FD-7BA6210899CC}" destId="{BC805713-55B6-48AB-B54C-C52CAE6D7359}" srcOrd="1" destOrd="0" presId="urn:microsoft.com/office/officeart/2008/layout/VerticalCurvedList"/>
    <dgm:cxn modelId="{E2171700-40E6-4B0B-81D0-6616B777A941}" type="presParOf" srcId="{D278AC39-A81A-47AD-A1FD-7BA6210899CC}" destId="{C0678617-AD16-4CEF-9238-A22918B751D0}" srcOrd="2" destOrd="0" presId="urn:microsoft.com/office/officeart/2008/layout/VerticalCurvedList"/>
    <dgm:cxn modelId="{196C2289-961A-4F79-A57A-76CE0DFD16DE}" type="presParOf" srcId="{C0678617-AD16-4CEF-9238-A22918B751D0}" destId="{ACEDB98E-009B-4EA6-96B0-75EF76F365E9}" srcOrd="0" destOrd="0" presId="urn:microsoft.com/office/officeart/2008/layout/VerticalCurvedList"/>
    <dgm:cxn modelId="{72A23126-8B39-4082-AF08-C539B9F7C34D}" type="presParOf" srcId="{D278AC39-A81A-47AD-A1FD-7BA6210899CC}" destId="{F9AAF5B6-6CFC-46A8-9D0D-315656694DE8}" srcOrd="3" destOrd="0" presId="urn:microsoft.com/office/officeart/2008/layout/VerticalCurvedList"/>
    <dgm:cxn modelId="{5E60632B-6FDD-4808-A9BB-333280B18D03}" type="presParOf" srcId="{D278AC39-A81A-47AD-A1FD-7BA6210899CC}" destId="{1E5A0035-C0DF-47E7-B84E-76E653EC3FB4}" srcOrd="4" destOrd="0" presId="urn:microsoft.com/office/officeart/2008/layout/VerticalCurvedList"/>
    <dgm:cxn modelId="{A966E7C8-1E2A-4452-9F54-25702F8E2900}" type="presParOf" srcId="{1E5A0035-C0DF-47E7-B84E-76E653EC3FB4}" destId="{6BDEA654-49D7-46BC-9C0D-8B2E936E3E42}" srcOrd="0" destOrd="0" presId="urn:microsoft.com/office/officeart/2008/layout/VerticalCurvedList"/>
    <dgm:cxn modelId="{9F36DAF5-C4CB-4D65-BE2A-792F3FE437FA}" type="presParOf" srcId="{D278AC39-A81A-47AD-A1FD-7BA6210899CC}" destId="{671F8778-3838-4202-82AB-13AE47478945}" srcOrd="5" destOrd="0" presId="urn:microsoft.com/office/officeart/2008/layout/VerticalCurvedList"/>
    <dgm:cxn modelId="{CBBC61F7-F686-4546-B8E0-BB8E10458635}" type="presParOf" srcId="{D278AC39-A81A-47AD-A1FD-7BA6210899CC}" destId="{FD8B2458-C6B3-4A59-8979-BE96D302F3C3}" srcOrd="6" destOrd="0" presId="urn:microsoft.com/office/officeart/2008/layout/VerticalCurvedList"/>
    <dgm:cxn modelId="{C146DFE8-56A6-4FBE-A8D7-86B236F67234}" type="presParOf" srcId="{FD8B2458-C6B3-4A59-8979-BE96D302F3C3}" destId="{7BA2629B-84DE-48FC-A006-77679A0C2B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58A30B5-293E-434E-91A9-16822C00BD7F}" type="doc">
      <dgm:prSet loTypeId="urn:microsoft.com/office/officeart/2005/8/layout/process1" loCatId="process" qsTypeId="urn:microsoft.com/office/officeart/2005/8/quickstyle/simple3" qsCatId="simple" csTypeId="urn:microsoft.com/office/officeart/2005/8/colors/colorful5" csCatId="colorful" phldr="1"/>
      <dgm:spPr/>
    </dgm:pt>
    <dgm:pt modelId="{A1EF8AB7-AC5D-4180-A857-F8F294790F40}">
      <dgm:prSet phldrT="[Teksti]" custT="1"/>
      <dgm:spPr/>
      <dgm:t>
        <a:bodyPr/>
        <a:lstStyle/>
        <a:p>
          <a:r>
            <a:rPr lang="fi-FI" sz="2000" b="1" dirty="0" smtClean="0"/>
            <a:t>Päätösesitysten ja tavoitteiden vaikutusten arviointi etukäteen</a:t>
          </a:r>
          <a:endParaRPr lang="fi-FI" sz="2000" b="1" dirty="0"/>
        </a:p>
      </dgm:t>
    </dgm:pt>
    <dgm:pt modelId="{65DB75AD-28C4-4BB4-9204-C6B16E8CFF0E}" type="parTrans" cxnId="{73B00B1E-16C5-438D-A8F9-340ADA7449CE}">
      <dgm:prSet/>
      <dgm:spPr/>
      <dgm:t>
        <a:bodyPr/>
        <a:lstStyle/>
        <a:p>
          <a:endParaRPr lang="fi-FI" sz="2000"/>
        </a:p>
      </dgm:t>
    </dgm:pt>
    <dgm:pt modelId="{18E4330B-9BFA-4EC2-9E13-203D8BF44003}" type="sibTrans" cxnId="{73B00B1E-16C5-438D-A8F9-340ADA7449CE}">
      <dgm:prSet custT="1"/>
      <dgm:spPr/>
      <dgm:t>
        <a:bodyPr/>
        <a:lstStyle/>
        <a:p>
          <a:endParaRPr lang="fi-FI" sz="1600"/>
        </a:p>
      </dgm:t>
    </dgm:pt>
    <dgm:pt modelId="{CBE016B6-CF35-421D-A519-06457BA01FD0}">
      <dgm:prSet phldrT="[Teksti]" custT="1"/>
      <dgm:spPr/>
      <dgm:t>
        <a:bodyPr/>
        <a:lstStyle/>
        <a:p>
          <a:r>
            <a:rPr lang="fi-FI" sz="2000" b="1" dirty="0" smtClean="0"/>
            <a:t>Vaihtoehtoiset, avoimet ja läpinäkyvät päätösesitykset ja arviot</a:t>
          </a:r>
          <a:endParaRPr lang="fi-FI" sz="2000" b="1" dirty="0"/>
        </a:p>
      </dgm:t>
    </dgm:pt>
    <dgm:pt modelId="{3DF20C29-C5AA-43C8-8ADB-C3E5F8E4EB48}" type="parTrans" cxnId="{CDDA2FAC-49C7-4781-963C-4C1D123DC576}">
      <dgm:prSet/>
      <dgm:spPr/>
      <dgm:t>
        <a:bodyPr/>
        <a:lstStyle/>
        <a:p>
          <a:endParaRPr lang="fi-FI" sz="2000"/>
        </a:p>
      </dgm:t>
    </dgm:pt>
    <dgm:pt modelId="{E40F4D1A-F68C-43A7-A6B1-A6D9F27EF205}" type="sibTrans" cxnId="{CDDA2FAC-49C7-4781-963C-4C1D123DC576}">
      <dgm:prSet custT="1"/>
      <dgm:spPr/>
      <dgm:t>
        <a:bodyPr/>
        <a:lstStyle/>
        <a:p>
          <a:endParaRPr lang="fi-FI" sz="1600"/>
        </a:p>
      </dgm:t>
    </dgm:pt>
    <dgm:pt modelId="{3F4365E9-4133-4861-BFC8-F61017D610F1}">
      <dgm:prSet phldrT="[Teksti]" custT="1"/>
      <dgm:spPr/>
      <dgm:t>
        <a:bodyPr/>
        <a:lstStyle/>
        <a:p>
          <a:r>
            <a:rPr lang="fi-FI" sz="2000" b="1" dirty="0" smtClean="0"/>
            <a:t>Poliitikot valitsevat kuntalaisten ja kokonaisuuden näkökulmasta parhaan vaihtoehdon</a:t>
          </a:r>
          <a:endParaRPr lang="fi-FI" sz="2000" b="1" dirty="0"/>
        </a:p>
      </dgm:t>
    </dgm:pt>
    <dgm:pt modelId="{68A00008-58D8-415D-9FB8-4EA286B4D71F}" type="parTrans" cxnId="{1881DF9B-4ACC-481B-ABF5-B999AD82597F}">
      <dgm:prSet/>
      <dgm:spPr/>
      <dgm:t>
        <a:bodyPr/>
        <a:lstStyle/>
        <a:p>
          <a:endParaRPr lang="fi-FI" sz="2000"/>
        </a:p>
      </dgm:t>
    </dgm:pt>
    <dgm:pt modelId="{58E78640-6CCA-4ADA-971F-F9021345FC8A}" type="sibTrans" cxnId="{1881DF9B-4ACC-481B-ABF5-B999AD82597F}">
      <dgm:prSet/>
      <dgm:spPr/>
      <dgm:t>
        <a:bodyPr/>
        <a:lstStyle/>
        <a:p>
          <a:endParaRPr lang="fi-FI" sz="2000"/>
        </a:p>
      </dgm:t>
    </dgm:pt>
    <dgm:pt modelId="{C0949CF9-474F-4014-B9F4-E930743A97E0}" type="pres">
      <dgm:prSet presAssocID="{658A30B5-293E-434E-91A9-16822C00BD7F}" presName="Name0" presStyleCnt="0">
        <dgm:presLayoutVars>
          <dgm:dir/>
          <dgm:resizeHandles val="exact"/>
        </dgm:presLayoutVars>
      </dgm:prSet>
      <dgm:spPr/>
    </dgm:pt>
    <dgm:pt modelId="{495B3198-977F-4089-A4DE-A43109C88A32}" type="pres">
      <dgm:prSet presAssocID="{A1EF8AB7-AC5D-4180-A857-F8F294790F40}" presName="node" presStyleLbl="node1" presStyleIdx="0" presStyleCnt="3">
        <dgm:presLayoutVars>
          <dgm:bulletEnabled val="1"/>
        </dgm:presLayoutVars>
      </dgm:prSet>
      <dgm:spPr/>
      <dgm:t>
        <a:bodyPr/>
        <a:lstStyle/>
        <a:p>
          <a:endParaRPr lang="fi-FI"/>
        </a:p>
      </dgm:t>
    </dgm:pt>
    <dgm:pt modelId="{215C8D2F-DEA8-4D80-A7ED-036E88D9E32E}" type="pres">
      <dgm:prSet presAssocID="{18E4330B-9BFA-4EC2-9E13-203D8BF44003}" presName="sibTrans" presStyleLbl="sibTrans2D1" presStyleIdx="0" presStyleCnt="2"/>
      <dgm:spPr/>
      <dgm:t>
        <a:bodyPr/>
        <a:lstStyle/>
        <a:p>
          <a:endParaRPr lang="fi-FI"/>
        </a:p>
      </dgm:t>
    </dgm:pt>
    <dgm:pt modelId="{C065C3B7-343F-4079-A4E6-80474767E87F}" type="pres">
      <dgm:prSet presAssocID="{18E4330B-9BFA-4EC2-9E13-203D8BF44003}" presName="connectorText" presStyleLbl="sibTrans2D1" presStyleIdx="0" presStyleCnt="2"/>
      <dgm:spPr/>
      <dgm:t>
        <a:bodyPr/>
        <a:lstStyle/>
        <a:p>
          <a:endParaRPr lang="fi-FI"/>
        </a:p>
      </dgm:t>
    </dgm:pt>
    <dgm:pt modelId="{0606C870-1F18-4488-BF8F-E0C2B5B08BD2}" type="pres">
      <dgm:prSet presAssocID="{CBE016B6-CF35-421D-A519-06457BA01FD0}" presName="node" presStyleLbl="node1" presStyleIdx="1" presStyleCnt="3">
        <dgm:presLayoutVars>
          <dgm:bulletEnabled val="1"/>
        </dgm:presLayoutVars>
      </dgm:prSet>
      <dgm:spPr/>
      <dgm:t>
        <a:bodyPr/>
        <a:lstStyle/>
        <a:p>
          <a:endParaRPr lang="fi-FI"/>
        </a:p>
      </dgm:t>
    </dgm:pt>
    <dgm:pt modelId="{0A441841-D13C-4FA1-B326-6347DA0C858A}" type="pres">
      <dgm:prSet presAssocID="{E40F4D1A-F68C-43A7-A6B1-A6D9F27EF205}" presName="sibTrans" presStyleLbl="sibTrans2D1" presStyleIdx="1" presStyleCnt="2"/>
      <dgm:spPr/>
      <dgm:t>
        <a:bodyPr/>
        <a:lstStyle/>
        <a:p>
          <a:endParaRPr lang="fi-FI"/>
        </a:p>
      </dgm:t>
    </dgm:pt>
    <dgm:pt modelId="{434AA8E3-39D6-4B9C-A527-20AF66B059B5}" type="pres">
      <dgm:prSet presAssocID="{E40F4D1A-F68C-43A7-A6B1-A6D9F27EF205}" presName="connectorText" presStyleLbl="sibTrans2D1" presStyleIdx="1" presStyleCnt="2"/>
      <dgm:spPr/>
      <dgm:t>
        <a:bodyPr/>
        <a:lstStyle/>
        <a:p>
          <a:endParaRPr lang="fi-FI"/>
        </a:p>
      </dgm:t>
    </dgm:pt>
    <dgm:pt modelId="{DBAFF6EE-5CFF-4F33-B0D1-0E808E75DC49}" type="pres">
      <dgm:prSet presAssocID="{3F4365E9-4133-4861-BFC8-F61017D610F1}" presName="node" presStyleLbl="node1" presStyleIdx="2" presStyleCnt="3">
        <dgm:presLayoutVars>
          <dgm:bulletEnabled val="1"/>
        </dgm:presLayoutVars>
      </dgm:prSet>
      <dgm:spPr/>
      <dgm:t>
        <a:bodyPr/>
        <a:lstStyle/>
        <a:p>
          <a:endParaRPr lang="fi-FI"/>
        </a:p>
      </dgm:t>
    </dgm:pt>
  </dgm:ptLst>
  <dgm:cxnLst>
    <dgm:cxn modelId="{E4316EDA-133C-4F3C-B602-D2AE7B22AA7A}" type="presOf" srcId="{CBE016B6-CF35-421D-A519-06457BA01FD0}" destId="{0606C870-1F18-4488-BF8F-E0C2B5B08BD2}" srcOrd="0" destOrd="0" presId="urn:microsoft.com/office/officeart/2005/8/layout/process1"/>
    <dgm:cxn modelId="{F9BB11EA-5BA6-44EF-8D7E-94FD26B05DB0}" type="presOf" srcId="{3F4365E9-4133-4861-BFC8-F61017D610F1}" destId="{DBAFF6EE-5CFF-4F33-B0D1-0E808E75DC49}" srcOrd="0" destOrd="0" presId="urn:microsoft.com/office/officeart/2005/8/layout/process1"/>
    <dgm:cxn modelId="{CDDA2FAC-49C7-4781-963C-4C1D123DC576}" srcId="{658A30B5-293E-434E-91A9-16822C00BD7F}" destId="{CBE016B6-CF35-421D-A519-06457BA01FD0}" srcOrd="1" destOrd="0" parTransId="{3DF20C29-C5AA-43C8-8ADB-C3E5F8E4EB48}" sibTransId="{E40F4D1A-F68C-43A7-A6B1-A6D9F27EF205}"/>
    <dgm:cxn modelId="{73B00B1E-16C5-438D-A8F9-340ADA7449CE}" srcId="{658A30B5-293E-434E-91A9-16822C00BD7F}" destId="{A1EF8AB7-AC5D-4180-A857-F8F294790F40}" srcOrd="0" destOrd="0" parTransId="{65DB75AD-28C4-4BB4-9204-C6B16E8CFF0E}" sibTransId="{18E4330B-9BFA-4EC2-9E13-203D8BF44003}"/>
    <dgm:cxn modelId="{BE150DF1-66B0-4916-A23C-1172A73D1E90}" type="presOf" srcId="{658A30B5-293E-434E-91A9-16822C00BD7F}" destId="{C0949CF9-474F-4014-B9F4-E930743A97E0}" srcOrd="0" destOrd="0" presId="urn:microsoft.com/office/officeart/2005/8/layout/process1"/>
    <dgm:cxn modelId="{FA726574-C685-4021-8A51-6AEF38A9263B}" type="presOf" srcId="{18E4330B-9BFA-4EC2-9E13-203D8BF44003}" destId="{215C8D2F-DEA8-4D80-A7ED-036E88D9E32E}" srcOrd="0" destOrd="0" presId="urn:microsoft.com/office/officeart/2005/8/layout/process1"/>
    <dgm:cxn modelId="{6ACEC39F-690E-4AE7-B4F1-820B4866C095}" type="presOf" srcId="{E40F4D1A-F68C-43A7-A6B1-A6D9F27EF205}" destId="{434AA8E3-39D6-4B9C-A527-20AF66B059B5}" srcOrd="1" destOrd="0" presId="urn:microsoft.com/office/officeart/2005/8/layout/process1"/>
    <dgm:cxn modelId="{1881DF9B-4ACC-481B-ABF5-B999AD82597F}" srcId="{658A30B5-293E-434E-91A9-16822C00BD7F}" destId="{3F4365E9-4133-4861-BFC8-F61017D610F1}" srcOrd="2" destOrd="0" parTransId="{68A00008-58D8-415D-9FB8-4EA286B4D71F}" sibTransId="{58E78640-6CCA-4ADA-971F-F9021345FC8A}"/>
    <dgm:cxn modelId="{CB02E0A3-FFF2-4C98-9E42-502E94B8E28F}" type="presOf" srcId="{18E4330B-9BFA-4EC2-9E13-203D8BF44003}" destId="{C065C3B7-343F-4079-A4E6-80474767E87F}" srcOrd="1" destOrd="0" presId="urn:microsoft.com/office/officeart/2005/8/layout/process1"/>
    <dgm:cxn modelId="{2A759EB3-C71F-46C7-B861-68A9383EF65A}" type="presOf" srcId="{E40F4D1A-F68C-43A7-A6B1-A6D9F27EF205}" destId="{0A441841-D13C-4FA1-B326-6347DA0C858A}" srcOrd="0" destOrd="0" presId="urn:microsoft.com/office/officeart/2005/8/layout/process1"/>
    <dgm:cxn modelId="{06DB4D98-BA6D-4C06-964A-F9FF87F200DB}" type="presOf" srcId="{A1EF8AB7-AC5D-4180-A857-F8F294790F40}" destId="{495B3198-977F-4089-A4DE-A43109C88A32}" srcOrd="0" destOrd="0" presId="urn:microsoft.com/office/officeart/2005/8/layout/process1"/>
    <dgm:cxn modelId="{84F78CD8-44FE-40C6-99C1-45A57EB4DC04}" type="presParOf" srcId="{C0949CF9-474F-4014-B9F4-E930743A97E0}" destId="{495B3198-977F-4089-A4DE-A43109C88A32}" srcOrd="0" destOrd="0" presId="urn:microsoft.com/office/officeart/2005/8/layout/process1"/>
    <dgm:cxn modelId="{9D5DA938-A4F9-4084-A2E1-6FE08805711F}" type="presParOf" srcId="{C0949CF9-474F-4014-B9F4-E930743A97E0}" destId="{215C8D2F-DEA8-4D80-A7ED-036E88D9E32E}" srcOrd="1" destOrd="0" presId="urn:microsoft.com/office/officeart/2005/8/layout/process1"/>
    <dgm:cxn modelId="{60816A9F-0BD4-4C2F-82A8-9D1E7B59B32B}" type="presParOf" srcId="{215C8D2F-DEA8-4D80-A7ED-036E88D9E32E}" destId="{C065C3B7-343F-4079-A4E6-80474767E87F}" srcOrd="0" destOrd="0" presId="urn:microsoft.com/office/officeart/2005/8/layout/process1"/>
    <dgm:cxn modelId="{5707C8F5-0271-4B03-AB63-A8349A575A9A}" type="presParOf" srcId="{C0949CF9-474F-4014-B9F4-E930743A97E0}" destId="{0606C870-1F18-4488-BF8F-E0C2B5B08BD2}" srcOrd="2" destOrd="0" presId="urn:microsoft.com/office/officeart/2005/8/layout/process1"/>
    <dgm:cxn modelId="{35FE9643-457E-4CAF-B5BE-3218C1C4395D}" type="presParOf" srcId="{C0949CF9-474F-4014-B9F4-E930743A97E0}" destId="{0A441841-D13C-4FA1-B326-6347DA0C858A}" srcOrd="3" destOrd="0" presId="urn:microsoft.com/office/officeart/2005/8/layout/process1"/>
    <dgm:cxn modelId="{56BB7BA1-36C8-4254-8E60-BD864F73F6DC}" type="presParOf" srcId="{0A441841-D13C-4FA1-B326-6347DA0C858A}" destId="{434AA8E3-39D6-4B9C-A527-20AF66B059B5}" srcOrd="0" destOrd="0" presId="urn:microsoft.com/office/officeart/2005/8/layout/process1"/>
    <dgm:cxn modelId="{816028B6-51C1-48D9-9C6A-855E815DA2CA}" type="presParOf" srcId="{C0949CF9-474F-4014-B9F4-E930743A97E0}" destId="{DBAFF6EE-5CFF-4F33-B0D1-0E808E75DC4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F21785F-4B47-451F-AEA6-1C9505B24162}"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fi-FI"/>
        </a:p>
      </dgm:t>
    </dgm:pt>
    <dgm:pt modelId="{E4807F09-EA65-449C-B170-2FD08712C558}">
      <dgm:prSet phldrT="[Teksti]" custT="1"/>
      <dgm:spPr/>
      <dgm:t>
        <a:bodyPr/>
        <a:lstStyle/>
        <a:p>
          <a:r>
            <a:rPr lang="fi-FI" sz="2800" b="1" dirty="0" smtClean="0"/>
            <a:t>Esittelijät / Valmistelijat</a:t>
          </a:r>
          <a:endParaRPr lang="fi-FI" sz="2800" b="1" dirty="0"/>
        </a:p>
      </dgm:t>
    </dgm:pt>
    <dgm:pt modelId="{D29665C5-F52D-4268-A89D-37D45FE9206E}" type="parTrans" cxnId="{603ECA0A-EDB3-47E7-8AC1-120E093E96E2}">
      <dgm:prSet/>
      <dgm:spPr/>
      <dgm:t>
        <a:bodyPr/>
        <a:lstStyle/>
        <a:p>
          <a:endParaRPr lang="fi-FI" sz="2400"/>
        </a:p>
      </dgm:t>
    </dgm:pt>
    <dgm:pt modelId="{1901F315-7CC8-4F05-9ACC-333411F8F1A3}" type="sibTrans" cxnId="{603ECA0A-EDB3-47E7-8AC1-120E093E96E2}">
      <dgm:prSet/>
      <dgm:spPr/>
      <dgm:t>
        <a:bodyPr/>
        <a:lstStyle/>
        <a:p>
          <a:endParaRPr lang="fi-FI" sz="2400"/>
        </a:p>
      </dgm:t>
    </dgm:pt>
    <dgm:pt modelId="{93F49938-EDBA-4C1D-BF29-90C8C0544163}">
      <dgm:prSet phldrT="[Teksti]" custT="1"/>
      <dgm:spPr/>
      <dgm:t>
        <a:bodyPr/>
        <a:lstStyle/>
        <a:p>
          <a:r>
            <a:rPr lang="fi-FI" sz="1800" dirty="0" smtClean="0"/>
            <a:t>Järjestelmällisyys</a:t>
          </a:r>
          <a:endParaRPr lang="fi-FI" sz="1800" dirty="0"/>
        </a:p>
      </dgm:t>
    </dgm:pt>
    <dgm:pt modelId="{8E492C88-FB86-43E4-B5AE-5324C54304E6}" type="parTrans" cxnId="{A6D270E0-CC26-40A2-A6BB-BBAB499C9950}">
      <dgm:prSet/>
      <dgm:spPr/>
      <dgm:t>
        <a:bodyPr/>
        <a:lstStyle/>
        <a:p>
          <a:endParaRPr lang="fi-FI" sz="2400"/>
        </a:p>
      </dgm:t>
    </dgm:pt>
    <dgm:pt modelId="{939B6E8F-A5D5-45ED-852B-B3A903E2D31B}" type="sibTrans" cxnId="{A6D270E0-CC26-40A2-A6BB-BBAB499C9950}">
      <dgm:prSet/>
      <dgm:spPr/>
      <dgm:t>
        <a:bodyPr/>
        <a:lstStyle/>
        <a:p>
          <a:endParaRPr lang="fi-FI" sz="2400"/>
        </a:p>
      </dgm:t>
    </dgm:pt>
    <dgm:pt modelId="{068529CA-DFC5-48AC-8D31-987414478D77}">
      <dgm:prSet phldrT="[Teksti]" custT="1"/>
      <dgm:spPr/>
      <dgm:t>
        <a:bodyPr/>
        <a:lstStyle/>
        <a:p>
          <a:r>
            <a:rPr lang="fi-FI" sz="1800" dirty="0" smtClean="0"/>
            <a:t>Osallisuus</a:t>
          </a:r>
          <a:endParaRPr lang="fi-FI" sz="1800" dirty="0"/>
        </a:p>
      </dgm:t>
    </dgm:pt>
    <dgm:pt modelId="{20BE22CA-328B-4D95-97F8-25D5376F18C0}" type="parTrans" cxnId="{78CE7EA6-F198-4D78-B851-F20DF8A7A7E5}">
      <dgm:prSet/>
      <dgm:spPr/>
      <dgm:t>
        <a:bodyPr/>
        <a:lstStyle/>
        <a:p>
          <a:endParaRPr lang="fi-FI" sz="2400"/>
        </a:p>
      </dgm:t>
    </dgm:pt>
    <dgm:pt modelId="{D9B31C88-89AF-4622-B878-3A35B44B6C98}" type="sibTrans" cxnId="{78CE7EA6-F198-4D78-B851-F20DF8A7A7E5}">
      <dgm:prSet/>
      <dgm:spPr/>
      <dgm:t>
        <a:bodyPr/>
        <a:lstStyle/>
        <a:p>
          <a:endParaRPr lang="fi-FI" sz="2400"/>
        </a:p>
      </dgm:t>
    </dgm:pt>
    <dgm:pt modelId="{8B385FFD-ADAD-4A0B-BA26-528AB1D5B9A3}">
      <dgm:prSet phldrT="[Teksti]" custT="1"/>
      <dgm:spPr/>
      <dgm:t>
        <a:bodyPr/>
        <a:lstStyle/>
        <a:p>
          <a:r>
            <a:rPr lang="fi-FI" sz="1800" dirty="0" smtClean="0"/>
            <a:t>Vastuunjako</a:t>
          </a:r>
          <a:endParaRPr lang="fi-FI" sz="1800" dirty="0"/>
        </a:p>
      </dgm:t>
    </dgm:pt>
    <dgm:pt modelId="{705533AC-A8E5-4874-A06C-CEF4B35AB980}" type="parTrans" cxnId="{34F75353-625A-431C-8AC5-58768FFCF886}">
      <dgm:prSet/>
      <dgm:spPr/>
      <dgm:t>
        <a:bodyPr/>
        <a:lstStyle/>
        <a:p>
          <a:endParaRPr lang="fi-FI" sz="2400"/>
        </a:p>
      </dgm:t>
    </dgm:pt>
    <dgm:pt modelId="{B40AD642-5127-44F9-95CA-429530283667}" type="sibTrans" cxnId="{34F75353-625A-431C-8AC5-58768FFCF886}">
      <dgm:prSet/>
      <dgm:spPr/>
      <dgm:t>
        <a:bodyPr/>
        <a:lstStyle/>
        <a:p>
          <a:endParaRPr lang="fi-FI" sz="2400"/>
        </a:p>
      </dgm:t>
    </dgm:pt>
    <dgm:pt modelId="{6AA45073-F457-4D0E-ABFD-AD81899B799F}">
      <dgm:prSet phldrT="[Teksti]" custT="1"/>
      <dgm:spPr/>
      <dgm:t>
        <a:bodyPr/>
        <a:lstStyle/>
        <a:p>
          <a:r>
            <a:rPr lang="fi-FI" sz="2800" b="1" dirty="0" smtClean="0"/>
            <a:t>Luottamushenkilöt</a:t>
          </a:r>
          <a:endParaRPr lang="fi-FI" sz="2800" b="1" dirty="0"/>
        </a:p>
      </dgm:t>
    </dgm:pt>
    <dgm:pt modelId="{0BEBED73-C27E-4808-9A8D-7E3A583B3AC7}" type="parTrans" cxnId="{38FCF133-4356-4D0C-BC70-CFDCF32BA58A}">
      <dgm:prSet/>
      <dgm:spPr/>
      <dgm:t>
        <a:bodyPr/>
        <a:lstStyle/>
        <a:p>
          <a:endParaRPr lang="fi-FI" sz="2400"/>
        </a:p>
      </dgm:t>
    </dgm:pt>
    <dgm:pt modelId="{BF2776EF-68EF-4806-A0AF-7DA98E3D42AE}" type="sibTrans" cxnId="{38FCF133-4356-4D0C-BC70-CFDCF32BA58A}">
      <dgm:prSet/>
      <dgm:spPr/>
      <dgm:t>
        <a:bodyPr/>
        <a:lstStyle/>
        <a:p>
          <a:endParaRPr lang="fi-FI" sz="2400"/>
        </a:p>
      </dgm:t>
    </dgm:pt>
    <dgm:pt modelId="{F376E479-22D5-47AE-8CA6-C971477FAB3D}">
      <dgm:prSet phldrT="[Teksti]" custT="1"/>
      <dgm:spPr/>
      <dgm:t>
        <a:bodyPr/>
        <a:lstStyle/>
        <a:p>
          <a:pPr>
            <a:spcAft>
              <a:spcPts val="0"/>
            </a:spcAft>
          </a:pPr>
          <a:r>
            <a:rPr lang="fi-FI" sz="1800" dirty="0" smtClean="0"/>
            <a:t>Vaihtoehtojen vertailu ja </a:t>
          </a:r>
        </a:p>
        <a:p>
          <a:pPr>
            <a:spcAft>
              <a:spcPts val="0"/>
            </a:spcAft>
          </a:pPr>
          <a:r>
            <a:rPr lang="fi-FI" sz="1800" dirty="0" smtClean="0"/>
            <a:t>helpompi arvottaminen</a:t>
          </a:r>
          <a:endParaRPr lang="fi-FI" sz="1800" dirty="0"/>
        </a:p>
      </dgm:t>
    </dgm:pt>
    <dgm:pt modelId="{9BDCBAED-1631-44EC-B08F-E1CBE4544AE8}" type="parTrans" cxnId="{EF388217-D6E2-4E7C-805B-973509D0B22B}">
      <dgm:prSet/>
      <dgm:spPr/>
      <dgm:t>
        <a:bodyPr/>
        <a:lstStyle/>
        <a:p>
          <a:endParaRPr lang="fi-FI" sz="2400"/>
        </a:p>
      </dgm:t>
    </dgm:pt>
    <dgm:pt modelId="{5767AB08-5E39-4C43-90BF-0FE9E30C2032}" type="sibTrans" cxnId="{EF388217-D6E2-4E7C-805B-973509D0B22B}">
      <dgm:prSet/>
      <dgm:spPr/>
      <dgm:t>
        <a:bodyPr/>
        <a:lstStyle/>
        <a:p>
          <a:endParaRPr lang="fi-FI" sz="2400"/>
        </a:p>
      </dgm:t>
    </dgm:pt>
    <dgm:pt modelId="{B18AE57F-839A-4DFA-82CA-F546078F02A9}">
      <dgm:prSet custT="1"/>
      <dgm:spPr/>
      <dgm:t>
        <a:bodyPr/>
        <a:lstStyle/>
        <a:p>
          <a:pPr>
            <a:spcAft>
              <a:spcPts val="0"/>
            </a:spcAft>
          </a:pPr>
          <a:r>
            <a:rPr lang="fi-FI" sz="1800" dirty="0" smtClean="0"/>
            <a:t>Läpinäkyvyys: Vaihtoehdot, vaikutukset ja perustelut</a:t>
          </a:r>
          <a:endParaRPr lang="fi-FI" sz="1800" dirty="0"/>
        </a:p>
      </dgm:t>
    </dgm:pt>
    <dgm:pt modelId="{1C076ECA-F436-4F0D-B9AC-DB75E8D4C849}" type="parTrans" cxnId="{717C2FA6-4955-4D92-BCB6-0CF66EC40208}">
      <dgm:prSet/>
      <dgm:spPr/>
      <dgm:t>
        <a:bodyPr/>
        <a:lstStyle/>
        <a:p>
          <a:endParaRPr lang="fi-FI" sz="2400"/>
        </a:p>
      </dgm:t>
    </dgm:pt>
    <dgm:pt modelId="{F871D0F4-20B3-4A67-8260-EC9ED15F16F6}" type="sibTrans" cxnId="{717C2FA6-4955-4D92-BCB6-0CF66EC40208}">
      <dgm:prSet/>
      <dgm:spPr/>
      <dgm:t>
        <a:bodyPr/>
        <a:lstStyle/>
        <a:p>
          <a:endParaRPr lang="fi-FI" sz="2400"/>
        </a:p>
      </dgm:t>
    </dgm:pt>
    <dgm:pt modelId="{8D469FEF-A468-4E3E-98A5-9097A295DA2A}">
      <dgm:prSet custT="1"/>
      <dgm:spPr/>
      <dgm:t>
        <a:bodyPr/>
        <a:lstStyle/>
        <a:p>
          <a:r>
            <a:rPr lang="fi-FI" sz="1800" dirty="0" smtClean="0"/>
            <a:t>Yhteys kuntastrategiaan</a:t>
          </a:r>
          <a:endParaRPr lang="fi-FI" sz="1800" dirty="0"/>
        </a:p>
      </dgm:t>
    </dgm:pt>
    <dgm:pt modelId="{2A567D29-6BCC-483F-AD76-38C884F7240F}" type="parTrans" cxnId="{8F2DE171-D5B2-455A-92AC-437832B3D310}">
      <dgm:prSet/>
      <dgm:spPr/>
      <dgm:t>
        <a:bodyPr/>
        <a:lstStyle/>
        <a:p>
          <a:endParaRPr lang="fi-FI" sz="2400"/>
        </a:p>
      </dgm:t>
    </dgm:pt>
    <dgm:pt modelId="{03161044-EB3D-4E55-8823-33F2F16EA0EF}" type="sibTrans" cxnId="{8F2DE171-D5B2-455A-92AC-437832B3D310}">
      <dgm:prSet/>
      <dgm:spPr/>
      <dgm:t>
        <a:bodyPr/>
        <a:lstStyle/>
        <a:p>
          <a:endParaRPr lang="fi-FI" sz="2400"/>
        </a:p>
      </dgm:t>
    </dgm:pt>
    <dgm:pt modelId="{23F9FA76-F0ED-454E-8D74-F5D67A5D8C6B}">
      <dgm:prSet custT="1"/>
      <dgm:spPr/>
      <dgm:t>
        <a:bodyPr/>
        <a:lstStyle/>
        <a:p>
          <a:r>
            <a:rPr lang="fi-FI" sz="1800" dirty="0" smtClean="0"/>
            <a:t>Läpinäkyvyys</a:t>
          </a:r>
          <a:endParaRPr lang="fi-FI" sz="1800" dirty="0"/>
        </a:p>
      </dgm:t>
    </dgm:pt>
    <dgm:pt modelId="{228E6F08-769E-4716-B087-71F22C5E498C}" type="parTrans" cxnId="{94E23063-54EE-400D-BC1A-E8A6CA8E9E55}">
      <dgm:prSet/>
      <dgm:spPr/>
      <dgm:t>
        <a:bodyPr/>
        <a:lstStyle/>
        <a:p>
          <a:endParaRPr lang="fi-FI" sz="2400"/>
        </a:p>
      </dgm:t>
    </dgm:pt>
    <dgm:pt modelId="{FE2EBF24-B2CB-4D36-96F3-E19896F337B3}" type="sibTrans" cxnId="{94E23063-54EE-400D-BC1A-E8A6CA8E9E55}">
      <dgm:prSet/>
      <dgm:spPr/>
      <dgm:t>
        <a:bodyPr/>
        <a:lstStyle/>
        <a:p>
          <a:endParaRPr lang="fi-FI" sz="2400"/>
        </a:p>
      </dgm:t>
    </dgm:pt>
    <dgm:pt modelId="{A7F5AE6B-E3F2-4ED3-9783-2AFECDD4EE26}">
      <dgm:prSet custT="1"/>
      <dgm:spPr/>
      <dgm:t>
        <a:bodyPr/>
        <a:lstStyle/>
        <a:p>
          <a:r>
            <a:rPr lang="fi-FI" sz="1800" dirty="0" smtClean="0"/>
            <a:t>Perustellut päätökset</a:t>
          </a:r>
          <a:endParaRPr lang="fi-FI" sz="1800" dirty="0"/>
        </a:p>
      </dgm:t>
    </dgm:pt>
    <dgm:pt modelId="{F29A3451-72FF-42D5-B8BF-744236243579}" type="parTrans" cxnId="{ACFF6F59-E88D-44A9-B805-E6A0D8BBA78D}">
      <dgm:prSet/>
      <dgm:spPr/>
      <dgm:t>
        <a:bodyPr/>
        <a:lstStyle/>
        <a:p>
          <a:endParaRPr lang="fi-FI" sz="2400"/>
        </a:p>
      </dgm:t>
    </dgm:pt>
    <dgm:pt modelId="{8736A96B-20DA-4334-81CE-8B27979735A5}" type="sibTrans" cxnId="{ACFF6F59-E88D-44A9-B805-E6A0D8BBA78D}">
      <dgm:prSet/>
      <dgm:spPr/>
      <dgm:t>
        <a:bodyPr/>
        <a:lstStyle/>
        <a:p>
          <a:endParaRPr lang="fi-FI" sz="2400"/>
        </a:p>
      </dgm:t>
    </dgm:pt>
    <dgm:pt modelId="{5845B22D-B328-4E18-8C51-F31951AC7F47}">
      <dgm:prSet/>
      <dgm:spPr/>
      <dgm:t>
        <a:bodyPr/>
        <a:lstStyle/>
        <a:p>
          <a:r>
            <a:rPr lang="fi-FI" dirty="0" smtClean="0"/>
            <a:t>Valmisteluyhteistyö ja osallisuus</a:t>
          </a:r>
          <a:endParaRPr lang="fi-FI" dirty="0"/>
        </a:p>
      </dgm:t>
    </dgm:pt>
    <dgm:pt modelId="{18407C59-91E2-4ECE-98DD-12B0879A3D9E}" type="parTrans" cxnId="{E7646AEB-7948-423F-A181-EE73FA8B8BBA}">
      <dgm:prSet/>
      <dgm:spPr/>
      <dgm:t>
        <a:bodyPr/>
        <a:lstStyle/>
        <a:p>
          <a:endParaRPr lang="fi-FI"/>
        </a:p>
      </dgm:t>
    </dgm:pt>
    <dgm:pt modelId="{C2500BC4-D74C-42BA-AE4E-5FA5F093FBA7}" type="sibTrans" cxnId="{E7646AEB-7948-423F-A181-EE73FA8B8BBA}">
      <dgm:prSet/>
      <dgm:spPr/>
      <dgm:t>
        <a:bodyPr/>
        <a:lstStyle/>
        <a:p>
          <a:endParaRPr lang="fi-FI"/>
        </a:p>
      </dgm:t>
    </dgm:pt>
    <dgm:pt modelId="{5700D115-14AA-494B-BA39-7FE61C20ADF7}">
      <dgm:prSet/>
      <dgm:spPr/>
      <dgm:t>
        <a:bodyPr/>
        <a:lstStyle/>
        <a:p>
          <a:r>
            <a:rPr lang="fi-FI" dirty="0" smtClean="0"/>
            <a:t>Vastuunjako</a:t>
          </a:r>
          <a:endParaRPr lang="fi-FI" dirty="0"/>
        </a:p>
      </dgm:t>
    </dgm:pt>
    <dgm:pt modelId="{6A710A9C-CFA5-4EFB-BCE1-AE2348D040BF}" type="parTrans" cxnId="{753D7461-8415-46C5-857A-1A329C500851}">
      <dgm:prSet/>
      <dgm:spPr/>
      <dgm:t>
        <a:bodyPr/>
        <a:lstStyle/>
        <a:p>
          <a:endParaRPr lang="fi-FI"/>
        </a:p>
      </dgm:t>
    </dgm:pt>
    <dgm:pt modelId="{812F9A01-449A-46C2-822A-58CBB63886A3}" type="sibTrans" cxnId="{753D7461-8415-46C5-857A-1A329C500851}">
      <dgm:prSet/>
      <dgm:spPr/>
      <dgm:t>
        <a:bodyPr/>
        <a:lstStyle/>
        <a:p>
          <a:endParaRPr lang="fi-FI"/>
        </a:p>
      </dgm:t>
    </dgm:pt>
    <dgm:pt modelId="{A75654B9-8E53-4ACA-A5B9-DA265236570A}" type="pres">
      <dgm:prSet presAssocID="{AF21785F-4B47-451F-AEA6-1C9505B24162}" presName="theList" presStyleCnt="0">
        <dgm:presLayoutVars>
          <dgm:dir/>
          <dgm:animLvl val="lvl"/>
          <dgm:resizeHandles val="exact"/>
        </dgm:presLayoutVars>
      </dgm:prSet>
      <dgm:spPr/>
      <dgm:t>
        <a:bodyPr/>
        <a:lstStyle/>
        <a:p>
          <a:endParaRPr lang="fi-FI"/>
        </a:p>
      </dgm:t>
    </dgm:pt>
    <dgm:pt modelId="{AD295769-7EF9-4851-94EE-EC17ED8C203C}" type="pres">
      <dgm:prSet presAssocID="{E4807F09-EA65-449C-B170-2FD08712C558}" presName="compNode" presStyleCnt="0"/>
      <dgm:spPr/>
    </dgm:pt>
    <dgm:pt modelId="{38D73F80-212A-410F-8B65-3A98581BC213}" type="pres">
      <dgm:prSet presAssocID="{E4807F09-EA65-449C-B170-2FD08712C558}" presName="aNode" presStyleLbl="bgShp" presStyleIdx="0" presStyleCnt="2"/>
      <dgm:spPr/>
      <dgm:t>
        <a:bodyPr/>
        <a:lstStyle/>
        <a:p>
          <a:endParaRPr lang="fi-FI"/>
        </a:p>
      </dgm:t>
    </dgm:pt>
    <dgm:pt modelId="{EFD0A6F1-7594-4958-BDD7-2699715495FD}" type="pres">
      <dgm:prSet presAssocID="{E4807F09-EA65-449C-B170-2FD08712C558}" presName="textNode" presStyleLbl="bgShp" presStyleIdx="0" presStyleCnt="2"/>
      <dgm:spPr/>
      <dgm:t>
        <a:bodyPr/>
        <a:lstStyle/>
        <a:p>
          <a:endParaRPr lang="fi-FI"/>
        </a:p>
      </dgm:t>
    </dgm:pt>
    <dgm:pt modelId="{5D6E15D2-938B-4D7A-97CD-D0AB3967AF67}" type="pres">
      <dgm:prSet presAssocID="{E4807F09-EA65-449C-B170-2FD08712C558}" presName="compChildNode" presStyleCnt="0"/>
      <dgm:spPr/>
    </dgm:pt>
    <dgm:pt modelId="{90068836-C803-4EDE-BF8D-9FFD8FDFB487}" type="pres">
      <dgm:prSet presAssocID="{E4807F09-EA65-449C-B170-2FD08712C558}" presName="theInnerList" presStyleCnt="0"/>
      <dgm:spPr/>
    </dgm:pt>
    <dgm:pt modelId="{C51591DA-A5FF-4446-83A4-6A8403B78A12}" type="pres">
      <dgm:prSet presAssocID="{93F49938-EDBA-4C1D-BF29-90C8C0544163}" presName="childNode" presStyleLbl="node1" presStyleIdx="0" presStyleCnt="10">
        <dgm:presLayoutVars>
          <dgm:bulletEnabled val="1"/>
        </dgm:presLayoutVars>
      </dgm:prSet>
      <dgm:spPr/>
      <dgm:t>
        <a:bodyPr/>
        <a:lstStyle/>
        <a:p>
          <a:endParaRPr lang="fi-FI"/>
        </a:p>
      </dgm:t>
    </dgm:pt>
    <dgm:pt modelId="{981C44F6-5DA4-479D-AA17-1DA8D8BB4421}" type="pres">
      <dgm:prSet presAssocID="{93F49938-EDBA-4C1D-BF29-90C8C0544163}" presName="aSpace2" presStyleCnt="0"/>
      <dgm:spPr/>
    </dgm:pt>
    <dgm:pt modelId="{F2423424-CA69-4B2C-9B1B-13BEDA54DDFC}" type="pres">
      <dgm:prSet presAssocID="{B18AE57F-839A-4DFA-82CA-F546078F02A9}" presName="childNode" presStyleLbl="node1" presStyleIdx="1" presStyleCnt="10">
        <dgm:presLayoutVars>
          <dgm:bulletEnabled val="1"/>
        </dgm:presLayoutVars>
      </dgm:prSet>
      <dgm:spPr/>
      <dgm:t>
        <a:bodyPr/>
        <a:lstStyle/>
        <a:p>
          <a:endParaRPr lang="fi-FI"/>
        </a:p>
      </dgm:t>
    </dgm:pt>
    <dgm:pt modelId="{130831EA-1C3D-45E4-BA4B-A58BA8A2DE35}" type="pres">
      <dgm:prSet presAssocID="{B18AE57F-839A-4DFA-82CA-F546078F02A9}" presName="aSpace2" presStyleCnt="0"/>
      <dgm:spPr/>
    </dgm:pt>
    <dgm:pt modelId="{59E2062F-7C4A-450D-ADF7-B927B9709418}" type="pres">
      <dgm:prSet presAssocID="{068529CA-DFC5-48AC-8D31-987414478D77}" presName="childNode" presStyleLbl="node1" presStyleIdx="2" presStyleCnt="10">
        <dgm:presLayoutVars>
          <dgm:bulletEnabled val="1"/>
        </dgm:presLayoutVars>
      </dgm:prSet>
      <dgm:spPr/>
      <dgm:t>
        <a:bodyPr/>
        <a:lstStyle/>
        <a:p>
          <a:endParaRPr lang="fi-FI"/>
        </a:p>
      </dgm:t>
    </dgm:pt>
    <dgm:pt modelId="{FEDBCA27-C5E6-4166-9B4F-498FE3F184AB}" type="pres">
      <dgm:prSet presAssocID="{068529CA-DFC5-48AC-8D31-987414478D77}" presName="aSpace2" presStyleCnt="0"/>
      <dgm:spPr/>
    </dgm:pt>
    <dgm:pt modelId="{2E075ADC-D4EE-4F21-8FE0-725CD87A6CB4}" type="pres">
      <dgm:prSet presAssocID="{8B385FFD-ADAD-4A0B-BA26-528AB1D5B9A3}" presName="childNode" presStyleLbl="node1" presStyleIdx="3" presStyleCnt="10">
        <dgm:presLayoutVars>
          <dgm:bulletEnabled val="1"/>
        </dgm:presLayoutVars>
      </dgm:prSet>
      <dgm:spPr/>
      <dgm:t>
        <a:bodyPr/>
        <a:lstStyle/>
        <a:p>
          <a:endParaRPr lang="fi-FI"/>
        </a:p>
      </dgm:t>
    </dgm:pt>
    <dgm:pt modelId="{EEC3AE7D-21C6-4C2F-9A9D-88691C478820}" type="pres">
      <dgm:prSet presAssocID="{8B385FFD-ADAD-4A0B-BA26-528AB1D5B9A3}" presName="aSpace2" presStyleCnt="0"/>
      <dgm:spPr/>
    </dgm:pt>
    <dgm:pt modelId="{E33C6D59-9C7F-4650-BC16-53F65E03AE7F}" type="pres">
      <dgm:prSet presAssocID="{8D469FEF-A468-4E3E-98A5-9097A295DA2A}" presName="childNode" presStyleLbl="node1" presStyleIdx="4" presStyleCnt="10">
        <dgm:presLayoutVars>
          <dgm:bulletEnabled val="1"/>
        </dgm:presLayoutVars>
      </dgm:prSet>
      <dgm:spPr/>
      <dgm:t>
        <a:bodyPr/>
        <a:lstStyle/>
        <a:p>
          <a:endParaRPr lang="fi-FI"/>
        </a:p>
      </dgm:t>
    </dgm:pt>
    <dgm:pt modelId="{6CF12A03-2DB4-4CED-9CB6-A9E967B1537F}" type="pres">
      <dgm:prSet presAssocID="{E4807F09-EA65-449C-B170-2FD08712C558}" presName="aSpace" presStyleCnt="0"/>
      <dgm:spPr/>
    </dgm:pt>
    <dgm:pt modelId="{E2627957-1850-4A01-A2F7-ABFC6D5089C2}" type="pres">
      <dgm:prSet presAssocID="{6AA45073-F457-4D0E-ABFD-AD81899B799F}" presName="compNode" presStyleCnt="0"/>
      <dgm:spPr/>
    </dgm:pt>
    <dgm:pt modelId="{06CD47C0-1DEC-4421-86B4-6987F0643728}" type="pres">
      <dgm:prSet presAssocID="{6AA45073-F457-4D0E-ABFD-AD81899B799F}" presName="aNode" presStyleLbl="bgShp" presStyleIdx="1" presStyleCnt="2"/>
      <dgm:spPr/>
      <dgm:t>
        <a:bodyPr/>
        <a:lstStyle/>
        <a:p>
          <a:endParaRPr lang="fi-FI"/>
        </a:p>
      </dgm:t>
    </dgm:pt>
    <dgm:pt modelId="{6B1B4CB0-6397-46F3-ADC4-1530F36CBACA}" type="pres">
      <dgm:prSet presAssocID="{6AA45073-F457-4D0E-ABFD-AD81899B799F}" presName="textNode" presStyleLbl="bgShp" presStyleIdx="1" presStyleCnt="2"/>
      <dgm:spPr/>
      <dgm:t>
        <a:bodyPr/>
        <a:lstStyle/>
        <a:p>
          <a:endParaRPr lang="fi-FI"/>
        </a:p>
      </dgm:t>
    </dgm:pt>
    <dgm:pt modelId="{E131B1AD-D2CE-4802-9658-D50F0DD47909}" type="pres">
      <dgm:prSet presAssocID="{6AA45073-F457-4D0E-ABFD-AD81899B799F}" presName="compChildNode" presStyleCnt="0"/>
      <dgm:spPr/>
    </dgm:pt>
    <dgm:pt modelId="{76CBF496-E8B9-4617-AD10-0A0FEE4997BF}" type="pres">
      <dgm:prSet presAssocID="{6AA45073-F457-4D0E-ABFD-AD81899B799F}" presName="theInnerList" presStyleCnt="0"/>
      <dgm:spPr/>
    </dgm:pt>
    <dgm:pt modelId="{CCD66CB6-E572-44FF-8099-40299EA23139}" type="pres">
      <dgm:prSet presAssocID="{5845B22D-B328-4E18-8C51-F31951AC7F47}" presName="childNode" presStyleLbl="node1" presStyleIdx="5" presStyleCnt="10">
        <dgm:presLayoutVars>
          <dgm:bulletEnabled val="1"/>
        </dgm:presLayoutVars>
      </dgm:prSet>
      <dgm:spPr/>
      <dgm:t>
        <a:bodyPr/>
        <a:lstStyle/>
        <a:p>
          <a:endParaRPr lang="fi-FI"/>
        </a:p>
      </dgm:t>
    </dgm:pt>
    <dgm:pt modelId="{526A1A31-90F0-4223-95C3-59286CEF3BDD}" type="pres">
      <dgm:prSet presAssocID="{5845B22D-B328-4E18-8C51-F31951AC7F47}" presName="aSpace2" presStyleCnt="0"/>
      <dgm:spPr/>
    </dgm:pt>
    <dgm:pt modelId="{0D4B59AD-BD32-49AB-90D3-0A092E570965}" type="pres">
      <dgm:prSet presAssocID="{F376E479-22D5-47AE-8CA6-C971477FAB3D}" presName="childNode" presStyleLbl="node1" presStyleIdx="6" presStyleCnt="10">
        <dgm:presLayoutVars>
          <dgm:bulletEnabled val="1"/>
        </dgm:presLayoutVars>
      </dgm:prSet>
      <dgm:spPr/>
      <dgm:t>
        <a:bodyPr/>
        <a:lstStyle/>
        <a:p>
          <a:endParaRPr lang="fi-FI"/>
        </a:p>
      </dgm:t>
    </dgm:pt>
    <dgm:pt modelId="{83F1EA48-3405-4B42-A963-DEAE7EA5FC84}" type="pres">
      <dgm:prSet presAssocID="{F376E479-22D5-47AE-8CA6-C971477FAB3D}" presName="aSpace2" presStyleCnt="0"/>
      <dgm:spPr/>
    </dgm:pt>
    <dgm:pt modelId="{6BD2425B-BD55-4175-B6B2-E5A4CCAF3892}" type="pres">
      <dgm:prSet presAssocID="{23F9FA76-F0ED-454E-8D74-F5D67A5D8C6B}" presName="childNode" presStyleLbl="node1" presStyleIdx="7" presStyleCnt="10">
        <dgm:presLayoutVars>
          <dgm:bulletEnabled val="1"/>
        </dgm:presLayoutVars>
      </dgm:prSet>
      <dgm:spPr/>
      <dgm:t>
        <a:bodyPr/>
        <a:lstStyle/>
        <a:p>
          <a:endParaRPr lang="fi-FI"/>
        </a:p>
      </dgm:t>
    </dgm:pt>
    <dgm:pt modelId="{2BBEF452-F3E2-4B36-95C6-E1EDEF0CA563}" type="pres">
      <dgm:prSet presAssocID="{23F9FA76-F0ED-454E-8D74-F5D67A5D8C6B}" presName="aSpace2" presStyleCnt="0"/>
      <dgm:spPr/>
    </dgm:pt>
    <dgm:pt modelId="{F86F1F22-80CE-480B-89CA-2000BDCE350A}" type="pres">
      <dgm:prSet presAssocID="{A7F5AE6B-E3F2-4ED3-9783-2AFECDD4EE26}" presName="childNode" presStyleLbl="node1" presStyleIdx="8" presStyleCnt="10">
        <dgm:presLayoutVars>
          <dgm:bulletEnabled val="1"/>
        </dgm:presLayoutVars>
      </dgm:prSet>
      <dgm:spPr/>
      <dgm:t>
        <a:bodyPr/>
        <a:lstStyle/>
        <a:p>
          <a:endParaRPr lang="fi-FI"/>
        </a:p>
      </dgm:t>
    </dgm:pt>
    <dgm:pt modelId="{B86E6BA6-3607-4F0B-ACC1-4C314377BB0A}" type="pres">
      <dgm:prSet presAssocID="{A7F5AE6B-E3F2-4ED3-9783-2AFECDD4EE26}" presName="aSpace2" presStyleCnt="0"/>
      <dgm:spPr/>
    </dgm:pt>
    <dgm:pt modelId="{BCCAFC74-608B-480F-B8E1-3A50E4009139}" type="pres">
      <dgm:prSet presAssocID="{5700D115-14AA-494B-BA39-7FE61C20ADF7}" presName="childNode" presStyleLbl="node1" presStyleIdx="9" presStyleCnt="10">
        <dgm:presLayoutVars>
          <dgm:bulletEnabled val="1"/>
        </dgm:presLayoutVars>
      </dgm:prSet>
      <dgm:spPr/>
      <dgm:t>
        <a:bodyPr/>
        <a:lstStyle/>
        <a:p>
          <a:endParaRPr lang="fi-FI"/>
        </a:p>
      </dgm:t>
    </dgm:pt>
  </dgm:ptLst>
  <dgm:cxnLst>
    <dgm:cxn modelId="{603ECA0A-EDB3-47E7-8AC1-120E093E96E2}" srcId="{AF21785F-4B47-451F-AEA6-1C9505B24162}" destId="{E4807F09-EA65-449C-B170-2FD08712C558}" srcOrd="0" destOrd="0" parTransId="{D29665C5-F52D-4268-A89D-37D45FE9206E}" sibTransId="{1901F315-7CC8-4F05-9ACC-333411F8F1A3}"/>
    <dgm:cxn modelId="{717C2FA6-4955-4D92-BCB6-0CF66EC40208}" srcId="{E4807F09-EA65-449C-B170-2FD08712C558}" destId="{B18AE57F-839A-4DFA-82CA-F546078F02A9}" srcOrd="1" destOrd="0" parTransId="{1C076ECA-F436-4F0D-B9AC-DB75E8D4C849}" sibTransId="{F871D0F4-20B3-4A67-8260-EC9ED15F16F6}"/>
    <dgm:cxn modelId="{8F2E7A90-0032-4F03-8FC9-E33A2A1545A2}" type="presOf" srcId="{23F9FA76-F0ED-454E-8D74-F5D67A5D8C6B}" destId="{6BD2425B-BD55-4175-B6B2-E5A4CCAF3892}" srcOrd="0" destOrd="0" presId="urn:microsoft.com/office/officeart/2005/8/layout/lProcess2"/>
    <dgm:cxn modelId="{DBDE773F-22EC-4FC4-ACF3-ED73656CDF0E}" type="presOf" srcId="{6AA45073-F457-4D0E-ABFD-AD81899B799F}" destId="{6B1B4CB0-6397-46F3-ADC4-1530F36CBACA}" srcOrd="1" destOrd="0" presId="urn:microsoft.com/office/officeart/2005/8/layout/lProcess2"/>
    <dgm:cxn modelId="{8649470D-B906-4F42-9639-02C6B92235FB}" type="presOf" srcId="{E4807F09-EA65-449C-B170-2FD08712C558}" destId="{EFD0A6F1-7594-4958-BDD7-2699715495FD}" srcOrd="1" destOrd="0" presId="urn:microsoft.com/office/officeart/2005/8/layout/lProcess2"/>
    <dgm:cxn modelId="{9758D8DB-80B1-4D6F-B84F-851FC2F1BF5D}" type="presOf" srcId="{B18AE57F-839A-4DFA-82CA-F546078F02A9}" destId="{F2423424-CA69-4B2C-9B1B-13BEDA54DDFC}" srcOrd="0" destOrd="0" presId="urn:microsoft.com/office/officeart/2005/8/layout/lProcess2"/>
    <dgm:cxn modelId="{EF388217-D6E2-4E7C-805B-973509D0B22B}" srcId="{6AA45073-F457-4D0E-ABFD-AD81899B799F}" destId="{F376E479-22D5-47AE-8CA6-C971477FAB3D}" srcOrd="1" destOrd="0" parTransId="{9BDCBAED-1631-44EC-B08F-E1CBE4544AE8}" sibTransId="{5767AB08-5E39-4C43-90BF-0FE9E30C2032}"/>
    <dgm:cxn modelId="{B84A1CDF-4E38-48D0-B19C-72D8851CFDE5}" type="presOf" srcId="{E4807F09-EA65-449C-B170-2FD08712C558}" destId="{38D73F80-212A-410F-8B65-3A98581BC213}" srcOrd="0" destOrd="0" presId="urn:microsoft.com/office/officeart/2005/8/layout/lProcess2"/>
    <dgm:cxn modelId="{E7F9E1F5-9A7F-4BC2-A60A-525EA7B2AD9D}" type="presOf" srcId="{AF21785F-4B47-451F-AEA6-1C9505B24162}" destId="{A75654B9-8E53-4ACA-A5B9-DA265236570A}" srcOrd="0" destOrd="0" presId="urn:microsoft.com/office/officeart/2005/8/layout/lProcess2"/>
    <dgm:cxn modelId="{753D7461-8415-46C5-857A-1A329C500851}" srcId="{6AA45073-F457-4D0E-ABFD-AD81899B799F}" destId="{5700D115-14AA-494B-BA39-7FE61C20ADF7}" srcOrd="4" destOrd="0" parTransId="{6A710A9C-CFA5-4EFB-BCE1-AE2348D040BF}" sibTransId="{812F9A01-449A-46C2-822A-58CBB63886A3}"/>
    <dgm:cxn modelId="{78E81EA7-B0A6-472B-A49F-A7CF14387116}" type="presOf" srcId="{93F49938-EDBA-4C1D-BF29-90C8C0544163}" destId="{C51591DA-A5FF-4446-83A4-6A8403B78A12}" srcOrd="0" destOrd="0" presId="urn:microsoft.com/office/officeart/2005/8/layout/lProcess2"/>
    <dgm:cxn modelId="{38FCF133-4356-4D0C-BC70-CFDCF32BA58A}" srcId="{AF21785F-4B47-451F-AEA6-1C9505B24162}" destId="{6AA45073-F457-4D0E-ABFD-AD81899B799F}" srcOrd="1" destOrd="0" parTransId="{0BEBED73-C27E-4808-9A8D-7E3A583B3AC7}" sibTransId="{BF2776EF-68EF-4806-A0AF-7DA98E3D42AE}"/>
    <dgm:cxn modelId="{A6EF2621-70C7-4C41-87A1-6D66C74709B7}" type="presOf" srcId="{A7F5AE6B-E3F2-4ED3-9783-2AFECDD4EE26}" destId="{F86F1F22-80CE-480B-89CA-2000BDCE350A}" srcOrd="0" destOrd="0" presId="urn:microsoft.com/office/officeart/2005/8/layout/lProcess2"/>
    <dgm:cxn modelId="{5C56F182-241F-4CDE-BFC7-6C80B6015672}" type="presOf" srcId="{5700D115-14AA-494B-BA39-7FE61C20ADF7}" destId="{BCCAFC74-608B-480F-B8E1-3A50E4009139}" srcOrd="0" destOrd="0" presId="urn:microsoft.com/office/officeart/2005/8/layout/lProcess2"/>
    <dgm:cxn modelId="{94E23063-54EE-400D-BC1A-E8A6CA8E9E55}" srcId="{6AA45073-F457-4D0E-ABFD-AD81899B799F}" destId="{23F9FA76-F0ED-454E-8D74-F5D67A5D8C6B}" srcOrd="2" destOrd="0" parTransId="{228E6F08-769E-4716-B087-71F22C5E498C}" sibTransId="{FE2EBF24-B2CB-4D36-96F3-E19896F337B3}"/>
    <dgm:cxn modelId="{9C265685-5CD1-4DEE-A47C-84161FDF657D}" type="presOf" srcId="{8B385FFD-ADAD-4A0B-BA26-528AB1D5B9A3}" destId="{2E075ADC-D4EE-4F21-8FE0-725CD87A6CB4}" srcOrd="0" destOrd="0" presId="urn:microsoft.com/office/officeart/2005/8/layout/lProcess2"/>
    <dgm:cxn modelId="{B30C24CE-2572-4693-B0BF-AFE35180EB16}" type="presOf" srcId="{8D469FEF-A468-4E3E-98A5-9097A295DA2A}" destId="{E33C6D59-9C7F-4650-BC16-53F65E03AE7F}" srcOrd="0" destOrd="0" presId="urn:microsoft.com/office/officeart/2005/8/layout/lProcess2"/>
    <dgm:cxn modelId="{2830FE56-066D-44E1-883B-5FE7B1509B47}" type="presOf" srcId="{5845B22D-B328-4E18-8C51-F31951AC7F47}" destId="{CCD66CB6-E572-44FF-8099-40299EA23139}" srcOrd="0" destOrd="0" presId="urn:microsoft.com/office/officeart/2005/8/layout/lProcess2"/>
    <dgm:cxn modelId="{5EA61527-2A46-43A4-979C-6FD7EA56EAA3}" type="presOf" srcId="{6AA45073-F457-4D0E-ABFD-AD81899B799F}" destId="{06CD47C0-1DEC-4421-86B4-6987F0643728}" srcOrd="0" destOrd="0" presId="urn:microsoft.com/office/officeart/2005/8/layout/lProcess2"/>
    <dgm:cxn modelId="{78CE7EA6-F198-4D78-B851-F20DF8A7A7E5}" srcId="{E4807F09-EA65-449C-B170-2FD08712C558}" destId="{068529CA-DFC5-48AC-8D31-987414478D77}" srcOrd="2" destOrd="0" parTransId="{20BE22CA-328B-4D95-97F8-25D5376F18C0}" sibTransId="{D9B31C88-89AF-4622-B878-3A35B44B6C98}"/>
    <dgm:cxn modelId="{34F75353-625A-431C-8AC5-58768FFCF886}" srcId="{E4807F09-EA65-449C-B170-2FD08712C558}" destId="{8B385FFD-ADAD-4A0B-BA26-528AB1D5B9A3}" srcOrd="3" destOrd="0" parTransId="{705533AC-A8E5-4874-A06C-CEF4B35AB980}" sibTransId="{B40AD642-5127-44F9-95CA-429530283667}"/>
    <dgm:cxn modelId="{E7646AEB-7948-423F-A181-EE73FA8B8BBA}" srcId="{6AA45073-F457-4D0E-ABFD-AD81899B799F}" destId="{5845B22D-B328-4E18-8C51-F31951AC7F47}" srcOrd="0" destOrd="0" parTransId="{18407C59-91E2-4ECE-98DD-12B0879A3D9E}" sibTransId="{C2500BC4-D74C-42BA-AE4E-5FA5F093FBA7}"/>
    <dgm:cxn modelId="{25D8E2D4-6124-497E-8562-4163855A95B4}" type="presOf" srcId="{068529CA-DFC5-48AC-8D31-987414478D77}" destId="{59E2062F-7C4A-450D-ADF7-B927B9709418}" srcOrd="0" destOrd="0" presId="urn:microsoft.com/office/officeart/2005/8/layout/lProcess2"/>
    <dgm:cxn modelId="{ACFF6F59-E88D-44A9-B805-E6A0D8BBA78D}" srcId="{6AA45073-F457-4D0E-ABFD-AD81899B799F}" destId="{A7F5AE6B-E3F2-4ED3-9783-2AFECDD4EE26}" srcOrd="3" destOrd="0" parTransId="{F29A3451-72FF-42D5-B8BF-744236243579}" sibTransId="{8736A96B-20DA-4334-81CE-8B27979735A5}"/>
    <dgm:cxn modelId="{8F2DE171-D5B2-455A-92AC-437832B3D310}" srcId="{E4807F09-EA65-449C-B170-2FD08712C558}" destId="{8D469FEF-A468-4E3E-98A5-9097A295DA2A}" srcOrd="4" destOrd="0" parTransId="{2A567D29-6BCC-483F-AD76-38C884F7240F}" sibTransId="{03161044-EB3D-4E55-8823-33F2F16EA0EF}"/>
    <dgm:cxn modelId="{87D0B76D-5FF9-42E9-A096-90ECFC4D751C}" type="presOf" srcId="{F376E479-22D5-47AE-8CA6-C971477FAB3D}" destId="{0D4B59AD-BD32-49AB-90D3-0A092E570965}" srcOrd="0" destOrd="0" presId="urn:microsoft.com/office/officeart/2005/8/layout/lProcess2"/>
    <dgm:cxn modelId="{A6D270E0-CC26-40A2-A6BB-BBAB499C9950}" srcId="{E4807F09-EA65-449C-B170-2FD08712C558}" destId="{93F49938-EDBA-4C1D-BF29-90C8C0544163}" srcOrd="0" destOrd="0" parTransId="{8E492C88-FB86-43E4-B5AE-5324C54304E6}" sibTransId="{939B6E8F-A5D5-45ED-852B-B3A903E2D31B}"/>
    <dgm:cxn modelId="{1DFD6ED9-1B3B-444A-96B2-007B29A5F516}" type="presParOf" srcId="{A75654B9-8E53-4ACA-A5B9-DA265236570A}" destId="{AD295769-7EF9-4851-94EE-EC17ED8C203C}" srcOrd="0" destOrd="0" presId="urn:microsoft.com/office/officeart/2005/8/layout/lProcess2"/>
    <dgm:cxn modelId="{AEEDE84A-A6D2-435B-8EE5-DD435FC8706B}" type="presParOf" srcId="{AD295769-7EF9-4851-94EE-EC17ED8C203C}" destId="{38D73F80-212A-410F-8B65-3A98581BC213}" srcOrd="0" destOrd="0" presId="urn:microsoft.com/office/officeart/2005/8/layout/lProcess2"/>
    <dgm:cxn modelId="{F31E46A8-888C-4450-A80C-8E66D002ECD3}" type="presParOf" srcId="{AD295769-7EF9-4851-94EE-EC17ED8C203C}" destId="{EFD0A6F1-7594-4958-BDD7-2699715495FD}" srcOrd="1" destOrd="0" presId="urn:microsoft.com/office/officeart/2005/8/layout/lProcess2"/>
    <dgm:cxn modelId="{307400EB-6EB4-4541-88E8-29B2E77EEEB1}" type="presParOf" srcId="{AD295769-7EF9-4851-94EE-EC17ED8C203C}" destId="{5D6E15D2-938B-4D7A-97CD-D0AB3967AF67}" srcOrd="2" destOrd="0" presId="urn:microsoft.com/office/officeart/2005/8/layout/lProcess2"/>
    <dgm:cxn modelId="{4634EAC2-606F-482C-B392-95F149184418}" type="presParOf" srcId="{5D6E15D2-938B-4D7A-97CD-D0AB3967AF67}" destId="{90068836-C803-4EDE-BF8D-9FFD8FDFB487}" srcOrd="0" destOrd="0" presId="urn:microsoft.com/office/officeart/2005/8/layout/lProcess2"/>
    <dgm:cxn modelId="{33DC7F34-DBBB-4A43-B5A8-59C400786310}" type="presParOf" srcId="{90068836-C803-4EDE-BF8D-9FFD8FDFB487}" destId="{C51591DA-A5FF-4446-83A4-6A8403B78A12}" srcOrd="0" destOrd="0" presId="urn:microsoft.com/office/officeart/2005/8/layout/lProcess2"/>
    <dgm:cxn modelId="{E08EDC66-8849-4265-A5BC-CFA55609368F}" type="presParOf" srcId="{90068836-C803-4EDE-BF8D-9FFD8FDFB487}" destId="{981C44F6-5DA4-479D-AA17-1DA8D8BB4421}" srcOrd="1" destOrd="0" presId="urn:microsoft.com/office/officeart/2005/8/layout/lProcess2"/>
    <dgm:cxn modelId="{1D7F2822-B90C-410A-BECF-C92C7C95D8F7}" type="presParOf" srcId="{90068836-C803-4EDE-BF8D-9FFD8FDFB487}" destId="{F2423424-CA69-4B2C-9B1B-13BEDA54DDFC}" srcOrd="2" destOrd="0" presId="urn:microsoft.com/office/officeart/2005/8/layout/lProcess2"/>
    <dgm:cxn modelId="{04656B80-36D5-4976-8406-9B3844B6A8CB}" type="presParOf" srcId="{90068836-C803-4EDE-BF8D-9FFD8FDFB487}" destId="{130831EA-1C3D-45E4-BA4B-A58BA8A2DE35}" srcOrd="3" destOrd="0" presId="urn:microsoft.com/office/officeart/2005/8/layout/lProcess2"/>
    <dgm:cxn modelId="{61AC3CA9-044C-41D5-979E-E02C65FEBD03}" type="presParOf" srcId="{90068836-C803-4EDE-BF8D-9FFD8FDFB487}" destId="{59E2062F-7C4A-450D-ADF7-B927B9709418}" srcOrd="4" destOrd="0" presId="urn:microsoft.com/office/officeart/2005/8/layout/lProcess2"/>
    <dgm:cxn modelId="{1A58C294-089D-41FF-9A28-A6F6BAE1AFBC}" type="presParOf" srcId="{90068836-C803-4EDE-BF8D-9FFD8FDFB487}" destId="{FEDBCA27-C5E6-4166-9B4F-498FE3F184AB}" srcOrd="5" destOrd="0" presId="urn:microsoft.com/office/officeart/2005/8/layout/lProcess2"/>
    <dgm:cxn modelId="{D2789685-8D93-44DE-9157-8F9676FCF587}" type="presParOf" srcId="{90068836-C803-4EDE-BF8D-9FFD8FDFB487}" destId="{2E075ADC-D4EE-4F21-8FE0-725CD87A6CB4}" srcOrd="6" destOrd="0" presId="urn:microsoft.com/office/officeart/2005/8/layout/lProcess2"/>
    <dgm:cxn modelId="{2B0E520D-F87A-4489-A2EF-50339DFC5DD2}" type="presParOf" srcId="{90068836-C803-4EDE-BF8D-9FFD8FDFB487}" destId="{EEC3AE7D-21C6-4C2F-9A9D-88691C478820}" srcOrd="7" destOrd="0" presId="urn:microsoft.com/office/officeart/2005/8/layout/lProcess2"/>
    <dgm:cxn modelId="{51ABF783-5CB1-40F1-939E-D07712058BB6}" type="presParOf" srcId="{90068836-C803-4EDE-BF8D-9FFD8FDFB487}" destId="{E33C6D59-9C7F-4650-BC16-53F65E03AE7F}" srcOrd="8" destOrd="0" presId="urn:microsoft.com/office/officeart/2005/8/layout/lProcess2"/>
    <dgm:cxn modelId="{A63D9F33-A982-44ED-9966-5C0F0F0E0B73}" type="presParOf" srcId="{A75654B9-8E53-4ACA-A5B9-DA265236570A}" destId="{6CF12A03-2DB4-4CED-9CB6-A9E967B1537F}" srcOrd="1" destOrd="0" presId="urn:microsoft.com/office/officeart/2005/8/layout/lProcess2"/>
    <dgm:cxn modelId="{35FAECF3-FDAC-4CF2-A890-309243A5BA7D}" type="presParOf" srcId="{A75654B9-8E53-4ACA-A5B9-DA265236570A}" destId="{E2627957-1850-4A01-A2F7-ABFC6D5089C2}" srcOrd="2" destOrd="0" presId="urn:microsoft.com/office/officeart/2005/8/layout/lProcess2"/>
    <dgm:cxn modelId="{EAEE2735-CDBF-464B-A9AF-F8872997B524}" type="presParOf" srcId="{E2627957-1850-4A01-A2F7-ABFC6D5089C2}" destId="{06CD47C0-1DEC-4421-86B4-6987F0643728}" srcOrd="0" destOrd="0" presId="urn:microsoft.com/office/officeart/2005/8/layout/lProcess2"/>
    <dgm:cxn modelId="{4B2016B8-C24E-4751-A433-70CCCC777503}" type="presParOf" srcId="{E2627957-1850-4A01-A2F7-ABFC6D5089C2}" destId="{6B1B4CB0-6397-46F3-ADC4-1530F36CBACA}" srcOrd="1" destOrd="0" presId="urn:microsoft.com/office/officeart/2005/8/layout/lProcess2"/>
    <dgm:cxn modelId="{F16801F5-F60D-42C2-A334-94FF39F5BD50}" type="presParOf" srcId="{E2627957-1850-4A01-A2F7-ABFC6D5089C2}" destId="{E131B1AD-D2CE-4802-9658-D50F0DD47909}" srcOrd="2" destOrd="0" presId="urn:microsoft.com/office/officeart/2005/8/layout/lProcess2"/>
    <dgm:cxn modelId="{86A6AADC-5888-4BA2-9736-4B1B87621260}" type="presParOf" srcId="{E131B1AD-D2CE-4802-9658-D50F0DD47909}" destId="{76CBF496-E8B9-4617-AD10-0A0FEE4997BF}" srcOrd="0" destOrd="0" presId="urn:microsoft.com/office/officeart/2005/8/layout/lProcess2"/>
    <dgm:cxn modelId="{F4C4FEE5-4340-4EDD-B2C2-C2643ECE8B72}" type="presParOf" srcId="{76CBF496-E8B9-4617-AD10-0A0FEE4997BF}" destId="{CCD66CB6-E572-44FF-8099-40299EA23139}" srcOrd="0" destOrd="0" presId="urn:microsoft.com/office/officeart/2005/8/layout/lProcess2"/>
    <dgm:cxn modelId="{6A11686D-717F-4FE8-AB13-5C386A49BEB3}" type="presParOf" srcId="{76CBF496-E8B9-4617-AD10-0A0FEE4997BF}" destId="{526A1A31-90F0-4223-95C3-59286CEF3BDD}" srcOrd="1" destOrd="0" presId="urn:microsoft.com/office/officeart/2005/8/layout/lProcess2"/>
    <dgm:cxn modelId="{3D14673C-CC72-4EDA-8223-B08E5D36764A}" type="presParOf" srcId="{76CBF496-E8B9-4617-AD10-0A0FEE4997BF}" destId="{0D4B59AD-BD32-49AB-90D3-0A092E570965}" srcOrd="2" destOrd="0" presId="urn:microsoft.com/office/officeart/2005/8/layout/lProcess2"/>
    <dgm:cxn modelId="{45BC36B9-3023-41FD-A18D-0EEF172F9A0A}" type="presParOf" srcId="{76CBF496-E8B9-4617-AD10-0A0FEE4997BF}" destId="{83F1EA48-3405-4B42-A963-DEAE7EA5FC84}" srcOrd="3" destOrd="0" presId="urn:microsoft.com/office/officeart/2005/8/layout/lProcess2"/>
    <dgm:cxn modelId="{D979170F-5592-46F7-8B2C-CE0F77C13E2D}" type="presParOf" srcId="{76CBF496-E8B9-4617-AD10-0A0FEE4997BF}" destId="{6BD2425B-BD55-4175-B6B2-E5A4CCAF3892}" srcOrd="4" destOrd="0" presId="urn:microsoft.com/office/officeart/2005/8/layout/lProcess2"/>
    <dgm:cxn modelId="{A2FCF59D-E2B2-47DB-A37D-CF5959FB9B64}" type="presParOf" srcId="{76CBF496-E8B9-4617-AD10-0A0FEE4997BF}" destId="{2BBEF452-F3E2-4B36-95C6-E1EDEF0CA563}" srcOrd="5" destOrd="0" presId="urn:microsoft.com/office/officeart/2005/8/layout/lProcess2"/>
    <dgm:cxn modelId="{5C1C2513-9AB5-484C-96B2-E2780E3EA9B5}" type="presParOf" srcId="{76CBF496-E8B9-4617-AD10-0A0FEE4997BF}" destId="{F86F1F22-80CE-480B-89CA-2000BDCE350A}" srcOrd="6" destOrd="0" presId="urn:microsoft.com/office/officeart/2005/8/layout/lProcess2"/>
    <dgm:cxn modelId="{91DFA845-4BBA-4636-B398-26016C3B2EA2}" type="presParOf" srcId="{76CBF496-E8B9-4617-AD10-0A0FEE4997BF}" destId="{B86E6BA6-3607-4F0B-ACC1-4C314377BB0A}" srcOrd="7" destOrd="0" presId="urn:microsoft.com/office/officeart/2005/8/layout/lProcess2"/>
    <dgm:cxn modelId="{A3F2D086-37FE-4F75-B33C-9F370AFBFEC9}" type="presParOf" srcId="{76CBF496-E8B9-4617-AD10-0A0FEE4997BF}" destId="{BCCAFC74-608B-480F-B8E1-3A50E4009139}"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2B0DC11-7695-44FE-8B21-7B42DF57554A}" type="doc">
      <dgm:prSet loTypeId="urn:microsoft.com/office/officeart/2009/3/layout/RandomtoResultProcess" loCatId="process" qsTypeId="urn:microsoft.com/office/officeart/2005/8/quickstyle/simple5" qsCatId="simple" csTypeId="urn:microsoft.com/office/officeart/2005/8/colors/colorful5" csCatId="colorful" phldr="1"/>
      <dgm:spPr/>
      <dgm:t>
        <a:bodyPr/>
        <a:lstStyle/>
        <a:p>
          <a:endParaRPr lang="fi-FI"/>
        </a:p>
      </dgm:t>
    </dgm:pt>
    <dgm:pt modelId="{CCBAA8A2-4CF9-4CBC-9473-0D1724609135}">
      <dgm:prSet phldrT="[Teksti]"/>
      <dgm:spPr/>
      <dgm:t>
        <a:bodyPr/>
        <a:lstStyle/>
        <a:p>
          <a:r>
            <a:rPr lang="fi-FI" b="1" dirty="0" smtClean="0"/>
            <a:t>Yksittäisiä vaikutustyyppejä</a:t>
          </a:r>
          <a:endParaRPr lang="fi-FI" b="1" dirty="0"/>
        </a:p>
      </dgm:t>
    </dgm:pt>
    <dgm:pt modelId="{2726D35F-5CBA-4C48-BF9E-E5B5762A6706}" type="parTrans" cxnId="{D625E15D-8FBA-478B-AFEE-77C1B9FABDE5}">
      <dgm:prSet/>
      <dgm:spPr/>
      <dgm:t>
        <a:bodyPr/>
        <a:lstStyle/>
        <a:p>
          <a:endParaRPr lang="fi-FI"/>
        </a:p>
      </dgm:t>
    </dgm:pt>
    <dgm:pt modelId="{04079FA5-7699-4563-B0DF-14178B549893}" type="sibTrans" cxnId="{D625E15D-8FBA-478B-AFEE-77C1B9FABDE5}">
      <dgm:prSet/>
      <dgm:spPr/>
      <dgm:t>
        <a:bodyPr/>
        <a:lstStyle/>
        <a:p>
          <a:endParaRPr lang="fi-FI"/>
        </a:p>
      </dgm:t>
    </dgm:pt>
    <dgm:pt modelId="{D2CA4F8A-17C9-4705-9A15-EADBF481409F}">
      <dgm:prSet phldrT="[Teksti]" custT="1"/>
      <dgm:spPr/>
      <dgm:t>
        <a:bodyPr/>
        <a:lstStyle/>
        <a:p>
          <a:pPr>
            <a:spcAft>
              <a:spcPts val="0"/>
            </a:spcAft>
          </a:pPr>
          <a:r>
            <a:rPr lang="fi-FI" sz="1600" i="1" dirty="0" smtClean="0"/>
            <a:t>- Ympäristövaikutusten arviointi (YVA)</a:t>
          </a:r>
        </a:p>
        <a:p>
          <a:pPr>
            <a:spcAft>
              <a:spcPts val="0"/>
            </a:spcAft>
          </a:pPr>
          <a:r>
            <a:rPr lang="fi-FI" sz="1600" i="1" dirty="0" smtClean="0"/>
            <a:t>- Terveysvaikutusten arviointi (TVA)</a:t>
          </a:r>
        </a:p>
        <a:p>
          <a:pPr>
            <a:spcAft>
              <a:spcPts val="0"/>
            </a:spcAft>
          </a:pPr>
          <a:r>
            <a:rPr lang="fi-FI" sz="1600" i="1" dirty="0" smtClean="0"/>
            <a:t>- Mielenterveysvaikutusten arviointi (MIVA)</a:t>
          </a:r>
        </a:p>
        <a:p>
          <a:pPr>
            <a:spcAft>
              <a:spcPts val="0"/>
            </a:spcAft>
          </a:pPr>
          <a:r>
            <a:rPr lang="fi-FI" sz="1600" i="1" dirty="0" smtClean="0"/>
            <a:t>- Sosiaalisten vaikutusten arviointi (SVA)</a:t>
          </a:r>
        </a:p>
        <a:p>
          <a:pPr>
            <a:spcAft>
              <a:spcPts val="0"/>
            </a:spcAft>
          </a:pPr>
          <a:r>
            <a:rPr lang="fi-FI" sz="1600" i="1" dirty="0" smtClean="0"/>
            <a:t>- Lapsivaikutusten arviointi (LAVA)</a:t>
          </a:r>
        </a:p>
        <a:p>
          <a:pPr>
            <a:spcAft>
              <a:spcPts val="0"/>
            </a:spcAft>
          </a:pPr>
          <a:r>
            <a:rPr lang="fi-FI" sz="1600" i="1" dirty="0" smtClean="0"/>
            <a:t>- Sukupuolivaikutusten arviointi (SUVA)</a:t>
          </a:r>
        </a:p>
        <a:p>
          <a:pPr>
            <a:spcAft>
              <a:spcPts val="0"/>
            </a:spcAft>
          </a:pPr>
          <a:r>
            <a:rPr lang="fi-FI" sz="1600" i="1" dirty="0" smtClean="0"/>
            <a:t>- Ihmisiin kohdistuvien vaikutusten arviointi (IVA)</a:t>
          </a:r>
        </a:p>
        <a:p>
          <a:pPr>
            <a:spcAft>
              <a:spcPts val="0"/>
            </a:spcAft>
          </a:pPr>
          <a:r>
            <a:rPr lang="fi-FI" sz="1600" i="1" dirty="0" smtClean="0"/>
            <a:t>- ym.</a:t>
          </a:r>
          <a:endParaRPr lang="fi-FI" sz="2400" i="1" dirty="0"/>
        </a:p>
      </dgm:t>
    </dgm:pt>
    <dgm:pt modelId="{83ED95FF-9DC4-421B-9003-4DC01BB8E5FF}" type="parTrans" cxnId="{87A35AA8-DC4D-4256-B86A-E8347DA19359}">
      <dgm:prSet/>
      <dgm:spPr/>
      <dgm:t>
        <a:bodyPr/>
        <a:lstStyle/>
        <a:p>
          <a:endParaRPr lang="fi-FI"/>
        </a:p>
      </dgm:t>
    </dgm:pt>
    <dgm:pt modelId="{25B0D024-9140-43D2-86FA-C999F3234AE1}" type="sibTrans" cxnId="{87A35AA8-DC4D-4256-B86A-E8347DA19359}">
      <dgm:prSet/>
      <dgm:spPr/>
      <dgm:t>
        <a:bodyPr/>
        <a:lstStyle/>
        <a:p>
          <a:endParaRPr lang="fi-FI"/>
        </a:p>
      </dgm:t>
    </dgm:pt>
    <dgm:pt modelId="{73B5DE2A-D0FE-47BB-AEF3-5B8418AB18F2}">
      <dgm:prSet phldrT="[Teksti]"/>
      <dgm:spPr/>
      <dgm:t>
        <a:bodyPr/>
        <a:lstStyle/>
        <a:p>
          <a:r>
            <a:rPr lang="fi-FI" b="1" dirty="0" smtClean="0">
              <a:solidFill>
                <a:schemeClr val="tx1"/>
              </a:solidFill>
            </a:rPr>
            <a:t>EVA</a:t>
          </a:r>
          <a:endParaRPr lang="fi-FI" b="1" dirty="0">
            <a:solidFill>
              <a:schemeClr val="tx1"/>
            </a:solidFill>
          </a:endParaRPr>
        </a:p>
      </dgm:t>
    </dgm:pt>
    <dgm:pt modelId="{CFF03FD4-9226-406B-BC1C-BAD579787842}" type="parTrans" cxnId="{1A70F93E-213D-4D20-997B-A2266A4D3D54}">
      <dgm:prSet/>
      <dgm:spPr/>
      <dgm:t>
        <a:bodyPr/>
        <a:lstStyle/>
        <a:p>
          <a:endParaRPr lang="fi-FI"/>
        </a:p>
      </dgm:t>
    </dgm:pt>
    <dgm:pt modelId="{083B1C41-15ED-4406-B2B8-8F789B66BAB1}" type="sibTrans" cxnId="{1A70F93E-213D-4D20-997B-A2266A4D3D54}">
      <dgm:prSet/>
      <dgm:spPr/>
      <dgm:t>
        <a:bodyPr/>
        <a:lstStyle/>
        <a:p>
          <a:endParaRPr lang="fi-FI"/>
        </a:p>
      </dgm:t>
    </dgm:pt>
    <dgm:pt modelId="{2476AD17-B249-4C77-B4FC-83AA0931FB30}">
      <dgm:prSet phldrT="[Teksti]" custT="1"/>
      <dgm:spPr/>
      <dgm:t>
        <a:bodyPr/>
        <a:lstStyle/>
        <a:p>
          <a:r>
            <a:rPr lang="fi-FI" sz="2000" i="1" dirty="0" smtClean="0"/>
            <a:t>Erilaisia vaikutuksia arvioidaan samanaikaisesti</a:t>
          </a:r>
          <a:endParaRPr lang="fi-FI" sz="2000" i="1" dirty="0"/>
        </a:p>
      </dgm:t>
    </dgm:pt>
    <dgm:pt modelId="{47868CFB-4983-4E1D-A6A5-39F5E02ED0EB}" type="parTrans" cxnId="{5CD49CF5-639D-4861-A495-D7DCC31DA1B1}">
      <dgm:prSet/>
      <dgm:spPr/>
      <dgm:t>
        <a:bodyPr/>
        <a:lstStyle/>
        <a:p>
          <a:endParaRPr lang="fi-FI"/>
        </a:p>
      </dgm:t>
    </dgm:pt>
    <dgm:pt modelId="{A79D5624-1704-4793-92C5-DB2099429397}" type="sibTrans" cxnId="{5CD49CF5-639D-4861-A495-D7DCC31DA1B1}">
      <dgm:prSet/>
      <dgm:spPr/>
      <dgm:t>
        <a:bodyPr/>
        <a:lstStyle/>
        <a:p>
          <a:endParaRPr lang="fi-FI"/>
        </a:p>
      </dgm:t>
    </dgm:pt>
    <dgm:pt modelId="{1B2B98C9-A77D-4977-BECC-4581B57BA1A6}" type="pres">
      <dgm:prSet presAssocID="{62B0DC11-7695-44FE-8B21-7B42DF57554A}" presName="Name0" presStyleCnt="0">
        <dgm:presLayoutVars>
          <dgm:dir/>
          <dgm:animOne val="branch"/>
          <dgm:animLvl val="lvl"/>
        </dgm:presLayoutVars>
      </dgm:prSet>
      <dgm:spPr/>
      <dgm:t>
        <a:bodyPr/>
        <a:lstStyle/>
        <a:p>
          <a:endParaRPr lang="fi-FI"/>
        </a:p>
      </dgm:t>
    </dgm:pt>
    <dgm:pt modelId="{25CBED3E-8904-4CCD-BE59-825D28B8C236}" type="pres">
      <dgm:prSet presAssocID="{CCBAA8A2-4CF9-4CBC-9473-0D1724609135}" presName="chaos" presStyleCnt="0"/>
      <dgm:spPr/>
    </dgm:pt>
    <dgm:pt modelId="{1236C9D3-E3EE-4048-AFD5-49F8B1A4925F}" type="pres">
      <dgm:prSet presAssocID="{CCBAA8A2-4CF9-4CBC-9473-0D1724609135}" presName="parTx1" presStyleLbl="revTx" presStyleIdx="0" presStyleCnt="3" custScaleX="109363"/>
      <dgm:spPr/>
      <dgm:t>
        <a:bodyPr/>
        <a:lstStyle/>
        <a:p>
          <a:endParaRPr lang="fi-FI"/>
        </a:p>
      </dgm:t>
    </dgm:pt>
    <dgm:pt modelId="{DC19130B-C947-4E9E-9112-A682A25BC592}" type="pres">
      <dgm:prSet presAssocID="{CCBAA8A2-4CF9-4CBC-9473-0D1724609135}" presName="desTx1" presStyleLbl="revTx" presStyleIdx="1" presStyleCnt="3" custScaleX="172214" custScaleY="136885" custLinFactNeighborX="-23" custLinFactNeighborY="21149">
        <dgm:presLayoutVars>
          <dgm:bulletEnabled val="1"/>
        </dgm:presLayoutVars>
      </dgm:prSet>
      <dgm:spPr/>
      <dgm:t>
        <a:bodyPr/>
        <a:lstStyle/>
        <a:p>
          <a:endParaRPr lang="fi-FI"/>
        </a:p>
      </dgm:t>
    </dgm:pt>
    <dgm:pt modelId="{7A511074-5464-4B9C-9E87-105CE9F4BF28}" type="pres">
      <dgm:prSet presAssocID="{CCBAA8A2-4CF9-4CBC-9473-0D1724609135}" presName="c1" presStyleLbl="node1" presStyleIdx="0" presStyleCnt="19"/>
      <dgm:spPr/>
    </dgm:pt>
    <dgm:pt modelId="{520C7A70-8730-4355-BB10-6F3442DB984F}" type="pres">
      <dgm:prSet presAssocID="{CCBAA8A2-4CF9-4CBC-9473-0D1724609135}" presName="c2" presStyleLbl="node1" presStyleIdx="1" presStyleCnt="19"/>
      <dgm:spPr/>
    </dgm:pt>
    <dgm:pt modelId="{566AC18C-E014-41F8-BB00-0070C24CF61B}" type="pres">
      <dgm:prSet presAssocID="{CCBAA8A2-4CF9-4CBC-9473-0D1724609135}" presName="c3" presStyleLbl="node1" presStyleIdx="2" presStyleCnt="19"/>
      <dgm:spPr/>
    </dgm:pt>
    <dgm:pt modelId="{FE272731-A610-4670-A850-2501C6D14F50}" type="pres">
      <dgm:prSet presAssocID="{CCBAA8A2-4CF9-4CBC-9473-0D1724609135}" presName="c4" presStyleLbl="node1" presStyleIdx="3" presStyleCnt="19"/>
      <dgm:spPr/>
    </dgm:pt>
    <dgm:pt modelId="{E5925954-6261-454E-8565-879042578757}" type="pres">
      <dgm:prSet presAssocID="{CCBAA8A2-4CF9-4CBC-9473-0D1724609135}" presName="c5" presStyleLbl="node1" presStyleIdx="4" presStyleCnt="19"/>
      <dgm:spPr/>
    </dgm:pt>
    <dgm:pt modelId="{FE58EF5F-20E9-495B-9B61-5AC1E8819FBE}" type="pres">
      <dgm:prSet presAssocID="{CCBAA8A2-4CF9-4CBC-9473-0D1724609135}" presName="c6" presStyleLbl="node1" presStyleIdx="5" presStyleCnt="19"/>
      <dgm:spPr/>
    </dgm:pt>
    <dgm:pt modelId="{10BFF7D8-F15F-46AA-9F09-D008FEF1C9DC}" type="pres">
      <dgm:prSet presAssocID="{CCBAA8A2-4CF9-4CBC-9473-0D1724609135}" presName="c7" presStyleLbl="node1" presStyleIdx="6" presStyleCnt="19"/>
      <dgm:spPr/>
    </dgm:pt>
    <dgm:pt modelId="{3EFB4C33-7C14-4B6A-9CC7-7A4D80FD50ED}" type="pres">
      <dgm:prSet presAssocID="{CCBAA8A2-4CF9-4CBC-9473-0D1724609135}" presName="c8" presStyleLbl="node1" presStyleIdx="7" presStyleCnt="19"/>
      <dgm:spPr/>
    </dgm:pt>
    <dgm:pt modelId="{0A670CF3-F823-4150-8978-3B840E9E29C8}" type="pres">
      <dgm:prSet presAssocID="{CCBAA8A2-4CF9-4CBC-9473-0D1724609135}" presName="c9" presStyleLbl="node1" presStyleIdx="8" presStyleCnt="19"/>
      <dgm:spPr/>
    </dgm:pt>
    <dgm:pt modelId="{B6DFAA18-1DBE-4737-A6F2-E92DD4E19E51}" type="pres">
      <dgm:prSet presAssocID="{CCBAA8A2-4CF9-4CBC-9473-0D1724609135}" presName="c10" presStyleLbl="node1" presStyleIdx="9" presStyleCnt="19"/>
      <dgm:spPr/>
    </dgm:pt>
    <dgm:pt modelId="{2E6127A2-B831-4546-885A-BEEB664EF836}" type="pres">
      <dgm:prSet presAssocID="{CCBAA8A2-4CF9-4CBC-9473-0D1724609135}" presName="c11" presStyleLbl="node1" presStyleIdx="10" presStyleCnt="19" custLinFactNeighborX="-58406" custLinFactNeighborY="-9225"/>
      <dgm:spPr/>
    </dgm:pt>
    <dgm:pt modelId="{C8A1C0CF-CE29-4E62-A907-8467B982E885}" type="pres">
      <dgm:prSet presAssocID="{CCBAA8A2-4CF9-4CBC-9473-0D1724609135}" presName="c12" presStyleLbl="node1" presStyleIdx="11" presStyleCnt="19"/>
      <dgm:spPr/>
    </dgm:pt>
    <dgm:pt modelId="{F1BE4D47-385B-4F4D-B2EB-4A72EEB05807}" type="pres">
      <dgm:prSet presAssocID="{CCBAA8A2-4CF9-4CBC-9473-0D1724609135}" presName="c13" presStyleLbl="node1" presStyleIdx="12" presStyleCnt="19"/>
      <dgm:spPr/>
    </dgm:pt>
    <dgm:pt modelId="{1BB310C3-5E28-423C-9753-FA287CFE0BF8}" type="pres">
      <dgm:prSet presAssocID="{CCBAA8A2-4CF9-4CBC-9473-0D1724609135}" presName="c14" presStyleLbl="node1" presStyleIdx="13" presStyleCnt="19"/>
      <dgm:spPr/>
    </dgm:pt>
    <dgm:pt modelId="{D142C03A-941E-4F41-BE42-63A29885D508}" type="pres">
      <dgm:prSet presAssocID="{CCBAA8A2-4CF9-4CBC-9473-0D1724609135}" presName="c15" presStyleLbl="node1" presStyleIdx="14" presStyleCnt="19"/>
      <dgm:spPr/>
    </dgm:pt>
    <dgm:pt modelId="{211E9DBA-458C-4218-B0E8-0170205169F2}" type="pres">
      <dgm:prSet presAssocID="{CCBAA8A2-4CF9-4CBC-9473-0D1724609135}" presName="c16" presStyleLbl="node1" presStyleIdx="15" presStyleCnt="19"/>
      <dgm:spPr/>
    </dgm:pt>
    <dgm:pt modelId="{0D0D1E9E-7271-47A7-9426-9EAA0A66B6A0}" type="pres">
      <dgm:prSet presAssocID="{CCBAA8A2-4CF9-4CBC-9473-0D1724609135}" presName="c17" presStyleLbl="node1" presStyleIdx="16" presStyleCnt="19"/>
      <dgm:spPr/>
    </dgm:pt>
    <dgm:pt modelId="{3F6EC2B5-42F1-4389-8278-4C9C1ABFBE68}" type="pres">
      <dgm:prSet presAssocID="{CCBAA8A2-4CF9-4CBC-9473-0D1724609135}" presName="c18" presStyleLbl="node1" presStyleIdx="17" presStyleCnt="19"/>
      <dgm:spPr/>
    </dgm:pt>
    <dgm:pt modelId="{8865D7F5-5D36-4270-8203-EFFE2AABD08A}" type="pres">
      <dgm:prSet presAssocID="{04079FA5-7699-4563-B0DF-14178B549893}" presName="chevronComposite1" presStyleCnt="0"/>
      <dgm:spPr/>
    </dgm:pt>
    <dgm:pt modelId="{50829F98-A66B-4CA5-9A20-B510AF8FEE54}" type="pres">
      <dgm:prSet presAssocID="{04079FA5-7699-4563-B0DF-14178B549893}" presName="chevron1" presStyleLbl="sibTrans2D1" presStyleIdx="0" presStyleCnt="2"/>
      <dgm:spPr/>
    </dgm:pt>
    <dgm:pt modelId="{F5F2905F-DD77-4292-BB3A-2331B2286E9C}" type="pres">
      <dgm:prSet presAssocID="{04079FA5-7699-4563-B0DF-14178B549893}" presName="spChevron1" presStyleCnt="0"/>
      <dgm:spPr/>
    </dgm:pt>
    <dgm:pt modelId="{785C755F-10A4-4B8F-873B-8DA61D404EFC}" type="pres">
      <dgm:prSet presAssocID="{04079FA5-7699-4563-B0DF-14178B549893}" presName="overlap" presStyleCnt="0"/>
      <dgm:spPr/>
    </dgm:pt>
    <dgm:pt modelId="{250C84B0-7EA6-4BB4-8801-F767FE49BA53}" type="pres">
      <dgm:prSet presAssocID="{04079FA5-7699-4563-B0DF-14178B549893}" presName="chevronComposite2" presStyleCnt="0"/>
      <dgm:spPr/>
    </dgm:pt>
    <dgm:pt modelId="{796FCDE5-FD8C-4A22-80B4-21423E1D6C48}" type="pres">
      <dgm:prSet presAssocID="{04079FA5-7699-4563-B0DF-14178B549893}" presName="chevron2" presStyleLbl="sibTrans2D1" presStyleIdx="1" presStyleCnt="2"/>
      <dgm:spPr/>
    </dgm:pt>
    <dgm:pt modelId="{D1E9653A-3EFC-4609-B3F2-F26EA833F32B}" type="pres">
      <dgm:prSet presAssocID="{04079FA5-7699-4563-B0DF-14178B549893}" presName="spChevron2" presStyleCnt="0"/>
      <dgm:spPr/>
    </dgm:pt>
    <dgm:pt modelId="{F91C5F22-AC0D-4BA8-B6A3-040E484393BE}" type="pres">
      <dgm:prSet presAssocID="{73B5DE2A-D0FE-47BB-AEF3-5B8418AB18F2}" presName="last" presStyleCnt="0"/>
      <dgm:spPr/>
    </dgm:pt>
    <dgm:pt modelId="{833E440C-B6AD-40D8-8906-F728C1D418BD}" type="pres">
      <dgm:prSet presAssocID="{73B5DE2A-D0FE-47BB-AEF3-5B8418AB18F2}" presName="circleTx" presStyleLbl="node1" presStyleIdx="18" presStyleCnt="19"/>
      <dgm:spPr/>
      <dgm:t>
        <a:bodyPr/>
        <a:lstStyle/>
        <a:p>
          <a:endParaRPr lang="fi-FI"/>
        </a:p>
      </dgm:t>
    </dgm:pt>
    <dgm:pt modelId="{E9E02216-B878-4FAB-9FE6-FB60991090B1}" type="pres">
      <dgm:prSet presAssocID="{73B5DE2A-D0FE-47BB-AEF3-5B8418AB18F2}" presName="desTxN" presStyleLbl="revTx" presStyleIdx="2" presStyleCnt="3">
        <dgm:presLayoutVars>
          <dgm:bulletEnabled val="1"/>
        </dgm:presLayoutVars>
      </dgm:prSet>
      <dgm:spPr/>
      <dgm:t>
        <a:bodyPr/>
        <a:lstStyle/>
        <a:p>
          <a:endParaRPr lang="fi-FI"/>
        </a:p>
      </dgm:t>
    </dgm:pt>
    <dgm:pt modelId="{986F89BE-4A65-4DC6-A07A-817C5E83DAD8}" type="pres">
      <dgm:prSet presAssocID="{73B5DE2A-D0FE-47BB-AEF3-5B8418AB18F2}" presName="spN" presStyleCnt="0"/>
      <dgm:spPr/>
    </dgm:pt>
  </dgm:ptLst>
  <dgm:cxnLst>
    <dgm:cxn modelId="{87A35AA8-DC4D-4256-B86A-E8347DA19359}" srcId="{CCBAA8A2-4CF9-4CBC-9473-0D1724609135}" destId="{D2CA4F8A-17C9-4705-9A15-EADBF481409F}" srcOrd="0" destOrd="0" parTransId="{83ED95FF-9DC4-421B-9003-4DC01BB8E5FF}" sibTransId="{25B0D024-9140-43D2-86FA-C999F3234AE1}"/>
    <dgm:cxn modelId="{4ECE62CC-FD7D-4346-81DD-AE6D05BDF250}" type="presOf" srcId="{CCBAA8A2-4CF9-4CBC-9473-0D1724609135}" destId="{1236C9D3-E3EE-4048-AFD5-49F8B1A4925F}" srcOrd="0" destOrd="0" presId="urn:microsoft.com/office/officeart/2009/3/layout/RandomtoResultProcess"/>
    <dgm:cxn modelId="{5C48248F-030F-4EDC-BF92-9954A55C4061}" type="presOf" srcId="{D2CA4F8A-17C9-4705-9A15-EADBF481409F}" destId="{DC19130B-C947-4E9E-9112-A682A25BC592}" srcOrd="0" destOrd="0" presId="urn:microsoft.com/office/officeart/2009/3/layout/RandomtoResultProcess"/>
    <dgm:cxn modelId="{1A70F93E-213D-4D20-997B-A2266A4D3D54}" srcId="{62B0DC11-7695-44FE-8B21-7B42DF57554A}" destId="{73B5DE2A-D0FE-47BB-AEF3-5B8418AB18F2}" srcOrd="1" destOrd="0" parTransId="{CFF03FD4-9226-406B-BC1C-BAD579787842}" sibTransId="{083B1C41-15ED-4406-B2B8-8F789B66BAB1}"/>
    <dgm:cxn modelId="{020FA750-B2C5-4321-BCA2-81AD1279B9E9}" type="presOf" srcId="{73B5DE2A-D0FE-47BB-AEF3-5B8418AB18F2}" destId="{833E440C-B6AD-40D8-8906-F728C1D418BD}" srcOrd="0" destOrd="0" presId="urn:microsoft.com/office/officeart/2009/3/layout/RandomtoResultProcess"/>
    <dgm:cxn modelId="{D625E15D-8FBA-478B-AFEE-77C1B9FABDE5}" srcId="{62B0DC11-7695-44FE-8B21-7B42DF57554A}" destId="{CCBAA8A2-4CF9-4CBC-9473-0D1724609135}" srcOrd="0" destOrd="0" parTransId="{2726D35F-5CBA-4C48-BF9E-E5B5762A6706}" sibTransId="{04079FA5-7699-4563-B0DF-14178B549893}"/>
    <dgm:cxn modelId="{9A3AF8E9-603D-4EE8-B2B0-CA107F435F4D}" type="presOf" srcId="{2476AD17-B249-4C77-B4FC-83AA0931FB30}" destId="{E9E02216-B878-4FAB-9FE6-FB60991090B1}" srcOrd="0" destOrd="0" presId="urn:microsoft.com/office/officeart/2009/3/layout/RandomtoResultProcess"/>
    <dgm:cxn modelId="{5CD49CF5-639D-4861-A495-D7DCC31DA1B1}" srcId="{73B5DE2A-D0FE-47BB-AEF3-5B8418AB18F2}" destId="{2476AD17-B249-4C77-B4FC-83AA0931FB30}" srcOrd="0" destOrd="0" parTransId="{47868CFB-4983-4E1D-A6A5-39F5E02ED0EB}" sibTransId="{A79D5624-1704-4793-92C5-DB2099429397}"/>
    <dgm:cxn modelId="{AE9E55D9-50F0-4E48-8647-09E037DDF277}" type="presOf" srcId="{62B0DC11-7695-44FE-8B21-7B42DF57554A}" destId="{1B2B98C9-A77D-4977-BECC-4581B57BA1A6}" srcOrd="0" destOrd="0" presId="urn:microsoft.com/office/officeart/2009/3/layout/RandomtoResultProcess"/>
    <dgm:cxn modelId="{A2EA965C-3284-4AFF-A5CF-F91AAEB2893A}" type="presParOf" srcId="{1B2B98C9-A77D-4977-BECC-4581B57BA1A6}" destId="{25CBED3E-8904-4CCD-BE59-825D28B8C236}" srcOrd="0" destOrd="0" presId="urn:microsoft.com/office/officeart/2009/3/layout/RandomtoResultProcess"/>
    <dgm:cxn modelId="{01C102A0-8E64-4006-9F07-802DE2FC15BA}" type="presParOf" srcId="{25CBED3E-8904-4CCD-BE59-825D28B8C236}" destId="{1236C9D3-E3EE-4048-AFD5-49F8B1A4925F}" srcOrd="0" destOrd="0" presId="urn:microsoft.com/office/officeart/2009/3/layout/RandomtoResultProcess"/>
    <dgm:cxn modelId="{E0629C7C-30D7-42CD-8DEA-646FB5ABF0DE}" type="presParOf" srcId="{25CBED3E-8904-4CCD-BE59-825D28B8C236}" destId="{DC19130B-C947-4E9E-9112-A682A25BC592}" srcOrd="1" destOrd="0" presId="urn:microsoft.com/office/officeart/2009/3/layout/RandomtoResultProcess"/>
    <dgm:cxn modelId="{989EF6F5-394F-493C-B4E7-88DF8FC8F6F3}" type="presParOf" srcId="{25CBED3E-8904-4CCD-BE59-825D28B8C236}" destId="{7A511074-5464-4B9C-9E87-105CE9F4BF28}" srcOrd="2" destOrd="0" presId="urn:microsoft.com/office/officeart/2009/3/layout/RandomtoResultProcess"/>
    <dgm:cxn modelId="{A389F0AD-1807-4E68-B532-3FE0DFFA4E4C}" type="presParOf" srcId="{25CBED3E-8904-4CCD-BE59-825D28B8C236}" destId="{520C7A70-8730-4355-BB10-6F3442DB984F}" srcOrd="3" destOrd="0" presId="urn:microsoft.com/office/officeart/2009/3/layout/RandomtoResultProcess"/>
    <dgm:cxn modelId="{C0DB806A-8748-4A2D-9834-84CB7694D525}" type="presParOf" srcId="{25CBED3E-8904-4CCD-BE59-825D28B8C236}" destId="{566AC18C-E014-41F8-BB00-0070C24CF61B}" srcOrd="4" destOrd="0" presId="urn:microsoft.com/office/officeart/2009/3/layout/RandomtoResultProcess"/>
    <dgm:cxn modelId="{A24D5AAB-05D4-47FB-8469-0781FBCDD98D}" type="presParOf" srcId="{25CBED3E-8904-4CCD-BE59-825D28B8C236}" destId="{FE272731-A610-4670-A850-2501C6D14F50}" srcOrd="5" destOrd="0" presId="urn:microsoft.com/office/officeart/2009/3/layout/RandomtoResultProcess"/>
    <dgm:cxn modelId="{62EA8877-4249-45ED-B685-A1982AAC07EB}" type="presParOf" srcId="{25CBED3E-8904-4CCD-BE59-825D28B8C236}" destId="{E5925954-6261-454E-8565-879042578757}" srcOrd="6" destOrd="0" presId="urn:microsoft.com/office/officeart/2009/3/layout/RandomtoResultProcess"/>
    <dgm:cxn modelId="{1365F232-DB99-4618-BFDC-C8A1AC202848}" type="presParOf" srcId="{25CBED3E-8904-4CCD-BE59-825D28B8C236}" destId="{FE58EF5F-20E9-495B-9B61-5AC1E8819FBE}" srcOrd="7" destOrd="0" presId="urn:microsoft.com/office/officeart/2009/3/layout/RandomtoResultProcess"/>
    <dgm:cxn modelId="{1D0F211E-CCA5-4F89-A342-53234749B41B}" type="presParOf" srcId="{25CBED3E-8904-4CCD-BE59-825D28B8C236}" destId="{10BFF7D8-F15F-46AA-9F09-D008FEF1C9DC}" srcOrd="8" destOrd="0" presId="urn:microsoft.com/office/officeart/2009/3/layout/RandomtoResultProcess"/>
    <dgm:cxn modelId="{EBAB6727-7914-4FD2-A64F-331AEB914751}" type="presParOf" srcId="{25CBED3E-8904-4CCD-BE59-825D28B8C236}" destId="{3EFB4C33-7C14-4B6A-9CC7-7A4D80FD50ED}" srcOrd="9" destOrd="0" presId="urn:microsoft.com/office/officeart/2009/3/layout/RandomtoResultProcess"/>
    <dgm:cxn modelId="{A97525D1-7B72-4837-B41F-F5964DD94328}" type="presParOf" srcId="{25CBED3E-8904-4CCD-BE59-825D28B8C236}" destId="{0A670CF3-F823-4150-8978-3B840E9E29C8}" srcOrd="10" destOrd="0" presId="urn:microsoft.com/office/officeart/2009/3/layout/RandomtoResultProcess"/>
    <dgm:cxn modelId="{18518772-EA69-415B-8306-9350E7647E0B}" type="presParOf" srcId="{25CBED3E-8904-4CCD-BE59-825D28B8C236}" destId="{B6DFAA18-1DBE-4737-A6F2-E92DD4E19E51}" srcOrd="11" destOrd="0" presId="urn:microsoft.com/office/officeart/2009/3/layout/RandomtoResultProcess"/>
    <dgm:cxn modelId="{47B23ACC-8180-46A2-868A-2CC4FA5240AF}" type="presParOf" srcId="{25CBED3E-8904-4CCD-BE59-825D28B8C236}" destId="{2E6127A2-B831-4546-885A-BEEB664EF836}" srcOrd="12" destOrd="0" presId="urn:microsoft.com/office/officeart/2009/3/layout/RandomtoResultProcess"/>
    <dgm:cxn modelId="{7A8130BF-B15E-411B-B1ED-98FDC946B3D1}" type="presParOf" srcId="{25CBED3E-8904-4CCD-BE59-825D28B8C236}" destId="{C8A1C0CF-CE29-4E62-A907-8467B982E885}" srcOrd="13" destOrd="0" presId="urn:microsoft.com/office/officeart/2009/3/layout/RandomtoResultProcess"/>
    <dgm:cxn modelId="{05D0ED2D-9551-4C1A-A7F2-1EA0749B652C}" type="presParOf" srcId="{25CBED3E-8904-4CCD-BE59-825D28B8C236}" destId="{F1BE4D47-385B-4F4D-B2EB-4A72EEB05807}" srcOrd="14" destOrd="0" presId="urn:microsoft.com/office/officeart/2009/3/layout/RandomtoResultProcess"/>
    <dgm:cxn modelId="{B77166A0-9D25-4B48-A6DC-28A6D1BB3278}" type="presParOf" srcId="{25CBED3E-8904-4CCD-BE59-825D28B8C236}" destId="{1BB310C3-5E28-423C-9753-FA287CFE0BF8}" srcOrd="15" destOrd="0" presId="urn:microsoft.com/office/officeart/2009/3/layout/RandomtoResultProcess"/>
    <dgm:cxn modelId="{6B32258A-E37C-4796-A90A-FF8A32202096}" type="presParOf" srcId="{25CBED3E-8904-4CCD-BE59-825D28B8C236}" destId="{D142C03A-941E-4F41-BE42-63A29885D508}" srcOrd="16" destOrd="0" presId="urn:microsoft.com/office/officeart/2009/3/layout/RandomtoResultProcess"/>
    <dgm:cxn modelId="{C4CDC33F-B19A-4939-BD54-F993D83940F8}" type="presParOf" srcId="{25CBED3E-8904-4CCD-BE59-825D28B8C236}" destId="{211E9DBA-458C-4218-B0E8-0170205169F2}" srcOrd="17" destOrd="0" presId="urn:microsoft.com/office/officeart/2009/3/layout/RandomtoResultProcess"/>
    <dgm:cxn modelId="{9B50E495-BEC2-4470-92B6-A5256C48686F}" type="presParOf" srcId="{25CBED3E-8904-4CCD-BE59-825D28B8C236}" destId="{0D0D1E9E-7271-47A7-9426-9EAA0A66B6A0}" srcOrd="18" destOrd="0" presId="urn:microsoft.com/office/officeart/2009/3/layout/RandomtoResultProcess"/>
    <dgm:cxn modelId="{65D45EF1-EA07-41A0-90F3-BB619CD7BE0C}" type="presParOf" srcId="{25CBED3E-8904-4CCD-BE59-825D28B8C236}" destId="{3F6EC2B5-42F1-4389-8278-4C9C1ABFBE68}" srcOrd="19" destOrd="0" presId="urn:microsoft.com/office/officeart/2009/3/layout/RandomtoResultProcess"/>
    <dgm:cxn modelId="{196ED56D-6DCF-4392-8EEE-B4A91FFA78DC}" type="presParOf" srcId="{1B2B98C9-A77D-4977-BECC-4581B57BA1A6}" destId="{8865D7F5-5D36-4270-8203-EFFE2AABD08A}" srcOrd="1" destOrd="0" presId="urn:microsoft.com/office/officeart/2009/3/layout/RandomtoResultProcess"/>
    <dgm:cxn modelId="{B6725A05-7F4C-4542-B9C8-7F9DF77752A3}" type="presParOf" srcId="{8865D7F5-5D36-4270-8203-EFFE2AABD08A}" destId="{50829F98-A66B-4CA5-9A20-B510AF8FEE54}" srcOrd="0" destOrd="0" presId="urn:microsoft.com/office/officeart/2009/3/layout/RandomtoResultProcess"/>
    <dgm:cxn modelId="{F8BAFB6C-76E2-42D0-9A24-476108B5330C}" type="presParOf" srcId="{8865D7F5-5D36-4270-8203-EFFE2AABD08A}" destId="{F5F2905F-DD77-4292-BB3A-2331B2286E9C}" srcOrd="1" destOrd="0" presId="urn:microsoft.com/office/officeart/2009/3/layout/RandomtoResultProcess"/>
    <dgm:cxn modelId="{822A6536-2C4D-4E96-A38B-72B690D95695}" type="presParOf" srcId="{1B2B98C9-A77D-4977-BECC-4581B57BA1A6}" destId="{785C755F-10A4-4B8F-873B-8DA61D404EFC}" srcOrd="2" destOrd="0" presId="urn:microsoft.com/office/officeart/2009/3/layout/RandomtoResultProcess"/>
    <dgm:cxn modelId="{30BC5663-DAA2-43CC-AB66-BFEF317779EF}" type="presParOf" srcId="{1B2B98C9-A77D-4977-BECC-4581B57BA1A6}" destId="{250C84B0-7EA6-4BB4-8801-F767FE49BA53}" srcOrd="3" destOrd="0" presId="urn:microsoft.com/office/officeart/2009/3/layout/RandomtoResultProcess"/>
    <dgm:cxn modelId="{7E85C746-DF7E-4949-85E5-4EDEE98572E4}" type="presParOf" srcId="{250C84B0-7EA6-4BB4-8801-F767FE49BA53}" destId="{796FCDE5-FD8C-4A22-80B4-21423E1D6C48}" srcOrd="0" destOrd="0" presId="urn:microsoft.com/office/officeart/2009/3/layout/RandomtoResultProcess"/>
    <dgm:cxn modelId="{9C3A0FE6-69AB-4E16-8B24-3A81DF80D2F2}" type="presParOf" srcId="{250C84B0-7EA6-4BB4-8801-F767FE49BA53}" destId="{D1E9653A-3EFC-4609-B3F2-F26EA833F32B}" srcOrd="1" destOrd="0" presId="urn:microsoft.com/office/officeart/2009/3/layout/RandomtoResultProcess"/>
    <dgm:cxn modelId="{72660DF6-81D3-41F2-BDF1-EF8E9A93FDC1}" type="presParOf" srcId="{1B2B98C9-A77D-4977-BECC-4581B57BA1A6}" destId="{F91C5F22-AC0D-4BA8-B6A3-040E484393BE}" srcOrd="4" destOrd="0" presId="urn:microsoft.com/office/officeart/2009/3/layout/RandomtoResultProcess"/>
    <dgm:cxn modelId="{02D8BC73-5C20-4872-A8CA-B2C8D448493F}" type="presParOf" srcId="{F91C5F22-AC0D-4BA8-B6A3-040E484393BE}" destId="{833E440C-B6AD-40D8-8906-F728C1D418BD}" srcOrd="0" destOrd="0" presId="urn:microsoft.com/office/officeart/2009/3/layout/RandomtoResultProcess"/>
    <dgm:cxn modelId="{5954E8A4-53BD-4EB9-A9CB-22C364400D9F}" type="presParOf" srcId="{F91C5F22-AC0D-4BA8-B6A3-040E484393BE}" destId="{E9E02216-B878-4FAB-9FE6-FB60991090B1}" srcOrd="1" destOrd="0" presId="urn:microsoft.com/office/officeart/2009/3/layout/RandomtoResultProcess"/>
    <dgm:cxn modelId="{4D8CFB85-D3D2-46D9-9C66-AE8B8990C4D6}" type="presParOf" srcId="{F91C5F22-AC0D-4BA8-B6A3-040E484393BE}" destId="{986F89BE-4A65-4DC6-A07A-817C5E83DAD8}"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9E3DDA4-EACA-4A95-8E82-11A00D94A45F}" type="doc">
      <dgm:prSet loTypeId="urn:microsoft.com/office/officeart/2011/layout/HexagonRadial" loCatId="cycle" qsTypeId="urn:microsoft.com/office/officeart/2005/8/quickstyle/simple4" qsCatId="simple" csTypeId="urn:microsoft.com/office/officeart/2005/8/colors/colorful5" csCatId="colorful" phldr="1"/>
      <dgm:spPr/>
      <dgm:t>
        <a:bodyPr/>
        <a:lstStyle/>
        <a:p>
          <a:endParaRPr lang="fi-FI"/>
        </a:p>
      </dgm:t>
    </dgm:pt>
    <dgm:pt modelId="{BD44B22D-C879-4CB7-8F6E-105B72531B31}">
      <dgm:prSet phldrT="[Teksti]" custT="1"/>
      <dgm:spPr/>
      <dgm:t>
        <a:bodyPr/>
        <a:lstStyle/>
        <a:p>
          <a:r>
            <a:rPr lang="fi-FI" sz="2800" dirty="0" err="1" smtClean="0">
              <a:solidFill>
                <a:schemeClr val="bg1"/>
              </a:solidFill>
            </a:rPr>
            <a:t>EVAan</a:t>
          </a:r>
          <a:r>
            <a:rPr lang="fi-FI" sz="2800" dirty="0" smtClean="0">
              <a:solidFill>
                <a:schemeClr val="bg1"/>
              </a:solidFill>
            </a:rPr>
            <a:t> voi </a:t>
          </a:r>
          <a:r>
            <a:rPr lang="fi-FI" sz="2800" dirty="0" err="1" smtClean="0">
              <a:solidFill>
                <a:schemeClr val="bg1"/>
              </a:solidFill>
            </a:rPr>
            <a:t>osallistaa</a:t>
          </a:r>
          <a:r>
            <a:rPr lang="fi-FI" sz="2800" dirty="0" smtClean="0">
              <a:solidFill>
                <a:schemeClr val="bg1"/>
              </a:solidFill>
            </a:rPr>
            <a:t> mm.</a:t>
          </a:r>
          <a:endParaRPr lang="fi-FI" sz="2800" dirty="0">
            <a:solidFill>
              <a:schemeClr val="bg1"/>
            </a:solidFill>
          </a:endParaRPr>
        </a:p>
      </dgm:t>
    </dgm:pt>
    <dgm:pt modelId="{11BF7E00-2E03-4527-B806-164AEEB6A8D8}" type="parTrans" cxnId="{E05664DB-447D-4A35-A9BB-DBD7584B6E9F}">
      <dgm:prSet/>
      <dgm:spPr/>
      <dgm:t>
        <a:bodyPr/>
        <a:lstStyle/>
        <a:p>
          <a:endParaRPr lang="fi-FI" sz="2800">
            <a:solidFill>
              <a:schemeClr val="tx1"/>
            </a:solidFill>
          </a:endParaRPr>
        </a:p>
      </dgm:t>
    </dgm:pt>
    <dgm:pt modelId="{ECCCA421-55F9-4193-82D1-F10C0BCFC89A}" type="sibTrans" cxnId="{E05664DB-447D-4A35-A9BB-DBD7584B6E9F}">
      <dgm:prSet/>
      <dgm:spPr/>
      <dgm:t>
        <a:bodyPr/>
        <a:lstStyle/>
        <a:p>
          <a:endParaRPr lang="fi-FI" sz="2800">
            <a:solidFill>
              <a:schemeClr val="tx1"/>
            </a:solidFill>
          </a:endParaRPr>
        </a:p>
      </dgm:t>
    </dgm:pt>
    <dgm:pt modelId="{1ADE5DA1-2E9B-4132-A00F-092AB0C340C0}">
      <dgm:prSet phldrT="[Teksti]" custT="1"/>
      <dgm:spPr/>
      <dgm:t>
        <a:bodyPr/>
        <a:lstStyle/>
        <a:p>
          <a:r>
            <a:rPr lang="fi-FI" sz="2000" dirty="0" smtClean="0">
              <a:solidFill>
                <a:schemeClr val="tx1"/>
              </a:solidFill>
            </a:rPr>
            <a:t>Eri hallinnon-alat</a:t>
          </a:r>
          <a:endParaRPr lang="fi-FI" sz="2000" dirty="0">
            <a:solidFill>
              <a:schemeClr val="tx1"/>
            </a:solidFill>
          </a:endParaRPr>
        </a:p>
      </dgm:t>
    </dgm:pt>
    <dgm:pt modelId="{D4C782E7-DFDE-44F3-9AFD-EAB2C5629BA5}" type="parTrans" cxnId="{B6D5BA55-B9B0-4936-A69E-0748751B6927}">
      <dgm:prSet/>
      <dgm:spPr/>
      <dgm:t>
        <a:bodyPr/>
        <a:lstStyle/>
        <a:p>
          <a:endParaRPr lang="fi-FI" sz="2800">
            <a:solidFill>
              <a:schemeClr val="tx1"/>
            </a:solidFill>
          </a:endParaRPr>
        </a:p>
      </dgm:t>
    </dgm:pt>
    <dgm:pt modelId="{1F876235-6C99-43DB-91A3-5FC41EB094DB}" type="sibTrans" cxnId="{B6D5BA55-B9B0-4936-A69E-0748751B6927}">
      <dgm:prSet/>
      <dgm:spPr/>
      <dgm:t>
        <a:bodyPr/>
        <a:lstStyle/>
        <a:p>
          <a:endParaRPr lang="fi-FI" sz="2800">
            <a:solidFill>
              <a:schemeClr val="tx1"/>
            </a:solidFill>
          </a:endParaRPr>
        </a:p>
      </dgm:t>
    </dgm:pt>
    <dgm:pt modelId="{C37F240F-462C-42B2-A157-EDEA8314AA31}">
      <dgm:prSet phldrT="[Teksti]" custT="1"/>
      <dgm:spPr/>
      <dgm:t>
        <a:bodyPr/>
        <a:lstStyle/>
        <a:p>
          <a:r>
            <a:rPr lang="fi-FI" sz="2000" dirty="0" smtClean="0">
              <a:solidFill>
                <a:schemeClr val="tx1"/>
              </a:solidFill>
            </a:rPr>
            <a:t>Asiakkaat</a:t>
          </a:r>
          <a:endParaRPr lang="fi-FI" sz="2000" dirty="0">
            <a:solidFill>
              <a:schemeClr val="tx1"/>
            </a:solidFill>
          </a:endParaRPr>
        </a:p>
      </dgm:t>
    </dgm:pt>
    <dgm:pt modelId="{C9528895-E33A-4CDD-8703-D91D9DD9C3EF}" type="parTrans" cxnId="{A3A3AE6D-4635-4DA6-A441-77233C6AAEB4}">
      <dgm:prSet/>
      <dgm:spPr/>
      <dgm:t>
        <a:bodyPr/>
        <a:lstStyle/>
        <a:p>
          <a:endParaRPr lang="fi-FI" sz="2800">
            <a:solidFill>
              <a:schemeClr val="tx1"/>
            </a:solidFill>
          </a:endParaRPr>
        </a:p>
      </dgm:t>
    </dgm:pt>
    <dgm:pt modelId="{16A21486-C237-426B-B71E-6CD9768A6D03}" type="sibTrans" cxnId="{A3A3AE6D-4635-4DA6-A441-77233C6AAEB4}">
      <dgm:prSet/>
      <dgm:spPr/>
      <dgm:t>
        <a:bodyPr/>
        <a:lstStyle/>
        <a:p>
          <a:endParaRPr lang="fi-FI" sz="2800">
            <a:solidFill>
              <a:schemeClr val="tx1"/>
            </a:solidFill>
          </a:endParaRPr>
        </a:p>
      </dgm:t>
    </dgm:pt>
    <dgm:pt modelId="{C2CBA9E2-3672-4C6C-8419-85F25A97ED24}">
      <dgm:prSet phldrT="[Teksti]" custT="1"/>
      <dgm:spPr/>
      <dgm:t>
        <a:bodyPr/>
        <a:lstStyle/>
        <a:p>
          <a:r>
            <a:rPr lang="fi-FI" sz="2000" dirty="0" smtClean="0">
              <a:solidFill>
                <a:schemeClr val="tx1"/>
              </a:solidFill>
            </a:rPr>
            <a:t>Henkilö-kunta</a:t>
          </a:r>
          <a:endParaRPr lang="fi-FI" sz="2000" dirty="0">
            <a:solidFill>
              <a:schemeClr val="tx1"/>
            </a:solidFill>
          </a:endParaRPr>
        </a:p>
      </dgm:t>
    </dgm:pt>
    <dgm:pt modelId="{D13B23F8-B1AD-4713-BBAE-BC261D795ED5}" type="parTrans" cxnId="{219884AE-22DF-4A80-950B-B4C4B30236B8}">
      <dgm:prSet/>
      <dgm:spPr/>
      <dgm:t>
        <a:bodyPr/>
        <a:lstStyle/>
        <a:p>
          <a:endParaRPr lang="fi-FI" sz="2800">
            <a:solidFill>
              <a:schemeClr val="tx1"/>
            </a:solidFill>
          </a:endParaRPr>
        </a:p>
      </dgm:t>
    </dgm:pt>
    <dgm:pt modelId="{4DCCE088-1E92-4CB6-B03A-2FC0138BE047}" type="sibTrans" cxnId="{219884AE-22DF-4A80-950B-B4C4B30236B8}">
      <dgm:prSet/>
      <dgm:spPr/>
      <dgm:t>
        <a:bodyPr/>
        <a:lstStyle/>
        <a:p>
          <a:endParaRPr lang="fi-FI" sz="2800">
            <a:solidFill>
              <a:schemeClr val="tx1"/>
            </a:solidFill>
          </a:endParaRPr>
        </a:p>
      </dgm:t>
    </dgm:pt>
    <dgm:pt modelId="{1A5B0E2A-9F8E-42BB-B63B-232F3EE37BFD}">
      <dgm:prSet phldrT="[Teksti]" custT="1"/>
      <dgm:spPr/>
      <dgm:t>
        <a:bodyPr/>
        <a:lstStyle/>
        <a:p>
          <a:r>
            <a:rPr lang="fi-FI" sz="2000" dirty="0" err="1" smtClean="0">
              <a:solidFill>
                <a:schemeClr val="tx1"/>
              </a:solidFill>
            </a:rPr>
            <a:t>Kunta-laiset</a:t>
          </a:r>
          <a:endParaRPr lang="fi-FI" sz="2000" dirty="0">
            <a:solidFill>
              <a:schemeClr val="tx1"/>
            </a:solidFill>
          </a:endParaRPr>
        </a:p>
      </dgm:t>
    </dgm:pt>
    <dgm:pt modelId="{D80D017B-5A4A-4F9E-A079-61971CE4227A}" type="parTrans" cxnId="{440BF364-BECD-4E5B-88E7-E745B05EC535}">
      <dgm:prSet/>
      <dgm:spPr/>
      <dgm:t>
        <a:bodyPr/>
        <a:lstStyle/>
        <a:p>
          <a:endParaRPr lang="fi-FI" sz="2800">
            <a:solidFill>
              <a:schemeClr val="tx1"/>
            </a:solidFill>
          </a:endParaRPr>
        </a:p>
      </dgm:t>
    </dgm:pt>
    <dgm:pt modelId="{EC871CBF-0492-492B-B919-6F1288A9F118}" type="sibTrans" cxnId="{440BF364-BECD-4E5B-88E7-E745B05EC535}">
      <dgm:prSet/>
      <dgm:spPr/>
      <dgm:t>
        <a:bodyPr/>
        <a:lstStyle/>
        <a:p>
          <a:endParaRPr lang="fi-FI" sz="2800">
            <a:solidFill>
              <a:schemeClr val="tx1"/>
            </a:solidFill>
          </a:endParaRPr>
        </a:p>
      </dgm:t>
    </dgm:pt>
    <dgm:pt modelId="{266317E2-AB63-4C59-8664-D23FEA4B8CDA}">
      <dgm:prSet custT="1"/>
      <dgm:spPr/>
      <dgm:t>
        <a:bodyPr/>
        <a:lstStyle/>
        <a:p>
          <a:r>
            <a:rPr lang="fi-FI" sz="2000" dirty="0" smtClean="0">
              <a:solidFill>
                <a:schemeClr val="tx1"/>
              </a:solidFill>
            </a:rPr>
            <a:t>Eri väestö-ryhmät</a:t>
          </a:r>
          <a:endParaRPr lang="fi-FI" sz="2000" dirty="0">
            <a:solidFill>
              <a:schemeClr val="tx1"/>
            </a:solidFill>
          </a:endParaRPr>
        </a:p>
      </dgm:t>
    </dgm:pt>
    <dgm:pt modelId="{C54C99E8-81B6-4C5D-844D-0198EF2D915C}" type="parTrans" cxnId="{F773D2A9-B41D-4308-B7DA-E98B8675FEF4}">
      <dgm:prSet/>
      <dgm:spPr/>
      <dgm:t>
        <a:bodyPr/>
        <a:lstStyle/>
        <a:p>
          <a:endParaRPr lang="fi-FI" sz="2800">
            <a:solidFill>
              <a:schemeClr val="tx1"/>
            </a:solidFill>
          </a:endParaRPr>
        </a:p>
      </dgm:t>
    </dgm:pt>
    <dgm:pt modelId="{26AB63B5-EA3C-48AB-9940-FE6A1C2E3BDE}" type="sibTrans" cxnId="{F773D2A9-B41D-4308-B7DA-E98B8675FEF4}">
      <dgm:prSet/>
      <dgm:spPr/>
      <dgm:t>
        <a:bodyPr/>
        <a:lstStyle/>
        <a:p>
          <a:endParaRPr lang="fi-FI" sz="2800">
            <a:solidFill>
              <a:schemeClr val="tx1"/>
            </a:solidFill>
          </a:endParaRPr>
        </a:p>
      </dgm:t>
    </dgm:pt>
    <dgm:pt modelId="{CD6A5C87-3510-4F29-82A7-3C62D5AF79BC}">
      <dgm:prSet custT="1"/>
      <dgm:spPr/>
      <dgm:t>
        <a:bodyPr/>
        <a:lstStyle/>
        <a:p>
          <a:r>
            <a:rPr lang="fi-FI" sz="2000" dirty="0" smtClean="0">
              <a:solidFill>
                <a:schemeClr val="tx1"/>
              </a:solidFill>
            </a:rPr>
            <a:t>Muut </a:t>
          </a:r>
          <a:r>
            <a:rPr lang="fi-FI" sz="2000" dirty="0" err="1" smtClean="0">
              <a:solidFill>
                <a:schemeClr val="tx1"/>
              </a:solidFill>
            </a:rPr>
            <a:t>vaiku-tusten</a:t>
          </a:r>
          <a:r>
            <a:rPr lang="fi-FI" sz="2000" dirty="0" smtClean="0">
              <a:solidFill>
                <a:schemeClr val="tx1"/>
              </a:solidFill>
            </a:rPr>
            <a:t> kohteet</a:t>
          </a:r>
          <a:endParaRPr lang="fi-FI" sz="2000" dirty="0">
            <a:solidFill>
              <a:schemeClr val="tx1"/>
            </a:solidFill>
          </a:endParaRPr>
        </a:p>
      </dgm:t>
    </dgm:pt>
    <dgm:pt modelId="{C401793A-3FAB-460E-8319-7A6D22795DAE}" type="parTrans" cxnId="{022D9FD0-61F2-431C-9E10-50FB8BF58969}">
      <dgm:prSet/>
      <dgm:spPr/>
      <dgm:t>
        <a:bodyPr/>
        <a:lstStyle/>
        <a:p>
          <a:endParaRPr lang="fi-FI" sz="2800">
            <a:solidFill>
              <a:schemeClr val="tx1"/>
            </a:solidFill>
          </a:endParaRPr>
        </a:p>
      </dgm:t>
    </dgm:pt>
    <dgm:pt modelId="{68EE7F55-A6F1-4278-8BDF-9059E0DA3047}" type="sibTrans" cxnId="{022D9FD0-61F2-431C-9E10-50FB8BF58969}">
      <dgm:prSet/>
      <dgm:spPr/>
      <dgm:t>
        <a:bodyPr/>
        <a:lstStyle/>
        <a:p>
          <a:endParaRPr lang="fi-FI" sz="2800">
            <a:solidFill>
              <a:schemeClr val="tx1"/>
            </a:solidFill>
          </a:endParaRPr>
        </a:p>
      </dgm:t>
    </dgm:pt>
    <dgm:pt modelId="{B0010D9D-2834-4622-A0E9-64D0231E0F65}" type="pres">
      <dgm:prSet presAssocID="{D9E3DDA4-EACA-4A95-8E82-11A00D94A45F}" presName="Name0" presStyleCnt="0">
        <dgm:presLayoutVars>
          <dgm:chMax val="1"/>
          <dgm:chPref val="1"/>
          <dgm:dir/>
          <dgm:animOne val="branch"/>
          <dgm:animLvl val="lvl"/>
        </dgm:presLayoutVars>
      </dgm:prSet>
      <dgm:spPr/>
      <dgm:t>
        <a:bodyPr/>
        <a:lstStyle/>
        <a:p>
          <a:endParaRPr lang="fi-FI"/>
        </a:p>
      </dgm:t>
    </dgm:pt>
    <dgm:pt modelId="{35C7AE0A-D7D6-45EB-8925-D4B463163793}" type="pres">
      <dgm:prSet presAssocID="{BD44B22D-C879-4CB7-8F6E-105B72531B31}" presName="Parent" presStyleLbl="node0" presStyleIdx="0" presStyleCnt="1">
        <dgm:presLayoutVars>
          <dgm:chMax val="6"/>
          <dgm:chPref val="6"/>
        </dgm:presLayoutVars>
      </dgm:prSet>
      <dgm:spPr/>
      <dgm:t>
        <a:bodyPr/>
        <a:lstStyle/>
        <a:p>
          <a:endParaRPr lang="fi-FI"/>
        </a:p>
      </dgm:t>
    </dgm:pt>
    <dgm:pt modelId="{8809708E-75A6-45F8-8CC6-361B6E2C174F}" type="pres">
      <dgm:prSet presAssocID="{1ADE5DA1-2E9B-4132-A00F-092AB0C340C0}" presName="Accent1" presStyleCnt="0"/>
      <dgm:spPr/>
      <dgm:t>
        <a:bodyPr/>
        <a:lstStyle/>
        <a:p>
          <a:endParaRPr lang="fi-FI"/>
        </a:p>
      </dgm:t>
    </dgm:pt>
    <dgm:pt modelId="{36D2AA51-3E2F-4E86-AD1F-EF2BF8592BE0}" type="pres">
      <dgm:prSet presAssocID="{1ADE5DA1-2E9B-4132-A00F-092AB0C340C0}" presName="Accent" presStyleLbl="bgShp" presStyleIdx="0" presStyleCnt="6"/>
      <dgm:spPr/>
      <dgm:t>
        <a:bodyPr/>
        <a:lstStyle/>
        <a:p>
          <a:endParaRPr lang="fi-FI"/>
        </a:p>
      </dgm:t>
    </dgm:pt>
    <dgm:pt modelId="{F12C998E-12A3-4CC7-A49D-5BA12667452F}" type="pres">
      <dgm:prSet presAssocID="{1ADE5DA1-2E9B-4132-A00F-092AB0C340C0}" presName="Child1" presStyleLbl="node1" presStyleIdx="0" presStyleCnt="6">
        <dgm:presLayoutVars>
          <dgm:chMax val="0"/>
          <dgm:chPref val="0"/>
          <dgm:bulletEnabled val="1"/>
        </dgm:presLayoutVars>
      </dgm:prSet>
      <dgm:spPr/>
      <dgm:t>
        <a:bodyPr/>
        <a:lstStyle/>
        <a:p>
          <a:endParaRPr lang="fi-FI"/>
        </a:p>
      </dgm:t>
    </dgm:pt>
    <dgm:pt modelId="{A8269748-C438-4A1F-8279-6672E8A764E7}" type="pres">
      <dgm:prSet presAssocID="{C37F240F-462C-42B2-A157-EDEA8314AA31}" presName="Accent2" presStyleCnt="0"/>
      <dgm:spPr/>
      <dgm:t>
        <a:bodyPr/>
        <a:lstStyle/>
        <a:p>
          <a:endParaRPr lang="fi-FI"/>
        </a:p>
      </dgm:t>
    </dgm:pt>
    <dgm:pt modelId="{2502D6E8-9451-4F30-9B6E-2A9DC26357EA}" type="pres">
      <dgm:prSet presAssocID="{C37F240F-462C-42B2-A157-EDEA8314AA31}" presName="Accent" presStyleLbl="bgShp" presStyleIdx="1" presStyleCnt="6"/>
      <dgm:spPr/>
      <dgm:t>
        <a:bodyPr/>
        <a:lstStyle/>
        <a:p>
          <a:endParaRPr lang="fi-FI"/>
        </a:p>
      </dgm:t>
    </dgm:pt>
    <dgm:pt modelId="{B027A9C3-DFBC-4423-AC09-627BED5E6843}" type="pres">
      <dgm:prSet presAssocID="{C37F240F-462C-42B2-A157-EDEA8314AA31}" presName="Child2" presStyleLbl="node1" presStyleIdx="1" presStyleCnt="6">
        <dgm:presLayoutVars>
          <dgm:chMax val="0"/>
          <dgm:chPref val="0"/>
          <dgm:bulletEnabled val="1"/>
        </dgm:presLayoutVars>
      </dgm:prSet>
      <dgm:spPr/>
      <dgm:t>
        <a:bodyPr/>
        <a:lstStyle/>
        <a:p>
          <a:endParaRPr lang="fi-FI"/>
        </a:p>
      </dgm:t>
    </dgm:pt>
    <dgm:pt modelId="{DEE9DC40-387B-4CD9-9590-0031F48E936E}" type="pres">
      <dgm:prSet presAssocID="{C2CBA9E2-3672-4C6C-8419-85F25A97ED24}" presName="Accent3" presStyleCnt="0"/>
      <dgm:spPr/>
      <dgm:t>
        <a:bodyPr/>
        <a:lstStyle/>
        <a:p>
          <a:endParaRPr lang="fi-FI"/>
        </a:p>
      </dgm:t>
    </dgm:pt>
    <dgm:pt modelId="{4BD64242-FECD-4284-856F-110D71993576}" type="pres">
      <dgm:prSet presAssocID="{C2CBA9E2-3672-4C6C-8419-85F25A97ED24}" presName="Accent" presStyleLbl="bgShp" presStyleIdx="2" presStyleCnt="6"/>
      <dgm:spPr/>
      <dgm:t>
        <a:bodyPr/>
        <a:lstStyle/>
        <a:p>
          <a:endParaRPr lang="fi-FI"/>
        </a:p>
      </dgm:t>
    </dgm:pt>
    <dgm:pt modelId="{9BDC320D-2E42-499D-9E19-BD6186486420}" type="pres">
      <dgm:prSet presAssocID="{C2CBA9E2-3672-4C6C-8419-85F25A97ED24}" presName="Child3" presStyleLbl="node1" presStyleIdx="2" presStyleCnt="6">
        <dgm:presLayoutVars>
          <dgm:chMax val="0"/>
          <dgm:chPref val="0"/>
          <dgm:bulletEnabled val="1"/>
        </dgm:presLayoutVars>
      </dgm:prSet>
      <dgm:spPr/>
      <dgm:t>
        <a:bodyPr/>
        <a:lstStyle/>
        <a:p>
          <a:endParaRPr lang="fi-FI"/>
        </a:p>
      </dgm:t>
    </dgm:pt>
    <dgm:pt modelId="{AA416B93-D7AE-42FC-9BCF-77A2F4998ABD}" type="pres">
      <dgm:prSet presAssocID="{1A5B0E2A-9F8E-42BB-B63B-232F3EE37BFD}" presName="Accent4" presStyleCnt="0"/>
      <dgm:spPr/>
      <dgm:t>
        <a:bodyPr/>
        <a:lstStyle/>
        <a:p>
          <a:endParaRPr lang="fi-FI"/>
        </a:p>
      </dgm:t>
    </dgm:pt>
    <dgm:pt modelId="{7FA4785E-4961-46CD-B1E8-AE041EB813C2}" type="pres">
      <dgm:prSet presAssocID="{1A5B0E2A-9F8E-42BB-B63B-232F3EE37BFD}" presName="Accent" presStyleLbl="bgShp" presStyleIdx="3" presStyleCnt="6"/>
      <dgm:spPr/>
      <dgm:t>
        <a:bodyPr/>
        <a:lstStyle/>
        <a:p>
          <a:endParaRPr lang="fi-FI"/>
        </a:p>
      </dgm:t>
    </dgm:pt>
    <dgm:pt modelId="{BE2AAF62-F42A-4E14-886E-69BCF47CDEEA}" type="pres">
      <dgm:prSet presAssocID="{1A5B0E2A-9F8E-42BB-B63B-232F3EE37BFD}" presName="Child4" presStyleLbl="node1" presStyleIdx="3" presStyleCnt="6">
        <dgm:presLayoutVars>
          <dgm:chMax val="0"/>
          <dgm:chPref val="0"/>
          <dgm:bulletEnabled val="1"/>
        </dgm:presLayoutVars>
      </dgm:prSet>
      <dgm:spPr/>
      <dgm:t>
        <a:bodyPr/>
        <a:lstStyle/>
        <a:p>
          <a:endParaRPr lang="fi-FI"/>
        </a:p>
      </dgm:t>
    </dgm:pt>
    <dgm:pt modelId="{BD95ECC1-3073-410C-A786-146665AF331B}" type="pres">
      <dgm:prSet presAssocID="{266317E2-AB63-4C59-8664-D23FEA4B8CDA}" presName="Accent5" presStyleCnt="0"/>
      <dgm:spPr/>
      <dgm:t>
        <a:bodyPr/>
        <a:lstStyle/>
        <a:p>
          <a:endParaRPr lang="fi-FI"/>
        </a:p>
      </dgm:t>
    </dgm:pt>
    <dgm:pt modelId="{E0E81121-71F7-4B79-AD53-6C3C25E6821C}" type="pres">
      <dgm:prSet presAssocID="{266317E2-AB63-4C59-8664-D23FEA4B8CDA}" presName="Accent" presStyleLbl="bgShp" presStyleIdx="4" presStyleCnt="6"/>
      <dgm:spPr/>
      <dgm:t>
        <a:bodyPr/>
        <a:lstStyle/>
        <a:p>
          <a:endParaRPr lang="fi-FI"/>
        </a:p>
      </dgm:t>
    </dgm:pt>
    <dgm:pt modelId="{88E66E10-9869-4B31-B557-079DA417922E}" type="pres">
      <dgm:prSet presAssocID="{266317E2-AB63-4C59-8664-D23FEA4B8CDA}" presName="Child5" presStyleLbl="node1" presStyleIdx="4" presStyleCnt="6">
        <dgm:presLayoutVars>
          <dgm:chMax val="0"/>
          <dgm:chPref val="0"/>
          <dgm:bulletEnabled val="1"/>
        </dgm:presLayoutVars>
      </dgm:prSet>
      <dgm:spPr/>
      <dgm:t>
        <a:bodyPr/>
        <a:lstStyle/>
        <a:p>
          <a:endParaRPr lang="fi-FI"/>
        </a:p>
      </dgm:t>
    </dgm:pt>
    <dgm:pt modelId="{948C0480-536E-4541-A4C1-2201D138C0FE}" type="pres">
      <dgm:prSet presAssocID="{CD6A5C87-3510-4F29-82A7-3C62D5AF79BC}" presName="Accent6" presStyleCnt="0"/>
      <dgm:spPr/>
      <dgm:t>
        <a:bodyPr/>
        <a:lstStyle/>
        <a:p>
          <a:endParaRPr lang="fi-FI"/>
        </a:p>
      </dgm:t>
    </dgm:pt>
    <dgm:pt modelId="{F57DFCFF-4E1B-4C74-A0EC-185CFEC6AF26}" type="pres">
      <dgm:prSet presAssocID="{CD6A5C87-3510-4F29-82A7-3C62D5AF79BC}" presName="Accent" presStyleLbl="bgShp" presStyleIdx="5" presStyleCnt="6"/>
      <dgm:spPr/>
      <dgm:t>
        <a:bodyPr/>
        <a:lstStyle/>
        <a:p>
          <a:endParaRPr lang="fi-FI"/>
        </a:p>
      </dgm:t>
    </dgm:pt>
    <dgm:pt modelId="{0C4C72EF-9AFB-4DF5-BA3D-25FD497EE208}" type="pres">
      <dgm:prSet presAssocID="{CD6A5C87-3510-4F29-82A7-3C62D5AF79BC}" presName="Child6" presStyleLbl="node1" presStyleIdx="5" presStyleCnt="6">
        <dgm:presLayoutVars>
          <dgm:chMax val="0"/>
          <dgm:chPref val="0"/>
          <dgm:bulletEnabled val="1"/>
        </dgm:presLayoutVars>
      </dgm:prSet>
      <dgm:spPr/>
      <dgm:t>
        <a:bodyPr/>
        <a:lstStyle/>
        <a:p>
          <a:endParaRPr lang="fi-FI"/>
        </a:p>
      </dgm:t>
    </dgm:pt>
  </dgm:ptLst>
  <dgm:cxnLst>
    <dgm:cxn modelId="{7664B7AF-B1B9-493D-A362-025082BFA9E4}" type="presOf" srcId="{D9E3DDA4-EACA-4A95-8E82-11A00D94A45F}" destId="{B0010D9D-2834-4622-A0E9-64D0231E0F65}" srcOrd="0" destOrd="0" presId="urn:microsoft.com/office/officeart/2011/layout/HexagonRadial"/>
    <dgm:cxn modelId="{1515663B-264A-4CC4-B2F5-F88FDFFCD2DD}" type="presOf" srcId="{266317E2-AB63-4C59-8664-D23FEA4B8CDA}" destId="{88E66E10-9869-4B31-B557-079DA417922E}" srcOrd="0" destOrd="0" presId="urn:microsoft.com/office/officeart/2011/layout/HexagonRadial"/>
    <dgm:cxn modelId="{D80375B1-0E8B-4DDC-BE91-FE3B5FBC15E4}" type="presOf" srcId="{CD6A5C87-3510-4F29-82A7-3C62D5AF79BC}" destId="{0C4C72EF-9AFB-4DF5-BA3D-25FD497EE208}" srcOrd="0" destOrd="0" presId="urn:microsoft.com/office/officeart/2011/layout/HexagonRadial"/>
    <dgm:cxn modelId="{440BF364-BECD-4E5B-88E7-E745B05EC535}" srcId="{BD44B22D-C879-4CB7-8F6E-105B72531B31}" destId="{1A5B0E2A-9F8E-42BB-B63B-232F3EE37BFD}" srcOrd="3" destOrd="0" parTransId="{D80D017B-5A4A-4F9E-A079-61971CE4227A}" sibTransId="{EC871CBF-0492-492B-B919-6F1288A9F118}"/>
    <dgm:cxn modelId="{B6D5BA55-B9B0-4936-A69E-0748751B6927}" srcId="{BD44B22D-C879-4CB7-8F6E-105B72531B31}" destId="{1ADE5DA1-2E9B-4132-A00F-092AB0C340C0}" srcOrd="0" destOrd="0" parTransId="{D4C782E7-DFDE-44F3-9AFD-EAB2C5629BA5}" sibTransId="{1F876235-6C99-43DB-91A3-5FC41EB094DB}"/>
    <dgm:cxn modelId="{022D9FD0-61F2-431C-9E10-50FB8BF58969}" srcId="{BD44B22D-C879-4CB7-8F6E-105B72531B31}" destId="{CD6A5C87-3510-4F29-82A7-3C62D5AF79BC}" srcOrd="5" destOrd="0" parTransId="{C401793A-3FAB-460E-8319-7A6D22795DAE}" sibTransId="{68EE7F55-A6F1-4278-8BDF-9059E0DA3047}"/>
    <dgm:cxn modelId="{219884AE-22DF-4A80-950B-B4C4B30236B8}" srcId="{BD44B22D-C879-4CB7-8F6E-105B72531B31}" destId="{C2CBA9E2-3672-4C6C-8419-85F25A97ED24}" srcOrd="2" destOrd="0" parTransId="{D13B23F8-B1AD-4713-BBAE-BC261D795ED5}" sibTransId="{4DCCE088-1E92-4CB6-B03A-2FC0138BE047}"/>
    <dgm:cxn modelId="{A1DD4D09-45BD-4049-9C64-95DA725A1795}" type="presOf" srcId="{C37F240F-462C-42B2-A157-EDEA8314AA31}" destId="{B027A9C3-DFBC-4423-AC09-627BED5E6843}" srcOrd="0" destOrd="0" presId="urn:microsoft.com/office/officeart/2011/layout/HexagonRadial"/>
    <dgm:cxn modelId="{F7F820AA-0ED4-43B7-8702-092DC3E87854}" type="presOf" srcId="{BD44B22D-C879-4CB7-8F6E-105B72531B31}" destId="{35C7AE0A-D7D6-45EB-8925-D4B463163793}" srcOrd="0" destOrd="0" presId="urn:microsoft.com/office/officeart/2011/layout/HexagonRadial"/>
    <dgm:cxn modelId="{E05664DB-447D-4A35-A9BB-DBD7584B6E9F}" srcId="{D9E3DDA4-EACA-4A95-8E82-11A00D94A45F}" destId="{BD44B22D-C879-4CB7-8F6E-105B72531B31}" srcOrd="0" destOrd="0" parTransId="{11BF7E00-2E03-4527-B806-164AEEB6A8D8}" sibTransId="{ECCCA421-55F9-4193-82D1-F10C0BCFC89A}"/>
    <dgm:cxn modelId="{A3A3AE6D-4635-4DA6-A441-77233C6AAEB4}" srcId="{BD44B22D-C879-4CB7-8F6E-105B72531B31}" destId="{C37F240F-462C-42B2-A157-EDEA8314AA31}" srcOrd="1" destOrd="0" parTransId="{C9528895-E33A-4CDD-8703-D91D9DD9C3EF}" sibTransId="{16A21486-C237-426B-B71E-6CD9768A6D03}"/>
    <dgm:cxn modelId="{C49DC503-57B0-41C4-B655-FA620437BE84}" type="presOf" srcId="{1ADE5DA1-2E9B-4132-A00F-092AB0C340C0}" destId="{F12C998E-12A3-4CC7-A49D-5BA12667452F}" srcOrd="0" destOrd="0" presId="urn:microsoft.com/office/officeart/2011/layout/HexagonRadial"/>
    <dgm:cxn modelId="{F200612F-F970-4289-BFB1-748D29729AE2}" type="presOf" srcId="{1A5B0E2A-9F8E-42BB-B63B-232F3EE37BFD}" destId="{BE2AAF62-F42A-4E14-886E-69BCF47CDEEA}" srcOrd="0" destOrd="0" presId="urn:microsoft.com/office/officeart/2011/layout/HexagonRadial"/>
    <dgm:cxn modelId="{F773D2A9-B41D-4308-B7DA-E98B8675FEF4}" srcId="{BD44B22D-C879-4CB7-8F6E-105B72531B31}" destId="{266317E2-AB63-4C59-8664-D23FEA4B8CDA}" srcOrd="4" destOrd="0" parTransId="{C54C99E8-81B6-4C5D-844D-0198EF2D915C}" sibTransId="{26AB63B5-EA3C-48AB-9940-FE6A1C2E3BDE}"/>
    <dgm:cxn modelId="{9D1703FD-A980-4C3D-B3D2-150B85A1F9C1}" type="presOf" srcId="{C2CBA9E2-3672-4C6C-8419-85F25A97ED24}" destId="{9BDC320D-2E42-499D-9E19-BD6186486420}" srcOrd="0" destOrd="0" presId="urn:microsoft.com/office/officeart/2011/layout/HexagonRadial"/>
    <dgm:cxn modelId="{421FBE6C-9A10-45C5-8EDF-E3CD9BFAD500}" type="presParOf" srcId="{B0010D9D-2834-4622-A0E9-64D0231E0F65}" destId="{35C7AE0A-D7D6-45EB-8925-D4B463163793}" srcOrd="0" destOrd="0" presId="urn:microsoft.com/office/officeart/2011/layout/HexagonRadial"/>
    <dgm:cxn modelId="{91C2C2BA-533C-4416-AF80-CF1D0F3EE97F}" type="presParOf" srcId="{B0010D9D-2834-4622-A0E9-64D0231E0F65}" destId="{8809708E-75A6-45F8-8CC6-361B6E2C174F}" srcOrd="1" destOrd="0" presId="urn:microsoft.com/office/officeart/2011/layout/HexagonRadial"/>
    <dgm:cxn modelId="{26DDCC58-3B44-4103-BD11-D6607DC0DAFE}" type="presParOf" srcId="{8809708E-75A6-45F8-8CC6-361B6E2C174F}" destId="{36D2AA51-3E2F-4E86-AD1F-EF2BF8592BE0}" srcOrd="0" destOrd="0" presId="urn:microsoft.com/office/officeart/2011/layout/HexagonRadial"/>
    <dgm:cxn modelId="{C61F8690-551C-4A7C-9A47-F8DFBDA81684}" type="presParOf" srcId="{B0010D9D-2834-4622-A0E9-64D0231E0F65}" destId="{F12C998E-12A3-4CC7-A49D-5BA12667452F}" srcOrd="2" destOrd="0" presId="urn:microsoft.com/office/officeart/2011/layout/HexagonRadial"/>
    <dgm:cxn modelId="{3D64AAB6-D3E3-48E2-A7C2-63810379BA9F}" type="presParOf" srcId="{B0010D9D-2834-4622-A0E9-64D0231E0F65}" destId="{A8269748-C438-4A1F-8279-6672E8A764E7}" srcOrd="3" destOrd="0" presId="urn:microsoft.com/office/officeart/2011/layout/HexagonRadial"/>
    <dgm:cxn modelId="{E26F95E0-AEE0-43EE-8A1F-FA45E1034480}" type="presParOf" srcId="{A8269748-C438-4A1F-8279-6672E8A764E7}" destId="{2502D6E8-9451-4F30-9B6E-2A9DC26357EA}" srcOrd="0" destOrd="0" presId="urn:microsoft.com/office/officeart/2011/layout/HexagonRadial"/>
    <dgm:cxn modelId="{FDEAD3F4-869B-426B-821B-DEBDDF95EAB2}" type="presParOf" srcId="{B0010D9D-2834-4622-A0E9-64D0231E0F65}" destId="{B027A9C3-DFBC-4423-AC09-627BED5E6843}" srcOrd="4" destOrd="0" presId="urn:microsoft.com/office/officeart/2011/layout/HexagonRadial"/>
    <dgm:cxn modelId="{1E514839-71FA-40D4-AA6D-58B60E3FD18D}" type="presParOf" srcId="{B0010D9D-2834-4622-A0E9-64D0231E0F65}" destId="{DEE9DC40-387B-4CD9-9590-0031F48E936E}" srcOrd="5" destOrd="0" presId="urn:microsoft.com/office/officeart/2011/layout/HexagonRadial"/>
    <dgm:cxn modelId="{50B562B4-1BDA-402E-AA58-0815674A2F4B}" type="presParOf" srcId="{DEE9DC40-387B-4CD9-9590-0031F48E936E}" destId="{4BD64242-FECD-4284-856F-110D71993576}" srcOrd="0" destOrd="0" presId="urn:microsoft.com/office/officeart/2011/layout/HexagonRadial"/>
    <dgm:cxn modelId="{907643C2-8269-418C-A51F-057665629FA4}" type="presParOf" srcId="{B0010D9D-2834-4622-A0E9-64D0231E0F65}" destId="{9BDC320D-2E42-499D-9E19-BD6186486420}" srcOrd="6" destOrd="0" presId="urn:microsoft.com/office/officeart/2011/layout/HexagonRadial"/>
    <dgm:cxn modelId="{B452C288-0A20-45AA-A53A-D603150ED417}" type="presParOf" srcId="{B0010D9D-2834-4622-A0E9-64D0231E0F65}" destId="{AA416B93-D7AE-42FC-9BCF-77A2F4998ABD}" srcOrd="7" destOrd="0" presId="urn:microsoft.com/office/officeart/2011/layout/HexagonRadial"/>
    <dgm:cxn modelId="{A012C939-AEBB-450A-9153-339097B80327}" type="presParOf" srcId="{AA416B93-D7AE-42FC-9BCF-77A2F4998ABD}" destId="{7FA4785E-4961-46CD-B1E8-AE041EB813C2}" srcOrd="0" destOrd="0" presId="urn:microsoft.com/office/officeart/2011/layout/HexagonRadial"/>
    <dgm:cxn modelId="{E9E8A194-177C-4731-8A56-ED0C5F594368}" type="presParOf" srcId="{B0010D9D-2834-4622-A0E9-64D0231E0F65}" destId="{BE2AAF62-F42A-4E14-886E-69BCF47CDEEA}" srcOrd="8" destOrd="0" presId="urn:microsoft.com/office/officeart/2011/layout/HexagonRadial"/>
    <dgm:cxn modelId="{24E5B888-D28C-46D8-B846-693EAA8A870D}" type="presParOf" srcId="{B0010D9D-2834-4622-A0E9-64D0231E0F65}" destId="{BD95ECC1-3073-410C-A786-146665AF331B}" srcOrd="9" destOrd="0" presId="urn:microsoft.com/office/officeart/2011/layout/HexagonRadial"/>
    <dgm:cxn modelId="{3F95BF35-AB76-43D6-B04E-7F99590B11E0}" type="presParOf" srcId="{BD95ECC1-3073-410C-A786-146665AF331B}" destId="{E0E81121-71F7-4B79-AD53-6C3C25E6821C}" srcOrd="0" destOrd="0" presId="urn:microsoft.com/office/officeart/2011/layout/HexagonRadial"/>
    <dgm:cxn modelId="{FE3195FA-11AF-47FD-97AA-8A6EF4CBB5BA}" type="presParOf" srcId="{B0010D9D-2834-4622-A0E9-64D0231E0F65}" destId="{88E66E10-9869-4B31-B557-079DA417922E}" srcOrd="10" destOrd="0" presId="urn:microsoft.com/office/officeart/2011/layout/HexagonRadial"/>
    <dgm:cxn modelId="{D3B7EFD9-9B4E-4FA5-98D9-36215C216955}" type="presParOf" srcId="{B0010D9D-2834-4622-A0E9-64D0231E0F65}" destId="{948C0480-536E-4541-A4C1-2201D138C0FE}" srcOrd="11" destOrd="0" presId="urn:microsoft.com/office/officeart/2011/layout/HexagonRadial"/>
    <dgm:cxn modelId="{56B1FCC0-E617-47E2-BFA9-DDDDDA014984}" type="presParOf" srcId="{948C0480-536E-4541-A4C1-2201D138C0FE}" destId="{F57DFCFF-4E1B-4C74-A0EC-185CFEC6AF26}" srcOrd="0" destOrd="0" presId="urn:microsoft.com/office/officeart/2011/layout/HexagonRadial"/>
    <dgm:cxn modelId="{E3F72B81-74D7-402D-83E2-FAA868912C5E}" type="presParOf" srcId="{B0010D9D-2834-4622-A0E9-64D0231E0F65}" destId="{0C4C72EF-9AFB-4DF5-BA3D-25FD497EE20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5E5E73C-93AC-4802-9A47-F3282FF03F34}"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fi-FI"/>
        </a:p>
      </dgm:t>
    </dgm:pt>
    <dgm:pt modelId="{400523BF-57AB-4DB9-9BB3-B6ED149F01D1}">
      <dgm:prSet phldrT="[Teksti]"/>
      <dgm:spPr/>
      <dgm:t>
        <a:bodyPr/>
        <a:lstStyle/>
        <a:p>
          <a:r>
            <a:rPr lang="fi-FI" b="1" dirty="0" smtClean="0">
              <a:solidFill>
                <a:schemeClr val="tx1"/>
              </a:solidFill>
            </a:rPr>
            <a:t>Mitattava tieto</a:t>
          </a:r>
          <a:endParaRPr lang="fi-FI" b="1" dirty="0">
            <a:solidFill>
              <a:schemeClr val="tx1"/>
            </a:solidFill>
          </a:endParaRPr>
        </a:p>
      </dgm:t>
    </dgm:pt>
    <dgm:pt modelId="{F761F414-91AF-410C-8E64-64F787E6FF94}" type="parTrans" cxnId="{2CEC87F4-2FDB-47FF-B02F-76E7D89206B7}">
      <dgm:prSet/>
      <dgm:spPr/>
      <dgm:t>
        <a:bodyPr/>
        <a:lstStyle/>
        <a:p>
          <a:endParaRPr lang="fi-FI">
            <a:solidFill>
              <a:schemeClr val="tx1"/>
            </a:solidFill>
          </a:endParaRPr>
        </a:p>
      </dgm:t>
    </dgm:pt>
    <dgm:pt modelId="{F17E14FF-D2B5-4DD8-8C6E-5B72A377BFA1}" type="sibTrans" cxnId="{2CEC87F4-2FDB-47FF-B02F-76E7D89206B7}">
      <dgm:prSet/>
      <dgm:spPr/>
      <dgm:t>
        <a:bodyPr/>
        <a:lstStyle/>
        <a:p>
          <a:endParaRPr lang="fi-FI">
            <a:solidFill>
              <a:schemeClr val="tx1"/>
            </a:solidFill>
          </a:endParaRPr>
        </a:p>
      </dgm:t>
    </dgm:pt>
    <dgm:pt modelId="{FBAA51F0-141F-4574-9B4A-77F018E9F705}">
      <dgm:prSet phldrT="[Teksti]" custT="1"/>
      <dgm:spPr/>
      <dgm:t>
        <a:bodyPr/>
        <a:lstStyle/>
        <a:p>
          <a:r>
            <a:rPr lang="fi-FI" sz="1600" dirty="0" smtClean="0">
              <a:solidFill>
                <a:schemeClr val="tx1"/>
              </a:solidFill>
            </a:rPr>
            <a:t>Mitä tilastot kertovat?</a:t>
          </a:r>
          <a:endParaRPr lang="fi-FI" sz="1600" dirty="0">
            <a:solidFill>
              <a:schemeClr val="tx1"/>
            </a:solidFill>
          </a:endParaRPr>
        </a:p>
      </dgm:t>
    </dgm:pt>
    <dgm:pt modelId="{A3A5C7C0-E9B3-476F-B486-6162571636C1}" type="parTrans" cxnId="{7BA7E6A3-D82F-4CD4-872E-F772BD0E8E13}">
      <dgm:prSet/>
      <dgm:spPr/>
      <dgm:t>
        <a:bodyPr/>
        <a:lstStyle/>
        <a:p>
          <a:endParaRPr lang="fi-FI">
            <a:solidFill>
              <a:schemeClr val="tx1"/>
            </a:solidFill>
          </a:endParaRPr>
        </a:p>
      </dgm:t>
    </dgm:pt>
    <dgm:pt modelId="{BC4D0405-76BB-4A35-980C-4B2C6CC90AFD}" type="sibTrans" cxnId="{7BA7E6A3-D82F-4CD4-872E-F772BD0E8E13}">
      <dgm:prSet/>
      <dgm:spPr/>
      <dgm:t>
        <a:bodyPr/>
        <a:lstStyle/>
        <a:p>
          <a:endParaRPr lang="fi-FI">
            <a:solidFill>
              <a:schemeClr val="tx1"/>
            </a:solidFill>
          </a:endParaRPr>
        </a:p>
      </dgm:t>
    </dgm:pt>
    <dgm:pt modelId="{011E8E39-FAB0-490E-A6F8-C1D7CC8FEBE9}">
      <dgm:prSet phldrT="[Teksti]"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400" dirty="0" smtClean="0">
              <a:solidFill>
                <a:schemeClr val="tx1"/>
              </a:solidFill>
            </a:rPr>
            <a:t>Esim. mittarit, hyvinvointi-kertomus</a:t>
          </a:r>
        </a:p>
        <a:p>
          <a:pPr defTabSz="577850">
            <a:lnSpc>
              <a:spcPct val="90000"/>
            </a:lnSpc>
            <a:spcBef>
              <a:spcPct val="0"/>
            </a:spcBef>
            <a:spcAft>
              <a:spcPct val="35000"/>
            </a:spcAft>
          </a:pPr>
          <a:endParaRPr lang="fi-FI" dirty="0">
            <a:solidFill>
              <a:schemeClr val="tx1"/>
            </a:solidFill>
          </a:endParaRPr>
        </a:p>
      </dgm:t>
    </dgm:pt>
    <dgm:pt modelId="{D585ECC1-BDCD-4A70-98F9-E43EDB58839A}" type="parTrans" cxnId="{DB6C6459-643C-42C0-9101-3283DAEAFA60}">
      <dgm:prSet/>
      <dgm:spPr/>
      <dgm:t>
        <a:bodyPr/>
        <a:lstStyle/>
        <a:p>
          <a:endParaRPr lang="fi-FI">
            <a:solidFill>
              <a:schemeClr val="tx1"/>
            </a:solidFill>
          </a:endParaRPr>
        </a:p>
      </dgm:t>
    </dgm:pt>
    <dgm:pt modelId="{F444DCEF-F4E3-4E15-80BA-8CE4F58B71DE}" type="sibTrans" cxnId="{DB6C6459-643C-42C0-9101-3283DAEAFA60}">
      <dgm:prSet/>
      <dgm:spPr/>
      <dgm:t>
        <a:bodyPr/>
        <a:lstStyle/>
        <a:p>
          <a:endParaRPr lang="fi-FI">
            <a:solidFill>
              <a:schemeClr val="tx1"/>
            </a:solidFill>
          </a:endParaRPr>
        </a:p>
      </dgm:t>
    </dgm:pt>
    <dgm:pt modelId="{B92EA87A-9FC4-43D5-9509-11C131247889}">
      <dgm:prSet phldrT="[Teksti]"/>
      <dgm:spPr/>
      <dgm:t>
        <a:bodyPr/>
        <a:lstStyle/>
        <a:p>
          <a:r>
            <a:rPr lang="fi-FI" b="1" dirty="0" smtClean="0">
              <a:solidFill>
                <a:schemeClr val="tx1"/>
              </a:solidFill>
            </a:rPr>
            <a:t>Kokemus-tieto</a:t>
          </a:r>
          <a:endParaRPr lang="fi-FI" b="1" dirty="0">
            <a:solidFill>
              <a:schemeClr val="tx1"/>
            </a:solidFill>
          </a:endParaRPr>
        </a:p>
      </dgm:t>
    </dgm:pt>
    <dgm:pt modelId="{37AC0BA7-DFE3-416E-955D-9ABC1FC76F14}" type="parTrans" cxnId="{B454D1F2-9422-4A09-B4E4-5BAC24305F07}">
      <dgm:prSet/>
      <dgm:spPr/>
      <dgm:t>
        <a:bodyPr/>
        <a:lstStyle/>
        <a:p>
          <a:endParaRPr lang="fi-FI">
            <a:solidFill>
              <a:schemeClr val="tx1"/>
            </a:solidFill>
          </a:endParaRPr>
        </a:p>
      </dgm:t>
    </dgm:pt>
    <dgm:pt modelId="{46DC9CAF-9B2D-46BB-A837-63FE409A32AC}" type="sibTrans" cxnId="{B454D1F2-9422-4A09-B4E4-5BAC24305F07}">
      <dgm:prSet/>
      <dgm:spPr/>
      <dgm:t>
        <a:bodyPr/>
        <a:lstStyle/>
        <a:p>
          <a:endParaRPr lang="fi-FI">
            <a:solidFill>
              <a:schemeClr val="tx1"/>
            </a:solidFill>
          </a:endParaRPr>
        </a:p>
      </dgm:t>
    </dgm:pt>
    <dgm:pt modelId="{527E2E2A-D1CB-407A-A487-4DF36BA9A71B}">
      <dgm:prSet phldrT="[Teksti]" custT="1"/>
      <dgm:spPr/>
      <dgm:t>
        <a:bodyPr/>
        <a:lstStyle/>
        <a:p>
          <a:r>
            <a:rPr lang="fi-FI" sz="1600" dirty="0" smtClean="0">
              <a:solidFill>
                <a:schemeClr val="tx1"/>
              </a:solidFill>
            </a:rPr>
            <a:t>Millaisia käsityksiä aiheesta on?</a:t>
          </a:r>
          <a:endParaRPr lang="fi-FI" sz="1600" dirty="0">
            <a:solidFill>
              <a:schemeClr val="tx1"/>
            </a:solidFill>
          </a:endParaRPr>
        </a:p>
      </dgm:t>
    </dgm:pt>
    <dgm:pt modelId="{768B765F-DFDC-481D-B523-B72CB46418FA}" type="parTrans" cxnId="{00E40A40-7563-4401-895D-E90EF993E0F2}">
      <dgm:prSet/>
      <dgm:spPr/>
      <dgm:t>
        <a:bodyPr/>
        <a:lstStyle/>
        <a:p>
          <a:endParaRPr lang="fi-FI">
            <a:solidFill>
              <a:schemeClr val="tx1"/>
            </a:solidFill>
          </a:endParaRPr>
        </a:p>
      </dgm:t>
    </dgm:pt>
    <dgm:pt modelId="{E8CC924A-6946-4768-83F8-73CBAF5D14A7}" type="sibTrans" cxnId="{00E40A40-7563-4401-895D-E90EF993E0F2}">
      <dgm:prSet/>
      <dgm:spPr/>
      <dgm:t>
        <a:bodyPr/>
        <a:lstStyle/>
        <a:p>
          <a:endParaRPr lang="fi-FI">
            <a:solidFill>
              <a:schemeClr val="tx1"/>
            </a:solidFill>
          </a:endParaRPr>
        </a:p>
      </dgm:t>
    </dgm:pt>
    <dgm:pt modelId="{36A5FF7A-2590-4D6A-BD84-C1D475BE5759}">
      <dgm:prSet phldrT="[Teksti]" custT="1"/>
      <dgm:spPr/>
      <dgm:t>
        <a:bodyPr/>
        <a:lstStyle/>
        <a:p>
          <a:r>
            <a:rPr lang="fi-FI" sz="1400" dirty="0" smtClean="0">
              <a:solidFill>
                <a:schemeClr val="tx1"/>
              </a:solidFill>
            </a:rPr>
            <a:t>Esim. eri väestöryhmien, ammattilaisten ja </a:t>
          </a:r>
          <a:r>
            <a:rPr lang="fi-FI" sz="1400" smtClean="0">
              <a:solidFill>
                <a:schemeClr val="tx1"/>
              </a:solidFill>
            </a:rPr>
            <a:t>asukkaiden haastattelu</a:t>
          </a:r>
          <a:endParaRPr lang="fi-FI" sz="1400" dirty="0">
            <a:solidFill>
              <a:schemeClr val="tx1"/>
            </a:solidFill>
          </a:endParaRPr>
        </a:p>
      </dgm:t>
    </dgm:pt>
    <dgm:pt modelId="{7B3B4A75-C314-4061-A4E4-761FD50F46CB}" type="parTrans" cxnId="{A3D705C2-3A81-4613-B2CA-980CC8A8532E}">
      <dgm:prSet/>
      <dgm:spPr/>
      <dgm:t>
        <a:bodyPr/>
        <a:lstStyle/>
        <a:p>
          <a:endParaRPr lang="fi-FI">
            <a:solidFill>
              <a:schemeClr val="tx1"/>
            </a:solidFill>
          </a:endParaRPr>
        </a:p>
      </dgm:t>
    </dgm:pt>
    <dgm:pt modelId="{EC09B611-C7BC-4B66-A569-0A7F841E828D}" type="sibTrans" cxnId="{A3D705C2-3A81-4613-B2CA-980CC8A8532E}">
      <dgm:prSet/>
      <dgm:spPr/>
      <dgm:t>
        <a:bodyPr/>
        <a:lstStyle/>
        <a:p>
          <a:endParaRPr lang="fi-FI">
            <a:solidFill>
              <a:schemeClr val="tx1"/>
            </a:solidFill>
          </a:endParaRPr>
        </a:p>
      </dgm:t>
    </dgm:pt>
    <dgm:pt modelId="{324A02C8-C2B0-43F3-ABB1-FD91FD4845AA}">
      <dgm:prSet/>
      <dgm:spPr/>
      <dgm:t>
        <a:bodyPr/>
        <a:lstStyle/>
        <a:p>
          <a:r>
            <a:rPr lang="fi-FI" b="1" dirty="0" smtClean="0">
              <a:solidFill>
                <a:schemeClr val="tx1"/>
              </a:solidFill>
            </a:rPr>
            <a:t>Tietoa arvoista</a:t>
          </a:r>
          <a:endParaRPr lang="fi-FI" b="1" dirty="0">
            <a:solidFill>
              <a:schemeClr val="tx1"/>
            </a:solidFill>
          </a:endParaRPr>
        </a:p>
      </dgm:t>
    </dgm:pt>
    <dgm:pt modelId="{193C063D-357B-4878-9740-54E9313BF14D}" type="parTrans" cxnId="{82B6BE66-3BC6-415B-9334-FB17D60F7515}">
      <dgm:prSet/>
      <dgm:spPr/>
      <dgm:t>
        <a:bodyPr/>
        <a:lstStyle/>
        <a:p>
          <a:endParaRPr lang="fi-FI">
            <a:solidFill>
              <a:schemeClr val="tx1"/>
            </a:solidFill>
          </a:endParaRPr>
        </a:p>
      </dgm:t>
    </dgm:pt>
    <dgm:pt modelId="{D5ACE381-B49D-4C28-B834-8990ACAEA67B}" type="sibTrans" cxnId="{82B6BE66-3BC6-415B-9334-FB17D60F7515}">
      <dgm:prSet/>
      <dgm:spPr/>
      <dgm:t>
        <a:bodyPr/>
        <a:lstStyle/>
        <a:p>
          <a:endParaRPr lang="fi-FI">
            <a:solidFill>
              <a:schemeClr val="tx1"/>
            </a:solidFill>
          </a:endParaRPr>
        </a:p>
      </dgm:t>
    </dgm:pt>
    <dgm:pt modelId="{34354439-893A-4680-9011-7EB467C457FC}">
      <dgm:prSet custT="1"/>
      <dgm:spPr/>
      <dgm:t>
        <a:bodyPr/>
        <a:lstStyle/>
        <a:p>
          <a:r>
            <a:rPr lang="fi-FI" sz="1600" dirty="0" smtClean="0"/>
            <a:t>Mitä halutaan tavoitella?</a:t>
          </a:r>
          <a:endParaRPr lang="fi-FI" sz="1600" dirty="0"/>
        </a:p>
      </dgm:t>
    </dgm:pt>
    <dgm:pt modelId="{A03D2FE2-0120-403C-91C7-1A6620393C6C}" type="parTrans" cxnId="{29999C8C-EE03-4B0A-9C13-7E6D0CFEE1A0}">
      <dgm:prSet/>
      <dgm:spPr/>
      <dgm:t>
        <a:bodyPr/>
        <a:lstStyle/>
        <a:p>
          <a:endParaRPr lang="fi-FI"/>
        </a:p>
      </dgm:t>
    </dgm:pt>
    <dgm:pt modelId="{33793036-7B44-4ECA-8755-27DA97906676}" type="sibTrans" cxnId="{29999C8C-EE03-4B0A-9C13-7E6D0CFEE1A0}">
      <dgm:prSet/>
      <dgm:spPr/>
      <dgm:t>
        <a:bodyPr/>
        <a:lstStyle/>
        <a:p>
          <a:endParaRPr lang="fi-FI"/>
        </a:p>
      </dgm:t>
    </dgm:pt>
    <dgm:pt modelId="{E815190A-582F-4DDC-8DAA-042049A16306}">
      <dgm:prSet/>
      <dgm:spPr/>
      <dgm:t>
        <a:bodyPr/>
        <a:lstStyle/>
        <a:p>
          <a:r>
            <a:rPr lang="fi-FI" dirty="0" smtClean="0"/>
            <a:t>Esim</a:t>
          </a:r>
          <a:r>
            <a:rPr lang="fi-FI" smtClean="0"/>
            <a:t>.  haastattelut, </a:t>
          </a:r>
          <a:r>
            <a:rPr lang="fi-FI" dirty="0" smtClean="0"/>
            <a:t>kuntasuunnitelma, kansalliset ohjelmat… </a:t>
          </a:r>
          <a:endParaRPr lang="fi-FI" dirty="0"/>
        </a:p>
      </dgm:t>
    </dgm:pt>
    <dgm:pt modelId="{50156691-078A-4DE0-8BED-20F57ECEA37C}" type="parTrans" cxnId="{D722462A-1F6C-43C0-9D44-CB1F5AEADA9D}">
      <dgm:prSet/>
      <dgm:spPr/>
      <dgm:t>
        <a:bodyPr/>
        <a:lstStyle/>
        <a:p>
          <a:endParaRPr lang="fi-FI"/>
        </a:p>
      </dgm:t>
    </dgm:pt>
    <dgm:pt modelId="{61EFB199-040D-415E-9A69-CE4EE1C4B85B}" type="sibTrans" cxnId="{D722462A-1F6C-43C0-9D44-CB1F5AEADA9D}">
      <dgm:prSet/>
      <dgm:spPr/>
      <dgm:t>
        <a:bodyPr/>
        <a:lstStyle/>
        <a:p>
          <a:endParaRPr lang="fi-FI"/>
        </a:p>
      </dgm:t>
    </dgm:pt>
    <dgm:pt modelId="{3069D8C9-72D6-4DE9-A4AA-F551069E6901}" type="pres">
      <dgm:prSet presAssocID="{E5E5E73C-93AC-4802-9A47-F3282FF03F34}" presName="list" presStyleCnt="0">
        <dgm:presLayoutVars>
          <dgm:dir/>
          <dgm:animLvl val="lvl"/>
        </dgm:presLayoutVars>
      </dgm:prSet>
      <dgm:spPr/>
      <dgm:t>
        <a:bodyPr/>
        <a:lstStyle/>
        <a:p>
          <a:endParaRPr lang="fi-FI"/>
        </a:p>
      </dgm:t>
    </dgm:pt>
    <dgm:pt modelId="{CCF70EA7-330D-49D1-B9C6-252E9607D899}" type="pres">
      <dgm:prSet presAssocID="{400523BF-57AB-4DB9-9BB3-B6ED149F01D1}" presName="posSpace" presStyleCnt="0"/>
      <dgm:spPr/>
    </dgm:pt>
    <dgm:pt modelId="{3A34D7E2-826C-4772-8D53-B1B054813C09}" type="pres">
      <dgm:prSet presAssocID="{400523BF-57AB-4DB9-9BB3-B6ED149F01D1}" presName="vertFlow" presStyleCnt="0"/>
      <dgm:spPr/>
    </dgm:pt>
    <dgm:pt modelId="{0E0DAAB0-0E26-4AE7-BFE3-8CE546E66AC2}" type="pres">
      <dgm:prSet presAssocID="{400523BF-57AB-4DB9-9BB3-B6ED149F01D1}" presName="topSpace" presStyleCnt="0"/>
      <dgm:spPr/>
    </dgm:pt>
    <dgm:pt modelId="{E1C017BB-73C3-416B-B5F4-269857F695D1}" type="pres">
      <dgm:prSet presAssocID="{400523BF-57AB-4DB9-9BB3-B6ED149F01D1}" presName="firstComp" presStyleCnt="0"/>
      <dgm:spPr/>
    </dgm:pt>
    <dgm:pt modelId="{B8C4D055-2DE2-4A51-8AFB-423AE4FA3601}" type="pres">
      <dgm:prSet presAssocID="{400523BF-57AB-4DB9-9BB3-B6ED149F01D1}" presName="firstChild" presStyleLbl="bgAccFollowNode1" presStyleIdx="0" presStyleCnt="6"/>
      <dgm:spPr/>
      <dgm:t>
        <a:bodyPr/>
        <a:lstStyle/>
        <a:p>
          <a:endParaRPr lang="fi-FI"/>
        </a:p>
      </dgm:t>
    </dgm:pt>
    <dgm:pt modelId="{C3804D13-E4C9-4E4D-80AE-4194A60703CC}" type="pres">
      <dgm:prSet presAssocID="{400523BF-57AB-4DB9-9BB3-B6ED149F01D1}" presName="firstChildTx" presStyleLbl="bgAccFollowNode1" presStyleIdx="0" presStyleCnt="6">
        <dgm:presLayoutVars>
          <dgm:bulletEnabled val="1"/>
        </dgm:presLayoutVars>
      </dgm:prSet>
      <dgm:spPr/>
      <dgm:t>
        <a:bodyPr/>
        <a:lstStyle/>
        <a:p>
          <a:endParaRPr lang="fi-FI"/>
        </a:p>
      </dgm:t>
    </dgm:pt>
    <dgm:pt modelId="{0B8B7207-0AE2-4C99-9E89-AF6CAFB2205A}" type="pres">
      <dgm:prSet presAssocID="{011E8E39-FAB0-490E-A6F8-C1D7CC8FEBE9}" presName="comp" presStyleCnt="0"/>
      <dgm:spPr/>
    </dgm:pt>
    <dgm:pt modelId="{D76252E3-5FCF-4A0E-ACE8-2F9AD2C5FA7C}" type="pres">
      <dgm:prSet presAssocID="{011E8E39-FAB0-490E-A6F8-C1D7CC8FEBE9}" presName="child" presStyleLbl="bgAccFollowNode1" presStyleIdx="1" presStyleCnt="6"/>
      <dgm:spPr/>
      <dgm:t>
        <a:bodyPr/>
        <a:lstStyle/>
        <a:p>
          <a:endParaRPr lang="fi-FI"/>
        </a:p>
      </dgm:t>
    </dgm:pt>
    <dgm:pt modelId="{75CA7DB6-13BD-43D7-A061-AC5143979DDF}" type="pres">
      <dgm:prSet presAssocID="{011E8E39-FAB0-490E-A6F8-C1D7CC8FEBE9}" presName="childTx" presStyleLbl="bgAccFollowNode1" presStyleIdx="1" presStyleCnt="6">
        <dgm:presLayoutVars>
          <dgm:bulletEnabled val="1"/>
        </dgm:presLayoutVars>
      </dgm:prSet>
      <dgm:spPr/>
      <dgm:t>
        <a:bodyPr/>
        <a:lstStyle/>
        <a:p>
          <a:endParaRPr lang="fi-FI"/>
        </a:p>
      </dgm:t>
    </dgm:pt>
    <dgm:pt modelId="{C901F429-5965-42AC-9886-E4FEEC0BF52B}" type="pres">
      <dgm:prSet presAssocID="{400523BF-57AB-4DB9-9BB3-B6ED149F01D1}" presName="negSpace" presStyleCnt="0"/>
      <dgm:spPr/>
    </dgm:pt>
    <dgm:pt modelId="{C0658D98-E746-4C29-9D85-BD9481F19CE0}" type="pres">
      <dgm:prSet presAssocID="{400523BF-57AB-4DB9-9BB3-B6ED149F01D1}" presName="circle" presStyleLbl="node1" presStyleIdx="0" presStyleCnt="3"/>
      <dgm:spPr/>
      <dgm:t>
        <a:bodyPr/>
        <a:lstStyle/>
        <a:p>
          <a:endParaRPr lang="fi-FI"/>
        </a:p>
      </dgm:t>
    </dgm:pt>
    <dgm:pt modelId="{13CE80F0-A281-4E39-AF6D-A8B412884229}" type="pres">
      <dgm:prSet presAssocID="{F17E14FF-D2B5-4DD8-8C6E-5B72A377BFA1}" presName="transSpace" presStyleCnt="0"/>
      <dgm:spPr/>
    </dgm:pt>
    <dgm:pt modelId="{8DF8B92B-D0E9-462D-8B39-94A186B879A4}" type="pres">
      <dgm:prSet presAssocID="{B92EA87A-9FC4-43D5-9509-11C131247889}" presName="posSpace" presStyleCnt="0"/>
      <dgm:spPr/>
    </dgm:pt>
    <dgm:pt modelId="{EDE84056-4C2F-4C70-A567-6386A427645E}" type="pres">
      <dgm:prSet presAssocID="{B92EA87A-9FC4-43D5-9509-11C131247889}" presName="vertFlow" presStyleCnt="0"/>
      <dgm:spPr/>
    </dgm:pt>
    <dgm:pt modelId="{0CC57358-596F-42A4-BDC5-C4B39F7D71D9}" type="pres">
      <dgm:prSet presAssocID="{B92EA87A-9FC4-43D5-9509-11C131247889}" presName="topSpace" presStyleCnt="0"/>
      <dgm:spPr/>
    </dgm:pt>
    <dgm:pt modelId="{407FD261-255F-4327-8F52-90B562D78474}" type="pres">
      <dgm:prSet presAssocID="{B92EA87A-9FC4-43D5-9509-11C131247889}" presName="firstComp" presStyleCnt="0"/>
      <dgm:spPr/>
    </dgm:pt>
    <dgm:pt modelId="{872BFAD6-4A33-4BFD-998E-42CD727A9EAA}" type="pres">
      <dgm:prSet presAssocID="{B92EA87A-9FC4-43D5-9509-11C131247889}" presName="firstChild" presStyleLbl="bgAccFollowNode1" presStyleIdx="2" presStyleCnt="6"/>
      <dgm:spPr/>
      <dgm:t>
        <a:bodyPr/>
        <a:lstStyle/>
        <a:p>
          <a:endParaRPr lang="fi-FI"/>
        </a:p>
      </dgm:t>
    </dgm:pt>
    <dgm:pt modelId="{8E69A2EC-1889-42D7-AE38-D1F3AEE92130}" type="pres">
      <dgm:prSet presAssocID="{B92EA87A-9FC4-43D5-9509-11C131247889}" presName="firstChildTx" presStyleLbl="bgAccFollowNode1" presStyleIdx="2" presStyleCnt="6">
        <dgm:presLayoutVars>
          <dgm:bulletEnabled val="1"/>
        </dgm:presLayoutVars>
      </dgm:prSet>
      <dgm:spPr/>
      <dgm:t>
        <a:bodyPr/>
        <a:lstStyle/>
        <a:p>
          <a:endParaRPr lang="fi-FI"/>
        </a:p>
      </dgm:t>
    </dgm:pt>
    <dgm:pt modelId="{9B828D3C-5BFF-42CB-BB88-161867B6C2D2}" type="pres">
      <dgm:prSet presAssocID="{36A5FF7A-2590-4D6A-BD84-C1D475BE5759}" presName="comp" presStyleCnt="0"/>
      <dgm:spPr/>
    </dgm:pt>
    <dgm:pt modelId="{F3A33C22-F16F-49F9-886D-B6220D23A6F7}" type="pres">
      <dgm:prSet presAssocID="{36A5FF7A-2590-4D6A-BD84-C1D475BE5759}" presName="child" presStyleLbl="bgAccFollowNode1" presStyleIdx="3" presStyleCnt="6"/>
      <dgm:spPr/>
      <dgm:t>
        <a:bodyPr/>
        <a:lstStyle/>
        <a:p>
          <a:endParaRPr lang="fi-FI"/>
        </a:p>
      </dgm:t>
    </dgm:pt>
    <dgm:pt modelId="{9F9A4873-80FA-46AA-AC4A-37D7A06A5E61}" type="pres">
      <dgm:prSet presAssocID="{36A5FF7A-2590-4D6A-BD84-C1D475BE5759}" presName="childTx" presStyleLbl="bgAccFollowNode1" presStyleIdx="3" presStyleCnt="6">
        <dgm:presLayoutVars>
          <dgm:bulletEnabled val="1"/>
        </dgm:presLayoutVars>
      </dgm:prSet>
      <dgm:spPr/>
      <dgm:t>
        <a:bodyPr/>
        <a:lstStyle/>
        <a:p>
          <a:endParaRPr lang="fi-FI"/>
        </a:p>
      </dgm:t>
    </dgm:pt>
    <dgm:pt modelId="{7CE06951-E467-472A-AD75-6BB0AD0B9611}" type="pres">
      <dgm:prSet presAssocID="{B92EA87A-9FC4-43D5-9509-11C131247889}" presName="negSpace" presStyleCnt="0"/>
      <dgm:spPr/>
    </dgm:pt>
    <dgm:pt modelId="{58B8376A-99EA-42A7-9165-49F5A683E96F}" type="pres">
      <dgm:prSet presAssocID="{B92EA87A-9FC4-43D5-9509-11C131247889}" presName="circle" presStyleLbl="node1" presStyleIdx="1" presStyleCnt="3"/>
      <dgm:spPr/>
      <dgm:t>
        <a:bodyPr/>
        <a:lstStyle/>
        <a:p>
          <a:endParaRPr lang="fi-FI"/>
        </a:p>
      </dgm:t>
    </dgm:pt>
    <dgm:pt modelId="{DFC74B25-AF3F-4CC6-88C5-91DDBBB3B332}" type="pres">
      <dgm:prSet presAssocID="{46DC9CAF-9B2D-46BB-A837-63FE409A32AC}" presName="transSpace" presStyleCnt="0"/>
      <dgm:spPr/>
    </dgm:pt>
    <dgm:pt modelId="{978F7EC3-C6EF-47CA-9217-DFD6C6B33E68}" type="pres">
      <dgm:prSet presAssocID="{324A02C8-C2B0-43F3-ABB1-FD91FD4845AA}" presName="posSpace" presStyleCnt="0"/>
      <dgm:spPr/>
    </dgm:pt>
    <dgm:pt modelId="{EE6F3294-CCEF-41A0-814F-F342844DDF36}" type="pres">
      <dgm:prSet presAssocID="{324A02C8-C2B0-43F3-ABB1-FD91FD4845AA}" presName="vertFlow" presStyleCnt="0"/>
      <dgm:spPr/>
    </dgm:pt>
    <dgm:pt modelId="{AF2C8C3B-0AF4-4118-A79B-672F2BC6F711}" type="pres">
      <dgm:prSet presAssocID="{324A02C8-C2B0-43F3-ABB1-FD91FD4845AA}" presName="topSpace" presStyleCnt="0"/>
      <dgm:spPr/>
    </dgm:pt>
    <dgm:pt modelId="{9B841AF4-DE46-4232-BEB5-EB396431587B}" type="pres">
      <dgm:prSet presAssocID="{324A02C8-C2B0-43F3-ABB1-FD91FD4845AA}" presName="firstComp" presStyleCnt="0"/>
      <dgm:spPr/>
    </dgm:pt>
    <dgm:pt modelId="{26C2FC7B-72C4-480E-801F-9743573F0337}" type="pres">
      <dgm:prSet presAssocID="{324A02C8-C2B0-43F3-ABB1-FD91FD4845AA}" presName="firstChild" presStyleLbl="bgAccFollowNode1" presStyleIdx="4" presStyleCnt="6"/>
      <dgm:spPr/>
      <dgm:t>
        <a:bodyPr/>
        <a:lstStyle/>
        <a:p>
          <a:endParaRPr lang="fi-FI"/>
        </a:p>
      </dgm:t>
    </dgm:pt>
    <dgm:pt modelId="{85F83B88-709C-4FB5-A37B-F26BCFF7877A}" type="pres">
      <dgm:prSet presAssocID="{324A02C8-C2B0-43F3-ABB1-FD91FD4845AA}" presName="firstChildTx" presStyleLbl="bgAccFollowNode1" presStyleIdx="4" presStyleCnt="6">
        <dgm:presLayoutVars>
          <dgm:bulletEnabled val="1"/>
        </dgm:presLayoutVars>
      </dgm:prSet>
      <dgm:spPr/>
      <dgm:t>
        <a:bodyPr/>
        <a:lstStyle/>
        <a:p>
          <a:endParaRPr lang="fi-FI"/>
        </a:p>
      </dgm:t>
    </dgm:pt>
    <dgm:pt modelId="{90E4D6C1-67C0-4817-8080-EC47E4BD5BFD}" type="pres">
      <dgm:prSet presAssocID="{E815190A-582F-4DDC-8DAA-042049A16306}" presName="comp" presStyleCnt="0"/>
      <dgm:spPr/>
    </dgm:pt>
    <dgm:pt modelId="{56DEEA4D-E506-4A73-94E2-9305E9AA1CFD}" type="pres">
      <dgm:prSet presAssocID="{E815190A-582F-4DDC-8DAA-042049A16306}" presName="child" presStyleLbl="bgAccFollowNode1" presStyleIdx="5" presStyleCnt="6"/>
      <dgm:spPr/>
      <dgm:t>
        <a:bodyPr/>
        <a:lstStyle/>
        <a:p>
          <a:endParaRPr lang="fi-FI"/>
        </a:p>
      </dgm:t>
    </dgm:pt>
    <dgm:pt modelId="{5E2D8C65-15F8-43FA-99BB-545349F3396C}" type="pres">
      <dgm:prSet presAssocID="{E815190A-582F-4DDC-8DAA-042049A16306}" presName="childTx" presStyleLbl="bgAccFollowNode1" presStyleIdx="5" presStyleCnt="6">
        <dgm:presLayoutVars>
          <dgm:bulletEnabled val="1"/>
        </dgm:presLayoutVars>
      </dgm:prSet>
      <dgm:spPr/>
      <dgm:t>
        <a:bodyPr/>
        <a:lstStyle/>
        <a:p>
          <a:endParaRPr lang="fi-FI"/>
        </a:p>
      </dgm:t>
    </dgm:pt>
    <dgm:pt modelId="{89569831-7729-4FFE-802F-07AF1499757D}" type="pres">
      <dgm:prSet presAssocID="{324A02C8-C2B0-43F3-ABB1-FD91FD4845AA}" presName="negSpace" presStyleCnt="0"/>
      <dgm:spPr/>
    </dgm:pt>
    <dgm:pt modelId="{6EE132D6-28FA-49C4-8BC7-F846D4DB96BF}" type="pres">
      <dgm:prSet presAssocID="{324A02C8-C2B0-43F3-ABB1-FD91FD4845AA}" presName="circle" presStyleLbl="node1" presStyleIdx="2" presStyleCnt="3"/>
      <dgm:spPr/>
      <dgm:t>
        <a:bodyPr/>
        <a:lstStyle/>
        <a:p>
          <a:endParaRPr lang="fi-FI"/>
        </a:p>
      </dgm:t>
    </dgm:pt>
  </dgm:ptLst>
  <dgm:cxnLst>
    <dgm:cxn modelId="{4AC293EC-485C-4A28-9895-2DF1D11366FC}" type="presOf" srcId="{E815190A-582F-4DDC-8DAA-042049A16306}" destId="{5E2D8C65-15F8-43FA-99BB-545349F3396C}" srcOrd="1" destOrd="0" presId="urn:microsoft.com/office/officeart/2005/8/layout/hList9"/>
    <dgm:cxn modelId="{A3D705C2-3A81-4613-B2CA-980CC8A8532E}" srcId="{B92EA87A-9FC4-43D5-9509-11C131247889}" destId="{36A5FF7A-2590-4D6A-BD84-C1D475BE5759}" srcOrd="1" destOrd="0" parTransId="{7B3B4A75-C314-4061-A4E4-761FD50F46CB}" sibTransId="{EC09B611-C7BC-4B66-A569-0A7F841E828D}"/>
    <dgm:cxn modelId="{D722462A-1F6C-43C0-9D44-CB1F5AEADA9D}" srcId="{324A02C8-C2B0-43F3-ABB1-FD91FD4845AA}" destId="{E815190A-582F-4DDC-8DAA-042049A16306}" srcOrd="1" destOrd="0" parTransId="{50156691-078A-4DE0-8BED-20F57ECEA37C}" sibTransId="{61EFB199-040D-415E-9A69-CE4EE1C4B85B}"/>
    <dgm:cxn modelId="{B0EA4EE2-BC43-454F-86C2-DB086DA13F74}" type="presOf" srcId="{400523BF-57AB-4DB9-9BB3-B6ED149F01D1}" destId="{C0658D98-E746-4C29-9D85-BD9481F19CE0}" srcOrd="0" destOrd="0" presId="urn:microsoft.com/office/officeart/2005/8/layout/hList9"/>
    <dgm:cxn modelId="{2CEC87F4-2FDB-47FF-B02F-76E7D89206B7}" srcId="{E5E5E73C-93AC-4802-9A47-F3282FF03F34}" destId="{400523BF-57AB-4DB9-9BB3-B6ED149F01D1}" srcOrd="0" destOrd="0" parTransId="{F761F414-91AF-410C-8E64-64F787E6FF94}" sibTransId="{F17E14FF-D2B5-4DD8-8C6E-5B72A377BFA1}"/>
    <dgm:cxn modelId="{3C01455A-CB00-4A5F-AC5C-94D19AE4C33E}" type="presOf" srcId="{324A02C8-C2B0-43F3-ABB1-FD91FD4845AA}" destId="{6EE132D6-28FA-49C4-8BC7-F846D4DB96BF}" srcOrd="0" destOrd="0" presId="urn:microsoft.com/office/officeart/2005/8/layout/hList9"/>
    <dgm:cxn modelId="{7BA7E6A3-D82F-4CD4-872E-F772BD0E8E13}" srcId="{400523BF-57AB-4DB9-9BB3-B6ED149F01D1}" destId="{FBAA51F0-141F-4574-9B4A-77F018E9F705}" srcOrd="0" destOrd="0" parTransId="{A3A5C7C0-E9B3-476F-B486-6162571636C1}" sibTransId="{BC4D0405-76BB-4A35-980C-4B2C6CC90AFD}"/>
    <dgm:cxn modelId="{93C7196B-1DAA-4732-BA8E-9BCF47E97F72}" type="presOf" srcId="{527E2E2A-D1CB-407A-A487-4DF36BA9A71B}" destId="{8E69A2EC-1889-42D7-AE38-D1F3AEE92130}" srcOrd="1" destOrd="0" presId="urn:microsoft.com/office/officeart/2005/8/layout/hList9"/>
    <dgm:cxn modelId="{FE7039AE-7345-450A-A5F1-CABFC5383911}" type="presOf" srcId="{E815190A-582F-4DDC-8DAA-042049A16306}" destId="{56DEEA4D-E506-4A73-94E2-9305E9AA1CFD}" srcOrd="0" destOrd="0" presId="urn:microsoft.com/office/officeart/2005/8/layout/hList9"/>
    <dgm:cxn modelId="{AC301BA6-1C4A-4BC3-BF19-4ABB14FCB613}" type="presOf" srcId="{36A5FF7A-2590-4D6A-BD84-C1D475BE5759}" destId="{9F9A4873-80FA-46AA-AC4A-37D7A06A5E61}" srcOrd="1" destOrd="0" presId="urn:microsoft.com/office/officeart/2005/8/layout/hList9"/>
    <dgm:cxn modelId="{DB6C6459-643C-42C0-9101-3283DAEAFA60}" srcId="{400523BF-57AB-4DB9-9BB3-B6ED149F01D1}" destId="{011E8E39-FAB0-490E-A6F8-C1D7CC8FEBE9}" srcOrd="1" destOrd="0" parTransId="{D585ECC1-BDCD-4A70-98F9-E43EDB58839A}" sibTransId="{F444DCEF-F4E3-4E15-80BA-8CE4F58B71DE}"/>
    <dgm:cxn modelId="{392CF21C-EF09-4F22-9A84-DE221578F644}" type="presOf" srcId="{FBAA51F0-141F-4574-9B4A-77F018E9F705}" destId="{B8C4D055-2DE2-4A51-8AFB-423AE4FA3601}" srcOrd="0" destOrd="0" presId="urn:microsoft.com/office/officeart/2005/8/layout/hList9"/>
    <dgm:cxn modelId="{82B6BE66-3BC6-415B-9334-FB17D60F7515}" srcId="{E5E5E73C-93AC-4802-9A47-F3282FF03F34}" destId="{324A02C8-C2B0-43F3-ABB1-FD91FD4845AA}" srcOrd="2" destOrd="0" parTransId="{193C063D-357B-4878-9740-54E9313BF14D}" sibTransId="{D5ACE381-B49D-4C28-B834-8990ACAEA67B}"/>
    <dgm:cxn modelId="{29999C8C-EE03-4B0A-9C13-7E6D0CFEE1A0}" srcId="{324A02C8-C2B0-43F3-ABB1-FD91FD4845AA}" destId="{34354439-893A-4680-9011-7EB467C457FC}" srcOrd="0" destOrd="0" parTransId="{A03D2FE2-0120-403C-91C7-1A6620393C6C}" sibTransId="{33793036-7B44-4ECA-8755-27DA97906676}"/>
    <dgm:cxn modelId="{DC3B0864-BAE2-4E4C-B942-BBE20941BDF8}" type="presOf" srcId="{34354439-893A-4680-9011-7EB467C457FC}" destId="{85F83B88-709C-4FB5-A37B-F26BCFF7877A}" srcOrd="1" destOrd="0" presId="urn:microsoft.com/office/officeart/2005/8/layout/hList9"/>
    <dgm:cxn modelId="{FBEFA402-6189-4064-B482-5EB6D985F66D}" type="presOf" srcId="{FBAA51F0-141F-4574-9B4A-77F018E9F705}" destId="{C3804D13-E4C9-4E4D-80AE-4194A60703CC}" srcOrd="1" destOrd="0" presId="urn:microsoft.com/office/officeart/2005/8/layout/hList9"/>
    <dgm:cxn modelId="{B454D1F2-9422-4A09-B4E4-5BAC24305F07}" srcId="{E5E5E73C-93AC-4802-9A47-F3282FF03F34}" destId="{B92EA87A-9FC4-43D5-9509-11C131247889}" srcOrd="1" destOrd="0" parTransId="{37AC0BA7-DFE3-416E-955D-9ABC1FC76F14}" sibTransId="{46DC9CAF-9B2D-46BB-A837-63FE409A32AC}"/>
    <dgm:cxn modelId="{00E40A40-7563-4401-895D-E90EF993E0F2}" srcId="{B92EA87A-9FC4-43D5-9509-11C131247889}" destId="{527E2E2A-D1CB-407A-A487-4DF36BA9A71B}" srcOrd="0" destOrd="0" parTransId="{768B765F-DFDC-481D-B523-B72CB46418FA}" sibTransId="{E8CC924A-6946-4768-83F8-73CBAF5D14A7}"/>
    <dgm:cxn modelId="{E9608F2A-6096-4B4F-B5B4-B94BF7F051EF}" type="presOf" srcId="{B92EA87A-9FC4-43D5-9509-11C131247889}" destId="{58B8376A-99EA-42A7-9165-49F5A683E96F}" srcOrd="0" destOrd="0" presId="urn:microsoft.com/office/officeart/2005/8/layout/hList9"/>
    <dgm:cxn modelId="{CA4A5E6D-6233-40D1-BE96-C5347A3662A0}" type="presOf" srcId="{011E8E39-FAB0-490E-A6F8-C1D7CC8FEBE9}" destId="{D76252E3-5FCF-4A0E-ACE8-2F9AD2C5FA7C}" srcOrd="0" destOrd="0" presId="urn:microsoft.com/office/officeart/2005/8/layout/hList9"/>
    <dgm:cxn modelId="{EE257CFF-915D-4808-BB65-5A899B6764E6}" type="presOf" srcId="{527E2E2A-D1CB-407A-A487-4DF36BA9A71B}" destId="{872BFAD6-4A33-4BFD-998E-42CD727A9EAA}" srcOrd="0" destOrd="0" presId="urn:microsoft.com/office/officeart/2005/8/layout/hList9"/>
    <dgm:cxn modelId="{0BBAEE7C-4590-4EF0-8873-7D766720104C}" type="presOf" srcId="{011E8E39-FAB0-490E-A6F8-C1D7CC8FEBE9}" destId="{75CA7DB6-13BD-43D7-A061-AC5143979DDF}" srcOrd="1" destOrd="0" presId="urn:microsoft.com/office/officeart/2005/8/layout/hList9"/>
    <dgm:cxn modelId="{83CB0FDF-2197-4A56-B034-9B27928D9AFB}" type="presOf" srcId="{34354439-893A-4680-9011-7EB467C457FC}" destId="{26C2FC7B-72C4-480E-801F-9743573F0337}" srcOrd="0" destOrd="0" presId="urn:microsoft.com/office/officeart/2005/8/layout/hList9"/>
    <dgm:cxn modelId="{BDD7FFD5-1A93-410D-A849-F540BD07A3F8}" type="presOf" srcId="{36A5FF7A-2590-4D6A-BD84-C1D475BE5759}" destId="{F3A33C22-F16F-49F9-886D-B6220D23A6F7}" srcOrd="0" destOrd="0" presId="urn:microsoft.com/office/officeart/2005/8/layout/hList9"/>
    <dgm:cxn modelId="{B965889B-8445-48CB-A85A-D39E873886C3}" type="presOf" srcId="{E5E5E73C-93AC-4802-9A47-F3282FF03F34}" destId="{3069D8C9-72D6-4DE9-A4AA-F551069E6901}" srcOrd="0" destOrd="0" presId="urn:microsoft.com/office/officeart/2005/8/layout/hList9"/>
    <dgm:cxn modelId="{7AA0340A-96F1-4002-9F21-5093A7970D32}" type="presParOf" srcId="{3069D8C9-72D6-4DE9-A4AA-F551069E6901}" destId="{CCF70EA7-330D-49D1-B9C6-252E9607D899}" srcOrd="0" destOrd="0" presId="urn:microsoft.com/office/officeart/2005/8/layout/hList9"/>
    <dgm:cxn modelId="{599E2681-0BB7-427B-A5E2-6201F63D9E45}" type="presParOf" srcId="{3069D8C9-72D6-4DE9-A4AA-F551069E6901}" destId="{3A34D7E2-826C-4772-8D53-B1B054813C09}" srcOrd="1" destOrd="0" presId="urn:microsoft.com/office/officeart/2005/8/layout/hList9"/>
    <dgm:cxn modelId="{E9DA53A1-45CD-4308-9AF4-4AA0D1F2FA75}" type="presParOf" srcId="{3A34D7E2-826C-4772-8D53-B1B054813C09}" destId="{0E0DAAB0-0E26-4AE7-BFE3-8CE546E66AC2}" srcOrd="0" destOrd="0" presId="urn:microsoft.com/office/officeart/2005/8/layout/hList9"/>
    <dgm:cxn modelId="{73BD275A-54ED-43EE-9289-EAF77F8F5EAB}" type="presParOf" srcId="{3A34D7E2-826C-4772-8D53-B1B054813C09}" destId="{E1C017BB-73C3-416B-B5F4-269857F695D1}" srcOrd="1" destOrd="0" presId="urn:microsoft.com/office/officeart/2005/8/layout/hList9"/>
    <dgm:cxn modelId="{7548326E-CBDD-4D55-B9F9-84B3129A4BC7}" type="presParOf" srcId="{E1C017BB-73C3-416B-B5F4-269857F695D1}" destId="{B8C4D055-2DE2-4A51-8AFB-423AE4FA3601}" srcOrd="0" destOrd="0" presId="urn:microsoft.com/office/officeart/2005/8/layout/hList9"/>
    <dgm:cxn modelId="{3BBB70C0-4719-42D7-9E11-D3C7AE60701D}" type="presParOf" srcId="{E1C017BB-73C3-416B-B5F4-269857F695D1}" destId="{C3804D13-E4C9-4E4D-80AE-4194A60703CC}" srcOrd="1" destOrd="0" presId="urn:microsoft.com/office/officeart/2005/8/layout/hList9"/>
    <dgm:cxn modelId="{2ECCA0DD-F89B-46F3-9B32-4135C6DFA668}" type="presParOf" srcId="{3A34D7E2-826C-4772-8D53-B1B054813C09}" destId="{0B8B7207-0AE2-4C99-9E89-AF6CAFB2205A}" srcOrd="2" destOrd="0" presId="urn:microsoft.com/office/officeart/2005/8/layout/hList9"/>
    <dgm:cxn modelId="{0CBA9B9F-FEF3-4C53-BD05-C93CBD68ACBB}" type="presParOf" srcId="{0B8B7207-0AE2-4C99-9E89-AF6CAFB2205A}" destId="{D76252E3-5FCF-4A0E-ACE8-2F9AD2C5FA7C}" srcOrd="0" destOrd="0" presId="urn:microsoft.com/office/officeart/2005/8/layout/hList9"/>
    <dgm:cxn modelId="{52868BF2-0324-4E6C-B8C1-2337CB937368}" type="presParOf" srcId="{0B8B7207-0AE2-4C99-9E89-AF6CAFB2205A}" destId="{75CA7DB6-13BD-43D7-A061-AC5143979DDF}" srcOrd="1" destOrd="0" presId="urn:microsoft.com/office/officeart/2005/8/layout/hList9"/>
    <dgm:cxn modelId="{6EDF9026-E5A5-4D23-A5B0-BEF75B1A5E89}" type="presParOf" srcId="{3069D8C9-72D6-4DE9-A4AA-F551069E6901}" destId="{C901F429-5965-42AC-9886-E4FEEC0BF52B}" srcOrd="2" destOrd="0" presId="urn:microsoft.com/office/officeart/2005/8/layout/hList9"/>
    <dgm:cxn modelId="{A595A396-C125-401B-ACFD-97FC9C619934}" type="presParOf" srcId="{3069D8C9-72D6-4DE9-A4AA-F551069E6901}" destId="{C0658D98-E746-4C29-9D85-BD9481F19CE0}" srcOrd="3" destOrd="0" presId="urn:microsoft.com/office/officeart/2005/8/layout/hList9"/>
    <dgm:cxn modelId="{333ED255-85B3-4DE7-AEC1-C63887657925}" type="presParOf" srcId="{3069D8C9-72D6-4DE9-A4AA-F551069E6901}" destId="{13CE80F0-A281-4E39-AF6D-A8B412884229}" srcOrd="4" destOrd="0" presId="urn:microsoft.com/office/officeart/2005/8/layout/hList9"/>
    <dgm:cxn modelId="{1CAA1A2F-E6AA-4B7E-9561-825D72A30ED9}" type="presParOf" srcId="{3069D8C9-72D6-4DE9-A4AA-F551069E6901}" destId="{8DF8B92B-D0E9-462D-8B39-94A186B879A4}" srcOrd="5" destOrd="0" presId="urn:microsoft.com/office/officeart/2005/8/layout/hList9"/>
    <dgm:cxn modelId="{8DCB8D67-9914-409F-A2A2-F683C91FD903}" type="presParOf" srcId="{3069D8C9-72D6-4DE9-A4AA-F551069E6901}" destId="{EDE84056-4C2F-4C70-A567-6386A427645E}" srcOrd="6" destOrd="0" presId="urn:microsoft.com/office/officeart/2005/8/layout/hList9"/>
    <dgm:cxn modelId="{83A01E36-B800-4D20-840A-A35C23A5D19E}" type="presParOf" srcId="{EDE84056-4C2F-4C70-A567-6386A427645E}" destId="{0CC57358-596F-42A4-BDC5-C4B39F7D71D9}" srcOrd="0" destOrd="0" presId="urn:microsoft.com/office/officeart/2005/8/layout/hList9"/>
    <dgm:cxn modelId="{D15ACE8C-0987-4199-B943-78708768E65A}" type="presParOf" srcId="{EDE84056-4C2F-4C70-A567-6386A427645E}" destId="{407FD261-255F-4327-8F52-90B562D78474}" srcOrd="1" destOrd="0" presId="urn:microsoft.com/office/officeart/2005/8/layout/hList9"/>
    <dgm:cxn modelId="{97BFEE1D-A605-4E29-B186-5E0E39293D57}" type="presParOf" srcId="{407FD261-255F-4327-8F52-90B562D78474}" destId="{872BFAD6-4A33-4BFD-998E-42CD727A9EAA}" srcOrd="0" destOrd="0" presId="urn:microsoft.com/office/officeart/2005/8/layout/hList9"/>
    <dgm:cxn modelId="{3ACFAEF3-E3CC-4E29-8716-355D59DBC5EA}" type="presParOf" srcId="{407FD261-255F-4327-8F52-90B562D78474}" destId="{8E69A2EC-1889-42D7-AE38-D1F3AEE92130}" srcOrd="1" destOrd="0" presId="urn:microsoft.com/office/officeart/2005/8/layout/hList9"/>
    <dgm:cxn modelId="{AD94541E-4508-4EA8-91CC-5BCEAF5391E1}" type="presParOf" srcId="{EDE84056-4C2F-4C70-A567-6386A427645E}" destId="{9B828D3C-5BFF-42CB-BB88-161867B6C2D2}" srcOrd="2" destOrd="0" presId="urn:microsoft.com/office/officeart/2005/8/layout/hList9"/>
    <dgm:cxn modelId="{3C052F58-5155-4362-AB2D-394B8FB86E1C}" type="presParOf" srcId="{9B828D3C-5BFF-42CB-BB88-161867B6C2D2}" destId="{F3A33C22-F16F-49F9-886D-B6220D23A6F7}" srcOrd="0" destOrd="0" presId="urn:microsoft.com/office/officeart/2005/8/layout/hList9"/>
    <dgm:cxn modelId="{CEAE7166-2602-48E7-AD57-AD3DBD42C81E}" type="presParOf" srcId="{9B828D3C-5BFF-42CB-BB88-161867B6C2D2}" destId="{9F9A4873-80FA-46AA-AC4A-37D7A06A5E61}" srcOrd="1" destOrd="0" presId="urn:microsoft.com/office/officeart/2005/8/layout/hList9"/>
    <dgm:cxn modelId="{62702F25-F509-4B20-8A9C-4BFD0BDD4669}" type="presParOf" srcId="{3069D8C9-72D6-4DE9-A4AA-F551069E6901}" destId="{7CE06951-E467-472A-AD75-6BB0AD0B9611}" srcOrd="7" destOrd="0" presId="urn:microsoft.com/office/officeart/2005/8/layout/hList9"/>
    <dgm:cxn modelId="{96BEB40D-2DCA-4EA6-9A74-2118A6A4C850}" type="presParOf" srcId="{3069D8C9-72D6-4DE9-A4AA-F551069E6901}" destId="{58B8376A-99EA-42A7-9165-49F5A683E96F}" srcOrd="8" destOrd="0" presId="urn:microsoft.com/office/officeart/2005/8/layout/hList9"/>
    <dgm:cxn modelId="{724EA73D-BCA9-482C-92A8-5A1FE9D9551D}" type="presParOf" srcId="{3069D8C9-72D6-4DE9-A4AA-F551069E6901}" destId="{DFC74B25-AF3F-4CC6-88C5-91DDBBB3B332}" srcOrd="9" destOrd="0" presId="urn:microsoft.com/office/officeart/2005/8/layout/hList9"/>
    <dgm:cxn modelId="{784EF91B-B24E-42AA-A8A9-0E387B1F4E42}" type="presParOf" srcId="{3069D8C9-72D6-4DE9-A4AA-F551069E6901}" destId="{978F7EC3-C6EF-47CA-9217-DFD6C6B33E68}" srcOrd="10" destOrd="0" presId="urn:microsoft.com/office/officeart/2005/8/layout/hList9"/>
    <dgm:cxn modelId="{7624FC3C-9968-4BD8-A022-7E5EA700403A}" type="presParOf" srcId="{3069D8C9-72D6-4DE9-A4AA-F551069E6901}" destId="{EE6F3294-CCEF-41A0-814F-F342844DDF36}" srcOrd="11" destOrd="0" presId="urn:microsoft.com/office/officeart/2005/8/layout/hList9"/>
    <dgm:cxn modelId="{CBDBC1B6-E963-4F64-944C-4033B56F20FD}" type="presParOf" srcId="{EE6F3294-CCEF-41A0-814F-F342844DDF36}" destId="{AF2C8C3B-0AF4-4118-A79B-672F2BC6F711}" srcOrd="0" destOrd="0" presId="urn:microsoft.com/office/officeart/2005/8/layout/hList9"/>
    <dgm:cxn modelId="{6DAF4B61-A89B-42DA-9EC1-8CF411046E99}" type="presParOf" srcId="{EE6F3294-CCEF-41A0-814F-F342844DDF36}" destId="{9B841AF4-DE46-4232-BEB5-EB396431587B}" srcOrd="1" destOrd="0" presId="urn:microsoft.com/office/officeart/2005/8/layout/hList9"/>
    <dgm:cxn modelId="{B72AA606-6CCF-413D-9705-5F241DFB1DF9}" type="presParOf" srcId="{9B841AF4-DE46-4232-BEB5-EB396431587B}" destId="{26C2FC7B-72C4-480E-801F-9743573F0337}" srcOrd="0" destOrd="0" presId="urn:microsoft.com/office/officeart/2005/8/layout/hList9"/>
    <dgm:cxn modelId="{4F5C1E04-BECD-4B6D-A590-01EFC5935951}" type="presParOf" srcId="{9B841AF4-DE46-4232-BEB5-EB396431587B}" destId="{85F83B88-709C-4FB5-A37B-F26BCFF7877A}" srcOrd="1" destOrd="0" presId="urn:microsoft.com/office/officeart/2005/8/layout/hList9"/>
    <dgm:cxn modelId="{CFC68E62-76E3-413F-97C3-876EB88B0509}" type="presParOf" srcId="{EE6F3294-CCEF-41A0-814F-F342844DDF36}" destId="{90E4D6C1-67C0-4817-8080-EC47E4BD5BFD}" srcOrd="2" destOrd="0" presId="urn:microsoft.com/office/officeart/2005/8/layout/hList9"/>
    <dgm:cxn modelId="{15B5D9CE-E06C-4079-A964-213C4E6AE4BC}" type="presParOf" srcId="{90E4D6C1-67C0-4817-8080-EC47E4BD5BFD}" destId="{56DEEA4D-E506-4A73-94E2-9305E9AA1CFD}" srcOrd="0" destOrd="0" presId="urn:microsoft.com/office/officeart/2005/8/layout/hList9"/>
    <dgm:cxn modelId="{3FFB8C6E-3876-4A5B-81FA-A21CB7257C7E}" type="presParOf" srcId="{90E4D6C1-67C0-4817-8080-EC47E4BD5BFD}" destId="{5E2D8C65-15F8-43FA-99BB-545349F3396C}" srcOrd="1" destOrd="0" presId="urn:microsoft.com/office/officeart/2005/8/layout/hList9"/>
    <dgm:cxn modelId="{49D38FFA-7927-4E49-A182-5BC4C3069F2E}" type="presParOf" srcId="{3069D8C9-72D6-4DE9-A4AA-F551069E6901}" destId="{89569831-7729-4FFE-802F-07AF1499757D}" srcOrd="12" destOrd="0" presId="urn:microsoft.com/office/officeart/2005/8/layout/hList9"/>
    <dgm:cxn modelId="{81672C71-B9A2-4062-9AB8-F0356F935891}" type="presParOf" srcId="{3069D8C9-72D6-4DE9-A4AA-F551069E6901}" destId="{6EE132D6-28FA-49C4-8BC7-F846D4DB96BF}"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38FF71-7EC8-40A6-9FB3-AB611E51C0CA}"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endParaRPr lang="fi-FI"/>
        </a:p>
      </dgm:t>
    </dgm:pt>
    <dgm:pt modelId="{2C320419-BB1E-48CE-88C9-633165C9B758}">
      <dgm:prSet phldrT="[Teksti]" custT="1"/>
      <dgm:spPr/>
      <dgm:t>
        <a:bodyPr/>
        <a:lstStyle/>
        <a:p>
          <a:r>
            <a:rPr lang="fi-FI" sz="3200" dirty="0" smtClean="0"/>
            <a:t>Hyvinvointi</a:t>
          </a:r>
          <a:endParaRPr lang="fi-FI" sz="3200" dirty="0"/>
        </a:p>
      </dgm:t>
    </dgm:pt>
    <dgm:pt modelId="{C316F98A-DADC-41D5-84ED-6F6D4D1F3858}" type="parTrans" cxnId="{B75F9E99-CB00-4DC4-9004-F89C31B32664}">
      <dgm:prSet/>
      <dgm:spPr/>
      <dgm:t>
        <a:bodyPr/>
        <a:lstStyle/>
        <a:p>
          <a:endParaRPr lang="fi-FI" sz="1400"/>
        </a:p>
      </dgm:t>
    </dgm:pt>
    <dgm:pt modelId="{6D43AAE1-2820-4C09-AF02-97A1E0B78AB0}" type="sibTrans" cxnId="{B75F9E99-CB00-4DC4-9004-F89C31B32664}">
      <dgm:prSet/>
      <dgm:spPr/>
      <dgm:t>
        <a:bodyPr/>
        <a:lstStyle/>
        <a:p>
          <a:endParaRPr lang="fi-FI" sz="1400"/>
        </a:p>
      </dgm:t>
    </dgm:pt>
    <dgm:pt modelId="{A65272E7-781B-4193-A91C-56F1CDC32A68}">
      <dgm:prSet phldrT="[Teksti]" custT="1">
        <dgm:style>
          <a:lnRef idx="1">
            <a:schemeClr val="accent2"/>
          </a:lnRef>
          <a:fillRef idx="2">
            <a:schemeClr val="accent2"/>
          </a:fillRef>
          <a:effectRef idx="1">
            <a:schemeClr val="accent2"/>
          </a:effectRef>
          <a:fontRef idx="minor">
            <a:schemeClr val="dk1"/>
          </a:fontRef>
        </dgm:style>
      </dgm:prSet>
      <dgm:spPr/>
      <dgm:t>
        <a:bodyPr/>
        <a:lstStyle/>
        <a:p>
          <a:r>
            <a:rPr lang="fi-FI" sz="2800" dirty="0" smtClean="0"/>
            <a:t>Terveys</a:t>
          </a:r>
          <a:endParaRPr lang="fi-FI" sz="2800" dirty="0"/>
        </a:p>
      </dgm:t>
    </dgm:pt>
    <dgm:pt modelId="{CAF17DD6-7C65-490F-9018-A7046B6DC584}" type="parTrans" cxnId="{DB5C7802-4732-46A3-B54F-F3ECA993612D}">
      <dgm:prSet/>
      <dgm:spPr/>
      <dgm:t>
        <a:bodyPr/>
        <a:lstStyle/>
        <a:p>
          <a:endParaRPr lang="fi-FI" sz="1400"/>
        </a:p>
      </dgm:t>
    </dgm:pt>
    <dgm:pt modelId="{62009E00-E0F9-4510-8B24-6D465682D053}" type="sibTrans" cxnId="{DB5C7802-4732-46A3-B54F-F3ECA993612D}">
      <dgm:prSet/>
      <dgm:spPr/>
      <dgm:t>
        <a:bodyPr/>
        <a:lstStyle/>
        <a:p>
          <a:endParaRPr lang="fi-FI" sz="1400"/>
        </a:p>
      </dgm:t>
    </dgm:pt>
    <dgm:pt modelId="{77C12241-932E-4411-9CD9-5E49F27AA156}">
      <dgm:prSet phldrT="[Teksti]" custT="1">
        <dgm:style>
          <a:lnRef idx="1">
            <a:schemeClr val="accent3"/>
          </a:lnRef>
          <a:fillRef idx="2">
            <a:schemeClr val="accent3"/>
          </a:fillRef>
          <a:effectRef idx="1">
            <a:schemeClr val="accent3"/>
          </a:effectRef>
          <a:fontRef idx="minor">
            <a:schemeClr val="dk1"/>
          </a:fontRef>
        </dgm:style>
      </dgm:prSet>
      <dgm:spPr/>
      <dgm:t>
        <a:bodyPr/>
        <a:lstStyle/>
        <a:p>
          <a:r>
            <a:rPr lang="fi-FI" sz="2800" dirty="0" smtClean="0"/>
            <a:t>Muita tekijöitä</a:t>
          </a:r>
          <a:endParaRPr lang="fi-FI" sz="2800" dirty="0"/>
        </a:p>
      </dgm:t>
    </dgm:pt>
    <dgm:pt modelId="{ECFC2155-DCE4-4356-B63C-5F0B7148EAF5}" type="parTrans" cxnId="{133B7E5D-05C4-4F9F-88A8-0E27B3B61ED8}">
      <dgm:prSet/>
      <dgm:spPr/>
      <dgm:t>
        <a:bodyPr/>
        <a:lstStyle/>
        <a:p>
          <a:endParaRPr lang="fi-FI" sz="1400"/>
        </a:p>
      </dgm:t>
    </dgm:pt>
    <dgm:pt modelId="{24C9B5F6-7617-47E2-B11C-B0C19B23E08B}" type="sibTrans" cxnId="{133B7E5D-05C4-4F9F-88A8-0E27B3B61ED8}">
      <dgm:prSet/>
      <dgm:spPr/>
      <dgm:t>
        <a:bodyPr/>
        <a:lstStyle/>
        <a:p>
          <a:endParaRPr lang="fi-FI" sz="1400"/>
        </a:p>
      </dgm:t>
    </dgm:pt>
    <dgm:pt modelId="{1408A8A1-48F2-4C63-915E-26C21F84966F}" type="pres">
      <dgm:prSet presAssocID="{6C38FF71-7EC8-40A6-9FB3-AB611E51C0CA}" presName="Name0" presStyleCnt="0">
        <dgm:presLayoutVars>
          <dgm:chPref val="1"/>
          <dgm:dir/>
          <dgm:animOne val="branch"/>
          <dgm:animLvl val="lvl"/>
          <dgm:resizeHandles/>
        </dgm:presLayoutVars>
      </dgm:prSet>
      <dgm:spPr/>
      <dgm:t>
        <a:bodyPr/>
        <a:lstStyle/>
        <a:p>
          <a:endParaRPr lang="fi-FI"/>
        </a:p>
      </dgm:t>
    </dgm:pt>
    <dgm:pt modelId="{7CC4EB2C-1D40-4E87-A63B-E3F692FA501A}" type="pres">
      <dgm:prSet presAssocID="{2C320419-BB1E-48CE-88C9-633165C9B758}" presName="vertOne" presStyleCnt="0"/>
      <dgm:spPr/>
    </dgm:pt>
    <dgm:pt modelId="{26D27159-808D-4354-9434-818400608CDA}" type="pres">
      <dgm:prSet presAssocID="{2C320419-BB1E-48CE-88C9-633165C9B758}" presName="txOne" presStyleLbl="node0" presStyleIdx="0" presStyleCnt="1">
        <dgm:presLayoutVars>
          <dgm:chPref val="3"/>
        </dgm:presLayoutVars>
      </dgm:prSet>
      <dgm:spPr/>
      <dgm:t>
        <a:bodyPr/>
        <a:lstStyle/>
        <a:p>
          <a:endParaRPr lang="fi-FI"/>
        </a:p>
      </dgm:t>
    </dgm:pt>
    <dgm:pt modelId="{22AED996-6CDC-4380-ABD1-B27729F8C803}" type="pres">
      <dgm:prSet presAssocID="{2C320419-BB1E-48CE-88C9-633165C9B758}" presName="parTransOne" presStyleCnt="0"/>
      <dgm:spPr/>
    </dgm:pt>
    <dgm:pt modelId="{226A0F29-162B-4BBF-959A-500A1CD4895A}" type="pres">
      <dgm:prSet presAssocID="{2C320419-BB1E-48CE-88C9-633165C9B758}" presName="horzOne" presStyleCnt="0"/>
      <dgm:spPr/>
    </dgm:pt>
    <dgm:pt modelId="{2AED50EA-E93D-4FD9-B7DF-76B711AB4267}" type="pres">
      <dgm:prSet presAssocID="{A65272E7-781B-4193-A91C-56F1CDC32A68}" presName="vertTwo" presStyleCnt="0"/>
      <dgm:spPr/>
    </dgm:pt>
    <dgm:pt modelId="{4BBDCA34-3A1D-47A2-9F99-8271DBCE2BF2}" type="pres">
      <dgm:prSet presAssocID="{A65272E7-781B-4193-A91C-56F1CDC32A68}" presName="txTwo" presStyleLbl="node2" presStyleIdx="0" presStyleCnt="2">
        <dgm:presLayoutVars>
          <dgm:chPref val="3"/>
        </dgm:presLayoutVars>
      </dgm:prSet>
      <dgm:spPr/>
      <dgm:t>
        <a:bodyPr/>
        <a:lstStyle/>
        <a:p>
          <a:endParaRPr lang="fi-FI"/>
        </a:p>
      </dgm:t>
    </dgm:pt>
    <dgm:pt modelId="{AC59451F-BEDD-4D91-8E15-7F3F896CD934}" type="pres">
      <dgm:prSet presAssocID="{A65272E7-781B-4193-A91C-56F1CDC32A68}" presName="horzTwo" presStyleCnt="0"/>
      <dgm:spPr/>
    </dgm:pt>
    <dgm:pt modelId="{EC18E15B-E5E3-4B54-BAE4-A3F9E2252E6E}" type="pres">
      <dgm:prSet presAssocID="{62009E00-E0F9-4510-8B24-6D465682D053}" presName="sibSpaceTwo" presStyleCnt="0"/>
      <dgm:spPr/>
    </dgm:pt>
    <dgm:pt modelId="{FE53DBAC-4D90-4EC0-A22C-E5900C790A46}" type="pres">
      <dgm:prSet presAssocID="{77C12241-932E-4411-9CD9-5E49F27AA156}" presName="vertTwo" presStyleCnt="0"/>
      <dgm:spPr/>
    </dgm:pt>
    <dgm:pt modelId="{3F36BCA2-AB1F-413B-A27D-A178A0AF1E18}" type="pres">
      <dgm:prSet presAssocID="{77C12241-932E-4411-9CD9-5E49F27AA156}" presName="txTwo" presStyleLbl="node2" presStyleIdx="1" presStyleCnt="2">
        <dgm:presLayoutVars>
          <dgm:chPref val="3"/>
        </dgm:presLayoutVars>
      </dgm:prSet>
      <dgm:spPr/>
      <dgm:t>
        <a:bodyPr/>
        <a:lstStyle/>
        <a:p>
          <a:endParaRPr lang="fi-FI"/>
        </a:p>
      </dgm:t>
    </dgm:pt>
    <dgm:pt modelId="{049121A2-2B31-49BF-AD0E-64B0B4CAB9F8}" type="pres">
      <dgm:prSet presAssocID="{77C12241-932E-4411-9CD9-5E49F27AA156}" presName="horzTwo" presStyleCnt="0"/>
      <dgm:spPr/>
    </dgm:pt>
  </dgm:ptLst>
  <dgm:cxnLst>
    <dgm:cxn modelId="{B75F9E99-CB00-4DC4-9004-F89C31B32664}" srcId="{6C38FF71-7EC8-40A6-9FB3-AB611E51C0CA}" destId="{2C320419-BB1E-48CE-88C9-633165C9B758}" srcOrd="0" destOrd="0" parTransId="{C316F98A-DADC-41D5-84ED-6F6D4D1F3858}" sibTransId="{6D43AAE1-2820-4C09-AF02-97A1E0B78AB0}"/>
    <dgm:cxn modelId="{7E8A8583-BDAB-4403-9D9A-07312C9F8EB5}" type="presOf" srcId="{6C38FF71-7EC8-40A6-9FB3-AB611E51C0CA}" destId="{1408A8A1-48F2-4C63-915E-26C21F84966F}" srcOrd="0" destOrd="0" presId="urn:microsoft.com/office/officeart/2005/8/layout/hierarchy4"/>
    <dgm:cxn modelId="{133B7E5D-05C4-4F9F-88A8-0E27B3B61ED8}" srcId="{2C320419-BB1E-48CE-88C9-633165C9B758}" destId="{77C12241-932E-4411-9CD9-5E49F27AA156}" srcOrd="1" destOrd="0" parTransId="{ECFC2155-DCE4-4356-B63C-5F0B7148EAF5}" sibTransId="{24C9B5F6-7617-47E2-B11C-B0C19B23E08B}"/>
    <dgm:cxn modelId="{383819B0-1B70-4CBB-BDD4-7A52171ABCD6}" type="presOf" srcId="{A65272E7-781B-4193-A91C-56F1CDC32A68}" destId="{4BBDCA34-3A1D-47A2-9F99-8271DBCE2BF2}" srcOrd="0" destOrd="0" presId="urn:microsoft.com/office/officeart/2005/8/layout/hierarchy4"/>
    <dgm:cxn modelId="{DB5C7802-4732-46A3-B54F-F3ECA993612D}" srcId="{2C320419-BB1E-48CE-88C9-633165C9B758}" destId="{A65272E7-781B-4193-A91C-56F1CDC32A68}" srcOrd="0" destOrd="0" parTransId="{CAF17DD6-7C65-490F-9018-A7046B6DC584}" sibTransId="{62009E00-E0F9-4510-8B24-6D465682D053}"/>
    <dgm:cxn modelId="{8C61D0A0-9802-4845-8795-DC2FEDE6EC93}" type="presOf" srcId="{2C320419-BB1E-48CE-88C9-633165C9B758}" destId="{26D27159-808D-4354-9434-818400608CDA}" srcOrd="0" destOrd="0" presId="urn:microsoft.com/office/officeart/2005/8/layout/hierarchy4"/>
    <dgm:cxn modelId="{8B6D9FF6-189C-41B2-A5C8-F600B01914C2}" type="presOf" srcId="{77C12241-932E-4411-9CD9-5E49F27AA156}" destId="{3F36BCA2-AB1F-413B-A27D-A178A0AF1E18}" srcOrd="0" destOrd="0" presId="urn:microsoft.com/office/officeart/2005/8/layout/hierarchy4"/>
    <dgm:cxn modelId="{AB497087-BF7B-42B0-B3A2-5230957320C2}" type="presParOf" srcId="{1408A8A1-48F2-4C63-915E-26C21F84966F}" destId="{7CC4EB2C-1D40-4E87-A63B-E3F692FA501A}" srcOrd="0" destOrd="0" presId="urn:microsoft.com/office/officeart/2005/8/layout/hierarchy4"/>
    <dgm:cxn modelId="{FDBDBEF6-9221-4157-A327-C5D4DAF7A758}" type="presParOf" srcId="{7CC4EB2C-1D40-4E87-A63B-E3F692FA501A}" destId="{26D27159-808D-4354-9434-818400608CDA}" srcOrd="0" destOrd="0" presId="urn:microsoft.com/office/officeart/2005/8/layout/hierarchy4"/>
    <dgm:cxn modelId="{A3A1CC27-E8E1-4CC7-9221-12BC80A58048}" type="presParOf" srcId="{7CC4EB2C-1D40-4E87-A63B-E3F692FA501A}" destId="{22AED996-6CDC-4380-ABD1-B27729F8C803}" srcOrd="1" destOrd="0" presId="urn:microsoft.com/office/officeart/2005/8/layout/hierarchy4"/>
    <dgm:cxn modelId="{BB45D49C-BDEB-4D1E-89E0-D53068EEFF57}" type="presParOf" srcId="{7CC4EB2C-1D40-4E87-A63B-E3F692FA501A}" destId="{226A0F29-162B-4BBF-959A-500A1CD4895A}" srcOrd="2" destOrd="0" presId="urn:microsoft.com/office/officeart/2005/8/layout/hierarchy4"/>
    <dgm:cxn modelId="{75B8F7D4-5BD1-4B4A-8B94-4A62ED34E076}" type="presParOf" srcId="{226A0F29-162B-4BBF-959A-500A1CD4895A}" destId="{2AED50EA-E93D-4FD9-B7DF-76B711AB4267}" srcOrd="0" destOrd="0" presId="urn:microsoft.com/office/officeart/2005/8/layout/hierarchy4"/>
    <dgm:cxn modelId="{BE5CDF4D-7B75-452D-9E1B-411213426D45}" type="presParOf" srcId="{2AED50EA-E93D-4FD9-B7DF-76B711AB4267}" destId="{4BBDCA34-3A1D-47A2-9F99-8271DBCE2BF2}" srcOrd="0" destOrd="0" presId="urn:microsoft.com/office/officeart/2005/8/layout/hierarchy4"/>
    <dgm:cxn modelId="{83E3FBC1-850B-4377-A362-AAA27A628D38}" type="presParOf" srcId="{2AED50EA-E93D-4FD9-B7DF-76B711AB4267}" destId="{AC59451F-BEDD-4D91-8E15-7F3F896CD934}" srcOrd="1" destOrd="0" presId="urn:microsoft.com/office/officeart/2005/8/layout/hierarchy4"/>
    <dgm:cxn modelId="{7C427A8B-A7AF-43D3-91D6-23F736E5DAE0}" type="presParOf" srcId="{226A0F29-162B-4BBF-959A-500A1CD4895A}" destId="{EC18E15B-E5E3-4B54-BAE4-A3F9E2252E6E}" srcOrd="1" destOrd="0" presId="urn:microsoft.com/office/officeart/2005/8/layout/hierarchy4"/>
    <dgm:cxn modelId="{EFC63097-5963-44EF-B60E-0D20D762B9CE}" type="presParOf" srcId="{226A0F29-162B-4BBF-959A-500A1CD4895A}" destId="{FE53DBAC-4D90-4EC0-A22C-E5900C790A46}" srcOrd="2" destOrd="0" presId="urn:microsoft.com/office/officeart/2005/8/layout/hierarchy4"/>
    <dgm:cxn modelId="{1609F109-FD2A-4C52-8F10-0C2ED8EE510B}" type="presParOf" srcId="{FE53DBAC-4D90-4EC0-A22C-E5900C790A46}" destId="{3F36BCA2-AB1F-413B-A27D-A178A0AF1E18}" srcOrd="0" destOrd="0" presId="urn:microsoft.com/office/officeart/2005/8/layout/hierarchy4"/>
    <dgm:cxn modelId="{4FE27B78-2D1B-451E-81F4-7431E7DDF274}" type="presParOf" srcId="{FE53DBAC-4D90-4EC0-A22C-E5900C790A46}" destId="{049121A2-2B31-49BF-AD0E-64B0B4CAB9F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E7975CE-02A4-4CE7-BEE1-88D599B3B917}" type="doc">
      <dgm:prSet loTypeId="urn:microsoft.com/office/officeart/2005/8/layout/cycle4#1" loCatId="relationship" qsTypeId="urn:microsoft.com/office/officeart/2005/8/quickstyle/simple3" qsCatId="simple" csTypeId="urn:microsoft.com/office/officeart/2005/8/colors/colorful5" csCatId="colorful" phldr="1"/>
      <dgm:spPr/>
      <dgm:t>
        <a:bodyPr/>
        <a:lstStyle/>
        <a:p>
          <a:endParaRPr lang="fi-FI"/>
        </a:p>
      </dgm:t>
    </dgm:pt>
    <dgm:pt modelId="{F3EA3C7F-F616-4DF1-B037-B8A35784DFB8}">
      <dgm:prSet phldrT="[Teksti]"/>
      <dgm:spPr/>
      <dgm:t>
        <a:bodyPr/>
        <a:lstStyle/>
        <a:p>
          <a:r>
            <a:rPr lang="fi-FI" b="1" dirty="0" smtClean="0"/>
            <a:t>Kuntalais-vaikutukset</a:t>
          </a:r>
          <a:endParaRPr lang="fi-FI" b="1" dirty="0"/>
        </a:p>
      </dgm:t>
    </dgm:pt>
    <dgm:pt modelId="{FF636682-32CF-4EC5-8939-498D43AEDA4C}" type="parTrans" cxnId="{C2D37788-6EDA-49EC-ABF6-D72E8F8ED633}">
      <dgm:prSet/>
      <dgm:spPr/>
      <dgm:t>
        <a:bodyPr/>
        <a:lstStyle/>
        <a:p>
          <a:endParaRPr lang="fi-FI"/>
        </a:p>
      </dgm:t>
    </dgm:pt>
    <dgm:pt modelId="{B2E0F0C3-9D44-4F4F-A4AA-E21E1D0AC42B}" type="sibTrans" cxnId="{C2D37788-6EDA-49EC-ABF6-D72E8F8ED633}">
      <dgm:prSet/>
      <dgm:spPr/>
      <dgm:t>
        <a:bodyPr/>
        <a:lstStyle/>
        <a:p>
          <a:endParaRPr lang="fi-FI"/>
        </a:p>
      </dgm:t>
    </dgm:pt>
    <dgm:pt modelId="{1D81C017-EDBC-4256-8020-17E753D3B33A}">
      <dgm:prSet phldrT="[Teksti]"/>
      <dgm:spPr/>
      <dgm:t>
        <a:bodyPr/>
        <a:lstStyle/>
        <a:p>
          <a:r>
            <a:rPr lang="fi-FI" b="1" dirty="0" smtClean="0"/>
            <a:t>Ympäristö-vaikutukset</a:t>
          </a:r>
          <a:endParaRPr lang="fi-FI" b="1" dirty="0"/>
        </a:p>
      </dgm:t>
    </dgm:pt>
    <dgm:pt modelId="{2492A016-80AB-4B8E-8402-E3DEBC543FB2}" type="parTrans" cxnId="{E4D70476-D31D-48F8-B2E8-DC0918EEBEE7}">
      <dgm:prSet/>
      <dgm:spPr/>
      <dgm:t>
        <a:bodyPr/>
        <a:lstStyle/>
        <a:p>
          <a:endParaRPr lang="fi-FI"/>
        </a:p>
      </dgm:t>
    </dgm:pt>
    <dgm:pt modelId="{43F0DD5F-AE24-4E1B-BB18-581262AD081C}" type="sibTrans" cxnId="{E4D70476-D31D-48F8-B2E8-DC0918EEBEE7}">
      <dgm:prSet/>
      <dgm:spPr/>
      <dgm:t>
        <a:bodyPr/>
        <a:lstStyle/>
        <a:p>
          <a:endParaRPr lang="fi-FI"/>
        </a:p>
      </dgm:t>
    </dgm:pt>
    <dgm:pt modelId="{C59DC961-513F-409C-8FC4-22186176AE5A}">
      <dgm:prSet phldrT="[Teksti]"/>
      <dgm:spPr/>
      <dgm:t>
        <a:bodyPr/>
        <a:lstStyle/>
        <a:p>
          <a:r>
            <a:rPr lang="fi-FI" b="1" dirty="0" smtClean="0"/>
            <a:t>Organisaatio- ja henkilöstö-vaikutukset</a:t>
          </a:r>
          <a:endParaRPr lang="fi-FI" b="1" dirty="0"/>
        </a:p>
      </dgm:t>
    </dgm:pt>
    <dgm:pt modelId="{6A828DF2-57DF-48DE-ABD3-0D7CCD1294DB}" type="parTrans" cxnId="{245C07D0-2140-467C-8FC3-358B6B6E4E56}">
      <dgm:prSet/>
      <dgm:spPr/>
      <dgm:t>
        <a:bodyPr/>
        <a:lstStyle/>
        <a:p>
          <a:endParaRPr lang="fi-FI"/>
        </a:p>
      </dgm:t>
    </dgm:pt>
    <dgm:pt modelId="{A194B6F8-431E-4530-8952-A223DE5B0B40}" type="sibTrans" cxnId="{245C07D0-2140-467C-8FC3-358B6B6E4E56}">
      <dgm:prSet/>
      <dgm:spPr/>
      <dgm:t>
        <a:bodyPr/>
        <a:lstStyle/>
        <a:p>
          <a:endParaRPr lang="fi-FI"/>
        </a:p>
      </dgm:t>
    </dgm:pt>
    <dgm:pt modelId="{09F47B16-FEE4-4811-8DD2-CC5CE1086E87}">
      <dgm:prSet phldrT="[Teksti]"/>
      <dgm:spPr/>
      <dgm:t>
        <a:bodyPr/>
        <a:lstStyle/>
        <a:p>
          <a:r>
            <a:rPr lang="fi-FI" b="1" dirty="0" smtClean="0"/>
            <a:t>Talous-vaikutukset</a:t>
          </a:r>
          <a:endParaRPr lang="fi-FI" b="1" dirty="0"/>
        </a:p>
      </dgm:t>
    </dgm:pt>
    <dgm:pt modelId="{C101214F-DBFB-408D-A47A-E65E24F3FF8B}" type="parTrans" cxnId="{CEFF6CE9-594C-4C13-BBB8-C49B48A9CEBD}">
      <dgm:prSet/>
      <dgm:spPr/>
      <dgm:t>
        <a:bodyPr/>
        <a:lstStyle/>
        <a:p>
          <a:endParaRPr lang="fi-FI"/>
        </a:p>
      </dgm:t>
    </dgm:pt>
    <dgm:pt modelId="{1564CA62-999C-46E1-9234-13D3875553FB}" type="sibTrans" cxnId="{CEFF6CE9-594C-4C13-BBB8-C49B48A9CEBD}">
      <dgm:prSet/>
      <dgm:spPr/>
      <dgm:t>
        <a:bodyPr/>
        <a:lstStyle/>
        <a:p>
          <a:endParaRPr lang="fi-FI"/>
        </a:p>
      </dgm:t>
    </dgm:pt>
    <dgm:pt modelId="{8E445D27-F093-4CF0-A7D6-5A8A46B1A607}" type="pres">
      <dgm:prSet presAssocID="{DE7975CE-02A4-4CE7-BEE1-88D599B3B917}" presName="cycleMatrixDiagram" presStyleCnt="0">
        <dgm:presLayoutVars>
          <dgm:chMax val="1"/>
          <dgm:dir/>
          <dgm:animLvl val="lvl"/>
          <dgm:resizeHandles val="exact"/>
        </dgm:presLayoutVars>
      </dgm:prSet>
      <dgm:spPr/>
      <dgm:t>
        <a:bodyPr/>
        <a:lstStyle/>
        <a:p>
          <a:endParaRPr lang="fi-FI"/>
        </a:p>
      </dgm:t>
    </dgm:pt>
    <dgm:pt modelId="{B2BAF1DB-EA25-4298-9F58-29DC01711AC5}" type="pres">
      <dgm:prSet presAssocID="{DE7975CE-02A4-4CE7-BEE1-88D599B3B917}" presName="children" presStyleCnt="0"/>
      <dgm:spPr/>
    </dgm:pt>
    <dgm:pt modelId="{85E6CB05-50C3-48CA-8FE6-C6D5A8D4AA0D}" type="pres">
      <dgm:prSet presAssocID="{DE7975CE-02A4-4CE7-BEE1-88D599B3B917}" presName="childPlaceholder" presStyleCnt="0"/>
      <dgm:spPr/>
    </dgm:pt>
    <dgm:pt modelId="{C7FC2284-1F5A-4D6D-A6EC-0E7F189772CF}" type="pres">
      <dgm:prSet presAssocID="{DE7975CE-02A4-4CE7-BEE1-88D599B3B917}" presName="circle" presStyleCnt="0"/>
      <dgm:spPr/>
    </dgm:pt>
    <dgm:pt modelId="{638DFD52-21C6-437D-9A14-CF87D3371E5C}" type="pres">
      <dgm:prSet presAssocID="{DE7975CE-02A4-4CE7-BEE1-88D599B3B917}" presName="quadrant1" presStyleLbl="node1" presStyleIdx="0" presStyleCnt="4">
        <dgm:presLayoutVars>
          <dgm:chMax val="1"/>
          <dgm:bulletEnabled val="1"/>
        </dgm:presLayoutVars>
      </dgm:prSet>
      <dgm:spPr/>
      <dgm:t>
        <a:bodyPr/>
        <a:lstStyle/>
        <a:p>
          <a:endParaRPr lang="fi-FI"/>
        </a:p>
      </dgm:t>
    </dgm:pt>
    <dgm:pt modelId="{37C0AC74-A8F5-481B-A1FC-D3FADE5F796F}" type="pres">
      <dgm:prSet presAssocID="{DE7975CE-02A4-4CE7-BEE1-88D599B3B917}" presName="quadrant2" presStyleLbl="node1" presStyleIdx="1" presStyleCnt="4">
        <dgm:presLayoutVars>
          <dgm:chMax val="1"/>
          <dgm:bulletEnabled val="1"/>
        </dgm:presLayoutVars>
      </dgm:prSet>
      <dgm:spPr/>
      <dgm:t>
        <a:bodyPr/>
        <a:lstStyle/>
        <a:p>
          <a:endParaRPr lang="fi-FI"/>
        </a:p>
      </dgm:t>
    </dgm:pt>
    <dgm:pt modelId="{FDDF8DE7-971F-40C5-B254-8287C4F4AA31}" type="pres">
      <dgm:prSet presAssocID="{DE7975CE-02A4-4CE7-BEE1-88D599B3B917}" presName="quadrant3" presStyleLbl="node1" presStyleIdx="2" presStyleCnt="4">
        <dgm:presLayoutVars>
          <dgm:chMax val="1"/>
          <dgm:bulletEnabled val="1"/>
        </dgm:presLayoutVars>
      </dgm:prSet>
      <dgm:spPr/>
      <dgm:t>
        <a:bodyPr/>
        <a:lstStyle/>
        <a:p>
          <a:endParaRPr lang="fi-FI"/>
        </a:p>
      </dgm:t>
    </dgm:pt>
    <dgm:pt modelId="{F6AF63FA-5DE4-4F09-90D8-EF94962B0CCF}" type="pres">
      <dgm:prSet presAssocID="{DE7975CE-02A4-4CE7-BEE1-88D599B3B917}" presName="quadrant4" presStyleLbl="node1" presStyleIdx="3" presStyleCnt="4">
        <dgm:presLayoutVars>
          <dgm:chMax val="1"/>
          <dgm:bulletEnabled val="1"/>
        </dgm:presLayoutVars>
      </dgm:prSet>
      <dgm:spPr/>
      <dgm:t>
        <a:bodyPr/>
        <a:lstStyle/>
        <a:p>
          <a:endParaRPr lang="fi-FI"/>
        </a:p>
      </dgm:t>
    </dgm:pt>
    <dgm:pt modelId="{B78CCBC3-BA43-488D-A87C-A3DDA507B1EC}" type="pres">
      <dgm:prSet presAssocID="{DE7975CE-02A4-4CE7-BEE1-88D599B3B917}" presName="quadrantPlaceholder" presStyleCnt="0"/>
      <dgm:spPr/>
    </dgm:pt>
    <dgm:pt modelId="{07C1B7FF-7548-4A3A-A0C3-5EB2BF69B344}" type="pres">
      <dgm:prSet presAssocID="{DE7975CE-02A4-4CE7-BEE1-88D599B3B917}" presName="center1" presStyleLbl="fgShp" presStyleIdx="0" presStyleCnt="2"/>
      <dgm:spPr/>
    </dgm:pt>
    <dgm:pt modelId="{3DB23449-1D08-4395-8149-6F8B76134879}" type="pres">
      <dgm:prSet presAssocID="{DE7975CE-02A4-4CE7-BEE1-88D599B3B917}" presName="center2" presStyleLbl="fgShp" presStyleIdx="1" presStyleCnt="2"/>
      <dgm:spPr/>
    </dgm:pt>
  </dgm:ptLst>
  <dgm:cxnLst>
    <dgm:cxn modelId="{E4D70476-D31D-48F8-B2E8-DC0918EEBEE7}" srcId="{DE7975CE-02A4-4CE7-BEE1-88D599B3B917}" destId="{1D81C017-EDBC-4256-8020-17E753D3B33A}" srcOrd="1" destOrd="0" parTransId="{2492A016-80AB-4B8E-8402-E3DEBC543FB2}" sibTransId="{43F0DD5F-AE24-4E1B-BB18-581262AD081C}"/>
    <dgm:cxn modelId="{C2D37788-6EDA-49EC-ABF6-D72E8F8ED633}" srcId="{DE7975CE-02A4-4CE7-BEE1-88D599B3B917}" destId="{F3EA3C7F-F616-4DF1-B037-B8A35784DFB8}" srcOrd="0" destOrd="0" parTransId="{FF636682-32CF-4EC5-8939-498D43AEDA4C}" sibTransId="{B2E0F0C3-9D44-4F4F-A4AA-E21E1D0AC42B}"/>
    <dgm:cxn modelId="{245C07D0-2140-467C-8FC3-358B6B6E4E56}" srcId="{DE7975CE-02A4-4CE7-BEE1-88D599B3B917}" destId="{C59DC961-513F-409C-8FC4-22186176AE5A}" srcOrd="2" destOrd="0" parTransId="{6A828DF2-57DF-48DE-ABD3-0D7CCD1294DB}" sibTransId="{A194B6F8-431E-4530-8952-A223DE5B0B40}"/>
    <dgm:cxn modelId="{E4F9D16F-0CBB-4F40-89E7-FC7C853731E3}" type="presOf" srcId="{1D81C017-EDBC-4256-8020-17E753D3B33A}" destId="{37C0AC74-A8F5-481B-A1FC-D3FADE5F796F}" srcOrd="0" destOrd="0" presId="urn:microsoft.com/office/officeart/2005/8/layout/cycle4#1"/>
    <dgm:cxn modelId="{FB333126-B248-4B1E-8C91-217AE72D4797}" type="presOf" srcId="{09F47B16-FEE4-4811-8DD2-CC5CE1086E87}" destId="{F6AF63FA-5DE4-4F09-90D8-EF94962B0CCF}" srcOrd="0" destOrd="0" presId="urn:microsoft.com/office/officeart/2005/8/layout/cycle4#1"/>
    <dgm:cxn modelId="{F1028DFD-881F-474B-8F69-F61211DC02BF}" type="presOf" srcId="{C59DC961-513F-409C-8FC4-22186176AE5A}" destId="{FDDF8DE7-971F-40C5-B254-8287C4F4AA31}" srcOrd="0" destOrd="0" presId="urn:microsoft.com/office/officeart/2005/8/layout/cycle4#1"/>
    <dgm:cxn modelId="{FF9DF4A9-D07A-4B91-8404-43F7902EA134}" type="presOf" srcId="{F3EA3C7F-F616-4DF1-B037-B8A35784DFB8}" destId="{638DFD52-21C6-437D-9A14-CF87D3371E5C}" srcOrd="0" destOrd="0" presId="urn:microsoft.com/office/officeart/2005/8/layout/cycle4#1"/>
    <dgm:cxn modelId="{24991A69-FCE1-45B7-AC06-B80C51527C5E}" type="presOf" srcId="{DE7975CE-02A4-4CE7-BEE1-88D599B3B917}" destId="{8E445D27-F093-4CF0-A7D6-5A8A46B1A607}" srcOrd="0" destOrd="0" presId="urn:microsoft.com/office/officeart/2005/8/layout/cycle4#1"/>
    <dgm:cxn modelId="{CEFF6CE9-594C-4C13-BBB8-C49B48A9CEBD}" srcId="{DE7975CE-02A4-4CE7-BEE1-88D599B3B917}" destId="{09F47B16-FEE4-4811-8DD2-CC5CE1086E87}" srcOrd="3" destOrd="0" parTransId="{C101214F-DBFB-408D-A47A-E65E24F3FF8B}" sibTransId="{1564CA62-999C-46E1-9234-13D3875553FB}"/>
    <dgm:cxn modelId="{5A44386C-5132-47D8-851B-0BFF7DD5D869}" type="presParOf" srcId="{8E445D27-F093-4CF0-A7D6-5A8A46B1A607}" destId="{B2BAF1DB-EA25-4298-9F58-29DC01711AC5}" srcOrd="0" destOrd="0" presId="urn:microsoft.com/office/officeart/2005/8/layout/cycle4#1"/>
    <dgm:cxn modelId="{5A3A6D78-33AF-44C9-A9A4-917184D63AD0}" type="presParOf" srcId="{B2BAF1DB-EA25-4298-9F58-29DC01711AC5}" destId="{85E6CB05-50C3-48CA-8FE6-C6D5A8D4AA0D}" srcOrd="0" destOrd="0" presId="urn:microsoft.com/office/officeart/2005/8/layout/cycle4#1"/>
    <dgm:cxn modelId="{4A10A906-F1E8-414A-B285-A0198DCDA5DC}" type="presParOf" srcId="{8E445D27-F093-4CF0-A7D6-5A8A46B1A607}" destId="{C7FC2284-1F5A-4D6D-A6EC-0E7F189772CF}" srcOrd="1" destOrd="0" presId="urn:microsoft.com/office/officeart/2005/8/layout/cycle4#1"/>
    <dgm:cxn modelId="{07876A7D-186A-46DC-A011-3C71E715C14F}" type="presParOf" srcId="{C7FC2284-1F5A-4D6D-A6EC-0E7F189772CF}" destId="{638DFD52-21C6-437D-9A14-CF87D3371E5C}" srcOrd="0" destOrd="0" presId="urn:microsoft.com/office/officeart/2005/8/layout/cycle4#1"/>
    <dgm:cxn modelId="{CEE66256-7E95-4919-9181-8C0821163FCA}" type="presParOf" srcId="{C7FC2284-1F5A-4D6D-A6EC-0E7F189772CF}" destId="{37C0AC74-A8F5-481B-A1FC-D3FADE5F796F}" srcOrd="1" destOrd="0" presId="urn:microsoft.com/office/officeart/2005/8/layout/cycle4#1"/>
    <dgm:cxn modelId="{3CF98B07-C5D1-4265-8E6E-0384B75F48F1}" type="presParOf" srcId="{C7FC2284-1F5A-4D6D-A6EC-0E7F189772CF}" destId="{FDDF8DE7-971F-40C5-B254-8287C4F4AA31}" srcOrd="2" destOrd="0" presId="urn:microsoft.com/office/officeart/2005/8/layout/cycle4#1"/>
    <dgm:cxn modelId="{4E81439A-5BA6-49AA-B030-0BEE876D8A43}" type="presParOf" srcId="{C7FC2284-1F5A-4D6D-A6EC-0E7F189772CF}" destId="{F6AF63FA-5DE4-4F09-90D8-EF94962B0CCF}" srcOrd="3" destOrd="0" presId="urn:microsoft.com/office/officeart/2005/8/layout/cycle4#1"/>
    <dgm:cxn modelId="{DDFF34C8-849F-46B9-A0C6-1AA397075995}" type="presParOf" srcId="{C7FC2284-1F5A-4D6D-A6EC-0E7F189772CF}" destId="{B78CCBC3-BA43-488D-A87C-A3DDA507B1EC}" srcOrd="4" destOrd="0" presId="urn:microsoft.com/office/officeart/2005/8/layout/cycle4#1"/>
    <dgm:cxn modelId="{BE21D15B-94C7-4650-8929-B700B343567A}" type="presParOf" srcId="{8E445D27-F093-4CF0-A7D6-5A8A46B1A607}" destId="{07C1B7FF-7548-4A3A-A0C3-5EB2BF69B344}" srcOrd="2" destOrd="0" presId="urn:microsoft.com/office/officeart/2005/8/layout/cycle4#1"/>
    <dgm:cxn modelId="{DDDDCA4B-85E3-467C-86C8-BC707149FD5A}" type="presParOf" srcId="{8E445D27-F093-4CF0-A7D6-5A8A46B1A607}" destId="{3DB23449-1D08-4395-8149-6F8B76134879}"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0305ACBE-2ADD-4FE7-BD64-E8F3CFEB3054}" type="doc">
      <dgm:prSet loTypeId="urn:microsoft.com/office/officeart/2005/8/layout/balance1" loCatId="relationship" qsTypeId="urn:microsoft.com/office/officeart/2005/8/quickstyle/3d2" qsCatId="3D" csTypeId="urn:microsoft.com/office/officeart/2005/8/colors/colorful5" csCatId="colorful" phldr="1"/>
      <dgm:spPr/>
      <dgm:t>
        <a:bodyPr/>
        <a:lstStyle/>
        <a:p>
          <a:endParaRPr lang="fi-FI"/>
        </a:p>
      </dgm:t>
    </dgm:pt>
    <dgm:pt modelId="{FB746AB9-DCC0-4E14-AA07-EC8C7842760B}">
      <dgm:prSet phldrT="[Teksti]" custT="1"/>
      <dgm:spPr/>
      <dgm:t>
        <a:bodyPr/>
        <a:lstStyle/>
        <a:p>
          <a:r>
            <a:rPr lang="fi-FI" sz="1800" dirty="0" smtClean="0">
              <a:solidFill>
                <a:schemeClr val="tx1"/>
              </a:solidFill>
            </a:rPr>
            <a:t>Myönteiset lyhyellä ja pitkällä aikajänteellä?</a:t>
          </a:r>
          <a:endParaRPr lang="fi-FI" sz="1800" dirty="0">
            <a:solidFill>
              <a:schemeClr val="tx1"/>
            </a:solidFill>
          </a:endParaRPr>
        </a:p>
      </dgm:t>
    </dgm:pt>
    <dgm:pt modelId="{B216ECD4-D2B2-4D71-B7C7-590BC06D17E7}" type="parTrans" cxnId="{D2C5C42B-F90D-49DD-AB8D-658915DCBF65}">
      <dgm:prSet/>
      <dgm:spPr/>
      <dgm:t>
        <a:bodyPr/>
        <a:lstStyle/>
        <a:p>
          <a:endParaRPr lang="fi-FI">
            <a:solidFill>
              <a:schemeClr val="tx1"/>
            </a:solidFill>
          </a:endParaRPr>
        </a:p>
      </dgm:t>
    </dgm:pt>
    <dgm:pt modelId="{54CE7BE6-5864-4715-91B6-3DD9AC9968CE}" type="sibTrans" cxnId="{D2C5C42B-F90D-49DD-AB8D-658915DCBF65}">
      <dgm:prSet/>
      <dgm:spPr/>
      <dgm:t>
        <a:bodyPr/>
        <a:lstStyle/>
        <a:p>
          <a:endParaRPr lang="fi-FI">
            <a:solidFill>
              <a:schemeClr val="tx1"/>
            </a:solidFill>
          </a:endParaRPr>
        </a:p>
      </dgm:t>
    </dgm:pt>
    <dgm:pt modelId="{3F07FF76-2CF1-4797-8E41-DD79839B8696}">
      <dgm:prSet phldrT="[Teksti]"/>
      <dgm:spPr/>
      <dgm:t>
        <a:bodyPr/>
        <a:lstStyle/>
        <a:p>
          <a:r>
            <a:rPr lang="fi-FI" dirty="0" smtClean="0">
              <a:solidFill>
                <a:schemeClr val="tx1"/>
              </a:solidFill>
            </a:rPr>
            <a:t>b</a:t>
          </a:r>
          <a:endParaRPr lang="fi-FI" dirty="0">
            <a:solidFill>
              <a:schemeClr val="tx1"/>
            </a:solidFill>
          </a:endParaRPr>
        </a:p>
      </dgm:t>
    </dgm:pt>
    <dgm:pt modelId="{761CC2BB-AB6C-4C3B-AE2E-298FEFB5A86D}" type="parTrans" cxnId="{862ECEE8-0682-4227-9660-F17CE3FE4338}">
      <dgm:prSet/>
      <dgm:spPr/>
      <dgm:t>
        <a:bodyPr/>
        <a:lstStyle/>
        <a:p>
          <a:endParaRPr lang="fi-FI">
            <a:solidFill>
              <a:schemeClr val="tx1"/>
            </a:solidFill>
          </a:endParaRPr>
        </a:p>
      </dgm:t>
    </dgm:pt>
    <dgm:pt modelId="{5FB0AC90-109D-47A1-98C7-5077DC1E2B5B}" type="sibTrans" cxnId="{862ECEE8-0682-4227-9660-F17CE3FE4338}">
      <dgm:prSet/>
      <dgm:spPr/>
      <dgm:t>
        <a:bodyPr/>
        <a:lstStyle/>
        <a:p>
          <a:endParaRPr lang="fi-FI">
            <a:solidFill>
              <a:schemeClr val="tx1"/>
            </a:solidFill>
          </a:endParaRPr>
        </a:p>
      </dgm:t>
    </dgm:pt>
    <dgm:pt modelId="{1FED4210-5A93-4557-9A42-23FF81E2FE7D}">
      <dgm:prSet phldrT="[Teksti]"/>
      <dgm:spPr/>
      <dgm:t>
        <a:bodyPr/>
        <a:lstStyle/>
        <a:p>
          <a:r>
            <a:rPr lang="fi-FI" dirty="0" smtClean="0">
              <a:solidFill>
                <a:schemeClr val="tx1"/>
              </a:solidFill>
            </a:rPr>
            <a:t>a</a:t>
          </a:r>
          <a:endParaRPr lang="fi-FI" dirty="0">
            <a:solidFill>
              <a:schemeClr val="tx1"/>
            </a:solidFill>
          </a:endParaRPr>
        </a:p>
      </dgm:t>
    </dgm:pt>
    <dgm:pt modelId="{6E44369E-915B-409A-8FF9-8D95FACAA1A0}" type="parTrans" cxnId="{3CDFA7E8-CC5D-4959-9738-5F81DD560188}">
      <dgm:prSet/>
      <dgm:spPr/>
      <dgm:t>
        <a:bodyPr/>
        <a:lstStyle/>
        <a:p>
          <a:endParaRPr lang="fi-FI">
            <a:solidFill>
              <a:schemeClr val="tx1"/>
            </a:solidFill>
          </a:endParaRPr>
        </a:p>
      </dgm:t>
    </dgm:pt>
    <dgm:pt modelId="{2027EB90-39B3-43F8-BFAB-8176FF90D1C5}" type="sibTrans" cxnId="{3CDFA7E8-CC5D-4959-9738-5F81DD560188}">
      <dgm:prSet/>
      <dgm:spPr/>
      <dgm:t>
        <a:bodyPr/>
        <a:lstStyle/>
        <a:p>
          <a:endParaRPr lang="fi-FI">
            <a:solidFill>
              <a:schemeClr val="tx1"/>
            </a:solidFill>
          </a:endParaRPr>
        </a:p>
      </dgm:t>
    </dgm:pt>
    <dgm:pt modelId="{EFA83E0D-4B6B-4175-BE23-58D612700201}">
      <dgm:prSet phldrT="[Teksti]" custT="1"/>
      <dgm:spPr/>
      <dgm:t>
        <a:bodyPr/>
        <a:lstStyle/>
        <a:p>
          <a:r>
            <a:rPr lang="fi-FI" sz="1800" dirty="0" smtClean="0">
              <a:solidFill>
                <a:schemeClr val="tx1"/>
              </a:solidFill>
            </a:rPr>
            <a:t>Kielteiset lyhyellä ja pitkällä aikajänteellä?</a:t>
          </a:r>
          <a:endParaRPr lang="fi-FI" sz="1800" dirty="0">
            <a:solidFill>
              <a:schemeClr val="tx1"/>
            </a:solidFill>
          </a:endParaRPr>
        </a:p>
      </dgm:t>
    </dgm:pt>
    <dgm:pt modelId="{37FFBA8B-7373-4FCF-8245-22C0C9DA4C52}" type="parTrans" cxnId="{0D784F1F-5C29-4375-B741-953C0EB5A137}">
      <dgm:prSet/>
      <dgm:spPr/>
      <dgm:t>
        <a:bodyPr/>
        <a:lstStyle/>
        <a:p>
          <a:endParaRPr lang="fi-FI">
            <a:solidFill>
              <a:schemeClr val="tx1"/>
            </a:solidFill>
          </a:endParaRPr>
        </a:p>
      </dgm:t>
    </dgm:pt>
    <dgm:pt modelId="{16152CB4-90AB-4CD7-B04C-38A72576AEE0}" type="sibTrans" cxnId="{0D784F1F-5C29-4375-B741-953C0EB5A137}">
      <dgm:prSet/>
      <dgm:spPr/>
      <dgm:t>
        <a:bodyPr/>
        <a:lstStyle/>
        <a:p>
          <a:endParaRPr lang="fi-FI">
            <a:solidFill>
              <a:schemeClr val="tx1"/>
            </a:solidFill>
          </a:endParaRPr>
        </a:p>
      </dgm:t>
    </dgm:pt>
    <dgm:pt modelId="{2D59F781-1CDE-46A6-BCF3-7C9855D0DB54}">
      <dgm:prSet phldrT="[Teksti]"/>
      <dgm:spPr/>
      <dgm:t>
        <a:bodyPr/>
        <a:lstStyle/>
        <a:p>
          <a:r>
            <a:rPr lang="fi-FI" dirty="0" smtClean="0">
              <a:solidFill>
                <a:schemeClr val="tx1"/>
              </a:solidFill>
            </a:rPr>
            <a:t>e</a:t>
          </a:r>
          <a:endParaRPr lang="fi-FI" dirty="0">
            <a:solidFill>
              <a:schemeClr val="tx1"/>
            </a:solidFill>
          </a:endParaRPr>
        </a:p>
      </dgm:t>
    </dgm:pt>
    <dgm:pt modelId="{81627A97-AA9D-4145-A530-F1E33A4C80FA}" type="parTrans" cxnId="{B2A5173B-7323-4019-8705-2B184820B422}">
      <dgm:prSet/>
      <dgm:spPr/>
      <dgm:t>
        <a:bodyPr/>
        <a:lstStyle/>
        <a:p>
          <a:endParaRPr lang="fi-FI">
            <a:solidFill>
              <a:schemeClr val="tx1"/>
            </a:solidFill>
          </a:endParaRPr>
        </a:p>
      </dgm:t>
    </dgm:pt>
    <dgm:pt modelId="{ED1E3177-8157-4747-AC4A-33D456B80CDA}" type="sibTrans" cxnId="{B2A5173B-7323-4019-8705-2B184820B422}">
      <dgm:prSet/>
      <dgm:spPr/>
      <dgm:t>
        <a:bodyPr/>
        <a:lstStyle/>
        <a:p>
          <a:endParaRPr lang="fi-FI">
            <a:solidFill>
              <a:schemeClr val="tx1"/>
            </a:solidFill>
          </a:endParaRPr>
        </a:p>
      </dgm:t>
    </dgm:pt>
    <dgm:pt modelId="{45B75A78-54D2-4D77-9AED-7748C842A848}">
      <dgm:prSet phldrT="[Teksti]"/>
      <dgm:spPr/>
      <dgm:t>
        <a:bodyPr/>
        <a:lstStyle/>
        <a:p>
          <a:r>
            <a:rPr lang="fi-FI" dirty="0" smtClean="0">
              <a:solidFill>
                <a:schemeClr val="tx1"/>
              </a:solidFill>
            </a:rPr>
            <a:t>d</a:t>
          </a:r>
          <a:endParaRPr lang="fi-FI" dirty="0">
            <a:solidFill>
              <a:schemeClr val="tx1"/>
            </a:solidFill>
          </a:endParaRPr>
        </a:p>
      </dgm:t>
    </dgm:pt>
    <dgm:pt modelId="{5D991ED5-055F-4452-AAE4-5ECEC8BA4648}" type="parTrans" cxnId="{F5F87768-349C-4C9D-9124-0DA87275E920}">
      <dgm:prSet/>
      <dgm:spPr/>
      <dgm:t>
        <a:bodyPr/>
        <a:lstStyle/>
        <a:p>
          <a:endParaRPr lang="fi-FI">
            <a:solidFill>
              <a:schemeClr val="tx1"/>
            </a:solidFill>
          </a:endParaRPr>
        </a:p>
      </dgm:t>
    </dgm:pt>
    <dgm:pt modelId="{EC741E5A-CCC0-46EB-B0FE-7F79DAFA4038}" type="sibTrans" cxnId="{F5F87768-349C-4C9D-9124-0DA87275E920}">
      <dgm:prSet/>
      <dgm:spPr/>
      <dgm:t>
        <a:bodyPr/>
        <a:lstStyle/>
        <a:p>
          <a:endParaRPr lang="fi-FI">
            <a:solidFill>
              <a:schemeClr val="tx1"/>
            </a:solidFill>
          </a:endParaRPr>
        </a:p>
      </dgm:t>
    </dgm:pt>
    <dgm:pt modelId="{EB2F60B2-0161-4F65-8A43-948AF58FFC8C}">
      <dgm:prSet phldrT="[Teksti]"/>
      <dgm:spPr/>
      <dgm:t>
        <a:bodyPr/>
        <a:lstStyle/>
        <a:p>
          <a:r>
            <a:rPr lang="fi-FI" dirty="0" smtClean="0">
              <a:solidFill>
                <a:schemeClr val="tx1"/>
              </a:solidFill>
            </a:rPr>
            <a:t>c</a:t>
          </a:r>
          <a:endParaRPr lang="fi-FI" dirty="0">
            <a:solidFill>
              <a:schemeClr val="tx1"/>
            </a:solidFill>
          </a:endParaRPr>
        </a:p>
      </dgm:t>
    </dgm:pt>
    <dgm:pt modelId="{A43BC885-AC3C-4873-9BB2-F5CB2224DDA4}" type="parTrans" cxnId="{9C8A90A2-130B-4532-B8EA-96236E61E699}">
      <dgm:prSet/>
      <dgm:spPr/>
      <dgm:t>
        <a:bodyPr/>
        <a:lstStyle/>
        <a:p>
          <a:endParaRPr lang="fi-FI">
            <a:solidFill>
              <a:schemeClr val="tx1"/>
            </a:solidFill>
          </a:endParaRPr>
        </a:p>
      </dgm:t>
    </dgm:pt>
    <dgm:pt modelId="{80F562F0-288A-43ED-BD48-B928A78A2FAA}" type="sibTrans" cxnId="{9C8A90A2-130B-4532-B8EA-96236E61E699}">
      <dgm:prSet/>
      <dgm:spPr/>
      <dgm:t>
        <a:bodyPr/>
        <a:lstStyle/>
        <a:p>
          <a:endParaRPr lang="fi-FI">
            <a:solidFill>
              <a:schemeClr val="tx1"/>
            </a:solidFill>
          </a:endParaRPr>
        </a:p>
      </dgm:t>
    </dgm:pt>
    <dgm:pt modelId="{5C291C58-D030-4D90-9F3F-C702ABAC4537}" type="pres">
      <dgm:prSet presAssocID="{0305ACBE-2ADD-4FE7-BD64-E8F3CFEB3054}" presName="outerComposite" presStyleCnt="0">
        <dgm:presLayoutVars>
          <dgm:chMax val="2"/>
          <dgm:animLvl val="lvl"/>
          <dgm:resizeHandles val="exact"/>
        </dgm:presLayoutVars>
      </dgm:prSet>
      <dgm:spPr/>
      <dgm:t>
        <a:bodyPr/>
        <a:lstStyle/>
        <a:p>
          <a:endParaRPr lang="fi-FI"/>
        </a:p>
      </dgm:t>
    </dgm:pt>
    <dgm:pt modelId="{B9BCF54F-6DF8-4B36-840F-96B9CC5B14D6}" type="pres">
      <dgm:prSet presAssocID="{0305ACBE-2ADD-4FE7-BD64-E8F3CFEB3054}" presName="dummyMaxCanvas" presStyleCnt="0"/>
      <dgm:spPr/>
      <dgm:t>
        <a:bodyPr/>
        <a:lstStyle/>
        <a:p>
          <a:endParaRPr lang="fi-FI"/>
        </a:p>
      </dgm:t>
    </dgm:pt>
    <dgm:pt modelId="{D9DEC4D4-8BB9-4E63-982A-090997D77061}" type="pres">
      <dgm:prSet presAssocID="{0305ACBE-2ADD-4FE7-BD64-E8F3CFEB3054}" presName="parentComposite" presStyleCnt="0"/>
      <dgm:spPr/>
      <dgm:t>
        <a:bodyPr/>
        <a:lstStyle/>
        <a:p>
          <a:endParaRPr lang="fi-FI"/>
        </a:p>
      </dgm:t>
    </dgm:pt>
    <dgm:pt modelId="{12DFDBC1-0B95-4CD6-BF21-E597A86E6279}" type="pres">
      <dgm:prSet presAssocID="{0305ACBE-2ADD-4FE7-BD64-E8F3CFEB3054}" presName="parent1" presStyleLbl="alignAccFollowNode1" presStyleIdx="0" presStyleCnt="4" custScaleX="147021">
        <dgm:presLayoutVars>
          <dgm:chMax val="4"/>
        </dgm:presLayoutVars>
      </dgm:prSet>
      <dgm:spPr/>
      <dgm:t>
        <a:bodyPr/>
        <a:lstStyle/>
        <a:p>
          <a:endParaRPr lang="fi-FI"/>
        </a:p>
      </dgm:t>
    </dgm:pt>
    <dgm:pt modelId="{995560E3-CBDD-46C0-850C-39C1C85F0C96}" type="pres">
      <dgm:prSet presAssocID="{0305ACBE-2ADD-4FE7-BD64-E8F3CFEB3054}" presName="parent2" presStyleLbl="alignAccFollowNode1" presStyleIdx="1" presStyleCnt="4" custScaleX="140911">
        <dgm:presLayoutVars>
          <dgm:chMax val="4"/>
        </dgm:presLayoutVars>
      </dgm:prSet>
      <dgm:spPr/>
      <dgm:t>
        <a:bodyPr/>
        <a:lstStyle/>
        <a:p>
          <a:endParaRPr lang="fi-FI"/>
        </a:p>
      </dgm:t>
    </dgm:pt>
    <dgm:pt modelId="{15D1DF97-9968-4B42-9509-88663FB3C33F}" type="pres">
      <dgm:prSet presAssocID="{0305ACBE-2ADD-4FE7-BD64-E8F3CFEB3054}" presName="childrenComposite" presStyleCnt="0"/>
      <dgm:spPr/>
      <dgm:t>
        <a:bodyPr/>
        <a:lstStyle/>
        <a:p>
          <a:endParaRPr lang="fi-FI"/>
        </a:p>
      </dgm:t>
    </dgm:pt>
    <dgm:pt modelId="{767BC969-2596-491C-9082-5E16230B6B95}" type="pres">
      <dgm:prSet presAssocID="{0305ACBE-2ADD-4FE7-BD64-E8F3CFEB3054}" presName="dummyMaxCanvas_ChildArea" presStyleCnt="0"/>
      <dgm:spPr/>
      <dgm:t>
        <a:bodyPr/>
        <a:lstStyle/>
        <a:p>
          <a:endParaRPr lang="fi-FI"/>
        </a:p>
      </dgm:t>
    </dgm:pt>
    <dgm:pt modelId="{C428741C-4B3B-40AB-921C-AE33436E0FF8}" type="pres">
      <dgm:prSet presAssocID="{0305ACBE-2ADD-4FE7-BD64-E8F3CFEB3054}" presName="fulcrum" presStyleLbl="alignAccFollowNode1" presStyleIdx="2" presStyleCnt="4"/>
      <dgm:spPr/>
      <dgm:t>
        <a:bodyPr/>
        <a:lstStyle/>
        <a:p>
          <a:endParaRPr lang="fi-FI"/>
        </a:p>
      </dgm:t>
    </dgm:pt>
    <dgm:pt modelId="{503C4BA9-1B28-4B1C-B951-D1819507089F}" type="pres">
      <dgm:prSet presAssocID="{0305ACBE-2ADD-4FE7-BD64-E8F3CFEB3054}" presName="balance_23" presStyleLbl="alignAccFollowNode1" presStyleIdx="3" presStyleCnt="4">
        <dgm:presLayoutVars>
          <dgm:bulletEnabled val="1"/>
        </dgm:presLayoutVars>
      </dgm:prSet>
      <dgm:spPr/>
      <dgm:t>
        <a:bodyPr/>
        <a:lstStyle/>
        <a:p>
          <a:endParaRPr lang="fi-FI"/>
        </a:p>
      </dgm:t>
    </dgm:pt>
    <dgm:pt modelId="{C56654BC-9B85-42A9-BCFE-F4EB162237E7}" type="pres">
      <dgm:prSet presAssocID="{0305ACBE-2ADD-4FE7-BD64-E8F3CFEB3054}" presName="right_23_1" presStyleLbl="node1" presStyleIdx="0" presStyleCnt="5">
        <dgm:presLayoutVars>
          <dgm:bulletEnabled val="1"/>
        </dgm:presLayoutVars>
      </dgm:prSet>
      <dgm:spPr/>
      <dgm:t>
        <a:bodyPr/>
        <a:lstStyle/>
        <a:p>
          <a:endParaRPr lang="fi-FI"/>
        </a:p>
      </dgm:t>
    </dgm:pt>
    <dgm:pt modelId="{079D6B81-9BFD-4172-A4AC-B0BB605992B7}" type="pres">
      <dgm:prSet presAssocID="{0305ACBE-2ADD-4FE7-BD64-E8F3CFEB3054}" presName="right_23_2" presStyleLbl="node1" presStyleIdx="1" presStyleCnt="5">
        <dgm:presLayoutVars>
          <dgm:bulletEnabled val="1"/>
        </dgm:presLayoutVars>
      </dgm:prSet>
      <dgm:spPr/>
      <dgm:t>
        <a:bodyPr/>
        <a:lstStyle/>
        <a:p>
          <a:endParaRPr lang="fi-FI"/>
        </a:p>
      </dgm:t>
    </dgm:pt>
    <dgm:pt modelId="{74AEAFCE-527F-453D-BEE6-B1887962E2A0}" type="pres">
      <dgm:prSet presAssocID="{0305ACBE-2ADD-4FE7-BD64-E8F3CFEB3054}" presName="right_23_3" presStyleLbl="node1" presStyleIdx="2" presStyleCnt="5">
        <dgm:presLayoutVars>
          <dgm:bulletEnabled val="1"/>
        </dgm:presLayoutVars>
      </dgm:prSet>
      <dgm:spPr/>
      <dgm:t>
        <a:bodyPr/>
        <a:lstStyle/>
        <a:p>
          <a:endParaRPr lang="fi-FI"/>
        </a:p>
      </dgm:t>
    </dgm:pt>
    <dgm:pt modelId="{4DD7BB67-241F-4EDE-A3C6-CCA311D806E1}" type="pres">
      <dgm:prSet presAssocID="{0305ACBE-2ADD-4FE7-BD64-E8F3CFEB3054}" presName="left_23_1" presStyleLbl="node1" presStyleIdx="3" presStyleCnt="5">
        <dgm:presLayoutVars>
          <dgm:bulletEnabled val="1"/>
        </dgm:presLayoutVars>
      </dgm:prSet>
      <dgm:spPr/>
      <dgm:t>
        <a:bodyPr/>
        <a:lstStyle/>
        <a:p>
          <a:endParaRPr lang="fi-FI"/>
        </a:p>
      </dgm:t>
    </dgm:pt>
    <dgm:pt modelId="{8F0DD502-A974-4117-BC4E-84A306C4050D}" type="pres">
      <dgm:prSet presAssocID="{0305ACBE-2ADD-4FE7-BD64-E8F3CFEB3054}" presName="left_23_2" presStyleLbl="node1" presStyleIdx="4" presStyleCnt="5">
        <dgm:presLayoutVars>
          <dgm:bulletEnabled val="1"/>
        </dgm:presLayoutVars>
      </dgm:prSet>
      <dgm:spPr/>
      <dgm:t>
        <a:bodyPr/>
        <a:lstStyle/>
        <a:p>
          <a:endParaRPr lang="fi-FI"/>
        </a:p>
      </dgm:t>
    </dgm:pt>
  </dgm:ptLst>
  <dgm:cxnLst>
    <dgm:cxn modelId="{1AE4FF6D-3D73-4F51-8A24-7FC5C090856C}" type="presOf" srcId="{FB746AB9-DCC0-4E14-AA07-EC8C7842760B}" destId="{12DFDBC1-0B95-4CD6-BF21-E597A86E6279}" srcOrd="0" destOrd="0" presId="urn:microsoft.com/office/officeart/2005/8/layout/balance1"/>
    <dgm:cxn modelId="{B730184E-8FED-4822-986F-66FFC451163D}" type="presOf" srcId="{0305ACBE-2ADD-4FE7-BD64-E8F3CFEB3054}" destId="{5C291C58-D030-4D90-9F3F-C702ABAC4537}" srcOrd="0" destOrd="0" presId="urn:microsoft.com/office/officeart/2005/8/layout/balance1"/>
    <dgm:cxn modelId="{D2C5C42B-F90D-49DD-AB8D-658915DCBF65}" srcId="{0305ACBE-2ADD-4FE7-BD64-E8F3CFEB3054}" destId="{FB746AB9-DCC0-4E14-AA07-EC8C7842760B}" srcOrd="0" destOrd="0" parTransId="{B216ECD4-D2B2-4D71-B7C7-590BC06D17E7}" sibTransId="{54CE7BE6-5864-4715-91B6-3DD9AC9968CE}"/>
    <dgm:cxn modelId="{862ECEE8-0682-4227-9660-F17CE3FE4338}" srcId="{FB746AB9-DCC0-4E14-AA07-EC8C7842760B}" destId="{3F07FF76-2CF1-4797-8E41-DD79839B8696}" srcOrd="0" destOrd="0" parTransId="{761CC2BB-AB6C-4C3B-AE2E-298FEFB5A86D}" sibTransId="{5FB0AC90-109D-47A1-98C7-5077DC1E2B5B}"/>
    <dgm:cxn modelId="{0D11E5F4-96D5-4E33-8EA0-396ED744C823}" type="presOf" srcId="{45B75A78-54D2-4D77-9AED-7748C842A848}" destId="{079D6B81-9BFD-4172-A4AC-B0BB605992B7}" srcOrd="0" destOrd="0" presId="urn:microsoft.com/office/officeart/2005/8/layout/balance1"/>
    <dgm:cxn modelId="{3CDFA7E8-CC5D-4959-9738-5F81DD560188}" srcId="{FB746AB9-DCC0-4E14-AA07-EC8C7842760B}" destId="{1FED4210-5A93-4557-9A42-23FF81E2FE7D}" srcOrd="1" destOrd="0" parTransId="{6E44369E-915B-409A-8FF9-8D95FACAA1A0}" sibTransId="{2027EB90-39B3-43F8-BFAB-8176FF90D1C5}"/>
    <dgm:cxn modelId="{C23370F9-0F83-4ED1-963D-B29FB961AB28}" type="presOf" srcId="{2D59F781-1CDE-46A6-BCF3-7C9855D0DB54}" destId="{C56654BC-9B85-42A9-BCFE-F4EB162237E7}" srcOrd="0" destOrd="0" presId="urn:microsoft.com/office/officeart/2005/8/layout/balance1"/>
    <dgm:cxn modelId="{F5F87768-349C-4C9D-9124-0DA87275E920}" srcId="{EFA83E0D-4B6B-4175-BE23-58D612700201}" destId="{45B75A78-54D2-4D77-9AED-7748C842A848}" srcOrd="1" destOrd="0" parTransId="{5D991ED5-055F-4452-AAE4-5ECEC8BA4648}" sibTransId="{EC741E5A-CCC0-46EB-B0FE-7F79DAFA4038}"/>
    <dgm:cxn modelId="{1D645B4B-31FE-4BBB-820F-B3911F4916BD}" type="presOf" srcId="{3F07FF76-2CF1-4797-8E41-DD79839B8696}" destId="{4DD7BB67-241F-4EDE-A3C6-CCA311D806E1}" srcOrd="0" destOrd="0" presId="urn:microsoft.com/office/officeart/2005/8/layout/balance1"/>
    <dgm:cxn modelId="{FB7C3B65-9413-419C-A5D2-318241F61C38}" type="presOf" srcId="{1FED4210-5A93-4557-9A42-23FF81E2FE7D}" destId="{8F0DD502-A974-4117-BC4E-84A306C4050D}" srcOrd="0" destOrd="0" presId="urn:microsoft.com/office/officeart/2005/8/layout/balance1"/>
    <dgm:cxn modelId="{B2A5173B-7323-4019-8705-2B184820B422}" srcId="{EFA83E0D-4B6B-4175-BE23-58D612700201}" destId="{2D59F781-1CDE-46A6-BCF3-7C9855D0DB54}" srcOrd="0" destOrd="0" parTransId="{81627A97-AA9D-4145-A530-F1E33A4C80FA}" sibTransId="{ED1E3177-8157-4747-AC4A-33D456B80CDA}"/>
    <dgm:cxn modelId="{B646AA50-2802-469C-A396-506365D51142}" type="presOf" srcId="{EB2F60B2-0161-4F65-8A43-948AF58FFC8C}" destId="{74AEAFCE-527F-453D-BEE6-B1887962E2A0}" srcOrd="0" destOrd="0" presId="urn:microsoft.com/office/officeart/2005/8/layout/balance1"/>
    <dgm:cxn modelId="{0D784F1F-5C29-4375-B741-953C0EB5A137}" srcId="{0305ACBE-2ADD-4FE7-BD64-E8F3CFEB3054}" destId="{EFA83E0D-4B6B-4175-BE23-58D612700201}" srcOrd="1" destOrd="0" parTransId="{37FFBA8B-7373-4FCF-8245-22C0C9DA4C52}" sibTransId="{16152CB4-90AB-4CD7-B04C-38A72576AEE0}"/>
    <dgm:cxn modelId="{46334998-E58E-47E1-B1F9-06DD362B84DD}" type="presOf" srcId="{EFA83E0D-4B6B-4175-BE23-58D612700201}" destId="{995560E3-CBDD-46C0-850C-39C1C85F0C96}" srcOrd="0" destOrd="0" presId="urn:microsoft.com/office/officeart/2005/8/layout/balance1"/>
    <dgm:cxn modelId="{9C8A90A2-130B-4532-B8EA-96236E61E699}" srcId="{EFA83E0D-4B6B-4175-BE23-58D612700201}" destId="{EB2F60B2-0161-4F65-8A43-948AF58FFC8C}" srcOrd="2" destOrd="0" parTransId="{A43BC885-AC3C-4873-9BB2-F5CB2224DDA4}" sibTransId="{80F562F0-288A-43ED-BD48-B928A78A2FAA}"/>
    <dgm:cxn modelId="{0546333A-2B5D-49BC-BE3D-5D5DE57656D9}" type="presParOf" srcId="{5C291C58-D030-4D90-9F3F-C702ABAC4537}" destId="{B9BCF54F-6DF8-4B36-840F-96B9CC5B14D6}" srcOrd="0" destOrd="0" presId="urn:microsoft.com/office/officeart/2005/8/layout/balance1"/>
    <dgm:cxn modelId="{CA3C2177-CD21-490D-A545-031293BFB6E6}" type="presParOf" srcId="{5C291C58-D030-4D90-9F3F-C702ABAC4537}" destId="{D9DEC4D4-8BB9-4E63-982A-090997D77061}" srcOrd="1" destOrd="0" presId="urn:microsoft.com/office/officeart/2005/8/layout/balance1"/>
    <dgm:cxn modelId="{DD8BC54A-BA9C-4D5F-86F3-8224CE754E4C}" type="presParOf" srcId="{D9DEC4D4-8BB9-4E63-982A-090997D77061}" destId="{12DFDBC1-0B95-4CD6-BF21-E597A86E6279}" srcOrd="0" destOrd="0" presId="urn:microsoft.com/office/officeart/2005/8/layout/balance1"/>
    <dgm:cxn modelId="{C8538332-2A9A-4259-BCD9-3B4BB9720AE1}" type="presParOf" srcId="{D9DEC4D4-8BB9-4E63-982A-090997D77061}" destId="{995560E3-CBDD-46C0-850C-39C1C85F0C96}" srcOrd="1" destOrd="0" presId="urn:microsoft.com/office/officeart/2005/8/layout/balance1"/>
    <dgm:cxn modelId="{2214C260-8699-42FD-87D5-B187330518A0}" type="presParOf" srcId="{5C291C58-D030-4D90-9F3F-C702ABAC4537}" destId="{15D1DF97-9968-4B42-9509-88663FB3C33F}" srcOrd="2" destOrd="0" presId="urn:microsoft.com/office/officeart/2005/8/layout/balance1"/>
    <dgm:cxn modelId="{4375DEE5-6AFA-49D7-AA58-E6BB8FA6CB1D}" type="presParOf" srcId="{15D1DF97-9968-4B42-9509-88663FB3C33F}" destId="{767BC969-2596-491C-9082-5E16230B6B95}" srcOrd="0" destOrd="0" presId="urn:microsoft.com/office/officeart/2005/8/layout/balance1"/>
    <dgm:cxn modelId="{3FB0587D-4FDD-4ABA-B3D4-CDF1CADAFB14}" type="presParOf" srcId="{15D1DF97-9968-4B42-9509-88663FB3C33F}" destId="{C428741C-4B3B-40AB-921C-AE33436E0FF8}" srcOrd="1" destOrd="0" presId="urn:microsoft.com/office/officeart/2005/8/layout/balance1"/>
    <dgm:cxn modelId="{0800CF00-7D4A-4A33-BD65-A7E7C377BFA9}" type="presParOf" srcId="{15D1DF97-9968-4B42-9509-88663FB3C33F}" destId="{503C4BA9-1B28-4B1C-B951-D1819507089F}" srcOrd="2" destOrd="0" presId="urn:microsoft.com/office/officeart/2005/8/layout/balance1"/>
    <dgm:cxn modelId="{21FA8E7D-D3B6-443C-8E91-B1355F87B060}" type="presParOf" srcId="{15D1DF97-9968-4B42-9509-88663FB3C33F}" destId="{C56654BC-9B85-42A9-BCFE-F4EB162237E7}" srcOrd="3" destOrd="0" presId="urn:microsoft.com/office/officeart/2005/8/layout/balance1"/>
    <dgm:cxn modelId="{6DC1FD7D-1E4F-4425-9BC2-86CFD5D24357}" type="presParOf" srcId="{15D1DF97-9968-4B42-9509-88663FB3C33F}" destId="{079D6B81-9BFD-4172-A4AC-B0BB605992B7}" srcOrd="4" destOrd="0" presId="urn:microsoft.com/office/officeart/2005/8/layout/balance1"/>
    <dgm:cxn modelId="{877906A2-DAFF-4841-A11F-E54BB8744C6B}" type="presParOf" srcId="{15D1DF97-9968-4B42-9509-88663FB3C33F}" destId="{74AEAFCE-527F-453D-BEE6-B1887962E2A0}" srcOrd="5" destOrd="0" presId="urn:microsoft.com/office/officeart/2005/8/layout/balance1"/>
    <dgm:cxn modelId="{64A19D0E-0D36-4515-97B6-1C38AC608A4C}" type="presParOf" srcId="{15D1DF97-9968-4B42-9509-88663FB3C33F}" destId="{4DD7BB67-241F-4EDE-A3C6-CCA311D806E1}" srcOrd="6" destOrd="0" presId="urn:microsoft.com/office/officeart/2005/8/layout/balance1"/>
    <dgm:cxn modelId="{9E003539-3D21-4582-A7D6-1360C57FC9EA}" type="presParOf" srcId="{15D1DF97-9968-4B42-9509-88663FB3C33F}" destId="{8F0DD502-A974-4117-BC4E-84A306C4050D}"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271BD4A2-5EA1-4573-8793-CDF97CF979EB}" type="doc">
      <dgm:prSet loTypeId="urn:microsoft.com/office/officeart/2009/layout/CircleArrowProcess" loCatId="cycle" qsTypeId="urn:microsoft.com/office/officeart/2005/8/quickstyle/simple4" qsCatId="simple" csTypeId="urn:microsoft.com/office/officeart/2005/8/colors/colorful5" csCatId="colorful" phldr="1"/>
      <dgm:spPr/>
      <dgm:t>
        <a:bodyPr/>
        <a:lstStyle/>
        <a:p>
          <a:endParaRPr lang="fi-FI"/>
        </a:p>
      </dgm:t>
    </dgm:pt>
    <dgm:pt modelId="{D18B2747-0153-482B-AF81-08940766F5CD}">
      <dgm:prSet phldrT="[Teksti]"/>
      <dgm:spPr/>
      <dgm:t>
        <a:bodyPr/>
        <a:lstStyle/>
        <a:p>
          <a:r>
            <a:rPr lang="fi-FI" b="1" dirty="0" smtClean="0"/>
            <a:t>Talous</a:t>
          </a:r>
          <a:endParaRPr lang="fi-FI" b="1" dirty="0"/>
        </a:p>
      </dgm:t>
    </dgm:pt>
    <dgm:pt modelId="{0CBA577A-B9EC-4F5C-A3D2-AC61CFAE3EA1}" type="parTrans" cxnId="{FFFA59BD-7EA6-4FF5-9BAD-161A8A624697}">
      <dgm:prSet/>
      <dgm:spPr/>
      <dgm:t>
        <a:bodyPr/>
        <a:lstStyle/>
        <a:p>
          <a:endParaRPr lang="fi-FI" b="1"/>
        </a:p>
      </dgm:t>
    </dgm:pt>
    <dgm:pt modelId="{6E9C673C-2B23-4FAD-8B6F-C5038A0CC191}" type="sibTrans" cxnId="{FFFA59BD-7EA6-4FF5-9BAD-161A8A624697}">
      <dgm:prSet/>
      <dgm:spPr/>
      <dgm:t>
        <a:bodyPr/>
        <a:lstStyle/>
        <a:p>
          <a:endParaRPr lang="fi-FI" b="1"/>
        </a:p>
      </dgm:t>
    </dgm:pt>
    <dgm:pt modelId="{6F58A45A-45D7-46E7-BB8F-FC479B56ED4A}">
      <dgm:prSet phldrT="[Teksti]"/>
      <dgm:spPr/>
      <dgm:t>
        <a:bodyPr/>
        <a:lstStyle/>
        <a:p>
          <a:r>
            <a:rPr lang="fi-FI" b="1" dirty="0" smtClean="0"/>
            <a:t>Ympäristö</a:t>
          </a:r>
          <a:endParaRPr lang="fi-FI" b="1" dirty="0"/>
        </a:p>
      </dgm:t>
    </dgm:pt>
    <dgm:pt modelId="{668DB166-E0B9-45CC-8273-52323B2618EB}" type="parTrans" cxnId="{FC166B0E-EA87-499A-A816-393C71F55C3C}">
      <dgm:prSet/>
      <dgm:spPr/>
      <dgm:t>
        <a:bodyPr/>
        <a:lstStyle/>
        <a:p>
          <a:endParaRPr lang="fi-FI" b="1"/>
        </a:p>
      </dgm:t>
    </dgm:pt>
    <dgm:pt modelId="{D8104C46-9D8F-4441-84AB-B2F15ECC69B1}" type="sibTrans" cxnId="{FC166B0E-EA87-499A-A816-393C71F55C3C}">
      <dgm:prSet/>
      <dgm:spPr/>
      <dgm:t>
        <a:bodyPr/>
        <a:lstStyle/>
        <a:p>
          <a:endParaRPr lang="fi-FI" b="1"/>
        </a:p>
      </dgm:t>
    </dgm:pt>
    <dgm:pt modelId="{A6E8720D-8AE2-4B8C-B6A3-A77C3CFF7A60}">
      <dgm:prSet phldrT="[Teksti]"/>
      <dgm:spPr/>
      <dgm:t>
        <a:bodyPr/>
        <a:lstStyle/>
        <a:p>
          <a:r>
            <a:rPr lang="fi-FI" b="1" dirty="0" smtClean="0"/>
            <a:t>Yhteis-vaikutus</a:t>
          </a:r>
          <a:endParaRPr lang="fi-FI" b="1" dirty="0"/>
        </a:p>
      </dgm:t>
    </dgm:pt>
    <dgm:pt modelId="{421DD07F-8098-4E83-ADBD-C98C397A71CC}" type="parTrans" cxnId="{8E474D5A-E73F-42FA-8E7D-3D36C42D6E31}">
      <dgm:prSet/>
      <dgm:spPr/>
      <dgm:t>
        <a:bodyPr/>
        <a:lstStyle/>
        <a:p>
          <a:endParaRPr lang="fi-FI" b="1"/>
        </a:p>
      </dgm:t>
    </dgm:pt>
    <dgm:pt modelId="{8CFFC186-9B26-475A-AE9A-A2D70B20AAF7}" type="sibTrans" cxnId="{8E474D5A-E73F-42FA-8E7D-3D36C42D6E31}">
      <dgm:prSet/>
      <dgm:spPr/>
      <dgm:t>
        <a:bodyPr/>
        <a:lstStyle/>
        <a:p>
          <a:endParaRPr lang="fi-FI" b="1"/>
        </a:p>
      </dgm:t>
    </dgm:pt>
    <dgm:pt modelId="{88A65961-C77C-49D7-BF76-13B4A0C82CEF}" type="pres">
      <dgm:prSet presAssocID="{271BD4A2-5EA1-4573-8793-CDF97CF979EB}" presName="Name0" presStyleCnt="0">
        <dgm:presLayoutVars>
          <dgm:chMax val="7"/>
          <dgm:chPref val="7"/>
          <dgm:dir/>
          <dgm:animLvl val="lvl"/>
        </dgm:presLayoutVars>
      </dgm:prSet>
      <dgm:spPr/>
      <dgm:t>
        <a:bodyPr/>
        <a:lstStyle/>
        <a:p>
          <a:endParaRPr lang="fi-FI"/>
        </a:p>
      </dgm:t>
    </dgm:pt>
    <dgm:pt modelId="{119690BF-04EE-4A54-9A90-C9C9257850C7}" type="pres">
      <dgm:prSet presAssocID="{D18B2747-0153-482B-AF81-08940766F5CD}" presName="Accent1" presStyleCnt="0"/>
      <dgm:spPr/>
    </dgm:pt>
    <dgm:pt modelId="{9D949894-97F5-4F96-9759-16D875706F03}" type="pres">
      <dgm:prSet presAssocID="{D18B2747-0153-482B-AF81-08940766F5CD}" presName="Accent" presStyleLbl="node1" presStyleIdx="0" presStyleCnt="3"/>
      <dgm:spPr/>
    </dgm:pt>
    <dgm:pt modelId="{B08EC9D6-8B8B-4252-BF9C-C56404A6E3C5}" type="pres">
      <dgm:prSet presAssocID="{D18B2747-0153-482B-AF81-08940766F5CD}" presName="Parent1" presStyleLbl="revTx" presStyleIdx="0" presStyleCnt="3">
        <dgm:presLayoutVars>
          <dgm:chMax val="1"/>
          <dgm:chPref val="1"/>
          <dgm:bulletEnabled val="1"/>
        </dgm:presLayoutVars>
      </dgm:prSet>
      <dgm:spPr/>
      <dgm:t>
        <a:bodyPr/>
        <a:lstStyle/>
        <a:p>
          <a:endParaRPr lang="fi-FI"/>
        </a:p>
      </dgm:t>
    </dgm:pt>
    <dgm:pt modelId="{58E9640B-BFC1-4B58-A13E-BBB3D0EED08F}" type="pres">
      <dgm:prSet presAssocID="{6F58A45A-45D7-46E7-BB8F-FC479B56ED4A}" presName="Accent2" presStyleCnt="0"/>
      <dgm:spPr/>
    </dgm:pt>
    <dgm:pt modelId="{52D6F64A-5F78-4EA5-A217-86971D74785D}" type="pres">
      <dgm:prSet presAssocID="{6F58A45A-45D7-46E7-BB8F-FC479B56ED4A}" presName="Accent" presStyleLbl="node1" presStyleIdx="1" presStyleCnt="3"/>
      <dgm:spPr/>
    </dgm:pt>
    <dgm:pt modelId="{B94C4363-7DB4-455B-B74C-806215A1EA46}" type="pres">
      <dgm:prSet presAssocID="{6F58A45A-45D7-46E7-BB8F-FC479B56ED4A}" presName="Parent2" presStyleLbl="revTx" presStyleIdx="1" presStyleCnt="3">
        <dgm:presLayoutVars>
          <dgm:chMax val="1"/>
          <dgm:chPref val="1"/>
          <dgm:bulletEnabled val="1"/>
        </dgm:presLayoutVars>
      </dgm:prSet>
      <dgm:spPr/>
      <dgm:t>
        <a:bodyPr/>
        <a:lstStyle/>
        <a:p>
          <a:endParaRPr lang="fi-FI"/>
        </a:p>
      </dgm:t>
    </dgm:pt>
    <dgm:pt modelId="{65F027D5-4D5B-45C7-B3B0-EA3FF5359B6D}" type="pres">
      <dgm:prSet presAssocID="{A6E8720D-8AE2-4B8C-B6A3-A77C3CFF7A60}" presName="Accent3" presStyleCnt="0"/>
      <dgm:spPr/>
    </dgm:pt>
    <dgm:pt modelId="{873A0EC0-9144-4AE8-B0B2-C7E98A369DC7}" type="pres">
      <dgm:prSet presAssocID="{A6E8720D-8AE2-4B8C-B6A3-A77C3CFF7A60}" presName="Accent" presStyleLbl="node1" presStyleIdx="2" presStyleCnt="3"/>
      <dgm:spPr/>
    </dgm:pt>
    <dgm:pt modelId="{2909443C-025E-4DD6-8E0D-4683144A8178}" type="pres">
      <dgm:prSet presAssocID="{A6E8720D-8AE2-4B8C-B6A3-A77C3CFF7A60}" presName="Parent3" presStyleLbl="revTx" presStyleIdx="2" presStyleCnt="3">
        <dgm:presLayoutVars>
          <dgm:chMax val="1"/>
          <dgm:chPref val="1"/>
          <dgm:bulletEnabled val="1"/>
        </dgm:presLayoutVars>
      </dgm:prSet>
      <dgm:spPr/>
      <dgm:t>
        <a:bodyPr/>
        <a:lstStyle/>
        <a:p>
          <a:endParaRPr lang="fi-FI"/>
        </a:p>
      </dgm:t>
    </dgm:pt>
  </dgm:ptLst>
  <dgm:cxnLst>
    <dgm:cxn modelId="{EE7B358F-B041-4AE0-ADC2-8344968920D8}" type="presOf" srcId="{6F58A45A-45D7-46E7-BB8F-FC479B56ED4A}" destId="{B94C4363-7DB4-455B-B74C-806215A1EA46}" srcOrd="0" destOrd="0" presId="urn:microsoft.com/office/officeart/2009/layout/CircleArrowProcess"/>
    <dgm:cxn modelId="{FFFA59BD-7EA6-4FF5-9BAD-161A8A624697}" srcId="{271BD4A2-5EA1-4573-8793-CDF97CF979EB}" destId="{D18B2747-0153-482B-AF81-08940766F5CD}" srcOrd="0" destOrd="0" parTransId="{0CBA577A-B9EC-4F5C-A3D2-AC61CFAE3EA1}" sibTransId="{6E9C673C-2B23-4FAD-8B6F-C5038A0CC191}"/>
    <dgm:cxn modelId="{2ADAABD5-DE2E-4B65-A490-FD47073EEB34}" type="presOf" srcId="{A6E8720D-8AE2-4B8C-B6A3-A77C3CFF7A60}" destId="{2909443C-025E-4DD6-8E0D-4683144A8178}" srcOrd="0" destOrd="0" presId="urn:microsoft.com/office/officeart/2009/layout/CircleArrowProcess"/>
    <dgm:cxn modelId="{FC166B0E-EA87-499A-A816-393C71F55C3C}" srcId="{271BD4A2-5EA1-4573-8793-CDF97CF979EB}" destId="{6F58A45A-45D7-46E7-BB8F-FC479B56ED4A}" srcOrd="1" destOrd="0" parTransId="{668DB166-E0B9-45CC-8273-52323B2618EB}" sibTransId="{D8104C46-9D8F-4441-84AB-B2F15ECC69B1}"/>
    <dgm:cxn modelId="{F5F3BEE7-0B28-4834-946A-E67C67EA9CED}" type="presOf" srcId="{D18B2747-0153-482B-AF81-08940766F5CD}" destId="{B08EC9D6-8B8B-4252-BF9C-C56404A6E3C5}" srcOrd="0" destOrd="0" presId="urn:microsoft.com/office/officeart/2009/layout/CircleArrowProcess"/>
    <dgm:cxn modelId="{8E474D5A-E73F-42FA-8E7D-3D36C42D6E31}" srcId="{271BD4A2-5EA1-4573-8793-CDF97CF979EB}" destId="{A6E8720D-8AE2-4B8C-B6A3-A77C3CFF7A60}" srcOrd="2" destOrd="0" parTransId="{421DD07F-8098-4E83-ADBD-C98C397A71CC}" sibTransId="{8CFFC186-9B26-475A-AE9A-A2D70B20AAF7}"/>
    <dgm:cxn modelId="{7265DA1E-0533-433C-9839-332673A98A0E}" type="presOf" srcId="{271BD4A2-5EA1-4573-8793-CDF97CF979EB}" destId="{88A65961-C77C-49D7-BF76-13B4A0C82CEF}" srcOrd="0" destOrd="0" presId="urn:microsoft.com/office/officeart/2009/layout/CircleArrowProcess"/>
    <dgm:cxn modelId="{E69F07C0-4EE5-4939-A5DB-69FB673BF5EE}" type="presParOf" srcId="{88A65961-C77C-49D7-BF76-13B4A0C82CEF}" destId="{119690BF-04EE-4A54-9A90-C9C9257850C7}" srcOrd="0" destOrd="0" presId="urn:microsoft.com/office/officeart/2009/layout/CircleArrowProcess"/>
    <dgm:cxn modelId="{8A4DE417-C580-43E3-95D2-23F67CC9404E}" type="presParOf" srcId="{119690BF-04EE-4A54-9A90-C9C9257850C7}" destId="{9D949894-97F5-4F96-9759-16D875706F03}" srcOrd="0" destOrd="0" presId="urn:microsoft.com/office/officeart/2009/layout/CircleArrowProcess"/>
    <dgm:cxn modelId="{4AD7E435-7CAF-4683-8273-E3408AB1EA27}" type="presParOf" srcId="{88A65961-C77C-49D7-BF76-13B4A0C82CEF}" destId="{B08EC9D6-8B8B-4252-BF9C-C56404A6E3C5}" srcOrd="1" destOrd="0" presId="urn:microsoft.com/office/officeart/2009/layout/CircleArrowProcess"/>
    <dgm:cxn modelId="{915F22FA-5C78-4A4D-BC1F-923770CABF23}" type="presParOf" srcId="{88A65961-C77C-49D7-BF76-13B4A0C82CEF}" destId="{58E9640B-BFC1-4B58-A13E-BBB3D0EED08F}" srcOrd="2" destOrd="0" presId="urn:microsoft.com/office/officeart/2009/layout/CircleArrowProcess"/>
    <dgm:cxn modelId="{98B4A505-F6F6-4CB6-B9C6-06B17506D456}" type="presParOf" srcId="{58E9640B-BFC1-4B58-A13E-BBB3D0EED08F}" destId="{52D6F64A-5F78-4EA5-A217-86971D74785D}" srcOrd="0" destOrd="0" presId="urn:microsoft.com/office/officeart/2009/layout/CircleArrowProcess"/>
    <dgm:cxn modelId="{D115689D-5EA0-4961-A2D1-F353272AB5C8}" type="presParOf" srcId="{88A65961-C77C-49D7-BF76-13B4A0C82CEF}" destId="{B94C4363-7DB4-455B-B74C-806215A1EA46}" srcOrd="3" destOrd="0" presId="urn:microsoft.com/office/officeart/2009/layout/CircleArrowProcess"/>
    <dgm:cxn modelId="{197E4892-9D5F-434C-8F9C-CFB93EA3C3E8}" type="presParOf" srcId="{88A65961-C77C-49D7-BF76-13B4A0C82CEF}" destId="{65F027D5-4D5B-45C7-B3B0-EA3FF5359B6D}" srcOrd="4" destOrd="0" presId="urn:microsoft.com/office/officeart/2009/layout/CircleArrowProcess"/>
    <dgm:cxn modelId="{598D3C7A-17B2-4B27-99F1-E2024A359D41}" type="presParOf" srcId="{65F027D5-4D5B-45C7-B3B0-EA3FF5359B6D}" destId="{873A0EC0-9144-4AE8-B0B2-C7E98A369DC7}" srcOrd="0" destOrd="0" presId="urn:microsoft.com/office/officeart/2009/layout/CircleArrowProcess"/>
    <dgm:cxn modelId="{AA769A88-657F-4731-803E-93DC14A0C707}" type="presParOf" srcId="{88A65961-C77C-49D7-BF76-13B4A0C82CEF}" destId="{2909443C-025E-4DD6-8E0D-4683144A817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71BD4A2-5EA1-4573-8793-CDF97CF979EB}" type="doc">
      <dgm:prSet loTypeId="urn:microsoft.com/office/officeart/2009/layout/CircleArrowProcess" loCatId="cycle" qsTypeId="urn:microsoft.com/office/officeart/2005/8/quickstyle/simple4" qsCatId="simple" csTypeId="urn:microsoft.com/office/officeart/2005/8/colors/colorful5" csCatId="colorful" phldr="1"/>
      <dgm:spPr/>
      <dgm:t>
        <a:bodyPr/>
        <a:lstStyle/>
        <a:p>
          <a:endParaRPr lang="fi-FI"/>
        </a:p>
      </dgm:t>
    </dgm:pt>
    <dgm:pt modelId="{D18B2747-0153-482B-AF81-08940766F5CD}">
      <dgm:prSet phldrT="[Teksti]"/>
      <dgm:spPr/>
      <dgm:t>
        <a:bodyPr/>
        <a:lstStyle/>
        <a:p>
          <a:r>
            <a:rPr lang="fi-FI" b="1" dirty="0" smtClean="0"/>
            <a:t>Terveys</a:t>
          </a:r>
          <a:endParaRPr lang="fi-FI" b="1" dirty="0"/>
        </a:p>
      </dgm:t>
    </dgm:pt>
    <dgm:pt modelId="{0CBA577A-B9EC-4F5C-A3D2-AC61CFAE3EA1}" type="parTrans" cxnId="{FFFA59BD-7EA6-4FF5-9BAD-161A8A624697}">
      <dgm:prSet/>
      <dgm:spPr/>
      <dgm:t>
        <a:bodyPr/>
        <a:lstStyle/>
        <a:p>
          <a:endParaRPr lang="fi-FI" b="1"/>
        </a:p>
      </dgm:t>
    </dgm:pt>
    <dgm:pt modelId="{6E9C673C-2B23-4FAD-8B6F-C5038A0CC191}" type="sibTrans" cxnId="{FFFA59BD-7EA6-4FF5-9BAD-161A8A624697}">
      <dgm:prSet/>
      <dgm:spPr/>
      <dgm:t>
        <a:bodyPr/>
        <a:lstStyle/>
        <a:p>
          <a:endParaRPr lang="fi-FI" b="1"/>
        </a:p>
      </dgm:t>
    </dgm:pt>
    <dgm:pt modelId="{6F58A45A-45D7-46E7-BB8F-FC479B56ED4A}">
      <dgm:prSet phldrT="[Teksti]"/>
      <dgm:spPr/>
      <dgm:t>
        <a:bodyPr/>
        <a:lstStyle/>
        <a:p>
          <a:r>
            <a:rPr lang="fi-FI" b="1" dirty="0" smtClean="0"/>
            <a:t>Talous</a:t>
          </a:r>
          <a:endParaRPr lang="fi-FI" b="1" dirty="0"/>
        </a:p>
      </dgm:t>
    </dgm:pt>
    <dgm:pt modelId="{668DB166-E0B9-45CC-8273-52323B2618EB}" type="parTrans" cxnId="{FC166B0E-EA87-499A-A816-393C71F55C3C}">
      <dgm:prSet/>
      <dgm:spPr/>
      <dgm:t>
        <a:bodyPr/>
        <a:lstStyle/>
        <a:p>
          <a:endParaRPr lang="fi-FI" b="1"/>
        </a:p>
      </dgm:t>
    </dgm:pt>
    <dgm:pt modelId="{D8104C46-9D8F-4441-84AB-B2F15ECC69B1}" type="sibTrans" cxnId="{FC166B0E-EA87-499A-A816-393C71F55C3C}">
      <dgm:prSet/>
      <dgm:spPr/>
      <dgm:t>
        <a:bodyPr/>
        <a:lstStyle/>
        <a:p>
          <a:endParaRPr lang="fi-FI" b="1"/>
        </a:p>
      </dgm:t>
    </dgm:pt>
    <dgm:pt modelId="{A6E8720D-8AE2-4B8C-B6A3-A77C3CFF7A60}">
      <dgm:prSet phldrT="[Teksti]"/>
      <dgm:spPr/>
      <dgm:t>
        <a:bodyPr/>
        <a:lstStyle/>
        <a:p>
          <a:r>
            <a:rPr lang="fi-FI" b="1" dirty="0" smtClean="0"/>
            <a:t>Yhteis-vaikutus</a:t>
          </a:r>
          <a:endParaRPr lang="fi-FI" b="1" dirty="0"/>
        </a:p>
      </dgm:t>
    </dgm:pt>
    <dgm:pt modelId="{421DD07F-8098-4E83-ADBD-C98C397A71CC}" type="parTrans" cxnId="{8E474D5A-E73F-42FA-8E7D-3D36C42D6E31}">
      <dgm:prSet/>
      <dgm:spPr/>
      <dgm:t>
        <a:bodyPr/>
        <a:lstStyle/>
        <a:p>
          <a:endParaRPr lang="fi-FI" b="1"/>
        </a:p>
      </dgm:t>
    </dgm:pt>
    <dgm:pt modelId="{8CFFC186-9B26-475A-AE9A-A2D70B20AAF7}" type="sibTrans" cxnId="{8E474D5A-E73F-42FA-8E7D-3D36C42D6E31}">
      <dgm:prSet/>
      <dgm:spPr/>
      <dgm:t>
        <a:bodyPr/>
        <a:lstStyle/>
        <a:p>
          <a:endParaRPr lang="fi-FI" b="1"/>
        </a:p>
      </dgm:t>
    </dgm:pt>
    <dgm:pt modelId="{88A65961-C77C-49D7-BF76-13B4A0C82CEF}" type="pres">
      <dgm:prSet presAssocID="{271BD4A2-5EA1-4573-8793-CDF97CF979EB}" presName="Name0" presStyleCnt="0">
        <dgm:presLayoutVars>
          <dgm:chMax val="7"/>
          <dgm:chPref val="7"/>
          <dgm:dir/>
          <dgm:animLvl val="lvl"/>
        </dgm:presLayoutVars>
      </dgm:prSet>
      <dgm:spPr/>
      <dgm:t>
        <a:bodyPr/>
        <a:lstStyle/>
        <a:p>
          <a:endParaRPr lang="fi-FI"/>
        </a:p>
      </dgm:t>
    </dgm:pt>
    <dgm:pt modelId="{119690BF-04EE-4A54-9A90-C9C9257850C7}" type="pres">
      <dgm:prSet presAssocID="{D18B2747-0153-482B-AF81-08940766F5CD}" presName="Accent1" presStyleCnt="0"/>
      <dgm:spPr/>
    </dgm:pt>
    <dgm:pt modelId="{9D949894-97F5-4F96-9759-16D875706F03}" type="pres">
      <dgm:prSet presAssocID="{D18B2747-0153-482B-AF81-08940766F5CD}" presName="Accent" presStyleLbl="node1" presStyleIdx="0" presStyleCnt="3"/>
      <dgm:spPr/>
    </dgm:pt>
    <dgm:pt modelId="{B08EC9D6-8B8B-4252-BF9C-C56404A6E3C5}" type="pres">
      <dgm:prSet presAssocID="{D18B2747-0153-482B-AF81-08940766F5CD}" presName="Parent1" presStyleLbl="revTx" presStyleIdx="0" presStyleCnt="3">
        <dgm:presLayoutVars>
          <dgm:chMax val="1"/>
          <dgm:chPref val="1"/>
          <dgm:bulletEnabled val="1"/>
        </dgm:presLayoutVars>
      </dgm:prSet>
      <dgm:spPr/>
      <dgm:t>
        <a:bodyPr/>
        <a:lstStyle/>
        <a:p>
          <a:endParaRPr lang="fi-FI"/>
        </a:p>
      </dgm:t>
    </dgm:pt>
    <dgm:pt modelId="{58E9640B-BFC1-4B58-A13E-BBB3D0EED08F}" type="pres">
      <dgm:prSet presAssocID="{6F58A45A-45D7-46E7-BB8F-FC479B56ED4A}" presName="Accent2" presStyleCnt="0"/>
      <dgm:spPr/>
    </dgm:pt>
    <dgm:pt modelId="{52D6F64A-5F78-4EA5-A217-86971D74785D}" type="pres">
      <dgm:prSet presAssocID="{6F58A45A-45D7-46E7-BB8F-FC479B56ED4A}" presName="Accent" presStyleLbl="node1" presStyleIdx="1" presStyleCnt="3"/>
      <dgm:spPr/>
    </dgm:pt>
    <dgm:pt modelId="{B94C4363-7DB4-455B-B74C-806215A1EA46}" type="pres">
      <dgm:prSet presAssocID="{6F58A45A-45D7-46E7-BB8F-FC479B56ED4A}" presName="Parent2" presStyleLbl="revTx" presStyleIdx="1" presStyleCnt="3">
        <dgm:presLayoutVars>
          <dgm:chMax val="1"/>
          <dgm:chPref val="1"/>
          <dgm:bulletEnabled val="1"/>
        </dgm:presLayoutVars>
      </dgm:prSet>
      <dgm:spPr/>
      <dgm:t>
        <a:bodyPr/>
        <a:lstStyle/>
        <a:p>
          <a:endParaRPr lang="fi-FI"/>
        </a:p>
      </dgm:t>
    </dgm:pt>
    <dgm:pt modelId="{65F027D5-4D5B-45C7-B3B0-EA3FF5359B6D}" type="pres">
      <dgm:prSet presAssocID="{A6E8720D-8AE2-4B8C-B6A3-A77C3CFF7A60}" presName="Accent3" presStyleCnt="0"/>
      <dgm:spPr/>
    </dgm:pt>
    <dgm:pt modelId="{873A0EC0-9144-4AE8-B0B2-C7E98A369DC7}" type="pres">
      <dgm:prSet presAssocID="{A6E8720D-8AE2-4B8C-B6A3-A77C3CFF7A60}" presName="Accent" presStyleLbl="node1" presStyleIdx="2" presStyleCnt="3"/>
      <dgm:spPr/>
    </dgm:pt>
    <dgm:pt modelId="{2909443C-025E-4DD6-8E0D-4683144A8178}" type="pres">
      <dgm:prSet presAssocID="{A6E8720D-8AE2-4B8C-B6A3-A77C3CFF7A60}" presName="Parent3" presStyleLbl="revTx" presStyleIdx="2" presStyleCnt="3">
        <dgm:presLayoutVars>
          <dgm:chMax val="1"/>
          <dgm:chPref val="1"/>
          <dgm:bulletEnabled val="1"/>
        </dgm:presLayoutVars>
      </dgm:prSet>
      <dgm:spPr/>
      <dgm:t>
        <a:bodyPr/>
        <a:lstStyle/>
        <a:p>
          <a:endParaRPr lang="fi-FI"/>
        </a:p>
      </dgm:t>
    </dgm:pt>
  </dgm:ptLst>
  <dgm:cxnLst>
    <dgm:cxn modelId="{8D9D41DE-366E-485F-A1F6-4451CD58A2EF}" type="presOf" srcId="{6F58A45A-45D7-46E7-BB8F-FC479B56ED4A}" destId="{B94C4363-7DB4-455B-B74C-806215A1EA46}" srcOrd="0" destOrd="0" presId="urn:microsoft.com/office/officeart/2009/layout/CircleArrowProcess"/>
    <dgm:cxn modelId="{66B56DA2-ABEF-44DA-8D18-2B16B3AFB439}" type="presOf" srcId="{D18B2747-0153-482B-AF81-08940766F5CD}" destId="{B08EC9D6-8B8B-4252-BF9C-C56404A6E3C5}" srcOrd="0" destOrd="0" presId="urn:microsoft.com/office/officeart/2009/layout/CircleArrowProcess"/>
    <dgm:cxn modelId="{4367DD43-668D-4DAE-891E-64C30D779CE6}" type="presOf" srcId="{271BD4A2-5EA1-4573-8793-CDF97CF979EB}" destId="{88A65961-C77C-49D7-BF76-13B4A0C82CEF}" srcOrd="0" destOrd="0" presId="urn:microsoft.com/office/officeart/2009/layout/CircleArrowProcess"/>
    <dgm:cxn modelId="{FFFA59BD-7EA6-4FF5-9BAD-161A8A624697}" srcId="{271BD4A2-5EA1-4573-8793-CDF97CF979EB}" destId="{D18B2747-0153-482B-AF81-08940766F5CD}" srcOrd="0" destOrd="0" parTransId="{0CBA577A-B9EC-4F5C-A3D2-AC61CFAE3EA1}" sibTransId="{6E9C673C-2B23-4FAD-8B6F-C5038A0CC191}"/>
    <dgm:cxn modelId="{E416C47F-D8CF-47DC-86B0-C1BE83FD96A3}" type="presOf" srcId="{A6E8720D-8AE2-4B8C-B6A3-A77C3CFF7A60}" destId="{2909443C-025E-4DD6-8E0D-4683144A8178}" srcOrd="0" destOrd="0" presId="urn:microsoft.com/office/officeart/2009/layout/CircleArrowProcess"/>
    <dgm:cxn modelId="{FC166B0E-EA87-499A-A816-393C71F55C3C}" srcId="{271BD4A2-5EA1-4573-8793-CDF97CF979EB}" destId="{6F58A45A-45D7-46E7-BB8F-FC479B56ED4A}" srcOrd="1" destOrd="0" parTransId="{668DB166-E0B9-45CC-8273-52323B2618EB}" sibTransId="{D8104C46-9D8F-4441-84AB-B2F15ECC69B1}"/>
    <dgm:cxn modelId="{8E474D5A-E73F-42FA-8E7D-3D36C42D6E31}" srcId="{271BD4A2-5EA1-4573-8793-CDF97CF979EB}" destId="{A6E8720D-8AE2-4B8C-B6A3-A77C3CFF7A60}" srcOrd="2" destOrd="0" parTransId="{421DD07F-8098-4E83-ADBD-C98C397A71CC}" sibTransId="{8CFFC186-9B26-475A-AE9A-A2D70B20AAF7}"/>
    <dgm:cxn modelId="{61CF6DF6-627D-4E07-B7AC-628E0909C315}" type="presParOf" srcId="{88A65961-C77C-49D7-BF76-13B4A0C82CEF}" destId="{119690BF-04EE-4A54-9A90-C9C9257850C7}" srcOrd="0" destOrd="0" presId="urn:microsoft.com/office/officeart/2009/layout/CircleArrowProcess"/>
    <dgm:cxn modelId="{124F62ED-2A81-4D85-9829-D981F4FC4805}" type="presParOf" srcId="{119690BF-04EE-4A54-9A90-C9C9257850C7}" destId="{9D949894-97F5-4F96-9759-16D875706F03}" srcOrd="0" destOrd="0" presId="urn:microsoft.com/office/officeart/2009/layout/CircleArrowProcess"/>
    <dgm:cxn modelId="{F0719AB2-D75A-41A2-A204-0FA8C68C6A89}" type="presParOf" srcId="{88A65961-C77C-49D7-BF76-13B4A0C82CEF}" destId="{B08EC9D6-8B8B-4252-BF9C-C56404A6E3C5}" srcOrd="1" destOrd="0" presId="urn:microsoft.com/office/officeart/2009/layout/CircleArrowProcess"/>
    <dgm:cxn modelId="{14668C43-7551-4344-B3AB-90F04350468F}" type="presParOf" srcId="{88A65961-C77C-49D7-BF76-13B4A0C82CEF}" destId="{58E9640B-BFC1-4B58-A13E-BBB3D0EED08F}" srcOrd="2" destOrd="0" presId="urn:microsoft.com/office/officeart/2009/layout/CircleArrowProcess"/>
    <dgm:cxn modelId="{550E1E0A-F232-4D1E-8607-7DC66D27898A}" type="presParOf" srcId="{58E9640B-BFC1-4B58-A13E-BBB3D0EED08F}" destId="{52D6F64A-5F78-4EA5-A217-86971D74785D}" srcOrd="0" destOrd="0" presId="urn:microsoft.com/office/officeart/2009/layout/CircleArrowProcess"/>
    <dgm:cxn modelId="{ED276061-4E48-4533-8A37-CEA47573D4B4}" type="presParOf" srcId="{88A65961-C77C-49D7-BF76-13B4A0C82CEF}" destId="{B94C4363-7DB4-455B-B74C-806215A1EA46}" srcOrd="3" destOrd="0" presId="urn:microsoft.com/office/officeart/2009/layout/CircleArrowProcess"/>
    <dgm:cxn modelId="{3EB9773C-912D-49E2-A861-C458262178F3}" type="presParOf" srcId="{88A65961-C77C-49D7-BF76-13B4A0C82CEF}" destId="{65F027D5-4D5B-45C7-B3B0-EA3FF5359B6D}" srcOrd="4" destOrd="0" presId="urn:microsoft.com/office/officeart/2009/layout/CircleArrowProcess"/>
    <dgm:cxn modelId="{EC57DDC2-694D-4EE5-BF48-F4FEFFD221F7}" type="presParOf" srcId="{65F027D5-4D5B-45C7-B3B0-EA3FF5359B6D}" destId="{873A0EC0-9144-4AE8-B0B2-C7E98A369DC7}" srcOrd="0" destOrd="0" presId="urn:microsoft.com/office/officeart/2009/layout/CircleArrowProcess"/>
    <dgm:cxn modelId="{626DBDA3-91C5-48FE-962F-2B3DAB077CA7}" type="presParOf" srcId="{88A65961-C77C-49D7-BF76-13B4A0C82CEF}" destId="{2909443C-025E-4DD6-8E0D-4683144A8178}"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5952C8A9-C9CE-4031-99E6-2B6F4CBBDA5D}" type="doc">
      <dgm:prSet loTypeId="urn:microsoft.com/office/officeart/2005/8/layout/arrow3" loCatId="relationship" qsTypeId="urn:microsoft.com/office/officeart/2005/8/quickstyle/simple4" qsCatId="simple" csTypeId="urn:microsoft.com/office/officeart/2005/8/colors/colorful5" csCatId="colorful" phldr="1"/>
      <dgm:spPr/>
      <dgm:t>
        <a:bodyPr/>
        <a:lstStyle/>
        <a:p>
          <a:endParaRPr lang="fi-FI"/>
        </a:p>
      </dgm:t>
    </dgm:pt>
    <dgm:pt modelId="{0456302D-9CD9-4098-A161-9F60FD0CC869}">
      <dgm:prSet phldrT="[Teksti]" custT="1"/>
      <dgm:spPr/>
      <dgm:t>
        <a:bodyPr/>
        <a:lstStyle/>
        <a:p>
          <a:r>
            <a:rPr lang="fi-FI" sz="2400" dirty="0" smtClean="0"/>
            <a:t>Lyhyen aikajänteen kustannussäästöt tai kustannuspanostukset?</a:t>
          </a:r>
          <a:endParaRPr lang="fi-FI" sz="2400" dirty="0"/>
        </a:p>
      </dgm:t>
    </dgm:pt>
    <dgm:pt modelId="{4730F005-D345-47FB-91A0-67755EC42646}" type="parTrans" cxnId="{39FC60FE-D1C0-44AE-9850-8766234D4B5C}">
      <dgm:prSet/>
      <dgm:spPr/>
      <dgm:t>
        <a:bodyPr/>
        <a:lstStyle/>
        <a:p>
          <a:endParaRPr lang="fi-FI" sz="2400"/>
        </a:p>
      </dgm:t>
    </dgm:pt>
    <dgm:pt modelId="{3EDF1142-44EB-422B-A3F8-111F847FCEF5}" type="sibTrans" cxnId="{39FC60FE-D1C0-44AE-9850-8766234D4B5C}">
      <dgm:prSet/>
      <dgm:spPr/>
      <dgm:t>
        <a:bodyPr/>
        <a:lstStyle/>
        <a:p>
          <a:endParaRPr lang="fi-FI" sz="2400"/>
        </a:p>
      </dgm:t>
    </dgm:pt>
    <dgm:pt modelId="{B6AB7285-A29F-4EC0-9F22-CFB7CAE29915}">
      <dgm:prSet phldrT="[Teksti]" custT="1"/>
      <dgm:spPr/>
      <dgm:t>
        <a:bodyPr/>
        <a:lstStyle/>
        <a:p>
          <a:r>
            <a:rPr lang="fi-FI" sz="2400" dirty="0" smtClean="0"/>
            <a:t>Pitkän aikajänteen säästöt tai lisäkustannukset?</a:t>
          </a:r>
          <a:endParaRPr lang="fi-FI" sz="2400" dirty="0"/>
        </a:p>
      </dgm:t>
    </dgm:pt>
    <dgm:pt modelId="{24723C61-9760-4A52-A52D-93B03473E346}" type="parTrans" cxnId="{64032743-2A6C-4CBD-94F1-FDB76073E562}">
      <dgm:prSet/>
      <dgm:spPr/>
      <dgm:t>
        <a:bodyPr/>
        <a:lstStyle/>
        <a:p>
          <a:endParaRPr lang="fi-FI" sz="2400"/>
        </a:p>
      </dgm:t>
    </dgm:pt>
    <dgm:pt modelId="{A83E4F3D-5DDD-40BA-9133-4C67B626C541}" type="sibTrans" cxnId="{64032743-2A6C-4CBD-94F1-FDB76073E562}">
      <dgm:prSet/>
      <dgm:spPr/>
      <dgm:t>
        <a:bodyPr/>
        <a:lstStyle/>
        <a:p>
          <a:endParaRPr lang="fi-FI" sz="2400"/>
        </a:p>
      </dgm:t>
    </dgm:pt>
    <dgm:pt modelId="{3D35E9ED-A49A-466B-BF03-5F49A11B2E9E}" type="pres">
      <dgm:prSet presAssocID="{5952C8A9-C9CE-4031-99E6-2B6F4CBBDA5D}" presName="compositeShape" presStyleCnt="0">
        <dgm:presLayoutVars>
          <dgm:chMax val="2"/>
          <dgm:dir/>
          <dgm:resizeHandles val="exact"/>
        </dgm:presLayoutVars>
      </dgm:prSet>
      <dgm:spPr/>
      <dgm:t>
        <a:bodyPr/>
        <a:lstStyle/>
        <a:p>
          <a:endParaRPr lang="fi-FI"/>
        </a:p>
      </dgm:t>
    </dgm:pt>
    <dgm:pt modelId="{9B69042C-A92F-475C-ADB5-CCE25F0F2A96}" type="pres">
      <dgm:prSet presAssocID="{5952C8A9-C9CE-4031-99E6-2B6F4CBBDA5D}" presName="divider" presStyleLbl="fgShp" presStyleIdx="0" presStyleCnt="1"/>
      <dgm:spPr/>
    </dgm:pt>
    <dgm:pt modelId="{C7CD398C-CB2B-4C70-B401-75768DC4ABA2}" type="pres">
      <dgm:prSet presAssocID="{0456302D-9CD9-4098-A161-9F60FD0CC869}" presName="downArrow" presStyleLbl="node1" presStyleIdx="0" presStyleCnt="2"/>
      <dgm:spPr/>
    </dgm:pt>
    <dgm:pt modelId="{592B462F-5FEC-4DED-8254-406B4300BD8B}" type="pres">
      <dgm:prSet presAssocID="{0456302D-9CD9-4098-A161-9F60FD0CC869}" presName="downArrowText" presStyleLbl="revTx" presStyleIdx="0" presStyleCnt="2" custScaleX="138278">
        <dgm:presLayoutVars>
          <dgm:bulletEnabled val="1"/>
        </dgm:presLayoutVars>
      </dgm:prSet>
      <dgm:spPr/>
      <dgm:t>
        <a:bodyPr/>
        <a:lstStyle/>
        <a:p>
          <a:endParaRPr lang="fi-FI"/>
        </a:p>
      </dgm:t>
    </dgm:pt>
    <dgm:pt modelId="{F49CCB4F-D7CE-485F-A506-1687E900ED84}" type="pres">
      <dgm:prSet presAssocID="{B6AB7285-A29F-4EC0-9F22-CFB7CAE29915}" presName="upArrow" presStyleLbl="node1" presStyleIdx="1" presStyleCnt="2"/>
      <dgm:spPr/>
    </dgm:pt>
    <dgm:pt modelId="{858F579A-EE53-47BE-9999-645EFD56782C}" type="pres">
      <dgm:prSet presAssocID="{B6AB7285-A29F-4EC0-9F22-CFB7CAE29915}" presName="upArrowText" presStyleLbl="revTx" presStyleIdx="1" presStyleCnt="2" custScaleX="132809">
        <dgm:presLayoutVars>
          <dgm:bulletEnabled val="1"/>
        </dgm:presLayoutVars>
      </dgm:prSet>
      <dgm:spPr/>
      <dgm:t>
        <a:bodyPr/>
        <a:lstStyle/>
        <a:p>
          <a:endParaRPr lang="fi-FI"/>
        </a:p>
      </dgm:t>
    </dgm:pt>
  </dgm:ptLst>
  <dgm:cxnLst>
    <dgm:cxn modelId="{56AD2103-380F-42C1-860F-420A7E104DEE}" type="presOf" srcId="{5952C8A9-C9CE-4031-99E6-2B6F4CBBDA5D}" destId="{3D35E9ED-A49A-466B-BF03-5F49A11B2E9E}" srcOrd="0" destOrd="0" presId="urn:microsoft.com/office/officeart/2005/8/layout/arrow3"/>
    <dgm:cxn modelId="{64032743-2A6C-4CBD-94F1-FDB76073E562}" srcId="{5952C8A9-C9CE-4031-99E6-2B6F4CBBDA5D}" destId="{B6AB7285-A29F-4EC0-9F22-CFB7CAE29915}" srcOrd="1" destOrd="0" parTransId="{24723C61-9760-4A52-A52D-93B03473E346}" sibTransId="{A83E4F3D-5DDD-40BA-9133-4C67B626C541}"/>
    <dgm:cxn modelId="{5FA676EC-9474-416B-B9E7-F93C5C94D171}" type="presOf" srcId="{B6AB7285-A29F-4EC0-9F22-CFB7CAE29915}" destId="{858F579A-EE53-47BE-9999-645EFD56782C}" srcOrd="0" destOrd="0" presId="urn:microsoft.com/office/officeart/2005/8/layout/arrow3"/>
    <dgm:cxn modelId="{39FC60FE-D1C0-44AE-9850-8766234D4B5C}" srcId="{5952C8A9-C9CE-4031-99E6-2B6F4CBBDA5D}" destId="{0456302D-9CD9-4098-A161-9F60FD0CC869}" srcOrd="0" destOrd="0" parTransId="{4730F005-D345-47FB-91A0-67755EC42646}" sibTransId="{3EDF1142-44EB-422B-A3F8-111F847FCEF5}"/>
    <dgm:cxn modelId="{2F5E52D5-4D59-48B2-BDE8-C7FEC2BAC765}" type="presOf" srcId="{0456302D-9CD9-4098-A161-9F60FD0CC869}" destId="{592B462F-5FEC-4DED-8254-406B4300BD8B}" srcOrd="0" destOrd="0" presId="urn:microsoft.com/office/officeart/2005/8/layout/arrow3"/>
    <dgm:cxn modelId="{B8FB154B-D12F-45D3-A1C6-5E44488B76FB}" type="presParOf" srcId="{3D35E9ED-A49A-466B-BF03-5F49A11B2E9E}" destId="{9B69042C-A92F-475C-ADB5-CCE25F0F2A96}" srcOrd="0" destOrd="0" presId="urn:microsoft.com/office/officeart/2005/8/layout/arrow3"/>
    <dgm:cxn modelId="{D9BD33A4-2C7B-437B-90D5-1AF85A8239B1}" type="presParOf" srcId="{3D35E9ED-A49A-466B-BF03-5F49A11B2E9E}" destId="{C7CD398C-CB2B-4C70-B401-75768DC4ABA2}" srcOrd="1" destOrd="0" presId="urn:microsoft.com/office/officeart/2005/8/layout/arrow3"/>
    <dgm:cxn modelId="{C20ED398-5209-4726-B4BF-25DAC8CC737C}" type="presParOf" srcId="{3D35E9ED-A49A-466B-BF03-5F49A11B2E9E}" destId="{592B462F-5FEC-4DED-8254-406B4300BD8B}" srcOrd="2" destOrd="0" presId="urn:microsoft.com/office/officeart/2005/8/layout/arrow3"/>
    <dgm:cxn modelId="{1E444F18-A82E-4AEF-A6FD-7C92409B7E5F}" type="presParOf" srcId="{3D35E9ED-A49A-466B-BF03-5F49A11B2E9E}" destId="{F49CCB4F-D7CE-485F-A506-1687E900ED84}" srcOrd="3" destOrd="0" presId="urn:microsoft.com/office/officeart/2005/8/layout/arrow3"/>
    <dgm:cxn modelId="{A7E52364-8653-4381-8726-29439CEA288C}" type="presParOf" srcId="{3D35E9ED-A49A-466B-BF03-5F49A11B2E9E}" destId="{858F579A-EE53-47BE-9999-645EFD56782C}"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3A305267-92C1-4C77-820B-94C4E2188AEA}" type="doc">
      <dgm:prSet loTypeId="urn:microsoft.com/office/officeart/2008/layout/AlternatingHexagons" loCatId="list" qsTypeId="urn:microsoft.com/office/officeart/2005/8/quickstyle/simple4" qsCatId="simple" csTypeId="urn:microsoft.com/office/officeart/2005/8/colors/colorful5" csCatId="colorful" phldr="1"/>
      <dgm:spPr/>
      <dgm:t>
        <a:bodyPr/>
        <a:lstStyle/>
        <a:p>
          <a:endParaRPr lang="fi-FI"/>
        </a:p>
      </dgm:t>
    </dgm:pt>
    <dgm:pt modelId="{198A5385-7001-47C3-BE46-EF0287356AD7}">
      <dgm:prSet phldrT="[Teksti]"/>
      <dgm:spPr/>
      <dgm:t>
        <a:bodyPr/>
        <a:lstStyle/>
        <a:p>
          <a:r>
            <a:rPr lang="fi-FI" b="1" dirty="0" smtClean="0">
              <a:solidFill>
                <a:schemeClr val="tx1"/>
              </a:solidFill>
            </a:rPr>
            <a:t>Vaikutus A</a:t>
          </a:r>
          <a:endParaRPr lang="fi-FI" b="1" dirty="0">
            <a:solidFill>
              <a:schemeClr val="tx1"/>
            </a:solidFill>
          </a:endParaRPr>
        </a:p>
      </dgm:t>
    </dgm:pt>
    <dgm:pt modelId="{D1C9BBCA-FCFD-4C7E-9A5E-D653FC5AB2F6}" type="parTrans" cxnId="{881C684D-5D54-4B4F-A289-9643C9B68465}">
      <dgm:prSet/>
      <dgm:spPr/>
      <dgm:t>
        <a:bodyPr/>
        <a:lstStyle/>
        <a:p>
          <a:endParaRPr lang="fi-FI">
            <a:solidFill>
              <a:schemeClr val="tx1"/>
            </a:solidFill>
          </a:endParaRPr>
        </a:p>
      </dgm:t>
    </dgm:pt>
    <dgm:pt modelId="{2407D104-B6C1-40B4-94EA-32E2F019B035}" type="sibTrans" cxnId="{881C684D-5D54-4B4F-A289-9643C9B68465}">
      <dgm:prSet custT="1"/>
      <dgm:spPr/>
      <dgm:t>
        <a:bodyPr/>
        <a:lstStyle/>
        <a:p>
          <a:endParaRPr lang="fi-FI" sz="1800" b="1" dirty="0">
            <a:solidFill>
              <a:schemeClr val="tx1"/>
            </a:solidFill>
          </a:endParaRPr>
        </a:p>
      </dgm:t>
    </dgm:pt>
    <dgm:pt modelId="{B08164A1-884C-4723-9803-D0E57E339125}">
      <dgm:prSet phldrT="[Teksti]" custT="1"/>
      <dgm:spPr/>
      <dgm:t>
        <a:bodyPr/>
        <a:lstStyle/>
        <a:p>
          <a:r>
            <a:rPr lang="fi-FI" sz="1800" dirty="0" smtClean="0">
              <a:solidFill>
                <a:schemeClr val="tx1"/>
              </a:solidFill>
            </a:rPr>
            <a:t>Kuinka moni liukastuu </a:t>
          </a:r>
          <a:r>
            <a:rPr lang="fi-FI" sz="1800" dirty="0" err="1" smtClean="0">
              <a:solidFill>
                <a:schemeClr val="tx1"/>
              </a:solidFill>
            </a:rPr>
            <a:t>hiekoittamatto-malla</a:t>
          </a:r>
          <a:r>
            <a:rPr lang="fi-FI" sz="1800" dirty="0" smtClean="0">
              <a:solidFill>
                <a:schemeClr val="tx1"/>
              </a:solidFill>
            </a:rPr>
            <a:t> tiellä?</a:t>
          </a:r>
          <a:endParaRPr lang="fi-FI" sz="1800" dirty="0">
            <a:solidFill>
              <a:schemeClr val="tx1"/>
            </a:solidFill>
          </a:endParaRPr>
        </a:p>
      </dgm:t>
    </dgm:pt>
    <dgm:pt modelId="{9301EA42-88C7-4079-BE7D-32BF0F9060FE}" type="parTrans" cxnId="{23896152-C510-4330-8960-37DBFF36D6AD}">
      <dgm:prSet/>
      <dgm:spPr/>
      <dgm:t>
        <a:bodyPr/>
        <a:lstStyle/>
        <a:p>
          <a:endParaRPr lang="fi-FI">
            <a:solidFill>
              <a:schemeClr val="tx1"/>
            </a:solidFill>
          </a:endParaRPr>
        </a:p>
      </dgm:t>
    </dgm:pt>
    <dgm:pt modelId="{0042EFF8-7D43-4320-904B-2AABCD0E8975}" type="sibTrans" cxnId="{23896152-C510-4330-8960-37DBFF36D6AD}">
      <dgm:prSet/>
      <dgm:spPr/>
      <dgm:t>
        <a:bodyPr/>
        <a:lstStyle/>
        <a:p>
          <a:endParaRPr lang="fi-FI">
            <a:solidFill>
              <a:schemeClr val="tx1"/>
            </a:solidFill>
          </a:endParaRPr>
        </a:p>
      </dgm:t>
    </dgm:pt>
    <dgm:pt modelId="{0EA6A1E1-AD7D-499F-96B7-D63492F71EF1}">
      <dgm:prSet phldrT="[Teksti]"/>
      <dgm:spPr/>
      <dgm:t>
        <a:bodyPr/>
        <a:lstStyle/>
        <a:p>
          <a:r>
            <a:rPr lang="fi-FI" b="1" dirty="0" smtClean="0">
              <a:solidFill>
                <a:schemeClr val="tx1"/>
              </a:solidFill>
            </a:rPr>
            <a:t>Vaikutus B</a:t>
          </a:r>
          <a:endParaRPr lang="fi-FI" b="1" dirty="0">
            <a:solidFill>
              <a:schemeClr val="tx1"/>
            </a:solidFill>
          </a:endParaRPr>
        </a:p>
      </dgm:t>
    </dgm:pt>
    <dgm:pt modelId="{795E6BA0-8E43-460F-BF23-69D2958AF35D}" type="parTrans" cxnId="{BED7752F-2C52-41B5-87E3-653A7D20BA92}">
      <dgm:prSet/>
      <dgm:spPr/>
      <dgm:t>
        <a:bodyPr/>
        <a:lstStyle/>
        <a:p>
          <a:endParaRPr lang="fi-FI">
            <a:solidFill>
              <a:schemeClr val="tx1"/>
            </a:solidFill>
          </a:endParaRPr>
        </a:p>
      </dgm:t>
    </dgm:pt>
    <dgm:pt modelId="{D7298DDE-32F8-42BD-84D0-CC07A45A26B2}" type="sibTrans" cxnId="{BED7752F-2C52-41B5-87E3-653A7D20BA92}">
      <dgm:prSet/>
      <dgm:spPr/>
      <dgm:t>
        <a:bodyPr/>
        <a:lstStyle/>
        <a:p>
          <a:endParaRPr lang="fi-FI">
            <a:solidFill>
              <a:schemeClr val="tx1"/>
            </a:solidFill>
          </a:endParaRPr>
        </a:p>
      </dgm:t>
    </dgm:pt>
    <dgm:pt modelId="{67379E0A-A3C8-4B4B-A0BB-3060D1017F1E}">
      <dgm:prSet phldrT="[Teksti]" custT="1"/>
      <dgm:spPr/>
      <dgm:t>
        <a:bodyPr/>
        <a:lstStyle/>
        <a:p>
          <a:r>
            <a:rPr lang="fi-FI" sz="1800" dirty="0" smtClean="0">
              <a:solidFill>
                <a:schemeClr val="tx1"/>
              </a:solidFill>
            </a:rPr>
            <a:t>Millaisia terveysongelmia liukastumisesta seuraa? </a:t>
          </a:r>
          <a:endParaRPr lang="fi-FI" sz="1800" dirty="0">
            <a:solidFill>
              <a:schemeClr val="tx1"/>
            </a:solidFill>
          </a:endParaRPr>
        </a:p>
      </dgm:t>
    </dgm:pt>
    <dgm:pt modelId="{1E8345DC-7F97-41ED-AC6D-E4A8D977D07C}" type="parTrans" cxnId="{3703D8C8-0331-4BEF-94AB-C91EEEB60D16}">
      <dgm:prSet/>
      <dgm:spPr/>
      <dgm:t>
        <a:bodyPr/>
        <a:lstStyle/>
        <a:p>
          <a:endParaRPr lang="fi-FI">
            <a:solidFill>
              <a:schemeClr val="tx1"/>
            </a:solidFill>
          </a:endParaRPr>
        </a:p>
      </dgm:t>
    </dgm:pt>
    <dgm:pt modelId="{3843C5B2-57D6-4E6D-BA76-8B5CE75A4D8B}" type="sibTrans" cxnId="{3703D8C8-0331-4BEF-94AB-C91EEEB60D16}">
      <dgm:prSet/>
      <dgm:spPr/>
      <dgm:t>
        <a:bodyPr/>
        <a:lstStyle/>
        <a:p>
          <a:endParaRPr lang="fi-FI">
            <a:solidFill>
              <a:schemeClr val="tx1"/>
            </a:solidFill>
          </a:endParaRPr>
        </a:p>
      </dgm:t>
    </dgm:pt>
    <dgm:pt modelId="{A3D7C50D-72CC-49DD-80FF-3C0DDC55C44B}">
      <dgm:prSet phldrT="[Teksti]"/>
      <dgm:spPr/>
      <dgm:t>
        <a:bodyPr/>
        <a:lstStyle/>
        <a:p>
          <a:r>
            <a:rPr lang="fi-FI" b="1" dirty="0" smtClean="0">
              <a:solidFill>
                <a:schemeClr val="tx1"/>
              </a:solidFill>
            </a:rPr>
            <a:t>Vaikutus C</a:t>
          </a:r>
          <a:endParaRPr lang="fi-FI" b="1" dirty="0">
            <a:solidFill>
              <a:schemeClr val="tx1"/>
            </a:solidFill>
          </a:endParaRPr>
        </a:p>
      </dgm:t>
    </dgm:pt>
    <dgm:pt modelId="{A8179F48-774D-446B-BD72-F08AB19A4E82}" type="parTrans" cxnId="{C216D991-790B-4A3A-B9C5-F5582358E85B}">
      <dgm:prSet/>
      <dgm:spPr/>
      <dgm:t>
        <a:bodyPr/>
        <a:lstStyle/>
        <a:p>
          <a:endParaRPr lang="fi-FI">
            <a:solidFill>
              <a:schemeClr val="tx1"/>
            </a:solidFill>
          </a:endParaRPr>
        </a:p>
      </dgm:t>
    </dgm:pt>
    <dgm:pt modelId="{3ADC61D4-06E2-45EE-9328-FC8C669B7964}" type="sibTrans" cxnId="{C216D991-790B-4A3A-B9C5-F5582358E85B}">
      <dgm:prSet/>
      <dgm:spPr/>
      <dgm:t>
        <a:bodyPr/>
        <a:lstStyle/>
        <a:p>
          <a:endParaRPr lang="fi-FI">
            <a:solidFill>
              <a:schemeClr val="tx1"/>
            </a:solidFill>
          </a:endParaRPr>
        </a:p>
      </dgm:t>
    </dgm:pt>
    <dgm:pt modelId="{36866FE8-496A-4B70-8728-CA6A41DC1680}">
      <dgm:prSet phldrT="[Teksti]" custT="1"/>
      <dgm:spPr/>
      <dgm:t>
        <a:bodyPr/>
        <a:lstStyle/>
        <a:p>
          <a:r>
            <a:rPr lang="fi-FI" sz="1800" dirty="0" smtClean="0">
              <a:solidFill>
                <a:schemeClr val="tx1"/>
              </a:solidFill>
            </a:rPr>
            <a:t>Millaisia kustannuksia liukastumisesta aiheutuu?</a:t>
          </a:r>
          <a:endParaRPr lang="fi-FI" sz="1800" dirty="0">
            <a:solidFill>
              <a:schemeClr val="tx1"/>
            </a:solidFill>
          </a:endParaRPr>
        </a:p>
      </dgm:t>
    </dgm:pt>
    <dgm:pt modelId="{6A546CF5-E088-4CE1-BBF2-D954DFBFCE79}" type="parTrans" cxnId="{ADC67709-9F3A-4A87-BE3C-613A99CCB902}">
      <dgm:prSet/>
      <dgm:spPr/>
      <dgm:t>
        <a:bodyPr/>
        <a:lstStyle/>
        <a:p>
          <a:endParaRPr lang="fi-FI">
            <a:solidFill>
              <a:schemeClr val="tx1"/>
            </a:solidFill>
          </a:endParaRPr>
        </a:p>
      </dgm:t>
    </dgm:pt>
    <dgm:pt modelId="{7BCC7184-3F2A-4F6D-A88F-4841EDF78C1C}" type="sibTrans" cxnId="{ADC67709-9F3A-4A87-BE3C-613A99CCB902}">
      <dgm:prSet/>
      <dgm:spPr/>
      <dgm:t>
        <a:bodyPr/>
        <a:lstStyle/>
        <a:p>
          <a:endParaRPr lang="fi-FI">
            <a:solidFill>
              <a:schemeClr val="tx1"/>
            </a:solidFill>
          </a:endParaRPr>
        </a:p>
      </dgm:t>
    </dgm:pt>
    <dgm:pt modelId="{8876AACF-202C-45EA-B567-1ADA7B1833E3}" type="pres">
      <dgm:prSet presAssocID="{3A305267-92C1-4C77-820B-94C4E2188AEA}" presName="Name0" presStyleCnt="0">
        <dgm:presLayoutVars>
          <dgm:chMax/>
          <dgm:chPref/>
          <dgm:dir/>
          <dgm:animLvl val="lvl"/>
        </dgm:presLayoutVars>
      </dgm:prSet>
      <dgm:spPr/>
      <dgm:t>
        <a:bodyPr/>
        <a:lstStyle/>
        <a:p>
          <a:endParaRPr lang="fi-FI"/>
        </a:p>
      </dgm:t>
    </dgm:pt>
    <dgm:pt modelId="{94DEFA5A-D6E0-43D8-AA77-FED46909EDCD}" type="pres">
      <dgm:prSet presAssocID="{198A5385-7001-47C3-BE46-EF0287356AD7}" presName="composite" presStyleCnt="0"/>
      <dgm:spPr/>
    </dgm:pt>
    <dgm:pt modelId="{638CDBF0-EACB-41C3-87E7-F2914C229733}" type="pres">
      <dgm:prSet presAssocID="{198A5385-7001-47C3-BE46-EF0287356AD7}" presName="Parent1" presStyleLbl="node1" presStyleIdx="0" presStyleCnt="6">
        <dgm:presLayoutVars>
          <dgm:chMax val="1"/>
          <dgm:chPref val="1"/>
          <dgm:bulletEnabled val="1"/>
        </dgm:presLayoutVars>
      </dgm:prSet>
      <dgm:spPr/>
      <dgm:t>
        <a:bodyPr/>
        <a:lstStyle/>
        <a:p>
          <a:endParaRPr lang="fi-FI"/>
        </a:p>
      </dgm:t>
    </dgm:pt>
    <dgm:pt modelId="{651FA849-8456-4A15-8E8F-E36A7349A6EE}" type="pres">
      <dgm:prSet presAssocID="{198A5385-7001-47C3-BE46-EF0287356AD7}" presName="Childtext1" presStyleLbl="revTx" presStyleIdx="0" presStyleCnt="3">
        <dgm:presLayoutVars>
          <dgm:chMax val="0"/>
          <dgm:chPref val="0"/>
          <dgm:bulletEnabled val="1"/>
        </dgm:presLayoutVars>
      </dgm:prSet>
      <dgm:spPr/>
      <dgm:t>
        <a:bodyPr/>
        <a:lstStyle/>
        <a:p>
          <a:endParaRPr lang="fi-FI"/>
        </a:p>
      </dgm:t>
    </dgm:pt>
    <dgm:pt modelId="{3F9604F5-C439-46D7-8B1B-E662718F6533}" type="pres">
      <dgm:prSet presAssocID="{198A5385-7001-47C3-BE46-EF0287356AD7}" presName="BalanceSpacing" presStyleCnt="0"/>
      <dgm:spPr/>
    </dgm:pt>
    <dgm:pt modelId="{E0E956F7-0329-4A0C-BCEB-230F68CF7DEB}" type="pres">
      <dgm:prSet presAssocID="{198A5385-7001-47C3-BE46-EF0287356AD7}" presName="BalanceSpacing1" presStyleCnt="0"/>
      <dgm:spPr/>
    </dgm:pt>
    <dgm:pt modelId="{77B8A54D-4D17-4521-9D7E-E8CA4A11DA66}" type="pres">
      <dgm:prSet presAssocID="{2407D104-B6C1-40B4-94EA-32E2F019B035}" presName="Accent1Text" presStyleLbl="node1" presStyleIdx="1" presStyleCnt="6"/>
      <dgm:spPr/>
      <dgm:t>
        <a:bodyPr/>
        <a:lstStyle/>
        <a:p>
          <a:endParaRPr lang="fi-FI"/>
        </a:p>
      </dgm:t>
    </dgm:pt>
    <dgm:pt modelId="{3220C87A-AD69-4FC1-A31A-EB54F0275513}" type="pres">
      <dgm:prSet presAssocID="{2407D104-B6C1-40B4-94EA-32E2F019B035}" presName="spaceBetweenRectangles" presStyleCnt="0"/>
      <dgm:spPr/>
    </dgm:pt>
    <dgm:pt modelId="{92CC7F79-98D7-4D47-92E9-9E2F001E9B3A}" type="pres">
      <dgm:prSet presAssocID="{0EA6A1E1-AD7D-499F-96B7-D63492F71EF1}" presName="composite" presStyleCnt="0"/>
      <dgm:spPr/>
    </dgm:pt>
    <dgm:pt modelId="{BF2946DD-1674-4C2D-B77A-5C807FEE5E39}" type="pres">
      <dgm:prSet presAssocID="{0EA6A1E1-AD7D-499F-96B7-D63492F71EF1}" presName="Parent1" presStyleLbl="node1" presStyleIdx="2" presStyleCnt="6">
        <dgm:presLayoutVars>
          <dgm:chMax val="1"/>
          <dgm:chPref val="1"/>
          <dgm:bulletEnabled val="1"/>
        </dgm:presLayoutVars>
      </dgm:prSet>
      <dgm:spPr/>
      <dgm:t>
        <a:bodyPr/>
        <a:lstStyle/>
        <a:p>
          <a:endParaRPr lang="fi-FI"/>
        </a:p>
      </dgm:t>
    </dgm:pt>
    <dgm:pt modelId="{814F1479-FC29-469E-B2C5-F69A37D2FF05}" type="pres">
      <dgm:prSet presAssocID="{0EA6A1E1-AD7D-499F-96B7-D63492F71EF1}" presName="Childtext1" presStyleLbl="revTx" presStyleIdx="1" presStyleCnt="3">
        <dgm:presLayoutVars>
          <dgm:chMax val="0"/>
          <dgm:chPref val="0"/>
          <dgm:bulletEnabled val="1"/>
        </dgm:presLayoutVars>
      </dgm:prSet>
      <dgm:spPr/>
      <dgm:t>
        <a:bodyPr/>
        <a:lstStyle/>
        <a:p>
          <a:endParaRPr lang="fi-FI"/>
        </a:p>
      </dgm:t>
    </dgm:pt>
    <dgm:pt modelId="{5D0B2E83-4EA1-4C3C-8566-F03C52340CAD}" type="pres">
      <dgm:prSet presAssocID="{0EA6A1E1-AD7D-499F-96B7-D63492F71EF1}" presName="BalanceSpacing" presStyleCnt="0"/>
      <dgm:spPr/>
    </dgm:pt>
    <dgm:pt modelId="{14341843-E4AD-4A67-BD57-38F15038AC7F}" type="pres">
      <dgm:prSet presAssocID="{0EA6A1E1-AD7D-499F-96B7-D63492F71EF1}" presName="BalanceSpacing1" presStyleCnt="0"/>
      <dgm:spPr/>
    </dgm:pt>
    <dgm:pt modelId="{B410C38F-9FE2-4A3D-AAC4-E35C7785DA08}" type="pres">
      <dgm:prSet presAssocID="{D7298DDE-32F8-42BD-84D0-CC07A45A26B2}" presName="Accent1Text" presStyleLbl="node1" presStyleIdx="3" presStyleCnt="6"/>
      <dgm:spPr/>
      <dgm:t>
        <a:bodyPr/>
        <a:lstStyle/>
        <a:p>
          <a:endParaRPr lang="fi-FI"/>
        </a:p>
      </dgm:t>
    </dgm:pt>
    <dgm:pt modelId="{A46B7BE5-143D-4DA3-9E7C-6F7D58D2CA7D}" type="pres">
      <dgm:prSet presAssocID="{D7298DDE-32F8-42BD-84D0-CC07A45A26B2}" presName="spaceBetweenRectangles" presStyleCnt="0"/>
      <dgm:spPr/>
    </dgm:pt>
    <dgm:pt modelId="{B250DBA4-9738-4791-91E6-D3BD2281DF0D}" type="pres">
      <dgm:prSet presAssocID="{A3D7C50D-72CC-49DD-80FF-3C0DDC55C44B}" presName="composite" presStyleCnt="0"/>
      <dgm:spPr/>
    </dgm:pt>
    <dgm:pt modelId="{931C4DEB-8947-405E-8FCF-B8D14BCC6134}" type="pres">
      <dgm:prSet presAssocID="{A3D7C50D-72CC-49DD-80FF-3C0DDC55C44B}" presName="Parent1" presStyleLbl="node1" presStyleIdx="4" presStyleCnt="6">
        <dgm:presLayoutVars>
          <dgm:chMax val="1"/>
          <dgm:chPref val="1"/>
          <dgm:bulletEnabled val="1"/>
        </dgm:presLayoutVars>
      </dgm:prSet>
      <dgm:spPr/>
      <dgm:t>
        <a:bodyPr/>
        <a:lstStyle/>
        <a:p>
          <a:endParaRPr lang="fi-FI"/>
        </a:p>
      </dgm:t>
    </dgm:pt>
    <dgm:pt modelId="{E981A42F-B814-4A7C-B31F-EF059EF0FF1B}" type="pres">
      <dgm:prSet presAssocID="{A3D7C50D-72CC-49DD-80FF-3C0DDC55C44B}" presName="Childtext1" presStyleLbl="revTx" presStyleIdx="2" presStyleCnt="3">
        <dgm:presLayoutVars>
          <dgm:chMax val="0"/>
          <dgm:chPref val="0"/>
          <dgm:bulletEnabled val="1"/>
        </dgm:presLayoutVars>
      </dgm:prSet>
      <dgm:spPr/>
      <dgm:t>
        <a:bodyPr/>
        <a:lstStyle/>
        <a:p>
          <a:endParaRPr lang="fi-FI"/>
        </a:p>
      </dgm:t>
    </dgm:pt>
    <dgm:pt modelId="{321C7788-F331-494C-97EF-6D46B9580634}" type="pres">
      <dgm:prSet presAssocID="{A3D7C50D-72CC-49DD-80FF-3C0DDC55C44B}" presName="BalanceSpacing" presStyleCnt="0"/>
      <dgm:spPr/>
    </dgm:pt>
    <dgm:pt modelId="{D58B93DC-8DD8-489E-847F-D1309B4E3483}" type="pres">
      <dgm:prSet presAssocID="{A3D7C50D-72CC-49DD-80FF-3C0DDC55C44B}" presName="BalanceSpacing1" presStyleCnt="0"/>
      <dgm:spPr/>
    </dgm:pt>
    <dgm:pt modelId="{50654BFC-EA29-45F2-9614-41F14C698362}" type="pres">
      <dgm:prSet presAssocID="{3ADC61D4-06E2-45EE-9328-FC8C669B7964}" presName="Accent1Text" presStyleLbl="node1" presStyleIdx="5" presStyleCnt="6"/>
      <dgm:spPr/>
      <dgm:t>
        <a:bodyPr/>
        <a:lstStyle/>
        <a:p>
          <a:endParaRPr lang="fi-FI"/>
        </a:p>
      </dgm:t>
    </dgm:pt>
  </dgm:ptLst>
  <dgm:cxnLst>
    <dgm:cxn modelId="{C216D991-790B-4A3A-B9C5-F5582358E85B}" srcId="{3A305267-92C1-4C77-820B-94C4E2188AEA}" destId="{A3D7C50D-72CC-49DD-80FF-3C0DDC55C44B}" srcOrd="2" destOrd="0" parTransId="{A8179F48-774D-446B-BD72-F08AB19A4E82}" sibTransId="{3ADC61D4-06E2-45EE-9328-FC8C669B7964}"/>
    <dgm:cxn modelId="{88280E6B-34DC-4872-8A1D-1B58300173E1}" type="presOf" srcId="{198A5385-7001-47C3-BE46-EF0287356AD7}" destId="{638CDBF0-EACB-41C3-87E7-F2914C229733}" srcOrd="0" destOrd="0" presId="urn:microsoft.com/office/officeart/2008/layout/AlternatingHexagons"/>
    <dgm:cxn modelId="{881C684D-5D54-4B4F-A289-9643C9B68465}" srcId="{3A305267-92C1-4C77-820B-94C4E2188AEA}" destId="{198A5385-7001-47C3-BE46-EF0287356AD7}" srcOrd="0" destOrd="0" parTransId="{D1C9BBCA-FCFD-4C7E-9A5E-D653FC5AB2F6}" sibTransId="{2407D104-B6C1-40B4-94EA-32E2F019B035}"/>
    <dgm:cxn modelId="{BED7752F-2C52-41B5-87E3-653A7D20BA92}" srcId="{3A305267-92C1-4C77-820B-94C4E2188AEA}" destId="{0EA6A1E1-AD7D-499F-96B7-D63492F71EF1}" srcOrd="1" destOrd="0" parTransId="{795E6BA0-8E43-460F-BF23-69D2958AF35D}" sibTransId="{D7298DDE-32F8-42BD-84D0-CC07A45A26B2}"/>
    <dgm:cxn modelId="{A7156083-5E41-490F-B711-879A7172D980}" type="presOf" srcId="{B08164A1-884C-4723-9803-D0E57E339125}" destId="{651FA849-8456-4A15-8E8F-E36A7349A6EE}" srcOrd="0" destOrd="0" presId="urn:microsoft.com/office/officeart/2008/layout/AlternatingHexagons"/>
    <dgm:cxn modelId="{C6F42F26-0713-4E37-B962-E4B3A0622FCE}" type="presOf" srcId="{A3D7C50D-72CC-49DD-80FF-3C0DDC55C44B}" destId="{931C4DEB-8947-405E-8FCF-B8D14BCC6134}" srcOrd="0" destOrd="0" presId="urn:microsoft.com/office/officeart/2008/layout/AlternatingHexagons"/>
    <dgm:cxn modelId="{23896152-C510-4330-8960-37DBFF36D6AD}" srcId="{198A5385-7001-47C3-BE46-EF0287356AD7}" destId="{B08164A1-884C-4723-9803-D0E57E339125}" srcOrd="0" destOrd="0" parTransId="{9301EA42-88C7-4079-BE7D-32BF0F9060FE}" sibTransId="{0042EFF8-7D43-4320-904B-2AABCD0E8975}"/>
    <dgm:cxn modelId="{3703D8C8-0331-4BEF-94AB-C91EEEB60D16}" srcId="{0EA6A1E1-AD7D-499F-96B7-D63492F71EF1}" destId="{67379E0A-A3C8-4B4B-A0BB-3060D1017F1E}" srcOrd="0" destOrd="0" parTransId="{1E8345DC-7F97-41ED-AC6D-E4A8D977D07C}" sibTransId="{3843C5B2-57D6-4E6D-BA76-8B5CE75A4D8B}"/>
    <dgm:cxn modelId="{D4C8FD64-E5BA-47A1-B54E-160A3C81EB8D}" type="presOf" srcId="{3ADC61D4-06E2-45EE-9328-FC8C669B7964}" destId="{50654BFC-EA29-45F2-9614-41F14C698362}" srcOrd="0" destOrd="0" presId="urn:microsoft.com/office/officeart/2008/layout/AlternatingHexagons"/>
    <dgm:cxn modelId="{DD59A0AC-B3CA-4974-A472-4CB08837C59C}" type="presOf" srcId="{0EA6A1E1-AD7D-499F-96B7-D63492F71EF1}" destId="{BF2946DD-1674-4C2D-B77A-5C807FEE5E39}" srcOrd="0" destOrd="0" presId="urn:microsoft.com/office/officeart/2008/layout/AlternatingHexagons"/>
    <dgm:cxn modelId="{314F12E6-89B8-4372-BA5D-425D2D0D60F5}" type="presOf" srcId="{36866FE8-496A-4B70-8728-CA6A41DC1680}" destId="{E981A42F-B814-4A7C-B31F-EF059EF0FF1B}" srcOrd="0" destOrd="0" presId="urn:microsoft.com/office/officeart/2008/layout/AlternatingHexagons"/>
    <dgm:cxn modelId="{944CC8F2-6126-4A3A-9CA1-BDDB3DC8AA77}" type="presOf" srcId="{67379E0A-A3C8-4B4B-A0BB-3060D1017F1E}" destId="{814F1479-FC29-469E-B2C5-F69A37D2FF05}" srcOrd="0" destOrd="0" presId="urn:microsoft.com/office/officeart/2008/layout/AlternatingHexagons"/>
    <dgm:cxn modelId="{0A6A977E-DA61-4DD6-AC2D-55C011D4DB52}" type="presOf" srcId="{3A305267-92C1-4C77-820B-94C4E2188AEA}" destId="{8876AACF-202C-45EA-B567-1ADA7B1833E3}" srcOrd="0" destOrd="0" presId="urn:microsoft.com/office/officeart/2008/layout/AlternatingHexagons"/>
    <dgm:cxn modelId="{ADC67709-9F3A-4A87-BE3C-613A99CCB902}" srcId="{A3D7C50D-72CC-49DD-80FF-3C0DDC55C44B}" destId="{36866FE8-496A-4B70-8728-CA6A41DC1680}" srcOrd="0" destOrd="0" parTransId="{6A546CF5-E088-4CE1-BBF2-D954DFBFCE79}" sibTransId="{7BCC7184-3F2A-4F6D-A88F-4841EDF78C1C}"/>
    <dgm:cxn modelId="{8A71CBC3-AB76-43B3-9A22-8FEAA3785FCA}" type="presOf" srcId="{2407D104-B6C1-40B4-94EA-32E2F019B035}" destId="{77B8A54D-4D17-4521-9D7E-E8CA4A11DA66}" srcOrd="0" destOrd="0" presId="urn:microsoft.com/office/officeart/2008/layout/AlternatingHexagons"/>
    <dgm:cxn modelId="{9946EDD4-1BA4-4CEF-BE6B-C4D944B07198}" type="presOf" srcId="{D7298DDE-32F8-42BD-84D0-CC07A45A26B2}" destId="{B410C38F-9FE2-4A3D-AAC4-E35C7785DA08}" srcOrd="0" destOrd="0" presId="urn:microsoft.com/office/officeart/2008/layout/AlternatingHexagons"/>
    <dgm:cxn modelId="{FC97781E-6FD9-472E-ADC1-D2CCA1AF3205}" type="presParOf" srcId="{8876AACF-202C-45EA-B567-1ADA7B1833E3}" destId="{94DEFA5A-D6E0-43D8-AA77-FED46909EDCD}" srcOrd="0" destOrd="0" presId="urn:microsoft.com/office/officeart/2008/layout/AlternatingHexagons"/>
    <dgm:cxn modelId="{63236D9D-E011-4237-996C-E50B232F7006}" type="presParOf" srcId="{94DEFA5A-D6E0-43D8-AA77-FED46909EDCD}" destId="{638CDBF0-EACB-41C3-87E7-F2914C229733}" srcOrd="0" destOrd="0" presId="urn:microsoft.com/office/officeart/2008/layout/AlternatingHexagons"/>
    <dgm:cxn modelId="{501B7052-7D05-46FA-9EC0-6CDF9C2D875F}" type="presParOf" srcId="{94DEFA5A-D6E0-43D8-AA77-FED46909EDCD}" destId="{651FA849-8456-4A15-8E8F-E36A7349A6EE}" srcOrd="1" destOrd="0" presId="urn:microsoft.com/office/officeart/2008/layout/AlternatingHexagons"/>
    <dgm:cxn modelId="{B0A234F9-4EBD-4908-B2A0-ED2B9E9A6112}" type="presParOf" srcId="{94DEFA5A-D6E0-43D8-AA77-FED46909EDCD}" destId="{3F9604F5-C439-46D7-8B1B-E662718F6533}" srcOrd="2" destOrd="0" presId="urn:microsoft.com/office/officeart/2008/layout/AlternatingHexagons"/>
    <dgm:cxn modelId="{4A136B65-9F21-4F17-9E5B-5A92C091600C}" type="presParOf" srcId="{94DEFA5A-D6E0-43D8-AA77-FED46909EDCD}" destId="{E0E956F7-0329-4A0C-BCEB-230F68CF7DEB}" srcOrd="3" destOrd="0" presId="urn:microsoft.com/office/officeart/2008/layout/AlternatingHexagons"/>
    <dgm:cxn modelId="{7203CE40-5291-4833-9679-2977E698D91B}" type="presParOf" srcId="{94DEFA5A-D6E0-43D8-AA77-FED46909EDCD}" destId="{77B8A54D-4D17-4521-9D7E-E8CA4A11DA66}" srcOrd="4" destOrd="0" presId="urn:microsoft.com/office/officeart/2008/layout/AlternatingHexagons"/>
    <dgm:cxn modelId="{D57C129E-A629-43FF-8BC6-B8E084083C43}" type="presParOf" srcId="{8876AACF-202C-45EA-B567-1ADA7B1833E3}" destId="{3220C87A-AD69-4FC1-A31A-EB54F0275513}" srcOrd="1" destOrd="0" presId="urn:microsoft.com/office/officeart/2008/layout/AlternatingHexagons"/>
    <dgm:cxn modelId="{7D0D6948-4B15-46F4-8BD6-E2706A6913DA}" type="presParOf" srcId="{8876AACF-202C-45EA-B567-1ADA7B1833E3}" destId="{92CC7F79-98D7-4D47-92E9-9E2F001E9B3A}" srcOrd="2" destOrd="0" presId="urn:microsoft.com/office/officeart/2008/layout/AlternatingHexagons"/>
    <dgm:cxn modelId="{B964FDF5-2DEA-4074-9A5C-B638C075C3E0}" type="presParOf" srcId="{92CC7F79-98D7-4D47-92E9-9E2F001E9B3A}" destId="{BF2946DD-1674-4C2D-B77A-5C807FEE5E39}" srcOrd="0" destOrd="0" presId="urn:microsoft.com/office/officeart/2008/layout/AlternatingHexagons"/>
    <dgm:cxn modelId="{19343399-CC79-4462-8C10-BD9D5E7F9492}" type="presParOf" srcId="{92CC7F79-98D7-4D47-92E9-9E2F001E9B3A}" destId="{814F1479-FC29-469E-B2C5-F69A37D2FF05}" srcOrd="1" destOrd="0" presId="urn:microsoft.com/office/officeart/2008/layout/AlternatingHexagons"/>
    <dgm:cxn modelId="{AC48ED9F-9390-49B7-B883-B8FC9A1E8BD3}" type="presParOf" srcId="{92CC7F79-98D7-4D47-92E9-9E2F001E9B3A}" destId="{5D0B2E83-4EA1-4C3C-8566-F03C52340CAD}" srcOrd="2" destOrd="0" presId="urn:microsoft.com/office/officeart/2008/layout/AlternatingHexagons"/>
    <dgm:cxn modelId="{85303E74-DEEB-4213-9AB1-312320039F75}" type="presParOf" srcId="{92CC7F79-98D7-4D47-92E9-9E2F001E9B3A}" destId="{14341843-E4AD-4A67-BD57-38F15038AC7F}" srcOrd="3" destOrd="0" presId="urn:microsoft.com/office/officeart/2008/layout/AlternatingHexagons"/>
    <dgm:cxn modelId="{AED44C59-2289-4EFB-AD54-6A72AB021058}" type="presParOf" srcId="{92CC7F79-98D7-4D47-92E9-9E2F001E9B3A}" destId="{B410C38F-9FE2-4A3D-AAC4-E35C7785DA08}" srcOrd="4" destOrd="0" presId="urn:microsoft.com/office/officeart/2008/layout/AlternatingHexagons"/>
    <dgm:cxn modelId="{E006571E-2416-4E46-BD2E-0BC042FB1576}" type="presParOf" srcId="{8876AACF-202C-45EA-B567-1ADA7B1833E3}" destId="{A46B7BE5-143D-4DA3-9E7C-6F7D58D2CA7D}" srcOrd="3" destOrd="0" presId="urn:microsoft.com/office/officeart/2008/layout/AlternatingHexagons"/>
    <dgm:cxn modelId="{8AC8581D-0C01-466D-9D1D-85C5D7A0BAF2}" type="presParOf" srcId="{8876AACF-202C-45EA-B567-1ADA7B1833E3}" destId="{B250DBA4-9738-4791-91E6-D3BD2281DF0D}" srcOrd="4" destOrd="0" presId="urn:microsoft.com/office/officeart/2008/layout/AlternatingHexagons"/>
    <dgm:cxn modelId="{71DDF064-8065-41F3-98BB-5B2AD1DA95FD}" type="presParOf" srcId="{B250DBA4-9738-4791-91E6-D3BD2281DF0D}" destId="{931C4DEB-8947-405E-8FCF-B8D14BCC6134}" srcOrd="0" destOrd="0" presId="urn:microsoft.com/office/officeart/2008/layout/AlternatingHexagons"/>
    <dgm:cxn modelId="{5570314A-8F78-4C69-95AD-31D11130FE2E}" type="presParOf" srcId="{B250DBA4-9738-4791-91E6-D3BD2281DF0D}" destId="{E981A42F-B814-4A7C-B31F-EF059EF0FF1B}" srcOrd="1" destOrd="0" presId="urn:microsoft.com/office/officeart/2008/layout/AlternatingHexagons"/>
    <dgm:cxn modelId="{55A1FA15-CC87-45A1-9695-F330DA554303}" type="presParOf" srcId="{B250DBA4-9738-4791-91E6-D3BD2281DF0D}" destId="{321C7788-F331-494C-97EF-6D46B9580634}" srcOrd="2" destOrd="0" presId="urn:microsoft.com/office/officeart/2008/layout/AlternatingHexagons"/>
    <dgm:cxn modelId="{B6833771-A8DA-487A-8514-6C3A6DF9BBC8}" type="presParOf" srcId="{B250DBA4-9738-4791-91E6-D3BD2281DF0D}" destId="{D58B93DC-8DD8-489E-847F-D1309B4E3483}" srcOrd="3" destOrd="0" presId="urn:microsoft.com/office/officeart/2008/layout/AlternatingHexagons"/>
    <dgm:cxn modelId="{8A664173-02ED-4E70-9FCA-066BFEDFB2D6}" type="presParOf" srcId="{B250DBA4-9738-4791-91E6-D3BD2281DF0D}" destId="{50654BFC-EA29-45F2-9614-41F14C69836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BB8E447-6B48-4D62-9134-5FF6CE9E0C1E}" type="doc">
      <dgm:prSet loTypeId="urn:microsoft.com/office/officeart/2005/8/layout/vList6" loCatId="process" qsTypeId="urn:microsoft.com/office/officeart/2005/8/quickstyle/simple3" qsCatId="simple" csTypeId="urn:microsoft.com/office/officeart/2005/8/colors/colorful5" csCatId="colorful" phldr="1"/>
      <dgm:spPr/>
      <dgm:t>
        <a:bodyPr/>
        <a:lstStyle/>
        <a:p>
          <a:endParaRPr lang="fi-FI"/>
        </a:p>
      </dgm:t>
    </dgm:pt>
    <dgm:pt modelId="{6717C2C5-1B2B-4368-96B1-DA1443850E99}">
      <dgm:prSet phldrT="[Teksti]" custT="1"/>
      <dgm:spPr/>
      <dgm:t>
        <a:bodyPr/>
        <a:lstStyle/>
        <a:p>
          <a:r>
            <a:rPr lang="fi-FI" sz="2400" dirty="0" smtClean="0"/>
            <a:t>Ei vaikutuksia TAI vaikutukset tiedossa</a:t>
          </a:r>
          <a:endParaRPr lang="fi-FI" sz="2400" dirty="0"/>
        </a:p>
      </dgm:t>
    </dgm:pt>
    <dgm:pt modelId="{B0A5E8F8-1C44-4004-905F-F0F696BF7737}" type="parTrans" cxnId="{4BB39525-EFB6-4821-87CA-BD2185EEEFC8}">
      <dgm:prSet/>
      <dgm:spPr/>
      <dgm:t>
        <a:bodyPr/>
        <a:lstStyle/>
        <a:p>
          <a:endParaRPr lang="fi-FI" sz="1600"/>
        </a:p>
      </dgm:t>
    </dgm:pt>
    <dgm:pt modelId="{77CF367B-BF91-46B0-951D-9E53494426BB}" type="sibTrans" cxnId="{4BB39525-EFB6-4821-87CA-BD2185EEEFC8}">
      <dgm:prSet/>
      <dgm:spPr/>
      <dgm:t>
        <a:bodyPr/>
        <a:lstStyle/>
        <a:p>
          <a:endParaRPr lang="fi-FI" sz="1600"/>
        </a:p>
      </dgm:t>
    </dgm:pt>
    <dgm:pt modelId="{BC81286B-40CE-4CAB-8930-F7921479342B}">
      <dgm:prSet phldrT="[Teksti]" custT="1"/>
      <dgm:spPr/>
      <dgm:t>
        <a:bodyPr/>
        <a:lstStyle/>
        <a:p>
          <a:r>
            <a:rPr lang="fi-FI" sz="2400" dirty="0" smtClean="0"/>
            <a:t>Nopeaa reagointia vaativia TAI ei-merkittäviä vaikutuksia</a:t>
          </a:r>
          <a:endParaRPr lang="fi-FI" sz="2400" dirty="0"/>
        </a:p>
      </dgm:t>
    </dgm:pt>
    <dgm:pt modelId="{83C3BC03-5142-4EE9-A010-F74637997E1E}" type="parTrans" cxnId="{829DE8F3-FF61-4FD6-ABB3-3005A046EC11}">
      <dgm:prSet/>
      <dgm:spPr/>
      <dgm:t>
        <a:bodyPr/>
        <a:lstStyle/>
        <a:p>
          <a:endParaRPr lang="fi-FI" sz="1600"/>
        </a:p>
      </dgm:t>
    </dgm:pt>
    <dgm:pt modelId="{570E613B-E024-4DCB-8FE1-754834E890B5}" type="sibTrans" cxnId="{829DE8F3-FF61-4FD6-ABB3-3005A046EC11}">
      <dgm:prSet/>
      <dgm:spPr/>
      <dgm:t>
        <a:bodyPr/>
        <a:lstStyle/>
        <a:p>
          <a:endParaRPr lang="fi-FI" sz="1600"/>
        </a:p>
      </dgm:t>
    </dgm:pt>
    <dgm:pt modelId="{FBFD4A5D-7358-4497-9EC0-59A550030C1F}">
      <dgm:prSet custT="1"/>
      <dgm:spPr/>
      <dgm:t>
        <a:bodyPr/>
        <a:lstStyle/>
        <a:p>
          <a:r>
            <a:rPr lang="fi-FI" sz="2400" dirty="0" smtClean="0"/>
            <a:t>Merkittäviä vaikutuksia TAI ristiriitoja</a:t>
          </a:r>
          <a:endParaRPr lang="fi-FI" sz="2400" dirty="0"/>
        </a:p>
      </dgm:t>
    </dgm:pt>
    <dgm:pt modelId="{B52C1274-BD3F-43CF-9D8E-0E8E94F83A9D}" type="parTrans" cxnId="{F205CE77-1B58-4B33-8CD0-48F75F5F3AD3}">
      <dgm:prSet/>
      <dgm:spPr/>
      <dgm:t>
        <a:bodyPr/>
        <a:lstStyle/>
        <a:p>
          <a:endParaRPr lang="fi-FI" sz="1600"/>
        </a:p>
      </dgm:t>
    </dgm:pt>
    <dgm:pt modelId="{B38373B1-0F8A-4A24-83E8-0DCB02A49C7E}" type="sibTrans" cxnId="{F205CE77-1B58-4B33-8CD0-48F75F5F3AD3}">
      <dgm:prSet/>
      <dgm:spPr/>
      <dgm:t>
        <a:bodyPr/>
        <a:lstStyle/>
        <a:p>
          <a:endParaRPr lang="fi-FI" sz="1600"/>
        </a:p>
      </dgm:t>
    </dgm:pt>
    <dgm:pt modelId="{E648C10F-656C-4AB6-A3CF-DE931C7756C1}">
      <dgm:prSet phldrT="[Teksti]" custT="1"/>
      <dgm:spPr/>
      <dgm:t>
        <a:bodyPr/>
        <a:lstStyle/>
        <a:p>
          <a:pPr algn="ctr"/>
          <a:r>
            <a:rPr lang="fi-FI" sz="2400" dirty="0" smtClean="0"/>
            <a:t>Ei tarvetta EVAlle</a:t>
          </a:r>
          <a:endParaRPr lang="fi-FI" sz="2400" dirty="0"/>
        </a:p>
      </dgm:t>
    </dgm:pt>
    <dgm:pt modelId="{42D64824-D8FA-4E5C-A4A9-C81B237210C8}" type="parTrans" cxnId="{229F44BB-EE0E-4512-9567-C9F5B51241D8}">
      <dgm:prSet/>
      <dgm:spPr/>
      <dgm:t>
        <a:bodyPr/>
        <a:lstStyle/>
        <a:p>
          <a:endParaRPr lang="fi-FI"/>
        </a:p>
      </dgm:t>
    </dgm:pt>
    <dgm:pt modelId="{2D629B1F-1B1D-436F-90FA-92E3239DA006}" type="sibTrans" cxnId="{229F44BB-EE0E-4512-9567-C9F5B51241D8}">
      <dgm:prSet/>
      <dgm:spPr/>
      <dgm:t>
        <a:bodyPr/>
        <a:lstStyle/>
        <a:p>
          <a:endParaRPr lang="fi-FI"/>
        </a:p>
      </dgm:t>
    </dgm:pt>
    <dgm:pt modelId="{C834FB69-DF17-4C03-820C-74BB908E3B0D}">
      <dgm:prSet phldrT="[Teksti]" custT="1"/>
      <dgm:spPr/>
      <dgm:t>
        <a:bodyPr/>
        <a:lstStyle/>
        <a:p>
          <a:pPr algn="ctr"/>
          <a:endParaRPr lang="fi-FI" sz="2400" dirty="0"/>
        </a:p>
      </dgm:t>
    </dgm:pt>
    <dgm:pt modelId="{BF7ED586-1AFC-4B1B-8D66-0EB6BE568F9E}" type="parTrans" cxnId="{E0516008-8B3D-4549-91B1-D7910A48DC12}">
      <dgm:prSet/>
      <dgm:spPr/>
      <dgm:t>
        <a:bodyPr/>
        <a:lstStyle/>
        <a:p>
          <a:endParaRPr lang="fi-FI"/>
        </a:p>
      </dgm:t>
    </dgm:pt>
    <dgm:pt modelId="{621972B6-76AA-41C2-923A-9BD13C51BAB4}" type="sibTrans" cxnId="{E0516008-8B3D-4549-91B1-D7910A48DC12}">
      <dgm:prSet/>
      <dgm:spPr/>
      <dgm:t>
        <a:bodyPr/>
        <a:lstStyle/>
        <a:p>
          <a:endParaRPr lang="fi-FI"/>
        </a:p>
      </dgm:t>
    </dgm:pt>
    <dgm:pt modelId="{EF6A5C0F-3F57-4CDC-AA53-73E30D8D5ED7}">
      <dgm:prSet custT="1"/>
      <dgm:spPr/>
      <dgm:t>
        <a:bodyPr anchor="ctr"/>
        <a:lstStyle/>
        <a:p>
          <a:pPr algn="ctr"/>
          <a:r>
            <a:rPr lang="fi-FI" sz="2400" dirty="0" smtClean="0"/>
            <a:t>Laaja arviointi (monialainen työryhmä)</a:t>
          </a:r>
          <a:endParaRPr lang="fi-FI" sz="2400" dirty="0"/>
        </a:p>
      </dgm:t>
    </dgm:pt>
    <dgm:pt modelId="{5A0DF351-05F3-4C3B-B519-A60C24941CF2}" type="parTrans" cxnId="{F1F1BF76-AB00-4386-81C4-78CE0EF21C49}">
      <dgm:prSet/>
      <dgm:spPr/>
      <dgm:t>
        <a:bodyPr/>
        <a:lstStyle/>
        <a:p>
          <a:endParaRPr lang="fi-FI"/>
        </a:p>
      </dgm:t>
    </dgm:pt>
    <dgm:pt modelId="{E29611A1-D934-479E-A7FD-65726CCDD499}" type="sibTrans" cxnId="{F1F1BF76-AB00-4386-81C4-78CE0EF21C49}">
      <dgm:prSet/>
      <dgm:spPr/>
      <dgm:t>
        <a:bodyPr/>
        <a:lstStyle/>
        <a:p>
          <a:endParaRPr lang="fi-FI"/>
        </a:p>
      </dgm:t>
    </dgm:pt>
    <dgm:pt modelId="{8D53B665-0AF2-4A75-BB05-38D8AA3E865F}">
      <dgm:prSet phldrT="[Teksti]" custT="1"/>
      <dgm:spPr/>
      <dgm:t>
        <a:bodyPr anchor="ctr"/>
        <a:lstStyle/>
        <a:p>
          <a:pPr algn="ctr"/>
          <a:r>
            <a:rPr lang="fi-FI" sz="2400" dirty="0" smtClean="0"/>
            <a:t>Suppea arviointi (1-2 tekijää, esim. kokouksen aikana)</a:t>
          </a:r>
          <a:endParaRPr lang="fi-FI" sz="2400" dirty="0"/>
        </a:p>
      </dgm:t>
    </dgm:pt>
    <dgm:pt modelId="{AABE2086-5C20-4EBC-AEF1-132A0E567945}" type="parTrans" cxnId="{1D65D00D-A2B1-42E6-8852-914A96EDF1BF}">
      <dgm:prSet/>
      <dgm:spPr/>
      <dgm:t>
        <a:bodyPr/>
        <a:lstStyle/>
        <a:p>
          <a:endParaRPr lang="fi-FI"/>
        </a:p>
      </dgm:t>
    </dgm:pt>
    <dgm:pt modelId="{62FA660F-0DC9-40A9-9B7E-05E7B82C248F}" type="sibTrans" cxnId="{1D65D00D-A2B1-42E6-8852-914A96EDF1BF}">
      <dgm:prSet/>
      <dgm:spPr/>
      <dgm:t>
        <a:bodyPr/>
        <a:lstStyle/>
        <a:p>
          <a:endParaRPr lang="fi-FI"/>
        </a:p>
      </dgm:t>
    </dgm:pt>
    <dgm:pt modelId="{BC13EB09-BB87-4E09-AF44-EF1030B54AAA}" type="pres">
      <dgm:prSet presAssocID="{9BB8E447-6B48-4D62-9134-5FF6CE9E0C1E}" presName="Name0" presStyleCnt="0">
        <dgm:presLayoutVars>
          <dgm:dir/>
          <dgm:animLvl val="lvl"/>
          <dgm:resizeHandles/>
        </dgm:presLayoutVars>
      </dgm:prSet>
      <dgm:spPr/>
      <dgm:t>
        <a:bodyPr/>
        <a:lstStyle/>
        <a:p>
          <a:endParaRPr lang="fi-FI"/>
        </a:p>
      </dgm:t>
    </dgm:pt>
    <dgm:pt modelId="{B68E3960-2543-4D48-9E59-48FFE401BE86}" type="pres">
      <dgm:prSet presAssocID="{6717C2C5-1B2B-4368-96B1-DA1443850E99}" presName="linNode" presStyleCnt="0"/>
      <dgm:spPr/>
    </dgm:pt>
    <dgm:pt modelId="{6437EF15-883E-4763-B349-53934DF0B939}" type="pres">
      <dgm:prSet presAssocID="{6717C2C5-1B2B-4368-96B1-DA1443850E99}" presName="parentShp" presStyleLbl="node1" presStyleIdx="0" presStyleCnt="3">
        <dgm:presLayoutVars>
          <dgm:bulletEnabled val="1"/>
        </dgm:presLayoutVars>
      </dgm:prSet>
      <dgm:spPr/>
      <dgm:t>
        <a:bodyPr/>
        <a:lstStyle/>
        <a:p>
          <a:endParaRPr lang="fi-FI"/>
        </a:p>
      </dgm:t>
    </dgm:pt>
    <dgm:pt modelId="{5D046E24-7C38-42B9-B284-D052D50F37E4}" type="pres">
      <dgm:prSet presAssocID="{6717C2C5-1B2B-4368-96B1-DA1443850E99}" presName="childShp" presStyleLbl="bgAccFollowNode1" presStyleIdx="0" presStyleCnt="3">
        <dgm:presLayoutVars>
          <dgm:bulletEnabled val="1"/>
        </dgm:presLayoutVars>
      </dgm:prSet>
      <dgm:spPr/>
      <dgm:t>
        <a:bodyPr/>
        <a:lstStyle/>
        <a:p>
          <a:endParaRPr lang="fi-FI"/>
        </a:p>
      </dgm:t>
    </dgm:pt>
    <dgm:pt modelId="{F005F2DF-6C88-4871-B1AA-683BF8D50890}" type="pres">
      <dgm:prSet presAssocID="{77CF367B-BF91-46B0-951D-9E53494426BB}" presName="spacing" presStyleCnt="0"/>
      <dgm:spPr/>
    </dgm:pt>
    <dgm:pt modelId="{AD36CFFB-D1E1-4105-A2DA-714C3DF8C8B8}" type="pres">
      <dgm:prSet presAssocID="{BC81286B-40CE-4CAB-8930-F7921479342B}" presName="linNode" presStyleCnt="0"/>
      <dgm:spPr/>
    </dgm:pt>
    <dgm:pt modelId="{3546A186-E906-455D-A645-FC525F7E5E8D}" type="pres">
      <dgm:prSet presAssocID="{BC81286B-40CE-4CAB-8930-F7921479342B}" presName="parentShp" presStyleLbl="node1" presStyleIdx="1" presStyleCnt="3">
        <dgm:presLayoutVars>
          <dgm:bulletEnabled val="1"/>
        </dgm:presLayoutVars>
      </dgm:prSet>
      <dgm:spPr/>
      <dgm:t>
        <a:bodyPr/>
        <a:lstStyle/>
        <a:p>
          <a:endParaRPr lang="fi-FI"/>
        </a:p>
      </dgm:t>
    </dgm:pt>
    <dgm:pt modelId="{0ECE084A-294A-4BC2-9535-E19244A4F7F2}" type="pres">
      <dgm:prSet presAssocID="{BC81286B-40CE-4CAB-8930-F7921479342B}" presName="childShp" presStyleLbl="bgAccFollowNode1" presStyleIdx="1" presStyleCnt="3">
        <dgm:presLayoutVars>
          <dgm:bulletEnabled val="1"/>
        </dgm:presLayoutVars>
      </dgm:prSet>
      <dgm:spPr/>
      <dgm:t>
        <a:bodyPr/>
        <a:lstStyle/>
        <a:p>
          <a:endParaRPr lang="fi-FI"/>
        </a:p>
      </dgm:t>
    </dgm:pt>
    <dgm:pt modelId="{E7439EF4-60C5-4B31-B5FD-DB6369FED2A8}" type="pres">
      <dgm:prSet presAssocID="{570E613B-E024-4DCB-8FE1-754834E890B5}" presName="spacing" presStyleCnt="0"/>
      <dgm:spPr/>
    </dgm:pt>
    <dgm:pt modelId="{70F73B0C-7290-4E94-B772-FEF25DA8C180}" type="pres">
      <dgm:prSet presAssocID="{FBFD4A5D-7358-4497-9EC0-59A550030C1F}" presName="linNode" presStyleCnt="0"/>
      <dgm:spPr/>
    </dgm:pt>
    <dgm:pt modelId="{40791CF3-0ACC-4D42-82A7-F0C5FCD3D496}" type="pres">
      <dgm:prSet presAssocID="{FBFD4A5D-7358-4497-9EC0-59A550030C1F}" presName="parentShp" presStyleLbl="node1" presStyleIdx="2" presStyleCnt="3">
        <dgm:presLayoutVars>
          <dgm:bulletEnabled val="1"/>
        </dgm:presLayoutVars>
      </dgm:prSet>
      <dgm:spPr/>
      <dgm:t>
        <a:bodyPr/>
        <a:lstStyle/>
        <a:p>
          <a:endParaRPr lang="fi-FI"/>
        </a:p>
      </dgm:t>
    </dgm:pt>
    <dgm:pt modelId="{1A5F52AE-2061-4663-8F8A-CB2F364860B1}" type="pres">
      <dgm:prSet presAssocID="{FBFD4A5D-7358-4497-9EC0-59A550030C1F}" presName="childShp" presStyleLbl="bgAccFollowNode1" presStyleIdx="2" presStyleCnt="3">
        <dgm:presLayoutVars>
          <dgm:bulletEnabled val="1"/>
        </dgm:presLayoutVars>
      </dgm:prSet>
      <dgm:spPr/>
      <dgm:t>
        <a:bodyPr/>
        <a:lstStyle/>
        <a:p>
          <a:endParaRPr lang="fi-FI"/>
        </a:p>
      </dgm:t>
    </dgm:pt>
  </dgm:ptLst>
  <dgm:cxnLst>
    <dgm:cxn modelId="{AF8F93B2-5BC2-4444-BA3E-7B44D2CA1805}" type="presOf" srcId="{FBFD4A5D-7358-4497-9EC0-59A550030C1F}" destId="{40791CF3-0ACC-4D42-82A7-F0C5FCD3D496}" srcOrd="0" destOrd="0" presId="urn:microsoft.com/office/officeart/2005/8/layout/vList6"/>
    <dgm:cxn modelId="{829DE8F3-FF61-4FD6-ABB3-3005A046EC11}" srcId="{9BB8E447-6B48-4D62-9134-5FF6CE9E0C1E}" destId="{BC81286B-40CE-4CAB-8930-F7921479342B}" srcOrd="1" destOrd="0" parTransId="{83C3BC03-5142-4EE9-A010-F74637997E1E}" sibTransId="{570E613B-E024-4DCB-8FE1-754834E890B5}"/>
    <dgm:cxn modelId="{1847F6F3-F379-4369-8B2B-C02D106C236C}" type="presOf" srcId="{9BB8E447-6B48-4D62-9134-5FF6CE9E0C1E}" destId="{BC13EB09-BB87-4E09-AF44-EF1030B54AAA}" srcOrd="0" destOrd="0" presId="urn:microsoft.com/office/officeart/2005/8/layout/vList6"/>
    <dgm:cxn modelId="{F1F1BF76-AB00-4386-81C4-78CE0EF21C49}" srcId="{FBFD4A5D-7358-4497-9EC0-59A550030C1F}" destId="{EF6A5C0F-3F57-4CDC-AA53-73E30D8D5ED7}" srcOrd="0" destOrd="0" parTransId="{5A0DF351-05F3-4C3B-B519-A60C24941CF2}" sibTransId="{E29611A1-D934-479E-A7FD-65726CCDD499}"/>
    <dgm:cxn modelId="{DCEB4372-A950-4E5C-8EAE-59871C9157C8}" type="presOf" srcId="{C834FB69-DF17-4C03-820C-74BB908E3B0D}" destId="{5D046E24-7C38-42B9-B284-D052D50F37E4}" srcOrd="0" destOrd="0" presId="urn:microsoft.com/office/officeart/2005/8/layout/vList6"/>
    <dgm:cxn modelId="{341E04C3-AC4C-4DED-BB49-744872F0E3B5}" type="presOf" srcId="{EF6A5C0F-3F57-4CDC-AA53-73E30D8D5ED7}" destId="{1A5F52AE-2061-4663-8F8A-CB2F364860B1}" srcOrd="0" destOrd="0" presId="urn:microsoft.com/office/officeart/2005/8/layout/vList6"/>
    <dgm:cxn modelId="{E0516008-8B3D-4549-91B1-D7910A48DC12}" srcId="{6717C2C5-1B2B-4368-96B1-DA1443850E99}" destId="{C834FB69-DF17-4C03-820C-74BB908E3B0D}" srcOrd="0" destOrd="0" parTransId="{BF7ED586-1AFC-4B1B-8D66-0EB6BE568F9E}" sibTransId="{621972B6-76AA-41C2-923A-9BD13C51BAB4}"/>
    <dgm:cxn modelId="{855FBEBC-A707-4902-BEF5-37875796BDF1}" type="presOf" srcId="{E648C10F-656C-4AB6-A3CF-DE931C7756C1}" destId="{5D046E24-7C38-42B9-B284-D052D50F37E4}" srcOrd="0" destOrd="1" presId="urn:microsoft.com/office/officeart/2005/8/layout/vList6"/>
    <dgm:cxn modelId="{F205CE77-1B58-4B33-8CD0-48F75F5F3AD3}" srcId="{9BB8E447-6B48-4D62-9134-5FF6CE9E0C1E}" destId="{FBFD4A5D-7358-4497-9EC0-59A550030C1F}" srcOrd="2" destOrd="0" parTransId="{B52C1274-BD3F-43CF-9D8E-0E8E94F83A9D}" sibTransId="{B38373B1-0F8A-4A24-83E8-0DCB02A49C7E}"/>
    <dgm:cxn modelId="{1D65D00D-A2B1-42E6-8852-914A96EDF1BF}" srcId="{BC81286B-40CE-4CAB-8930-F7921479342B}" destId="{8D53B665-0AF2-4A75-BB05-38D8AA3E865F}" srcOrd="0" destOrd="0" parTransId="{AABE2086-5C20-4EBC-AEF1-132A0E567945}" sibTransId="{62FA660F-0DC9-40A9-9B7E-05E7B82C248F}"/>
    <dgm:cxn modelId="{4BB39525-EFB6-4821-87CA-BD2185EEEFC8}" srcId="{9BB8E447-6B48-4D62-9134-5FF6CE9E0C1E}" destId="{6717C2C5-1B2B-4368-96B1-DA1443850E99}" srcOrd="0" destOrd="0" parTransId="{B0A5E8F8-1C44-4004-905F-F0F696BF7737}" sibTransId="{77CF367B-BF91-46B0-951D-9E53494426BB}"/>
    <dgm:cxn modelId="{229F44BB-EE0E-4512-9567-C9F5B51241D8}" srcId="{6717C2C5-1B2B-4368-96B1-DA1443850E99}" destId="{E648C10F-656C-4AB6-A3CF-DE931C7756C1}" srcOrd="1" destOrd="0" parTransId="{42D64824-D8FA-4E5C-A4A9-C81B237210C8}" sibTransId="{2D629B1F-1B1D-436F-90FA-92E3239DA006}"/>
    <dgm:cxn modelId="{59553E8E-C915-4DB1-99C4-9E6A4832866C}" type="presOf" srcId="{BC81286B-40CE-4CAB-8930-F7921479342B}" destId="{3546A186-E906-455D-A645-FC525F7E5E8D}" srcOrd="0" destOrd="0" presId="urn:microsoft.com/office/officeart/2005/8/layout/vList6"/>
    <dgm:cxn modelId="{E3F0E3BB-77A7-448D-B042-11433C1385BF}" type="presOf" srcId="{8D53B665-0AF2-4A75-BB05-38D8AA3E865F}" destId="{0ECE084A-294A-4BC2-9535-E19244A4F7F2}" srcOrd="0" destOrd="0" presId="urn:microsoft.com/office/officeart/2005/8/layout/vList6"/>
    <dgm:cxn modelId="{DF339647-3471-4744-9FEC-34E5EF28B5F0}" type="presOf" srcId="{6717C2C5-1B2B-4368-96B1-DA1443850E99}" destId="{6437EF15-883E-4763-B349-53934DF0B939}" srcOrd="0" destOrd="0" presId="urn:microsoft.com/office/officeart/2005/8/layout/vList6"/>
    <dgm:cxn modelId="{08F94412-2656-47CE-96B8-A7C31CBFEADC}" type="presParOf" srcId="{BC13EB09-BB87-4E09-AF44-EF1030B54AAA}" destId="{B68E3960-2543-4D48-9E59-48FFE401BE86}" srcOrd="0" destOrd="0" presId="urn:microsoft.com/office/officeart/2005/8/layout/vList6"/>
    <dgm:cxn modelId="{85D4F8D9-7B1E-45EB-9AF9-30313DBE70B3}" type="presParOf" srcId="{B68E3960-2543-4D48-9E59-48FFE401BE86}" destId="{6437EF15-883E-4763-B349-53934DF0B939}" srcOrd="0" destOrd="0" presId="urn:microsoft.com/office/officeart/2005/8/layout/vList6"/>
    <dgm:cxn modelId="{B91A3486-B49D-472D-BE34-93EA8E770429}" type="presParOf" srcId="{B68E3960-2543-4D48-9E59-48FFE401BE86}" destId="{5D046E24-7C38-42B9-B284-D052D50F37E4}" srcOrd="1" destOrd="0" presId="urn:microsoft.com/office/officeart/2005/8/layout/vList6"/>
    <dgm:cxn modelId="{C3FBA439-5555-4018-A147-781147A427A5}" type="presParOf" srcId="{BC13EB09-BB87-4E09-AF44-EF1030B54AAA}" destId="{F005F2DF-6C88-4871-B1AA-683BF8D50890}" srcOrd="1" destOrd="0" presId="urn:microsoft.com/office/officeart/2005/8/layout/vList6"/>
    <dgm:cxn modelId="{10DCCACD-20F7-48E8-880B-79BC73ED998D}" type="presParOf" srcId="{BC13EB09-BB87-4E09-AF44-EF1030B54AAA}" destId="{AD36CFFB-D1E1-4105-A2DA-714C3DF8C8B8}" srcOrd="2" destOrd="0" presId="urn:microsoft.com/office/officeart/2005/8/layout/vList6"/>
    <dgm:cxn modelId="{4E92DE43-8A01-48B9-8E5C-21D7C09B40C6}" type="presParOf" srcId="{AD36CFFB-D1E1-4105-A2DA-714C3DF8C8B8}" destId="{3546A186-E906-455D-A645-FC525F7E5E8D}" srcOrd="0" destOrd="0" presId="urn:microsoft.com/office/officeart/2005/8/layout/vList6"/>
    <dgm:cxn modelId="{44EE4B4B-8DB0-4A76-9D10-E58025AD1BB5}" type="presParOf" srcId="{AD36CFFB-D1E1-4105-A2DA-714C3DF8C8B8}" destId="{0ECE084A-294A-4BC2-9535-E19244A4F7F2}" srcOrd="1" destOrd="0" presId="urn:microsoft.com/office/officeart/2005/8/layout/vList6"/>
    <dgm:cxn modelId="{6446A4B8-68CC-4229-8692-2BEA1CEC74AF}" type="presParOf" srcId="{BC13EB09-BB87-4E09-AF44-EF1030B54AAA}" destId="{E7439EF4-60C5-4B31-B5FD-DB6369FED2A8}" srcOrd="3" destOrd="0" presId="urn:microsoft.com/office/officeart/2005/8/layout/vList6"/>
    <dgm:cxn modelId="{82FCCA93-4236-4C08-BA38-DAAC75559703}" type="presParOf" srcId="{BC13EB09-BB87-4E09-AF44-EF1030B54AAA}" destId="{70F73B0C-7290-4E94-B772-FEF25DA8C180}" srcOrd="4" destOrd="0" presId="urn:microsoft.com/office/officeart/2005/8/layout/vList6"/>
    <dgm:cxn modelId="{3C2E0FD7-72E6-438A-BD73-9773082F83E0}" type="presParOf" srcId="{70F73B0C-7290-4E94-B772-FEF25DA8C180}" destId="{40791CF3-0ACC-4D42-82A7-F0C5FCD3D496}" srcOrd="0" destOrd="0" presId="urn:microsoft.com/office/officeart/2005/8/layout/vList6"/>
    <dgm:cxn modelId="{20AB8401-716E-4008-89EC-082152167623}" type="presParOf" srcId="{70F73B0C-7290-4E94-B772-FEF25DA8C180}" destId="{1A5F52AE-2061-4663-8F8A-CB2F364860B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F30928DE-F5C8-4B02-AE98-63B44AE8A3B2}"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fi-FI"/>
        </a:p>
      </dgm:t>
    </dgm:pt>
    <dgm:pt modelId="{623B12B0-4882-4D64-BF7C-86063D3D8C14}">
      <dgm:prSet phldrT="[Teksti]"/>
      <dgm:spPr/>
      <dgm:t>
        <a:bodyPr/>
        <a:lstStyle/>
        <a:p>
          <a:r>
            <a:rPr lang="fi-FI" b="1" dirty="0" smtClean="0"/>
            <a:t>5. Päätösesityksen laadinta: </a:t>
          </a:r>
        </a:p>
        <a:p>
          <a:r>
            <a:rPr lang="fi-FI" b="0" dirty="0" smtClean="0"/>
            <a:t>EVA auttaa päätöksenteossa. Es</a:t>
          </a:r>
          <a:r>
            <a:rPr lang="fi-FI" dirty="0" smtClean="0"/>
            <a:t>ittelijä esittää (kirjallisesti + suullisesti) päätettäväksi parhaimpana pitämänsä vaihtoehdon. Lähteet ja menetelmät kerrottava.</a:t>
          </a:r>
          <a:endParaRPr lang="fi-FI" dirty="0"/>
        </a:p>
      </dgm:t>
    </dgm:pt>
    <dgm:pt modelId="{CFFCC022-BA31-4BF0-AA9B-C693F90DDC70}" type="parTrans" cxnId="{A4A180D4-3BF3-48D0-B356-E68CFADC8D6C}">
      <dgm:prSet/>
      <dgm:spPr/>
      <dgm:t>
        <a:bodyPr/>
        <a:lstStyle/>
        <a:p>
          <a:endParaRPr lang="fi-FI"/>
        </a:p>
      </dgm:t>
    </dgm:pt>
    <dgm:pt modelId="{189F24A1-F9B0-4353-AEC5-9665DFBD5D4A}" type="sibTrans" cxnId="{A4A180D4-3BF3-48D0-B356-E68CFADC8D6C}">
      <dgm:prSet/>
      <dgm:spPr/>
      <dgm:t>
        <a:bodyPr/>
        <a:lstStyle/>
        <a:p>
          <a:endParaRPr lang="fi-FI"/>
        </a:p>
      </dgm:t>
    </dgm:pt>
    <dgm:pt modelId="{8C1049BC-A5D6-4C84-9A9A-0999CFCCD1FB}">
      <dgm:prSet phldrT="[Teksti]"/>
      <dgm:spPr/>
      <dgm:t>
        <a:bodyPr/>
        <a:lstStyle/>
        <a:p>
          <a:r>
            <a:rPr lang="fi-FI" b="1" dirty="0" smtClean="0"/>
            <a:t>6. Päätös ja sen toteutumisen seuranta: </a:t>
          </a:r>
        </a:p>
        <a:p>
          <a:r>
            <a:rPr lang="fi-FI" b="0" dirty="0" smtClean="0"/>
            <a:t>Päättäjät arvottavat, laittavat paremmuusjärjestykseen ja tekevät päätöksen. </a:t>
          </a:r>
          <a:r>
            <a:rPr lang="fi-FI" b="0" dirty="0" err="1" smtClean="0"/>
            <a:t>EVA-materiaali</a:t>
          </a:r>
          <a:r>
            <a:rPr lang="fi-FI" b="0" dirty="0" smtClean="0"/>
            <a:t> päätösasiakirjojen liitteeksi. Seuranta sovittujen menetelmien mukaisesti (ks. seuraava dia).</a:t>
          </a:r>
          <a:endParaRPr lang="fi-FI" b="0" dirty="0"/>
        </a:p>
      </dgm:t>
    </dgm:pt>
    <dgm:pt modelId="{2BC3F227-8B62-42FD-B4C2-A7EA148C3A50}" type="parTrans" cxnId="{5B54509A-FB14-4BF0-91F4-52C6D9E6BE08}">
      <dgm:prSet/>
      <dgm:spPr/>
      <dgm:t>
        <a:bodyPr/>
        <a:lstStyle/>
        <a:p>
          <a:endParaRPr lang="fi-FI"/>
        </a:p>
      </dgm:t>
    </dgm:pt>
    <dgm:pt modelId="{E87D8531-AA4F-41B0-9AA9-EB2630F09D94}" type="sibTrans" cxnId="{5B54509A-FB14-4BF0-91F4-52C6D9E6BE08}">
      <dgm:prSet/>
      <dgm:spPr/>
      <dgm:t>
        <a:bodyPr/>
        <a:lstStyle/>
        <a:p>
          <a:endParaRPr lang="fi-FI"/>
        </a:p>
      </dgm:t>
    </dgm:pt>
    <dgm:pt modelId="{8A114C29-5126-4CCD-84DE-21ACF9AC322A}" type="pres">
      <dgm:prSet presAssocID="{F30928DE-F5C8-4B02-AE98-63B44AE8A3B2}" presName="outerComposite" presStyleCnt="0">
        <dgm:presLayoutVars>
          <dgm:chMax val="5"/>
          <dgm:dir/>
          <dgm:resizeHandles val="exact"/>
        </dgm:presLayoutVars>
      </dgm:prSet>
      <dgm:spPr/>
      <dgm:t>
        <a:bodyPr/>
        <a:lstStyle/>
        <a:p>
          <a:endParaRPr lang="fi-FI"/>
        </a:p>
      </dgm:t>
    </dgm:pt>
    <dgm:pt modelId="{FAC3C931-983A-420D-AD34-59B453305DBF}" type="pres">
      <dgm:prSet presAssocID="{F30928DE-F5C8-4B02-AE98-63B44AE8A3B2}" presName="dummyMaxCanvas" presStyleCnt="0">
        <dgm:presLayoutVars/>
      </dgm:prSet>
      <dgm:spPr/>
    </dgm:pt>
    <dgm:pt modelId="{65FF94FC-4231-467E-99AE-EABB5A558427}" type="pres">
      <dgm:prSet presAssocID="{F30928DE-F5C8-4B02-AE98-63B44AE8A3B2}" presName="TwoNodes_1" presStyleLbl="node1" presStyleIdx="0" presStyleCnt="2">
        <dgm:presLayoutVars>
          <dgm:bulletEnabled val="1"/>
        </dgm:presLayoutVars>
      </dgm:prSet>
      <dgm:spPr/>
      <dgm:t>
        <a:bodyPr/>
        <a:lstStyle/>
        <a:p>
          <a:endParaRPr lang="fi-FI"/>
        </a:p>
      </dgm:t>
    </dgm:pt>
    <dgm:pt modelId="{7574CEAA-4E09-49D3-B228-C876D2B58C9F}" type="pres">
      <dgm:prSet presAssocID="{F30928DE-F5C8-4B02-AE98-63B44AE8A3B2}" presName="TwoNodes_2" presStyleLbl="node1" presStyleIdx="1" presStyleCnt="2">
        <dgm:presLayoutVars>
          <dgm:bulletEnabled val="1"/>
        </dgm:presLayoutVars>
      </dgm:prSet>
      <dgm:spPr/>
      <dgm:t>
        <a:bodyPr/>
        <a:lstStyle/>
        <a:p>
          <a:endParaRPr lang="fi-FI"/>
        </a:p>
      </dgm:t>
    </dgm:pt>
    <dgm:pt modelId="{F0DC772C-2D49-4A1B-9B1B-92C64D3C2DCF}" type="pres">
      <dgm:prSet presAssocID="{F30928DE-F5C8-4B02-AE98-63B44AE8A3B2}" presName="TwoConn_1-2" presStyleLbl="fgAccFollowNode1" presStyleIdx="0" presStyleCnt="1">
        <dgm:presLayoutVars>
          <dgm:bulletEnabled val="1"/>
        </dgm:presLayoutVars>
      </dgm:prSet>
      <dgm:spPr/>
      <dgm:t>
        <a:bodyPr/>
        <a:lstStyle/>
        <a:p>
          <a:endParaRPr lang="fi-FI"/>
        </a:p>
      </dgm:t>
    </dgm:pt>
    <dgm:pt modelId="{D12476CC-E5EF-4D4E-AF47-AF58EDAA69EA}" type="pres">
      <dgm:prSet presAssocID="{F30928DE-F5C8-4B02-AE98-63B44AE8A3B2}" presName="TwoNodes_1_text" presStyleLbl="node1" presStyleIdx="1" presStyleCnt="2">
        <dgm:presLayoutVars>
          <dgm:bulletEnabled val="1"/>
        </dgm:presLayoutVars>
      </dgm:prSet>
      <dgm:spPr/>
      <dgm:t>
        <a:bodyPr/>
        <a:lstStyle/>
        <a:p>
          <a:endParaRPr lang="fi-FI"/>
        </a:p>
      </dgm:t>
    </dgm:pt>
    <dgm:pt modelId="{DB5E0677-D75D-4107-94DC-B8FD576D41B8}" type="pres">
      <dgm:prSet presAssocID="{F30928DE-F5C8-4B02-AE98-63B44AE8A3B2}" presName="TwoNodes_2_text" presStyleLbl="node1" presStyleIdx="1" presStyleCnt="2">
        <dgm:presLayoutVars>
          <dgm:bulletEnabled val="1"/>
        </dgm:presLayoutVars>
      </dgm:prSet>
      <dgm:spPr/>
      <dgm:t>
        <a:bodyPr/>
        <a:lstStyle/>
        <a:p>
          <a:endParaRPr lang="fi-FI"/>
        </a:p>
      </dgm:t>
    </dgm:pt>
  </dgm:ptLst>
  <dgm:cxnLst>
    <dgm:cxn modelId="{A4A180D4-3BF3-48D0-B356-E68CFADC8D6C}" srcId="{F30928DE-F5C8-4B02-AE98-63B44AE8A3B2}" destId="{623B12B0-4882-4D64-BF7C-86063D3D8C14}" srcOrd="0" destOrd="0" parTransId="{CFFCC022-BA31-4BF0-AA9B-C693F90DDC70}" sibTransId="{189F24A1-F9B0-4353-AEC5-9665DFBD5D4A}"/>
    <dgm:cxn modelId="{A4208B88-9EB8-4A5E-A7C1-6A0B66170AC0}" type="presOf" srcId="{623B12B0-4882-4D64-BF7C-86063D3D8C14}" destId="{65FF94FC-4231-467E-99AE-EABB5A558427}" srcOrd="0" destOrd="0" presId="urn:microsoft.com/office/officeart/2005/8/layout/vProcess5"/>
    <dgm:cxn modelId="{80B4C9AB-C312-4585-9214-DD7BB7BFB528}" type="presOf" srcId="{623B12B0-4882-4D64-BF7C-86063D3D8C14}" destId="{D12476CC-E5EF-4D4E-AF47-AF58EDAA69EA}" srcOrd="1" destOrd="0" presId="urn:microsoft.com/office/officeart/2005/8/layout/vProcess5"/>
    <dgm:cxn modelId="{5B54509A-FB14-4BF0-91F4-52C6D9E6BE08}" srcId="{F30928DE-F5C8-4B02-AE98-63B44AE8A3B2}" destId="{8C1049BC-A5D6-4C84-9A9A-0999CFCCD1FB}" srcOrd="1" destOrd="0" parTransId="{2BC3F227-8B62-42FD-B4C2-A7EA148C3A50}" sibTransId="{E87D8531-AA4F-41B0-9AA9-EB2630F09D94}"/>
    <dgm:cxn modelId="{821780F0-C73E-4BF4-B45D-2E2F52AEA0A7}" type="presOf" srcId="{8C1049BC-A5D6-4C84-9A9A-0999CFCCD1FB}" destId="{7574CEAA-4E09-49D3-B228-C876D2B58C9F}" srcOrd="0" destOrd="0" presId="urn:microsoft.com/office/officeart/2005/8/layout/vProcess5"/>
    <dgm:cxn modelId="{7323B16E-C58B-4949-9ED0-4E637FBDF1AB}" type="presOf" srcId="{8C1049BC-A5D6-4C84-9A9A-0999CFCCD1FB}" destId="{DB5E0677-D75D-4107-94DC-B8FD576D41B8}" srcOrd="1" destOrd="0" presId="urn:microsoft.com/office/officeart/2005/8/layout/vProcess5"/>
    <dgm:cxn modelId="{B6FCDAA2-BC5B-4FEF-98C5-7B09D24F89D5}" type="presOf" srcId="{189F24A1-F9B0-4353-AEC5-9665DFBD5D4A}" destId="{F0DC772C-2D49-4A1B-9B1B-92C64D3C2DCF}" srcOrd="0" destOrd="0" presId="urn:microsoft.com/office/officeart/2005/8/layout/vProcess5"/>
    <dgm:cxn modelId="{E7AA5944-DBCB-4DEB-8D5F-28EC9920F947}" type="presOf" srcId="{F30928DE-F5C8-4B02-AE98-63B44AE8A3B2}" destId="{8A114C29-5126-4CCD-84DE-21ACF9AC322A}" srcOrd="0" destOrd="0" presId="urn:microsoft.com/office/officeart/2005/8/layout/vProcess5"/>
    <dgm:cxn modelId="{155E8727-C62E-4A0C-8425-05F508F81AAB}" type="presParOf" srcId="{8A114C29-5126-4CCD-84DE-21ACF9AC322A}" destId="{FAC3C931-983A-420D-AD34-59B453305DBF}" srcOrd="0" destOrd="0" presId="urn:microsoft.com/office/officeart/2005/8/layout/vProcess5"/>
    <dgm:cxn modelId="{753ECCB1-CC03-4B9E-88A5-566A976D8ABB}" type="presParOf" srcId="{8A114C29-5126-4CCD-84DE-21ACF9AC322A}" destId="{65FF94FC-4231-467E-99AE-EABB5A558427}" srcOrd="1" destOrd="0" presId="urn:microsoft.com/office/officeart/2005/8/layout/vProcess5"/>
    <dgm:cxn modelId="{46485775-E9AF-4869-BA58-6B8A6D7F5273}" type="presParOf" srcId="{8A114C29-5126-4CCD-84DE-21ACF9AC322A}" destId="{7574CEAA-4E09-49D3-B228-C876D2B58C9F}" srcOrd="2" destOrd="0" presId="urn:microsoft.com/office/officeart/2005/8/layout/vProcess5"/>
    <dgm:cxn modelId="{E536F16F-2295-44AA-9563-0DB669749A4E}" type="presParOf" srcId="{8A114C29-5126-4CCD-84DE-21ACF9AC322A}" destId="{F0DC772C-2D49-4A1B-9B1B-92C64D3C2DCF}" srcOrd="3" destOrd="0" presId="urn:microsoft.com/office/officeart/2005/8/layout/vProcess5"/>
    <dgm:cxn modelId="{8AC93072-2E05-46BF-B41E-DB2FCE88A451}" type="presParOf" srcId="{8A114C29-5126-4CCD-84DE-21ACF9AC322A}" destId="{D12476CC-E5EF-4D4E-AF47-AF58EDAA69EA}" srcOrd="4" destOrd="0" presId="urn:microsoft.com/office/officeart/2005/8/layout/vProcess5"/>
    <dgm:cxn modelId="{294F85BA-CE22-4656-9326-D12DE6D0A1A9}" type="presParOf" srcId="{8A114C29-5126-4CCD-84DE-21ACF9AC322A}" destId="{DB5E0677-D75D-4107-94DC-B8FD576D41B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3FB423BB-1438-449C-8B1A-4B6956A11C48}" type="doc">
      <dgm:prSet loTypeId="urn:microsoft.com/office/officeart/2005/8/layout/radial1" loCatId="cycle" qsTypeId="urn:microsoft.com/office/officeart/2005/8/quickstyle/simple3" qsCatId="simple" csTypeId="urn:microsoft.com/office/officeart/2005/8/colors/colorful5" csCatId="colorful" phldr="1"/>
      <dgm:spPr/>
      <dgm:t>
        <a:bodyPr/>
        <a:lstStyle/>
        <a:p>
          <a:endParaRPr lang="fi-FI"/>
        </a:p>
      </dgm:t>
    </dgm:pt>
    <dgm:pt modelId="{2B5560D1-7B62-483A-A4AA-4DD913F3EFA6}">
      <dgm:prSet phldrT="[Teksti]" custT="1"/>
      <dgm:spPr/>
      <dgm:t>
        <a:bodyPr/>
        <a:lstStyle/>
        <a:p>
          <a:r>
            <a:rPr lang="fi-FI" sz="2400" b="1" dirty="0" err="1" smtClean="0"/>
            <a:t>Seuranta-suunni-telma</a:t>
          </a:r>
          <a:endParaRPr lang="fi-FI" sz="2400" b="1" dirty="0"/>
        </a:p>
      </dgm:t>
    </dgm:pt>
    <dgm:pt modelId="{284AB6B6-8377-4F6F-818B-43D3CF5BD283}" type="parTrans" cxnId="{487D37CC-191B-48A4-9FF8-BB552E7E3550}">
      <dgm:prSet/>
      <dgm:spPr/>
      <dgm:t>
        <a:bodyPr/>
        <a:lstStyle/>
        <a:p>
          <a:endParaRPr lang="fi-FI"/>
        </a:p>
      </dgm:t>
    </dgm:pt>
    <dgm:pt modelId="{3513DF82-3632-4D42-B389-3BB8F8618EA4}" type="sibTrans" cxnId="{487D37CC-191B-48A4-9FF8-BB552E7E3550}">
      <dgm:prSet/>
      <dgm:spPr/>
      <dgm:t>
        <a:bodyPr/>
        <a:lstStyle/>
        <a:p>
          <a:endParaRPr lang="fi-FI"/>
        </a:p>
      </dgm:t>
    </dgm:pt>
    <dgm:pt modelId="{BC4ABF01-7C5D-4F4A-9216-D08F0BB1CBFA}">
      <dgm:prSet phldrT="[Teksti]" custT="1"/>
      <dgm:spPr/>
      <dgm:t>
        <a:bodyPr/>
        <a:lstStyle/>
        <a:p>
          <a:r>
            <a:rPr lang="fi-FI" sz="1800" dirty="0" smtClean="0"/>
            <a:t>Mitä seurataan?</a:t>
          </a:r>
          <a:endParaRPr lang="fi-FI" sz="1800" dirty="0"/>
        </a:p>
      </dgm:t>
    </dgm:pt>
    <dgm:pt modelId="{BC839D67-1BC6-4313-BACD-7D9C8F10B0A5}" type="parTrans" cxnId="{7BF84F02-ED1E-4F0E-9D91-032DB4E1F347}">
      <dgm:prSet/>
      <dgm:spPr/>
      <dgm:t>
        <a:bodyPr/>
        <a:lstStyle/>
        <a:p>
          <a:endParaRPr lang="fi-FI"/>
        </a:p>
      </dgm:t>
    </dgm:pt>
    <dgm:pt modelId="{6C138063-F5E3-4C32-B3ED-2741FEA7B6B6}" type="sibTrans" cxnId="{7BF84F02-ED1E-4F0E-9D91-032DB4E1F347}">
      <dgm:prSet/>
      <dgm:spPr/>
      <dgm:t>
        <a:bodyPr/>
        <a:lstStyle/>
        <a:p>
          <a:endParaRPr lang="fi-FI"/>
        </a:p>
      </dgm:t>
    </dgm:pt>
    <dgm:pt modelId="{9F2BC656-F52E-4FCE-BE5C-D4F27BBB6F6C}">
      <dgm:prSet phldrT="[Teksti]" custT="1"/>
      <dgm:spPr/>
      <dgm:t>
        <a:bodyPr/>
        <a:lstStyle/>
        <a:p>
          <a:r>
            <a:rPr lang="fi-FI" sz="1800" dirty="0" smtClean="0"/>
            <a:t>Kuinka usein?</a:t>
          </a:r>
          <a:endParaRPr lang="fi-FI" sz="1800" dirty="0"/>
        </a:p>
      </dgm:t>
    </dgm:pt>
    <dgm:pt modelId="{4BE9D714-13C4-45DD-A3B1-80E7BA3A68F1}" type="parTrans" cxnId="{45C0950A-0247-4ED4-93F8-0798D5B267A0}">
      <dgm:prSet/>
      <dgm:spPr/>
      <dgm:t>
        <a:bodyPr/>
        <a:lstStyle/>
        <a:p>
          <a:endParaRPr lang="fi-FI"/>
        </a:p>
      </dgm:t>
    </dgm:pt>
    <dgm:pt modelId="{79A76C06-B121-44C8-8857-8AEB64DB7D20}" type="sibTrans" cxnId="{45C0950A-0247-4ED4-93F8-0798D5B267A0}">
      <dgm:prSet/>
      <dgm:spPr/>
      <dgm:t>
        <a:bodyPr/>
        <a:lstStyle/>
        <a:p>
          <a:endParaRPr lang="fi-FI"/>
        </a:p>
      </dgm:t>
    </dgm:pt>
    <dgm:pt modelId="{F0E3D4D2-886F-476C-99A6-982851071DA8}">
      <dgm:prSet phldrT="[Teksti]" custT="1"/>
      <dgm:spPr/>
      <dgm:t>
        <a:bodyPr/>
        <a:lstStyle/>
        <a:p>
          <a:r>
            <a:rPr lang="fi-FI" sz="1800" dirty="0" smtClean="0"/>
            <a:t>Kuka vastaa?</a:t>
          </a:r>
          <a:endParaRPr lang="fi-FI" sz="1800" dirty="0"/>
        </a:p>
      </dgm:t>
    </dgm:pt>
    <dgm:pt modelId="{FB83C89E-8EB1-4EC3-B14B-C374CFA3FFCF}" type="parTrans" cxnId="{0FEC630F-77D8-401B-8916-876953EA7ABD}">
      <dgm:prSet/>
      <dgm:spPr/>
      <dgm:t>
        <a:bodyPr/>
        <a:lstStyle/>
        <a:p>
          <a:endParaRPr lang="fi-FI"/>
        </a:p>
      </dgm:t>
    </dgm:pt>
    <dgm:pt modelId="{B5D14C54-2514-4CAA-A6D7-9F8CEBE78214}" type="sibTrans" cxnId="{0FEC630F-77D8-401B-8916-876953EA7ABD}">
      <dgm:prSet/>
      <dgm:spPr/>
      <dgm:t>
        <a:bodyPr/>
        <a:lstStyle/>
        <a:p>
          <a:endParaRPr lang="fi-FI"/>
        </a:p>
      </dgm:t>
    </dgm:pt>
    <dgm:pt modelId="{9F364B25-E69B-42F4-B173-0DF8783C1BA8}" type="pres">
      <dgm:prSet presAssocID="{3FB423BB-1438-449C-8B1A-4B6956A11C48}" presName="cycle" presStyleCnt="0">
        <dgm:presLayoutVars>
          <dgm:chMax val="1"/>
          <dgm:dir/>
          <dgm:animLvl val="ctr"/>
          <dgm:resizeHandles val="exact"/>
        </dgm:presLayoutVars>
      </dgm:prSet>
      <dgm:spPr/>
      <dgm:t>
        <a:bodyPr/>
        <a:lstStyle/>
        <a:p>
          <a:endParaRPr lang="fi-FI"/>
        </a:p>
      </dgm:t>
    </dgm:pt>
    <dgm:pt modelId="{A7A0DCC8-CBC6-4EA7-AEBF-D7D2C60805A4}" type="pres">
      <dgm:prSet presAssocID="{2B5560D1-7B62-483A-A4AA-4DD913F3EFA6}" presName="centerShape" presStyleLbl="node0" presStyleIdx="0" presStyleCnt="1" custScaleX="140640" custScaleY="135154"/>
      <dgm:spPr/>
      <dgm:t>
        <a:bodyPr/>
        <a:lstStyle/>
        <a:p>
          <a:endParaRPr lang="fi-FI"/>
        </a:p>
      </dgm:t>
    </dgm:pt>
    <dgm:pt modelId="{E3C8A9D7-001D-4757-AA50-12A774C798C4}" type="pres">
      <dgm:prSet presAssocID="{BC839D67-1BC6-4313-BACD-7D9C8F10B0A5}" presName="Name9" presStyleLbl="parChTrans1D2" presStyleIdx="0" presStyleCnt="3"/>
      <dgm:spPr/>
      <dgm:t>
        <a:bodyPr/>
        <a:lstStyle/>
        <a:p>
          <a:endParaRPr lang="fi-FI"/>
        </a:p>
      </dgm:t>
    </dgm:pt>
    <dgm:pt modelId="{29E0DB5C-712C-488A-8E82-D98931284ED6}" type="pres">
      <dgm:prSet presAssocID="{BC839D67-1BC6-4313-BACD-7D9C8F10B0A5}" presName="connTx" presStyleLbl="parChTrans1D2" presStyleIdx="0" presStyleCnt="3"/>
      <dgm:spPr/>
      <dgm:t>
        <a:bodyPr/>
        <a:lstStyle/>
        <a:p>
          <a:endParaRPr lang="fi-FI"/>
        </a:p>
      </dgm:t>
    </dgm:pt>
    <dgm:pt modelId="{707ED527-7752-43CB-8F91-6E334CE8EEC8}" type="pres">
      <dgm:prSet presAssocID="{BC4ABF01-7C5D-4F4A-9216-D08F0BB1CBFA}" presName="node" presStyleLbl="node1" presStyleIdx="0" presStyleCnt="3" custScaleX="109387">
        <dgm:presLayoutVars>
          <dgm:bulletEnabled val="1"/>
        </dgm:presLayoutVars>
      </dgm:prSet>
      <dgm:spPr/>
      <dgm:t>
        <a:bodyPr/>
        <a:lstStyle/>
        <a:p>
          <a:endParaRPr lang="fi-FI"/>
        </a:p>
      </dgm:t>
    </dgm:pt>
    <dgm:pt modelId="{30EA654D-352F-4ABA-979A-D5083C02F362}" type="pres">
      <dgm:prSet presAssocID="{4BE9D714-13C4-45DD-A3B1-80E7BA3A68F1}" presName="Name9" presStyleLbl="parChTrans1D2" presStyleIdx="1" presStyleCnt="3"/>
      <dgm:spPr/>
      <dgm:t>
        <a:bodyPr/>
        <a:lstStyle/>
        <a:p>
          <a:endParaRPr lang="fi-FI"/>
        </a:p>
      </dgm:t>
    </dgm:pt>
    <dgm:pt modelId="{02D5203A-A59C-48C0-88DD-9207324865B5}" type="pres">
      <dgm:prSet presAssocID="{4BE9D714-13C4-45DD-A3B1-80E7BA3A68F1}" presName="connTx" presStyleLbl="parChTrans1D2" presStyleIdx="1" presStyleCnt="3"/>
      <dgm:spPr/>
      <dgm:t>
        <a:bodyPr/>
        <a:lstStyle/>
        <a:p>
          <a:endParaRPr lang="fi-FI"/>
        </a:p>
      </dgm:t>
    </dgm:pt>
    <dgm:pt modelId="{961004B0-0782-455F-AB36-B8AAF8C1A134}" type="pres">
      <dgm:prSet presAssocID="{9F2BC656-F52E-4FCE-BE5C-D4F27BBB6F6C}" presName="node" presStyleLbl="node1" presStyleIdx="1" presStyleCnt="3">
        <dgm:presLayoutVars>
          <dgm:bulletEnabled val="1"/>
        </dgm:presLayoutVars>
      </dgm:prSet>
      <dgm:spPr/>
      <dgm:t>
        <a:bodyPr/>
        <a:lstStyle/>
        <a:p>
          <a:endParaRPr lang="fi-FI"/>
        </a:p>
      </dgm:t>
    </dgm:pt>
    <dgm:pt modelId="{2FBB4C32-4F3F-43FA-8AED-76C44B59C936}" type="pres">
      <dgm:prSet presAssocID="{FB83C89E-8EB1-4EC3-B14B-C374CFA3FFCF}" presName="Name9" presStyleLbl="parChTrans1D2" presStyleIdx="2" presStyleCnt="3"/>
      <dgm:spPr/>
      <dgm:t>
        <a:bodyPr/>
        <a:lstStyle/>
        <a:p>
          <a:endParaRPr lang="fi-FI"/>
        </a:p>
      </dgm:t>
    </dgm:pt>
    <dgm:pt modelId="{2C2345D2-EE71-49F8-83E6-5E724A07D2E3}" type="pres">
      <dgm:prSet presAssocID="{FB83C89E-8EB1-4EC3-B14B-C374CFA3FFCF}" presName="connTx" presStyleLbl="parChTrans1D2" presStyleIdx="2" presStyleCnt="3"/>
      <dgm:spPr/>
      <dgm:t>
        <a:bodyPr/>
        <a:lstStyle/>
        <a:p>
          <a:endParaRPr lang="fi-FI"/>
        </a:p>
      </dgm:t>
    </dgm:pt>
    <dgm:pt modelId="{8C9111CB-9ADF-4D75-A713-0C40259F614C}" type="pres">
      <dgm:prSet presAssocID="{F0E3D4D2-886F-476C-99A6-982851071DA8}" presName="node" presStyleLbl="node1" presStyleIdx="2" presStyleCnt="3">
        <dgm:presLayoutVars>
          <dgm:bulletEnabled val="1"/>
        </dgm:presLayoutVars>
      </dgm:prSet>
      <dgm:spPr/>
      <dgm:t>
        <a:bodyPr/>
        <a:lstStyle/>
        <a:p>
          <a:endParaRPr lang="fi-FI"/>
        </a:p>
      </dgm:t>
    </dgm:pt>
  </dgm:ptLst>
  <dgm:cxnLst>
    <dgm:cxn modelId="{A61F4101-6BB6-4D15-9982-864837A2350E}" type="presOf" srcId="{FB83C89E-8EB1-4EC3-B14B-C374CFA3FFCF}" destId="{2C2345D2-EE71-49F8-83E6-5E724A07D2E3}" srcOrd="1" destOrd="0" presId="urn:microsoft.com/office/officeart/2005/8/layout/radial1"/>
    <dgm:cxn modelId="{935B2821-6D68-42E9-A80B-E41C80E1DE70}" type="presOf" srcId="{BC4ABF01-7C5D-4F4A-9216-D08F0BB1CBFA}" destId="{707ED527-7752-43CB-8F91-6E334CE8EEC8}" srcOrd="0" destOrd="0" presId="urn:microsoft.com/office/officeart/2005/8/layout/radial1"/>
    <dgm:cxn modelId="{3AA34CE1-9725-4F22-878C-9AB0017326A7}" type="presOf" srcId="{4BE9D714-13C4-45DD-A3B1-80E7BA3A68F1}" destId="{02D5203A-A59C-48C0-88DD-9207324865B5}" srcOrd="1" destOrd="0" presId="urn:microsoft.com/office/officeart/2005/8/layout/radial1"/>
    <dgm:cxn modelId="{7405FED7-7BD8-4618-90C3-234501BE6555}" type="presOf" srcId="{FB83C89E-8EB1-4EC3-B14B-C374CFA3FFCF}" destId="{2FBB4C32-4F3F-43FA-8AED-76C44B59C936}" srcOrd="0" destOrd="0" presId="urn:microsoft.com/office/officeart/2005/8/layout/radial1"/>
    <dgm:cxn modelId="{F66AF43C-37E8-487C-B3E2-6F81B0A8F7E2}" type="presOf" srcId="{9F2BC656-F52E-4FCE-BE5C-D4F27BBB6F6C}" destId="{961004B0-0782-455F-AB36-B8AAF8C1A134}" srcOrd="0" destOrd="0" presId="urn:microsoft.com/office/officeart/2005/8/layout/radial1"/>
    <dgm:cxn modelId="{D1D1406E-3067-40D8-9AA7-292A37773446}" type="presOf" srcId="{3FB423BB-1438-449C-8B1A-4B6956A11C48}" destId="{9F364B25-E69B-42F4-B173-0DF8783C1BA8}" srcOrd="0" destOrd="0" presId="urn:microsoft.com/office/officeart/2005/8/layout/radial1"/>
    <dgm:cxn modelId="{45C0950A-0247-4ED4-93F8-0798D5B267A0}" srcId="{2B5560D1-7B62-483A-A4AA-4DD913F3EFA6}" destId="{9F2BC656-F52E-4FCE-BE5C-D4F27BBB6F6C}" srcOrd="1" destOrd="0" parTransId="{4BE9D714-13C4-45DD-A3B1-80E7BA3A68F1}" sibTransId="{79A76C06-B121-44C8-8857-8AEB64DB7D20}"/>
    <dgm:cxn modelId="{2E905A1F-2D53-443B-B625-93F79C1D2C13}" type="presOf" srcId="{BC839D67-1BC6-4313-BACD-7D9C8F10B0A5}" destId="{29E0DB5C-712C-488A-8E82-D98931284ED6}" srcOrd="1" destOrd="0" presId="urn:microsoft.com/office/officeart/2005/8/layout/radial1"/>
    <dgm:cxn modelId="{487D37CC-191B-48A4-9FF8-BB552E7E3550}" srcId="{3FB423BB-1438-449C-8B1A-4B6956A11C48}" destId="{2B5560D1-7B62-483A-A4AA-4DD913F3EFA6}" srcOrd="0" destOrd="0" parTransId="{284AB6B6-8377-4F6F-818B-43D3CF5BD283}" sibTransId="{3513DF82-3632-4D42-B389-3BB8F8618EA4}"/>
    <dgm:cxn modelId="{F8911027-E5EC-4D74-9471-FEE44920DDF6}" type="presOf" srcId="{BC839D67-1BC6-4313-BACD-7D9C8F10B0A5}" destId="{E3C8A9D7-001D-4757-AA50-12A774C798C4}" srcOrd="0" destOrd="0" presId="urn:microsoft.com/office/officeart/2005/8/layout/radial1"/>
    <dgm:cxn modelId="{782A7E79-E1FB-440C-BEFE-5BCF8185A49E}" type="presOf" srcId="{F0E3D4D2-886F-476C-99A6-982851071DA8}" destId="{8C9111CB-9ADF-4D75-A713-0C40259F614C}" srcOrd="0" destOrd="0" presId="urn:microsoft.com/office/officeart/2005/8/layout/radial1"/>
    <dgm:cxn modelId="{7BF84F02-ED1E-4F0E-9D91-032DB4E1F347}" srcId="{2B5560D1-7B62-483A-A4AA-4DD913F3EFA6}" destId="{BC4ABF01-7C5D-4F4A-9216-D08F0BB1CBFA}" srcOrd="0" destOrd="0" parTransId="{BC839D67-1BC6-4313-BACD-7D9C8F10B0A5}" sibTransId="{6C138063-F5E3-4C32-B3ED-2741FEA7B6B6}"/>
    <dgm:cxn modelId="{7B7AD22F-5BDB-4487-9F6C-89FAA34114B2}" type="presOf" srcId="{2B5560D1-7B62-483A-A4AA-4DD913F3EFA6}" destId="{A7A0DCC8-CBC6-4EA7-AEBF-D7D2C60805A4}" srcOrd="0" destOrd="0" presId="urn:microsoft.com/office/officeart/2005/8/layout/radial1"/>
    <dgm:cxn modelId="{0FEC630F-77D8-401B-8916-876953EA7ABD}" srcId="{2B5560D1-7B62-483A-A4AA-4DD913F3EFA6}" destId="{F0E3D4D2-886F-476C-99A6-982851071DA8}" srcOrd="2" destOrd="0" parTransId="{FB83C89E-8EB1-4EC3-B14B-C374CFA3FFCF}" sibTransId="{B5D14C54-2514-4CAA-A6D7-9F8CEBE78214}"/>
    <dgm:cxn modelId="{CEF2F257-1882-4CBE-8302-878CB2C0D9C3}" type="presOf" srcId="{4BE9D714-13C4-45DD-A3B1-80E7BA3A68F1}" destId="{30EA654D-352F-4ABA-979A-D5083C02F362}" srcOrd="0" destOrd="0" presId="urn:microsoft.com/office/officeart/2005/8/layout/radial1"/>
    <dgm:cxn modelId="{BA9C75C3-FD20-4043-885A-83BB41F4C483}" type="presParOf" srcId="{9F364B25-E69B-42F4-B173-0DF8783C1BA8}" destId="{A7A0DCC8-CBC6-4EA7-AEBF-D7D2C60805A4}" srcOrd="0" destOrd="0" presId="urn:microsoft.com/office/officeart/2005/8/layout/radial1"/>
    <dgm:cxn modelId="{D7E54B89-9FDA-4342-B1D3-40EFFFD9A346}" type="presParOf" srcId="{9F364B25-E69B-42F4-B173-0DF8783C1BA8}" destId="{E3C8A9D7-001D-4757-AA50-12A774C798C4}" srcOrd="1" destOrd="0" presId="urn:microsoft.com/office/officeart/2005/8/layout/radial1"/>
    <dgm:cxn modelId="{67551EC1-6AF5-4BBD-9F90-1E602D02A039}" type="presParOf" srcId="{E3C8A9D7-001D-4757-AA50-12A774C798C4}" destId="{29E0DB5C-712C-488A-8E82-D98931284ED6}" srcOrd="0" destOrd="0" presId="urn:microsoft.com/office/officeart/2005/8/layout/radial1"/>
    <dgm:cxn modelId="{8CB87842-875D-4732-BFF4-D1B425E41020}" type="presParOf" srcId="{9F364B25-E69B-42F4-B173-0DF8783C1BA8}" destId="{707ED527-7752-43CB-8F91-6E334CE8EEC8}" srcOrd="2" destOrd="0" presId="urn:microsoft.com/office/officeart/2005/8/layout/radial1"/>
    <dgm:cxn modelId="{0249D6CD-8233-43A7-9CBB-264F1785673B}" type="presParOf" srcId="{9F364B25-E69B-42F4-B173-0DF8783C1BA8}" destId="{30EA654D-352F-4ABA-979A-D5083C02F362}" srcOrd="3" destOrd="0" presId="urn:microsoft.com/office/officeart/2005/8/layout/radial1"/>
    <dgm:cxn modelId="{769BC437-253D-434E-8862-7DCE99A36D10}" type="presParOf" srcId="{30EA654D-352F-4ABA-979A-D5083C02F362}" destId="{02D5203A-A59C-48C0-88DD-9207324865B5}" srcOrd="0" destOrd="0" presId="urn:microsoft.com/office/officeart/2005/8/layout/radial1"/>
    <dgm:cxn modelId="{93BBB28D-3C2D-4BE5-A937-CCFC5FE447D1}" type="presParOf" srcId="{9F364B25-E69B-42F4-B173-0DF8783C1BA8}" destId="{961004B0-0782-455F-AB36-B8AAF8C1A134}" srcOrd="4" destOrd="0" presId="urn:microsoft.com/office/officeart/2005/8/layout/radial1"/>
    <dgm:cxn modelId="{FFE1A641-4B11-4238-BA4D-EDF596ECF808}" type="presParOf" srcId="{9F364B25-E69B-42F4-B173-0DF8783C1BA8}" destId="{2FBB4C32-4F3F-43FA-8AED-76C44B59C936}" srcOrd="5" destOrd="0" presId="urn:microsoft.com/office/officeart/2005/8/layout/radial1"/>
    <dgm:cxn modelId="{EF3AB243-5F9B-463B-9D2A-39C116AD032A}" type="presParOf" srcId="{2FBB4C32-4F3F-43FA-8AED-76C44B59C936}" destId="{2C2345D2-EE71-49F8-83E6-5E724A07D2E3}" srcOrd="0" destOrd="0" presId="urn:microsoft.com/office/officeart/2005/8/layout/radial1"/>
    <dgm:cxn modelId="{0C521B9D-1CFB-4FF8-A848-5C688B785D21}" type="presParOf" srcId="{9F364B25-E69B-42F4-B173-0DF8783C1BA8}" destId="{8C9111CB-9ADF-4D75-A713-0C40259F614C}"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C072FADA-08E5-4745-AC92-94DD62ED10C3}" type="doc">
      <dgm:prSet loTypeId="urn:microsoft.com/office/officeart/2005/8/layout/equation2" loCatId="process" qsTypeId="urn:microsoft.com/office/officeart/2005/8/quickstyle/simple3" qsCatId="simple" csTypeId="urn:microsoft.com/office/officeart/2005/8/colors/colorful4" csCatId="colorful" phldr="1"/>
      <dgm:spPr/>
    </dgm:pt>
    <dgm:pt modelId="{30B44B9B-1EB2-423D-A459-2563C7C11599}">
      <dgm:prSet phldrT="[Teksti]" custT="1"/>
      <dgm:spPr/>
      <dgm:t>
        <a:bodyPr/>
        <a:lstStyle/>
        <a:p>
          <a:r>
            <a:rPr lang="fi-FI" sz="2400" dirty="0" smtClean="0"/>
            <a:t>Kustannus-vaikuttavuus (ei arvioida euroina)</a:t>
          </a:r>
          <a:endParaRPr lang="fi-FI" sz="2400" dirty="0"/>
        </a:p>
      </dgm:t>
    </dgm:pt>
    <dgm:pt modelId="{5C33844B-7412-48CC-AAC0-4583A8C211E7}" type="parTrans" cxnId="{DF640948-98AE-46C7-84A4-2D8A3CA08D7B}">
      <dgm:prSet/>
      <dgm:spPr/>
      <dgm:t>
        <a:bodyPr/>
        <a:lstStyle/>
        <a:p>
          <a:endParaRPr lang="fi-FI" sz="1600"/>
        </a:p>
      </dgm:t>
    </dgm:pt>
    <dgm:pt modelId="{CB6F9931-8CA1-46D6-9516-910E8F8B6BC4}" type="sibTrans" cxnId="{DF640948-98AE-46C7-84A4-2D8A3CA08D7B}">
      <dgm:prSet custT="1"/>
      <dgm:spPr/>
      <dgm:t>
        <a:bodyPr/>
        <a:lstStyle/>
        <a:p>
          <a:endParaRPr lang="fi-FI" sz="1400"/>
        </a:p>
      </dgm:t>
    </dgm:pt>
    <dgm:pt modelId="{D9A7A60A-FBC9-4F72-915B-0619C84EC447}">
      <dgm:prSet phldrT="[Teksti]" custT="1"/>
      <dgm:spPr/>
      <dgm:t>
        <a:bodyPr/>
        <a:lstStyle/>
        <a:p>
          <a:r>
            <a:rPr lang="fi-FI" sz="2400" dirty="0" smtClean="0"/>
            <a:t>Kustannus-hyöty (arvioidaan euroina)</a:t>
          </a:r>
          <a:endParaRPr lang="fi-FI" sz="2400" dirty="0"/>
        </a:p>
      </dgm:t>
    </dgm:pt>
    <dgm:pt modelId="{24BB0E51-2BD1-472A-9E89-C384725931EC}" type="parTrans" cxnId="{73C0D2C1-1BBA-4F1B-9CAE-CBBB7723D611}">
      <dgm:prSet/>
      <dgm:spPr/>
      <dgm:t>
        <a:bodyPr/>
        <a:lstStyle/>
        <a:p>
          <a:endParaRPr lang="fi-FI" sz="1600"/>
        </a:p>
      </dgm:t>
    </dgm:pt>
    <dgm:pt modelId="{AF110DED-17BE-48C3-AD47-0BB2BCB830C4}" type="sibTrans" cxnId="{73C0D2C1-1BBA-4F1B-9CAE-CBBB7723D611}">
      <dgm:prSet custT="1"/>
      <dgm:spPr/>
      <dgm:t>
        <a:bodyPr/>
        <a:lstStyle/>
        <a:p>
          <a:endParaRPr lang="fi-FI" sz="2000"/>
        </a:p>
      </dgm:t>
    </dgm:pt>
    <dgm:pt modelId="{E8538DEF-885D-498F-8A17-01681F027380}">
      <dgm:prSet phldrT="[Teksti]" custT="1"/>
      <dgm:spPr/>
      <dgm:t>
        <a:bodyPr/>
        <a:lstStyle/>
        <a:p>
          <a:r>
            <a:rPr lang="fi-FI" sz="2800" b="1" dirty="0" smtClean="0"/>
            <a:t>Hyvinvoinnin edistämisen taloudellinen arviointi</a:t>
          </a:r>
          <a:endParaRPr lang="fi-FI" sz="2800" b="1" dirty="0"/>
        </a:p>
      </dgm:t>
    </dgm:pt>
    <dgm:pt modelId="{2BB54C67-0A68-4FD3-9338-FD0088BBF51C}" type="parTrans" cxnId="{08BBA2DC-DDB7-4036-9430-A1D903860366}">
      <dgm:prSet/>
      <dgm:spPr/>
      <dgm:t>
        <a:bodyPr/>
        <a:lstStyle/>
        <a:p>
          <a:endParaRPr lang="fi-FI" sz="1600"/>
        </a:p>
      </dgm:t>
    </dgm:pt>
    <dgm:pt modelId="{1CD465BA-22BE-462D-B9C3-292C36CFDB14}" type="sibTrans" cxnId="{08BBA2DC-DDB7-4036-9430-A1D903860366}">
      <dgm:prSet/>
      <dgm:spPr/>
      <dgm:t>
        <a:bodyPr/>
        <a:lstStyle/>
        <a:p>
          <a:endParaRPr lang="fi-FI" sz="1600"/>
        </a:p>
      </dgm:t>
    </dgm:pt>
    <dgm:pt modelId="{04A843F5-67F7-42B2-A57F-D8E5CDB953E4}" type="pres">
      <dgm:prSet presAssocID="{C072FADA-08E5-4745-AC92-94DD62ED10C3}" presName="Name0" presStyleCnt="0">
        <dgm:presLayoutVars>
          <dgm:dir/>
          <dgm:resizeHandles val="exact"/>
        </dgm:presLayoutVars>
      </dgm:prSet>
      <dgm:spPr/>
    </dgm:pt>
    <dgm:pt modelId="{697699B1-B599-466F-9521-58D65BB1E4BD}" type="pres">
      <dgm:prSet presAssocID="{C072FADA-08E5-4745-AC92-94DD62ED10C3}" presName="vNodes" presStyleCnt="0"/>
      <dgm:spPr/>
    </dgm:pt>
    <dgm:pt modelId="{B06AC11F-0D65-4E07-9925-9F25174F272C}" type="pres">
      <dgm:prSet presAssocID="{30B44B9B-1EB2-423D-A459-2563C7C11599}" presName="node" presStyleLbl="node1" presStyleIdx="0" presStyleCnt="3" custScaleX="173040" custScaleY="127245">
        <dgm:presLayoutVars>
          <dgm:bulletEnabled val="1"/>
        </dgm:presLayoutVars>
      </dgm:prSet>
      <dgm:spPr/>
      <dgm:t>
        <a:bodyPr/>
        <a:lstStyle/>
        <a:p>
          <a:endParaRPr lang="fi-FI"/>
        </a:p>
      </dgm:t>
    </dgm:pt>
    <dgm:pt modelId="{EAD1E86C-3340-4CD0-8E30-FD2545530721}" type="pres">
      <dgm:prSet presAssocID="{CB6F9931-8CA1-46D6-9516-910E8F8B6BC4}" presName="spacerT" presStyleCnt="0"/>
      <dgm:spPr/>
    </dgm:pt>
    <dgm:pt modelId="{F381CE0D-9061-4FC6-BF06-EB4BA86C01DF}" type="pres">
      <dgm:prSet presAssocID="{CB6F9931-8CA1-46D6-9516-910E8F8B6BC4}" presName="sibTrans" presStyleLbl="sibTrans2D1" presStyleIdx="0" presStyleCnt="2"/>
      <dgm:spPr/>
      <dgm:t>
        <a:bodyPr/>
        <a:lstStyle/>
        <a:p>
          <a:endParaRPr lang="fi-FI"/>
        </a:p>
      </dgm:t>
    </dgm:pt>
    <dgm:pt modelId="{B20DA1DC-7046-41F2-887B-24B634F5C979}" type="pres">
      <dgm:prSet presAssocID="{CB6F9931-8CA1-46D6-9516-910E8F8B6BC4}" presName="spacerB" presStyleCnt="0"/>
      <dgm:spPr/>
    </dgm:pt>
    <dgm:pt modelId="{64F5D3CB-1FBB-4F95-BACC-1D6AA0B05440}" type="pres">
      <dgm:prSet presAssocID="{D9A7A60A-FBC9-4F72-915B-0619C84EC447}" presName="node" presStyleLbl="node1" presStyleIdx="1" presStyleCnt="3" custScaleX="155713" custScaleY="118758">
        <dgm:presLayoutVars>
          <dgm:bulletEnabled val="1"/>
        </dgm:presLayoutVars>
      </dgm:prSet>
      <dgm:spPr/>
      <dgm:t>
        <a:bodyPr/>
        <a:lstStyle/>
        <a:p>
          <a:endParaRPr lang="fi-FI"/>
        </a:p>
      </dgm:t>
    </dgm:pt>
    <dgm:pt modelId="{AA49C298-3D33-406C-B288-B41008DE868B}" type="pres">
      <dgm:prSet presAssocID="{C072FADA-08E5-4745-AC92-94DD62ED10C3}" presName="sibTransLast" presStyleLbl="sibTrans2D1" presStyleIdx="1" presStyleCnt="2"/>
      <dgm:spPr/>
      <dgm:t>
        <a:bodyPr/>
        <a:lstStyle/>
        <a:p>
          <a:endParaRPr lang="fi-FI"/>
        </a:p>
      </dgm:t>
    </dgm:pt>
    <dgm:pt modelId="{59A65F9B-BDCE-4DF4-AAE7-DF4E8966EF59}" type="pres">
      <dgm:prSet presAssocID="{C072FADA-08E5-4745-AC92-94DD62ED10C3}" presName="connectorText" presStyleLbl="sibTrans2D1" presStyleIdx="1" presStyleCnt="2"/>
      <dgm:spPr/>
      <dgm:t>
        <a:bodyPr/>
        <a:lstStyle/>
        <a:p>
          <a:endParaRPr lang="fi-FI"/>
        </a:p>
      </dgm:t>
    </dgm:pt>
    <dgm:pt modelId="{69765569-6ABB-4AD3-8643-412D50B6E13A}" type="pres">
      <dgm:prSet presAssocID="{C072FADA-08E5-4745-AC92-94DD62ED10C3}" presName="lastNode" presStyleLbl="node1" presStyleIdx="2" presStyleCnt="3">
        <dgm:presLayoutVars>
          <dgm:bulletEnabled val="1"/>
        </dgm:presLayoutVars>
      </dgm:prSet>
      <dgm:spPr/>
      <dgm:t>
        <a:bodyPr/>
        <a:lstStyle/>
        <a:p>
          <a:endParaRPr lang="fi-FI"/>
        </a:p>
      </dgm:t>
    </dgm:pt>
  </dgm:ptLst>
  <dgm:cxnLst>
    <dgm:cxn modelId="{7EA8A1E5-0469-4C44-BCAE-899B1F99B1CE}" type="presOf" srcId="{E8538DEF-885D-498F-8A17-01681F027380}" destId="{69765569-6ABB-4AD3-8643-412D50B6E13A}" srcOrd="0" destOrd="0" presId="urn:microsoft.com/office/officeart/2005/8/layout/equation2"/>
    <dgm:cxn modelId="{DF640948-98AE-46C7-84A4-2D8A3CA08D7B}" srcId="{C072FADA-08E5-4745-AC92-94DD62ED10C3}" destId="{30B44B9B-1EB2-423D-A459-2563C7C11599}" srcOrd="0" destOrd="0" parTransId="{5C33844B-7412-48CC-AAC0-4583A8C211E7}" sibTransId="{CB6F9931-8CA1-46D6-9516-910E8F8B6BC4}"/>
    <dgm:cxn modelId="{3760D58D-5BDD-42FB-9C37-E5F79E8D116C}" type="presOf" srcId="{D9A7A60A-FBC9-4F72-915B-0619C84EC447}" destId="{64F5D3CB-1FBB-4F95-BACC-1D6AA0B05440}" srcOrd="0" destOrd="0" presId="urn:microsoft.com/office/officeart/2005/8/layout/equation2"/>
    <dgm:cxn modelId="{73C0D2C1-1BBA-4F1B-9CAE-CBBB7723D611}" srcId="{C072FADA-08E5-4745-AC92-94DD62ED10C3}" destId="{D9A7A60A-FBC9-4F72-915B-0619C84EC447}" srcOrd="1" destOrd="0" parTransId="{24BB0E51-2BD1-472A-9E89-C384725931EC}" sibTransId="{AF110DED-17BE-48C3-AD47-0BB2BCB830C4}"/>
    <dgm:cxn modelId="{F7184FC7-63FD-409F-878B-7C0A7A58F2D2}" type="presOf" srcId="{C072FADA-08E5-4745-AC92-94DD62ED10C3}" destId="{04A843F5-67F7-42B2-A57F-D8E5CDB953E4}" srcOrd="0" destOrd="0" presId="urn:microsoft.com/office/officeart/2005/8/layout/equation2"/>
    <dgm:cxn modelId="{79BA9F7B-DA97-4C36-B511-63E3489924D0}" type="presOf" srcId="{30B44B9B-1EB2-423D-A459-2563C7C11599}" destId="{B06AC11F-0D65-4E07-9925-9F25174F272C}" srcOrd="0" destOrd="0" presId="urn:microsoft.com/office/officeart/2005/8/layout/equation2"/>
    <dgm:cxn modelId="{59E47E40-3FDF-4A63-B93B-217989B5447B}" type="presOf" srcId="{AF110DED-17BE-48C3-AD47-0BB2BCB830C4}" destId="{59A65F9B-BDCE-4DF4-AAE7-DF4E8966EF59}" srcOrd="1" destOrd="0" presId="urn:microsoft.com/office/officeart/2005/8/layout/equation2"/>
    <dgm:cxn modelId="{08BBA2DC-DDB7-4036-9430-A1D903860366}" srcId="{C072FADA-08E5-4745-AC92-94DD62ED10C3}" destId="{E8538DEF-885D-498F-8A17-01681F027380}" srcOrd="2" destOrd="0" parTransId="{2BB54C67-0A68-4FD3-9338-FD0088BBF51C}" sibTransId="{1CD465BA-22BE-462D-B9C3-292C36CFDB14}"/>
    <dgm:cxn modelId="{C77D78F7-CB6B-4D86-B8D8-68EC3FC51870}" type="presOf" srcId="{AF110DED-17BE-48C3-AD47-0BB2BCB830C4}" destId="{AA49C298-3D33-406C-B288-B41008DE868B}" srcOrd="0" destOrd="0" presId="urn:microsoft.com/office/officeart/2005/8/layout/equation2"/>
    <dgm:cxn modelId="{BCA5F3A6-9549-4CDE-A9B8-EAF75B4C9BEB}" type="presOf" srcId="{CB6F9931-8CA1-46D6-9516-910E8F8B6BC4}" destId="{F381CE0D-9061-4FC6-BF06-EB4BA86C01DF}" srcOrd="0" destOrd="0" presId="urn:microsoft.com/office/officeart/2005/8/layout/equation2"/>
    <dgm:cxn modelId="{116A190B-DC77-4189-A490-F965172372E3}" type="presParOf" srcId="{04A843F5-67F7-42B2-A57F-D8E5CDB953E4}" destId="{697699B1-B599-466F-9521-58D65BB1E4BD}" srcOrd="0" destOrd="0" presId="urn:microsoft.com/office/officeart/2005/8/layout/equation2"/>
    <dgm:cxn modelId="{28249BBC-8982-4369-B2CB-0BFB74F3D762}" type="presParOf" srcId="{697699B1-B599-466F-9521-58D65BB1E4BD}" destId="{B06AC11F-0D65-4E07-9925-9F25174F272C}" srcOrd="0" destOrd="0" presId="urn:microsoft.com/office/officeart/2005/8/layout/equation2"/>
    <dgm:cxn modelId="{9615969C-8C48-4B23-AC04-00616DD405F1}" type="presParOf" srcId="{697699B1-B599-466F-9521-58D65BB1E4BD}" destId="{EAD1E86C-3340-4CD0-8E30-FD2545530721}" srcOrd="1" destOrd="0" presId="urn:microsoft.com/office/officeart/2005/8/layout/equation2"/>
    <dgm:cxn modelId="{4899DD7F-C47C-4759-B3FC-424BAD558A98}" type="presParOf" srcId="{697699B1-B599-466F-9521-58D65BB1E4BD}" destId="{F381CE0D-9061-4FC6-BF06-EB4BA86C01DF}" srcOrd="2" destOrd="0" presId="urn:microsoft.com/office/officeart/2005/8/layout/equation2"/>
    <dgm:cxn modelId="{375D1DD3-CBBB-4354-910C-C777E6C3D0C4}" type="presParOf" srcId="{697699B1-B599-466F-9521-58D65BB1E4BD}" destId="{B20DA1DC-7046-41F2-887B-24B634F5C979}" srcOrd="3" destOrd="0" presId="urn:microsoft.com/office/officeart/2005/8/layout/equation2"/>
    <dgm:cxn modelId="{CDC65C0B-284A-499F-9E2F-5236674CEB3A}" type="presParOf" srcId="{697699B1-B599-466F-9521-58D65BB1E4BD}" destId="{64F5D3CB-1FBB-4F95-BACC-1D6AA0B05440}" srcOrd="4" destOrd="0" presId="urn:microsoft.com/office/officeart/2005/8/layout/equation2"/>
    <dgm:cxn modelId="{826730DC-2D88-4761-91F3-D6D41F1C7341}" type="presParOf" srcId="{04A843F5-67F7-42B2-A57F-D8E5CDB953E4}" destId="{AA49C298-3D33-406C-B288-B41008DE868B}" srcOrd="1" destOrd="0" presId="urn:microsoft.com/office/officeart/2005/8/layout/equation2"/>
    <dgm:cxn modelId="{C43D737A-AAD9-466D-B186-245480774600}" type="presParOf" srcId="{AA49C298-3D33-406C-B288-B41008DE868B}" destId="{59A65F9B-BDCE-4DF4-AAE7-DF4E8966EF59}" srcOrd="0" destOrd="0" presId="urn:microsoft.com/office/officeart/2005/8/layout/equation2"/>
    <dgm:cxn modelId="{3A980285-21E3-4FBC-B289-5D1AB3D31255}" type="presParOf" srcId="{04A843F5-67F7-42B2-A57F-D8E5CDB953E4}" destId="{69765569-6ABB-4AD3-8643-412D50B6E13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509052-1B29-46E6-BE21-096948AA7594}" type="doc">
      <dgm:prSet loTypeId="urn:microsoft.com/office/officeart/2005/8/layout/process4" loCatId="list" qsTypeId="urn:microsoft.com/office/officeart/2005/8/quickstyle/simple3" qsCatId="simple" csTypeId="urn:microsoft.com/office/officeart/2005/8/colors/accent0_3" csCatId="mainScheme" phldr="1"/>
      <dgm:spPr/>
      <dgm:t>
        <a:bodyPr/>
        <a:lstStyle/>
        <a:p>
          <a:endParaRPr lang="fi-FI"/>
        </a:p>
      </dgm:t>
    </dgm:pt>
    <dgm:pt modelId="{5B844E9F-C0C7-4A13-AF82-AC1FA9886CD7}">
      <dgm:prSet phldrT="[Teksti]" custT="1"/>
      <dgm:spPr/>
      <dgm:t>
        <a:bodyPr/>
        <a:lstStyle/>
        <a:p>
          <a:r>
            <a:rPr lang="fi-FI" sz="2400" b="1" smtClean="0"/>
            <a:t>Lainsäädäntö</a:t>
          </a:r>
          <a:endParaRPr lang="fi-FI" sz="2400" b="1" dirty="0"/>
        </a:p>
      </dgm:t>
    </dgm:pt>
    <dgm:pt modelId="{8E32C02C-BE8E-44A2-A0F5-C32CF3CFC858}" type="parTrans" cxnId="{78C64C92-6478-486F-984B-A101C9F934D8}">
      <dgm:prSet/>
      <dgm:spPr/>
      <dgm:t>
        <a:bodyPr/>
        <a:lstStyle/>
        <a:p>
          <a:endParaRPr lang="fi-FI" sz="2800">
            <a:solidFill>
              <a:schemeClr val="tx1"/>
            </a:solidFill>
          </a:endParaRPr>
        </a:p>
      </dgm:t>
    </dgm:pt>
    <dgm:pt modelId="{7AB5A027-21A8-463A-A853-D6656BE51E9A}" type="sibTrans" cxnId="{78C64C92-6478-486F-984B-A101C9F934D8}">
      <dgm:prSet/>
      <dgm:spPr/>
      <dgm:t>
        <a:bodyPr/>
        <a:lstStyle/>
        <a:p>
          <a:endParaRPr lang="fi-FI" sz="2800">
            <a:solidFill>
              <a:schemeClr val="tx1"/>
            </a:solidFill>
          </a:endParaRPr>
        </a:p>
      </dgm:t>
    </dgm:pt>
    <dgm:pt modelId="{2BE2ABBD-9006-48A0-BB80-D805B5398610}">
      <dgm:prSet phldrT="[Teksti]" custT="1"/>
      <dgm:spPr/>
      <dgm:t>
        <a:bodyPr/>
        <a:lstStyle/>
        <a:p>
          <a:r>
            <a:rPr lang="fi-FI" sz="2400" b="1" dirty="0" smtClean="0"/>
            <a:t>Kunnan hyvinvointipolitiikka</a:t>
          </a:r>
          <a:endParaRPr lang="fi-FI" sz="2400" b="1" dirty="0"/>
        </a:p>
      </dgm:t>
    </dgm:pt>
    <dgm:pt modelId="{AF72997E-8D18-49B7-B7F5-77E74F779A00}" type="parTrans" cxnId="{10C858B1-86B9-413B-9292-33E7CAFC5553}">
      <dgm:prSet/>
      <dgm:spPr/>
      <dgm:t>
        <a:bodyPr/>
        <a:lstStyle/>
        <a:p>
          <a:endParaRPr lang="fi-FI" sz="2800">
            <a:solidFill>
              <a:schemeClr val="tx1"/>
            </a:solidFill>
          </a:endParaRPr>
        </a:p>
      </dgm:t>
    </dgm:pt>
    <dgm:pt modelId="{3BAC0234-D486-4431-997A-3B1849037E1D}" type="sibTrans" cxnId="{10C858B1-86B9-413B-9292-33E7CAFC5553}">
      <dgm:prSet/>
      <dgm:spPr/>
      <dgm:t>
        <a:bodyPr/>
        <a:lstStyle/>
        <a:p>
          <a:endParaRPr lang="fi-FI" sz="2800">
            <a:solidFill>
              <a:schemeClr val="tx1"/>
            </a:solidFill>
          </a:endParaRPr>
        </a:p>
      </dgm:t>
    </dgm:pt>
    <dgm:pt modelId="{62178567-12FF-4813-9038-EE2C5B9E3927}">
      <dgm:prSet phldrT="[Teksti]" custT="1"/>
      <dgm:spPr/>
      <dgm:t>
        <a:bodyPr/>
        <a:lstStyle/>
        <a:p>
          <a:pPr>
            <a:spcAft>
              <a:spcPts val="0"/>
            </a:spcAft>
          </a:pPr>
          <a:r>
            <a:rPr lang="fi-FI" sz="1600" dirty="0" smtClean="0"/>
            <a:t>Vertailutiedon tuottaminen</a:t>
          </a:r>
        </a:p>
        <a:p>
          <a:pPr>
            <a:spcAft>
              <a:spcPct val="35000"/>
            </a:spcAft>
          </a:pPr>
          <a:r>
            <a:rPr lang="fi-FI" sz="1600" dirty="0" smtClean="0"/>
            <a:t>Tiedotus, koulutus, seminaarit</a:t>
          </a:r>
        </a:p>
      </dgm:t>
    </dgm:pt>
    <dgm:pt modelId="{8AE036F6-62F8-452F-841C-32E9A4713C9C}" type="sibTrans" cxnId="{16B08E59-5F1D-42A4-99C0-A45B270053B1}">
      <dgm:prSet/>
      <dgm:spPr/>
      <dgm:t>
        <a:bodyPr/>
        <a:lstStyle/>
        <a:p>
          <a:endParaRPr lang="fi-FI" sz="2800">
            <a:solidFill>
              <a:schemeClr val="tx1"/>
            </a:solidFill>
          </a:endParaRPr>
        </a:p>
      </dgm:t>
    </dgm:pt>
    <dgm:pt modelId="{E005C842-D327-4852-A404-2CBE62042B35}" type="parTrans" cxnId="{16B08E59-5F1D-42A4-99C0-A45B270053B1}">
      <dgm:prSet/>
      <dgm:spPr/>
      <dgm:t>
        <a:bodyPr/>
        <a:lstStyle/>
        <a:p>
          <a:endParaRPr lang="fi-FI" sz="2800">
            <a:solidFill>
              <a:schemeClr val="tx1"/>
            </a:solidFill>
          </a:endParaRPr>
        </a:p>
      </dgm:t>
    </dgm:pt>
    <dgm:pt modelId="{3AA38F1F-0169-4A5A-8D28-3135063AEDBD}">
      <dgm:prSet phldrT="[Teksti]" custT="1"/>
      <dgm:spPr/>
      <dgm:t>
        <a:bodyPr/>
        <a:lstStyle/>
        <a:p>
          <a:pPr>
            <a:spcAft>
              <a:spcPts val="0"/>
            </a:spcAft>
          </a:pPr>
          <a:r>
            <a:rPr lang="fi-FI" sz="1600" dirty="0" smtClean="0"/>
            <a:t>Valtionhallinnon strategiset asiakirjat</a:t>
          </a:r>
        </a:p>
        <a:p>
          <a:pPr>
            <a:spcAft>
              <a:spcPct val="35000"/>
            </a:spcAft>
          </a:pPr>
          <a:r>
            <a:rPr lang="fi-FI" sz="1600" dirty="0" smtClean="0"/>
            <a:t>Valtakunnalliset ohjelmat ja suositukset</a:t>
          </a:r>
          <a:endParaRPr lang="fi-FI" sz="1600" dirty="0"/>
        </a:p>
      </dgm:t>
    </dgm:pt>
    <dgm:pt modelId="{A8045B5F-81DA-401A-A67D-512D0B5B371E}" type="sibTrans" cxnId="{E497FF07-B3AD-45E3-B2DB-16CA20346F8A}">
      <dgm:prSet/>
      <dgm:spPr/>
      <dgm:t>
        <a:bodyPr/>
        <a:lstStyle/>
        <a:p>
          <a:endParaRPr lang="fi-FI" sz="2800">
            <a:solidFill>
              <a:schemeClr val="tx1"/>
            </a:solidFill>
          </a:endParaRPr>
        </a:p>
      </dgm:t>
    </dgm:pt>
    <dgm:pt modelId="{2C81138B-AF28-489F-B03B-D0663459AA4B}" type="parTrans" cxnId="{E497FF07-B3AD-45E3-B2DB-16CA20346F8A}">
      <dgm:prSet/>
      <dgm:spPr/>
      <dgm:t>
        <a:bodyPr/>
        <a:lstStyle/>
        <a:p>
          <a:endParaRPr lang="fi-FI" sz="2800">
            <a:solidFill>
              <a:schemeClr val="tx1"/>
            </a:solidFill>
          </a:endParaRPr>
        </a:p>
      </dgm:t>
    </dgm:pt>
    <dgm:pt modelId="{79FBEF55-14CC-4643-A74B-6F197D1D4836}">
      <dgm:prSet phldrT="[Teksti]" custT="1"/>
      <dgm:spPr/>
      <dgm:t>
        <a:bodyPr/>
        <a:lstStyle/>
        <a:p>
          <a:r>
            <a:rPr lang="fi-FI" sz="2400" b="1" smtClean="0"/>
            <a:t>Informaatio-ohjaus</a:t>
          </a:r>
          <a:endParaRPr lang="fi-FI" sz="2400" b="1" dirty="0"/>
        </a:p>
      </dgm:t>
    </dgm:pt>
    <dgm:pt modelId="{11B05449-10D9-4884-A359-184772D6BAB9}" type="sibTrans" cxnId="{F3139514-00E5-46F5-B3D8-2CBF3DC7B25C}">
      <dgm:prSet/>
      <dgm:spPr/>
      <dgm:t>
        <a:bodyPr/>
        <a:lstStyle/>
        <a:p>
          <a:endParaRPr lang="fi-FI" sz="2800">
            <a:solidFill>
              <a:schemeClr val="tx1"/>
            </a:solidFill>
          </a:endParaRPr>
        </a:p>
      </dgm:t>
    </dgm:pt>
    <dgm:pt modelId="{4702FDAA-85FD-4B17-A680-7EC642FA142F}" type="parTrans" cxnId="{F3139514-00E5-46F5-B3D8-2CBF3DC7B25C}">
      <dgm:prSet/>
      <dgm:spPr/>
      <dgm:t>
        <a:bodyPr/>
        <a:lstStyle/>
        <a:p>
          <a:endParaRPr lang="fi-FI" sz="2800">
            <a:solidFill>
              <a:schemeClr val="tx1"/>
            </a:solidFill>
          </a:endParaRPr>
        </a:p>
      </dgm:t>
    </dgm:pt>
    <dgm:pt modelId="{BD7370BD-6490-4B97-BF99-D40E8215F007}">
      <dgm:prSet phldrT="[Teksti]" custT="1"/>
      <dgm:spPr/>
      <dgm:t>
        <a:bodyPr/>
        <a:lstStyle/>
        <a:p>
          <a:r>
            <a:rPr lang="fi-FI" sz="1600" smtClean="0"/>
            <a:t>Järjestää toimintaa arvioivan seurannan</a:t>
          </a:r>
          <a:endParaRPr lang="fi-FI" sz="1600" dirty="0"/>
        </a:p>
      </dgm:t>
    </dgm:pt>
    <dgm:pt modelId="{B95B8F10-8642-4AE6-89CE-0AD970CD96F7}" type="sibTrans" cxnId="{38CC5551-0E61-4941-B229-2A1C56F2593F}">
      <dgm:prSet/>
      <dgm:spPr/>
      <dgm:t>
        <a:bodyPr/>
        <a:lstStyle/>
        <a:p>
          <a:endParaRPr lang="fi-FI" sz="2800">
            <a:solidFill>
              <a:schemeClr val="tx1"/>
            </a:solidFill>
          </a:endParaRPr>
        </a:p>
      </dgm:t>
    </dgm:pt>
    <dgm:pt modelId="{B84365C6-1DD0-4AAA-B481-B55BEBB338A2}" type="parTrans" cxnId="{38CC5551-0E61-4941-B229-2A1C56F2593F}">
      <dgm:prSet/>
      <dgm:spPr/>
      <dgm:t>
        <a:bodyPr/>
        <a:lstStyle/>
        <a:p>
          <a:endParaRPr lang="fi-FI" sz="2800">
            <a:solidFill>
              <a:schemeClr val="tx1"/>
            </a:solidFill>
          </a:endParaRPr>
        </a:p>
      </dgm:t>
    </dgm:pt>
    <dgm:pt modelId="{D0B400BA-4FF6-429F-950D-271B213EF125}">
      <dgm:prSet phldrT="[Teksti]" custT="1"/>
      <dgm:spPr/>
      <dgm:t>
        <a:bodyPr/>
        <a:lstStyle/>
        <a:p>
          <a:pPr>
            <a:spcAft>
              <a:spcPts val="0"/>
            </a:spcAft>
          </a:pPr>
          <a:r>
            <a:rPr lang="fi-FI" sz="1600" dirty="0" smtClean="0"/>
            <a:t>Hyvinvointivastuu on valtuustolla, </a:t>
          </a:r>
        </a:p>
        <a:p>
          <a:pPr>
            <a:spcAft>
              <a:spcPct val="35000"/>
            </a:spcAft>
          </a:pPr>
          <a:r>
            <a:rPr lang="fi-FI" sz="1600" dirty="0" smtClean="0"/>
            <a:t>joka vastaa kaikesta kunnan toiminnasta</a:t>
          </a:r>
          <a:endParaRPr lang="fi-FI" sz="1600" dirty="0"/>
        </a:p>
      </dgm:t>
    </dgm:pt>
    <dgm:pt modelId="{AA56E0EB-F963-4B39-84FF-F2BB4F9C6BB0}" type="sibTrans" cxnId="{532B00D9-E491-49E2-B942-2300FEF169C5}">
      <dgm:prSet/>
      <dgm:spPr/>
      <dgm:t>
        <a:bodyPr/>
        <a:lstStyle/>
        <a:p>
          <a:endParaRPr lang="fi-FI" sz="2800">
            <a:solidFill>
              <a:schemeClr val="tx1"/>
            </a:solidFill>
          </a:endParaRPr>
        </a:p>
      </dgm:t>
    </dgm:pt>
    <dgm:pt modelId="{B8F1C10C-9DBD-4332-AFAA-A6E5DB5FE08C}" type="parTrans" cxnId="{532B00D9-E491-49E2-B942-2300FEF169C5}">
      <dgm:prSet/>
      <dgm:spPr/>
      <dgm:t>
        <a:bodyPr/>
        <a:lstStyle/>
        <a:p>
          <a:endParaRPr lang="fi-FI" sz="2800">
            <a:solidFill>
              <a:schemeClr val="tx1"/>
            </a:solidFill>
          </a:endParaRPr>
        </a:p>
      </dgm:t>
    </dgm:pt>
    <dgm:pt modelId="{87DC6C74-A36F-4BAB-909A-327EFCA7419B}">
      <dgm:prSet phldrT="[Teksti]" custT="1"/>
      <dgm:spPr/>
      <dgm:t>
        <a:bodyPr/>
        <a:lstStyle/>
        <a:p>
          <a:r>
            <a:rPr lang="fi-FI" sz="1600" dirty="0" smtClean="0"/>
            <a:t>Puitelait, joissa kuntien tehtävät määritelty väljästi</a:t>
          </a:r>
          <a:endParaRPr lang="fi-FI" sz="1600" dirty="0"/>
        </a:p>
      </dgm:t>
    </dgm:pt>
    <dgm:pt modelId="{5C1A4273-B16C-48D2-808B-D0650FEDF5AD}" type="sibTrans" cxnId="{EF1D0CDC-3C1E-47E9-9C90-56D9DF639582}">
      <dgm:prSet/>
      <dgm:spPr/>
      <dgm:t>
        <a:bodyPr/>
        <a:lstStyle/>
        <a:p>
          <a:endParaRPr lang="fi-FI" sz="2800">
            <a:solidFill>
              <a:schemeClr val="tx1"/>
            </a:solidFill>
          </a:endParaRPr>
        </a:p>
      </dgm:t>
    </dgm:pt>
    <dgm:pt modelId="{558C22B4-3458-4FDE-9C24-3262D294F3CB}" type="parTrans" cxnId="{EF1D0CDC-3C1E-47E9-9C90-56D9DF639582}">
      <dgm:prSet/>
      <dgm:spPr/>
      <dgm:t>
        <a:bodyPr/>
        <a:lstStyle/>
        <a:p>
          <a:endParaRPr lang="fi-FI" sz="2800">
            <a:solidFill>
              <a:schemeClr val="tx1"/>
            </a:solidFill>
          </a:endParaRPr>
        </a:p>
      </dgm:t>
    </dgm:pt>
    <dgm:pt modelId="{9A79E577-3415-4D13-8828-7B46925045C6}">
      <dgm:prSet phldrT="[Teksti]" custT="1"/>
      <dgm:spPr/>
      <dgm:t>
        <a:bodyPr/>
        <a:lstStyle/>
        <a:p>
          <a:r>
            <a:rPr lang="fi-FI" sz="1600" smtClean="0"/>
            <a:t>Mm. perustuslaki ja kuntalaki</a:t>
          </a:r>
          <a:endParaRPr lang="fi-FI" sz="1600" dirty="0"/>
        </a:p>
      </dgm:t>
    </dgm:pt>
    <dgm:pt modelId="{03F625D4-AD07-4F2B-A28B-4B1511DD6D6B}" type="sibTrans" cxnId="{DA8F3F92-FC03-4143-BCB7-88FB6C6FB25A}">
      <dgm:prSet/>
      <dgm:spPr/>
      <dgm:t>
        <a:bodyPr/>
        <a:lstStyle/>
        <a:p>
          <a:endParaRPr lang="fi-FI" sz="2800">
            <a:solidFill>
              <a:schemeClr val="tx1"/>
            </a:solidFill>
          </a:endParaRPr>
        </a:p>
      </dgm:t>
    </dgm:pt>
    <dgm:pt modelId="{4AE1C7F8-129B-4E95-A4DF-693E74C812D8}" type="parTrans" cxnId="{DA8F3F92-FC03-4143-BCB7-88FB6C6FB25A}">
      <dgm:prSet/>
      <dgm:spPr/>
      <dgm:t>
        <a:bodyPr/>
        <a:lstStyle/>
        <a:p>
          <a:endParaRPr lang="fi-FI" sz="2800">
            <a:solidFill>
              <a:schemeClr val="tx1"/>
            </a:solidFill>
          </a:endParaRPr>
        </a:p>
      </dgm:t>
    </dgm:pt>
    <dgm:pt modelId="{4551EA16-B449-4340-81A1-917DED333082}">
      <dgm:prSet custT="1"/>
      <dgm:spPr/>
      <dgm:t>
        <a:bodyPr/>
        <a:lstStyle/>
        <a:p>
          <a:r>
            <a:rPr lang="fi-FI" sz="2400" b="1" smtClean="0"/>
            <a:t>Resurssiohjaus</a:t>
          </a:r>
          <a:endParaRPr lang="fi-FI" sz="2400" b="1" dirty="0"/>
        </a:p>
      </dgm:t>
    </dgm:pt>
    <dgm:pt modelId="{68A83688-CC1C-4075-B86C-F15A32C4B9A9}" type="parTrans" cxnId="{C4C59B3D-582C-432A-8E3A-74C1ED7F8CCD}">
      <dgm:prSet/>
      <dgm:spPr/>
      <dgm:t>
        <a:bodyPr/>
        <a:lstStyle/>
        <a:p>
          <a:endParaRPr lang="fi-FI" sz="2800"/>
        </a:p>
      </dgm:t>
    </dgm:pt>
    <dgm:pt modelId="{EDE1B256-FAFE-480C-AA59-EDDD89F3341C}" type="sibTrans" cxnId="{C4C59B3D-582C-432A-8E3A-74C1ED7F8CCD}">
      <dgm:prSet/>
      <dgm:spPr/>
      <dgm:t>
        <a:bodyPr/>
        <a:lstStyle/>
        <a:p>
          <a:endParaRPr lang="fi-FI" sz="2800"/>
        </a:p>
      </dgm:t>
    </dgm:pt>
    <dgm:pt modelId="{EA091113-E8CD-4DE2-BBEB-E2182C5CAE7B}">
      <dgm:prSet custT="1"/>
      <dgm:spPr/>
      <dgm:t>
        <a:bodyPr/>
        <a:lstStyle/>
        <a:p>
          <a:r>
            <a:rPr lang="fi-FI" sz="1600" dirty="0" smtClean="0"/>
            <a:t>Valtionosuusjärjestelmä</a:t>
          </a:r>
          <a:endParaRPr lang="fi-FI" sz="1600" dirty="0"/>
        </a:p>
      </dgm:t>
    </dgm:pt>
    <dgm:pt modelId="{481EB8C7-CAE9-45B9-B9FA-D6CDA7F81C65}" type="parTrans" cxnId="{79398ACA-F6B6-4B92-BDCB-1D40933F9C1B}">
      <dgm:prSet/>
      <dgm:spPr/>
      <dgm:t>
        <a:bodyPr/>
        <a:lstStyle/>
        <a:p>
          <a:endParaRPr lang="fi-FI" sz="2800"/>
        </a:p>
      </dgm:t>
    </dgm:pt>
    <dgm:pt modelId="{21BF876B-B386-419E-8DB2-143060AFEA77}" type="sibTrans" cxnId="{79398ACA-F6B6-4B92-BDCB-1D40933F9C1B}">
      <dgm:prSet/>
      <dgm:spPr/>
      <dgm:t>
        <a:bodyPr/>
        <a:lstStyle/>
        <a:p>
          <a:endParaRPr lang="fi-FI" sz="2800"/>
        </a:p>
      </dgm:t>
    </dgm:pt>
    <dgm:pt modelId="{DB8415C9-EF01-41E6-B360-EE8E44A2E84B}">
      <dgm:prSet custT="1"/>
      <dgm:spPr/>
      <dgm:t>
        <a:bodyPr/>
        <a:lstStyle/>
        <a:p>
          <a:r>
            <a:rPr lang="fi-FI" sz="1600" dirty="0" smtClean="0"/>
            <a:t>Avustukset, hankerahat, kehittämisrahoitus</a:t>
          </a:r>
          <a:endParaRPr lang="fi-FI" sz="1600" dirty="0"/>
        </a:p>
      </dgm:t>
    </dgm:pt>
    <dgm:pt modelId="{EC8938B7-1B9E-435D-A821-4D4F94176481}" type="parTrans" cxnId="{F8F2733E-55B6-4F0B-A4AA-48DE3358EEB3}">
      <dgm:prSet/>
      <dgm:spPr/>
      <dgm:t>
        <a:bodyPr/>
        <a:lstStyle/>
        <a:p>
          <a:endParaRPr lang="fi-FI" sz="2800"/>
        </a:p>
      </dgm:t>
    </dgm:pt>
    <dgm:pt modelId="{ED288494-FDB3-4838-ADD1-B191BDE4D990}" type="sibTrans" cxnId="{F8F2733E-55B6-4F0B-A4AA-48DE3358EEB3}">
      <dgm:prSet/>
      <dgm:spPr/>
      <dgm:t>
        <a:bodyPr/>
        <a:lstStyle/>
        <a:p>
          <a:endParaRPr lang="fi-FI" sz="2800"/>
        </a:p>
      </dgm:t>
    </dgm:pt>
    <dgm:pt modelId="{0EA70FA3-0485-4770-8C76-CE3F45656A2A}" type="pres">
      <dgm:prSet presAssocID="{D9509052-1B29-46E6-BE21-096948AA7594}" presName="Name0" presStyleCnt="0">
        <dgm:presLayoutVars>
          <dgm:dir/>
          <dgm:animLvl val="lvl"/>
          <dgm:resizeHandles val="exact"/>
        </dgm:presLayoutVars>
      </dgm:prSet>
      <dgm:spPr/>
      <dgm:t>
        <a:bodyPr/>
        <a:lstStyle/>
        <a:p>
          <a:endParaRPr lang="fi-FI"/>
        </a:p>
      </dgm:t>
    </dgm:pt>
    <dgm:pt modelId="{4EF398D6-A45D-4279-AD50-21531ECDF971}" type="pres">
      <dgm:prSet presAssocID="{2BE2ABBD-9006-48A0-BB80-D805B5398610}" presName="boxAndChildren" presStyleCnt="0"/>
      <dgm:spPr/>
      <dgm:t>
        <a:bodyPr/>
        <a:lstStyle/>
        <a:p>
          <a:endParaRPr lang="fi-FI"/>
        </a:p>
      </dgm:t>
    </dgm:pt>
    <dgm:pt modelId="{9705E0F7-E96D-4FB3-87EE-43C2252F4AE4}" type="pres">
      <dgm:prSet presAssocID="{2BE2ABBD-9006-48A0-BB80-D805B5398610}" presName="parentTextBox" presStyleLbl="node1" presStyleIdx="0" presStyleCnt="4"/>
      <dgm:spPr/>
      <dgm:t>
        <a:bodyPr/>
        <a:lstStyle/>
        <a:p>
          <a:endParaRPr lang="fi-FI"/>
        </a:p>
      </dgm:t>
    </dgm:pt>
    <dgm:pt modelId="{02F68466-F187-46DB-9A10-12C943E8E00A}" type="pres">
      <dgm:prSet presAssocID="{2BE2ABBD-9006-48A0-BB80-D805B5398610}" presName="entireBox" presStyleLbl="node1" presStyleIdx="0" presStyleCnt="4"/>
      <dgm:spPr/>
      <dgm:t>
        <a:bodyPr/>
        <a:lstStyle/>
        <a:p>
          <a:endParaRPr lang="fi-FI"/>
        </a:p>
      </dgm:t>
    </dgm:pt>
    <dgm:pt modelId="{67DE0C1B-2ED3-4B23-AA98-760DF2622015}" type="pres">
      <dgm:prSet presAssocID="{2BE2ABBD-9006-48A0-BB80-D805B5398610}" presName="descendantBox" presStyleCnt="0"/>
      <dgm:spPr/>
      <dgm:t>
        <a:bodyPr/>
        <a:lstStyle/>
        <a:p>
          <a:endParaRPr lang="fi-FI"/>
        </a:p>
      </dgm:t>
    </dgm:pt>
    <dgm:pt modelId="{F008606A-C350-4E1C-BD8D-08D3D1D913D1}" type="pres">
      <dgm:prSet presAssocID="{D0B400BA-4FF6-429F-950D-271B213EF125}" presName="childTextBox" presStyleLbl="fgAccFollowNode1" presStyleIdx="0" presStyleCnt="8">
        <dgm:presLayoutVars>
          <dgm:bulletEnabled val="1"/>
        </dgm:presLayoutVars>
      </dgm:prSet>
      <dgm:spPr/>
      <dgm:t>
        <a:bodyPr/>
        <a:lstStyle/>
        <a:p>
          <a:endParaRPr lang="fi-FI"/>
        </a:p>
      </dgm:t>
    </dgm:pt>
    <dgm:pt modelId="{805BCC23-62A1-4F90-BD00-C8C185EC1C72}" type="pres">
      <dgm:prSet presAssocID="{BD7370BD-6490-4B97-BF99-D40E8215F007}" presName="childTextBox" presStyleLbl="fgAccFollowNode1" presStyleIdx="1" presStyleCnt="8">
        <dgm:presLayoutVars>
          <dgm:bulletEnabled val="1"/>
        </dgm:presLayoutVars>
      </dgm:prSet>
      <dgm:spPr/>
      <dgm:t>
        <a:bodyPr/>
        <a:lstStyle/>
        <a:p>
          <a:endParaRPr lang="fi-FI"/>
        </a:p>
      </dgm:t>
    </dgm:pt>
    <dgm:pt modelId="{CDC63972-E095-4944-9C3F-FE3D588386D7}" type="pres">
      <dgm:prSet presAssocID="{11B05449-10D9-4884-A359-184772D6BAB9}" presName="sp" presStyleCnt="0"/>
      <dgm:spPr/>
      <dgm:t>
        <a:bodyPr/>
        <a:lstStyle/>
        <a:p>
          <a:endParaRPr lang="fi-FI"/>
        </a:p>
      </dgm:t>
    </dgm:pt>
    <dgm:pt modelId="{B8ACC50A-EAB0-4CBB-A6AE-649DDEB2C018}" type="pres">
      <dgm:prSet presAssocID="{79FBEF55-14CC-4643-A74B-6F197D1D4836}" presName="arrowAndChildren" presStyleCnt="0"/>
      <dgm:spPr/>
      <dgm:t>
        <a:bodyPr/>
        <a:lstStyle/>
        <a:p>
          <a:endParaRPr lang="fi-FI"/>
        </a:p>
      </dgm:t>
    </dgm:pt>
    <dgm:pt modelId="{3ABDD7E6-3A54-4639-B418-03818E36A52D}" type="pres">
      <dgm:prSet presAssocID="{79FBEF55-14CC-4643-A74B-6F197D1D4836}" presName="parentTextArrow" presStyleLbl="node1" presStyleIdx="0" presStyleCnt="4"/>
      <dgm:spPr/>
      <dgm:t>
        <a:bodyPr/>
        <a:lstStyle/>
        <a:p>
          <a:endParaRPr lang="fi-FI"/>
        </a:p>
      </dgm:t>
    </dgm:pt>
    <dgm:pt modelId="{A922656C-A829-42B8-87BF-AC3EB900BFB7}" type="pres">
      <dgm:prSet presAssocID="{79FBEF55-14CC-4643-A74B-6F197D1D4836}" presName="arrow" presStyleLbl="node1" presStyleIdx="1" presStyleCnt="4"/>
      <dgm:spPr/>
      <dgm:t>
        <a:bodyPr/>
        <a:lstStyle/>
        <a:p>
          <a:endParaRPr lang="fi-FI"/>
        </a:p>
      </dgm:t>
    </dgm:pt>
    <dgm:pt modelId="{57468860-4BE3-4020-B1C6-A9FD83438D15}" type="pres">
      <dgm:prSet presAssocID="{79FBEF55-14CC-4643-A74B-6F197D1D4836}" presName="descendantArrow" presStyleCnt="0"/>
      <dgm:spPr/>
      <dgm:t>
        <a:bodyPr/>
        <a:lstStyle/>
        <a:p>
          <a:endParaRPr lang="fi-FI"/>
        </a:p>
      </dgm:t>
    </dgm:pt>
    <dgm:pt modelId="{0D91A7EB-E555-4890-98D6-6682891C624B}" type="pres">
      <dgm:prSet presAssocID="{3AA38F1F-0169-4A5A-8D28-3135063AEDBD}" presName="childTextArrow" presStyleLbl="fgAccFollowNode1" presStyleIdx="2" presStyleCnt="8">
        <dgm:presLayoutVars>
          <dgm:bulletEnabled val="1"/>
        </dgm:presLayoutVars>
      </dgm:prSet>
      <dgm:spPr/>
      <dgm:t>
        <a:bodyPr/>
        <a:lstStyle/>
        <a:p>
          <a:endParaRPr lang="fi-FI"/>
        </a:p>
      </dgm:t>
    </dgm:pt>
    <dgm:pt modelId="{7A3DAABC-8257-4E46-9309-C7065E44F69F}" type="pres">
      <dgm:prSet presAssocID="{62178567-12FF-4813-9038-EE2C5B9E3927}" presName="childTextArrow" presStyleLbl="fgAccFollowNode1" presStyleIdx="3" presStyleCnt="8">
        <dgm:presLayoutVars>
          <dgm:bulletEnabled val="1"/>
        </dgm:presLayoutVars>
      </dgm:prSet>
      <dgm:spPr/>
      <dgm:t>
        <a:bodyPr/>
        <a:lstStyle/>
        <a:p>
          <a:endParaRPr lang="fi-FI"/>
        </a:p>
      </dgm:t>
    </dgm:pt>
    <dgm:pt modelId="{4D86D888-5B75-42B8-8729-08E58F75C9AB}" type="pres">
      <dgm:prSet presAssocID="{EDE1B256-FAFE-480C-AA59-EDDD89F3341C}" presName="sp" presStyleCnt="0"/>
      <dgm:spPr/>
      <dgm:t>
        <a:bodyPr/>
        <a:lstStyle/>
        <a:p>
          <a:endParaRPr lang="fi-FI"/>
        </a:p>
      </dgm:t>
    </dgm:pt>
    <dgm:pt modelId="{8D2E464D-9899-423C-A97D-91382FEBB58B}" type="pres">
      <dgm:prSet presAssocID="{4551EA16-B449-4340-81A1-917DED333082}" presName="arrowAndChildren" presStyleCnt="0"/>
      <dgm:spPr/>
      <dgm:t>
        <a:bodyPr/>
        <a:lstStyle/>
        <a:p>
          <a:endParaRPr lang="fi-FI"/>
        </a:p>
      </dgm:t>
    </dgm:pt>
    <dgm:pt modelId="{2ACCA583-D8EF-4858-90E9-86EE155EDB38}" type="pres">
      <dgm:prSet presAssocID="{4551EA16-B449-4340-81A1-917DED333082}" presName="parentTextArrow" presStyleLbl="node1" presStyleIdx="1" presStyleCnt="4"/>
      <dgm:spPr/>
      <dgm:t>
        <a:bodyPr/>
        <a:lstStyle/>
        <a:p>
          <a:endParaRPr lang="fi-FI"/>
        </a:p>
      </dgm:t>
    </dgm:pt>
    <dgm:pt modelId="{88643086-0637-445B-9204-7CA95439EF79}" type="pres">
      <dgm:prSet presAssocID="{4551EA16-B449-4340-81A1-917DED333082}" presName="arrow" presStyleLbl="node1" presStyleIdx="2" presStyleCnt="4"/>
      <dgm:spPr/>
      <dgm:t>
        <a:bodyPr/>
        <a:lstStyle/>
        <a:p>
          <a:endParaRPr lang="fi-FI"/>
        </a:p>
      </dgm:t>
    </dgm:pt>
    <dgm:pt modelId="{9B63F74B-6AB7-4742-92E9-7AAD7BD19464}" type="pres">
      <dgm:prSet presAssocID="{4551EA16-B449-4340-81A1-917DED333082}" presName="descendantArrow" presStyleCnt="0"/>
      <dgm:spPr/>
      <dgm:t>
        <a:bodyPr/>
        <a:lstStyle/>
        <a:p>
          <a:endParaRPr lang="fi-FI"/>
        </a:p>
      </dgm:t>
    </dgm:pt>
    <dgm:pt modelId="{BFCCC89C-ACCC-458F-9003-86716389A582}" type="pres">
      <dgm:prSet presAssocID="{EA091113-E8CD-4DE2-BBEB-E2182C5CAE7B}" presName="childTextArrow" presStyleLbl="fgAccFollowNode1" presStyleIdx="4" presStyleCnt="8">
        <dgm:presLayoutVars>
          <dgm:bulletEnabled val="1"/>
        </dgm:presLayoutVars>
      </dgm:prSet>
      <dgm:spPr/>
      <dgm:t>
        <a:bodyPr/>
        <a:lstStyle/>
        <a:p>
          <a:endParaRPr lang="fi-FI"/>
        </a:p>
      </dgm:t>
    </dgm:pt>
    <dgm:pt modelId="{BD0A92BA-25C9-4EE7-8F4E-5C7CC22BDDDB}" type="pres">
      <dgm:prSet presAssocID="{DB8415C9-EF01-41E6-B360-EE8E44A2E84B}" presName="childTextArrow" presStyleLbl="fgAccFollowNode1" presStyleIdx="5" presStyleCnt="8">
        <dgm:presLayoutVars>
          <dgm:bulletEnabled val="1"/>
        </dgm:presLayoutVars>
      </dgm:prSet>
      <dgm:spPr/>
      <dgm:t>
        <a:bodyPr/>
        <a:lstStyle/>
        <a:p>
          <a:endParaRPr lang="fi-FI"/>
        </a:p>
      </dgm:t>
    </dgm:pt>
    <dgm:pt modelId="{04C32C77-A6F8-45CA-BD6C-EE009D25A35F}" type="pres">
      <dgm:prSet presAssocID="{7AB5A027-21A8-463A-A853-D6656BE51E9A}" presName="sp" presStyleCnt="0"/>
      <dgm:spPr/>
      <dgm:t>
        <a:bodyPr/>
        <a:lstStyle/>
        <a:p>
          <a:endParaRPr lang="fi-FI"/>
        </a:p>
      </dgm:t>
    </dgm:pt>
    <dgm:pt modelId="{2FBFD29C-C5A1-4BAD-8F1A-689F8BC68739}" type="pres">
      <dgm:prSet presAssocID="{5B844E9F-C0C7-4A13-AF82-AC1FA9886CD7}" presName="arrowAndChildren" presStyleCnt="0"/>
      <dgm:spPr/>
      <dgm:t>
        <a:bodyPr/>
        <a:lstStyle/>
        <a:p>
          <a:endParaRPr lang="fi-FI"/>
        </a:p>
      </dgm:t>
    </dgm:pt>
    <dgm:pt modelId="{91972967-0410-45E8-9F3A-69F0B7594817}" type="pres">
      <dgm:prSet presAssocID="{5B844E9F-C0C7-4A13-AF82-AC1FA9886CD7}" presName="parentTextArrow" presStyleLbl="node1" presStyleIdx="2" presStyleCnt="4"/>
      <dgm:spPr/>
      <dgm:t>
        <a:bodyPr/>
        <a:lstStyle/>
        <a:p>
          <a:endParaRPr lang="fi-FI"/>
        </a:p>
      </dgm:t>
    </dgm:pt>
    <dgm:pt modelId="{79DA5F36-FCD6-486A-A523-812AA67259B7}" type="pres">
      <dgm:prSet presAssocID="{5B844E9F-C0C7-4A13-AF82-AC1FA9886CD7}" presName="arrow" presStyleLbl="node1" presStyleIdx="3" presStyleCnt="4" custLinFactNeighborX="-862" custLinFactNeighborY="-123"/>
      <dgm:spPr/>
      <dgm:t>
        <a:bodyPr/>
        <a:lstStyle/>
        <a:p>
          <a:endParaRPr lang="fi-FI"/>
        </a:p>
      </dgm:t>
    </dgm:pt>
    <dgm:pt modelId="{5D05F74C-5808-4633-AF1E-C50376B8E453}" type="pres">
      <dgm:prSet presAssocID="{5B844E9F-C0C7-4A13-AF82-AC1FA9886CD7}" presName="descendantArrow" presStyleCnt="0"/>
      <dgm:spPr/>
      <dgm:t>
        <a:bodyPr/>
        <a:lstStyle/>
        <a:p>
          <a:endParaRPr lang="fi-FI"/>
        </a:p>
      </dgm:t>
    </dgm:pt>
    <dgm:pt modelId="{FA3E6FC7-D1DB-4D7A-8AFD-A0A2291E22D9}" type="pres">
      <dgm:prSet presAssocID="{9A79E577-3415-4D13-8828-7B46925045C6}" presName="childTextArrow" presStyleLbl="fgAccFollowNode1" presStyleIdx="6" presStyleCnt="8">
        <dgm:presLayoutVars>
          <dgm:bulletEnabled val="1"/>
        </dgm:presLayoutVars>
      </dgm:prSet>
      <dgm:spPr/>
      <dgm:t>
        <a:bodyPr/>
        <a:lstStyle/>
        <a:p>
          <a:endParaRPr lang="fi-FI"/>
        </a:p>
      </dgm:t>
    </dgm:pt>
    <dgm:pt modelId="{441B34F9-2F42-4E18-8325-F04B8EC2C720}" type="pres">
      <dgm:prSet presAssocID="{87DC6C74-A36F-4BAB-909A-327EFCA7419B}" presName="childTextArrow" presStyleLbl="fgAccFollowNode1" presStyleIdx="7" presStyleCnt="8">
        <dgm:presLayoutVars>
          <dgm:bulletEnabled val="1"/>
        </dgm:presLayoutVars>
      </dgm:prSet>
      <dgm:spPr/>
      <dgm:t>
        <a:bodyPr/>
        <a:lstStyle/>
        <a:p>
          <a:endParaRPr lang="fi-FI"/>
        </a:p>
      </dgm:t>
    </dgm:pt>
  </dgm:ptLst>
  <dgm:cxnLst>
    <dgm:cxn modelId="{A89CF1EB-551C-4F42-AEEF-B9CCA6EF0F2E}" type="presOf" srcId="{2BE2ABBD-9006-48A0-BB80-D805B5398610}" destId="{02F68466-F187-46DB-9A10-12C943E8E00A}" srcOrd="1" destOrd="0" presId="urn:microsoft.com/office/officeart/2005/8/layout/process4"/>
    <dgm:cxn modelId="{EA317F8C-D876-42D0-BE85-A81D4A086EDF}" type="presOf" srcId="{5B844E9F-C0C7-4A13-AF82-AC1FA9886CD7}" destId="{91972967-0410-45E8-9F3A-69F0B7594817}" srcOrd="0" destOrd="0" presId="urn:microsoft.com/office/officeart/2005/8/layout/process4"/>
    <dgm:cxn modelId="{04870F94-7691-49B8-AC9C-F51250D439C9}" type="presOf" srcId="{2BE2ABBD-9006-48A0-BB80-D805B5398610}" destId="{9705E0F7-E96D-4FB3-87EE-43C2252F4AE4}" srcOrd="0" destOrd="0" presId="urn:microsoft.com/office/officeart/2005/8/layout/process4"/>
    <dgm:cxn modelId="{C4C59B3D-582C-432A-8E3A-74C1ED7F8CCD}" srcId="{D9509052-1B29-46E6-BE21-096948AA7594}" destId="{4551EA16-B449-4340-81A1-917DED333082}" srcOrd="1" destOrd="0" parTransId="{68A83688-CC1C-4075-B86C-F15A32C4B9A9}" sibTransId="{EDE1B256-FAFE-480C-AA59-EDDD89F3341C}"/>
    <dgm:cxn modelId="{E497FF07-B3AD-45E3-B2DB-16CA20346F8A}" srcId="{79FBEF55-14CC-4643-A74B-6F197D1D4836}" destId="{3AA38F1F-0169-4A5A-8D28-3135063AEDBD}" srcOrd="0" destOrd="0" parTransId="{2C81138B-AF28-489F-B03B-D0663459AA4B}" sibTransId="{A8045B5F-81DA-401A-A67D-512D0B5B371E}"/>
    <dgm:cxn modelId="{45E2F5D4-E6AF-4E04-9D11-70DD4EFED93C}" type="presOf" srcId="{5B844E9F-C0C7-4A13-AF82-AC1FA9886CD7}" destId="{79DA5F36-FCD6-486A-A523-812AA67259B7}" srcOrd="1" destOrd="0" presId="urn:microsoft.com/office/officeart/2005/8/layout/process4"/>
    <dgm:cxn modelId="{213FE58D-1715-4C1B-9822-7E87FB910024}" type="presOf" srcId="{9A79E577-3415-4D13-8828-7B46925045C6}" destId="{FA3E6FC7-D1DB-4D7A-8AFD-A0A2291E22D9}" srcOrd="0" destOrd="0" presId="urn:microsoft.com/office/officeart/2005/8/layout/process4"/>
    <dgm:cxn modelId="{10C858B1-86B9-413B-9292-33E7CAFC5553}" srcId="{D9509052-1B29-46E6-BE21-096948AA7594}" destId="{2BE2ABBD-9006-48A0-BB80-D805B5398610}" srcOrd="3" destOrd="0" parTransId="{AF72997E-8D18-49B7-B7F5-77E74F779A00}" sibTransId="{3BAC0234-D486-4431-997A-3B1849037E1D}"/>
    <dgm:cxn modelId="{DA8F3F92-FC03-4143-BCB7-88FB6C6FB25A}" srcId="{5B844E9F-C0C7-4A13-AF82-AC1FA9886CD7}" destId="{9A79E577-3415-4D13-8828-7B46925045C6}" srcOrd="0" destOrd="0" parTransId="{4AE1C7F8-129B-4E95-A4DF-693E74C812D8}" sibTransId="{03F625D4-AD07-4F2B-A28B-4B1511DD6D6B}"/>
    <dgm:cxn modelId="{F8F2733E-55B6-4F0B-A4AA-48DE3358EEB3}" srcId="{4551EA16-B449-4340-81A1-917DED333082}" destId="{DB8415C9-EF01-41E6-B360-EE8E44A2E84B}" srcOrd="1" destOrd="0" parTransId="{EC8938B7-1B9E-435D-A821-4D4F94176481}" sibTransId="{ED288494-FDB3-4838-ADD1-B191BDE4D990}"/>
    <dgm:cxn modelId="{FEDC36CD-E1E8-4A0A-BFC4-C9AFB567EF5E}" type="presOf" srcId="{62178567-12FF-4813-9038-EE2C5B9E3927}" destId="{7A3DAABC-8257-4E46-9309-C7065E44F69F}" srcOrd="0" destOrd="0" presId="urn:microsoft.com/office/officeart/2005/8/layout/process4"/>
    <dgm:cxn modelId="{AC1923C0-1B79-410C-973C-F55856071115}" type="presOf" srcId="{4551EA16-B449-4340-81A1-917DED333082}" destId="{2ACCA583-D8EF-4858-90E9-86EE155EDB38}" srcOrd="0" destOrd="0" presId="urn:microsoft.com/office/officeart/2005/8/layout/process4"/>
    <dgm:cxn modelId="{78C64C92-6478-486F-984B-A101C9F934D8}" srcId="{D9509052-1B29-46E6-BE21-096948AA7594}" destId="{5B844E9F-C0C7-4A13-AF82-AC1FA9886CD7}" srcOrd="0" destOrd="0" parTransId="{8E32C02C-BE8E-44A2-A0F5-C32CF3CFC858}" sibTransId="{7AB5A027-21A8-463A-A853-D6656BE51E9A}"/>
    <dgm:cxn modelId="{961D1A03-D82C-414E-B257-0C39D484C436}" type="presOf" srcId="{D9509052-1B29-46E6-BE21-096948AA7594}" destId="{0EA70FA3-0485-4770-8C76-CE3F45656A2A}" srcOrd="0" destOrd="0" presId="urn:microsoft.com/office/officeart/2005/8/layout/process4"/>
    <dgm:cxn modelId="{16B08E59-5F1D-42A4-99C0-A45B270053B1}" srcId="{79FBEF55-14CC-4643-A74B-6F197D1D4836}" destId="{62178567-12FF-4813-9038-EE2C5B9E3927}" srcOrd="1" destOrd="0" parTransId="{E005C842-D327-4852-A404-2CBE62042B35}" sibTransId="{8AE036F6-62F8-452F-841C-32E9A4713C9C}"/>
    <dgm:cxn modelId="{79398ACA-F6B6-4B92-BDCB-1D40933F9C1B}" srcId="{4551EA16-B449-4340-81A1-917DED333082}" destId="{EA091113-E8CD-4DE2-BBEB-E2182C5CAE7B}" srcOrd="0" destOrd="0" parTransId="{481EB8C7-CAE9-45B9-B9FA-D6CDA7F81C65}" sibTransId="{21BF876B-B386-419E-8DB2-143060AFEA77}"/>
    <dgm:cxn modelId="{532B00D9-E491-49E2-B942-2300FEF169C5}" srcId="{2BE2ABBD-9006-48A0-BB80-D805B5398610}" destId="{D0B400BA-4FF6-429F-950D-271B213EF125}" srcOrd="0" destOrd="0" parTransId="{B8F1C10C-9DBD-4332-AFAA-A6E5DB5FE08C}" sibTransId="{AA56E0EB-F963-4B39-84FF-F2BB4F9C6BB0}"/>
    <dgm:cxn modelId="{278EDBE3-6BB5-4371-82E1-4636A923C72A}" type="presOf" srcId="{D0B400BA-4FF6-429F-950D-271B213EF125}" destId="{F008606A-C350-4E1C-BD8D-08D3D1D913D1}" srcOrd="0" destOrd="0" presId="urn:microsoft.com/office/officeart/2005/8/layout/process4"/>
    <dgm:cxn modelId="{8C60ADF9-6307-4759-84FE-AEB3920FA31A}" type="presOf" srcId="{BD7370BD-6490-4B97-BF99-D40E8215F007}" destId="{805BCC23-62A1-4F90-BD00-C8C185EC1C72}" srcOrd="0" destOrd="0" presId="urn:microsoft.com/office/officeart/2005/8/layout/process4"/>
    <dgm:cxn modelId="{48A8041C-6A9C-49AB-B57C-F9464AE1D660}" type="presOf" srcId="{79FBEF55-14CC-4643-A74B-6F197D1D4836}" destId="{A922656C-A829-42B8-87BF-AC3EB900BFB7}" srcOrd="1" destOrd="0" presId="urn:microsoft.com/office/officeart/2005/8/layout/process4"/>
    <dgm:cxn modelId="{F3139514-00E5-46F5-B3D8-2CBF3DC7B25C}" srcId="{D9509052-1B29-46E6-BE21-096948AA7594}" destId="{79FBEF55-14CC-4643-A74B-6F197D1D4836}" srcOrd="2" destOrd="0" parTransId="{4702FDAA-85FD-4B17-A680-7EC642FA142F}" sibTransId="{11B05449-10D9-4884-A359-184772D6BAB9}"/>
    <dgm:cxn modelId="{552C1B54-8428-4CEB-B105-C193EF023E50}" type="presOf" srcId="{3AA38F1F-0169-4A5A-8D28-3135063AEDBD}" destId="{0D91A7EB-E555-4890-98D6-6682891C624B}" srcOrd="0" destOrd="0" presId="urn:microsoft.com/office/officeart/2005/8/layout/process4"/>
    <dgm:cxn modelId="{EF1D0CDC-3C1E-47E9-9C90-56D9DF639582}" srcId="{5B844E9F-C0C7-4A13-AF82-AC1FA9886CD7}" destId="{87DC6C74-A36F-4BAB-909A-327EFCA7419B}" srcOrd="1" destOrd="0" parTransId="{558C22B4-3458-4FDE-9C24-3262D294F3CB}" sibTransId="{5C1A4273-B16C-48D2-808B-D0650FEDF5AD}"/>
    <dgm:cxn modelId="{9DE46845-4CA9-4CFD-9C73-8E347AF520A6}" type="presOf" srcId="{4551EA16-B449-4340-81A1-917DED333082}" destId="{88643086-0637-445B-9204-7CA95439EF79}" srcOrd="1" destOrd="0" presId="urn:microsoft.com/office/officeart/2005/8/layout/process4"/>
    <dgm:cxn modelId="{D214329E-BB19-437E-9EAD-A06070308E96}" type="presOf" srcId="{EA091113-E8CD-4DE2-BBEB-E2182C5CAE7B}" destId="{BFCCC89C-ACCC-458F-9003-86716389A582}" srcOrd="0" destOrd="0" presId="urn:microsoft.com/office/officeart/2005/8/layout/process4"/>
    <dgm:cxn modelId="{4032C702-1BB4-45EB-9086-19F460262A17}" type="presOf" srcId="{87DC6C74-A36F-4BAB-909A-327EFCA7419B}" destId="{441B34F9-2F42-4E18-8325-F04B8EC2C720}" srcOrd="0" destOrd="0" presId="urn:microsoft.com/office/officeart/2005/8/layout/process4"/>
    <dgm:cxn modelId="{C61301C7-87A6-41C6-9ACF-656DABF9DB2E}" type="presOf" srcId="{DB8415C9-EF01-41E6-B360-EE8E44A2E84B}" destId="{BD0A92BA-25C9-4EE7-8F4E-5C7CC22BDDDB}" srcOrd="0" destOrd="0" presId="urn:microsoft.com/office/officeart/2005/8/layout/process4"/>
    <dgm:cxn modelId="{68A06315-0B13-49C8-98C5-B7A07FE40158}" type="presOf" srcId="{79FBEF55-14CC-4643-A74B-6F197D1D4836}" destId="{3ABDD7E6-3A54-4639-B418-03818E36A52D}" srcOrd="0" destOrd="0" presId="urn:microsoft.com/office/officeart/2005/8/layout/process4"/>
    <dgm:cxn modelId="{38CC5551-0E61-4941-B229-2A1C56F2593F}" srcId="{2BE2ABBD-9006-48A0-BB80-D805B5398610}" destId="{BD7370BD-6490-4B97-BF99-D40E8215F007}" srcOrd="1" destOrd="0" parTransId="{B84365C6-1DD0-4AAA-B481-B55BEBB338A2}" sibTransId="{B95B8F10-8642-4AE6-89CE-0AD970CD96F7}"/>
    <dgm:cxn modelId="{412F489C-F712-459F-9719-2218191B077F}" type="presParOf" srcId="{0EA70FA3-0485-4770-8C76-CE3F45656A2A}" destId="{4EF398D6-A45D-4279-AD50-21531ECDF971}" srcOrd="0" destOrd="0" presId="urn:microsoft.com/office/officeart/2005/8/layout/process4"/>
    <dgm:cxn modelId="{1A3B6F67-1A14-4BD0-B9B1-2EC92E946135}" type="presParOf" srcId="{4EF398D6-A45D-4279-AD50-21531ECDF971}" destId="{9705E0F7-E96D-4FB3-87EE-43C2252F4AE4}" srcOrd="0" destOrd="0" presId="urn:microsoft.com/office/officeart/2005/8/layout/process4"/>
    <dgm:cxn modelId="{F3F6BE96-DE0E-4ECE-91A2-614F418811A0}" type="presParOf" srcId="{4EF398D6-A45D-4279-AD50-21531ECDF971}" destId="{02F68466-F187-46DB-9A10-12C943E8E00A}" srcOrd="1" destOrd="0" presId="urn:microsoft.com/office/officeart/2005/8/layout/process4"/>
    <dgm:cxn modelId="{D09D32C8-0C87-4352-AF65-964F405B40EA}" type="presParOf" srcId="{4EF398D6-A45D-4279-AD50-21531ECDF971}" destId="{67DE0C1B-2ED3-4B23-AA98-760DF2622015}" srcOrd="2" destOrd="0" presId="urn:microsoft.com/office/officeart/2005/8/layout/process4"/>
    <dgm:cxn modelId="{3F359BC5-1CB5-46BF-B2B9-8CDA14FC44D3}" type="presParOf" srcId="{67DE0C1B-2ED3-4B23-AA98-760DF2622015}" destId="{F008606A-C350-4E1C-BD8D-08D3D1D913D1}" srcOrd="0" destOrd="0" presId="urn:microsoft.com/office/officeart/2005/8/layout/process4"/>
    <dgm:cxn modelId="{9BB270D6-AB92-4977-A98E-D2F33ABBAB62}" type="presParOf" srcId="{67DE0C1B-2ED3-4B23-AA98-760DF2622015}" destId="{805BCC23-62A1-4F90-BD00-C8C185EC1C72}" srcOrd="1" destOrd="0" presId="urn:microsoft.com/office/officeart/2005/8/layout/process4"/>
    <dgm:cxn modelId="{6EEB347E-4F52-45C9-8345-135F666F21E4}" type="presParOf" srcId="{0EA70FA3-0485-4770-8C76-CE3F45656A2A}" destId="{CDC63972-E095-4944-9C3F-FE3D588386D7}" srcOrd="1" destOrd="0" presId="urn:microsoft.com/office/officeart/2005/8/layout/process4"/>
    <dgm:cxn modelId="{988E3EFE-F5DD-4A0B-93D9-BBDD2A4F646F}" type="presParOf" srcId="{0EA70FA3-0485-4770-8C76-CE3F45656A2A}" destId="{B8ACC50A-EAB0-4CBB-A6AE-649DDEB2C018}" srcOrd="2" destOrd="0" presId="urn:microsoft.com/office/officeart/2005/8/layout/process4"/>
    <dgm:cxn modelId="{E2B1DD80-4003-4A1B-89B1-78A0C4F316DA}" type="presParOf" srcId="{B8ACC50A-EAB0-4CBB-A6AE-649DDEB2C018}" destId="{3ABDD7E6-3A54-4639-B418-03818E36A52D}" srcOrd="0" destOrd="0" presId="urn:microsoft.com/office/officeart/2005/8/layout/process4"/>
    <dgm:cxn modelId="{0D65993E-E282-4385-B256-45A4608C262D}" type="presParOf" srcId="{B8ACC50A-EAB0-4CBB-A6AE-649DDEB2C018}" destId="{A922656C-A829-42B8-87BF-AC3EB900BFB7}" srcOrd="1" destOrd="0" presId="urn:microsoft.com/office/officeart/2005/8/layout/process4"/>
    <dgm:cxn modelId="{65ABF3C4-AAB9-4E68-BBF2-C1D3D2DD9234}" type="presParOf" srcId="{B8ACC50A-EAB0-4CBB-A6AE-649DDEB2C018}" destId="{57468860-4BE3-4020-B1C6-A9FD83438D15}" srcOrd="2" destOrd="0" presId="urn:microsoft.com/office/officeart/2005/8/layout/process4"/>
    <dgm:cxn modelId="{A26DED7C-D54B-4D0D-82D1-92DAEDE2E6F5}" type="presParOf" srcId="{57468860-4BE3-4020-B1C6-A9FD83438D15}" destId="{0D91A7EB-E555-4890-98D6-6682891C624B}" srcOrd="0" destOrd="0" presId="urn:microsoft.com/office/officeart/2005/8/layout/process4"/>
    <dgm:cxn modelId="{472B7AAF-4AFB-45B8-BC17-B2661E9B8BA8}" type="presParOf" srcId="{57468860-4BE3-4020-B1C6-A9FD83438D15}" destId="{7A3DAABC-8257-4E46-9309-C7065E44F69F}" srcOrd="1" destOrd="0" presId="urn:microsoft.com/office/officeart/2005/8/layout/process4"/>
    <dgm:cxn modelId="{845B6078-B289-480F-A136-5BA11094935B}" type="presParOf" srcId="{0EA70FA3-0485-4770-8C76-CE3F45656A2A}" destId="{4D86D888-5B75-42B8-8729-08E58F75C9AB}" srcOrd="3" destOrd="0" presId="urn:microsoft.com/office/officeart/2005/8/layout/process4"/>
    <dgm:cxn modelId="{4D9A1E30-9222-4098-91BE-5B1A50C04246}" type="presParOf" srcId="{0EA70FA3-0485-4770-8C76-CE3F45656A2A}" destId="{8D2E464D-9899-423C-A97D-91382FEBB58B}" srcOrd="4" destOrd="0" presId="urn:microsoft.com/office/officeart/2005/8/layout/process4"/>
    <dgm:cxn modelId="{5F977196-BDAC-4C03-9067-7FD7DBA4F7EF}" type="presParOf" srcId="{8D2E464D-9899-423C-A97D-91382FEBB58B}" destId="{2ACCA583-D8EF-4858-90E9-86EE155EDB38}" srcOrd="0" destOrd="0" presId="urn:microsoft.com/office/officeart/2005/8/layout/process4"/>
    <dgm:cxn modelId="{5BD25500-E845-430F-AC13-177F815FC9D3}" type="presParOf" srcId="{8D2E464D-9899-423C-A97D-91382FEBB58B}" destId="{88643086-0637-445B-9204-7CA95439EF79}" srcOrd="1" destOrd="0" presId="urn:microsoft.com/office/officeart/2005/8/layout/process4"/>
    <dgm:cxn modelId="{DFBE923F-AA17-45D5-96BA-24CC81302F19}" type="presParOf" srcId="{8D2E464D-9899-423C-A97D-91382FEBB58B}" destId="{9B63F74B-6AB7-4742-92E9-7AAD7BD19464}" srcOrd="2" destOrd="0" presId="urn:microsoft.com/office/officeart/2005/8/layout/process4"/>
    <dgm:cxn modelId="{178852C0-31CA-4712-850E-1E132634CE4E}" type="presParOf" srcId="{9B63F74B-6AB7-4742-92E9-7AAD7BD19464}" destId="{BFCCC89C-ACCC-458F-9003-86716389A582}" srcOrd="0" destOrd="0" presId="urn:microsoft.com/office/officeart/2005/8/layout/process4"/>
    <dgm:cxn modelId="{59D371D0-A4FA-496D-96EC-987DE72C3717}" type="presParOf" srcId="{9B63F74B-6AB7-4742-92E9-7AAD7BD19464}" destId="{BD0A92BA-25C9-4EE7-8F4E-5C7CC22BDDDB}" srcOrd="1" destOrd="0" presId="urn:microsoft.com/office/officeart/2005/8/layout/process4"/>
    <dgm:cxn modelId="{C59AD344-6455-40EC-8F4F-2B8FBD76A396}" type="presParOf" srcId="{0EA70FA3-0485-4770-8C76-CE3F45656A2A}" destId="{04C32C77-A6F8-45CA-BD6C-EE009D25A35F}" srcOrd="5" destOrd="0" presId="urn:microsoft.com/office/officeart/2005/8/layout/process4"/>
    <dgm:cxn modelId="{E688CEA0-55B1-41E7-87D1-9474AF26D0CD}" type="presParOf" srcId="{0EA70FA3-0485-4770-8C76-CE3F45656A2A}" destId="{2FBFD29C-C5A1-4BAD-8F1A-689F8BC68739}" srcOrd="6" destOrd="0" presId="urn:microsoft.com/office/officeart/2005/8/layout/process4"/>
    <dgm:cxn modelId="{5402521E-8D18-434D-8C49-99BF078B8538}" type="presParOf" srcId="{2FBFD29C-C5A1-4BAD-8F1A-689F8BC68739}" destId="{91972967-0410-45E8-9F3A-69F0B7594817}" srcOrd="0" destOrd="0" presId="urn:microsoft.com/office/officeart/2005/8/layout/process4"/>
    <dgm:cxn modelId="{E20C5B22-5C81-429E-9B8A-7415143065E4}" type="presParOf" srcId="{2FBFD29C-C5A1-4BAD-8F1A-689F8BC68739}" destId="{79DA5F36-FCD6-486A-A523-812AA67259B7}" srcOrd="1" destOrd="0" presId="urn:microsoft.com/office/officeart/2005/8/layout/process4"/>
    <dgm:cxn modelId="{0567DA13-57FE-42C9-8928-014E4176AADB}" type="presParOf" srcId="{2FBFD29C-C5A1-4BAD-8F1A-689F8BC68739}" destId="{5D05F74C-5808-4633-AF1E-C50376B8E453}" srcOrd="2" destOrd="0" presId="urn:microsoft.com/office/officeart/2005/8/layout/process4"/>
    <dgm:cxn modelId="{263C832B-1ECF-4A7D-8B37-F96C750537DE}" type="presParOf" srcId="{5D05F74C-5808-4633-AF1E-C50376B8E453}" destId="{FA3E6FC7-D1DB-4D7A-8AFD-A0A2291E22D9}" srcOrd="0" destOrd="0" presId="urn:microsoft.com/office/officeart/2005/8/layout/process4"/>
    <dgm:cxn modelId="{074E710E-BFC5-4EF8-AC9B-97FDADFD63F6}" type="presParOf" srcId="{5D05F74C-5808-4633-AF1E-C50376B8E453}" destId="{441B34F9-2F42-4E18-8325-F04B8EC2C72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B4379329-47E5-439C-A27F-7CC1E6D1AE59}" type="doc">
      <dgm:prSet loTypeId="urn:microsoft.com/office/officeart/2005/8/layout/arrow2" loCatId="process" qsTypeId="urn:microsoft.com/office/officeart/2005/8/quickstyle/3d2" qsCatId="3D" csTypeId="urn:microsoft.com/office/officeart/2005/8/colors/colorful5" csCatId="colorful" phldr="1"/>
      <dgm:spPr/>
    </dgm:pt>
    <dgm:pt modelId="{5E55B2E5-667A-407B-AD21-EC0C5D6E3D3F}">
      <dgm:prSet phldrT="[Teksti]" custT="1"/>
      <dgm:spPr/>
      <dgm:t>
        <a:bodyPr/>
        <a:lstStyle/>
        <a:p>
          <a:r>
            <a:rPr lang="fi-FI" sz="1600" dirty="0" smtClean="0"/>
            <a:t>Toimialakohtainen hyvinvoinnin edistämisen taloudellinen arviointi: Valtuustokauden viimeinen kevät + vuosittain ennen tilinpäätöstä</a:t>
          </a:r>
          <a:endParaRPr lang="fi-FI" sz="1600" dirty="0"/>
        </a:p>
      </dgm:t>
    </dgm:pt>
    <dgm:pt modelId="{7F40D16F-2A7A-4EEE-A5D4-0372D0EA0264}" type="parTrans" cxnId="{001A4989-4219-45F6-A023-C7CC383972BC}">
      <dgm:prSet/>
      <dgm:spPr/>
      <dgm:t>
        <a:bodyPr/>
        <a:lstStyle/>
        <a:p>
          <a:endParaRPr lang="fi-FI" sz="2400"/>
        </a:p>
      </dgm:t>
    </dgm:pt>
    <dgm:pt modelId="{A8716E11-39B7-4E73-BA1C-B551681411F4}" type="sibTrans" cxnId="{001A4989-4219-45F6-A023-C7CC383972BC}">
      <dgm:prSet/>
      <dgm:spPr/>
      <dgm:t>
        <a:bodyPr/>
        <a:lstStyle/>
        <a:p>
          <a:endParaRPr lang="fi-FI" sz="2400"/>
        </a:p>
      </dgm:t>
    </dgm:pt>
    <dgm:pt modelId="{5B3F04FF-B1C7-4FD6-9F6D-2E399AFD72AF}">
      <dgm:prSet phldrT="[Teksti]" custT="1"/>
      <dgm:spPr/>
      <dgm:t>
        <a:bodyPr/>
        <a:lstStyle/>
        <a:p>
          <a:r>
            <a:rPr lang="fi-FI" sz="1600" dirty="0" smtClean="0"/>
            <a:t>Taloudellisen arvioinnin huomiointi hyvinvointi-kertomuksessa</a:t>
          </a:r>
          <a:endParaRPr lang="fi-FI" sz="1600" dirty="0"/>
        </a:p>
      </dgm:t>
    </dgm:pt>
    <dgm:pt modelId="{E030C7E5-0877-4268-B703-C039DDCE5506}" type="parTrans" cxnId="{F8D3291D-93CD-481C-BAB2-55240734E68B}">
      <dgm:prSet/>
      <dgm:spPr/>
      <dgm:t>
        <a:bodyPr/>
        <a:lstStyle/>
        <a:p>
          <a:endParaRPr lang="fi-FI" sz="2400"/>
        </a:p>
      </dgm:t>
    </dgm:pt>
    <dgm:pt modelId="{4359354A-B5F6-40E9-B7F3-BE37F6DBC281}" type="sibTrans" cxnId="{F8D3291D-93CD-481C-BAB2-55240734E68B}">
      <dgm:prSet/>
      <dgm:spPr/>
      <dgm:t>
        <a:bodyPr/>
        <a:lstStyle/>
        <a:p>
          <a:endParaRPr lang="fi-FI" sz="2400"/>
        </a:p>
      </dgm:t>
    </dgm:pt>
    <dgm:pt modelId="{3BEB795F-7461-4347-BCAC-AFE67F945C81}">
      <dgm:prSet phldrT="[Teksti]" custT="1"/>
      <dgm:spPr/>
      <dgm:t>
        <a:bodyPr/>
        <a:lstStyle/>
        <a:p>
          <a:r>
            <a:rPr lang="fi-FI" sz="1600" dirty="0" smtClean="0"/>
            <a:t>Kytkeminen kunnan toiminnan ja talouden suunnitteluun</a:t>
          </a:r>
          <a:endParaRPr lang="fi-FI" sz="1600" dirty="0"/>
        </a:p>
      </dgm:t>
    </dgm:pt>
    <dgm:pt modelId="{FB1F65B4-F4AE-42C2-BEDA-5CDAE5E79690}" type="parTrans" cxnId="{30D8BDC5-3217-47AA-B393-6306DB6D245D}">
      <dgm:prSet/>
      <dgm:spPr/>
      <dgm:t>
        <a:bodyPr/>
        <a:lstStyle/>
        <a:p>
          <a:endParaRPr lang="fi-FI" sz="2400"/>
        </a:p>
      </dgm:t>
    </dgm:pt>
    <dgm:pt modelId="{D29F6E3F-4F58-416C-AC1B-749728977778}" type="sibTrans" cxnId="{30D8BDC5-3217-47AA-B393-6306DB6D245D}">
      <dgm:prSet/>
      <dgm:spPr/>
      <dgm:t>
        <a:bodyPr/>
        <a:lstStyle/>
        <a:p>
          <a:endParaRPr lang="fi-FI" sz="2400"/>
        </a:p>
      </dgm:t>
    </dgm:pt>
    <dgm:pt modelId="{242549E4-7947-4B0D-AA7B-481D4DC092C2}" type="pres">
      <dgm:prSet presAssocID="{B4379329-47E5-439C-A27F-7CC1E6D1AE59}" presName="arrowDiagram" presStyleCnt="0">
        <dgm:presLayoutVars>
          <dgm:chMax val="5"/>
          <dgm:dir/>
          <dgm:resizeHandles val="exact"/>
        </dgm:presLayoutVars>
      </dgm:prSet>
      <dgm:spPr/>
    </dgm:pt>
    <dgm:pt modelId="{34B8477A-FD6A-4CB3-8109-1D145700D99B}" type="pres">
      <dgm:prSet presAssocID="{B4379329-47E5-439C-A27F-7CC1E6D1AE59}" presName="arrow" presStyleLbl="bgShp" presStyleIdx="0" presStyleCnt="1"/>
      <dgm:spPr/>
    </dgm:pt>
    <dgm:pt modelId="{EEF9BE30-8978-46AC-B298-94AFBEF6C263}" type="pres">
      <dgm:prSet presAssocID="{B4379329-47E5-439C-A27F-7CC1E6D1AE59}" presName="arrowDiagram3" presStyleCnt="0"/>
      <dgm:spPr/>
    </dgm:pt>
    <dgm:pt modelId="{3745C912-E163-466F-9D85-E9DCAAF0AAA0}" type="pres">
      <dgm:prSet presAssocID="{5E55B2E5-667A-407B-AD21-EC0C5D6E3D3F}" presName="bullet3a" presStyleLbl="node1" presStyleIdx="0" presStyleCnt="3"/>
      <dgm:spPr/>
    </dgm:pt>
    <dgm:pt modelId="{23B763DF-233F-4F2F-A26C-4E2B9EDABBB6}" type="pres">
      <dgm:prSet presAssocID="{5E55B2E5-667A-407B-AD21-EC0C5D6E3D3F}" presName="textBox3a" presStyleLbl="revTx" presStyleIdx="0" presStyleCnt="3" custScaleX="121293" custLinFactNeighborX="11359" custLinFactNeighborY="-2104">
        <dgm:presLayoutVars>
          <dgm:bulletEnabled val="1"/>
        </dgm:presLayoutVars>
      </dgm:prSet>
      <dgm:spPr/>
      <dgm:t>
        <a:bodyPr/>
        <a:lstStyle/>
        <a:p>
          <a:endParaRPr lang="fi-FI"/>
        </a:p>
      </dgm:t>
    </dgm:pt>
    <dgm:pt modelId="{A7D0A6AD-B361-474F-B024-E3FDCEADCF11}" type="pres">
      <dgm:prSet presAssocID="{5B3F04FF-B1C7-4FD6-9F6D-2E399AFD72AF}" presName="bullet3b" presStyleLbl="node1" presStyleIdx="1" presStyleCnt="3"/>
      <dgm:spPr/>
    </dgm:pt>
    <dgm:pt modelId="{145D9880-5F54-4EA4-B8FD-A0A1844756E9}" type="pres">
      <dgm:prSet presAssocID="{5B3F04FF-B1C7-4FD6-9F6D-2E399AFD72AF}" presName="textBox3b" presStyleLbl="revTx" presStyleIdx="1" presStyleCnt="3" custScaleX="111219" custLinFactNeighborX="8760" custLinFactNeighborY="555">
        <dgm:presLayoutVars>
          <dgm:bulletEnabled val="1"/>
        </dgm:presLayoutVars>
      </dgm:prSet>
      <dgm:spPr/>
      <dgm:t>
        <a:bodyPr/>
        <a:lstStyle/>
        <a:p>
          <a:endParaRPr lang="fi-FI"/>
        </a:p>
      </dgm:t>
    </dgm:pt>
    <dgm:pt modelId="{AD7723B6-9AA9-4C76-B78E-2CF07758429D}" type="pres">
      <dgm:prSet presAssocID="{3BEB795F-7461-4347-BCAC-AFE67F945C81}" presName="bullet3c" presStyleLbl="node1" presStyleIdx="2" presStyleCnt="3"/>
      <dgm:spPr/>
    </dgm:pt>
    <dgm:pt modelId="{726FA197-BA30-491E-8EE5-9001D58CBDBF}" type="pres">
      <dgm:prSet presAssocID="{3BEB795F-7461-4347-BCAC-AFE67F945C81}" presName="textBox3c" presStyleLbl="revTx" presStyleIdx="2" presStyleCnt="3">
        <dgm:presLayoutVars>
          <dgm:bulletEnabled val="1"/>
        </dgm:presLayoutVars>
      </dgm:prSet>
      <dgm:spPr/>
      <dgm:t>
        <a:bodyPr/>
        <a:lstStyle/>
        <a:p>
          <a:endParaRPr lang="fi-FI"/>
        </a:p>
      </dgm:t>
    </dgm:pt>
  </dgm:ptLst>
  <dgm:cxnLst>
    <dgm:cxn modelId="{30D8BDC5-3217-47AA-B393-6306DB6D245D}" srcId="{B4379329-47E5-439C-A27F-7CC1E6D1AE59}" destId="{3BEB795F-7461-4347-BCAC-AFE67F945C81}" srcOrd="2" destOrd="0" parTransId="{FB1F65B4-F4AE-42C2-BEDA-5CDAE5E79690}" sibTransId="{D29F6E3F-4F58-416C-AC1B-749728977778}"/>
    <dgm:cxn modelId="{001A4989-4219-45F6-A023-C7CC383972BC}" srcId="{B4379329-47E5-439C-A27F-7CC1E6D1AE59}" destId="{5E55B2E5-667A-407B-AD21-EC0C5D6E3D3F}" srcOrd="0" destOrd="0" parTransId="{7F40D16F-2A7A-4EEE-A5D4-0372D0EA0264}" sibTransId="{A8716E11-39B7-4E73-BA1C-B551681411F4}"/>
    <dgm:cxn modelId="{63522729-917E-4601-86F4-4AA89DA88A12}" type="presOf" srcId="{3BEB795F-7461-4347-BCAC-AFE67F945C81}" destId="{726FA197-BA30-491E-8EE5-9001D58CBDBF}" srcOrd="0" destOrd="0" presId="urn:microsoft.com/office/officeart/2005/8/layout/arrow2"/>
    <dgm:cxn modelId="{2E542AC6-D3E4-435C-8805-3C05A3435356}" type="presOf" srcId="{5B3F04FF-B1C7-4FD6-9F6D-2E399AFD72AF}" destId="{145D9880-5F54-4EA4-B8FD-A0A1844756E9}" srcOrd="0" destOrd="0" presId="urn:microsoft.com/office/officeart/2005/8/layout/arrow2"/>
    <dgm:cxn modelId="{193D18EC-32C3-4736-8319-5C622E0B686C}" type="presOf" srcId="{5E55B2E5-667A-407B-AD21-EC0C5D6E3D3F}" destId="{23B763DF-233F-4F2F-A26C-4E2B9EDABBB6}" srcOrd="0" destOrd="0" presId="urn:microsoft.com/office/officeart/2005/8/layout/arrow2"/>
    <dgm:cxn modelId="{F8D3291D-93CD-481C-BAB2-55240734E68B}" srcId="{B4379329-47E5-439C-A27F-7CC1E6D1AE59}" destId="{5B3F04FF-B1C7-4FD6-9F6D-2E399AFD72AF}" srcOrd="1" destOrd="0" parTransId="{E030C7E5-0877-4268-B703-C039DDCE5506}" sibTransId="{4359354A-B5F6-40E9-B7F3-BE37F6DBC281}"/>
    <dgm:cxn modelId="{9FDDA1F7-6D88-46C3-80AC-E2B5996E8CFC}" type="presOf" srcId="{B4379329-47E5-439C-A27F-7CC1E6D1AE59}" destId="{242549E4-7947-4B0D-AA7B-481D4DC092C2}" srcOrd="0" destOrd="0" presId="urn:microsoft.com/office/officeart/2005/8/layout/arrow2"/>
    <dgm:cxn modelId="{241092F0-9025-40BB-A791-3F19A980A3A8}" type="presParOf" srcId="{242549E4-7947-4B0D-AA7B-481D4DC092C2}" destId="{34B8477A-FD6A-4CB3-8109-1D145700D99B}" srcOrd="0" destOrd="0" presId="urn:microsoft.com/office/officeart/2005/8/layout/arrow2"/>
    <dgm:cxn modelId="{11EE4BB3-851B-4880-9566-2817137B62DA}" type="presParOf" srcId="{242549E4-7947-4B0D-AA7B-481D4DC092C2}" destId="{EEF9BE30-8978-46AC-B298-94AFBEF6C263}" srcOrd="1" destOrd="0" presId="urn:microsoft.com/office/officeart/2005/8/layout/arrow2"/>
    <dgm:cxn modelId="{64463E03-CB2A-4E5D-8F5E-BD2FCB51E5C4}" type="presParOf" srcId="{EEF9BE30-8978-46AC-B298-94AFBEF6C263}" destId="{3745C912-E163-466F-9D85-E9DCAAF0AAA0}" srcOrd="0" destOrd="0" presId="urn:microsoft.com/office/officeart/2005/8/layout/arrow2"/>
    <dgm:cxn modelId="{7964017C-339D-4B58-BB29-B5068A447126}" type="presParOf" srcId="{EEF9BE30-8978-46AC-B298-94AFBEF6C263}" destId="{23B763DF-233F-4F2F-A26C-4E2B9EDABBB6}" srcOrd="1" destOrd="0" presId="urn:microsoft.com/office/officeart/2005/8/layout/arrow2"/>
    <dgm:cxn modelId="{6E04469B-AE29-46EA-92D0-4F5CDAA89804}" type="presParOf" srcId="{EEF9BE30-8978-46AC-B298-94AFBEF6C263}" destId="{A7D0A6AD-B361-474F-B024-E3FDCEADCF11}" srcOrd="2" destOrd="0" presId="urn:microsoft.com/office/officeart/2005/8/layout/arrow2"/>
    <dgm:cxn modelId="{8400D2E7-623D-4A3B-B379-7FE44B4293EA}" type="presParOf" srcId="{EEF9BE30-8978-46AC-B298-94AFBEF6C263}" destId="{145D9880-5F54-4EA4-B8FD-A0A1844756E9}" srcOrd="3" destOrd="0" presId="urn:microsoft.com/office/officeart/2005/8/layout/arrow2"/>
    <dgm:cxn modelId="{71E9049B-080C-4DF1-862E-DF3A2D2C9E7D}" type="presParOf" srcId="{EEF9BE30-8978-46AC-B298-94AFBEF6C263}" destId="{AD7723B6-9AA9-4C76-B78E-2CF07758429D}" srcOrd="4" destOrd="0" presId="urn:microsoft.com/office/officeart/2005/8/layout/arrow2"/>
    <dgm:cxn modelId="{D103F365-CA1C-4144-B1C1-911A2E2C4086}" type="presParOf" srcId="{EEF9BE30-8978-46AC-B298-94AFBEF6C263}" destId="{726FA197-BA30-491E-8EE5-9001D58CBDBF}"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B6235D93-5E9A-4BDA-8293-859F751A4739}" type="doc">
      <dgm:prSet loTypeId="urn:microsoft.com/office/officeart/2005/8/layout/bProcess4" loCatId="process" qsTypeId="urn:microsoft.com/office/officeart/2005/8/quickstyle/simple3" qsCatId="simple" csTypeId="urn:microsoft.com/office/officeart/2005/8/colors/colorful5" csCatId="colorful" phldr="1"/>
      <dgm:spPr/>
      <dgm:t>
        <a:bodyPr/>
        <a:lstStyle/>
        <a:p>
          <a:endParaRPr lang="fi-FI"/>
        </a:p>
      </dgm:t>
    </dgm:pt>
    <dgm:pt modelId="{106601CF-263A-4C3A-BE36-4B6E6C582954}">
      <dgm:prSet phldrT="[Teksti]"/>
      <dgm:spPr/>
      <dgm:t>
        <a:bodyPr/>
        <a:lstStyle/>
        <a:p>
          <a:r>
            <a:rPr lang="fi-FI" dirty="0" smtClean="0"/>
            <a:t>1. Määrittely ja rajaus: </a:t>
          </a:r>
        </a:p>
        <a:p>
          <a:r>
            <a:rPr lang="fi-FI" dirty="0" smtClean="0"/>
            <a:t>Mikä lasketaan hyvinvoinnin edistämiseksi?</a:t>
          </a:r>
          <a:endParaRPr lang="fi-FI" dirty="0"/>
        </a:p>
      </dgm:t>
    </dgm:pt>
    <dgm:pt modelId="{C26A8A4B-11A1-418B-855D-1444EA4B9BA6}" type="parTrans" cxnId="{053D6126-F23A-4F2F-B82A-ECAEB57DEDF0}">
      <dgm:prSet/>
      <dgm:spPr/>
      <dgm:t>
        <a:bodyPr/>
        <a:lstStyle/>
        <a:p>
          <a:endParaRPr lang="fi-FI"/>
        </a:p>
      </dgm:t>
    </dgm:pt>
    <dgm:pt modelId="{250F38A2-4617-452F-B447-85D26F84FE3C}" type="sibTrans" cxnId="{053D6126-F23A-4F2F-B82A-ECAEB57DEDF0}">
      <dgm:prSet/>
      <dgm:spPr/>
      <dgm:t>
        <a:bodyPr/>
        <a:lstStyle/>
        <a:p>
          <a:endParaRPr lang="fi-FI"/>
        </a:p>
      </dgm:t>
    </dgm:pt>
    <dgm:pt modelId="{F87CDB7B-8017-4E3E-839D-9B71743B800D}">
      <dgm:prSet phldrT="[Teksti]"/>
      <dgm:spPr/>
      <dgm:t>
        <a:bodyPr/>
        <a:lstStyle/>
        <a:p>
          <a:r>
            <a:rPr lang="fi-FI" dirty="0" smtClean="0"/>
            <a:t>2. Hyvinvoinnin edistämistyön osuuden laskenta: Työhön käytetty työpanos </a:t>
          </a:r>
          <a:endParaRPr lang="fi-FI" dirty="0"/>
        </a:p>
      </dgm:t>
    </dgm:pt>
    <dgm:pt modelId="{E97A34B3-C176-4ABD-A166-05EFFDC20B68}" type="parTrans" cxnId="{EB0B1443-5208-4F92-90CA-75FD2E729FD6}">
      <dgm:prSet/>
      <dgm:spPr/>
      <dgm:t>
        <a:bodyPr/>
        <a:lstStyle/>
        <a:p>
          <a:endParaRPr lang="fi-FI"/>
        </a:p>
      </dgm:t>
    </dgm:pt>
    <dgm:pt modelId="{F0532141-5DB3-4402-92E0-AAD921D08353}" type="sibTrans" cxnId="{EB0B1443-5208-4F92-90CA-75FD2E729FD6}">
      <dgm:prSet/>
      <dgm:spPr/>
      <dgm:t>
        <a:bodyPr/>
        <a:lstStyle/>
        <a:p>
          <a:endParaRPr lang="fi-FI"/>
        </a:p>
      </dgm:t>
    </dgm:pt>
    <dgm:pt modelId="{C9A9A63F-6F36-4353-A3AE-61CF30C61932}">
      <dgm:prSet phldrT="[Teksti]"/>
      <dgm:spPr/>
      <dgm:t>
        <a:bodyPr/>
        <a:lstStyle/>
        <a:p>
          <a:r>
            <a:rPr lang="fi-FI" dirty="0" smtClean="0"/>
            <a:t>3. Kustannukset</a:t>
          </a:r>
          <a:endParaRPr lang="fi-FI" dirty="0"/>
        </a:p>
      </dgm:t>
    </dgm:pt>
    <dgm:pt modelId="{3A71C84B-B717-4F2B-9D30-588E5D76B1EC}" type="parTrans" cxnId="{194B5CB6-19BF-41B8-905D-5EDF1B2DF452}">
      <dgm:prSet/>
      <dgm:spPr/>
      <dgm:t>
        <a:bodyPr/>
        <a:lstStyle/>
        <a:p>
          <a:endParaRPr lang="fi-FI"/>
        </a:p>
      </dgm:t>
    </dgm:pt>
    <dgm:pt modelId="{ECDFCCA2-0FFC-4ECF-BCC6-66093B3F3F45}" type="sibTrans" cxnId="{194B5CB6-19BF-41B8-905D-5EDF1B2DF452}">
      <dgm:prSet/>
      <dgm:spPr/>
      <dgm:t>
        <a:bodyPr/>
        <a:lstStyle/>
        <a:p>
          <a:endParaRPr lang="fi-FI"/>
        </a:p>
      </dgm:t>
    </dgm:pt>
    <dgm:pt modelId="{43A1D24A-D2D0-4ECE-8CE1-9D03EC7432CB}">
      <dgm:prSet/>
      <dgm:spPr/>
      <dgm:t>
        <a:bodyPr/>
        <a:lstStyle/>
        <a:p>
          <a:r>
            <a:rPr lang="fi-FI" dirty="0" smtClean="0"/>
            <a:t>4. Tuotokset</a:t>
          </a:r>
          <a:endParaRPr lang="fi-FI" dirty="0"/>
        </a:p>
      </dgm:t>
    </dgm:pt>
    <dgm:pt modelId="{60F82E7E-D440-44F4-AA1B-BD956D24C127}" type="parTrans" cxnId="{AC90EDC5-40BB-442C-8A44-BB22027D17FB}">
      <dgm:prSet/>
      <dgm:spPr/>
      <dgm:t>
        <a:bodyPr/>
        <a:lstStyle/>
        <a:p>
          <a:endParaRPr lang="fi-FI"/>
        </a:p>
      </dgm:t>
    </dgm:pt>
    <dgm:pt modelId="{8637EF89-4963-4746-8495-F6AB0288AF4C}" type="sibTrans" cxnId="{AC90EDC5-40BB-442C-8A44-BB22027D17FB}">
      <dgm:prSet/>
      <dgm:spPr/>
      <dgm:t>
        <a:bodyPr/>
        <a:lstStyle/>
        <a:p>
          <a:endParaRPr lang="fi-FI"/>
        </a:p>
      </dgm:t>
    </dgm:pt>
    <dgm:pt modelId="{1D4F101F-F001-40BC-9073-929DC8FA6301}">
      <dgm:prSet/>
      <dgm:spPr/>
      <dgm:t>
        <a:bodyPr/>
        <a:lstStyle/>
        <a:p>
          <a:r>
            <a:rPr lang="fi-FI" dirty="0" smtClean="0"/>
            <a:t>5. Vaikutukset</a:t>
          </a:r>
          <a:endParaRPr lang="fi-FI" dirty="0"/>
        </a:p>
      </dgm:t>
    </dgm:pt>
    <dgm:pt modelId="{7E4412EF-4F74-40B5-9D8B-16F59EFBF814}" type="parTrans" cxnId="{688155FB-3517-4540-8209-098C6778F8A0}">
      <dgm:prSet/>
      <dgm:spPr/>
      <dgm:t>
        <a:bodyPr/>
        <a:lstStyle/>
        <a:p>
          <a:endParaRPr lang="fi-FI"/>
        </a:p>
      </dgm:t>
    </dgm:pt>
    <dgm:pt modelId="{4F1D6649-99A9-4077-8D77-E0B61AF92504}" type="sibTrans" cxnId="{688155FB-3517-4540-8209-098C6778F8A0}">
      <dgm:prSet/>
      <dgm:spPr/>
      <dgm:t>
        <a:bodyPr/>
        <a:lstStyle/>
        <a:p>
          <a:endParaRPr lang="fi-FI"/>
        </a:p>
      </dgm:t>
    </dgm:pt>
    <dgm:pt modelId="{FB0DFAE2-2CF5-4F64-B43A-FC9BCBE40727}">
      <dgm:prSet/>
      <dgm:spPr/>
      <dgm:t>
        <a:bodyPr/>
        <a:lstStyle/>
        <a:p>
          <a:r>
            <a:rPr lang="fi-FI" dirty="0" smtClean="0"/>
            <a:t>6. Yhteenveto</a:t>
          </a:r>
          <a:endParaRPr lang="fi-FI" dirty="0"/>
        </a:p>
      </dgm:t>
    </dgm:pt>
    <dgm:pt modelId="{40EAC6D1-9E2C-484C-83C5-F9626DD261A3}" type="parTrans" cxnId="{E72A5572-241D-46FB-8BC4-3C2ED15824CF}">
      <dgm:prSet/>
      <dgm:spPr/>
      <dgm:t>
        <a:bodyPr/>
        <a:lstStyle/>
        <a:p>
          <a:endParaRPr lang="fi-FI"/>
        </a:p>
      </dgm:t>
    </dgm:pt>
    <dgm:pt modelId="{EDAC4BD3-DDEF-4196-9F92-D875239386FD}" type="sibTrans" cxnId="{E72A5572-241D-46FB-8BC4-3C2ED15824CF}">
      <dgm:prSet/>
      <dgm:spPr/>
      <dgm:t>
        <a:bodyPr/>
        <a:lstStyle/>
        <a:p>
          <a:endParaRPr lang="fi-FI"/>
        </a:p>
      </dgm:t>
    </dgm:pt>
    <dgm:pt modelId="{B996A22A-EFD3-4C1E-A878-CA3824B11FFA}" type="pres">
      <dgm:prSet presAssocID="{B6235D93-5E9A-4BDA-8293-859F751A4739}" presName="Name0" presStyleCnt="0">
        <dgm:presLayoutVars>
          <dgm:dir/>
          <dgm:resizeHandles/>
        </dgm:presLayoutVars>
      </dgm:prSet>
      <dgm:spPr/>
      <dgm:t>
        <a:bodyPr/>
        <a:lstStyle/>
        <a:p>
          <a:endParaRPr lang="fi-FI"/>
        </a:p>
      </dgm:t>
    </dgm:pt>
    <dgm:pt modelId="{784942B7-1FA7-437D-BC02-DD8E350EE7FA}" type="pres">
      <dgm:prSet presAssocID="{106601CF-263A-4C3A-BE36-4B6E6C582954}" presName="compNode" presStyleCnt="0"/>
      <dgm:spPr/>
      <dgm:t>
        <a:bodyPr/>
        <a:lstStyle/>
        <a:p>
          <a:endParaRPr lang="fi-FI"/>
        </a:p>
      </dgm:t>
    </dgm:pt>
    <dgm:pt modelId="{1688AB40-B151-4455-94F1-41D72C635D98}" type="pres">
      <dgm:prSet presAssocID="{106601CF-263A-4C3A-BE36-4B6E6C582954}" presName="dummyConnPt" presStyleCnt="0"/>
      <dgm:spPr/>
      <dgm:t>
        <a:bodyPr/>
        <a:lstStyle/>
        <a:p>
          <a:endParaRPr lang="fi-FI"/>
        </a:p>
      </dgm:t>
    </dgm:pt>
    <dgm:pt modelId="{ADA7B366-23B0-4174-A67C-E2127CC00BE6}" type="pres">
      <dgm:prSet presAssocID="{106601CF-263A-4C3A-BE36-4B6E6C582954}" presName="node" presStyleLbl="node1" presStyleIdx="0" presStyleCnt="6">
        <dgm:presLayoutVars>
          <dgm:bulletEnabled val="1"/>
        </dgm:presLayoutVars>
      </dgm:prSet>
      <dgm:spPr/>
      <dgm:t>
        <a:bodyPr/>
        <a:lstStyle/>
        <a:p>
          <a:endParaRPr lang="fi-FI"/>
        </a:p>
      </dgm:t>
    </dgm:pt>
    <dgm:pt modelId="{52F7C123-A5FB-4578-B16A-9937318CE1AB}" type="pres">
      <dgm:prSet presAssocID="{250F38A2-4617-452F-B447-85D26F84FE3C}" presName="sibTrans" presStyleLbl="bgSibTrans2D1" presStyleIdx="0" presStyleCnt="5"/>
      <dgm:spPr/>
      <dgm:t>
        <a:bodyPr/>
        <a:lstStyle/>
        <a:p>
          <a:endParaRPr lang="fi-FI"/>
        </a:p>
      </dgm:t>
    </dgm:pt>
    <dgm:pt modelId="{3156D614-0ACB-4F45-A3A0-0CA63E1AD449}" type="pres">
      <dgm:prSet presAssocID="{F87CDB7B-8017-4E3E-839D-9B71743B800D}" presName="compNode" presStyleCnt="0"/>
      <dgm:spPr/>
      <dgm:t>
        <a:bodyPr/>
        <a:lstStyle/>
        <a:p>
          <a:endParaRPr lang="fi-FI"/>
        </a:p>
      </dgm:t>
    </dgm:pt>
    <dgm:pt modelId="{8B6BADC6-CE3D-4EA2-85A8-3FAD7FB80A09}" type="pres">
      <dgm:prSet presAssocID="{F87CDB7B-8017-4E3E-839D-9B71743B800D}" presName="dummyConnPt" presStyleCnt="0"/>
      <dgm:spPr/>
      <dgm:t>
        <a:bodyPr/>
        <a:lstStyle/>
        <a:p>
          <a:endParaRPr lang="fi-FI"/>
        </a:p>
      </dgm:t>
    </dgm:pt>
    <dgm:pt modelId="{65DAD1F8-59BD-451B-9BC8-B66750363993}" type="pres">
      <dgm:prSet presAssocID="{F87CDB7B-8017-4E3E-839D-9B71743B800D}" presName="node" presStyleLbl="node1" presStyleIdx="1" presStyleCnt="6">
        <dgm:presLayoutVars>
          <dgm:bulletEnabled val="1"/>
        </dgm:presLayoutVars>
      </dgm:prSet>
      <dgm:spPr/>
      <dgm:t>
        <a:bodyPr/>
        <a:lstStyle/>
        <a:p>
          <a:endParaRPr lang="fi-FI"/>
        </a:p>
      </dgm:t>
    </dgm:pt>
    <dgm:pt modelId="{52522E6D-E1D1-4DC6-A38E-818CA99EBB1C}" type="pres">
      <dgm:prSet presAssocID="{F0532141-5DB3-4402-92E0-AAD921D08353}" presName="sibTrans" presStyleLbl="bgSibTrans2D1" presStyleIdx="1" presStyleCnt="5"/>
      <dgm:spPr/>
      <dgm:t>
        <a:bodyPr/>
        <a:lstStyle/>
        <a:p>
          <a:endParaRPr lang="fi-FI"/>
        </a:p>
      </dgm:t>
    </dgm:pt>
    <dgm:pt modelId="{C08CFC16-F796-4248-95DD-2400FBB9FC9F}" type="pres">
      <dgm:prSet presAssocID="{C9A9A63F-6F36-4353-A3AE-61CF30C61932}" presName="compNode" presStyleCnt="0"/>
      <dgm:spPr/>
      <dgm:t>
        <a:bodyPr/>
        <a:lstStyle/>
        <a:p>
          <a:endParaRPr lang="fi-FI"/>
        </a:p>
      </dgm:t>
    </dgm:pt>
    <dgm:pt modelId="{3DE4F97B-D96D-44D5-94C0-FF1E7F153B4C}" type="pres">
      <dgm:prSet presAssocID="{C9A9A63F-6F36-4353-A3AE-61CF30C61932}" presName="dummyConnPt" presStyleCnt="0"/>
      <dgm:spPr/>
      <dgm:t>
        <a:bodyPr/>
        <a:lstStyle/>
        <a:p>
          <a:endParaRPr lang="fi-FI"/>
        </a:p>
      </dgm:t>
    </dgm:pt>
    <dgm:pt modelId="{C0DE69E1-7437-4D34-9295-73DBD61B3425}" type="pres">
      <dgm:prSet presAssocID="{C9A9A63F-6F36-4353-A3AE-61CF30C61932}" presName="node" presStyleLbl="node1" presStyleIdx="2" presStyleCnt="6">
        <dgm:presLayoutVars>
          <dgm:bulletEnabled val="1"/>
        </dgm:presLayoutVars>
      </dgm:prSet>
      <dgm:spPr/>
      <dgm:t>
        <a:bodyPr/>
        <a:lstStyle/>
        <a:p>
          <a:endParaRPr lang="fi-FI"/>
        </a:p>
      </dgm:t>
    </dgm:pt>
    <dgm:pt modelId="{04D223D2-3E95-47B1-80A7-D3A4FFF61C9D}" type="pres">
      <dgm:prSet presAssocID="{ECDFCCA2-0FFC-4ECF-BCC6-66093B3F3F45}" presName="sibTrans" presStyleLbl="bgSibTrans2D1" presStyleIdx="2" presStyleCnt="5"/>
      <dgm:spPr/>
      <dgm:t>
        <a:bodyPr/>
        <a:lstStyle/>
        <a:p>
          <a:endParaRPr lang="fi-FI"/>
        </a:p>
      </dgm:t>
    </dgm:pt>
    <dgm:pt modelId="{AD3AF128-4BB3-460C-BB0F-35202EF3F9B8}" type="pres">
      <dgm:prSet presAssocID="{43A1D24A-D2D0-4ECE-8CE1-9D03EC7432CB}" presName="compNode" presStyleCnt="0"/>
      <dgm:spPr/>
      <dgm:t>
        <a:bodyPr/>
        <a:lstStyle/>
        <a:p>
          <a:endParaRPr lang="fi-FI"/>
        </a:p>
      </dgm:t>
    </dgm:pt>
    <dgm:pt modelId="{50A82A4B-AA67-4A4F-BDF9-C73E1AAC5E62}" type="pres">
      <dgm:prSet presAssocID="{43A1D24A-D2D0-4ECE-8CE1-9D03EC7432CB}" presName="dummyConnPt" presStyleCnt="0"/>
      <dgm:spPr/>
      <dgm:t>
        <a:bodyPr/>
        <a:lstStyle/>
        <a:p>
          <a:endParaRPr lang="fi-FI"/>
        </a:p>
      </dgm:t>
    </dgm:pt>
    <dgm:pt modelId="{2C685CB2-FB11-4CB3-AE05-CBEB0E56BD4E}" type="pres">
      <dgm:prSet presAssocID="{43A1D24A-D2D0-4ECE-8CE1-9D03EC7432CB}" presName="node" presStyleLbl="node1" presStyleIdx="3" presStyleCnt="6">
        <dgm:presLayoutVars>
          <dgm:bulletEnabled val="1"/>
        </dgm:presLayoutVars>
      </dgm:prSet>
      <dgm:spPr/>
      <dgm:t>
        <a:bodyPr/>
        <a:lstStyle/>
        <a:p>
          <a:endParaRPr lang="fi-FI"/>
        </a:p>
      </dgm:t>
    </dgm:pt>
    <dgm:pt modelId="{47D50000-D3EF-4F06-B98D-8F6BFD453C60}" type="pres">
      <dgm:prSet presAssocID="{8637EF89-4963-4746-8495-F6AB0288AF4C}" presName="sibTrans" presStyleLbl="bgSibTrans2D1" presStyleIdx="3" presStyleCnt="5"/>
      <dgm:spPr/>
      <dgm:t>
        <a:bodyPr/>
        <a:lstStyle/>
        <a:p>
          <a:endParaRPr lang="fi-FI"/>
        </a:p>
      </dgm:t>
    </dgm:pt>
    <dgm:pt modelId="{4675A003-0A3C-4ACF-A312-3F4AFCDF5F77}" type="pres">
      <dgm:prSet presAssocID="{1D4F101F-F001-40BC-9073-929DC8FA6301}" presName="compNode" presStyleCnt="0"/>
      <dgm:spPr/>
      <dgm:t>
        <a:bodyPr/>
        <a:lstStyle/>
        <a:p>
          <a:endParaRPr lang="fi-FI"/>
        </a:p>
      </dgm:t>
    </dgm:pt>
    <dgm:pt modelId="{01F5EC48-5036-4C7A-9C35-61F66CB059BE}" type="pres">
      <dgm:prSet presAssocID="{1D4F101F-F001-40BC-9073-929DC8FA6301}" presName="dummyConnPt" presStyleCnt="0"/>
      <dgm:spPr/>
      <dgm:t>
        <a:bodyPr/>
        <a:lstStyle/>
        <a:p>
          <a:endParaRPr lang="fi-FI"/>
        </a:p>
      </dgm:t>
    </dgm:pt>
    <dgm:pt modelId="{ADA4ACDD-2846-49FF-A5DF-98840DDD62D1}" type="pres">
      <dgm:prSet presAssocID="{1D4F101F-F001-40BC-9073-929DC8FA6301}" presName="node" presStyleLbl="node1" presStyleIdx="4" presStyleCnt="6">
        <dgm:presLayoutVars>
          <dgm:bulletEnabled val="1"/>
        </dgm:presLayoutVars>
      </dgm:prSet>
      <dgm:spPr/>
      <dgm:t>
        <a:bodyPr/>
        <a:lstStyle/>
        <a:p>
          <a:endParaRPr lang="fi-FI"/>
        </a:p>
      </dgm:t>
    </dgm:pt>
    <dgm:pt modelId="{CB39EC36-3039-4641-9C86-6FB35D4930E0}" type="pres">
      <dgm:prSet presAssocID="{4F1D6649-99A9-4077-8D77-E0B61AF92504}" presName="sibTrans" presStyleLbl="bgSibTrans2D1" presStyleIdx="4" presStyleCnt="5"/>
      <dgm:spPr/>
      <dgm:t>
        <a:bodyPr/>
        <a:lstStyle/>
        <a:p>
          <a:endParaRPr lang="fi-FI"/>
        </a:p>
      </dgm:t>
    </dgm:pt>
    <dgm:pt modelId="{AACAFBBF-0C4E-49EA-82A8-B35CE7D80A53}" type="pres">
      <dgm:prSet presAssocID="{FB0DFAE2-2CF5-4F64-B43A-FC9BCBE40727}" presName="compNode" presStyleCnt="0"/>
      <dgm:spPr/>
      <dgm:t>
        <a:bodyPr/>
        <a:lstStyle/>
        <a:p>
          <a:endParaRPr lang="fi-FI"/>
        </a:p>
      </dgm:t>
    </dgm:pt>
    <dgm:pt modelId="{9D11D6C2-422E-434E-BB7F-17270B0F34F0}" type="pres">
      <dgm:prSet presAssocID="{FB0DFAE2-2CF5-4F64-B43A-FC9BCBE40727}" presName="dummyConnPt" presStyleCnt="0"/>
      <dgm:spPr/>
      <dgm:t>
        <a:bodyPr/>
        <a:lstStyle/>
        <a:p>
          <a:endParaRPr lang="fi-FI"/>
        </a:p>
      </dgm:t>
    </dgm:pt>
    <dgm:pt modelId="{BFE2A929-A09F-437C-A25F-4152D0B1FC1A}" type="pres">
      <dgm:prSet presAssocID="{FB0DFAE2-2CF5-4F64-B43A-FC9BCBE40727}" presName="node" presStyleLbl="node1" presStyleIdx="5" presStyleCnt="6">
        <dgm:presLayoutVars>
          <dgm:bulletEnabled val="1"/>
        </dgm:presLayoutVars>
      </dgm:prSet>
      <dgm:spPr/>
      <dgm:t>
        <a:bodyPr/>
        <a:lstStyle/>
        <a:p>
          <a:endParaRPr lang="fi-FI"/>
        </a:p>
      </dgm:t>
    </dgm:pt>
  </dgm:ptLst>
  <dgm:cxnLst>
    <dgm:cxn modelId="{E1D38C10-BE58-45E7-99CB-1B777138FC06}" type="presOf" srcId="{F0532141-5DB3-4402-92E0-AAD921D08353}" destId="{52522E6D-E1D1-4DC6-A38E-818CA99EBB1C}" srcOrd="0" destOrd="0" presId="urn:microsoft.com/office/officeart/2005/8/layout/bProcess4"/>
    <dgm:cxn modelId="{EB0B1443-5208-4F92-90CA-75FD2E729FD6}" srcId="{B6235D93-5E9A-4BDA-8293-859F751A4739}" destId="{F87CDB7B-8017-4E3E-839D-9B71743B800D}" srcOrd="1" destOrd="0" parTransId="{E97A34B3-C176-4ABD-A166-05EFFDC20B68}" sibTransId="{F0532141-5DB3-4402-92E0-AAD921D08353}"/>
    <dgm:cxn modelId="{08CD5CF8-E6AE-4A79-B175-B773EEAA79E1}" type="presOf" srcId="{F87CDB7B-8017-4E3E-839D-9B71743B800D}" destId="{65DAD1F8-59BD-451B-9BC8-B66750363993}" srcOrd="0" destOrd="0" presId="urn:microsoft.com/office/officeart/2005/8/layout/bProcess4"/>
    <dgm:cxn modelId="{3B3AEE57-4A44-4CA8-A230-11505821CCA1}" type="presOf" srcId="{1D4F101F-F001-40BC-9073-929DC8FA6301}" destId="{ADA4ACDD-2846-49FF-A5DF-98840DDD62D1}" srcOrd="0" destOrd="0" presId="urn:microsoft.com/office/officeart/2005/8/layout/bProcess4"/>
    <dgm:cxn modelId="{35F29CA4-3E4D-44B0-9816-C68E45C36530}" type="presOf" srcId="{C9A9A63F-6F36-4353-A3AE-61CF30C61932}" destId="{C0DE69E1-7437-4D34-9295-73DBD61B3425}" srcOrd="0" destOrd="0" presId="urn:microsoft.com/office/officeart/2005/8/layout/bProcess4"/>
    <dgm:cxn modelId="{A6E37525-160A-43DD-960D-FDC2BAC03278}" type="presOf" srcId="{B6235D93-5E9A-4BDA-8293-859F751A4739}" destId="{B996A22A-EFD3-4C1E-A878-CA3824B11FFA}" srcOrd="0" destOrd="0" presId="urn:microsoft.com/office/officeart/2005/8/layout/bProcess4"/>
    <dgm:cxn modelId="{CAFB651A-0A31-485D-A1E6-E34844ADC495}" type="presOf" srcId="{250F38A2-4617-452F-B447-85D26F84FE3C}" destId="{52F7C123-A5FB-4578-B16A-9937318CE1AB}" srcOrd="0" destOrd="0" presId="urn:microsoft.com/office/officeart/2005/8/layout/bProcess4"/>
    <dgm:cxn modelId="{55BEE2F7-7ECD-49B1-B899-5E7D5E041617}" type="presOf" srcId="{ECDFCCA2-0FFC-4ECF-BCC6-66093B3F3F45}" destId="{04D223D2-3E95-47B1-80A7-D3A4FFF61C9D}" srcOrd="0" destOrd="0" presId="urn:microsoft.com/office/officeart/2005/8/layout/bProcess4"/>
    <dgm:cxn modelId="{6F8D7E40-FEBA-45A9-82A3-A84C7401F9D0}" type="presOf" srcId="{43A1D24A-D2D0-4ECE-8CE1-9D03EC7432CB}" destId="{2C685CB2-FB11-4CB3-AE05-CBEB0E56BD4E}" srcOrd="0" destOrd="0" presId="urn:microsoft.com/office/officeart/2005/8/layout/bProcess4"/>
    <dgm:cxn modelId="{194B5CB6-19BF-41B8-905D-5EDF1B2DF452}" srcId="{B6235D93-5E9A-4BDA-8293-859F751A4739}" destId="{C9A9A63F-6F36-4353-A3AE-61CF30C61932}" srcOrd="2" destOrd="0" parTransId="{3A71C84B-B717-4F2B-9D30-588E5D76B1EC}" sibTransId="{ECDFCCA2-0FFC-4ECF-BCC6-66093B3F3F45}"/>
    <dgm:cxn modelId="{AA2E7AAE-7F8F-4A56-B5F9-5706D846E4FC}" type="presOf" srcId="{106601CF-263A-4C3A-BE36-4B6E6C582954}" destId="{ADA7B366-23B0-4174-A67C-E2127CC00BE6}" srcOrd="0" destOrd="0" presId="urn:microsoft.com/office/officeart/2005/8/layout/bProcess4"/>
    <dgm:cxn modelId="{E72A5572-241D-46FB-8BC4-3C2ED15824CF}" srcId="{B6235D93-5E9A-4BDA-8293-859F751A4739}" destId="{FB0DFAE2-2CF5-4F64-B43A-FC9BCBE40727}" srcOrd="5" destOrd="0" parTransId="{40EAC6D1-9E2C-484C-83C5-F9626DD261A3}" sibTransId="{EDAC4BD3-DDEF-4196-9F92-D875239386FD}"/>
    <dgm:cxn modelId="{5E1E210F-6E29-4AF8-92B7-A0C02FA51329}" type="presOf" srcId="{8637EF89-4963-4746-8495-F6AB0288AF4C}" destId="{47D50000-D3EF-4F06-B98D-8F6BFD453C60}" srcOrd="0" destOrd="0" presId="urn:microsoft.com/office/officeart/2005/8/layout/bProcess4"/>
    <dgm:cxn modelId="{053D6126-F23A-4F2F-B82A-ECAEB57DEDF0}" srcId="{B6235D93-5E9A-4BDA-8293-859F751A4739}" destId="{106601CF-263A-4C3A-BE36-4B6E6C582954}" srcOrd="0" destOrd="0" parTransId="{C26A8A4B-11A1-418B-855D-1444EA4B9BA6}" sibTransId="{250F38A2-4617-452F-B447-85D26F84FE3C}"/>
    <dgm:cxn modelId="{AC90EDC5-40BB-442C-8A44-BB22027D17FB}" srcId="{B6235D93-5E9A-4BDA-8293-859F751A4739}" destId="{43A1D24A-D2D0-4ECE-8CE1-9D03EC7432CB}" srcOrd="3" destOrd="0" parTransId="{60F82E7E-D440-44F4-AA1B-BD956D24C127}" sibTransId="{8637EF89-4963-4746-8495-F6AB0288AF4C}"/>
    <dgm:cxn modelId="{3C23E2D5-2188-4A8B-847C-6DFAECCAA7FC}" type="presOf" srcId="{4F1D6649-99A9-4077-8D77-E0B61AF92504}" destId="{CB39EC36-3039-4641-9C86-6FB35D4930E0}" srcOrd="0" destOrd="0" presId="urn:microsoft.com/office/officeart/2005/8/layout/bProcess4"/>
    <dgm:cxn modelId="{749A6437-387A-4065-8512-57BFE08FEEB0}" type="presOf" srcId="{FB0DFAE2-2CF5-4F64-B43A-FC9BCBE40727}" destId="{BFE2A929-A09F-437C-A25F-4152D0B1FC1A}" srcOrd="0" destOrd="0" presId="urn:microsoft.com/office/officeart/2005/8/layout/bProcess4"/>
    <dgm:cxn modelId="{688155FB-3517-4540-8209-098C6778F8A0}" srcId="{B6235D93-5E9A-4BDA-8293-859F751A4739}" destId="{1D4F101F-F001-40BC-9073-929DC8FA6301}" srcOrd="4" destOrd="0" parTransId="{7E4412EF-4F74-40B5-9D8B-16F59EFBF814}" sibTransId="{4F1D6649-99A9-4077-8D77-E0B61AF92504}"/>
    <dgm:cxn modelId="{ADC076F8-9635-4B48-BEDC-E89387AA1428}" type="presParOf" srcId="{B996A22A-EFD3-4C1E-A878-CA3824B11FFA}" destId="{784942B7-1FA7-437D-BC02-DD8E350EE7FA}" srcOrd="0" destOrd="0" presId="urn:microsoft.com/office/officeart/2005/8/layout/bProcess4"/>
    <dgm:cxn modelId="{BD839BCC-50FA-4F5B-9153-5D38931F5C1E}" type="presParOf" srcId="{784942B7-1FA7-437D-BC02-DD8E350EE7FA}" destId="{1688AB40-B151-4455-94F1-41D72C635D98}" srcOrd="0" destOrd="0" presId="urn:microsoft.com/office/officeart/2005/8/layout/bProcess4"/>
    <dgm:cxn modelId="{B9E6EA1E-54D6-4FC9-92BA-165B9FCCC5A4}" type="presParOf" srcId="{784942B7-1FA7-437D-BC02-DD8E350EE7FA}" destId="{ADA7B366-23B0-4174-A67C-E2127CC00BE6}" srcOrd="1" destOrd="0" presId="urn:microsoft.com/office/officeart/2005/8/layout/bProcess4"/>
    <dgm:cxn modelId="{831B5269-2565-4003-9ABF-C91A5E41ECD9}" type="presParOf" srcId="{B996A22A-EFD3-4C1E-A878-CA3824B11FFA}" destId="{52F7C123-A5FB-4578-B16A-9937318CE1AB}" srcOrd="1" destOrd="0" presId="urn:microsoft.com/office/officeart/2005/8/layout/bProcess4"/>
    <dgm:cxn modelId="{17F6CBAC-E839-466E-BA8E-EBD624FB3026}" type="presParOf" srcId="{B996A22A-EFD3-4C1E-A878-CA3824B11FFA}" destId="{3156D614-0ACB-4F45-A3A0-0CA63E1AD449}" srcOrd="2" destOrd="0" presId="urn:microsoft.com/office/officeart/2005/8/layout/bProcess4"/>
    <dgm:cxn modelId="{F85A5072-58AC-40DC-9AD2-C4901AB63565}" type="presParOf" srcId="{3156D614-0ACB-4F45-A3A0-0CA63E1AD449}" destId="{8B6BADC6-CE3D-4EA2-85A8-3FAD7FB80A09}" srcOrd="0" destOrd="0" presId="urn:microsoft.com/office/officeart/2005/8/layout/bProcess4"/>
    <dgm:cxn modelId="{B29F20D3-2C7D-4AAC-8530-C4CF58B1E706}" type="presParOf" srcId="{3156D614-0ACB-4F45-A3A0-0CA63E1AD449}" destId="{65DAD1F8-59BD-451B-9BC8-B66750363993}" srcOrd="1" destOrd="0" presId="urn:microsoft.com/office/officeart/2005/8/layout/bProcess4"/>
    <dgm:cxn modelId="{BCD0BFD0-D086-4E5E-9D87-242425421DC2}" type="presParOf" srcId="{B996A22A-EFD3-4C1E-A878-CA3824B11FFA}" destId="{52522E6D-E1D1-4DC6-A38E-818CA99EBB1C}" srcOrd="3" destOrd="0" presId="urn:microsoft.com/office/officeart/2005/8/layout/bProcess4"/>
    <dgm:cxn modelId="{1B31CC34-6524-493A-B556-B2E5EAE93B0B}" type="presParOf" srcId="{B996A22A-EFD3-4C1E-A878-CA3824B11FFA}" destId="{C08CFC16-F796-4248-95DD-2400FBB9FC9F}" srcOrd="4" destOrd="0" presId="urn:microsoft.com/office/officeart/2005/8/layout/bProcess4"/>
    <dgm:cxn modelId="{0F6ADD5D-7F78-49D9-A031-75EBCCFEB3A1}" type="presParOf" srcId="{C08CFC16-F796-4248-95DD-2400FBB9FC9F}" destId="{3DE4F97B-D96D-44D5-94C0-FF1E7F153B4C}" srcOrd="0" destOrd="0" presId="urn:microsoft.com/office/officeart/2005/8/layout/bProcess4"/>
    <dgm:cxn modelId="{79A311D9-C55E-4704-9437-C9118B58B76F}" type="presParOf" srcId="{C08CFC16-F796-4248-95DD-2400FBB9FC9F}" destId="{C0DE69E1-7437-4D34-9295-73DBD61B3425}" srcOrd="1" destOrd="0" presId="urn:microsoft.com/office/officeart/2005/8/layout/bProcess4"/>
    <dgm:cxn modelId="{C0AD4E4A-5622-492A-A7F7-A4011F42ADAC}" type="presParOf" srcId="{B996A22A-EFD3-4C1E-A878-CA3824B11FFA}" destId="{04D223D2-3E95-47B1-80A7-D3A4FFF61C9D}" srcOrd="5" destOrd="0" presId="urn:microsoft.com/office/officeart/2005/8/layout/bProcess4"/>
    <dgm:cxn modelId="{51D7264C-7960-405E-AD17-D0AD2FDDAA86}" type="presParOf" srcId="{B996A22A-EFD3-4C1E-A878-CA3824B11FFA}" destId="{AD3AF128-4BB3-460C-BB0F-35202EF3F9B8}" srcOrd="6" destOrd="0" presId="urn:microsoft.com/office/officeart/2005/8/layout/bProcess4"/>
    <dgm:cxn modelId="{831B2862-59B6-46AE-9280-EFE31C1F88A6}" type="presParOf" srcId="{AD3AF128-4BB3-460C-BB0F-35202EF3F9B8}" destId="{50A82A4B-AA67-4A4F-BDF9-C73E1AAC5E62}" srcOrd="0" destOrd="0" presId="urn:microsoft.com/office/officeart/2005/8/layout/bProcess4"/>
    <dgm:cxn modelId="{B03C3687-A16A-4EF3-BF93-013406045066}" type="presParOf" srcId="{AD3AF128-4BB3-460C-BB0F-35202EF3F9B8}" destId="{2C685CB2-FB11-4CB3-AE05-CBEB0E56BD4E}" srcOrd="1" destOrd="0" presId="urn:microsoft.com/office/officeart/2005/8/layout/bProcess4"/>
    <dgm:cxn modelId="{D277EBA8-8120-440C-9C46-60D5A04744A3}" type="presParOf" srcId="{B996A22A-EFD3-4C1E-A878-CA3824B11FFA}" destId="{47D50000-D3EF-4F06-B98D-8F6BFD453C60}" srcOrd="7" destOrd="0" presId="urn:microsoft.com/office/officeart/2005/8/layout/bProcess4"/>
    <dgm:cxn modelId="{88148421-EA82-473D-A4BB-E32E0CE9029D}" type="presParOf" srcId="{B996A22A-EFD3-4C1E-A878-CA3824B11FFA}" destId="{4675A003-0A3C-4ACF-A312-3F4AFCDF5F77}" srcOrd="8" destOrd="0" presId="urn:microsoft.com/office/officeart/2005/8/layout/bProcess4"/>
    <dgm:cxn modelId="{312F1533-C87E-46D3-A7E1-9ED279CE5DC2}" type="presParOf" srcId="{4675A003-0A3C-4ACF-A312-3F4AFCDF5F77}" destId="{01F5EC48-5036-4C7A-9C35-61F66CB059BE}" srcOrd="0" destOrd="0" presId="urn:microsoft.com/office/officeart/2005/8/layout/bProcess4"/>
    <dgm:cxn modelId="{580E901D-28E3-4CC8-929D-0AC4CBFA6240}" type="presParOf" srcId="{4675A003-0A3C-4ACF-A312-3F4AFCDF5F77}" destId="{ADA4ACDD-2846-49FF-A5DF-98840DDD62D1}" srcOrd="1" destOrd="0" presId="urn:microsoft.com/office/officeart/2005/8/layout/bProcess4"/>
    <dgm:cxn modelId="{52103C01-B436-477F-9649-7AF634FCE65F}" type="presParOf" srcId="{B996A22A-EFD3-4C1E-A878-CA3824B11FFA}" destId="{CB39EC36-3039-4641-9C86-6FB35D4930E0}" srcOrd="9" destOrd="0" presId="urn:microsoft.com/office/officeart/2005/8/layout/bProcess4"/>
    <dgm:cxn modelId="{8D98B3A0-82FB-4393-85AD-F909DCF97744}" type="presParOf" srcId="{B996A22A-EFD3-4C1E-A878-CA3824B11FFA}" destId="{AACAFBBF-0C4E-49EA-82A8-B35CE7D80A53}" srcOrd="10" destOrd="0" presId="urn:microsoft.com/office/officeart/2005/8/layout/bProcess4"/>
    <dgm:cxn modelId="{6F3F5E83-A82C-4C0D-88BA-4267E659C527}" type="presParOf" srcId="{AACAFBBF-0C4E-49EA-82A8-B35CE7D80A53}" destId="{9D11D6C2-422E-434E-BB7F-17270B0F34F0}" srcOrd="0" destOrd="0" presId="urn:microsoft.com/office/officeart/2005/8/layout/bProcess4"/>
    <dgm:cxn modelId="{83333E71-AD4A-426E-95F5-A5432605CBB6}" type="presParOf" srcId="{AACAFBBF-0C4E-49EA-82A8-B35CE7D80A53}" destId="{BFE2A929-A09F-437C-A25F-4152D0B1FC1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509052-1B29-46E6-BE21-096948AA7594}" type="doc">
      <dgm:prSet loTypeId="urn:microsoft.com/office/officeart/2005/8/layout/process4" loCatId="list" qsTypeId="urn:microsoft.com/office/officeart/2005/8/quickstyle/simple3" qsCatId="simple" csTypeId="urn:microsoft.com/office/officeart/2005/8/colors/accent0_3" csCatId="mainScheme" phldr="1"/>
      <dgm:spPr/>
      <dgm:t>
        <a:bodyPr/>
        <a:lstStyle/>
        <a:p>
          <a:endParaRPr lang="fi-FI"/>
        </a:p>
      </dgm:t>
    </dgm:pt>
    <dgm:pt modelId="{5B844E9F-C0C7-4A13-AF82-AC1FA9886CD7}">
      <dgm:prSet phldrT="[Teksti]" custT="1"/>
      <dgm:spPr/>
      <dgm:t>
        <a:bodyPr/>
        <a:lstStyle/>
        <a:p>
          <a:pPr>
            <a:spcAft>
              <a:spcPts val="0"/>
            </a:spcAft>
          </a:pPr>
          <a:r>
            <a:rPr lang="fi-FI" sz="2400" b="1" dirty="0" smtClean="0"/>
            <a:t>Kuntastrategia </a:t>
          </a:r>
        </a:p>
        <a:p>
          <a:pPr>
            <a:spcAft>
              <a:spcPct val="35000"/>
            </a:spcAft>
          </a:pPr>
          <a:r>
            <a:rPr lang="fi-FI" sz="1800" b="0" dirty="0" smtClean="0"/>
            <a:t>(näkökulmana koko kuntakonserni ja kaikki hallinnonalat)</a:t>
          </a:r>
          <a:endParaRPr lang="fi-FI" sz="1800" b="0" dirty="0"/>
        </a:p>
      </dgm:t>
    </dgm:pt>
    <dgm:pt modelId="{8E32C02C-BE8E-44A2-A0F5-C32CF3CFC858}" type="parTrans" cxnId="{78C64C92-6478-486F-984B-A101C9F934D8}">
      <dgm:prSet/>
      <dgm:spPr/>
      <dgm:t>
        <a:bodyPr/>
        <a:lstStyle/>
        <a:p>
          <a:endParaRPr lang="fi-FI" sz="2400">
            <a:solidFill>
              <a:schemeClr val="tx1"/>
            </a:solidFill>
          </a:endParaRPr>
        </a:p>
      </dgm:t>
    </dgm:pt>
    <dgm:pt modelId="{7AB5A027-21A8-463A-A853-D6656BE51E9A}" type="sibTrans" cxnId="{78C64C92-6478-486F-984B-A101C9F934D8}">
      <dgm:prSet/>
      <dgm:spPr/>
      <dgm:t>
        <a:bodyPr/>
        <a:lstStyle/>
        <a:p>
          <a:endParaRPr lang="fi-FI" sz="2400">
            <a:solidFill>
              <a:schemeClr val="tx1"/>
            </a:solidFill>
          </a:endParaRPr>
        </a:p>
      </dgm:t>
    </dgm:pt>
    <dgm:pt modelId="{3AA38F1F-0169-4A5A-8D28-3135063AEDBD}">
      <dgm:prSet phldrT="[Teksti]" custT="1"/>
      <dgm:spPr/>
      <dgm:t>
        <a:bodyPr/>
        <a:lstStyle/>
        <a:p>
          <a:r>
            <a:rPr lang="fi-FI" sz="1600" dirty="0" smtClean="0"/>
            <a:t>Kuntastrategiaa ja ohjelmia toteuttavat ja tarkentavat kehittämis- ja käyttösuunnitelmat   </a:t>
          </a:r>
          <a:endParaRPr lang="fi-FI" sz="1600" dirty="0"/>
        </a:p>
      </dgm:t>
    </dgm:pt>
    <dgm:pt modelId="{A8045B5F-81DA-401A-A67D-512D0B5B371E}" type="sibTrans" cxnId="{E497FF07-B3AD-45E3-B2DB-16CA20346F8A}">
      <dgm:prSet/>
      <dgm:spPr/>
      <dgm:t>
        <a:bodyPr/>
        <a:lstStyle/>
        <a:p>
          <a:endParaRPr lang="fi-FI" sz="2400">
            <a:solidFill>
              <a:schemeClr val="tx1"/>
            </a:solidFill>
          </a:endParaRPr>
        </a:p>
      </dgm:t>
    </dgm:pt>
    <dgm:pt modelId="{2C81138B-AF28-489F-B03B-D0663459AA4B}" type="parTrans" cxnId="{E497FF07-B3AD-45E3-B2DB-16CA20346F8A}">
      <dgm:prSet/>
      <dgm:spPr/>
      <dgm:t>
        <a:bodyPr/>
        <a:lstStyle/>
        <a:p>
          <a:endParaRPr lang="fi-FI" sz="2400">
            <a:solidFill>
              <a:schemeClr val="tx1"/>
            </a:solidFill>
          </a:endParaRPr>
        </a:p>
      </dgm:t>
    </dgm:pt>
    <dgm:pt modelId="{79FBEF55-14CC-4643-A74B-6F197D1D4836}">
      <dgm:prSet phldrT="[Teksti]" custT="1"/>
      <dgm:spPr/>
      <dgm:t>
        <a:bodyPr/>
        <a:lstStyle/>
        <a:p>
          <a:pPr>
            <a:spcAft>
              <a:spcPts val="0"/>
            </a:spcAft>
          </a:pPr>
          <a:r>
            <a:rPr lang="fi-FI" sz="2400" b="1" dirty="0" smtClean="0"/>
            <a:t>Suunnitelmat </a:t>
          </a:r>
        </a:p>
        <a:p>
          <a:pPr>
            <a:spcAft>
              <a:spcPct val="35000"/>
            </a:spcAft>
          </a:pPr>
          <a:r>
            <a:rPr lang="fi-FI" sz="1800" b="0" dirty="0" smtClean="0"/>
            <a:t>(koskevat yhtä toimialaa tai konsernin yhtä yhteisöä tai yksikköä)</a:t>
          </a:r>
          <a:endParaRPr lang="fi-FI" sz="1800" b="0" dirty="0"/>
        </a:p>
      </dgm:t>
    </dgm:pt>
    <dgm:pt modelId="{11B05449-10D9-4884-A359-184772D6BAB9}" type="sibTrans" cxnId="{F3139514-00E5-46F5-B3D8-2CBF3DC7B25C}">
      <dgm:prSet/>
      <dgm:spPr/>
      <dgm:t>
        <a:bodyPr/>
        <a:lstStyle/>
        <a:p>
          <a:endParaRPr lang="fi-FI" sz="2400">
            <a:solidFill>
              <a:schemeClr val="tx1"/>
            </a:solidFill>
          </a:endParaRPr>
        </a:p>
      </dgm:t>
    </dgm:pt>
    <dgm:pt modelId="{4702FDAA-85FD-4B17-A680-7EC642FA142F}" type="parTrans" cxnId="{F3139514-00E5-46F5-B3D8-2CBF3DC7B25C}">
      <dgm:prSet/>
      <dgm:spPr/>
      <dgm:t>
        <a:bodyPr/>
        <a:lstStyle/>
        <a:p>
          <a:endParaRPr lang="fi-FI" sz="2400">
            <a:solidFill>
              <a:schemeClr val="tx1"/>
            </a:solidFill>
          </a:endParaRPr>
        </a:p>
      </dgm:t>
    </dgm:pt>
    <dgm:pt modelId="{87DC6C74-A36F-4BAB-909A-327EFCA7419B}">
      <dgm:prSet phldrT="[Teksti]" custT="1"/>
      <dgm:spPr/>
      <dgm:t>
        <a:bodyPr/>
        <a:lstStyle/>
        <a:p>
          <a:r>
            <a:rPr lang="fi-FI" sz="1600" smtClean="0"/>
            <a:t>Hyvinvoinnin</a:t>
          </a:r>
          <a:r>
            <a:rPr lang="fi-FI" sz="1600" baseline="0" smtClean="0"/>
            <a:t> edistäminen yhtenä näkökulmana</a:t>
          </a:r>
          <a:endParaRPr lang="fi-FI" sz="1600" dirty="0"/>
        </a:p>
      </dgm:t>
    </dgm:pt>
    <dgm:pt modelId="{5C1A4273-B16C-48D2-808B-D0650FEDF5AD}" type="sibTrans" cxnId="{EF1D0CDC-3C1E-47E9-9C90-56D9DF639582}">
      <dgm:prSet/>
      <dgm:spPr/>
      <dgm:t>
        <a:bodyPr/>
        <a:lstStyle/>
        <a:p>
          <a:endParaRPr lang="fi-FI" sz="2400">
            <a:solidFill>
              <a:schemeClr val="tx1"/>
            </a:solidFill>
          </a:endParaRPr>
        </a:p>
      </dgm:t>
    </dgm:pt>
    <dgm:pt modelId="{558C22B4-3458-4FDE-9C24-3262D294F3CB}" type="parTrans" cxnId="{EF1D0CDC-3C1E-47E9-9C90-56D9DF639582}">
      <dgm:prSet/>
      <dgm:spPr/>
      <dgm:t>
        <a:bodyPr/>
        <a:lstStyle/>
        <a:p>
          <a:endParaRPr lang="fi-FI" sz="2400">
            <a:solidFill>
              <a:schemeClr val="tx1"/>
            </a:solidFill>
          </a:endParaRPr>
        </a:p>
      </dgm:t>
    </dgm:pt>
    <dgm:pt modelId="{9A79E577-3415-4D13-8828-7B46925045C6}">
      <dgm:prSet phldrT="[Teksti]" custT="1"/>
      <dgm:spPr/>
      <dgm:t>
        <a:bodyPr/>
        <a:lstStyle/>
        <a:p>
          <a:pPr>
            <a:spcAft>
              <a:spcPts val="0"/>
            </a:spcAft>
          </a:pPr>
          <a:r>
            <a:rPr lang="fi-FI" sz="1600" dirty="0" smtClean="0"/>
            <a:t>Keskeiset linjaukset kunnan tulevaisuuden </a:t>
          </a:r>
        </a:p>
        <a:p>
          <a:pPr>
            <a:spcAft>
              <a:spcPct val="35000"/>
            </a:spcAft>
          </a:pPr>
          <a:r>
            <a:rPr lang="fi-FI" sz="1600" dirty="0" smtClean="0"/>
            <a:t>tahtotilasta ja tavoitteista  </a:t>
          </a:r>
          <a:endParaRPr lang="fi-FI" sz="1600" dirty="0"/>
        </a:p>
      </dgm:t>
    </dgm:pt>
    <dgm:pt modelId="{03F625D4-AD07-4F2B-A28B-4B1511DD6D6B}" type="sibTrans" cxnId="{DA8F3F92-FC03-4143-BCB7-88FB6C6FB25A}">
      <dgm:prSet/>
      <dgm:spPr/>
      <dgm:t>
        <a:bodyPr/>
        <a:lstStyle/>
        <a:p>
          <a:endParaRPr lang="fi-FI" sz="2400">
            <a:solidFill>
              <a:schemeClr val="tx1"/>
            </a:solidFill>
          </a:endParaRPr>
        </a:p>
      </dgm:t>
    </dgm:pt>
    <dgm:pt modelId="{4AE1C7F8-129B-4E95-A4DF-693E74C812D8}" type="parTrans" cxnId="{DA8F3F92-FC03-4143-BCB7-88FB6C6FB25A}">
      <dgm:prSet/>
      <dgm:spPr/>
      <dgm:t>
        <a:bodyPr/>
        <a:lstStyle/>
        <a:p>
          <a:endParaRPr lang="fi-FI" sz="2400">
            <a:solidFill>
              <a:schemeClr val="tx1"/>
            </a:solidFill>
          </a:endParaRPr>
        </a:p>
      </dgm:t>
    </dgm:pt>
    <dgm:pt modelId="{4551EA16-B449-4340-81A1-917DED333082}">
      <dgm:prSet custT="1"/>
      <dgm:spPr/>
      <dgm:t>
        <a:bodyPr/>
        <a:lstStyle/>
        <a:p>
          <a:pPr>
            <a:spcAft>
              <a:spcPts val="0"/>
            </a:spcAft>
          </a:pPr>
          <a:r>
            <a:rPr lang="fi-FI" sz="2400" b="1" dirty="0" smtClean="0"/>
            <a:t>Ohjelmat</a:t>
          </a:r>
        </a:p>
        <a:p>
          <a:pPr>
            <a:spcAft>
              <a:spcPct val="35000"/>
            </a:spcAft>
          </a:pPr>
          <a:r>
            <a:rPr lang="fi-FI" sz="1800" b="0" dirty="0" smtClean="0"/>
            <a:t>(näkökulmana koko kuntakonserni ja kaikki hallinnonalat)</a:t>
          </a:r>
          <a:endParaRPr lang="fi-FI" sz="1800" b="0" dirty="0"/>
        </a:p>
      </dgm:t>
    </dgm:pt>
    <dgm:pt modelId="{68A83688-CC1C-4075-B86C-F15A32C4B9A9}" type="parTrans" cxnId="{C4C59B3D-582C-432A-8E3A-74C1ED7F8CCD}">
      <dgm:prSet/>
      <dgm:spPr/>
      <dgm:t>
        <a:bodyPr/>
        <a:lstStyle/>
        <a:p>
          <a:endParaRPr lang="fi-FI" sz="2400"/>
        </a:p>
      </dgm:t>
    </dgm:pt>
    <dgm:pt modelId="{EDE1B256-FAFE-480C-AA59-EDDD89F3341C}" type="sibTrans" cxnId="{C4C59B3D-582C-432A-8E3A-74C1ED7F8CCD}">
      <dgm:prSet/>
      <dgm:spPr/>
      <dgm:t>
        <a:bodyPr/>
        <a:lstStyle/>
        <a:p>
          <a:endParaRPr lang="fi-FI" sz="2400"/>
        </a:p>
      </dgm:t>
    </dgm:pt>
    <dgm:pt modelId="{EA091113-E8CD-4DE2-BBEB-E2182C5CAE7B}">
      <dgm:prSet custT="1"/>
      <dgm:spPr/>
      <dgm:t>
        <a:bodyPr/>
        <a:lstStyle/>
        <a:p>
          <a:r>
            <a:rPr lang="fi-FI" sz="1600" dirty="0" smtClean="0"/>
            <a:t>Kuntastrategian toteuttamisohjelma</a:t>
          </a:r>
          <a:endParaRPr lang="fi-FI" sz="1600" dirty="0"/>
        </a:p>
      </dgm:t>
    </dgm:pt>
    <dgm:pt modelId="{481EB8C7-CAE9-45B9-B9FA-D6CDA7F81C65}" type="parTrans" cxnId="{79398ACA-F6B6-4B92-BDCB-1D40933F9C1B}">
      <dgm:prSet/>
      <dgm:spPr/>
      <dgm:t>
        <a:bodyPr/>
        <a:lstStyle/>
        <a:p>
          <a:endParaRPr lang="fi-FI" sz="2400"/>
        </a:p>
      </dgm:t>
    </dgm:pt>
    <dgm:pt modelId="{21BF876B-B386-419E-8DB2-143060AFEA77}" type="sibTrans" cxnId="{79398ACA-F6B6-4B92-BDCB-1D40933F9C1B}">
      <dgm:prSet/>
      <dgm:spPr/>
      <dgm:t>
        <a:bodyPr/>
        <a:lstStyle/>
        <a:p>
          <a:endParaRPr lang="fi-FI" sz="2400"/>
        </a:p>
      </dgm:t>
    </dgm:pt>
    <dgm:pt modelId="{DB8415C9-EF01-41E6-B360-EE8E44A2E84B}">
      <dgm:prSet custT="1"/>
      <dgm:spPr/>
      <dgm:t>
        <a:bodyPr/>
        <a:lstStyle/>
        <a:p>
          <a:r>
            <a:rPr lang="fi-FI" sz="1600" dirty="0" smtClean="0"/>
            <a:t>Mm. toteuttamisen keinot, aikataulut ja järjestys</a:t>
          </a:r>
          <a:r>
            <a:rPr lang="fi-FI" sz="1600" baseline="0" dirty="0" smtClean="0"/>
            <a:t> </a:t>
          </a:r>
          <a:endParaRPr lang="fi-FI" sz="1600" dirty="0"/>
        </a:p>
      </dgm:t>
    </dgm:pt>
    <dgm:pt modelId="{EC8938B7-1B9E-435D-A821-4D4F94176481}" type="parTrans" cxnId="{F8F2733E-55B6-4F0B-A4AA-48DE3358EEB3}">
      <dgm:prSet/>
      <dgm:spPr/>
      <dgm:t>
        <a:bodyPr/>
        <a:lstStyle/>
        <a:p>
          <a:endParaRPr lang="fi-FI" sz="2400"/>
        </a:p>
      </dgm:t>
    </dgm:pt>
    <dgm:pt modelId="{ED288494-FDB3-4838-ADD1-B191BDE4D990}" type="sibTrans" cxnId="{F8F2733E-55B6-4F0B-A4AA-48DE3358EEB3}">
      <dgm:prSet/>
      <dgm:spPr/>
      <dgm:t>
        <a:bodyPr/>
        <a:lstStyle/>
        <a:p>
          <a:endParaRPr lang="fi-FI" sz="2400"/>
        </a:p>
      </dgm:t>
    </dgm:pt>
    <dgm:pt modelId="{0EA70FA3-0485-4770-8C76-CE3F45656A2A}" type="pres">
      <dgm:prSet presAssocID="{D9509052-1B29-46E6-BE21-096948AA7594}" presName="Name0" presStyleCnt="0">
        <dgm:presLayoutVars>
          <dgm:dir/>
          <dgm:animLvl val="lvl"/>
          <dgm:resizeHandles val="exact"/>
        </dgm:presLayoutVars>
      </dgm:prSet>
      <dgm:spPr/>
      <dgm:t>
        <a:bodyPr/>
        <a:lstStyle/>
        <a:p>
          <a:endParaRPr lang="fi-FI"/>
        </a:p>
      </dgm:t>
    </dgm:pt>
    <dgm:pt modelId="{516EBCC4-BD70-4FD5-BF8D-C9613BA75811}" type="pres">
      <dgm:prSet presAssocID="{79FBEF55-14CC-4643-A74B-6F197D1D4836}" presName="boxAndChildren" presStyleCnt="0"/>
      <dgm:spPr/>
      <dgm:t>
        <a:bodyPr/>
        <a:lstStyle/>
        <a:p>
          <a:endParaRPr lang="fi-FI"/>
        </a:p>
      </dgm:t>
    </dgm:pt>
    <dgm:pt modelId="{7DCBE720-D166-4837-B165-B7EA0D195D31}" type="pres">
      <dgm:prSet presAssocID="{79FBEF55-14CC-4643-A74B-6F197D1D4836}" presName="parentTextBox" presStyleLbl="node1" presStyleIdx="0" presStyleCnt="3"/>
      <dgm:spPr/>
      <dgm:t>
        <a:bodyPr/>
        <a:lstStyle/>
        <a:p>
          <a:endParaRPr lang="fi-FI"/>
        </a:p>
      </dgm:t>
    </dgm:pt>
    <dgm:pt modelId="{4A312A99-5887-408C-8F6B-51E636DA373B}" type="pres">
      <dgm:prSet presAssocID="{79FBEF55-14CC-4643-A74B-6F197D1D4836}" presName="entireBox" presStyleLbl="node1" presStyleIdx="0" presStyleCnt="3"/>
      <dgm:spPr/>
      <dgm:t>
        <a:bodyPr/>
        <a:lstStyle/>
        <a:p>
          <a:endParaRPr lang="fi-FI"/>
        </a:p>
      </dgm:t>
    </dgm:pt>
    <dgm:pt modelId="{84AC5D57-2327-4415-9AA8-503B7BFB18DE}" type="pres">
      <dgm:prSet presAssocID="{79FBEF55-14CC-4643-A74B-6F197D1D4836}" presName="descendantBox" presStyleCnt="0"/>
      <dgm:spPr/>
      <dgm:t>
        <a:bodyPr/>
        <a:lstStyle/>
        <a:p>
          <a:endParaRPr lang="fi-FI"/>
        </a:p>
      </dgm:t>
    </dgm:pt>
    <dgm:pt modelId="{29A1D63E-BE51-4E6B-914F-88BA69A9FA86}" type="pres">
      <dgm:prSet presAssocID="{3AA38F1F-0169-4A5A-8D28-3135063AEDBD}" presName="childTextBox" presStyleLbl="fgAccFollowNode1" presStyleIdx="0" presStyleCnt="5">
        <dgm:presLayoutVars>
          <dgm:bulletEnabled val="1"/>
        </dgm:presLayoutVars>
      </dgm:prSet>
      <dgm:spPr/>
      <dgm:t>
        <a:bodyPr/>
        <a:lstStyle/>
        <a:p>
          <a:endParaRPr lang="fi-FI"/>
        </a:p>
      </dgm:t>
    </dgm:pt>
    <dgm:pt modelId="{4D86D888-5B75-42B8-8729-08E58F75C9AB}" type="pres">
      <dgm:prSet presAssocID="{EDE1B256-FAFE-480C-AA59-EDDD89F3341C}" presName="sp" presStyleCnt="0"/>
      <dgm:spPr/>
      <dgm:t>
        <a:bodyPr/>
        <a:lstStyle/>
        <a:p>
          <a:endParaRPr lang="fi-FI"/>
        </a:p>
      </dgm:t>
    </dgm:pt>
    <dgm:pt modelId="{8D2E464D-9899-423C-A97D-91382FEBB58B}" type="pres">
      <dgm:prSet presAssocID="{4551EA16-B449-4340-81A1-917DED333082}" presName="arrowAndChildren" presStyleCnt="0"/>
      <dgm:spPr/>
      <dgm:t>
        <a:bodyPr/>
        <a:lstStyle/>
        <a:p>
          <a:endParaRPr lang="fi-FI"/>
        </a:p>
      </dgm:t>
    </dgm:pt>
    <dgm:pt modelId="{2ACCA583-D8EF-4858-90E9-86EE155EDB38}" type="pres">
      <dgm:prSet presAssocID="{4551EA16-B449-4340-81A1-917DED333082}" presName="parentTextArrow" presStyleLbl="node1" presStyleIdx="0" presStyleCnt="3"/>
      <dgm:spPr/>
      <dgm:t>
        <a:bodyPr/>
        <a:lstStyle/>
        <a:p>
          <a:endParaRPr lang="fi-FI"/>
        </a:p>
      </dgm:t>
    </dgm:pt>
    <dgm:pt modelId="{88643086-0637-445B-9204-7CA95439EF79}" type="pres">
      <dgm:prSet presAssocID="{4551EA16-B449-4340-81A1-917DED333082}" presName="arrow" presStyleLbl="node1" presStyleIdx="1" presStyleCnt="3"/>
      <dgm:spPr/>
      <dgm:t>
        <a:bodyPr/>
        <a:lstStyle/>
        <a:p>
          <a:endParaRPr lang="fi-FI"/>
        </a:p>
      </dgm:t>
    </dgm:pt>
    <dgm:pt modelId="{9B63F74B-6AB7-4742-92E9-7AAD7BD19464}" type="pres">
      <dgm:prSet presAssocID="{4551EA16-B449-4340-81A1-917DED333082}" presName="descendantArrow" presStyleCnt="0"/>
      <dgm:spPr/>
      <dgm:t>
        <a:bodyPr/>
        <a:lstStyle/>
        <a:p>
          <a:endParaRPr lang="fi-FI"/>
        </a:p>
      </dgm:t>
    </dgm:pt>
    <dgm:pt modelId="{BFCCC89C-ACCC-458F-9003-86716389A582}" type="pres">
      <dgm:prSet presAssocID="{EA091113-E8CD-4DE2-BBEB-E2182C5CAE7B}" presName="childTextArrow" presStyleLbl="fgAccFollowNode1" presStyleIdx="1" presStyleCnt="5">
        <dgm:presLayoutVars>
          <dgm:bulletEnabled val="1"/>
        </dgm:presLayoutVars>
      </dgm:prSet>
      <dgm:spPr/>
      <dgm:t>
        <a:bodyPr/>
        <a:lstStyle/>
        <a:p>
          <a:endParaRPr lang="fi-FI"/>
        </a:p>
      </dgm:t>
    </dgm:pt>
    <dgm:pt modelId="{BD0A92BA-25C9-4EE7-8F4E-5C7CC22BDDDB}" type="pres">
      <dgm:prSet presAssocID="{DB8415C9-EF01-41E6-B360-EE8E44A2E84B}" presName="childTextArrow" presStyleLbl="fgAccFollowNode1" presStyleIdx="2" presStyleCnt="5">
        <dgm:presLayoutVars>
          <dgm:bulletEnabled val="1"/>
        </dgm:presLayoutVars>
      </dgm:prSet>
      <dgm:spPr/>
      <dgm:t>
        <a:bodyPr/>
        <a:lstStyle/>
        <a:p>
          <a:endParaRPr lang="fi-FI"/>
        </a:p>
      </dgm:t>
    </dgm:pt>
    <dgm:pt modelId="{04C32C77-A6F8-45CA-BD6C-EE009D25A35F}" type="pres">
      <dgm:prSet presAssocID="{7AB5A027-21A8-463A-A853-D6656BE51E9A}" presName="sp" presStyleCnt="0"/>
      <dgm:spPr/>
      <dgm:t>
        <a:bodyPr/>
        <a:lstStyle/>
        <a:p>
          <a:endParaRPr lang="fi-FI"/>
        </a:p>
      </dgm:t>
    </dgm:pt>
    <dgm:pt modelId="{2FBFD29C-C5A1-4BAD-8F1A-689F8BC68739}" type="pres">
      <dgm:prSet presAssocID="{5B844E9F-C0C7-4A13-AF82-AC1FA9886CD7}" presName="arrowAndChildren" presStyleCnt="0"/>
      <dgm:spPr/>
      <dgm:t>
        <a:bodyPr/>
        <a:lstStyle/>
        <a:p>
          <a:endParaRPr lang="fi-FI"/>
        </a:p>
      </dgm:t>
    </dgm:pt>
    <dgm:pt modelId="{91972967-0410-45E8-9F3A-69F0B7594817}" type="pres">
      <dgm:prSet presAssocID="{5B844E9F-C0C7-4A13-AF82-AC1FA9886CD7}" presName="parentTextArrow" presStyleLbl="node1" presStyleIdx="1" presStyleCnt="3"/>
      <dgm:spPr/>
      <dgm:t>
        <a:bodyPr/>
        <a:lstStyle/>
        <a:p>
          <a:endParaRPr lang="fi-FI"/>
        </a:p>
      </dgm:t>
    </dgm:pt>
    <dgm:pt modelId="{79DA5F36-FCD6-486A-A523-812AA67259B7}" type="pres">
      <dgm:prSet presAssocID="{5B844E9F-C0C7-4A13-AF82-AC1FA9886CD7}" presName="arrow" presStyleLbl="node1" presStyleIdx="2" presStyleCnt="3"/>
      <dgm:spPr/>
      <dgm:t>
        <a:bodyPr/>
        <a:lstStyle/>
        <a:p>
          <a:endParaRPr lang="fi-FI"/>
        </a:p>
      </dgm:t>
    </dgm:pt>
    <dgm:pt modelId="{5D05F74C-5808-4633-AF1E-C50376B8E453}" type="pres">
      <dgm:prSet presAssocID="{5B844E9F-C0C7-4A13-AF82-AC1FA9886CD7}" presName="descendantArrow" presStyleCnt="0"/>
      <dgm:spPr/>
      <dgm:t>
        <a:bodyPr/>
        <a:lstStyle/>
        <a:p>
          <a:endParaRPr lang="fi-FI"/>
        </a:p>
      </dgm:t>
    </dgm:pt>
    <dgm:pt modelId="{FA3E6FC7-D1DB-4D7A-8AFD-A0A2291E22D9}" type="pres">
      <dgm:prSet presAssocID="{9A79E577-3415-4D13-8828-7B46925045C6}" presName="childTextArrow" presStyleLbl="fgAccFollowNode1" presStyleIdx="3" presStyleCnt="5">
        <dgm:presLayoutVars>
          <dgm:bulletEnabled val="1"/>
        </dgm:presLayoutVars>
      </dgm:prSet>
      <dgm:spPr/>
      <dgm:t>
        <a:bodyPr/>
        <a:lstStyle/>
        <a:p>
          <a:endParaRPr lang="fi-FI"/>
        </a:p>
      </dgm:t>
    </dgm:pt>
    <dgm:pt modelId="{441B34F9-2F42-4E18-8325-F04B8EC2C720}" type="pres">
      <dgm:prSet presAssocID="{87DC6C74-A36F-4BAB-909A-327EFCA7419B}" presName="childTextArrow" presStyleLbl="fgAccFollowNode1" presStyleIdx="4" presStyleCnt="5">
        <dgm:presLayoutVars>
          <dgm:bulletEnabled val="1"/>
        </dgm:presLayoutVars>
      </dgm:prSet>
      <dgm:spPr/>
      <dgm:t>
        <a:bodyPr/>
        <a:lstStyle/>
        <a:p>
          <a:endParaRPr lang="fi-FI"/>
        </a:p>
      </dgm:t>
    </dgm:pt>
  </dgm:ptLst>
  <dgm:cxnLst>
    <dgm:cxn modelId="{4D67F4B0-5E1E-4F86-9386-D263B3CE6E74}" type="presOf" srcId="{EA091113-E8CD-4DE2-BBEB-E2182C5CAE7B}" destId="{BFCCC89C-ACCC-458F-9003-86716389A582}" srcOrd="0" destOrd="0" presId="urn:microsoft.com/office/officeart/2005/8/layout/process4"/>
    <dgm:cxn modelId="{C4C59B3D-582C-432A-8E3A-74C1ED7F8CCD}" srcId="{D9509052-1B29-46E6-BE21-096948AA7594}" destId="{4551EA16-B449-4340-81A1-917DED333082}" srcOrd="1" destOrd="0" parTransId="{68A83688-CC1C-4075-B86C-F15A32C4B9A9}" sibTransId="{EDE1B256-FAFE-480C-AA59-EDDD89F3341C}"/>
    <dgm:cxn modelId="{79398ACA-F6B6-4B92-BDCB-1D40933F9C1B}" srcId="{4551EA16-B449-4340-81A1-917DED333082}" destId="{EA091113-E8CD-4DE2-BBEB-E2182C5CAE7B}" srcOrd="0" destOrd="0" parTransId="{481EB8C7-CAE9-45B9-B9FA-D6CDA7F81C65}" sibTransId="{21BF876B-B386-419E-8DB2-143060AFEA77}"/>
    <dgm:cxn modelId="{F3139514-00E5-46F5-B3D8-2CBF3DC7B25C}" srcId="{D9509052-1B29-46E6-BE21-096948AA7594}" destId="{79FBEF55-14CC-4643-A74B-6F197D1D4836}" srcOrd="2" destOrd="0" parTransId="{4702FDAA-85FD-4B17-A680-7EC642FA142F}" sibTransId="{11B05449-10D9-4884-A359-184772D6BAB9}"/>
    <dgm:cxn modelId="{E9B98411-0862-4AD6-AC1F-8B27152E3B62}" type="presOf" srcId="{5B844E9F-C0C7-4A13-AF82-AC1FA9886CD7}" destId="{79DA5F36-FCD6-486A-A523-812AA67259B7}" srcOrd="1" destOrd="0" presId="urn:microsoft.com/office/officeart/2005/8/layout/process4"/>
    <dgm:cxn modelId="{7B615123-B113-40C1-821B-F7E8335D214D}" type="presOf" srcId="{79FBEF55-14CC-4643-A74B-6F197D1D4836}" destId="{7DCBE720-D166-4837-B165-B7EA0D195D31}" srcOrd="0" destOrd="0" presId="urn:microsoft.com/office/officeart/2005/8/layout/process4"/>
    <dgm:cxn modelId="{DA8F3F92-FC03-4143-BCB7-88FB6C6FB25A}" srcId="{5B844E9F-C0C7-4A13-AF82-AC1FA9886CD7}" destId="{9A79E577-3415-4D13-8828-7B46925045C6}" srcOrd="0" destOrd="0" parTransId="{4AE1C7F8-129B-4E95-A4DF-693E74C812D8}" sibTransId="{03F625D4-AD07-4F2B-A28B-4B1511DD6D6B}"/>
    <dgm:cxn modelId="{53396A11-B176-4B3A-A842-EF764286DE13}" type="presOf" srcId="{87DC6C74-A36F-4BAB-909A-327EFCA7419B}" destId="{441B34F9-2F42-4E18-8325-F04B8EC2C720}" srcOrd="0" destOrd="0" presId="urn:microsoft.com/office/officeart/2005/8/layout/process4"/>
    <dgm:cxn modelId="{77D18232-7FB6-4140-BE8F-977899459FAE}" type="presOf" srcId="{5B844E9F-C0C7-4A13-AF82-AC1FA9886CD7}" destId="{91972967-0410-45E8-9F3A-69F0B7594817}" srcOrd="0" destOrd="0" presId="urn:microsoft.com/office/officeart/2005/8/layout/process4"/>
    <dgm:cxn modelId="{F8F2733E-55B6-4F0B-A4AA-48DE3358EEB3}" srcId="{4551EA16-B449-4340-81A1-917DED333082}" destId="{DB8415C9-EF01-41E6-B360-EE8E44A2E84B}" srcOrd="1" destOrd="0" parTransId="{EC8938B7-1B9E-435D-A821-4D4F94176481}" sibTransId="{ED288494-FDB3-4838-ADD1-B191BDE4D990}"/>
    <dgm:cxn modelId="{7216EC72-3816-49FF-A725-E72BE9E4F8E6}" type="presOf" srcId="{4551EA16-B449-4340-81A1-917DED333082}" destId="{88643086-0637-445B-9204-7CA95439EF79}" srcOrd="1" destOrd="0" presId="urn:microsoft.com/office/officeart/2005/8/layout/process4"/>
    <dgm:cxn modelId="{8DEE7E17-60F5-4C21-B2A5-AD61F469C424}" type="presOf" srcId="{DB8415C9-EF01-41E6-B360-EE8E44A2E84B}" destId="{BD0A92BA-25C9-4EE7-8F4E-5C7CC22BDDDB}" srcOrd="0" destOrd="0" presId="urn:microsoft.com/office/officeart/2005/8/layout/process4"/>
    <dgm:cxn modelId="{F7BEA36A-BACC-4628-A05C-5B50376767A1}" type="presOf" srcId="{4551EA16-B449-4340-81A1-917DED333082}" destId="{2ACCA583-D8EF-4858-90E9-86EE155EDB38}" srcOrd="0" destOrd="0" presId="urn:microsoft.com/office/officeart/2005/8/layout/process4"/>
    <dgm:cxn modelId="{6E1E2A8E-BC8F-4FCC-9859-85F15EE2CB97}" type="presOf" srcId="{D9509052-1B29-46E6-BE21-096948AA7594}" destId="{0EA70FA3-0485-4770-8C76-CE3F45656A2A}" srcOrd="0" destOrd="0" presId="urn:microsoft.com/office/officeart/2005/8/layout/process4"/>
    <dgm:cxn modelId="{EF1D0CDC-3C1E-47E9-9C90-56D9DF639582}" srcId="{5B844E9F-C0C7-4A13-AF82-AC1FA9886CD7}" destId="{87DC6C74-A36F-4BAB-909A-327EFCA7419B}" srcOrd="1" destOrd="0" parTransId="{558C22B4-3458-4FDE-9C24-3262D294F3CB}" sibTransId="{5C1A4273-B16C-48D2-808B-D0650FEDF5AD}"/>
    <dgm:cxn modelId="{1EA2A5D9-9DB7-4176-9957-507DE2C6078A}" type="presOf" srcId="{79FBEF55-14CC-4643-A74B-6F197D1D4836}" destId="{4A312A99-5887-408C-8F6B-51E636DA373B}" srcOrd="1" destOrd="0" presId="urn:microsoft.com/office/officeart/2005/8/layout/process4"/>
    <dgm:cxn modelId="{E497FF07-B3AD-45E3-B2DB-16CA20346F8A}" srcId="{79FBEF55-14CC-4643-A74B-6F197D1D4836}" destId="{3AA38F1F-0169-4A5A-8D28-3135063AEDBD}" srcOrd="0" destOrd="0" parTransId="{2C81138B-AF28-489F-B03B-D0663459AA4B}" sibTransId="{A8045B5F-81DA-401A-A67D-512D0B5B371E}"/>
    <dgm:cxn modelId="{614284AC-E9CB-48A4-AB95-18938568C9C5}" type="presOf" srcId="{9A79E577-3415-4D13-8828-7B46925045C6}" destId="{FA3E6FC7-D1DB-4D7A-8AFD-A0A2291E22D9}" srcOrd="0" destOrd="0" presId="urn:microsoft.com/office/officeart/2005/8/layout/process4"/>
    <dgm:cxn modelId="{78C64C92-6478-486F-984B-A101C9F934D8}" srcId="{D9509052-1B29-46E6-BE21-096948AA7594}" destId="{5B844E9F-C0C7-4A13-AF82-AC1FA9886CD7}" srcOrd="0" destOrd="0" parTransId="{8E32C02C-BE8E-44A2-A0F5-C32CF3CFC858}" sibTransId="{7AB5A027-21A8-463A-A853-D6656BE51E9A}"/>
    <dgm:cxn modelId="{90DB1108-D1C1-4836-BF48-132512D6E409}" type="presOf" srcId="{3AA38F1F-0169-4A5A-8D28-3135063AEDBD}" destId="{29A1D63E-BE51-4E6B-914F-88BA69A9FA86}" srcOrd="0" destOrd="0" presId="urn:microsoft.com/office/officeart/2005/8/layout/process4"/>
    <dgm:cxn modelId="{2152AE83-B181-422C-80C6-F57F8C13EF42}" type="presParOf" srcId="{0EA70FA3-0485-4770-8C76-CE3F45656A2A}" destId="{516EBCC4-BD70-4FD5-BF8D-C9613BA75811}" srcOrd="0" destOrd="0" presId="urn:microsoft.com/office/officeart/2005/8/layout/process4"/>
    <dgm:cxn modelId="{9FBE1724-3639-4BFC-B29A-64237DBFF1CD}" type="presParOf" srcId="{516EBCC4-BD70-4FD5-BF8D-C9613BA75811}" destId="{7DCBE720-D166-4837-B165-B7EA0D195D31}" srcOrd="0" destOrd="0" presId="urn:microsoft.com/office/officeart/2005/8/layout/process4"/>
    <dgm:cxn modelId="{7247925B-4F7D-46F7-AA7C-2F9F16595A15}" type="presParOf" srcId="{516EBCC4-BD70-4FD5-BF8D-C9613BA75811}" destId="{4A312A99-5887-408C-8F6B-51E636DA373B}" srcOrd="1" destOrd="0" presId="urn:microsoft.com/office/officeart/2005/8/layout/process4"/>
    <dgm:cxn modelId="{B9A71235-5344-4E24-ABD5-EB4C0C6C7629}" type="presParOf" srcId="{516EBCC4-BD70-4FD5-BF8D-C9613BA75811}" destId="{84AC5D57-2327-4415-9AA8-503B7BFB18DE}" srcOrd="2" destOrd="0" presId="urn:microsoft.com/office/officeart/2005/8/layout/process4"/>
    <dgm:cxn modelId="{522D0004-1A27-4473-B8CC-0443DE8ECB2A}" type="presParOf" srcId="{84AC5D57-2327-4415-9AA8-503B7BFB18DE}" destId="{29A1D63E-BE51-4E6B-914F-88BA69A9FA86}" srcOrd="0" destOrd="0" presId="urn:microsoft.com/office/officeart/2005/8/layout/process4"/>
    <dgm:cxn modelId="{0529D632-6EDE-4E94-B63F-8498BB79A574}" type="presParOf" srcId="{0EA70FA3-0485-4770-8C76-CE3F45656A2A}" destId="{4D86D888-5B75-42B8-8729-08E58F75C9AB}" srcOrd="1" destOrd="0" presId="urn:microsoft.com/office/officeart/2005/8/layout/process4"/>
    <dgm:cxn modelId="{B02BE748-B745-481E-A21D-A91AED2AA9F2}" type="presParOf" srcId="{0EA70FA3-0485-4770-8C76-CE3F45656A2A}" destId="{8D2E464D-9899-423C-A97D-91382FEBB58B}" srcOrd="2" destOrd="0" presId="urn:microsoft.com/office/officeart/2005/8/layout/process4"/>
    <dgm:cxn modelId="{AD54F10A-6924-4A74-9E30-B60C4EC6030B}" type="presParOf" srcId="{8D2E464D-9899-423C-A97D-91382FEBB58B}" destId="{2ACCA583-D8EF-4858-90E9-86EE155EDB38}" srcOrd="0" destOrd="0" presId="urn:microsoft.com/office/officeart/2005/8/layout/process4"/>
    <dgm:cxn modelId="{32BC3885-82F3-4403-AC32-220D1A8259D7}" type="presParOf" srcId="{8D2E464D-9899-423C-A97D-91382FEBB58B}" destId="{88643086-0637-445B-9204-7CA95439EF79}" srcOrd="1" destOrd="0" presId="urn:microsoft.com/office/officeart/2005/8/layout/process4"/>
    <dgm:cxn modelId="{673C318D-9746-46EB-8C9C-9A814E7D1E71}" type="presParOf" srcId="{8D2E464D-9899-423C-A97D-91382FEBB58B}" destId="{9B63F74B-6AB7-4742-92E9-7AAD7BD19464}" srcOrd="2" destOrd="0" presId="urn:microsoft.com/office/officeart/2005/8/layout/process4"/>
    <dgm:cxn modelId="{D943C163-78A4-473B-AE65-8BE2AB35A8D5}" type="presParOf" srcId="{9B63F74B-6AB7-4742-92E9-7AAD7BD19464}" destId="{BFCCC89C-ACCC-458F-9003-86716389A582}" srcOrd="0" destOrd="0" presId="urn:microsoft.com/office/officeart/2005/8/layout/process4"/>
    <dgm:cxn modelId="{25EA3D83-033F-4C66-9609-574E12075AD8}" type="presParOf" srcId="{9B63F74B-6AB7-4742-92E9-7AAD7BD19464}" destId="{BD0A92BA-25C9-4EE7-8F4E-5C7CC22BDDDB}" srcOrd="1" destOrd="0" presId="urn:microsoft.com/office/officeart/2005/8/layout/process4"/>
    <dgm:cxn modelId="{4FF78188-2F15-4EC0-BA15-41A49E7878B1}" type="presParOf" srcId="{0EA70FA3-0485-4770-8C76-CE3F45656A2A}" destId="{04C32C77-A6F8-45CA-BD6C-EE009D25A35F}" srcOrd="3" destOrd="0" presId="urn:microsoft.com/office/officeart/2005/8/layout/process4"/>
    <dgm:cxn modelId="{019C8CAC-6F2E-462B-AF64-1740DF663C6C}" type="presParOf" srcId="{0EA70FA3-0485-4770-8C76-CE3F45656A2A}" destId="{2FBFD29C-C5A1-4BAD-8F1A-689F8BC68739}" srcOrd="4" destOrd="0" presId="urn:microsoft.com/office/officeart/2005/8/layout/process4"/>
    <dgm:cxn modelId="{DA862048-CA25-4704-A3A5-3824FA5F68B4}" type="presParOf" srcId="{2FBFD29C-C5A1-4BAD-8F1A-689F8BC68739}" destId="{91972967-0410-45E8-9F3A-69F0B7594817}" srcOrd="0" destOrd="0" presId="urn:microsoft.com/office/officeart/2005/8/layout/process4"/>
    <dgm:cxn modelId="{72515B6E-6B28-4D38-8401-0AF1AA01CB2B}" type="presParOf" srcId="{2FBFD29C-C5A1-4BAD-8F1A-689F8BC68739}" destId="{79DA5F36-FCD6-486A-A523-812AA67259B7}" srcOrd="1" destOrd="0" presId="urn:microsoft.com/office/officeart/2005/8/layout/process4"/>
    <dgm:cxn modelId="{D66F4C4B-731C-4F97-9C1E-ED14BF8310C9}" type="presParOf" srcId="{2FBFD29C-C5A1-4BAD-8F1A-689F8BC68739}" destId="{5D05F74C-5808-4633-AF1E-C50376B8E453}" srcOrd="2" destOrd="0" presId="urn:microsoft.com/office/officeart/2005/8/layout/process4"/>
    <dgm:cxn modelId="{6D7691A1-5322-4E24-9EEC-0FEB23A96F61}" type="presParOf" srcId="{5D05F74C-5808-4633-AF1E-C50376B8E453}" destId="{FA3E6FC7-D1DB-4D7A-8AFD-A0A2291E22D9}" srcOrd="0" destOrd="0" presId="urn:microsoft.com/office/officeart/2005/8/layout/process4"/>
    <dgm:cxn modelId="{0065C6EE-FEF3-4188-B7E8-104776942DCA}" type="presParOf" srcId="{5D05F74C-5808-4633-AF1E-C50376B8E453}" destId="{441B34F9-2F42-4E18-8325-F04B8EC2C720}"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DD5A7C-58BF-49AF-9AF1-24ABE4111E5F}" type="doc">
      <dgm:prSet loTypeId="urn:microsoft.com/office/officeart/2005/8/layout/default#1" loCatId="list" qsTypeId="urn:microsoft.com/office/officeart/2005/8/quickstyle/simple3" qsCatId="simple" csTypeId="urn:microsoft.com/office/officeart/2005/8/colors/colorful5" csCatId="colorful" phldr="1"/>
      <dgm:spPr/>
      <dgm:t>
        <a:bodyPr/>
        <a:lstStyle/>
        <a:p>
          <a:endParaRPr lang="fi-FI"/>
        </a:p>
      </dgm:t>
    </dgm:pt>
    <dgm:pt modelId="{7547A9D2-993C-4CA5-85ED-3DC9B4F4DE7C}">
      <dgm:prSet phldrT="[Teksti]" custT="1"/>
      <dgm:spPr/>
      <dgm:t>
        <a:bodyPr/>
        <a:lstStyle/>
        <a:p>
          <a:r>
            <a:rPr lang="fi-FI" sz="1600" dirty="0" smtClean="0"/>
            <a:t>Terveys ja terveet elämäntavat</a:t>
          </a:r>
          <a:endParaRPr lang="fi-FI" sz="1600" dirty="0"/>
        </a:p>
      </dgm:t>
    </dgm:pt>
    <dgm:pt modelId="{9ED39653-E646-43B9-991E-E5C5F09FEC90}" type="parTrans" cxnId="{EB50C6F6-1148-4509-8B09-4762EEA9FEFA}">
      <dgm:prSet/>
      <dgm:spPr/>
      <dgm:t>
        <a:bodyPr/>
        <a:lstStyle/>
        <a:p>
          <a:endParaRPr lang="fi-FI" sz="2400"/>
        </a:p>
      </dgm:t>
    </dgm:pt>
    <dgm:pt modelId="{56DC3640-16BA-430A-89CF-0E0AA4275E92}" type="sibTrans" cxnId="{EB50C6F6-1148-4509-8B09-4762EEA9FEFA}">
      <dgm:prSet/>
      <dgm:spPr/>
      <dgm:t>
        <a:bodyPr/>
        <a:lstStyle/>
        <a:p>
          <a:endParaRPr lang="fi-FI" sz="2400"/>
        </a:p>
      </dgm:t>
    </dgm:pt>
    <dgm:pt modelId="{FCF24BE1-18F3-4D58-B4BE-FB2607A88E8F}">
      <dgm:prSet phldrT="[Teksti]" custT="1"/>
      <dgm:spPr/>
      <dgm:t>
        <a:bodyPr/>
        <a:lstStyle/>
        <a:p>
          <a:r>
            <a:rPr lang="fi-FI" sz="1600" dirty="0" smtClean="0"/>
            <a:t>Kasvu- ja elinolot</a:t>
          </a:r>
          <a:endParaRPr lang="fi-FI" sz="1600" dirty="0"/>
        </a:p>
      </dgm:t>
    </dgm:pt>
    <dgm:pt modelId="{0947B4B4-3B03-4D2C-944C-40E42380E596}" type="parTrans" cxnId="{E45B8D9D-7C48-4B0E-A829-60ED4E54FB8C}">
      <dgm:prSet/>
      <dgm:spPr/>
      <dgm:t>
        <a:bodyPr/>
        <a:lstStyle/>
        <a:p>
          <a:endParaRPr lang="fi-FI" sz="2400"/>
        </a:p>
      </dgm:t>
    </dgm:pt>
    <dgm:pt modelId="{C58149CB-2B9F-4091-B31F-A358E4DDD01A}" type="sibTrans" cxnId="{E45B8D9D-7C48-4B0E-A829-60ED4E54FB8C}">
      <dgm:prSet/>
      <dgm:spPr/>
      <dgm:t>
        <a:bodyPr/>
        <a:lstStyle/>
        <a:p>
          <a:endParaRPr lang="fi-FI" sz="2400"/>
        </a:p>
      </dgm:t>
    </dgm:pt>
    <dgm:pt modelId="{289C542A-3D21-4206-A5B8-6BDC6B334A32}">
      <dgm:prSet phldrT="[Teksti]" custT="1"/>
      <dgm:spPr/>
      <dgm:t>
        <a:bodyPr/>
        <a:lstStyle/>
        <a:p>
          <a:r>
            <a:rPr lang="fi-FI" sz="1600" dirty="0" smtClean="0"/>
            <a:t>Viihtyvyys</a:t>
          </a:r>
          <a:endParaRPr lang="fi-FI" sz="1600" dirty="0"/>
        </a:p>
      </dgm:t>
    </dgm:pt>
    <dgm:pt modelId="{298E171D-717D-4587-8F31-978EFEE6904B}" type="parTrans" cxnId="{5A338464-F7EE-4BCF-AC60-5C928210A1D6}">
      <dgm:prSet/>
      <dgm:spPr/>
      <dgm:t>
        <a:bodyPr/>
        <a:lstStyle/>
        <a:p>
          <a:endParaRPr lang="fi-FI" sz="2400"/>
        </a:p>
      </dgm:t>
    </dgm:pt>
    <dgm:pt modelId="{6AB3BFAB-82A4-4163-940F-002CA05FB0DD}" type="sibTrans" cxnId="{5A338464-F7EE-4BCF-AC60-5C928210A1D6}">
      <dgm:prSet/>
      <dgm:spPr/>
      <dgm:t>
        <a:bodyPr/>
        <a:lstStyle/>
        <a:p>
          <a:endParaRPr lang="fi-FI" sz="2400"/>
        </a:p>
      </dgm:t>
    </dgm:pt>
    <dgm:pt modelId="{8C94E177-155B-4388-98C0-1EA3CBF22D29}">
      <dgm:prSet phldrT="[Teksti]" custT="1"/>
      <dgm:spPr/>
      <dgm:t>
        <a:bodyPr/>
        <a:lstStyle/>
        <a:p>
          <a:r>
            <a:rPr lang="fi-FI" sz="1600" dirty="0" smtClean="0"/>
            <a:t>Turvallisuus</a:t>
          </a:r>
          <a:endParaRPr lang="fi-FI" sz="1600" dirty="0"/>
        </a:p>
      </dgm:t>
    </dgm:pt>
    <dgm:pt modelId="{D85AF651-2B77-4C3A-8340-F0DE43B36266}" type="parTrans" cxnId="{ABCD8B9C-F689-43BB-A227-8EC05F337421}">
      <dgm:prSet/>
      <dgm:spPr/>
      <dgm:t>
        <a:bodyPr/>
        <a:lstStyle/>
        <a:p>
          <a:endParaRPr lang="fi-FI" sz="2400"/>
        </a:p>
      </dgm:t>
    </dgm:pt>
    <dgm:pt modelId="{9CC4DFE4-39E3-41F3-AE89-A78B8DB65131}" type="sibTrans" cxnId="{ABCD8B9C-F689-43BB-A227-8EC05F337421}">
      <dgm:prSet/>
      <dgm:spPr/>
      <dgm:t>
        <a:bodyPr/>
        <a:lstStyle/>
        <a:p>
          <a:endParaRPr lang="fi-FI" sz="2400"/>
        </a:p>
      </dgm:t>
    </dgm:pt>
    <dgm:pt modelId="{F3FF199F-4899-4E4E-A7C8-EAA5268BD1E6}">
      <dgm:prSet custT="1"/>
      <dgm:spPr/>
      <dgm:t>
        <a:bodyPr/>
        <a:lstStyle/>
        <a:p>
          <a:r>
            <a:rPr lang="fi-FI" sz="1600" dirty="0" smtClean="0"/>
            <a:t>Aktiivinen kansalaisuus</a:t>
          </a:r>
          <a:endParaRPr lang="fi-FI" sz="1600" dirty="0"/>
        </a:p>
      </dgm:t>
    </dgm:pt>
    <dgm:pt modelId="{36AAC0B4-4D73-4694-85DA-46BFC821033A}" type="parTrans" cxnId="{77DE485D-076C-4E8C-B263-58C11B55277F}">
      <dgm:prSet/>
      <dgm:spPr/>
      <dgm:t>
        <a:bodyPr/>
        <a:lstStyle/>
        <a:p>
          <a:endParaRPr lang="fi-FI" sz="2400"/>
        </a:p>
      </dgm:t>
    </dgm:pt>
    <dgm:pt modelId="{9F1A8D46-3B7C-45D8-918D-5F391946285C}" type="sibTrans" cxnId="{77DE485D-076C-4E8C-B263-58C11B55277F}">
      <dgm:prSet/>
      <dgm:spPr/>
      <dgm:t>
        <a:bodyPr/>
        <a:lstStyle/>
        <a:p>
          <a:endParaRPr lang="fi-FI" sz="2400"/>
        </a:p>
      </dgm:t>
    </dgm:pt>
    <dgm:pt modelId="{2A0033F4-1423-489A-BC60-13BA4EAB6D18}">
      <dgm:prSet custT="1"/>
      <dgm:spPr/>
      <dgm:t>
        <a:bodyPr/>
        <a:lstStyle/>
        <a:p>
          <a:r>
            <a:rPr lang="fi-FI" sz="1600" dirty="0" smtClean="0"/>
            <a:t>Sosiaalinen vahvistaminen / kestävä kehitys</a:t>
          </a:r>
          <a:endParaRPr lang="fi-FI" sz="1600" dirty="0"/>
        </a:p>
      </dgm:t>
    </dgm:pt>
    <dgm:pt modelId="{A0902632-6598-497F-AD09-F62AB2A832B2}" type="parTrans" cxnId="{2D174FC0-2DDB-43F6-AD37-43B99E60E48D}">
      <dgm:prSet/>
      <dgm:spPr/>
      <dgm:t>
        <a:bodyPr/>
        <a:lstStyle/>
        <a:p>
          <a:endParaRPr lang="fi-FI" sz="2400"/>
        </a:p>
      </dgm:t>
    </dgm:pt>
    <dgm:pt modelId="{A6C90F4A-2C1B-4886-AEEA-A2B551CACC01}" type="sibTrans" cxnId="{2D174FC0-2DDB-43F6-AD37-43B99E60E48D}">
      <dgm:prSet/>
      <dgm:spPr/>
      <dgm:t>
        <a:bodyPr/>
        <a:lstStyle/>
        <a:p>
          <a:endParaRPr lang="fi-FI" sz="2400"/>
        </a:p>
      </dgm:t>
    </dgm:pt>
    <dgm:pt modelId="{2A12A7A4-59A6-4F44-9E8F-3F6CD5E01104}">
      <dgm:prSet custT="1"/>
      <dgm:spPr/>
      <dgm:t>
        <a:bodyPr/>
        <a:lstStyle/>
        <a:p>
          <a:r>
            <a:rPr lang="fi-FI" sz="1600" dirty="0" smtClean="0"/>
            <a:t>Yhteisöllisyys ja yhteisvastuu </a:t>
          </a:r>
          <a:endParaRPr lang="fi-FI" sz="1600" dirty="0"/>
        </a:p>
      </dgm:t>
    </dgm:pt>
    <dgm:pt modelId="{2F56B4A3-1FCC-4977-BAAB-FEF7C7398ECF}" type="parTrans" cxnId="{31992937-8EAE-4390-AD2D-DDD25719141D}">
      <dgm:prSet/>
      <dgm:spPr/>
      <dgm:t>
        <a:bodyPr/>
        <a:lstStyle/>
        <a:p>
          <a:endParaRPr lang="fi-FI" sz="2400"/>
        </a:p>
      </dgm:t>
    </dgm:pt>
    <dgm:pt modelId="{146357BB-7283-40F9-A548-B65EC3FFFE2D}" type="sibTrans" cxnId="{31992937-8EAE-4390-AD2D-DDD25719141D}">
      <dgm:prSet/>
      <dgm:spPr/>
      <dgm:t>
        <a:bodyPr/>
        <a:lstStyle/>
        <a:p>
          <a:endParaRPr lang="fi-FI" sz="2400"/>
        </a:p>
      </dgm:t>
    </dgm:pt>
    <dgm:pt modelId="{4B23C322-DC34-4234-9BED-A6C515901BB8}">
      <dgm:prSet custT="1"/>
      <dgm:spPr/>
      <dgm:t>
        <a:bodyPr/>
        <a:lstStyle/>
        <a:p>
          <a:r>
            <a:rPr lang="fi-FI" sz="1600" dirty="0" smtClean="0"/>
            <a:t>Yhdenvertaisuus ja tasa-arvo</a:t>
          </a:r>
          <a:endParaRPr lang="fi-FI" sz="1600" dirty="0"/>
        </a:p>
      </dgm:t>
    </dgm:pt>
    <dgm:pt modelId="{FFEC36D6-2AAD-46E0-8234-4A7C0C200031}" type="parTrans" cxnId="{5D8539F4-9F33-4436-9575-4029C0994176}">
      <dgm:prSet/>
      <dgm:spPr/>
      <dgm:t>
        <a:bodyPr/>
        <a:lstStyle/>
        <a:p>
          <a:endParaRPr lang="fi-FI" sz="2400"/>
        </a:p>
      </dgm:t>
    </dgm:pt>
    <dgm:pt modelId="{5FFD7EF2-013B-451D-9AF5-E56D96B252C4}" type="sibTrans" cxnId="{5D8539F4-9F33-4436-9575-4029C0994176}">
      <dgm:prSet/>
      <dgm:spPr/>
      <dgm:t>
        <a:bodyPr/>
        <a:lstStyle/>
        <a:p>
          <a:endParaRPr lang="fi-FI" sz="2400"/>
        </a:p>
      </dgm:t>
    </dgm:pt>
    <dgm:pt modelId="{977E2805-9ABA-4382-BD98-0CE15D59376E}">
      <dgm:prSet custT="1"/>
      <dgm:spPr/>
      <dgm:t>
        <a:bodyPr/>
        <a:lstStyle/>
        <a:p>
          <a:r>
            <a:rPr lang="fi-FI" sz="1600" dirty="0" smtClean="0"/>
            <a:t>Monikulttuurisuus</a:t>
          </a:r>
          <a:endParaRPr lang="fi-FI" sz="1600" dirty="0"/>
        </a:p>
      </dgm:t>
    </dgm:pt>
    <dgm:pt modelId="{45C3ACF5-8653-42AF-B8C5-D04B70E04826}" type="parTrans" cxnId="{F1F0F47B-B80F-4B60-B87C-CE19BFAD4137}">
      <dgm:prSet/>
      <dgm:spPr/>
      <dgm:t>
        <a:bodyPr/>
        <a:lstStyle/>
        <a:p>
          <a:endParaRPr lang="fi-FI" sz="2400"/>
        </a:p>
      </dgm:t>
    </dgm:pt>
    <dgm:pt modelId="{FC4CEDBD-EEB5-4F1E-BB4E-273847061D17}" type="sibTrans" cxnId="{F1F0F47B-B80F-4B60-B87C-CE19BFAD4137}">
      <dgm:prSet/>
      <dgm:spPr/>
      <dgm:t>
        <a:bodyPr/>
        <a:lstStyle/>
        <a:p>
          <a:endParaRPr lang="fi-FI" sz="2400"/>
        </a:p>
      </dgm:t>
    </dgm:pt>
    <dgm:pt modelId="{89E88D77-7076-46C9-AD01-D926597257DA}">
      <dgm:prSet custT="1"/>
      <dgm:spPr/>
      <dgm:t>
        <a:bodyPr/>
        <a:lstStyle/>
        <a:p>
          <a:r>
            <a:rPr lang="fi-FI" sz="1600" dirty="0" smtClean="0"/>
            <a:t>Ympäristön ja elämän kunnioittaminen</a:t>
          </a:r>
          <a:endParaRPr lang="fi-FI" sz="1600" dirty="0"/>
        </a:p>
      </dgm:t>
    </dgm:pt>
    <dgm:pt modelId="{CD660BB1-32CE-41A9-B2F6-C08262C951BB}" type="parTrans" cxnId="{054C5E65-2367-42F7-8687-CC96564CB146}">
      <dgm:prSet/>
      <dgm:spPr/>
      <dgm:t>
        <a:bodyPr/>
        <a:lstStyle/>
        <a:p>
          <a:endParaRPr lang="fi-FI" sz="2400"/>
        </a:p>
      </dgm:t>
    </dgm:pt>
    <dgm:pt modelId="{7E445B77-1E63-4672-A37C-AAA6B0A0F6E9}" type="sibTrans" cxnId="{054C5E65-2367-42F7-8687-CC96564CB146}">
      <dgm:prSet/>
      <dgm:spPr/>
      <dgm:t>
        <a:bodyPr/>
        <a:lstStyle/>
        <a:p>
          <a:endParaRPr lang="fi-FI" sz="2400"/>
        </a:p>
      </dgm:t>
    </dgm:pt>
    <dgm:pt modelId="{26496A29-C94E-4332-9E20-09B408442D63}">
      <dgm:prSet custT="1"/>
      <dgm:spPr/>
      <dgm:t>
        <a:bodyPr/>
        <a:lstStyle/>
        <a:p>
          <a:r>
            <a:rPr lang="fi-FI" sz="1600" dirty="0" smtClean="0"/>
            <a:t>Kasvu ihmisyyteen ja eettisesti vastuukykyiseen yhteiskunnan jäsenyyteen </a:t>
          </a:r>
          <a:endParaRPr lang="fi-FI" sz="1600" dirty="0"/>
        </a:p>
      </dgm:t>
    </dgm:pt>
    <dgm:pt modelId="{BE8D802A-E7C5-4547-980D-3A02E541EC82}" type="parTrans" cxnId="{30DBACF8-6C39-4465-A65F-2CA1C830185E}">
      <dgm:prSet/>
      <dgm:spPr/>
      <dgm:t>
        <a:bodyPr/>
        <a:lstStyle/>
        <a:p>
          <a:endParaRPr lang="fi-FI" sz="2400"/>
        </a:p>
      </dgm:t>
    </dgm:pt>
    <dgm:pt modelId="{028D3D83-3AD7-4CF9-873B-3739BD423D6F}" type="sibTrans" cxnId="{30DBACF8-6C39-4465-A65F-2CA1C830185E}">
      <dgm:prSet/>
      <dgm:spPr/>
      <dgm:t>
        <a:bodyPr/>
        <a:lstStyle/>
        <a:p>
          <a:endParaRPr lang="fi-FI" sz="2400"/>
        </a:p>
      </dgm:t>
    </dgm:pt>
    <dgm:pt modelId="{4EE64896-E368-4E01-80B9-1036D1B03708}">
      <dgm:prSet custT="1"/>
      <dgm:spPr/>
      <dgm:t>
        <a:bodyPr/>
        <a:lstStyle/>
        <a:p>
          <a:r>
            <a:rPr lang="fi-FI" sz="1600" dirty="0" smtClean="0"/>
            <a:t>Terveysvaaroilta suojaaminen &amp; terveyshaittojen ehkäisy</a:t>
          </a:r>
          <a:endParaRPr lang="fi-FI" sz="1600" dirty="0"/>
        </a:p>
      </dgm:t>
    </dgm:pt>
    <dgm:pt modelId="{9D996829-40F8-459D-8FD6-B501E8257A4C}" type="parTrans" cxnId="{C5AE6BEF-486D-49A0-8ABB-6F650C90D3C9}">
      <dgm:prSet/>
      <dgm:spPr/>
      <dgm:t>
        <a:bodyPr/>
        <a:lstStyle/>
        <a:p>
          <a:endParaRPr lang="fi-FI" sz="2400"/>
        </a:p>
      </dgm:t>
    </dgm:pt>
    <dgm:pt modelId="{7B987348-BBCF-4F04-BBA8-36FF37DB2FC8}" type="sibTrans" cxnId="{C5AE6BEF-486D-49A0-8ABB-6F650C90D3C9}">
      <dgm:prSet/>
      <dgm:spPr/>
      <dgm:t>
        <a:bodyPr/>
        <a:lstStyle/>
        <a:p>
          <a:endParaRPr lang="fi-FI" sz="2400"/>
        </a:p>
      </dgm:t>
    </dgm:pt>
    <dgm:pt modelId="{D3AA1897-BA27-4002-8E16-CD80B8D91A12}" type="pres">
      <dgm:prSet presAssocID="{86DD5A7C-58BF-49AF-9AF1-24ABE4111E5F}" presName="diagram" presStyleCnt="0">
        <dgm:presLayoutVars>
          <dgm:dir/>
          <dgm:resizeHandles val="exact"/>
        </dgm:presLayoutVars>
      </dgm:prSet>
      <dgm:spPr/>
      <dgm:t>
        <a:bodyPr/>
        <a:lstStyle/>
        <a:p>
          <a:endParaRPr lang="fi-FI"/>
        </a:p>
      </dgm:t>
    </dgm:pt>
    <dgm:pt modelId="{3409DDD4-4402-404B-81CA-5DAD8404FB55}" type="pres">
      <dgm:prSet presAssocID="{7547A9D2-993C-4CA5-85ED-3DC9B4F4DE7C}" presName="node" presStyleLbl="node1" presStyleIdx="0" presStyleCnt="12">
        <dgm:presLayoutVars>
          <dgm:bulletEnabled val="1"/>
        </dgm:presLayoutVars>
      </dgm:prSet>
      <dgm:spPr/>
      <dgm:t>
        <a:bodyPr/>
        <a:lstStyle/>
        <a:p>
          <a:endParaRPr lang="fi-FI"/>
        </a:p>
      </dgm:t>
    </dgm:pt>
    <dgm:pt modelId="{076E25C5-5CDF-4EF6-9C25-7A4D0077F7AA}" type="pres">
      <dgm:prSet presAssocID="{56DC3640-16BA-430A-89CF-0E0AA4275E92}" presName="sibTrans" presStyleCnt="0"/>
      <dgm:spPr/>
    </dgm:pt>
    <dgm:pt modelId="{BA7A5EA1-1651-4429-B8BC-F29A7EFD2C83}" type="pres">
      <dgm:prSet presAssocID="{4EE64896-E368-4E01-80B9-1036D1B03708}" presName="node" presStyleLbl="node1" presStyleIdx="1" presStyleCnt="12">
        <dgm:presLayoutVars>
          <dgm:bulletEnabled val="1"/>
        </dgm:presLayoutVars>
      </dgm:prSet>
      <dgm:spPr/>
      <dgm:t>
        <a:bodyPr/>
        <a:lstStyle/>
        <a:p>
          <a:endParaRPr lang="fi-FI"/>
        </a:p>
      </dgm:t>
    </dgm:pt>
    <dgm:pt modelId="{74D4BFBB-A69C-4904-A5AB-1445C5223569}" type="pres">
      <dgm:prSet presAssocID="{7B987348-BBCF-4F04-BBA8-36FF37DB2FC8}" presName="sibTrans" presStyleCnt="0"/>
      <dgm:spPr/>
    </dgm:pt>
    <dgm:pt modelId="{353C1C3E-4664-4DDE-8ECF-DB6DCA32391D}" type="pres">
      <dgm:prSet presAssocID="{FCF24BE1-18F3-4D58-B4BE-FB2607A88E8F}" presName="node" presStyleLbl="node1" presStyleIdx="2" presStyleCnt="12">
        <dgm:presLayoutVars>
          <dgm:bulletEnabled val="1"/>
        </dgm:presLayoutVars>
      </dgm:prSet>
      <dgm:spPr/>
      <dgm:t>
        <a:bodyPr/>
        <a:lstStyle/>
        <a:p>
          <a:endParaRPr lang="fi-FI"/>
        </a:p>
      </dgm:t>
    </dgm:pt>
    <dgm:pt modelId="{4497E343-61C9-48BB-8DE6-8289CAF7CD6D}" type="pres">
      <dgm:prSet presAssocID="{C58149CB-2B9F-4091-B31F-A358E4DDD01A}" presName="sibTrans" presStyleCnt="0"/>
      <dgm:spPr/>
    </dgm:pt>
    <dgm:pt modelId="{819440CF-1EBD-42D0-AB92-B31B38A8B535}" type="pres">
      <dgm:prSet presAssocID="{289C542A-3D21-4206-A5B8-6BDC6B334A32}" presName="node" presStyleLbl="node1" presStyleIdx="3" presStyleCnt="12">
        <dgm:presLayoutVars>
          <dgm:bulletEnabled val="1"/>
        </dgm:presLayoutVars>
      </dgm:prSet>
      <dgm:spPr/>
      <dgm:t>
        <a:bodyPr/>
        <a:lstStyle/>
        <a:p>
          <a:endParaRPr lang="fi-FI"/>
        </a:p>
      </dgm:t>
    </dgm:pt>
    <dgm:pt modelId="{5B833636-2CE6-45AF-B98C-1C1159EA6D87}" type="pres">
      <dgm:prSet presAssocID="{6AB3BFAB-82A4-4163-940F-002CA05FB0DD}" presName="sibTrans" presStyleCnt="0"/>
      <dgm:spPr/>
    </dgm:pt>
    <dgm:pt modelId="{DD8DC594-6D8E-4500-A788-8D8EF6BB4BA1}" type="pres">
      <dgm:prSet presAssocID="{8C94E177-155B-4388-98C0-1EA3CBF22D29}" presName="node" presStyleLbl="node1" presStyleIdx="4" presStyleCnt="12">
        <dgm:presLayoutVars>
          <dgm:bulletEnabled val="1"/>
        </dgm:presLayoutVars>
      </dgm:prSet>
      <dgm:spPr/>
      <dgm:t>
        <a:bodyPr/>
        <a:lstStyle/>
        <a:p>
          <a:endParaRPr lang="fi-FI"/>
        </a:p>
      </dgm:t>
    </dgm:pt>
    <dgm:pt modelId="{56E8FCEA-E967-437F-90B5-60FDAAFAFFCC}" type="pres">
      <dgm:prSet presAssocID="{9CC4DFE4-39E3-41F3-AE89-A78B8DB65131}" presName="sibTrans" presStyleCnt="0"/>
      <dgm:spPr/>
    </dgm:pt>
    <dgm:pt modelId="{78EB7E55-AD1B-4CD5-BB39-78A92E4329A5}" type="pres">
      <dgm:prSet presAssocID="{F3FF199F-4899-4E4E-A7C8-EAA5268BD1E6}" presName="node" presStyleLbl="node1" presStyleIdx="5" presStyleCnt="12">
        <dgm:presLayoutVars>
          <dgm:bulletEnabled val="1"/>
        </dgm:presLayoutVars>
      </dgm:prSet>
      <dgm:spPr/>
      <dgm:t>
        <a:bodyPr/>
        <a:lstStyle/>
        <a:p>
          <a:endParaRPr lang="fi-FI"/>
        </a:p>
      </dgm:t>
    </dgm:pt>
    <dgm:pt modelId="{EDB624F9-1E4B-4D2B-BB2C-D06EA4B901DA}" type="pres">
      <dgm:prSet presAssocID="{9F1A8D46-3B7C-45D8-918D-5F391946285C}" presName="sibTrans" presStyleCnt="0"/>
      <dgm:spPr/>
    </dgm:pt>
    <dgm:pt modelId="{7C004387-3AED-4E5F-8CC6-1906DA85EBD9}" type="pres">
      <dgm:prSet presAssocID="{2A0033F4-1423-489A-BC60-13BA4EAB6D18}" presName="node" presStyleLbl="node1" presStyleIdx="6" presStyleCnt="12">
        <dgm:presLayoutVars>
          <dgm:bulletEnabled val="1"/>
        </dgm:presLayoutVars>
      </dgm:prSet>
      <dgm:spPr/>
      <dgm:t>
        <a:bodyPr/>
        <a:lstStyle/>
        <a:p>
          <a:endParaRPr lang="fi-FI"/>
        </a:p>
      </dgm:t>
    </dgm:pt>
    <dgm:pt modelId="{AA261030-5117-4423-B1A6-BD294B8ECDA8}" type="pres">
      <dgm:prSet presAssocID="{A6C90F4A-2C1B-4886-AEEA-A2B551CACC01}" presName="sibTrans" presStyleCnt="0"/>
      <dgm:spPr/>
    </dgm:pt>
    <dgm:pt modelId="{21C7F15A-4917-4C73-BB06-1B2BB70B2589}" type="pres">
      <dgm:prSet presAssocID="{2A12A7A4-59A6-4F44-9E8F-3F6CD5E01104}" presName="node" presStyleLbl="node1" presStyleIdx="7" presStyleCnt="12">
        <dgm:presLayoutVars>
          <dgm:bulletEnabled val="1"/>
        </dgm:presLayoutVars>
      </dgm:prSet>
      <dgm:spPr/>
      <dgm:t>
        <a:bodyPr/>
        <a:lstStyle/>
        <a:p>
          <a:endParaRPr lang="fi-FI"/>
        </a:p>
      </dgm:t>
    </dgm:pt>
    <dgm:pt modelId="{A4F857FC-59CF-43F1-9FA0-3A44D7718E50}" type="pres">
      <dgm:prSet presAssocID="{146357BB-7283-40F9-A548-B65EC3FFFE2D}" presName="sibTrans" presStyleCnt="0"/>
      <dgm:spPr/>
    </dgm:pt>
    <dgm:pt modelId="{88834F2C-9076-44FB-83E5-946256FC8901}" type="pres">
      <dgm:prSet presAssocID="{4B23C322-DC34-4234-9BED-A6C515901BB8}" presName="node" presStyleLbl="node1" presStyleIdx="8" presStyleCnt="12">
        <dgm:presLayoutVars>
          <dgm:bulletEnabled val="1"/>
        </dgm:presLayoutVars>
      </dgm:prSet>
      <dgm:spPr/>
      <dgm:t>
        <a:bodyPr/>
        <a:lstStyle/>
        <a:p>
          <a:endParaRPr lang="fi-FI"/>
        </a:p>
      </dgm:t>
    </dgm:pt>
    <dgm:pt modelId="{84C6CA65-E1D2-44E8-A645-6D198E87B715}" type="pres">
      <dgm:prSet presAssocID="{5FFD7EF2-013B-451D-9AF5-E56D96B252C4}" presName="sibTrans" presStyleCnt="0"/>
      <dgm:spPr/>
    </dgm:pt>
    <dgm:pt modelId="{0AFEB9D9-6D38-47D0-87FC-2848B27200C7}" type="pres">
      <dgm:prSet presAssocID="{977E2805-9ABA-4382-BD98-0CE15D59376E}" presName="node" presStyleLbl="node1" presStyleIdx="9" presStyleCnt="12">
        <dgm:presLayoutVars>
          <dgm:bulletEnabled val="1"/>
        </dgm:presLayoutVars>
      </dgm:prSet>
      <dgm:spPr/>
      <dgm:t>
        <a:bodyPr/>
        <a:lstStyle/>
        <a:p>
          <a:endParaRPr lang="fi-FI"/>
        </a:p>
      </dgm:t>
    </dgm:pt>
    <dgm:pt modelId="{BE42EAAA-5A91-49AF-AF86-F6E39D218FC9}" type="pres">
      <dgm:prSet presAssocID="{FC4CEDBD-EEB5-4F1E-BB4E-273847061D17}" presName="sibTrans" presStyleCnt="0"/>
      <dgm:spPr/>
    </dgm:pt>
    <dgm:pt modelId="{0B7C424C-3CD9-48FC-9EEE-A105F877CAC3}" type="pres">
      <dgm:prSet presAssocID="{89E88D77-7076-46C9-AD01-D926597257DA}" presName="node" presStyleLbl="node1" presStyleIdx="10" presStyleCnt="12">
        <dgm:presLayoutVars>
          <dgm:bulletEnabled val="1"/>
        </dgm:presLayoutVars>
      </dgm:prSet>
      <dgm:spPr/>
      <dgm:t>
        <a:bodyPr/>
        <a:lstStyle/>
        <a:p>
          <a:endParaRPr lang="fi-FI"/>
        </a:p>
      </dgm:t>
    </dgm:pt>
    <dgm:pt modelId="{20CAAF86-67CE-4406-89A9-F0187B93DC0B}" type="pres">
      <dgm:prSet presAssocID="{7E445B77-1E63-4672-A37C-AAA6B0A0F6E9}" presName="sibTrans" presStyleCnt="0"/>
      <dgm:spPr/>
    </dgm:pt>
    <dgm:pt modelId="{E157DD7A-79FD-4A62-A06A-3AA93549FE68}" type="pres">
      <dgm:prSet presAssocID="{26496A29-C94E-4332-9E20-09B408442D63}" presName="node" presStyleLbl="node1" presStyleIdx="11" presStyleCnt="12">
        <dgm:presLayoutVars>
          <dgm:bulletEnabled val="1"/>
        </dgm:presLayoutVars>
      </dgm:prSet>
      <dgm:spPr/>
      <dgm:t>
        <a:bodyPr/>
        <a:lstStyle/>
        <a:p>
          <a:endParaRPr lang="fi-FI"/>
        </a:p>
      </dgm:t>
    </dgm:pt>
  </dgm:ptLst>
  <dgm:cxnLst>
    <dgm:cxn modelId="{9DAD499E-C9C3-4958-B636-3DE0F3B5ED99}" type="presOf" srcId="{2A0033F4-1423-489A-BC60-13BA4EAB6D18}" destId="{7C004387-3AED-4E5F-8CC6-1906DA85EBD9}" srcOrd="0" destOrd="0" presId="urn:microsoft.com/office/officeart/2005/8/layout/default#1"/>
    <dgm:cxn modelId="{5A338464-F7EE-4BCF-AC60-5C928210A1D6}" srcId="{86DD5A7C-58BF-49AF-9AF1-24ABE4111E5F}" destId="{289C542A-3D21-4206-A5B8-6BDC6B334A32}" srcOrd="3" destOrd="0" parTransId="{298E171D-717D-4587-8F31-978EFEE6904B}" sibTransId="{6AB3BFAB-82A4-4163-940F-002CA05FB0DD}"/>
    <dgm:cxn modelId="{31992937-8EAE-4390-AD2D-DDD25719141D}" srcId="{86DD5A7C-58BF-49AF-9AF1-24ABE4111E5F}" destId="{2A12A7A4-59A6-4F44-9E8F-3F6CD5E01104}" srcOrd="7" destOrd="0" parTransId="{2F56B4A3-1FCC-4977-BAAB-FEF7C7398ECF}" sibTransId="{146357BB-7283-40F9-A548-B65EC3FFFE2D}"/>
    <dgm:cxn modelId="{30DBACF8-6C39-4465-A65F-2CA1C830185E}" srcId="{86DD5A7C-58BF-49AF-9AF1-24ABE4111E5F}" destId="{26496A29-C94E-4332-9E20-09B408442D63}" srcOrd="11" destOrd="0" parTransId="{BE8D802A-E7C5-4547-980D-3A02E541EC82}" sibTransId="{028D3D83-3AD7-4CF9-873B-3739BD423D6F}"/>
    <dgm:cxn modelId="{B2D65A9F-4349-44ED-AACE-4375627764BE}" type="presOf" srcId="{89E88D77-7076-46C9-AD01-D926597257DA}" destId="{0B7C424C-3CD9-48FC-9EEE-A105F877CAC3}" srcOrd="0" destOrd="0" presId="urn:microsoft.com/office/officeart/2005/8/layout/default#1"/>
    <dgm:cxn modelId="{9A3C6BDA-2ABE-463D-B733-5C1B5D074E5C}" type="presOf" srcId="{7547A9D2-993C-4CA5-85ED-3DC9B4F4DE7C}" destId="{3409DDD4-4402-404B-81CA-5DAD8404FB55}" srcOrd="0" destOrd="0" presId="urn:microsoft.com/office/officeart/2005/8/layout/default#1"/>
    <dgm:cxn modelId="{D18DF936-CC62-4EE5-B071-99A4383E075F}" type="presOf" srcId="{26496A29-C94E-4332-9E20-09B408442D63}" destId="{E157DD7A-79FD-4A62-A06A-3AA93549FE68}" srcOrd="0" destOrd="0" presId="urn:microsoft.com/office/officeart/2005/8/layout/default#1"/>
    <dgm:cxn modelId="{B20C2399-7CFD-4642-A1B5-1190F8212A6A}" type="presOf" srcId="{4EE64896-E368-4E01-80B9-1036D1B03708}" destId="{BA7A5EA1-1651-4429-B8BC-F29A7EFD2C83}" srcOrd="0" destOrd="0" presId="urn:microsoft.com/office/officeart/2005/8/layout/default#1"/>
    <dgm:cxn modelId="{2D174FC0-2DDB-43F6-AD37-43B99E60E48D}" srcId="{86DD5A7C-58BF-49AF-9AF1-24ABE4111E5F}" destId="{2A0033F4-1423-489A-BC60-13BA4EAB6D18}" srcOrd="6" destOrd="0" parTransId="{A0902632-6598-497F-AD09-F62AB2A832B2}" sibTransId="{A6C90F4A-2C1B-4886-AEEA-A2B551CACC01}"/>
    <dgm:cxn modelId="{154C78E7-BD99-4594-8555-9155EEA15495}" type="presOf" srcId="{4B23C322-DC34-4234-9BED-A6C515901BB8}" destId="{88834F2C-9076-44FB-83E5-946256FC8901}" srcOrd="0" destOrd="0" presId="urn:microsoft.com/office/officeart/2005/8/layout/default#1"/>
    <dgm:cxn modelId="{DB250774-5EEB-48C5-8164-BE655F82DE68}" type="presOf" srcId="{2A12A7A4-59A6-4F44-9E8F-3F6CD5E01104}" destId="{21C7F15A-4917-4C73-BB06-1B2BB70B2589}" srcOrd="0" destOrd="0" presId="urn:microsoft.com/office/officeart/2005/8/layout/default#1"/>
    <dgm:cxn modelId="{C5AE6BEF-486D-49A0-8ABB-6F650C90D3C9}" srcId="{86DD5A7C-58BF-49AF-9AF1-24ABE4111E5F}" destId="{4EE64896-E368-4E01-80B9-1036D1B03708}" srcOrd="1" destOrd="0" parTransId="{9D996829-40F8-459D-8FD6-B501E8257A4C}" sibTransId="{7B987348-BBCF-4F04-BBA8-36FF37DB2FC8}"/>
    <dgm:cxn modelId="{77DE485D-076C-4E8C-B263-58C11B55277F}" srcId="{86DD5A7C-58BF-49AF-9AF1-24ABE4111E5F}" destId="{F3FF199F-4899-4E4E-A7C8-EAA5268BD1E6}" srcOrd="5" destOrd="0" parTransId="{36AAC0B4-4D73-4694-85DA-46BFC821033A}" sibTransId="{9F1A8D46-3B7C-45D8-918D-5F391946285C}"/>
    <dgm:cxn modelId="{F1F0F47B-B80F-4B60-B87C-CE19BFAD4137}" srcId="{86DD5A7C-58BF-49AF-9AF1-24ABE4111E5F}" destId="{977E2805-9ABA-4382-BD98-0CE15D59376E}" srcOrd="9" destOrd="0" parTransId="{45C3ACF5-8653-42AF-B8C5-D04B70E04826}" sibTransId="{FC4CEDBD-EEB5-4F1E-BB4E-273847061D17}"/>
    <dgm:cxn modelId="{5D8539F4-9F33-4436-9575-4029C0994176}" srcId="{86DD5A7C-58BF-49AF-9AF1-24ABE4111E5F}" destId="{4B23C322-DC34-4234-9BED-A6C515901BB8}" srcOrd="8" destOrd="0" parTransId="{FFEC36D6-2AAD-46E0-8234-4A7C0C200031}" sibTransId="{5FFD7EF2-013B-451D-9AF5-E56D96B252C4}"/>
    <dgm:cxn modelId="{18C0310E-DEEA-4A9D-B4FC-BBB15A84583F}" type="presOf" srcId="{289C542A-3D21-4206-A5B8-6BDC6B334A32}" destId="{819440CF-1EBD-42D0-AB92-B31B38A8B535}" srcOrd="0" destOrd="0" presId="urn:microsoft.com/office/officeart/2005/8/layout/default#1"/>
    <dgm:cxn modelId="{273AAC50-02FA-44D7-9265-0CBD48E02688}" type="presOf" srcId="{86DD5A7C-58BF-49AF-9AF1-24ABE4111E5F}" destId="{D3AA1897-BA27-4002-8E16-CD80B8D91A12}" srcOrd="0" destOrd="0" presId="urn:microsoft.com/office/officeart/2005/8/layout/default#1"/>
    <dgm:cxn modelId="{054C5E65-2367-42F7-8687-CC96564CB146}" srcId="{86DD5A7C-58BF-49AF-9AF1-24ABE4111E5F}" destId="{89E88D77-7076-46C9-AD01-D926597257DA}" srcOrd="10" destOrd="0" parTransId="{CD660BB1-32CE-41A9-B2F6-C08262C951BB}" sibTransId="{7E445B77-1E63-4672-A37C-AAA6B0A0F6E9}"/>
    <dgm:cxn modelId="{E45B8D9D-7C48-4B0E-A829-60ED4E54FB8C}" srcId="{86DD5A7C-58BF-49AF-9AF1-24ABE4111E5F}" destId="{FCF24BE1-18F3-4D58-B4BE-FB2607A88E8F}" srcOrd="2" destOrd="0" parTransId="{0947B4B4-3B03-4D2C-944C-40E42380E596}" sibTransId="{C58149CB-2B9F-4091-B31F-A358E4DDD01A}"/>
    <dgm:cxn modelId="{ABCD8B9C-F689-43BB-A227-8EC05F337421}" srcId="{86DD5A7C-58BF-49AF-9AF1-24ABE4111E5F}" destId="{8C94E177-155B-4388-98C0-1EA3CBF22D29}" srcOrd="4" destOrd="0" parTransId="{D85AF651-2B77-4C3A-8340-F0DE43B36266}" sibTransId="{9CC4DFE4-39E3-41F3-AE89-A78B8DB65131}"/>
    <dgm:cxn modelId="{EB50C6F6-1148-4509-8B09-4762EEA9FEFA}" srcId="{86DD5A7C-58BF-49AF-9AF1-24ABE4111E5F}" destId="{7547A9D2-993C-4CA5-85ED-3DC9B4F4DE7C}" srcOrd="0" destOrd="0" parTransId="{9ED39653-E646-43B9-991E-E5C5F09FEC90}" sibTransId="{56DC3640-16BA-430A-89CF-0E0AA4275E92}"/>
    <dgm:cxn modelId="{A6122B19-AB12-403D-B925-32AFD450716B}" type="presOf" srcId="{8C94E177-155B-4388-98C0-1EA3CBF22D29}" destId="{DD8DC594-6D8E-4500-A788-8D8EF6BB4BA1}" srcOrd="0" destOrd="0" presId="urn:microsoft.com/office/officeart/2005/8/layout/default#1"/>
    <dgm:cxn modelId="{A524344A-67AA-480B-A7A3-4C8EEB02A6FA}" type="presOf" srcId="{977E2805-9ABA-4382-BD98-0CE15D59376E}" destId="{0AFEB9D9-6D38-47D0-87FC-2848B27200C7}" srcOrd="0" destOrd="0" presId="urn:microsoft.com/office/officeart/2005/8/layout/default#1"/>
    <dgm:cxn modelId="{8B438E69-1AE5-4591-BA9A-A1FC5B89B1FA}" type="presOf" srcId="{FCF24BE1-18F3-4D58-B4BE-FB2607A88E8F}" destId="{353C1C3E-4664-4DDE-8ECF-DB6DCA32391D}" srcOrd="0" destOrd="0" presId="urn:microsoft.com/office/officeart/2005/8/layout/default#1"/>
    <dgm:cxn modelId="{FE8B5B68-13B6-4253-AAFD-98C6645F808C}" type="presOf" srcId="{F3FF199F-4899-4E4E-A7C8-EAA5268BD1E6}" destId="{78EB7E55-AD1B-4CD5-BB39-78A92E4329A5}" srcOrd="0" destOrd="0" presId="urn:microsoft.com/office/officeart/2005/8/layout/default#1"/>
    <dgm:cxn modelId="{6C064AAD-F7EB-4BEB-8C41-3637A83FF650}" type="presParOf" srcId="{D3AA1897-BA27-4002-8E16-CD80B8D91A12}" destId="{3409DDD4-4402-404B-81CA-5DAD8404FB55}" srcOrd="0" destOrd="0" presId="urn:microsoft.com/office/officeart/2005/8/layout/default#1"/>
    <dgm:cxn modelId="{C4FEA291-A48A-44E4-8DEE-7E9FE2EFC3C5}" type="presParOf" srcId="{D3AA1897-BA27-4002-8E16-CD80B8D91A12}" destId="{076E25C5-5CDF-4EF6-9C25-7A4D0077F7AA}" srcOrd="1" destOrd="0" presId="urn:microsoft.com/office/officeart/2005/8/layout/default#1"/>
    <dgm:cxn modelId="{B1F9F091-76EC-48CE-B60D-1188A4A49088}" type="presParOf" srcId="{D3AA1897-BA27-4002-8E16-CD80B8D91A12}" destId="{BA7A5EA1-1651-4429-B8BC-F29A7EFD2C83}" srcOrd="2" destOrd="0" presId="urn:microsoft.com/office/officeart/2005/8/layout/default#1"/>
    <dgm:cxn modelId="{3CDB4ECF-A838-4ECD-BD68-CB431B1286E1}" type="presParOf" srcId="{D3AA1897-BA27-4002-8E16-CD80B8D91A12}" destId="{74D4BFBB-A69C-4904-A5AB-1445C5223569}" srcOrd="3" destOrd="0" presId="urn:microsoft.com/office/officeart/2005/8/layout/default#1"/>
    <dgm:cxn modelId="{601CAE18-15A4-4012-9F47-B6D4AACA9555}" type="presParOf" srcId="{D3AA1897-BA27-4002-8E16-CD80B8D91A12}" destId="{353C1C3E-4664-4DDE-8ECF-DB6DCA32391D}" srcOrd="4" destOrd="0" presId="urn:microsoft.com/office/officeart/2005/8/layout/default#1"/>
    <dgm:cxn modelId="{21592B60-3DC2-40BB-966A-A85B16394D70}" type="presParOf" srcId="{D3AA1897-BA27-4002-8E16-CD80B8D91A12}" destId="{4497E343-61C9-48BB-8DE6-8289CAF7CD6D}" srcOrd="5" destOrd="0" presId="urn:microsoft.com/office/officeart/2005/8/layout/default#1"/>
    <dgm:cxn modelId="{C007CF8A-0044-4907-8A26-7AD1C87E723B}" type="presParOf" srcId="{D3AA1897-BA27-4002-8E16-CD80B8D91A12}" destId="{819440CF-1EBD-42D0-AB92-B31B38A8B535}" srcOrd="6" destOrd="0" presId="urn:microsoft.com/office/officeart/2005/8/layout/default#1"/>
    <dgm:cxn modelId="{6722E8B5-0940-4F3E-9A77-0DE7752640FE}" type="presParOf" srcId="{D3AA1897-BA27-4002-8E16-CD80B8D91A12}" destId="{5B833636-2CE6-45AF-B98C-1C1159EA6D87}" srcOrd="7" destOrd="0" presId="urn:microsoft.com/office/officeart/2005/8/layout/default#1"/>
    <dgm:cxn modelId="{E04E5C57-DC52-48F5-A72D-F3C66745A4CE}" type="presParOf" srcId="{D3AA1897-BA27-4002-8E16-CD80B8D91A12}" destId="{DD8DC594-6D8E-4500-A788-8D8EF6BB4BA1}" srcOrd="8" destOrd="0" presId="urn:microsoft.com/office/officeart/2005/8/layout/default#1"/>
    <dgm:cxn modelId="{38833B58-5471-44B7-997A-C4CE4D7BA15C}" type="presParOf" srcId="{D3AA1897-BA27-4002-8E16-CD80B8D91A12}" destId="{56E8FCEA-E967-437F-90B5-60FDAAFAFFCC}" srcOrd="9" destOrd="0" presId="urn:microsoft.com/office/officeart/2005/8/layout/default#1"/>
    <dgm:cxn modelId="{AFF5EC5F-AF4E-4827-901E-B016E483DFEB}" type="presParOf" srcId="{D3AA1897-BA27-4002-8E16-CD80B8D91A12}" destId="{78EB7E55-AD1B-4CD5-BB39-78A92E4329A5}" srcOrd="10" destOrd="0" presId="urn:microsoft.com/office/officeart/2005/8/layout/default#1"/>
    <dgm:cxn modelId="{16046FC2-54A7-4BEF-8FD2-911A201DD4BC}" type="presParOf" srcId="{D3AA1897-BA27-4002-8E16-CD80B8D91A12}" destId="{EDB624F9-1E4B-4D2B-BB2C-D06EA4B901DA}" srcOrd="11" destOrd="0" presId="urn:microsoft.com/office/officeart/2005/8/layout/default#1"/>
    <dgm:cxn modelId="{D3D31CA9-3713-43BC-A202-3678AEA905B7}" type="presParOf" srcId="{D3AA1897-BA27-4002-8E16-CD80B8D91A12}" destId="{7C004387-3AED-4E5F-8CC6-1906DA85EBD9}" srcOrd="12" destOrd="0" presId="urn:microsoft.com/office/officeart/2005/8/layout/default#1"/>
    <dgm:cxn modelId="{07E1E158-B076-4C75-BB2F-AED03AF84483}" type="presParOf" srcId="{D3AA1897-BA27-4002-8E16-CD80B8D91A12}" destId="{AA261030-5117-4423-B1A6-BD294B8ECDA8}" srcOrd="13" destOrd="0" presId="urn:microsoft.com/office/officeart/2005/8/layout/default#1"/>
    <dgm:cxn modelId="{FB92F2DB-E370-4246-99F9-62A0B3D94514}" type="presParOf" srcId="{D3AA1897-BA27-4002-8E16-CD80B8D91A12}" destId="{21C7F15A-4917-4C73-BB06-1B2BB70B2589}" srcOrd="14" destOrd="0" presId="urn:microsoft.com/office/officeart/2005/8/layout/default#1"/>
    <dgm:cxn modelId="{95056D7F-885C-499D-BCF5-67AD1A9131C1}" type="presParOf" srcId="{D3AA1897-BA27-4002-8E16-CD80B8D91A12}" destId="{A4F857FC-59CF-43F1-9FA0-3A44D7718E50}" srcOrd="15" destOrd="0" presId="urn:microsoft.com/office/officeart/2005/8/layout/default#1"/>
    <dgm:cxn modelId="{6341B7F9-805D-45DF-95BE-C42EA7C8BFE1}" type="presParOf" srcId="{D3AA1897-BA27-4002-8E16-CD80B8D91A12}" destId="{88834F2C-9076-44FB-83E5-946256FC8901}" srcOrd="16" destOrd="0" presId="urn:microsoft.com/office/officeart/2005/8/layout/default#1"/>
    <dgm:cxn modelId="{CECF5807-A70F-4893-BCF1-1693D8DB1354}" type="presParOf" srcId="{D3AA1897-BA27-4002-8E16-CD80B8D91A12}" destId="{84C6CA65-E1D2-44E8-A645-6D198E87B715}" srcOrd="17" destOrd="0" presId="urn:microsoft.com/office/officeart/2005/8/layout/default#1"/>
    <dgm:cxn modelId="{2F8ED13E-1E70-4C57-8D95-253231826940}" type="presParOf" srcId="{D3AA1897-BA27-4002-8E16-CD80B8D91A12}" destId="{0AFEB9D9-6D38-47D0-87FC-2848B27200C7}" srcOrd="18" destOrd="0" presId="urn:microsoft.com/office/officeart/2005/8/layout/default#1"/>
    <dgm:cxn modelId="{D8B0C295-8D52-435E-A734-AEB9DED68092}" type="presParOf" srcId="{D3AA1897-BA27-4002-8E16-CD80B8D91A12}" destId="{BE42EAAA-5A91-49AF-AF86-F6E39D218FC9}" srcOrd="19" destOrd="0" presId="urn:microsoft.com/office/officeart/2005/8/layout/default#1"/>
    <dgm:cxn modelId="{2C0F0E9F-19CB-4FD7-A1FD-9E344BE39FCD}" type="presParOf" srcId="{D3AA1897-BA27-4002-8E16-CD80B8D91A12}" destId="{0B7C424C-3CD9-48FC-9EEE-A105F877CAC3}" srcOrd="20" destOrd="0" presId="urn:microsoft.com/office/officeart/2005/8/layout/default#1"/>
    <dgm:cxn modelId="{CF2F7F1E-2237-4F6B-93FF-9EB3CC4CB21A}" type="presParOf" srcId="{D3AA1897-BA27-4002-8E16-CD80B8D91A12}" destId="{20CAAF86-67CE-4406-89A9-F0187B93DC0B}" srcOrd="21" destOrd="0" presId="urn:microsoft.com/office/officeart/2005/8/layout/default#1"/>
    <dgm:cxn modelId="{9D0FF1F1-51BD-49BC-9A9E-33C27272D571}" type="presParOf" srcId="{D3AA1897-BA27-4002-8E16-CD80B8D91A12}" destId="{E157DD7A-79FD-4A62-A06A-3AA93549FE68}" srcOrd="2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C74F32-376D-4021-9645-0B5BDBE5EFE6}"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fi-FI"/>
        </a:p>
      </dgm:t>
    </dgm:pt>
    <dgm:pt modelId="{44382512-33F8-457B-868A-2A7510586B1B}">
      <dgm:prSet phldrT="[Teksti]" custT="1"/>
      <dgm:spPr/>
      <dgm:t>
        <a:bodyPr/>
        <a:lstStyle/>
        <a:p>
          <a:r>
            <a:rPr lang="fi-FI" sz="2400" dirty="0" smtClean="0"/>
            <a:t>Sivistys-, kulttuuri ja liikuntatoimi</a:t>
          </a:r>
          <a:endParaRPr lang="fi-FI" sz="2400" dirty="0"/>
        </a:p>
      </dgm:t>
    </dgm:pt>
    <dgm:pt modelId="{6929DCAC-0CD5-407E-9F46-99EA0A6D813C}" type="parTrans" cxnId="{B15A3DC1-B4A2-423D-B6BC-A6B2DC823F60}">
      <dgm:prSet/>
      <dgm:spPr/>
      <dgm:t>
        <a:bodyPr/>
        <a:lstStyle/>
        <a:p>
          <a:endParaRPr lang="fi-FI"/>
        </a:p>
      </dgm:t>
    </dgm:pt>
    <dgm:pt modelId="{57BAD40A-6AE8-4087-8A33-853C131203B1}" type="sibTrans" cxnId="{B15A3DC1-B4A2-423D-B6BC-A6B2DC823F60}">
      <dgm:prSet/>
      <dgm:spPr/>
      <dgm:t>
        <a:bodyPr/>
        <a:lstStyle/>
        <a:p>
          <a:endParaRPr lang="fi-FI"/>
        </a:p>
      </dgm:t>
    </dgm:pt>
    <dgm:pt modelId="{122BC5A0-1895-4303-813C-091AD289FA42}">
      <dgm:prSet phldrT="[Teksti]" custT="1"/>
      <dgm:spPr/>
      <dgm:t>
        <a:bodyPr/>
        <a:lstStyle/>
        <a:p>
          <a:r>
            <a:rPr lang="fi-FI" sz="2000" dirty="0" smtClean="0">
              <a:hlinkClick xmlns:r="http://schemas.openxmlformats.org/officeDocument/2006/relationships" r:id="rId1"/>
            </a:rPr>
            <a:t>Perusopetuslaki </a:t>
          </a:r>
          <a:endParaRPr lang="fi-FI" sz="2000" dirty="0" smtClean="0"/>
        </a:p>
        <a:p>
          <a:r>
            <a:rPr lang="fi-FI" sz="2000" dirty="0" smtClean="0"/>
            <a:t>32 §</a:t>
          </a:r>
          <a:endParaRPr lang="fi-FI" sz="2000" dirty="0"/>
        </a:p>
      </dgm:t>
    </dgm:pt>
    <dgm:pt modelId="{2A18E5E3-700C-467F-8E8E-61AEDB061854}" type="parTrans" cxnId="{2789713E-0CA3-49DE-A9F0-BE9EE52FA661}">
      <dgm:prSet/>
      <dgm:spPr/>
      <dgm:t>
        <a:bodyPr/>
        <a:lstStyle/>
        <a:p>
          <a:endParaRPr lang="fi-FI"/>
        </a:p>
      </dgm:t>
    </dgm:pt>
    <dgm:pt modelId="{5DB1655B-E99C-4636-A107-3941204307A4}" type="sibTrans" cxnId="{2789713E-0CA3-49DE-A9F0-BE9EE52FA661}">
      <dgm:prSet/>
      <dgm:spPr/>
      <dgm:t>
        <a:bodyPr/>
        <a:lstStyle/>
        <a:p>
          <a:endParaRPr lang="fi-FI"/>
        </a:p>
      </dgm:t>
    </dgm:pt>
    <dgm:pt modelId="{B02B5E51-FF17-4C97-852C-D377A7A2ED86}">
      <dgm:prSet phldrT="[Teksti]" custT="1"/>
      <dgm:spPr/>
      <dgm:t>
        <a:bodyPr/>
        <a:lstStyle/>
        <a:p>
          <a:r>
            <a:rPr lang="fi-FI" sz="2000" dirty="0" smtClean="0">
              <a:hlinkClick xmlns:r="http://schemas.openxmlformats.org/officeDocument/2006/relationships" r:id="rId2"/>
            </a:rPr>
            <a:t>Liikuntalaki </a:t>
          </a:r>
          <a:endParaRPr lang="fi-FI" sz="2000" dirty="0" smtClean="0"/>
        </a:p>
        <a:p>
          <a:r>
            <a:rPr lang="fi-FI" sz="2000" dirty="0" smtClean="0"/>
            <a:t>1 §</a:t>
          </a:r>
          <a:endParaRPr lang="fi-FI" sz="2000" dirty="0"/>
        </a:p>
      </dgm:t>
    </dgm:pt>
    <dgm:pt modelId="{B7604F11-E0BC-4B35-8A09-322C93721A3E}" type="parTrans" cxnId="{58DEBF85-99CD-4013-BB17-CEFDD4C7CC85}">
      <dgm:prSet/>
      <dgm:spPr/>
      <dgm:t>
        <a:bodyPr/>
        <a:lstStyle/>
        <a:p>
          <a:endParaRPr lang="fi-FI"/>
        </a:p>
      </dgm:t>
    </dgm:pt>
    <dgm:pt modelId="{9D6B6A7B-5858-4E36-8096-91DCEFA8FC44}" type="sibTrans" cxnId="{58DEBF85-99CD-4013-BB17-CEFDD4C7CC85}">
      <dgm:prSet/>
      <dgm:spPr/>
      <dgm:t>
        <a:bodyPr/>
        <a:lstStyle/>
        <a:p>
          <a:endParaRPr lang="fi-FI"/>
        </a:p>
      </dgm:t>
    </dgm:pt>
    <dgm:pt modelId="{A017E52F-9584-4054-975B-06897DA1954A}">
      <dgm:prSet phldrT="[Teksti]" custT="1"/>
      <dgm:spPr/>
      <dgm:t>
        <a:bodyPr/>
        <a:lstStyle/>
        <a:p>
          <a:r>
            <a:rPr lang="fi-FI" sz="2400" dirty="0" smtClean="0"/>
            <a:t>Sosiaali- ja terveystoimi</a:t>
          </a:r>
          <a:endParaRPr lang="fi-FI" sz="2400" dirty="0"/>
        </a:p>
      </dgm:t>
    </dgm:pt>
    <dgm:pt modelId="{D1E6FC3B-544E-49A8-BB8F-B218202F3613}" type="parTrans" cxnId="{55AF62F8-FFDC-4C6F-B12F-476AAB0F4322}">
      <dgm:prSet/>
      <dgm:spPr/>
      <dgm:t>
        <a:bodyPr/>
        <a:lstStyle/>
        <a:p>
          <a:endParaRPr lang="fi-FI"/>
        </a:p>
      </dgm:t>
    </dgm:pt>
    <dgm:pt modelId="{1CF3AA5D-3FD2-4DBF-8E34-E2D2C218A463}" type="sibTrans" cxnId="{55AF62F8-FFDC-4C6F-B12F-476AAB0F4322}">
      <dgm:prSet/>
      <dgm:spPr/>
      <dgm:t>
        <a:bodyPr/>
        <a:lstStyle/>
        <a:p>
          <a:endParaRPr lang="fi-FI"/>
        </a:p>
      </dgm:t>
    </dgm:pt>
    <dgm:pt modelId="{6C5859B3-AB7A-4AB4-8B7E-6AE721D4CC83}">
      <dgm:prSet phldrT="[Teksti]" custT="1"/>
      <dgm:spPr/>
      <dgm:t>
        <a:bodyPr/>
        <a:lstStyle/>
        <a:p>
          <a:endParaRPr lang="fi-FI" sz="2000" smtClean="0">
            <a:hlinkClick xmlns:r="http://schemas.openxmlformats.org/officeDocument/2006/relationships" r:id="rId3"/>
          </a:endParaRPr>
        </a:p>
        <a:p>
          <a:r>
            <a:rPr lang="fi-FI" sz="2000" smtClean="0">
              <a:hlinkClick xmlns:r="http://schemas.openxmlformats.org/officeDocument/2006/relationships" r:id="rId3"/>
            </a:rPr>
            <a:t>Tuleva </a:t>
          </a:r>
          <a:r>
            <a:rPr lang="fi-FI" sz="2000" dirty="0" smtClean="0">
              <a:hlinkClick xmlns:r="http://schemas.openxmlformats.org/officeDocument/2006/relationships" r:id="rId3"/>
            </a:rPr>
            <a:t>sosiaalihuoltolaki</a:t>
          </a:r>
          <a:endParaRPr lang="fi-FI" sz="2000" dirty="0" smtClean="0"/>
        </a:p>
        <a:p>
          <a:r>
            <a:rPr lang="fi-FI" sz="2000" dirty="0" smtClean="0"/>
            <a:t>1-2 § + </a:t>
          </a:r>
          <a:r>
            <a:rPr lang="fi-FI" sz="2000" smtClean="0"/>
            <a:t>luku 2</a:t>
          </a:r>
        </a:p>
        <a:p>
          <a:endParaRPr lang="fi-FI" sz="2000" dirty="0" smtClean="0"/>
        </a:p>
      </dgm:t>
    </dgm:pt>
    <dgm:pt modelId="{4A231724-6F2B-4507-A4B5-DEF6FC30E9EB}" type="parTrans" cxnId="{115B4CB1-C2F4-4913-9A84-7CA84873916A}">
      <dgm:prSet/>
      <dgm:spPr/>
      <dgm:t>
        <a:bodyPr/>
        <a:lstStyle/>
        <a:p>
          <a:endParaRPr lang="fi-FI"/>
        </a:p>
      </dgm:t>
    </dgm:pt>
    <dgm:pt modelId="{2B4D2188-B701-4366-984E-160922E432FF}" type="sibTrans" cxnId="{115B4CB1-C2F4-4913-9A84-7CA84873916A}">
      <dgm:prSet/>
      <dgm:spPr/>
      <dgm:t>
        <a:bodyPr/>
        <a:lstStyle/>
        <a:p>
          <a:endParaRPr lang="fi-FI"/>
        </a:p>
      </dgm:t>
    </dgm:pt>
    <dgm:pt modelId="{B6C21948-F556-44BB-BAB3-2CCE6069E8CB}">
      <dgm:prSet phldrT="[Teksti]" custT="1"/>
      <dgm:spPr/>
      <dgm:t>
        <a:bodyPr/>
        <a:lstStyle/>
        <a:p>
          <a:r>
            <a:rPr lang="fi-FI" sz="2000" dirty="0" smtClean="0">
              <a:hlinkClick xmlns:r="http://schemas.openxmlformats.org/officeDocument/2006/relationships" r:id="rId4"/>
            </a:rPr>
            <a:t>Terveydenhuoltolaki </a:t>
          </a:r>
          <a:endParaRPr lang="fi-FI" sz="2000" dirty="0" smtClean="0"/>
        </a:p>
        <a:p>
          <a:r>
            <a:rPr lang="fi-FI" sz="2000" dirty="0" smtClean="0"/>
            <a:t>2 § + luku 2</a:t>
          </a:r>
          <a:endParaRPr lang="fi-FI" sz="2000" dirty="0"/>
        </a:p>
      </dgm:t>
    </dgm:pt>
    <dgm:pt modelId="{509759DA-114B-42C1-BB2D-63D5489AA0DC}" type="parTrans" cxnId="{E453A2E4-EDD7-4E84-AD37-C743C3918884}">
      <dgm:prSet/>
      <dgm:spPr/>
      <dgm:t>
        <a:bodyPr/>
        <a:lstStyle/>
        <a:p>
          <a:endParaRPr lang="fi-FI"/>
        </a:p>
      </dgm:t>
    </dgm:pt>
    <dgm:pt modelId="{581908F7-1B8B-42ED-A206-A97B6143C55E}" type="sibTrans" cxnId="{E453A2E4-EDD7-4E84-AD37-C743C3918884}">
      <dgm:prSet/>
      <dgm:spPr/>
      <dgm:t>
        <a:bodyPr/>
        <a:lstStyle/>
        <a:p>
          <a:endParaRPr lang="fi-FI"/>
        </a:p>
      </dgm:t>
    </dgm:pt>
    <dgm:pt modelId="{069BF876-6839-44F5-B885-E71D2E94E5D5}" type="pres">
      <dgm:prSet presAssocID="{17C74F32-376D-4021-9645-0B5BDBE5EFE6}" presName="theList" presStyleCnt="0">
        <dgm:presLayoutVars>
          <dgm:dir/>
          <dgm:animLvl val="lvl"/>
          <dgm:resizeHandles val="exact"/>
        </dgm:presLayoutVars>
      </dgm:prSet>
      <dgm:spPr/>
      <dgm:t>
        <a:bodyPr/>
        <a:lstStyle/>
        <a:p>
          <a:endParaRPr lang="fi-FI"/>
        </a:p>
      </dgm:t>
    </dgm:pt>
    <dgm:pt modelId="{FDAA0AC8-35E5-4D51-86E6-6953DA2B4AE4}" type="pres">
      <dgm:prSet presAssocID="{44382512-33F8-457B-868A-2A7510586B1B}" presName="compNode" presStyleCnt="0"/>
      <dgm:spPr/>
    </dgm:pt>
    <dgm:pt modelId="{54CD0492-D73B-40A4-961C-2DD83BDFAA33}" type="pres">
      <dgm:prSet presAssocID="{44382512-33F8-457B-868A-2A7510586B1B}" presName="aNode" presStyleLbl="bgShp" presStyleIdx="0" presStyleCnt="2"/>
      <dgm:spPr/>
      <dgm:t>
        <a:bodyPr/>
        <a:lstStyle/>
        <a:p>
          <a:endParaRPr lang="fi-FI"/>
        </a:p>
      </dgm:t>
    </dgm:pt>
    <dgm:pt modelId="{2EF12C98-008F-451D-B099-19DF81062A2E}" type="pres">
      <dgm:prSet presAssocID="{44382512-33F8-457B-868A-2A7510586B1B}" presName="textNode" presStyleLbl="bgShp" presStyleIdx="0" presStyleCnt="2"/>
      <dgm:spPr/>
      <dgm:t>
        <a:bodyPr/>
        <a:lstStyle/>
        <a:p>
          <a:endParaRPr lang="fi-FI"/>
        </a:p>
      </dgm:t>
    </dgm:pt>
    <dgm:pt modelId="{FAF26DE8-6A6F-45A4-BB59-3A0CFED30341}" type="pres">
      <dgm:prSet presAssocID="{44382512-33F8-457B-868A-2A7510586B1B}" presName="compChildNode" presStyleCnt="0"/>
      <dgm:spPr/>
    </dgm:pt>
    <dgm:pt modelId="{8F709019-153A-40A5-8B4E-1D2F893535EB}" type="pres">
      <dgm:prSet presAssocID="{44382512-33F8-457B-868A-2A7510586B1B}" presName="theInnerList" presStyleCnt="0"/>
      <dgm:spPr/>
    </dgm:pt>
    <dgm:pt modelId="{1C45A581-9BF0-4A71-8F15-D7F4F09A8E02}" type="pres">
      <dgm:prSet presAssocID="{122BC5A0-1895-4303-813C-091AD289FA42}" presName="childNode" presStyleLbl="node1" presStyleIdx="0" presStyleCnt="4">
        <dgm:presLayoutVars>
          <dgm:bulletEnabled val="1"/>
        </dgm:presLayoutVars>
      </dgm:prSet>
      <dgm:spPr/>
      <dgm:t>
        <a:bodyPr/>
        <a:lstStyle/>
        <a:p>
          <a:endParaRPr lang="fi-FI"/>
        </a:p>
      </dgm:t>
    </dgm:pt>
    <dgm:pt modelId="{FDF64A0F-4476-4AB7-A74C-551A84054F8E}" type="pres">
      <dgm:prSet presAssocID="{122BC5A0-1895-4303-813C-091AD289FA42}" presName="aSpace2" presStyleCnt="0"/>
      <dgm:spPr/>
    </dgm:pt>
    <dgm:pt modelId="{03B06E44-9C2E-4D61-BA6C-FDB494958D2A}" type="pres">
      <dgm:prSet presAssocID="{B02B5E51-FF17-4C97-852C-D377A7A2ED86}" presName="childNode" presStyleLbl="node1" presStyleIdx="1" presStyleCnt="4">
        <dgm:presLayoutVars>
          <dgm:bulletEnabled val="1"/>
        </dgm:presLayoutVars>
      </dgm:prSet>
      <dgm:spPr/>
      <dgm:t>
        <a:bodyPr/>
        <a:lstStyle/>
        <a:p>
          <a:endParaRPr lang="fi-FI"/>
        </a:p>
      </dgm:t>
    </dgm:pt>
    <dgm:pt modelId="{EC419F4D-E1F6-4A25-A77B-65EDCF484475}" type="pres">
      <dgm:prSet presAssocID="{44382512-33F8-457B-868A-2A7510586B1B}" presName="aSpace" presStyleCnt="0"/>
      <dgm:spPr/>
    </dgm:pt>
    <dgm:pt modelId="{F7E8F769-29DE-4FEF-B353-EE68D0950122}" type="pres">
      <dgm:prSet presAssocID="{A017E52F-9584-4054-975B-06897DA1954A}" presName="compNode" presStyleCnt="0"/>
      <dgm:spPr/>
    </dgm:pt>
    <dgm:pt modelId="{AE9EC3AB-9870-4AFB-9438-6B7B328DE820}" type="pres">
      <dgm:prSet presAssocID="{A017E52F-9584-4054-975B-06897DA1954A}" presName="aNode" presStyleLbl="bgShp" presStyleIdx="1" presStyleCnt="2"/>
      <dgm:spPr/>
      <dgm:t>
        <a:bodyPr/>
        <a:lstStyle/>
        <a:p>
          <a:endParaRPr lang="fi-FI"/>
        </a:p>
      </dgm:t>
    </dgm:pt>
    <dgm:pt modelId="{EC8B09CA-626B-4FF2-A1BD-A5D958DB3493}" type="pres">
      <dgm:prSet presAssocID="{A017E52F-9584-4054-975B-06897DA1954A}" presName="textNode" presStyleLbl="bgShp" presStyleIdx="1" presStyleCnt="2"/>
      <dgm:spPr/>
      <dgm:t>
        <a:bodyPr/>
        <a:lstStyle/>
        <a:p>
          <a:endParaRPr lang="fi-FI"/>
        </a:p>
      </dgm:t>
    </dgm:pt>
    <dgm:pt modelId="{FE685027-822E-4353-89AE-43823CEB9DDA}" type="pres">
      <dgm:prSet presAssocID="{A017E52F-9584-4054-975B-06897DA1954A}" presName="compChildNode" presStyleCnt="0"/>
      <dgm:spPr/>
    </dgm:pt>
    <dgm:pt modelId="{6AA7BD38-C615-4A64-BD1C-1787BE5F1398}" type="pres">
      <dgm:prSet presAssocID="{A017E52F-9584-4054-975B-06897DA1954A}" presName="theInnerList" presStyleCnt="0"/>
      <dgm:spPr/>
    </dgm:pt>
    <dgm:pt modelId="{649AF93E-0099-4563-BFAD-3EE9F6705ED5}" type="pres">
      <dgm:prSet presAssocID="{6C5859B3-AB7A-4AB4-8B7E-6AE721D4CC83}" presName="childNode" presStyleLbl="node1" presStyleIdx="2" presStyleCnt="4" custLinFactNeighborX="718" custLinFactNeighborY="-7368">
        <dgm:presLayoutVars>
          <dgm:bulletEnabled val="1"/>
        </dgm:presLayoutVars>
      </dgm:prSet>
      <dgm:spPr/>
      <dgm:t>
        <a:bodyPr/>
        <a:lstStyle/>
        <a:p>
          <a:endParaRPr lang="fi-FI"/>
        </a:p>
      </dgm:t>
    </dgm:pt>
    <dgm:pt modelId="{CF956900-F047-4BF6-9484-A1556DF94048}" type="pres">
      <dgm:prSet presAssocID="{6C5859B3-AB7A-4AB4-8B7E-6AE721D4CC83}" presName="aSpace2" presStyleCnt="0"/>
      <dgm:spPr/>
    </dgm:pt>
    <dgm:pt modelId="{87088CE4-DC9B-4C5B-8F41-4ABA495C363B}" type="pres">
      <dgm:prSet presAssocID="{B6C21948-F556-44BB-BAB3-2CCE6069E8CB}" presName="childNode" presStyleLbl="node1" presStyleIdx="3" presStyleCnt="4">
        <dgm:presLayoutVars>
          <dgm:bulletEnabled val="1"/>
        </dgm:presLayoutVars>
      </dgm:prSet>
      <dgm:spPr/>
      <dgm:t>
        <a:bodyPr/>
        <a:lstStyle/>
        <a:p>
          <a:endParaRPr lang="fi-FI"/>
        </a:p>
      </dgm:t>
    </dgm:pt>
  </dgm:ptLst>
  <dgm:cxnLst>
    <dgm:cxn modelId="{2B4C3FA6-3313-4055-A4F5-18E24C1A8DF1}" type="presOf" srcId="{44382512-33F8-457B-868A-2A7510586B1B}" destId="{2EF12C98-008F-451D-B099-19DF81062A2E}" srcOrd="1" destOrd="0" presId="urn:microsoft.com/office/officeart/2005/8/layout/lProcess2"/>
    <dgm:cxn modelId="{65408BE5-347D-47A9-8D88-3DDB2D073C5C}" type="presOf" srcId="{122BC5A0-1895-4303-813C-091AD289FA42}" destId="{1C45A581-9BF0-4A71-8F15-D7F4F09A8E02}" srcOrd="0" destOrd="0" presId="urn:microsoft.com/office/officeart/2005/8/layout/lProcess2"/>
    <dgm:cxn modelId="{BBCD36E3-7071-4DA4-99EB-80ACE3D9886D}" type="presOf" srcId="{6C5859B3-AB7A-4AB4-8B7E-6AE721D4CC83}" destId="{649AF93E-0099-4563-BFAD-3EE9F6705ED5}" srcOrd="0" destOrd="0" presId="urn:microsoft.com/office/officeart/2005/8/layout/lProcess2"/>
    <dgm:cxn modelId="{E453A2E4-EDD7-4E84-AD37-C743C3918884}" srcId="{A017E52F-9584-4054-975B-06897DA1954A}" destId="{B6C21948-F556-44BB-BAB3-2CCE6069E8CB}" srcOrd="1" destOrd="0" parTransId="{509759DA-114B-42C1-BB2D-63D5489AA0DC}" sibTransId="{581908F7-1B8B-42ED-A206-A97B6143C55E}"/>
    <dgm:cxn modelId="{B15A3DC1-B4A2-423D-B6BC-A6B2DC823F60}" srcId="{17C74F32-376D-4021-9645-0B5BDBE5EFE6}" destId="{44382512-33F8-457B-868A-2A7510586B1B}" srcOrd="0" destOrd="0" parTransId="{6929DCAC-0CD5-407E-9F46-99EA0A6D813C}" sibTransId="{57BAD40A-6AE8-4087-8A33-853C131203B1}"/>
    <dgm:cxn modelId="{3C4ECA3E-F188-4DBE-9798-FE0827ACB72E}" type="presOf" srcId="{A017E52F-9584-4054-975B-06897DA1954A}" destId="{EC8B09CA-626B-4FF2-A1BD-A5D958DB3493}" srcOrd="1" destOrd="0" presId="urn:microsoft.com/office/officeart/2005/8/layout/lProcess2"/>
    <dgm:cxn modelId="{A50FDE4E-77C3-4D01-8F72-92E610E30FE5}" type="presOf" srcId="{B02B5E51-FF17-4C97-852C-D377A7A2ED86}" destId="{03B06E44-9C2E-4D61-BA6C-FDB494958D2A}" srcOrd="0" destOrd="0" presId="urn:microsoft.com/office/officeart/2005/8/layout/lProcess2"/>
    <dgm:cxn modelId="{D89CFD71-950A-4672-BDF2-FF88601FCAEF}" type="presOf" srcId="{17C74F32-376D-4021-9645-0B5BDBE5EFE6}" destId="{069BF876-6839-44F5-B885-E71D2E94E5D5}" srcOrd="0" destOrd="0" presId="urn:microsoft.com/office/officeart/2005/8/layout/lProcess2"/>
    <dgm:cxn modelId="{DB6617C3-CEA9-489B-99B3-C921EF1BC5EE}" type="presOf" srcId="{B6C21948-F556-44BB-BAB3-2CCE6069E8CB}" destId="{87088CE4-DC9B-4C5B-8F41-4ABA495C363B}" srcOrd="0" destOrd="0" presId="urn:microsoft.com/office/officeart/2005/8/layout/lProcess2"/>
    <dgm:cxn modelId="{58DEBF85-99CD-4013-BB17-CEFDD4C7CC85}" srcId="{44382512-33F8-457B-868A-2A7510586B1B}" destId="{B02B5E51-FF17-4C97-852C-D377A7A2ED86}" srcOrd="1" destOrd="0" parTransId="{B7604F11-E0BC-4B35-8A09-322C93721A3E}" sibTransId="{9D6B6A7B-5858-4E36-8096-91DCEFA8FC44}"/>
    <dgm:cxn modelId="{2789713E-0CA3-49DE-A9F0-BE9EE52FA661}" srcId="{44382512-33F8-457B-868A-2A7510586B1B}" destId="{122BC5A0-1895-4303-813C-091AD289FA42}" srcOrd="0" destOrd="0" parTransId="{2A18E5E3-700C-467F-8E8E-61AEDB061854}" sibTransId="{5DB1655B-E99C-4636-A107-3941204307A4}"/>
    <dgm:cxn modelId="{D68AE2B3-0EE8-464A-9026-D16D6A216E2F}" type="presOf" srcId="{44382512-33F8-457B-868A-2A7510586B1B}" destId="{54CD0492-D73B-40A4-961C-2DD83BDFAA33}" srcOrd="0" destOrd="0" presId="urn:microsoft.com/office/officeart/2005/8/layout/lProcess2"/>
    <dgm:cxn modelId="{55AF62F8-FFDC-4C6F-B12F-476AAB0F4322}" srcId="{17C74F32-376D-4021-9645-0B5BDBE5EFE6}" destId="{A017E52F-9584-4054-975B-06897DA1954A}" srcOrd="1" destOrd="0" parTransId="{D1E6FC3B-544E-49A8-BB8F-B218202F3613}" sibTransId="{1CF3AA5D-3FD2-4DBF-8E34-E2D2C218A463}"/>
    <dgm:cxn modelId="{115B4CB1-C2F4-4913-9A84-7CA84873916A}" srcId="{A017E52F-9584-4054-975B-06897DA1954A}" destId="{6C5859B3-AB7A-4AB4-8B7E-6AE721D4CC83}" srcOrd="0" destOrd="0" parTransId="{4A231724-6F2B-4507-A4B5-DEF6FC30E9EB}" sibTransId="{2B4D2188-B701-4366-984E-160922E432FF}"/>
    <dgm:cxn modelId="{6DD5ED11-13CD-42F8-9647-0F1F724DD178}" type="presOf" srcId="{A017E52F-9584-4054-975B-06897DA1954A}" destId="{AE9EC3AB-9870-4AFB-9438-6B7B328DE820}" srcOrd="0" destOrd="0" presId="urn:microsoft.com/office/officeart/2005/8/layout/lProcess2"/>
    <dgm:cxn modelId="{65411EC7-6382-46E6-A521-5811C0934B32}" type="presParOf" srcId="{069BF876-6839-44F5-B885-E71D2E94E5D5}" destId="{FDAA0AC8-35E5-4D51-86E6-6953DA2B4AE4}" srcOrd="0" destOrd="0" presId="urn:microsoft.com/office/officeart/2005/8/layout/lProcess2"/>
    <dgm:cxn modelId="{E0481D35-A60E-4C62-BB10-69D8B4A79091}" type="presParOf" srcId="{FDAA0AC8-35E5-4D51-86E6-6953DA2B4AE4}" destId="{54CD0492-D73B-40A4-961C-2DD83BDFAA33}" srcOrd="0" destOrd="0" presId="urn:microsoft.com/office/officeart/2005/8/layout/lProcess2"/>
    <dgm:cxn modelId="{307403D8-3B8C-42A6-A102-BDD2AC6BC623}" type="presParOf" srcId="{FDAA0AC8-35E5-4D51-86E6-6953DA2B4AE4}" destId="{2EF12C98-008F-451D-B099-19DF81062A2E}" srcOrd="1" destOrd="0" presId="urn:microsoft.com/office/officeart/2005/8/layout/lProcess2"/>
    <dgm:cxn modelId="{D95ADABF-08F8-4636-8769-3BD282A60626}" type="presParOf" srcId="{FDAA0AC8-35E5-4D51-86E6-6953DA2B4AE4}" destId="{FAF26DE8-6A6F-45A4-BB59-3A0CFED30341}" srcOrd="2" destOrd="0" presId="urn:microsoft.com/office/officeart/2005/8/layout/lProcess2"/>
    <dgm:cxn modelId="{232C35EC-AA09-4262-8CF1-2622CFF83DF9}" type="presParOf" srcId="{FAF26DE8-6A6F-45A4-BB59-3A0CFED30341}" destId="{8F709019-153A-40A5-8B4E-1D2F893535EB}" srcOrd="0" destOrd="0" presId="urn:microsoft.com/office/officeart/2005/8/layout/lProcess2"/>
    <dgm:cxn modelId="{F6061253-8C6C-4AD0-B422-2165C5F50CC0}" type="presParOf" srcId="{8F709019-153A-40A5-8B4E-1D2F893535EB}" destId="{1C45A581-9BF0-4A71-8F15-D7F4F09A8E02}" srcOrd="0" destOrd="0" presId="urn:microsoft.com/office/officeart/2005/8/layout/lProcess2"/>
    <dgm:cxn modelId="{5FA924E3-098F-4D3E-B7E6-208EDA6AC3F3}" type="presParOf" srcId="{8F709019-153A-40A5-8B4E-1D2F893535EB}" destId="{FDF64A0F-4476-4AB7-A74C-551A84054F8E}" srcOrd="1" destOrd="0" presId="urn:microsoft.com/office/officeart/2005/8/layout/lProcess2"/>
    <dgm:cxn modelId="{D8B3006E-1154-4D9C-9217-DFB5767B5A25}" type="presParOf" srcId="{8F709019-153A-40A5-8B4E-1D2F893535EB}" destId="{03B06E44-9C2E-4D61-BA6C-FDB494958D2A}" srcOrd="2" destOrd="0" presId="urn:microsoft.com/office/officeart/2005/8/layout/lProcess2"/>
    <dgm:cxn modelId="{C45AE535-20FD-4C77-A269-2A937E49F5F2}" type="presParOf" srcId="{069BF876-6839-44F5-B885-E71D2E94E5D5}" destId="{EC419F4D-E1F6-4A25-A77B-65EDCF484475}" srcOrd="1" destOrd="0" presId="urn:microsoft.com/office/officeart/2005/8/layout/lProcess2"/>
    <dgm:cxn modelId="{8D7A287B-0162-4803-936B-2099398C7148}" type="presParOf" srcId="{069BF876-6839-44F5-B885-E71D2E94E5D5}" destId="{F7E8F769-29DE-4FEF-B353-EE68D0950122}" srcOrd="2" destOrd="0" presId="urn:microsoft.com/office/officeart/2005/8/layout/lProcess2"/>
    <dgm:cxn modelId="{53022D0D-B1A7-4A10-B4A3-BA2687AE503C}" type="presParOf" srcId="{F7E8F769-29DE-4FEF-B353-EE68D0950122}" destId="{AE9EC3AB-9870-4AFB-9438-6B7B328DE820}" srcOrd="0" destOrd="0" presId="urn:microsoft.com/office/officeart/2005/8/layout/lProcess2"/>
    <dgm:cxn modelId="{58C74993-8AEF-46C6-845E-3FCF4F3D3B28}" type="presParOf" srcId="{F7E8F769-29DE-4FEF-B353-EE68D0950122}" destId="{EC8B09CA-626B-4FF2-A1BD-A5D958DB3493}" srcOrd="1" destOrd="0" presId="urn:microsoft.com/office/officeart/2005/8/layout/lProcess2"/>
    <dgm:cxn modelId="{39F9CD45-6A1A-41E0-A302-3ACFA97CF28F}" type="presParOf" srcId="{F7E8F769-29DE-4FEF-B353-EE68D0950122}" destId="{FE685027-822E-4353-89AE-43823CEB9DDA}" srcOrd="2" destOrd="0" presId="urn:microsoft.com/office/officeart/2005/8/layout/lProcess2"/>
    <dgm:cxn modelId="{2000A8F3-9675-42FB-BA6C-2DFCD3F7BD6D}" type="presParOf" srcId="{FE685027-822E-4353-89AE-43823CEB9DDA}" destId="{6AA7BD38-C615-4A64-BD1C-1787BE5F1398}" srcOrd="0" destOrd="0" presId="urn:microsoft.com/office/officeart/2005/8/layout/lProcess2"/>
    <dgm:cxn modelId="{A01C0244-5BBD-43A2-A532-A874FB72E2BC}" type="presParOf" srcId="{6AA7BD38-C615-4A64-BD1C-1787BE5F1398}" destId="{649AF93E-0099-4563-BFAD-3EE9F6705ED5}" srcOrd="0" destOrd="0" presId="urn:microsoft.com/office/officeart/2005/8/layout/lProcess2"/>
    <dgm:cxn modelId="{9615AF3A-9CB4-406D-BF05-E9CB627D9B6D}" type="presParOf" srcId="{6AA7BD38-C615-4A64-BD1C-1787BE5F1398}" destId="{CF956900-F047-4BF6-9484-A1556DF94048}" srcOrd="1" destOrd="0" presId="urn:microsoft.com/office/officeart/2005/8/layout/lProcess2"/>
    <dgm:cxn modelId="{F0C5B95E-05CF-463E-9B24-63C362CE783C}" type="presParOf" srcId="{6AA7BD38-C615-4A64-BD1C-1787BE5F1398}" destId="{87088CE4-DC9B-4C5B-8F41-4ABA495C363B}"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D9817-94D9-49CC-BB9B-E93A6124F370}">
      <dsp:nvSpPr>
        <dsp:cNvPr id="0" name=""/>
        <dsp:cNvSpPr/>
      </dsp:nvSpPr>
      <dsp:spPr>
        <a:xfrm>
          <a:off x="0" y="0"/>
          <a:ext cx="8640960"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A903A99-F047-4C3A-81C0-D282BD11F22E}">
      <dsp:nvSpPr>
        <dsp:cNvPr id="0" name=""/>
        <dsp:cNvSpPr/>
      </dsp:nvSpPr>
      <dsp:spPr>
        <a:xfrm>
          <a:off x="0" y="0"/>
          <a:ext cx="8640960" cy="64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i-FI" sz="1800" b="1" kern="1200" dirty="0" smtClean="0">
              <a:hlinkClick xmlns:r="http://schemas.openxmlformats.org/officeDocument/2006/relationships" r:id="" action="ppaction://hlinksldjump"/>
            </a:rPr>
            <a:t>1. Hyvinvointi ja hyvinvoinnin edistäminen: Käsitteet murroksessa</a:t>
          </a:r>
          <a:r>
            <a:rPr lang="fi-FI" sz="1800" b="1" kern="1200" dirty="0" smtClean="0"/>
            <a:t>	</a:t>
          </a:r>
          <a:endParaRPr lang="fi-FI" sz="1800" b="1" kern="1200" dirty="0"/>
        </a:p>
      </dsp:txBody>
      <dsp:txXfrm>
        <a:off x="0" y="0"/>
        <a:ext cx="8640960" cy="648072"/>
      </dsp:txXfrm>
    </dsp:sp>
    <dsp:sp modelId="{78B94D42-3710-424F-AC59-9CA731FBCC0A}">
      <dsp:nvSpPr>
        <dsp:cNvPr id="0" name=""/>
        <dsp:cNvSpPr/>
      </dsp:nvSpPr>
      <dsp:spPr>
        <a:xfrm>
          <a:off x="0" y="648072"/>
          <a:ext cx="8640960" cy="0"/>
        </a:xfrm>
        <a:prstGeom prst="line">
          <a:avLst/>
        </a:prstGeom>
        <a:gradFill rotWithShape="0">
          <a:gsLst>
            <a:gs pos="0">
              <a:schemeClr val="accent5">
                <a:hueOff val="-1419125"/>
                <a:satOff val="5687"/>
                <a:lumOff val="1233"/>
                <a:alphaOff val="0"/>
                <a:tint val="50000"/>
                <a:satMod val="300000"/>
              </a:schemeClr>
            </a:gs>
            <a:gs pos="35000">
              <a:schemeClr val="accent5">
                <a:hueOff val="-1419125"/>
                <a:satOff val="5687"/>
                <a:lumOff val="1233"/>
                <a:alphaOff val="0"/>
                <a:tint val="37000"/>
                <a:satMod val="300000"/>
              </a:schemeClr>
            </a:gs>
            <a:gs pos="100000">
              <a:schemeClr val="accent5">
                <a:hueOff val="-1419125"/>
                <a:satOff val="5687"/>
                <a:lumOff val="1233"/>
                <a:alphaOff val="0"/>
                <a:tint val="15000"/>
                <a:satMod val="350000"/>
              </a:schemeClr>
            </a:gs>
          </a:gsLst>
          <a:lin ang="16200000" scaled="1"/>
        </a:gradFill>
        <a:ln w="9525" cap="flat" cmpd="sng" algn="ctr">
          <a:solidFill>
            <a:schemeClr val="accent5">
              <a:hueOff val="-1419125"/>
              <a:satOff val="5687"/>
              <a:lumOff val="123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3C00A4F-9D0D-4210-8942-EAE5401B4442}">
      <dsp:nvSpPr>
        <dsp:cNvPr id="0" name=""/>
        <dsp:cNvSpPr/>
      </dsp:nvSpPr>
      <dsp:spPr>
        <a:xfrm>
          <a:off x="0" y="648072"/>
          <a:ext cx="8640960" cy="64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i-FI" sz="1800" b="1" kern="1200" dirty="0" smtClean="0">
              <a:hlinkClick xmlns:r="http://schemas.openxmlformats.org/officeDocument/2006/relationships" r:id="" action="ppaction://hlinksldjump"/>
            </a:rPr>
            <a:t>2. Kuntalaisen hyvinvoinnin edistämisen ohjausjärjestelmä</a:t>
          </a:r>
          <a:r>
            <a:rPr lang="fi-FI" sz="1800" b="1" kern="1200" dirty="0" smtClean="0"/>
            <a:t>		</a:t>
          </a:r>
          <a:endParaRPr lang="fi-FI" sz="1800" b="1" kern="1200" dirty="0"/>
        </a:p>
      </dsp:txBody>
      <dsp:txXfrm>
        <a:off x="0" y="648072"/>
        <a:ext cx="8640960" cy="648072"/>
      </dsp:txXfrm>
    </dsp:sp>
    <dsp:sp modelId="{EB0517EF-9514-4666-AA27-C7D52C908621}">
      <dsp:nvSpPr>
        <dsp:cNvPr id="0" name=""/>
        <dsp:cNvSpPr/>
      </dsp:nvSpPr>
      <dsp:spPr>
        <a:xfrm>
          <a:off x="0" y="1296144"/>
          <a:ext cx="8640960" cy="0"/>
        </a:xfrm>
        <a:prstGeom prst="line">
          <a:avLst/>
        </a:prstGeom>
        <a:gradFill rotWithShape="0">
          <a:gsLst>
            <a:gs pos="0">
              <a:schemeClr val="accent5">
                <a:hueOff val="-2838251"/>
                <a:satOff val="11375"/>
                <a:lumOff val="2465"/>
                <a:alphaOff val="0"/>
                <a:tint val="50000"/>
                <a:satMod val="300000"/>
              </a:schemeClr>
            </a:gs>
            <a:gs pos="35000">
              <a:schemeClr val="accent5">
                <a:hueOff val="-2838251"/>
                <a:satOff val="11375"/>
                <a:lumOff val="2465"/>
                <a:alphaOff val="0"/>
                <a:tint val="37000"/>
                <a:satMod val="300000"/>
              </a:schemeClr>
            </a:gs>
            <a:gs pos="100000">
              <a:schemeClr val="accent5">
                <a:hueOff val="-2838251"/>
                <a:satOff val="11375"/>
                <a:lumOff val="2465"/>
                <a:alphaOff val="0"/>
                <a:tint val="15000"/>
                <a:satMod val="350000"/>
              </a:schemeClr>
            </a:gs>
          </a:gsLst>
          <a:lin ang="16200000" scaled="1"/>
        </a:gradFill>
        <a:ln w="9525" cap="flat" cmpd="sng" algn="ctr">
          <a:solidFill>
            <a:schemeClr val="accent5">
              <a:hueOff val="-2838251"/>
              <a:satOff val="11375"/>
              <a:lumOff val="246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F0CB203-A022-4813-AB5B-F6E16C6A72AE}">
      <dsp:nvSpPr>
        <dsp:cNvPr id="0" name=""/>
        <dsp:cNvSpPr/>
      </dsp:nvSpPr>
      <dsp:spPr>
        <a:xfrm>
          <a:off x="0" y="1296144"/>
          <a:ext cx="8640960" cy="64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i-FI" sz="1800" b="1" kern="1200" dirty="0" smtClean="0">
              <a:hlinkClick xmlns:r="http://schemas.openxmlformats.org/officeDocument/2006/relationships" r:id="" action="ppaction://hlinksldjump"/>
            </a:rPr>
            <a:t>3. Kunnan hyvinvointijohtaminen </a:t>
          </a:r>
          <a:r>
            <a:rPr lang="fi-FI" sz="1800" b="1" kern="1200" dirty="0" smtClean="0"/>
            <a:t>					</a:t>
          </a:r>
          <a:endParaRPr lang="fi-FI" sz="1800" b="1" kern="1200" dirty="0"/>
        </a:p>
      </dsp:txBody>
      <dsp:txXfrm>
        <a:off x="0" y="1296144"/>
        <a:ext cx="8640960" cy="648072"/>
      </dsp:txXfrm>
    </dsp:sp>
    <dsp:sp modelId="{6C9C1466-A2BD-4AA5-B37A-3BA148EDC936}">
      <dsp:nvSpPr>
        <dsp:cNvPr id="0" name=""/>
        <dsp:cNvSpPr/>
      </dsp:nvSpPr>
      <dsp:spPr>
        <a:xfrm>
          <a:off x="0" y="1944216"/>
          <a:ext cx="8640960" cy="0"/>
        </a:xfrm>
        <a:prstGeom prst="line">
          <a:avLst/>
        </a:prstGeom>
        <a:gradFill rotWithShape="0">
          <a:gsLst>
            <a:gs pos="0">
              <a:schemeClr val="accent5">
                <a:hueOff val="-4257376"/>
                <a:satOff val="17062"/>
                <a:lumOff val="3698"/>
                <a:alphaOff val="0"/>
                <a:tint val="50000"/>
                <a:satMod val="300000"/>
              </a:schemeClr>
            </a:gs>
            <a:gs pos="35000">
              <a:schemeClr val="accent5">
                <a:hueOff val="-4257376"/>
                <a:satOff val="17062"/>
                <a:lumOff val="3698"/>
                <a:alphaOff val="0"/>
                <a:tint val="37000"/>
                <a:satMod val="300000"/>
              </a:schemeClr>
            </a:gs>
            <a:gs pos="100000">
              <a:schemeClr val="accent5">
                <a:hueOff val="-4257376"/>
                <a:satOff val="17062"/>
                <a:lumOff val="3698"/>
                <a:alphaOff val="0"/>
                <a:tint val="15000"/>
                <a:satMod val="350000"/>
              </a:schemeClr>
            </a:gs>
          </a:gsLst>
          <a:lin ang="16200000" scaled="1"/>
        </a:gradFill>
        <a:ln w="9525" cap="flat" cmpd="sng" algn="ctr">
          <a:solidFill>
            <a:schemeClr val="accent5">
              <a:hueOff val="-4257376"/>
              <a:satOff val="17062"/>
              <a:lumOff val="369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CBF9E2D-400A-4DD5-B4AC-2B0A88CB478E}">
      <dsp:nvSpPr>
        <dsp:cNvPr id="0" name=""/>
        <dsp:cNvSpPr/>
      </dsp:nvSpPr>
      <dsp:spPr>
        <a:xfrm>
          <a:off x="0" y="1944216"/>
          <a:ext cx="8640960" cy="64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i-FI" sz="1800" b="1" kern="1200" dirty="0" smtClean="0">
              <a:hlinkClick xmlns:r="http://schemas.openxmlformats.org/officeDocument/2006/relationships" r:id="" action="ppaction://hlinksldjump"/>
            </a:rPr>
            <a:t>4. Kunnan hyvinvointirakenteet ja hyvinvointijohtamisen järjestäytyminen </a:t>
          </a:r>
          <a:r>
            <a:rPr lang="fi-FI" sz="1800" b="1" kern="1200" dirty="0" smtClean="0"/>
            <a:t>								</a:t>
          </a:r>
          <a:endParaRPr lang="fi-FI" sz="1800" b="1" kern="1200" dirty="0"/>
        </a:p>
      </dsp:txBody>
      <dsp:txXfrm>
        <a:off x="0" y="1944216"/>
        <a:ext cx="8640960" cy="648072"/>
      </dsp:txXfrm>
    </dsp:sp>
    <dsp:sp modelId="{D6EBB5F1-C7A4-4628-8AA8-26ACFF2A4263}">
      <dsp:nvSpPr>
        <dsp:cNvPr id="0" name=""/>
        <dsp:cNvSpPr/>
      </dsp:nvSpPr>
      <dsp:spPr>
        <a:xfrm>
          <a:off x="0" y="2592288"/>
          <a:ext cx="8640960" cy="0"/>
        </a:xfrm>
        <a:prstGeom prst="line">
          <a:avLst/>
        </a:prstGeom>
        <a:gradFill rotWithShape="0">
          <a:gsLst>
            <a:gs pos="0">
              <a:schemeClr val="accent5">
                <a:hueOff val="-5676501"/>
                <a:satOff val="22749"/>
                <a:lumOff val="4930"/>
                <a:alphaOff val="0"/>
                <a:tint val="50000"/>
                <a:satMod val="300000"/>
              </a:schemeClr>
            </a:gs>
            <a:gs pos="35000">
              <a:schemeClr val="accent5">
                <a:hueOff val="-5676501"/>
                <a:satOff val="22749"/>
                <a:lumOff val="4930"/>
                <a:alphaOff val="0"/>
                <a:tint val="37000"/>
                <a:satMod val="300000"/>
              </a:schemeClr>
            </a:gs>
            <a:gs pos="100000">
              <a:schemeClr val="accent5">
                <a:hueOff val="-5676501"/>
                <a:satOff val="22749"/>
                <a:lumOff val="4930"/>
                <a:alphaOff val="0"/>
                <a:tint val="15000"/>
                <a:satMod val="350000"/>
              </a:schemeClr>
            </a:gs>
          </a:gsLst>
          <a:lin ang="16200000" scaled="1"/>
        </a:gradFill>
        <a:ln w="9525" cap="flat" cmpd="sng" algn="ctr">
          <a:solidFill>
            <a:schemeClr val="accent5">
              <a:hueOff val="-5676501"/>
              <a:satOff val="22749"/>
              <a:lumOff val="493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AF90EBD-EB03-4F32-98D4-955FA2D2968E}">
      <dsp:nvSpPr>
        <dsp:cNvPr id="0" name=""/>
        <dsp:cNvSpPr/>
      </dsp:nvSpPr>
      <dsp:spPr>
        <a:xfrm>
          <a:off x="0" y="2592288"/>
          <a:ext cx="8640960" cy="64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i-FI" sz="1800" b="1" kern="1200" dirty="0" smtClean="0">
              <a:hlinkClick xmlns:r="http://schemas.openxmlformats.org/officeDocument/2006/relationships" r:id="" action="ppaction://hlinksldjump"/>
            </a:rPr>
            <a:t>5. Hyvinvointikertomus – hyvinvointijohtamisen työväline</a:t>
          </a:r>
          <a:endParaRPr lang="fi-FI" sz="1800" b="1" kern="1200" dirty="0"/>
        </a:p>
      </dsp:txBody>
      <dsp:txXfrm>
        <a:off x="0" y="2592288"/>
        <a:ext cx="8640960" cy="648072"/>
      </dsp:txXfrm>
    </dsp:sp>
    <dsp:sp modelId="{E50AA295-65A9-4D19-A40C-7A080BFEEDF0}">
      <dsp:nvSpPr>
        <dsp:cNvPr id="0" name=""/>
        <dsp:cNvSpPr/>
      </dsp:nvSpPr>
      <dsp:spPr>
        <a:xfrm>
          <a:off x="0" y="3240359"/>
          <a:ext cx="8640960" cy="0"/>
        </a:xfrm>
        <a:prstGeom prst="line">
          <a:avLst/>
        </a:prstGeom>
        <a:gradFill rotWithShape="0">
          <a:gsLst>
            <a:gs pos="0">
              <a:schemeClr val="accent5">
                <a:hueOff val="-7095626"/>
                <a:satOff val="28436"/>
                <a:lumOff val="6163"/>
                <a:alphaOff val="0"/>
                <a:tint val="50000"/>
                <a:satMod val="300000"/>
              </a:schemeClr>
            </a:gs>
            <a:gs pos="35000">
              <a:schemeClr val="accent5">
                <a:hueOff val="-7095626"/>
                <a:satOff val="28436"/>
                <a:lumOff val="6163"/>
                <a:alphaOff val="0"/>
                <a:tint val="37000"/>
                <a:satMod val="300000"/>
              </a:schemeClr>
            </a:gs>
            <a:gs pos="100000">
              <a:schemeClr val="accent5">
                <a:hueOff val="-7095626"/>
                <a:satOff val="28436"/>
                <a:lumOff val="6163"/>
                <a:alphaOff val="0"/>
                <a:tint val="15000"/>
                <a:satMod val="350000"/>
              </a:schemeClr>
            </a:gs>
          </a:gsLst>
          <a:lin ang="16200000" scaled="1"/>
        </a:gradFill>
        <a:ln w="9525" cap="flat" cmpd="sng" algn="ctr">
          <a:solidFill>
            <a:schemeClr val="accent5">
              <a:hueOff val="-7095626"/>
              <a:satOff val="28436"/>
              <a:lumOff val="616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6DB4E28-596C-47C5-900C-3F00DADC5B35}">
      <dsp:nvSpPr>
        <dsp:cNvPr id="0" name=""/>
        <dsp:cNvSpPr/>
      </dsp:nvSpPr>
      <dsp:spPr>
        <a:xfrm>
          <a:off x="0" y="3240360"/>
          <a:ext cx="8640960" cy="64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i-FI" sz="1800" b="1" kern="1200" dirty="0" smtClean="0">
              <a:hlinkClick xmlns:r="http://schemas.openxmlformats.org/officeDocument/2006/relationships" r:id="" action="ppaction://hlinksldjump"/>
            </a:rPr>
            <a:t>6. Sähköinen hyvinvointikertomus (HVK): Versio 0.3	</a:t>
          </a:r>
          <a:r>
            <a:rPr lang="fi-FI" sz="1800" b="1" kern="1200" dirty="0" smtClean="0"/>
            <a:t>						</a:t>
          </a:r>
          <a:endParaRPr lang="fi-FI" sz="1800" b="1" kern="1200" dirty="0"/>
        </a:p>
      </dsp:txBody>
      <dsp:txXfrm>
        <a:off x="0" y="3240360"/>
        <a:ext cx="8640960" cy="648072"/>
      </dsp:txXfrm>
    </dsp:sp>
    <dsp:sp modelId="{FEA0F630-2450-4C2F-B6AD-A1C8C8BA02E4}">
      <dsp:nvSpPr>
        <dsp:cNvPr id="0" name=""/>
        <dsp:cNvSpPr/>
      </dsp:nvSpPr>
      <dsp:spPr>
        <a:xfrm>
          <a:off x="0" y="3888432"/>
          <a:ext cx="8640960" cy="0"/>
        </a:xfrm>
        <a:prstGeom prst="line">
          <a:avLst/>
        </a:prstGeom>
        <a:gradFill rotWithShape="0">
          <a:gsLst>
            <a:gs pos="0">
              <a:schemeClr val="accent5">
                <a:hueOff val="-8514751"/>
                <a:satOff val="34124"/>
                <a:lumOff val="7395"/>
                <a:alphaOff val="0"/>
                <a:tint val="50000"/>
                <a:satMod val="300000"/>
              </a:schemeClr>
            </a:gs>
            <a:gs pos="35000">
              <a:schemeClr val="accent5">
                <a:hueOff val="-8514751"/>
                <a:satOff val="34124"/>
                <a:lumOff val="7395"/>
                <a:alphaOff val="0"/>
                <a:tint val="37000"/>
                <a:satMod val="300000"/>
              </a:schemeClr>
            </a:gs>
            <a:gs pos="100000">
              <a:schemeClr val="accent5">
                <a:hueOff val="-8514751"/>
                <a:satOff val="34124"/>
                <a:lumOff val="7395"/>
                <a:alphaOff val="0"/>
                <a:tint val="15000"/>
                <a:satMod val="350000"/>
              </a:schemeClr>
            </a:gs>
          </a:gsLst>
          <a:lin ang="16200000" scaled="1"/>
        </a:gradFill>
        <a:ln w="9525" cap="flat" cmpd="sng" algn="ctr">
          <a:solidFill>
            <a:schemeClr val="accent5">
              <a:hueOff val="-8514751"/>
              <a:satOff val="34124"/>
              <a:lumOff val="739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C877E09-B2CA-4B7E-BAF7-7ACEDCBB6519}">
      <dsp:nvSpPr>
        <dsp:cNvPr id="0" name=""/>
        <dsp:cNvSpPr/>
      </dsp:nvSpPr>
      <dsp:spPr>
        <a:xfrm>
          <a:off x="0" y="3888432"/>
          <a:ext cx="8640960" cy="64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i-FI" sz="1800" b="1" kern="1200" dirty="0" smtClean="0">
              <a:hlinkClick xmlns:r="http://schemas.openxmlformats.org/officeDocument/2006/relationships" r:id="" action="ppaction://hlinksldjump"/>
            </a:rPr>
            <a:t>7. Vaikutusten ennakkoarviointi -menetelmä (EVA)</a:t>
          </a:r>
          <a:r>
            <a:rPr lang="fi-FI" sz="1800" b="1" kern="1200" dirty="0" smtClean="0"/>
            <a:t>							 </a:t>
          </a:r>
          <a:endParaRPr lang="fi-FI" sz="1800" b="1" kern="1200" dirty="0"/>
        </a:p>
      </dsp:txBody>
      <dsp:txXfrm>
        <a:off x="0" y="3888432"/>
        <a:ext cx="8640960" cy="648072"/>
      </dsp:txXfrm>
    </dsp:sp>
    <dsp:sp modelId="{4920764A-E3FA-40AE-A1D1-0D6A180138BB}">
      <dsp:nvSpPr>
        <dsp:cNvPr id="0" name=""/>
        <dsp:cNvSpPr/>
      </dsp:nvSpPr>
      <dsp:spPr>
        <a:xfrm>
          <a:off x="0" y="4536504"/>
          <a:ext cx="8640960" cy="0"/>
        </a:xfrm>
        <a:prstGeom prst="lin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601D7D7-A7F3-40B0-BDA4-DA08E258886B}">
      <dsp:nvSpPr>
        <dsp:cNvPr id="0" name=""/>
        <dsp:cNvSpPr/>
      </dsp:nvSpPr>
      <dsp:spPr>
        <a:xfrm>
          <a:off x="0" y="4536504"/>
          <a:ext cx="8640960" cy="64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i-FI" sz="1800" b="1" kern="1200" dirty="0" smtClean="0">
              <a:hlinkClick xmlns:r="http://schemas.openxmlformats.org/officeDocument/2006/relationships" r:id="" action="ppaction://hlinksldjump"/>
            </a:rPr>
            <a:t>8. Hyvinvoinnin edistämisen taloudellinen arviointi</a:t>
          </a:r>
          <a:r>
            <a:rPr lang="fi-FI" sz="1800" b="1" kern="1200" dirty="0" smtClean="0"/>
            <a:t>			</a:t>
          </a:r>
          <a:endParaRPr lang="fi-FI" sz="1800" b="1" kern="1200" dirty="0"/>
        </a:p>
      </dsp:txBody>
      <dsp:txXfrm>
        <a:off x="0" y="4536504"/>
        <a:ext cx="8640960" cy="6480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8330C-098D-4B5C-8743-37E729DDF759}">
      <dsp:nvSpPr>
        <dsp:cNvPr id="0" name=""/>
        <dsp:cNvSpPr/>
      </dsp:nvSpPr>
      <dsp:spPr>
        <a:xfrm rot="16200000">
          <a:off x="788143" y="-788143"/>
          <a:ext cx="2528168" cy="4104456"/>
        </a:xfrm>
        <a:prstGeom prst="round1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i-FI" sz="1700" b="1" kern="1200" dirty="0" smtClean="0"/>
            <a:t>Kansantaloustiede: </a:t>
          </a:r>
        </a:p>
        <a:p>
          <a:pPr lvl="0" algn="ctr" defTabSz="755650">
            <a:lnSpc>
              <a:spcPct val="90000"/>
            </a:lnSpc>
            <a:spcBef>
              <a:spcPct val="0"/>
            </a:spcBef>
            <a:spcAft>
              <a:spcPct val="35000"/>
            </a:spcAft>
          </a:pPr>
          <a:r>
            <a:rPr lang="fi-FI" sz="1700" kern="1200" dirty="0" smtClean="0"/>
            <a:t>Ihminen saa hyötyä ja mielihyvää erilaisista toiminnoista eli kulutuksesta (hyödykkeet, palvelut, luonto, vapaa-ajan kulutus). </a:t>
          </a:r>
        </a:p>
        <a:p>
          <a:pPr lvl="0" algn="ctr" defTabSz="755650">
            <a:lnSpc>
              <a:spcPct val="90000"/>
            </a:lnSpc>
            <a:spcBef>
              <a:spcPct val="0"/>
            </a:spcBef>
            <a:spcAft>
              <a:spcPct val="35000"/>
            </a:spcAft>
          </a:pPr>
          <a:r>
            <a:rPr lang="fi-FI" sz="1700" kern="1200" dirty="0" smtClean="0"/>
            <a:t>Materiaaliset ja henkiset resurssit + kokemus resurssien jakautumisesta. </a:t>
          </a:r>
          <a:endParaRPr lang="fi-FI" sz="1700" kern="1200" dirty="0"/>
        </a:p>
      </dsp:txBody>
      <dsp:txXfrm rot="5400000">
        <a:off x="-1" y="1"/>
        <a:ext cx="4104456" cy="1896126"/>
      </dsp:txXfrm>
    </dsp:sp>
    <dsp:sp modelId="{E375663A-A870-458D-8A4F-8CA597BD5577}">
      <dsp:nvSpPr>
        <dsp:cNvPr id="0" name=""/>
        <dsp:cNvSpPr/>
      </dsp:nvSpPr>
      <dsp:spPr>
        <a:xfrm>
          <a:off x="4104456" y="0"/>
          <a:ext cx="4104456" cy="2528168"/>
        </a:xfrm>
        <a:prstGeom prst="round1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fi-FI" sz="1700" b="1" kern="1200" dirty="0" smtClean="0"/>
            <a:t>Sosiologia: </a:t>
          </a:r>
        </a:p>
        <a:p>
          <a:pPr lvl="0" algn="ctr" defTabSz="755650">
            <a:lnSpc>
              <a:spcPct val="90000"/>
            </a:lnSpc>
            <a:spcBef>
              <a:spcPct val="0"/>
            </a:spcBef>
            <a:spcAft>
              <a:spcPts val="0"/>
            </a:spcAft>
          </a:pPr>
          <a:r>
            <a:rPr lang="fi-FI" sz="1700" kern="1200" dirty="0" smtClean="0"/>
            <a:t>Yhteisö ja yhteiskunta </a:t>
          </a:r>
        </a:p>
        <a:p>
          <a:pPr lvl="0" algn="ctr" defTabSz="755650">
            <a:lnSpc>
              <a:spcPct val="90000"/>
            </a:lnSpc>
            <a:spcBef>
              <a:spcPct val="0"/>
            </a:spcBef>
            <a:spcAft>
              <a:spcPct val="35000"/>
            </a:spcAft>
          </a:pPr>
          <a:r>
            <a:rPr lang="fi-FI" sz="1700" kern="1200" dirty="0" smtClean="0"/>
            <a:t>(mm. yhteisöllisyys, hyvinvointierot, toiminta ja sen motiivit, pahoinvointia heijastavat ilmiöt, kokonaisonnellisuus).</a:t>
          </a:r>
          <a:endParaRPr lang="fi-FI" sz="1700" kern="1200" dirty="0"/>
        </a:p>
      </dsp:txBody>
      <dsp:txXfrm>
        <a:off x="4104456" y="0"/>
        <a:ext cx="4104456" cy="1896126"/>
      </dsp:txXfrm>
    </dsp:sp>
    <dsp:sp modelId="{8B1DEAC5-4377-4F7B-97FF-AE503ACA7904}">
      <dsp:nvSpPr>
        <dsp:cNvPr id="0" name=""/>
        <dsp:cNvSpPr/>
      </dsp:nvSpPr>
      <dsp:spPr>
        <a:xfrm rot="10800000">
          <a:off x="0" y="2528168"/>
          <a:ext cx="4104456" cy="2528168"/>
        </a:xfrm>
        <a:prstGeom prst="round1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fi-FI" sz="1700" b="1" kern="1200" dirty="0" smtClean="0"/>
            <a:t>Psykologia: </a:t>
          </a:r>
        </a:p>
        <a:p>
          <a:pPr lvl="0" algn="ctr" defTabSz="755650">
            <a:lnSpc>
              <a:spcPct val="90000"/>
            </a:lnSpc>
            <a:spcBef>
              <a:spcPct val="0"/>
            </a:spcBef>
            <a:spcAft>
              <a:spcPts val="0"/>
            </a:spcAft>
          </a:pPr>
          <a:r>
            <a:rPr lang="fi-FI" sz="1700" kern="1200" dirty="0" smtClean="0"/>
            <a:t>Subjektiivinen, koettu hyvinvointi </a:t>
          </a:r>
        </a:p>
        <a:p>
          <a:pPr lvl="0" algn="ctr" defTabSz="755650">
            <a:lnSpc>
              <a:spcPct val="90000"/>
            </a:lnSpc>
            <a:spcBef>
              <a:spcPct val="0"/>
            </a:spcBef>
            <a:spcAft>
              <a:spcPct val="35000"/>
            </a:spcAft>
          </a:pPr>
          <a:r>
            <a:rPr lang="fi-FI" sz="1700" kern="1200" dirty="0" smtClean="0"/>
            <a:t>(mm. perustarpeet, turvallisuus, yhteisöllisyys, elämän merkitys, itsensä toteuttaminen, tyytyväisyys)</a:t>
          </a:r>
        </a:p>
        <a:p>
          <a:pPr lvl="0" algn="ctr" defTabSz="755650">
            <a:lnSpc>
              <a:spcPct val="90000"/>
            </a:lnSpc>
            <a:spcBef>
              <a:spcPct val="0"/>
            </a:spcBef>
            <a:spcAft>
              <a:spcPct val="35000"/>
            </a:spcAft>
          </a:pPr>
          <a:endParaRPr lang="fi-FI" sz="1700" kern="1200" dirty="0"/>
        </a:p>
      </dsp:txBody>
      <dsp:txXfrm rot="10800000">
        <a:off x="0" y="3160209"/>
        <a:ext cx="4104456" cy="1896126"/>
      </dsp:txXfrm>
    </dsp:sp>
    <dsp:sp modelId="{E19E2500-98FD-40A8-BEA0-FE7F5D23994F}">
      <dsp:nvSpPr>
        <dsp:cNvPr id="0" name=""/>
        <dsp:cNvSpPr/>
      </dsp:nvSpPr>
      <dsp:spPr>
        <a:xfrm rot="5400000">
          <a:off x="4892599" y="1740024"/>
          <a:ext cx="2528168" cy="4104456"/>
        </a:xfrm>
        <a:prstGeom prst="round1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fi-FI" sz="1700" b="1" kern="1200" dirty="0" smtClean="0"/>
            <a:t>Luonnontieteet: </a:t>
          </a:r>
        </a:p>
        <a:p>
          <a:pPr lvl="0" algn="ctr" defTabSz="755650">
            <a:lnSpc>
              <a:spcPct val="90000"/>
            </a:lnSpc>
            <a:spcBef>
              <a:spcPct val="0"/>
            </a:spcBef>
            <a:spcAft>
              <a:spcPct val="35000"/>
            </a:spcAft>
          </a:pPr>
          <a:r>
            <a:rPr lang="fi-FI" sz="1700" kern="1200" dirty="0" smtClean="0"/>
            <a:t>Kestävä kehitys</a:t>
          </a:r>
          <a:endParaRPr lang="fi-FI" sz="1700" kern="1200" dirty="0"/>
        </a:p>
      </dsp:txBody>
      <dsp:txXfrm rot="-5400000">
        <a:off x="4104455" y="3160210"/>
        <a:ext cx="4104456" cy="1896126"/>
      </dsp:txXfrm>
    </dsp:sp>
    <dsp:sp modelId="{6E8E9686-D485-44A5-B307-DA27489CDD36}">
      <dsp:nvSpPr>
        <dsp:cNvPr id="0" name=""/>
        <dsp:cNvSpPr/>
      </dsp:nvSpPr>
      <dsp:spPr>
        <a:xfrm>
          <a:off x="2873119" y="1896126"/>
          <a:ext cx="2462673" cy="1264084"/>
        </a:xfrm>
        <a:prstGeom prst="roundRect">
          <a:avLst/>
        </a:prstGeom>
        <a:gradFill rotWithShape="0">
          <a:gsLst>
            <a:gs pos="0">
              <a:schemeClr val="accent5">
                <a:tint val="40000"/>
                <a:hueOff val="0"/>
                <a:satOff val="0"/>
                <a:lumOff val="0"/>
                <a:alphaOff val="0"/>
                <a:tint val="50000"/>
                <a:satMod val="300000"/>
              </a:schemeClr>
            </a:gs>
            <a:gs pos="35000">
              <a:schemeClr val="accent5">
                <a:tint val="40000"/>
                <a:hueOff val="0"/>
                <a:satOff val="0"/>
                <a:lumOff val="0"/>
                <a:alphaOff val="0"/>
                <a:tint val="37000"/>
                <a:satMod val="300000"/>
              </a:schemeClr>
            </a:gs>
            <a:gs pos="100000">
              <a:schemeClr val="accent5">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b="1" kern="1200" dirty="0" smtClean="0"/>
            <a:t>Hyvinvointi?</a:t>
          </a:r>
          <a:endParaRPr lang="fi-FI" sz="2800" b="1" kern="1200" dirty="0"/>
        </a:p>
      </dsp:txBody>
      <dsp:txXfrm>
        <a:off x="2934826" y="1957833"/>
        <a:ext cx="2339259" cy="114067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A94D1-BA16-4FC8-97C8-6E61D95C2B10}">
      <dsp:nvSpPr>
        <dsp:cNvPr id="0" name=""/>
        <dsp:cNvSpPr/>
      </dsp:nvSpPr>
      <dsp:spPr>
        <a:xfrm>
          <a:off x="0" y="0"/>
          <a:ext cx="1743943" cy="309634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i-FI" sz="2000" kern="1200" dirty="0" smtClean="0"/>
            <a:t>Yhteiskunta-politiikan</a:t>
          </a:r>
          <a:endParaRPr lang="fi-FI" sz="2000" kern="1200" dirty="0"/>
        </a:p>
      </dsp:txBody>
      <dsp:txXfrm>
        <a:off x="0" y="1238537"/>
        <a:ext cx="1743943" cy="1238537"/>
      </dsp:txXfrm>
    </dsp:sp>
    <dsp:sp modelId="{2332307B-54FC-460B-B68B-AD84DDADF054}">
      <dsp:nvSpPr>
        <dsp:cNvPr id="0" name=""/>
        <dsp:cNvSpPr/>
      </dsp:nvSpPr>
      <dsp:spPr>
        <a:xfrm>
          <a:off x="356430" y="185780"/>
          <a:ext cx="1031082" cy="1031082"/>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EA4AB0B-65B9-4A09-8795-D54370AB38DA}">
      <dsp:nvSpPr>
        <dsp:cNvPr id="0" name=""/>
        <dsp:cNvSpPr/>
      </dsp:nvSpPr>
      <dsp:spPr>
        <a:xfrm>
          <a:off x="1800203" y="0"/>
          <a:ext cx="1743943" cy="3096344"/>
        </a:xfrm>
        <a:prstGeom prst="roundRect">
          <a:avLst>
            <a:gd name="adj" fmla="val 10000"/>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i-FI" sz="2000" kern="1200" dirty="0" smtClean="0"/>
            <a:t>Palvelu-järjestelmän toiminnan</a:t>
          </a:r>
          <a:endParaRPr lang="fi-FI" sz="2000" kern="1200" dirty="0"/>
        </a:p>
      </dsp:txBody>
      <dsp:txXfrm>
        <a:off x="1800203" y="1238537"/>
        <a:ext cx="1743943" cy="1238537"/>
      </dsp:txXfrm>
    </dsp:sp>
    <dsp:sp modelId="{76531860-E952-4D49-A273-46338D354D04}">
      <dsp:nvSpPr>
        <dsp:cNvPr id="0" name=""/>
        <dsp:cNvSpPr/>
      </dsp:nvSpPr>
      <dsp:spPr>
        <a:xfrm>
          <a:off x="2152692" y="185780"/>
          <a:ext cx="1031082" cy="1031082"/>
        </a:xfrm>
        <a:prstGeom prst="ellipse">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3FC699B-3C7F-4C62-850A-3CF785DACAF2}">
      <dsp:nvSpPr>
        <dsp:cNvPr id="0" name=""/>
        <dsp:cNvSpPr/>
      </dsp:nvSpPr>
      <dsp:spPr>
        <a:xfrm>
          <a:off x="3586856" y="0"/>
          <a:ext cx="1743943" cy="3096344"/>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i-FI" sz="2000" kern="1200" dirty="0" smtClean="0"/>
            <a:t>Ihmisen itsensä</a:t>
          </a:r>
          <a:endParaRPr lang="fi-FI" sz="2000" kern="1200" dirty="0"/>
        </a:p>
      </dsp:txBody>
      <dsp:txXfrm>
        <a:off x="3586856" y="1238537"/>
        <a:ext cx="1743943" cy="1238537"/>
      </dsp:txXfrm>
    </dsp:sp>
    <dsp:sp modelId="{468AD619-C927-470B-9DA0-0569F775CC53}">
      <dsp:nvSpPr>
        <dsp:cNvPr id="0" name=""/>
        <dsp:cNvSpPr/>
      </dsp:nvSpPr>
      <dsp:spPr>
        <a:xfrm>
          <a:off x="3948954" y="185780"/>
          <a:ext cx="1031082" cy="1031082"/>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91621B0-FA65-4CDB-82F7-66AA93BB5D05}">
      <dsp:nvSpPr>
        <dsp:cNvPr id="0" name=""/>
        <dsp:cNvSpPr/>
      </dsp:nvSpPr>
      <dsp:spPr>
        <a:xfrm>
          <a:off x="5388786" y="0"/>
          <a:ext cx="1743943" cy="3096344"/>
        </a:xfrm>
        <a:prstGeom prst="roundRect">
          <a:avLst>
            <a:gd name="adj" fmla="val 10000"/>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i-FI" sz="2000" kern="1200" dirty="0" smtClean="0"/>
            <a:t>Läheisten ihmisten</a:t>
          </a:r>
          <a:endParaRPr lang="fi-FI" sz="2000" kern="1200" dirty="0"/>
        </a:p>
      </dsp:txBody>
      <dsp:txXfrm>
        <a:off x="5388786" y="1238537"/>
        <a:ext cx="1743943" cy="1238537"/>
      </dsp:txXfrm>
    </dsp:sp>
    <dsp:sp modelId="{7B4A9D76-E344-4F59-AFA9-DE752D087AE9}">
      <dsp:nvSpPr>
        <dsp:cNvPr id="0" name=""/>
        <dsp:cNvSpPr/>
      </dsp:nvSpPr>
      <dsp:spPr>
        <a:xfrm>
          <a:off x="5745216" y="185780"/>
          <a:ext cx="1031082" cy="1031082"/>
        </a:xfrm>
        <a:prstGeom prst="ellipse">
          <a:avLst/>
        </a:prstGeom>
        <a:blipFill rotWithShape="0">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EDEF16C-D668-402F-9AD5-754DA6724328}">
      <dsp:nvSpPr>
        <dsp:cNvPr id="0" name=""/>
        <dsp:cNvSpPr/>
      </dsp:nvSpPr>
      <dsp:spPr>
        <a:xfrm>
          <a:off x="7185048" y="0"/>
          <a:ext cx="1743943" cy="3096344"/>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i-FI" sz="2000" kern="1200" dirty="0" err="1" smtClean="0"/>
            <a:t>Lähi-ympäristön</a:t>
          </a:r>
          <a:endParaRPr lang="fi-FI" sz="2000" kern="1200" dirty="0"/>
        </a:p>
      </dsp:txBody>
      <dsp:txXfrm>
        <a:off x="7185048" y="1238537"/>
        <a:ext cx="1743943" cy="1238537"/>
      </dsp:txXfrm>
    </dsp:sp>
    <dsp:sp modelId="{BA728D61-3819-4B68-9116-98BB859435BC}">
      <dsp:nvSpPr>
        <dsp:cNvPr id="0" name=""/>
        <dsp:cNvSpPr/>
      </dsp:nvSpPr>
      <dsp:spPr>
        <a:xfrm>
          <a:off x="7541478" y="185780"/>
          <a:ext cx="1031082" cy="1031082"/>
        </a:xfrm>
        <a:prstGeom prst="ellipse">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802F8B5-A535-4715-9204-2C5D96BA2CD7}">
      <dsp:nvSpPr>
        <dsp:cNvPr id="0" name=""/>
        <dsp:cNvSpPr/>
      </dsp:nvSpPr>
      <dsp:spPr>
        <a:xfrm>
          <a:off x="357159" y="2477075"/>
          <a:ext cx="8214672" cy="464451"/>
        </a:xfrm>
        <a:prstGeom prst="leftRightArrow">
          <a:avLst/>
        </a:prstGeom>
        <a:gradFill rotWithShape="0">
          <a:gsLst>
            <a:gs pos="0">
              <a:schemeClr val="accent5">
                <a:tint val="40000"/>
                <a:hueOff val="0"/>
                <a:satOff val="0"/>
                <a:lumOff val="0"/>
                <a:alphaOff val="0"/>
                <a:tint val="50000"/>
                <a:satMod val="300000"/>
              </a:schemeClr>
            </a:gs>
            <a:gs pos="35000">
              <a:schemeClr val="accent5">
                <a:tint val="40000"/>
                <a:hueOff val="0"/>
                <a:satOff val="0"/>
                <a:lumOff val="0"/>
                <a:alphaOff val="0"/>
                <a:tint val="37000"/>
                <a:satMod val="300000"/>
              </a:schemeClr>
            </a:gs>
            <a:gs pos="100000">
              <a:schemeClr val="accent5">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CD275-3CA2-4C6E-BF40-7463D131DFE0}">
      <dsp:nvSpPr>
        <dsp:cNvPr id="0" name=""/>
        <dsp:cNvSpPr/>
      </dsp:nvSpPr>
      <dsp:spPr>
        <a:xfrm>
          <a:off x="3826717" y="1738993"/>
          <a:ext cx="1490565" cy="149056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i-FI" sz="1800" b="1" kern="1200" dirty="0" smtClean="0"/>
            <a:t>Hyvinvointi vai…?</a:t>
          </a:r>
          <a:endParaRPr lang="fi-FI" sz="1800" b="1" kern="1200" dirty="0"/>
        </a:p>
      </dsp:txBody>
      <dsp:txXfrm>
        <a:off x="3899480" y="1811756"/>
        <a:ext cx="1345039" cy="1345039"/>
      </dsp:txXfrm>
    </dsp:sp>
    <dsp:sp modelId="{7DE66B4F-9686-45B2-935F-CF8C1417D20D}">
      <dsp:nvSpPr>
        <dsp:cNvPr id="0" name=""/>
        <dsp:cNvSpPr/>
      </dsp:nvSpPr>
      <dsp:spPr>
        <a:xfrm rot="16200000">
          <a:off x="4202056" y="1369049"/>
          <a:ext cx="739887" cy="0"/>
        </a:xfrm>
        <a:custGeom>
          <a:avLst/>
          <a:gdLst/>
          <a:ahLst/>
          <a:cxnLst/>
          <a:rect l="0" t="0" r="0" b="0"/>
          <a:pathLst>
            <a:path>
              <a:moveTo>
                <a:pt x="0" y="0"/>
              </a:moveTo>
              <a:lnTo>
                <a:pt x="73988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128A3-657E-4ED3-85E9-3F308C29CAE9}">
      <dsp:nvSpPr>
        <dsp:cNvPr id="0" name=""/>
        <dsp:cNvSpPr/>
      </dsp:nvSpPr>
      <dsp:spPr>
        <a:xfrm>
          <a:off x="4072660" y="426"/>
          <a:ext cx="998678" cy="998678"/>
        </a:xfrm>
        <a:prstGeom prst="roundRect">
          <a:avLst/>
        </a:prstGeom>
        <a:gradFill rotWithShape="0">
          <a:gsLst>
            <a:gs pos="0">
              <a:schemeClr val="accent5">
                <a:hueOff val="-1655646"/>
                <a:satOff val="6635"/>
                <a:lumOff val="1438"/>
                <a:alphaOff val="0"/>
                <a:tint val="50000"/>
                <a:satMod val="300000"/>
              </a:schemeClr>
            </a:gs>
            <a:gs pos="35000">
              <a:schemeClr val="accent5">
                <a:hueOff val="-1655646"/>
                <a:satOff val="6635"/>
                <a:lumOff val="1438"/>
                <a:alphaOff val="0"/>
                <a:tint val="37000"/>
                <a:satMod val="300000"/>
              </a:schemeClr>
            </a:gs>
            <a:gs pos="100000">
              <a:schemeClr val="accent5">
                <a:hueOff val="-1655646"/>
                <a:satOff val="6635"/>
                <a:lumOff val="143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i-FI" sz="1800" kern="1200" dirty="0" smtClean="0"/>
            <a:t>Elämän-laatu</a:t>
          </a:r>
          <a:endParaRPr lang="fi-FI" sz="1800" kern="1200" dirty="0"/>
        </a:p>
      </dsp:txBody>
      <dsp:txXfrm>
        <a:off x="4121411" y="49177"/>
        <a:ext cx="901176" cy="901176"/>
      </dsp:txXfrm>
    </dsp:sp>
    <dsp:sp modelId="{0CD578D0-89DB-4374-B596-83E2893F53A6}">
      <dsp:nvSpPr>
        <dsp:cNvPr id="0" name=""/>
        <dsp:cNvSpPr/>
      </dsp:nvSpPr>
      <dsp:spPr>
        <a:xfrm rot="19800000">
          <a:off x="5280617" y="1917150"/>
          <a:ext cx="547343" cy="0"/>
        </a:xfrm>
        <a:custGeom>
          <a:avLst/>
          <a:gdLst/>
          <a:ahLst/>
          <a:cxnLst/>
          <a:rect l="0" t="0" r="0" b="0"/>
          <a:pathLst>
            <a:path>
              <a:moveTo>
                <a:pt x="0" y="0"/>
              </a:moveTo>
              <a:lnTo>
                <a:pt x="54734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97271A-4321-41A4-A4B6-AF0FFAF089F6}">
      <dsp:nvSpPr>
        <dsp:cNvPr id="0" name=""/>
        <dsp:cNvSpPr/>
      </dsp:nvSpPr>
      <dsp:spPr>
        <a:xfrm>
          <a:off x="5791296" y="992681"/>
          <a:ext cx="998678" cy="998678"/>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i-FI" sz="1800" kern="1200" dirty="0" smtClean="0"/>
            <a:t>Hyvä elämä</a:t>
          </a:r>
          <a:endParaRPr lang="fi-FI" sz="1800" kern="1200" dirty="0"/>
        </a:p>
      </dsp:txBody>
      <dsp:txXfrm>
        <a:off x="5840047" y="1041432"/>
        <a:ext cx="901176" cy="901176"/>
      </dsp:txXfrm>
    </dsp:sp>
    <dsp:sp modelId="{CC351EB5-5E79-4A66-BCC5-77C9C3F54DA8}">
      <dsp:nvSpPr>
        <dsp:cNvPr id="0" name=""/>
        <dsp:cNvSpPr/>
      </dsp:nvSpPr>
      <dsp:spPr>
        <a:xfrm rot="1800000">
          <a:off x="5280617" y="3051401"/>
          <a:ext cx="547343" cy="0"/>
        </a:xfrm>
        <a:custGeom>
          <a:avLst/>
          <a:gdLst/>
          <a:ahLst/>
          <a:cxnLst/>
          <a:rect l="0" t="0" r="0" b="0"/>
          <a:pathLst>
            <a:path>
              <a:moveTo>
                <a:pt x="0" y="0"/>
              </a:moveTo>
              <a:lnTo>
                <a:pt x="54734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F3B160-8091-4529-905B-386011A8E5EA}">
      <dsp:nvSpPr>
        <dsp:cNvPr id="0" name=""/>
        <dsp:cNvSpPr/>
      </dsp:nvSpPr>
      <dsp:spPr>
        <a:xfrm>
          <a:off x="5791296" y="2977191"/>
          <a:ext cx="998678" cy="998678"/>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i-FI" sz="1800" kern="1200" dirty="0" smtClean="0"/>
            <a:t>Elämän </a:t>
          </a:r>
          <a:r>
            <a:rPr lang="fi-FI" sz="1800" kern="1200" dirty="0" err="1" smtClean="0"/>
            <a:t>merki-tyksel-lisyys</a:t>
          </a:r>
          <a:endParaRPr lang="fi-FI" sz="1800" kern="1200" dirty="0"/>
        </a:p>
      </dsp:txBody>
      <dsp:txXfrm>
        <a:off x="5840047" y="3025942"/>
        <a:ext cx="901176" cy="901176"/>
      </dsp:txXfrm>
    </dsp:sp>
    <dsp:sp modelId="{4A02F84F-EC00-4970-8ED8-F1C3EDC5B8E6}">
      <dsp:nvSpPr>
        <dsp:cNvPr id="0" name=""/>
        <dsp:cNvSpPr/>
      </dsp:nvSpPr>
      <dsp:spPr>
        <a:xfrm rot="5400000">
          <a:off x="4202056" y="3599502"/>
          <a:ext cx="739887" cy="0"/>
        </a:xfrm>
        <a:custGeom>
          <a:avLst/>
          <a:gdLst/>
          <a:ahLst/>
          <a:cxnLst/>
          <a:rect l="0" t="0" r="0" b="0"/>
          <a:pathLst>
            <a:path>
              <a:moveTo>
                <a:pt x="0" y="0"/>
              </a:moveTo>
              <a:lnTo>
                <a:pt x="73988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C52675-955D-4ECE-942D-C22929C653DA}">
      <dsp:nvSpPr>
        <dsp:cNvPr id="0" name=""/>
        <dsp:cNvSpPr/>
      </dsp:nvSpPr>
      <dsp:spPr>
        <a:xfrm>
          <a:off x="4072660" y="3969446"/>
          <a:ext cx="998678" cy="998678"/>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i-FI" sz="1800" kern="1200" dirty="0" smtClean="0"/>
            <a:t>Elämän-hallinta</a:t>
          </a:r>
          <a:endParaRPr lang="fi-FI" sz="1800" kern="1200" dirty="0"/>
        </a:p>
      </dsp:txBody>
      <dsp:txXfrm>
        <a:off x="4121411" y="4018197"/>
        <a:ext cx="901176" cy="901176"/>
      </dsp:txXfrm>
    </dsp:sp>
    <dsp:sp modelId="{04CD4B0F-3BC5-42A1-B3E0-DD38FF1DB210}">
      <dsp:nvSpPr>
        <dsp:cNvPr id="0" name=""/>
        <dsp:cNvSpPr/>
      </dsp:nvSpPr>
      <dsp:spPr>
        <a:xfrm rot="9000000">
          <a:off x="3316038" y="3051401"/>
          <a:ext cx="547343" cy="0"/>
        </a:xfrm>
        <a:custGeom>
          <a:avLst/>
          <a:gdLst/>
          <a:ahLst/>
          <a:cxnLst/>
          <a:rect l="0" t="0" r="0" b="0"/>
          <a:pathLst>
            <a:path>
              <a:moveTo>
                <a:pt x="0" y="0"/>
              </a:moveTo>
              <a:lnTo>
                <a:pt x="54734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A9AF65-AACD-438E-87EC-EEB2EC516FBA}">
      <dsp:nvSpPr>
        <dsp:cNvPr id="0" name=""/>
        <dsp:cNvSpPr/>
      </dsp:nvSpPr>
      <dsp:spPr>
        <a:xfrm>
          <a:off x="2354024" y="2977191"/>
          <a:ext cx="998678" cy="998678"/>
        </a:xfrm>
        <a:prstGeom prst="roundRect">
          <a:avLst/>
        </a:prstGeom>
        <a:gradFill rotWithShape="0">
          <a:gsLst>
            <a:gs pos="0">
              <a:schemeClr val="accent5">
                <a:hueOff val="-8278230"/>
                <a:satOff val="33176"/>
                <a:lumOff val="7190"/>
                <a:alphaOff val="0"/>
                <a:tint val="50000"/>
                <a:satMod val="300000"/>
              </a:schemeClr>
            </a:gs>
            <a:gs pos="35000">
              <a:schemeClr val="accent5">
                <a:hueOff val="-8278230"/>
                <a:satOff val="33176"/>
                <a:lumOff val="7190"/>
                <a:alphaOff val="0"/>
                <a:tint val="37000"/>
                <a:satMod val="300000"/>
              </a:schemeClr>
            </a:gs>
            <a:gs pos="100000">
              <a:schemeClr val="accent5">
                <a:hueOff val="-8278230"/>
                <a:satOff val="33176"/>
                <a:lumOff val="719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i-FI" sz="1800" kern="1200" dirty="0" err="1" smtClean="0"/>
            <a:t>Tyytyväi-syys</a:t>
          </a:r>
          <a:endParaRPr lang="fi-FI" sz="1800" kern="1200" dirty="0"/>
        </a:p>
      </dsp:txBody>
      <dsp:txXfrm>
        <a:off x="2402775" y="3025942"/>
        <a:ext cx="901176" cy="901176"/>
      </dsp:txXfrm>
    </dsp:sp>
    <dsp:sp modelId="{51A4369A-1E3F-4C4A-9F0A-D1E133926F35}">
      <dsp:nvSpPr>
        <dsp:cNvPr id="0" name=""/>
        <dsp:cNvSpPr/>
      </dsp:nvSpPr>
      <dsp:spPr>
        <a:xfrm rot="12600000">
          <a:off x="3316038" y="1917150"/>
          <a:ext cx="547343" cy="0"/>
        </a:xfrm>
        <a:custGeom>
          <a:avLst/>
          <a:gdLst/>
          <a:ahLst/>
          <a:cxnLst/>
          <a:rect l="0" t="0" r="0" b="0"/>
          <a:pathLst>
            <a:path>
              <a:moveTo>
                <a:pt x="0" y="0"/>
              </a:moveTo>
              <a:lnTo>
                <a:pt x="54734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F38E9-4383-47F5-9A5D-03A81DA44073}">
      <dsp:nvSpPr>
        <dsp:cNvPr id="0" name=""/>
        <dsp:cNvSpPr/>
      </dsp:nvSpPr>
      <dsp:spPr>
        <a:xfrm>
          <a:off x="2354024" y="992681"/>
          <a:ext cx="998678" cy="998678"/>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i-FI" sz="1800" kern="1200" dirty="0" smtClean="0"/>
            <a:t>Elämän </a:t>
          </a:r>
          <a:r>
            <a:rPr lang="fi-FI" sz="1800" kern="1200" dirty="0" err="1" smtClean="0"/>
            <a:t>mielek-kyys</a:t>
          </a:r>
          <a:endParaRPr lang="fi-FI" sz="1800" kern="1200" dirty="0"/>
        </a:p>
      </dsp:txBody>
      <dsp:txXfrm>
        <a:off x="2402775" y="1041432"/>
        <a:ext cx="901176" cy="90117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Välilehtiluettelo"/>
  <dgm:desc val="Käytä tätä, kun haluat esittää ei-peräkkäisiä tai ryhmiteltyjä tietolohkoja. WSopii hyvin luetteloille, joissa on pieniä määriä Tason 1 tekstiä. Ensimmäinen Taso 2 näkyy Tason 1 tekstin vieressä ja jäjellä oleva Tason 2 teksti näkyy Tason 1 tekstin alapuolella."/>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8.xml><?xml version="1.0" encoding="utf-8"?>
<dgm:layoutDef xmlns:dgm="http://schemas.openxmlformats.org/drawingml/2006/diagram" xmlns:a="http://schemas.openxmlformats.org/drawingml/2006/main" uniqueId="urn:microsoft.com/office/officeart/2011/layout/HexagonRadial">
  <dgm:title val="Säteittäinen kuusikulmio"/>
  <dgm:desc val="Käytä tätä, kun haluat esittää peräkkäisprosessin, joka liittyy keskellä olevaan ajatukseen tai teemaan. Tämä on rajoitettu kuuteen Tason 2 muotoon. Tämä soveltuu parhaiten pienille tekstimäärille. Käyttämätön teksti ei näy, mutta se säilyy käytettävissä, jos vaihdat asettelua."/>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i-FI"/>
          </a:p>
        </p:txBody>
      </p:sp>
      <p:sp>
        <p:nvSpPr>
          <p:cNvPr id="3" name="Päivämäärän paikkamerkki 2"/>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34360A8-D1F4-479B-A6AA-93E9E49EEB57}" type="datetimeFigureOut">
              <a:rPr lang="fi-FI"/>
              <a:pPr>
                <a:defRPr/>
              </a:pPr>
              <a:t>18.4.2013</a:t>
            </a:fld>
            <a:endParaRPr lang="fi-FI"/>
          </a:p>
        </p:txBody>
      </p:sp>
      <p:sp>
        <p:nvSpPr>
          <p:cNvPr id="4" name="Dian kuvan paikkamerkki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i-FI"/>
          </a:p>
        </p:txBody>
      </p:sp>
      <p:sp>
        <p:nvSpPr>
          <p:cNvPr id="7" name="Dian numeron paikkamerkki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ED0988D-9F56-4669-A041-499143CEB60F}" type="slidenum">
              <a:rPr lang="fi-FI"/>
              <a:pPr>
                <a:defRPr/>
              </a:pPr>
              <a:t>‹#›</a:t>
            </a:fld>
            <a:endParaRPr lang="fi-FI"/>
          </a:p>
        </p:txBody>
      </p:sp>
    </p:spTree>
    <p:extLst>
      <p:ext uri="{BB962C8B-B14F-4D97-AF65-F5344CB8AC3E}">
        <p14:creationId xmlns:p14="http://schemas.microsoft.com/office/powerpoint/2010/main" val="607978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2</a:t>
            </a:fld>
            <a:endParaRPr lang="fi-FI"/>
          </a:p>
        </p:txBody>
      </p:sp>
    </p:spTree>
    <p:extLst>
      <p:ext uri="{BB962C8B-B14F-4D97-AF65-F5344CB8AC3E}">
        <p14:creationId xmlns:p14="http://schemas.microsoft.com/office/powerpoint/2010/main" val="62432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19</a:t>
            </a:fld>
            <a:endParaRPr lang="fi-FI"/>
          </a:p>
        </p:txBody>
      </p:sp>
    </p:spTree>
    <p:extLst>
      <p:ext uri="{BB962C8B-B14F-4D97-AF65-F5344CB8AC3E}">
        <p14:creationId xmlns:p14="http://schemas.microsoft.com/office/powerpoint/2010/main" val="106416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20</a:t>
            </a:fld>
            <a:endParaRPr lang="fi-FI"/>
          </a:p>
        </p:txBody>
      </p:sp>
    </p:spTree>
    <p:extLst>
      <p:ext uri="{BB962C8B-B14F-4D97-AF65-F5344CB8AC3E}">
        <p14:creationId xmlns:p14="http://schemas.microsoft.com/office/powerpoint/2010/main" val="147890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21</a:t>
            </a:fld>
            <a:endParaRPr lang="fi-FI"/>
          </a:p>
        </p:txBody>
      </p:sp>
    </p:spTree>
    <p:extLst>
      <p:ext uri="{BB962C8B-B14F-4D97-AF65-F5344CB8AC3E}">
        <p14:creationId xmlns:p14="http://schemas.microsoft.com/office/powerpoint/2010/main" val="24837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22</a:t>
            </a:fld>
            <a:endParaRPr lang="fi-FI"/>
          </a:p>
        </p:txBody>
      </p:sp>
    </p:spTree>
    <p:extLst>
      <p:ext uri="{BB962C8B-B14F-4D97-AF65-F5344CB8AC3E}">
        <p14:creationId xmlns:p14="http://schemas.microsoft.com/office/powerpoint/2010/main" val="203692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Dian kuvan paikkamerkki 1"/>
          <p:cNvSpPr>
            <a:spLocks noGrp="1" noRot="1" noChangeAspect="1" noTextEdit="1"/>
          </p:cNvSpPr>
          <p:nvPr>
            <p:ph type="sldImg"/>
          </p:nvPr>
        </p:nvSpPr>
        <p:spPr bwMode="auto">
          <a:xfrm>
            <a:off x="931863" y="742950"/>
            <a:ext cx="4933950" cy="3700463"/>
          </a:xfrm>
          <a:noFill/>
          <a:ln>
            <a:solidFill>
              <a:srgbClr val="000000"/>
            </a:solidFill>
            <a:miter lim="800000"/>
            <a:headEnd/>
            <a:tailEnd/>
          </a:ln>
        </p:spPr>
      </p:sp>
      <p:sp>
        <p:nvSpPr>
          <p:cNvPr id="16386" name="Huomautusten paikkamerkki 2"/>
          <p:cNvSpPr>
            <a:spLocks noGrp="1"/>
          </p:cNvSpPr>
          <p:nvPr>
            <p:ph type="body" idx="1"/>
          </p:nvPr>
        </p:nvSpPr>
        <p:spPr bwMode="auto">
          <a:xfrm>
            <a:off x="679768" y="4688555"/>
            <a:ext cx="5438140" cy="4443413"/>
          </a:xfrm>
          <a:noFill/>
        </p:spPr>
        <p:txBody>
          <a:bodyPr wrap="square" lIns="94838" tIns="47419" rIns="94838" bIns="47419" numCol="1" anchor="t" anchorCtr="0" compatLnSpc="1">
            <a:prstTxWarp prst="textNoShape">
              <a:avLst/>
            </a:prstTxWarp>
          </a:bodyPr>
          <a:lstStyle/>
          <a:p>
            <a:pPr>
              <a:spcBef>
                <a:spcPct val="0"/>
              </a:spcBef>
            </a:pPr>
            <a:endParaRPr lang="fi-FI" smtClean="0"/>
          </a:p>
        </p:txBody>
      </p:sp>
      <p:sp>
        <p:nvSpPr>
          <p:cNvPr id="16387" name="Dian numeron paikkamerkki 3"/>
          <p:cNvSpPr txBox="1">
            <a:spLocks noGrp="1"/>
          </p:cNvSpPr>
          <p:nvPr/>
        </p:nvSpPr>
        <p:spPr bwMode="auto">
          <a:xfrm>
            <a:off x="3850443" y="9380538"/>
            <a:ext cx="2945659" cy="491999"/>
          </a:xfrm>
          <a:prstGeom prst="rect">
            <a:avLst/>
          </a:prstGeom>
          <a:noFill/>
          <a:ln w="9525">
            <a:noFill/>
            <a:miter lim="800000"/>
            <a:headEnd/>
            <a:tailEnd/>
          </a:ln>
        </p:spPr>
        <p:txBody>
          <a:bodyPr lIns="94838" tIns="47419" rIns="94838" bIns="47419" anchor="b"/>
          <a:lstStyle/>
          <a:p>
            <a:pPr algn="r" defTabSz="947738"/>
            <a:fld id="{9D96B3FD-63B3-4379-9B96-85F78AA2D879}" type="slidenum">
              <a:rPr lang="fi-FI" sz="1200">
                <a:latin typeface="Calibri" pitchFamily="34" charset="0"/>
              </a:rPr>
              <a:pPr algn="r" defTabSz="947738"/>
              <a:t>23</a:t>
            </a:fld>
            <a:endParaRPr lang="fi-FI"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ian kuvan paikkamerkki 1"/>
          <p:cNvSpPr>
            <a:spLocks noGrp="1" noRot="1" noChangeAspect="1" noTextEdit="1"/>
          </p:cNvSpPr>
          <p:nvPr>
            <p:ph type="sldImg"/>
          </p:nvPr>
        </p:nvSpPr>
        <p:spPr bwMode="auto">
          <a:xfrm>
            <a:off x="931863" y="742950"/>
            <a:ext cx="4933950" cy="3700463"/>
          </a:xfrm>
          <a:noFill/>
          <a:ln>
            <a:solidFill>
              <a:srgbClr val="000000"/>
            </a:solidFill>
            <a:miter lim="800000"/>
            <a:headEnd/>
            <a:tailEnd/>
          </a:ln>
        </p:spPr>
      </p:sp>
      <p:sp>
        <p:nvSpPr>
          <p:cNvPr id="43010" name="Huomautusten paikkamerkki 2"/>
          <p:cNvSpPr>
            <a:spLocks noGrp="1"/>
          </p:cNvSpPr>
          <p:nvPr>
            <p:ph type="body" idx="1"/>
          </p:nvPr>
        </p:nvSpPr>
        <p:spPr bwMode="auto">
          <a:xfrm>
            <a:off x="679768" y="4688555"/>
            <a:ext cx="5438140" cy="4443413"/>
          </a:xfrm>
          <a:noFill/>
        </p:spPr>
        <p:txBody>
          <a:bodyPr wrap="square" lIns="94838" tIns="47419" rIns="94838" bIns="47419" numCol="1" anchor="t" anchorCtr="0" compatLnSpc="1">
            <a:prstTxWarp prst="textNoShape">
              <a:avLst/>
            </a:prstTxWarp>
          </a:bodyPr>
          <a:lstStyle/>
          <a:p>
            <a:pPr>
              <a:spcBef>
                <a:spcPct val="0"/>
              </a:spcBef>
            </a:pPr>
            <a:endParaRPr lang="fi-FI" smtClean="0"/>
          </a:p>
        </p:txBody>
      </p:sp>
      <p:sp>
        <p:nvSpPr>
          <p:cNvPr id="43011" name="Dian numeron paikkamerkki 3"/>
          <p:cNvSpPr txBox="1">
            <a:spLocks noGrp="1"/>
          </p:cNvSpPr>
          <p:nvPr/>
        </p:nvSpPr>
        <p:spPr bwMode="auto">
          <a:xfrm>
            <a:off x="3850443" y="9380538"/>
            <a:ext cx="2945659" cy="491999"/>
          </a:xfrm>
          <a:prstGeom prst="rect">
            <a:avLst/>
          </a:prstGeom>
          <a:noFill/>
          <a:ln w="9525">
            <a:noFill/>
            <a:miter lim="800000"/>
            <a:headEnd/>
            <a:tailEnd/>
          </a:ln>
        </p:spPr>
        <p:txBody>
          <a:bodyPr lIns="94838" tIns="47419" rIns="94838" bIns="47419" anchor="b"/>
          <a:lstStyle/>
          <a:p>
            <a:pPr algn="r" defTabSz="947738"/>
            <a:fld id="{DE237D7E-5B6F-446B-A837-94EB5FD3EF70}" type="slidenum">
              <a:rPr lang="fi-FI" sz="1200">
                <a:latin typeface="Calibri" pitchFamily="34" charset="0"/>
              </a:rPr>
              <a:pPr algn="r" defTabSz="947738"/>
              <a:t>24</a:t>
            </a:fld>
            <a:endParaRPr lang="fi-FI"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ian kuvan paikkamerkki 1"/>
          <p:cNvSpPr>
            <a:spLocks noGrp="1" noRot="1" noChangeAspect="1" noTextEdit="1"/>
          </p:cNvSpPr>
          <p:nvPr>
            <p:ph type="sldImg"/>
          </p:nvPr>
        </p:nvSpPr>
        <p:spPr bwMode="auto">
          <a:xfrm>
            <a:off x="931863" y="742950"/>
            <a:ext cx="4933950" cy="3700463"/>
          </a:xfrm>
          <a:noFill/>
          <a:ln>
            <a:solidFill>
              <a:srgbClr val="000000"/>
            </a:solidFill>
            <a:miter lim="800000"/>
            <a:headEnd/>
            <a:tailEnd/>
          </a:ln>
        </p:spPr>
      </p:sp>
      <p:sp>
        <p:nvSpPr>
          <p:cNvPr id="43010" name="Huomautusten paikkamerkki 2"/>
          <p:cNvSpPr>
            <a:spLocks noGrp="1"/>
          </p:cNvSpPr>
          <p:nvPr>
            <p:ph type="body" idx="1"/>
          </p:nvPr>
        </p:nvSpPr>
        <p:spPr bwMode="auto">
          <a:xfrm>
            <a:off x="679768" y="4688555"/>
            <a:ext cx="5438140" cy="4443413"/>
          </a:xfrm>
          <a:noFill/>
        </p:spPr>
        <p:txBody>
          <a:bodyPr wrap="square" lIns="94838" tIns="47419" rIns="94838" bIns="47419" numCol="1" anchor="t" anchorCtr="0" compatLnSpc="1">
            <a:prstTxWarp prst="textNoShape">
              <a:avLst/>
            </a:prstTxWarp>
          </a:bodyPr>
          <a:lstStyle/>
          <a:p>
            <a:pPr>
              <a:spcBef>
                <a:spcPct val="0"/>
              </a:spcBef>
            </a:pPr>
            <a:endParaRPr lang="fi-FI" smtClean="0"/>
          </a:p>
        </p:txBody>
      </p:sp>
      <p:sp>
        <p:nvSpPr>
          <p:cNvPr id="43011" name="Dian numeron paikkamerkki 3"/>
          <p:cNvSpPr txBox="1">
            <a:spLocks noGrp="1"/>
          </p:cNvSpPr>
          <p:nvPr/>
        </p:nvSpPr>
        <p:spPr bwMode="auto">
          <a:xfrm>
            <a:off x="3850443" y="9380538"/>
            <a:ext cx="2945659" cy="491999"/>
          </a:xfrm>
          <a:prstGeom prst="rect">
            <a:avLst/>
          </a:prstGeom>
          <a:noFill/>
          <a:ln w="9525">
            <a:noFill/>
            <a:miter lim="800000"/>
            <a:headEnd/>
            <a:tailEnd/>
          </a:ln>
        </p:spPr>
        <p:txBody>
          <a:bodyPr lIns="94838" tIns="47419" rIns="94838" bIns="47419" anchor="b"/>
          <a:lstStyle/>
          <a:p>
            <a:pPr algn="r" defTabSz="947738"/>
            <a:fld id="{DE237D7E-5B6F-446B-A837-94EB5FD3EF70}" type="slidenum">
              <a:rPr lang="fi-FI" sz="1200">
                <a:latin typeface="Calibri" pitchFamily="34" charset="0"/>
              </a:rPr>
              <a:pPr algn="r" defTabSz="947738"/>
              <a:t>25</a:t>
            </a:fld>
            <a:endParaRPr lang="fi-FI"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26</a:t>
            </a:fld>
            <a:endParaRPr lang="fi-FI"/>
          </a:p>
        </p:txBody>
      </p:sp>
    </p:spTree>
    <p:extLst>
      <p:ext uri="{BB962C8B-B14F-4D97-AF65-F5344CB8AC3E}">
        <p14:creationId xmlns:p14="http://schemas.microsoft.com/office/powerpoint/2010/main" val="3716765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28</a:t>
            </a:fld>
            <a:endParaRPr lang="fi-FI"/>
          </a:p>
        </p:txBody>
      </p:sp>
    </p:spTree>
    <p:extLst>
      <p:ext uri="{BB962C8B-B14F-4D97-AF65-F5344CB8AC3E}">
        <p14:creationId xmlns:p14="http://schemas.microsoft.com/office/powerpoint/2010/main" val="242695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31</a:t>
            </a:fld>
            <a:endParaRPr lang="fi-FI"/>
          </a:p>
        </p:txBody>
      </p:sp>
    </p:spTree>
    <p:extLst>
      <p:ext uri="{BB962C8B-B14F-4D97-AF65-F5344CB8AC3E}">
        <p14:creationId xmlns:p14="http://schemas.microsoft.com/office/powerpoint/2010/main" val="311406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3</a:t>
            </a:fld>
            <a:endParaRPr lang="fi-FI"/>
          </a:p>
        </p:txBody>
      </p:sp>
    </p:spTree>
    <p:extLst>
      <p:ext uri="{BB962C8B-B14F-4D97-AF65-F5344CB8AC3E}">
        <p14:creationId xmlns:p14="http://schemas.microsoft.com/office/powerpoint/2010/main" val="3093369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ian kuvan paikkamerkki 1"/>
          <p:cNvSpPr>
            <a:spLocks noGrp="1" noRot="1" noChangeAspect="1" noTextEdit="1"/>
          </p:cNvSpPr>
          <p:nvPr>
            <p:ph type="sldImg"/>
          </p:nvPr>
        </p:nvSpPr>
        <p:spPr bwMode="auto">
          <a:xfrm>
            <a:off x="931863" y="742950"/>
            <a:ext cx="4933950" cy="3700463"/>
          </a:xfrm>
          <a:noFill/>
          <a:ln>
            <a:solidFill>
              <a:srgbClr val="000000"/>
            </a:solidFill>
            <a:miter lim="800000"/>
            <a:headEnd/>
            <a:tailEnd/>
          </a:ln>
        </p:spPr>
      </p:sp>
      <p:sp>
        <p:nvSpPr>
          <p:cNvPr id="43010" name="Huomautusten paikkamerkki 2"/>
          <p:cNvSpPr>
            <a:spLocks noGrp="1"/>
          </p:cNvSpPr>
          <p:nvPr>
            <p:ph type="body" idx="1"/>
          </p:nvPr>
        </p:nvSpPr>
        <p:spPr bwMode="auto">
          <a:xfrm>
            <a:off x="679768" y="4688555"/>
            <a:ext cx="5438140" cy="4443413"/>
          </a:xfrm>
          <a:noFill/>
        </p:spPr>
        <p:txBody>
          <a:bodyPr wrap="square" lIns="94838" tIns="47419" rIns="94838" bIns="47419" numCol="1" anchor="t" anchorCtr="0" compatLnSpc="1">
            <a:prstTxWarp prst="textNoShape">
              <a:avLst/>
            </a:prstTxWarp>
          </a:bodyPr>
          <a:lstStyle/>
          <a:p>
            <a:pPr>
              <a:spcBef>
                <a:spcPct val="0"/>
              </a:spcBef>
            </a:pPr>
            <a:endParaRPr lang="fi-FI" smtClean="0"/>
          </a:p>
        </p:txBody>
      </p:sp>
      <p:sp>
        <p:nvSpPr>
          <p:cNvPr id="43011" name="Dian numeron paikkamerkki 3"/>
          <p:cNvSpPr txBox="1">
            <a:spLocks noGrp="1"/>
          </p:cNvSpPr>
          <p:nvPr/>
        </p:nvSpPr>
        <p:spPr bwMode="auto">
          <a:xfrm>
            <a:off x="3850443" y="9380538"/>
            <a:ext cx="2945659" cy="491999"/>
          </a:xfrm>
          <a:prstGeom prst="rect">
            <a:avLst/>
          </a:prstGeom>
          <a:noFill/>
          <a:ln w="9525">
            <a:noFill/>
            <a:miter lim="800000"/>
            <a:headEnd/>
            <a:tailEnd/>
          </a:ln>
        </p:spPr>
        <p:txBody>
          <a:bodyPr lIns="94838" tIns="47419" rIns="94838" bIns="47419" anchor="b"/>
          <a:lstStyle/>
          <a:p>
            <a:pPr algn="r" defTabSz="947738"/>
            <a:fld id="{DE237D7E-5B6F-446B-A837-94EB5FD3EF70}" type="slidenum">
              <a:rPr lang="fi-FI" sz="1200">
                <a:latin typeface="Calibri" pitchFamily="34" charset="0"/>
              </a:rPr>
              <a:pPr algn="r" defTabSz="947738"/>
              <a:t>33</a:t>
            </a:fld>
            <a:endParaRPr lang="fi-FI"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34</a:t>
            </a:fld>
            <a:endParaRPr lang="fi-FI"/>
          </a:p>
        </p:txBody>
      </p:sp>
    </p:spTree>
    <p:extLst>
      <p:ext uri="{BB962C8B-B14F-4D97-AF65-F5344CB8AC3E}">
        <p14:creationId xmlns:p14="http://schemas.microsoft.com/office/powerpoint/2010/main" val="2954788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36</a:t>
            </a:fld>
            <a:endParaRPr lang="fi-FI"/>
          </a:p>
        </p:txBody>
      </p:sp>
    </p:spTree>
    <p:extLst>
      <p:ext uri="{BB962C8B-B14F-4D97-AF65-F5344CB8AC3E}">
        <p14:creationId xmlns:p14="http://schemas.microsoft.com/office/powerpoint/2010/main" val="1705927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326865E1-255B-45A3-8F67-6935921D04FC}" type="slidenum">
              <a:rPr lang="fi-FI" smtClean="0"/>
              <a:pPr/>
              <a:t>37</a:t>
            </a:fld>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38</a:t>
            </a:fld>
            <a:endParaRPr lang="fi-FI"/>
          </a:p>
        </p:txBody>
      </p:sp>
    </p:spTree>
    <p:extLst>
      <p:ext uri="{BB962C8B-B14F-4D97-AF65-F5344CB8AC3E}">
        <p14:creationId xmlns:p14="http://schemas.microsoft.com/office/powerpoint/2010/main" val="3844226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39</a:t>
            </a:fld>
            <a:endParaRPr lang="fi-FI"/>
          </a:p>
        </p:txBody>
      </p:sp>
    </p:spTree>
    <p:extLst>
      <p:ext uri="{BB962C8B-B14F-4D97-AF65-F5344CB8AC3E}">
        <p14:creationId xmlns:p14="http://schemas.microsoft.com/office/powerpoint/2010/main" val="1431612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41</a:t>
            </a:fld>
            <a:endParaRPr lang="fi-FI"/>
          </a:p>
        </p:txBody>
      </p:sp>
    </p:spTree>
    <p:extLst>
      <p:ext uri="{BB962C8B-B14F-4D97-AF65-F5344CB8AC3E}">
        <p14:creationId xmlns:p14="http://schemas.microsoft.com/office/powerpoint/2010/main" val="1368126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42</a:t>
            </a:fld>
            <a:endParaRPr lang="fi-FI"/>
          </a:p>
        </p:txBody>
      </p:sp>
    </p:spTree>
    <p:extLst>
      <p:ext uri="{BB962C8B-B14F-4D97-AF65-F5344CB8AC3E}">
        <p14:creationId xmlns:p14="http://schemas.microsoft.com/office/powerpoint/2010/main" val="4155229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43</a:t>
            </a:fld>
            <a:endParaRPr lang="fi-FI"/>
          </a:p>
        </p:txBody>
      </p:sp>
    </p:spTree>
    <p:extLst>
      <p:ext uri="{BB962C8B-B14F-4D97-AF65-F5344CB8AC3E}">
        <p14:creationId xmlns:p14="http://schemas.microsoft.com/office/powerpoint/2010/main" val="900849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CA212B-FD87-4828-BA72-48767039BB9C}" type="slidenum">
              <a:rPr lang="fi-FI"/>
              <a:pPr fontAlgn="base">
                <a:spcBef>
                  <a:spcPct val="0"/>
                </a:spcBef>
                <a:spcAft>
                  <a:spcPct val="0"/>
                </a:spcAft>
              </a:pPr>
              <a:t>44</a:t>
            </a:fld>
            <a:endParaRPr lang="fi-FI"/>
          </a:p>
        </p:txBody>
      </p:sp>
      <p:sp>
        <p:nvSpPr>
          <p:cNvPr id="76802" name="Dian kuvan paikkamerkki 1"/>
          <p:cNvSpPr>
            <a:spLocks noGrp="1" noRot="1" noChangeAspect="1" noTextEdit="1"/>
          </p:cNvSpPr>
          <p:nvPr>
            <p:ph type="sldImg"/>
          </p:nvPr>
        </p:nvSpPr>
        <p:spPr bwMode="auto">
          <a:noFill/>
          <a:ln>
            <a:solidFill>
              <a:srgbClr val="000000"/>
            </a:solidFill>
            <a:miter lim="800000"/>
            <a:headEnd/>
            <a:tailEnd/>
          </a:ln>
        </p:spPr>
      </p:sp>
      <p:sp>
        <p:nvSpPr>
          <p:cNvPr id="76803" name="Huomautusten paikkamerkki 2"/>
          <p:cNvSpPr>
            <a:spLocks noGrp="1"/>
          </p:cNvSpPr>
          <p:nvPr>
            <p:ph type="body" idx="1"/>
          </p:nvPr>
        </p:nvSpPr>
        <p:spPr bwMode="auto">
          <a:noFill/>
        </p:spPr>
        <p:txBody>
          <a:bodyPr wrap="square" lIns="91422" tIns="45712" rIns="91422" bIns="45712" numCol="1" anchor="t" anchorCtr="0" compatLnSpc="1">
            <a:prstTxWarp prst="textNoShape">
              <a:avLst/>
            </a:prstTxWarp>
          </a:bodyPr>
          <a:lstStyle/>
          <a:p>
            <a:pPr>
              <a:spcBef>
                <a:spcPct val="0"/>
              </a:spcBef>
            </a:pPr>
            <a:endParaRPr lang="fi-FI" dirty="0" smtClean="0"/>
          </a:p>
        </p:txBody>
      </p:sp>
      <p:sp>
        <p:nvSpPr>
          <p:cNvPr id="76804" name="Dian numeron paikkamerkki 3"/>
          <p:cNvSpPr txBox="1">
            <a:spLocks noGrp="1"/>
          </p:cNvSpPr>
          <p:nvPr/>
        </p:nvSpPr>
        <p:spPr bwMode="auto">
          <a:xfrm>
            <a:off x="3850443" y="9378824"/>
            <a:ext cx="2945659" cy="493713"/>
          </a:xfrm>
          <a:prstGeom prst="rect">
            <a:avLst/>
          </a:prstGeom>
          <a:noFill/>
          <a:ln w="9525">
            <a:noFill/>
            <a:miter lim="800000"/>
            <a:headEnd/>
            <a:tailEnd/>
          </a:ln>
        </p:spPr>
        <p:txBody>
          <a:bodyPr lIns="91422" tIns="45712" rIns="91422" bIns="45712" anchor="b"/>
          <a:lstStyle/>
          <a:p>
            <a:pPr algn="r"/>
            <a:fld id="{7F367E8B-2A36-44C2-8611-388C5E60CDB0}" type="slidenum">
              <a:rPr lang="fi-FI" sz="1200">
                <a:latin typeface="Calibri" pitchFamily="34" charset="0"/>
                <a:cs typeface="Arial" charset="0"/>
              </a:rPr>
              <a:pPr algn="r"/>
              <a:t>44</a:t>
            </a:fld>
            <a:endParaRPr lang="fi-FI" sz="1200">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aseline="0" dirty="0" smtClean="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4</a:t>
            </a:fld>
            <a:endParaRPr lang="fi-FI"/>
          </a:p>
        </p:txBody>
      </p:sp>
    </p:spTree>
    <p:extLst>
      <p:ext uri="{BB962C8B-B14F-4D97-AF65-F5344CB8AC3E}">
        <p14:creationId xmlns:p14="http://schemas.microsoft.com/office/powerpoint/2010/main" val="857307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CA212B-FD87-4828-BA72-48767039BB9C}" type="slidenum">
              <a:rPr lang="fi-FI"/>
              <a:pPr fontAlgn="base">
                <a:spcBef>
                  <a:spcPct val="0"/>
                </a:spcBef>
                <a:spcAft>
                  <a:spcPct val="0"/>
                </a:spcAft>
              </a:pPr>
              <a:t>45</a:t>
            </a:fld>
            <a:endParaRPr lang="fi-FI"/>
          </a:p>
        </p:txBody>
      </p:sp>
      <p:sp>
        <p:nvSpPr>
          <p:cNvPr id="76802" name="Dian kuvan paikkamerkki 1"/>
          <p:cNvSpPr>
            <a:spLocks noGrp="1" noRot="1" noChangeAspect="1" noTextEdit="1"/>
          </p:cNvSpPr>
          <p:nvPr>
            <p:ph type="sldImg"/>
          </p:nvPr>
        </p:nvSpPr>
        <p:spPr bwMode="auto">
          <a:noFill/>
          <a:ln>
            <a:solidFill>
              <a:srgbClr val="000000"/>
            </a:solidFill>
            <a:miter lim="800000"/>
            <a:headEnd/>
            <a:tailEnd/>
          </a:ln>
        </p:spPr>
      </p:sp>
      <p:sp>
        <p:nvSpPr>
          <p:cNvPr id="76803" name="Huomautusten paikkamerkki 2"/>
          <p:cNvSpPr>
            <a:spLocks noGrp="1"/>
          </p:cNvSpPr>
          <p:nvPr>
            <p:ph type="body" idx="1"/>
          </p:nvPr>
        </p:nvSpPr>
        <p:spPr bwMode="auto">
          <a:noFill/>
        </p:spPr>
        <p:txBody>
          <a:bodyPr wrap="square" lIns="91422" tIns="45712" rIns="91422" bIns="45712" numCol="1" anchor="t" anchorCtr="0" compatLnSpc="1">
            <a:prstTxWarp prst="textNoShape">
              <a:avLst/>
            </a:prstTxWarp>
          </a:bodyPr>
          <a:lstStyle/>
          <a:p>
            <a:pPr>
              <a:spcBef>
                <a:spcPct val="0"/>
              </a:spcBef>
            </a:pPr>
            <a:r>
              <a:rPr lang="fi-FI" dirty="0" smtClean="0"/>
              <a:t>TÄMÄ ON UUSI DIA,</a:t>
            </a:r>
            <a:r>
              <a:rPr lang="fi-FI" baseline="0" dirty="0" smtClean="0"/>
              <a:t> JOKA TOIMII JOHDANTONA SEURAAVAAN OSIOON.</a:t>
            </a:r>
            <a:endParaRPr lang="fi-FI" dirty="0" smtClean="0"/>
          </a:p>
        </p:txBody>
      </p:sp>
      <p:sp>
        <p:nvSpPr>
          <p:cNvPr id="76804" name="Dian numeron paikkamerkki 3"/>
          <p:cNvSpPr txBox="1">
            <a:spLocks noGrp="1"/>
          </p:cNvSpPr>
          <p:nvPr/>
        </p:nvSpPr>
        <p:spPr bwMode="auto">
          <a:xfrm>
            <a:off x="3850443" y="9378824"/>
            <a:ext cx="2945659" cy="493713"/>
          </a:xfrm>
          <a:prstGeom prst="rect">
            <a:avLst/>
          </a:prstGeom>
          <a:noFill/>
          <a:ln w="9525">
            <a:noFill/>
            <a:miter lim="800000"/>
            <a:headEnd/>
            <a:tailEnd/>
          </a:ln>
        </p:spPr>
        <p:txBody>
          <a:bodyPr lIns="91422" tIns="45712" rIns="91422" bIns="45712" anchor="b"/>
          <a:lstStyle/>
          <a:p>
            <a:pPr algn="r"/>
            <a:fld id="{7F367E8B-2A36-44C2-8611-388C5E60CDB0}" type="slidenum">
              <a:rPr lang="fi-FI" sz="1200">
                <a:latin typeface="Calibri" pitchFamily="34" charset="0"/>
                <a:cs typeface="Arial" charset="0"/>
              </a:rPr>
              <a:pPr algn="r"/>
              <a:t>45</a:t>
            </a:fld>
            <a:endParaRPr lang="fi-FI" sz="1200">
              <a:latin typeface="Calibri" pitchFamily="34"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47</a:t>
            </a:fld>
            <a:endParaRPr lang="fi-FI"/>
          </a:p>
        </p:txBody>
      </p:sp>
    </p:spTree>
    <p:extLst>
      <p:ext uri="{BB962C8B-B14F-4D97-AF65-F5344CB8AC3E}">
        <p14:creationId xmlns:p14="http://schemas.microsoft.com/office/powerpoint/2010/main" val="1477500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48</a:t>
            </a:fld>
            <a:endParaRPr lang="fi-FI"/>
          </a:p>
        </p:txBody>
      </p:sp>
    </p:spTree>
    <p:extLst>
      <p:ext uri="{BB962C8B-B14F-4D97-AF65-F5344CB8AC3E}">
        <p14:creationId xmlns:p14="http://schemas.microsoft.com/office/powerpoint/2010/main" val="1329657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51</a:t>
            </a:fld>
            <a:endParaRPr lang="fi-FI"/>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ian kuvan paikkamerkki 1"/>
          <p:cNvSpPr>
            <a:spLocks noGrp="1" noRot="1" noChangeAspect="1"/>
          </p:cNvSpPr>
          <p:nvPr>
            <p:ph type="sldImg"/>
          </p:nvPr>
        </p:nvSpPr>
        <p:spPr bwMode="auto">
          <a:noFill/>
          <a:ln>
            <a:solidFill>
              <a:srgbClr val="000000"/>
            </a:solidFill>
            <a:miter lim="800000"/>
            <a:headEnd/>
            <a:tailEnd/>
          </a:ln>
        </p:spPr>
      </p:sp>
      <p:sp>
        <p:nvSpPr>
          <p:cNvPr id="32770" name="Huomautusten paikkamerkki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i-FI" dirty="0" smtClean="0"/>
          </a:p>
        </p:txBody>
      </p:sp>
      <p:sp>
        <p:nvSpPr>
          <p:cNvPr id="32771"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625095-273A-4BD3-AF44-545BAF0783D4}" type="slidenum">
              <a:rPr lang="fi-FI"/>
              <a:pPr fontAlgn="base">
                <a:spcBef>
                  <a:spcPct val="0"/>
                </a:spcBef>
                <a:spcAft>
                  <a:spcPct val="0"/>
                </a:spcAft>
              </a:pPr>
              <a:t>53</a:t>
            </a:fld>
            <a:endParaRPr lang="fi-FI"/>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aseline="0" dirty="0" smtClean="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54</a:t>
            </a:fld>
            <a:endParaRPr lang="fi-FI"/>
          </a:p>
        </p:txBody>
      </p:sp>
    </p:spTree>
    <p:extLst>
      <p:ext uri="{BB962C8B-B14F-4D97-AF65-F5344CB8AC3E}">
        <p14:creationId xmlns:p14="http://schemas.microsoft.com/office/powerpoint/2010/main" val="347311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i-FI"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56</a:t>
            </a:fld>
            <a:endParaRPr lang="fi-FI"/>
          </a:p>
        </p:txBody>
      </p:sp>
    </p:spTree>
    <p:extLst>
      <p:ext uri="{BB962C8B-B14F-4D97-AF65-F5344CB8AC3E}">
        <p14:creationId xmlns:p14="http://schemas.microsoft.com/office/powerpoint/2010/main" val="2394394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i-FI"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i-FI"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5</a:t>
            </a:fld>
            <a:endParaRPr lang="fi-FI"/>
          </a:p>
        </p:txBody>
      </p:sp>
    </p:spTree>
    <p:extLst>
      <p:ext uri="{BB962C8B-B14F-4D97-AF65-F5344CB8AC3E}">
        <p14:creationId xmlns:p14="http://schemas.microsoft.com/office/powerpoint/2010/main" val="34057275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59</a:t>
            </a:fld>
            <a:endParaRPr lang="fi-FI"/>
          </a:p>
        </p:txBody>
      </p:sp>
    </p:spTree>
    <p:extLst>
      <p:ext uri="{BB962C8B-B14F-4D97-AF65-F5344CB8AC3E}">
        <p14:creationId xmlns:p14="http://schemas.microsoft.com/office/powerpoint/2010/main" val="17494735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60</a:t>
            </a:fld>
            <a:endParaRPr lang="fi-FI"/>
          </a:p>
        </p:txBody>
      </p:sp>
    </p:spTree>
    <p:extLst>
      <p:ext uri="{BB962C8B-B14F-4D97-AF65-F5344CB8AC3E}">
        <p14:creationId xmlns:p14="http://schemas.microsoft.com/office/powerpoint/2010/main" val="1955582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an kuvan paikkamerkki 1"/>
          <p:cNvSpPr>
            <a:spLocks noGrp="1" noRot="1" noChangeAspect="1" noTextEdit="1"/>
          </p:cNvSpPr>
          <p:nvPr>
            <p:ph type="sldImg"/>
          </p:nvPr>
        </p:nvSpPr>
        <p:spPr bwMode="auto">
          <a:noFill/>
          <a:ln>
            <a:solidFill>
              <a:srgbClr val="000000"/>
            </a:solidFill>
            <a:miter lim="800000"/>
            <a:headEnd/>
            <a:tailEnd/>
          </a:ln>
        </p:spPr>
      </p:sp>
      <p:sp>
        <p:nvSpPr>
          <p:cNvPr id="60419" name="Huomautusten paikkamerkki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i-FI" dirty="0" smtClean="0"/>
          </a:p>
        </p:txBody>
      </p:sp>
      <p:sp>
        <p:nvSpPr>
          <p:cNvPr id="60420"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3A257E-A28A-4466-8BC2-F45DEAAE5493}" type="slidenum">
              <a:rPr lang="fi-FI"/>
              <a:pPr fontAlgn="base">
                <a:spcBef>
                  <a:spcPct val="0"/>
                </a:spcBef>
                <a:spcAft>
                  <a:spcPct val="0"/>
                </a:spcAft>
              </a:pPr>
              <a:t>61</a:t>
            </a:fld>
            <a:endParaRPr lang="fi-FI"/>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62</a:t>
            </a:fld>
            <a:endParaRPr lang="fi-FI"/>
          </a:p>
        </p:txBody>
      </p:sp>
    </p:spTree>
    <p:extLst>
      <p:ext uri="{BB962C8B-B14F-4D97-AF65-F5344CB8AC3E}">
        <p14:creationId xmlns:p14="http://schemas.microsoft.com/office/powerpoint/2010/main" val="3386060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8673EA8B-A766-4F29-A590-99A41B33F708}" type="slidenum">
              <a:rPr lang="fi-FI" smtClean="0"/>
              <a:pPr/>
              <a:t>64</a:t>
            </a:fld>
            <a:endParaRPr lang="fi-FI"/>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67</a:t>
            </a:fld>
            <a:endParaRPr lang="fi-FI"/>
          </a:p>
        </p:txBody>
      </p:sp>
    </p:spTree>
    <p:extLst>
      <p:ext uri="{BB962C8B-B14F-4D97-AF65-F5344CB8AC3E}">
        <p14:creationId xmlns:p14="http://schemas.microsoft.com/office/powerpoint/2010/main" val="65103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Dian kuvan paikkamerkki 1"/>
          <p:cNvSpPr>
            <a:spLocks noGrp="1" noRot="1" noChangeAspect="1"/>
          </p:cNvSpPr>
          <p:nvPr>
            <p:ph type="sldImg"/>
          </p:nvPr>
        </p:nvSpPr>
        <p:spPr bwMode="auto">
          <a:noFill/>
          <a:ln>
            <a:solidFill>
              <a:srgbClr val="000000"/>
            </a:solidFill>
            <a:miter lim="800000"/>
            <a:headEnd/>
            <a:tailEnd/>
          </a:ln>
        </p:spPr>
      </p:sp>
      <p:sp>
        <p:nvSpPr>
          <p:cNvPr id="36866" name="Huomautusten paikkamerkki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i-FI" dirty="0" smtClean="0"/>
          </a:p>
        </p:txBody>
      </p:sp>
      <p:sp>
        <p:nvSpPr>
          <p:cNvPr id="36867"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F0DFA1-2013-4A45-8A5E-9E63A57E459B}" type="slidenum">
              <a:rPr lang="fi-FI"/>
              <a:pPr fontAlgn="base">
                <a:spcBef>
                  <a:spcPct val="0"/>
                </a:spcBef>
                <a:spcAft>
                  <a:spcPct val="0"/>
                </a:spcAft>
              </a:pPr>
              <a:t>68</a:t>
            </a:fld>
            <a:endParaRPr lang="fi-FI"/>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71</a:t>
            </a:fld>
            <a:endParaRPr lang="fi-FI"/>
          </a:p>
        </p:txBody>
      </p:sp>
    </p:spTree>
    <p:extLst>
      <p:ext uri="{BB962C8B-B14F-4D97-AF65-F5344CB8AC3E}">
        <p14:creationId xmlns:p14="http://schemas.microsoft.com/office/powerpoint/2010/main" val="18052435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72</a:t>
            </a:fld>
            <a:endParaRPr lang="fi-FI"/>
          </a:p>
        </p:txBody>
      </p:sp>
    </p:spTree>
    <p:extLst>
      <p:ext uri="{BB962C8B-B14F-4D97-AF65-F5344CB8AC3E}">
        <p14:creationId xmlns:p14="http://schemas.microsoft.com/office/powerpoint/2010/main" val="3286549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ian kuvan paikkamerkki 1"/>
          <p:cNvSpPr>
            <a:spLocks noGrp="1" noRot="1" noChangeAspect="1"/>
          </p:cNvSpPr>
          <p:nvPr>
            <p:ph type="sldImg"/>
          </p:nvPr>
        </p:nvSpPr>
        <p:spPr bwMode="auto">
          <a:noFill/>
          <a:ln>
            <a:solidFill>
              <a:srgbClr val="000000"/>
            </a:solidFill>
            <a:miter lim="800000"/>
            <a:headEnd/>
            <a:tailEnd/>
          </a:ln>
        </p:spPr>
      </p:sp>
      <p:sp>
        <p:nvSpPr>
          <p:cNvPr id="47106" name="Huomautusten paikkamerkki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FI" dirty="0" smtClean="0"/>
              <a:t>Tämän dian sisältö on päivitetty.</a:t>
            </a:r>
          </a:p>
        </p:txBody>
      </p:sp>
      <p:sp>
        <p:nvSpPr>
          <p:cNvPr id="47107"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72C538-4EE1-4F58-997B-A1C41ABDA7A4}" type="slidenum">
              <a:rPr lang="fi-FI"/>
              <a:pPr fontAlgn="base">
                <a:spcBef>
                  <a:spcPct val="0"/>
                </a:spcBef>
                <a:spcAft>
                  <a:spcPct val="0"/>
                </a:spcAft>
              </a:pPr>
              <a:t>73</a:t>
            </a:fld>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9</a:t>
            </a:fld>
            <a:endParaRPr lang="fi-FI"/>
          </a:p>
        </p:txBody>
      </p:sp>
    </p:spTree>
    <p:extLst>
      <p:ext uri="{BB962C8B-B14F-4D97-AF65-F5344CB8AC3E}">
        <p14:creationId xmlns:p14="http://schemas.microsoft.com/office/powerpoint/2010/main" val="2904269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aseline="0" dirty="0" smtClean="0"/>
              <a:t>	</a:t>
            </a:r>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74</a:t>
            </a:fld>
            <a:endParaRPr lang="fi-FI"/>
          </a:p>
        </p:txBody>
      </p:sp>
    </p:spTree>
    <p:extLst>
      <p:ext uri="{BB962C8B-B14F-4D97-AF65-F5344CB8AC3E}">
        <p14:creationId xmlns:p14="http://schemas.microsoft.com/office/powerpoint/2010/main" val="24486004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78</a:t>
            </a:fld>
            <a:endParaRPr lang="fi-FI"/>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ian kuvan paikkamerkki 1"/>
          <p:cNvSpPr>
            <a:spLocks noGrp="1" noRot="1" noChangeAspect="1"/>
          </p:cNvSpPr>
          <p:nvPr>
            <p:ph type="sldImg"/>
          </p:nvPr>
        </p:nvSpPr>
        <p:spPr bwMode="auto">
          <a:noFill/>
          <a:ln>
            <a:solidFill>
              <a:srgbClr val="000000"/>
            </a:solidFill>
            <a:miter lim="800000"/>
            <a:headEnd/>
            <a:tailEnd/>
          </a:ln>
        </p:spPr>
      </p:sp>
      <p:sp>
        <p:nvSpPr>
          <p:cNvPr id="54274" name="Huomautusten paikkamerkki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i-FI" dirty="0" smtClean="0"/>
          </a:p>
        </p:txBody>
      </p:sp>
      <p:sp>
        <p:nvSpPr>
          <p:cNvPr id="54275"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8C3231-3D3D-425C-B587-3CAADC4C5B30}" type="slidenum">
              <a:rPr lang="fi-FI"/>
              <a:pPr fontAlgn="base">
                <a:spcBef>
                  <a:spcPct val="0"/>
                </a:spcBef>
                <a:spcAft>
                  <a:spcPct val="0"/>
                </a:spcAft>
              </a:pPr>
              <a:t>79</a:t>
            </a:fld>
            <a:endParaRPr lang="fi-FI"/>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i-FI"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ian kuvan paikkamerkki 1"/>
          <p:cNvSpPr>
            <a:spLocks noGrp="1" noRot="1" noChangeAspect="1"/>
          </p:cNvSpPr>
          <p:nvPr>
            <p:ph type="sldImg"/>
          </p:nvPr>
        </p:nvSpPr>
        <p:spPr bwMode="auto">
          <a:noFill/>
          <a:ln>
            <a:solidFill>
              <a:srgbClr val="000000"/>
            </a:solidFill>
            <a:miter lim="800000"/>
            <a:headEnd/>
            <a:tailEnd/>
          </a:ln>
        </p:spPr>
      </p:sp>
      <p:sp>
        <p:nvSpPr>
          <p:cNvPr id="54274" name="Huomautusten paikkamerkki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i-FI" dirty="0" smtClean="0"/>
          </a:p>
        </p:txBody>
      </p:sp>
      <p:sp>
        <p:nvSpPr>
          <p:cNvPr id="54275"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8C3231-3D3D-425C-B587-3CAADC4C5B30}" type="slidenum">
              <a:rPr lang="fi-FI"/>
              <a:pPr fontAlgn="base">
                <a:spcBef>
                  <a:spcPct val="0"/>
                </a:spcBef>
                <a:spcAft>
                  <a:spcPct val="0"/>
                </a:spcAft>
              </a:pPr>
              <a:t>81</a:t>
            </a:fld>
            <a:endParaRPr lang="fi-FI"/>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fi-FI"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83</a:t>
            </a:fld>
            <a:endParaRPr lang="fi-FI"/>
          </a:p>
        </p:txBody>
      </p:sp>
    </p:spTree>
    <p:extLst>
      <p:ext uri="{BB962C8B-B14F-4D97-AF65-F5344CB8AC3E}">
        <p14:creationId xmlns:p14="http://schemas.microsoft.com/office/powerpoint/2010/main" val="1270280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mtClean="0"/>
              <a:t>TÄMÄ ON UUSI DIA</a:t>
            </a:r>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84</a:t>
            </a:fld>
            <a:endParaRPr lang="fi-FI"/>
          </a:p>
        </p:txBody>
      </p:sp>
    </p:spTree>
    <p:extLst>
      <p:ext uri="{BB962C8B-B14F-4D97-AF65-F5344CB8AC3E}">
        <p14:creationId xmlns:p14="http://schemas.microsoft.com/office/powerpoint/2010/main" val="3102975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i-FI" baseline="0" dirty="0" smtClean="0"/>
              <a:t>Tässä diassa näkökulmana on indikaattoreiden määrä. Kapeinta kärkeä edustavat valtuutetuille esitettävät sanalliset yhteenvedot, jotka hyvinvointiryhmä on koostanut perus- ja laajojen indikaattoripakettien perusteella. Kolmion alinta tasoa eli asiantuntijoille suunnattuja indikaattoreita kohti edetessä indikaattoreiden määrä lisääntyy. Alin taso on kysymysmerkillä siksi, että tällä tasolla olevaa tietoa ei ole ainakaan vielä yhdistetty hyvinvointikertomukseen. Hyvinvointikertomuksen versiossa 0.3 liikutaan siis kolmella ylimmällä tasolla. </a:t>
            </a:r>
            <a:endParaRPr lang="fi-FI" dirty="0" smtClean="0"/>
          </a:p>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87</a:t>
            </a:fld>
            <a:endParaRPr lang="fi-FI"/>
          </a:p>
        </p:txBody>
      </p:sp>
    </p:spTree>
    <p:extLst>
      <p:ext uri="{BB962C8B-B14F-4D97-AF65-F5344CB8AC3E}">
        <p14:creationId xmlns:p14="http://schemas.microsoft.com/office/powerpoint/2010/main" val="20234064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Tämä on vaihtoehtoinen dia edelliselle dialle. </a:t>
            </a:r>
            <a:r>
              <a:rPr lang="fi-FI" baseline="0" dirty="0" smtClean="0"/>
              <a:t>Tässä diassa näkökulmana on se, että sanalliset yhteenvedot toimivat kunnan hyvinvointitiedon kivijalkana, jonka hyvinvointiryhmän jäsenet ovat tuottaneet ja jonka perusteella valtuutetut voivat tehdä hyvinvointitietoon perustuvia päätöksiä. Sanalliset yhteenvedot edustavat laajaa näkökulmaa, jossa on huomioitu kaikki ikäryhmät ja kaikki hyvinvointiin vaikuttavat tekijät. Kolmion kärkeä kohti edetessä näkökulma kapenee (= kohdentuu esimerkiksi tiettyyn teemaan ja/tai ikäryhmään), mutta syvenee (= aiempaa yksityiskohtaisempia indikaattoreita juuri kyseisestä teemasta ja/tai ikäryhmästä). Tiedossa siis poraudutaan aina syvemmälle.</a:t>
            </a:r>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88</a:t>
            </a:fld>
            <a:endParaRPr lang="fi-FI"/>
          </a:p>
        </p:txBody>
      </p:sp>
    </p:spTree>
    <p:extLst>
      <p:ext uri="{BB962C8B-B14F-4D97-AF65-F5344CB8AC3E}">
        <p14:creationId xmlns:p14="http://schemas.microsoft.com/office/powerpoint/2010/main" val="202340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14</a:t>
            </a:fld>
            <a:endParaRPr lang="fi-FI"/>
          </a:p>
        </p:txBody>
      </p:sp>
    </p:spTree>
    <p:extLst>
      <p:ext uri="{BB962C8B-B14F-4D97-AF65-F5344CB8AC3E}">
        <p14:creationId xmlns:p14="http://schemas.microsoft.com/office/powerpoint/2010/main" val="23671504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CA2D16A-D233-4390-8409-F2AD28A2F333}" type="slidenum">
              <a:rPr lang="fi-FI"/>
              <a:pPr/>
              <a:t>89</a:t>
            </a:fld>
            <a:endParaRPr lang="fi-FI"/>
          </a:p>
        </p:txBody>
      </p:sp>
      <p:sp>
        <p:nvSpPr>
          <p:cNvPr id="73731" name="Dian kuvan paikkamerkki 1"/>
          <p:cNvSpPr>
            <a:spLocks noGrp="1" noRot="1" noChangeAspect="1" noTextEdit="1"/>
          </p:cNvSpPr>
          <p:nvPr>
            <p:ph type="sldImg"/>
          </p:nvPr>
        </p:nvSpPr>
        <p:spPr>
          <a:ln/>
        </p:spPr>
      </p:sp>
      <p:sp>
        <p:nvSpPr>
          <p:cNvPr id="73732" name="Huomautusten paikkamerkki 2"/>
          <p:cNvSpPr>
            <a:spLocks noGrp="1"/>
          </p:cNvSpPr>
          <p:nvPr>
            <p:ph type="body" idx="1"/>
          </p:nvPr>
        </p:nvSpPr>
        <p:spPr>
          <a:noFill/>
          <a:ln/>
        </p:spPr>
        <p:txBody>
          <a:bodyPr lIns="93690" tIns="46845" rIns="93690" bIns="46845"/>
          <a:lstStyle/>
          <a:p>
            <a:pPr eaLnBrk="1" hangingPunct="1">
              <a:spcBef>
                <a:spcPct val="0"/>
              </a:spcBef>
            </a:pPr>
            <a:endParaRPr lang="en-US" baseline="0" dirty="0" smtClean="0"/>
          </a:p>
        </p:txBody>
      </p:sp>
      <p:sp>
        <p:nvSpPr>
          <p:cNvPr id="73733" name="Dian numeron paikkamerkki 3"/>
          <p:cNvSpPr txBox="1">
            <a:spLocks noGrp="1"/>
          </p:cNvSpPr>
          <p:nvPr/>
        </p:nvSpPr>
        <p:spPr bwMode="auto">
          <a:xfrm>
            <a:off x="3850245" y="9379560"/>
            <a:ext cx="2945955" cy="493059"/>
          </a:xfrm>
          <a:prstGeom prst="rect">
            <a:avLst/>
          </a:prstGeom>
          <a:noFill/>
          <a:ln w="9525">
            <a:noFill/>
            <a:miter lim="800000"/>
            <a:headEnd/>
            <a:tailEnd/>
          </a:ln>
        </p:spPr>
        <p:txBody>
          <a:bodyPr lIns="93690" tIns="46845" rIns="93690" bIns="46845" anchor="b"/>
          <a:lstStyle/>
          <a:p>
            <a:pPr algn="r" defTabSz="937009"/>
            <a:fld id="{B3DFDFF7-928D-4D01-A1D6-B9D8B4AE8F31}" type="slidenum">
              <a:rPr lang="fi-FI" sz="1200">
                <a:latin typeface="Calibri" pitchFamily="34" charset="0"/>
              </a:rPr>
              <a:pPr algn="r" defTabSz="937009"/>
              <a:t>89</a:t>
            </a:fld>
            <a:endParaRPr lang="fi-FI" sz="1200" dirty="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an kuvan paikkamerkki 1"/>
          <p:cNvSpPr>
            <a:spLocks noGrp="1" noRot="1" noChangeAspect="1" noTextEdit="1"/>
          </p:cNvSpPr>
          <p:nvPr>
            <p:ph type="sldImg"/>
          </p:nvPr>
        </p:nvSpPr>
        <p:spPr bwMode="auto">
          <a:noFill/>
          <a:ln>
            <a:solidFill>
              <a:srgbClr val="000000"/>
            </a:solidFill>
            <a:miter lim="800000"/>
            <a:headEnd/>
            <a:tailEnd/>
          </a:ln>
        </p:spPr>
      </p:sp>
      <p:sp>
        <p:nvSpPr>
          <p:cNvPr id="83971" name="Huomautusten paikkamerkki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dirty="0" smtClean="0"/>
          </a:p>
        </p:txBody>
      </p:sp>
      <p:sp>
        <p:nvSpPr>
          <p:cNvPr id="79876" name="Dian numeron paikkamerkki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80B4F0-21D7-4004-A787-8E827EE3359B}" type="slidenum">
              <a:rPr lang="fi-FI"/>
              <a:pPr fontAlgn="base">
                <a:spcBef>
                  <a:spcPct val="0"/>
                </a:spcBef>
                <a:spcAft>
                  <a:spcPct val="0"/>
                </a:spcAft>
                <a:defRPr/>
              </a:pPr>
              <a:t>91</a:t>
            </a:fld>
            <a:endParaRPr lang="fi-FI"/>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an kuvan paikkamerkki 1"/>
          <p:cNvSpPr>
            <a:spLocks noGrp="1" noRot="1" noChangeAspect="1" noTextEdit="1"/>
          </p:cNvSpPr>
          <p:nvPr>
            <p:ph type="sldImg"/>
          </p:nvPr>
        </p:nvSpPr>
        <p:spPr bwMode="auto">
          <a:noFill/>
          <a:ln>
            <a:solidFill>
              <a:srgbClr val="000000"/>
            </a:solidFill>
            <a:miter lim="800000"/>
            <a:headEnd/>
            <a:tailEnd/>
          </a:ln>
        </p:spPr>
      </p:sp>
      <p:sp>
        <p:nvSpPr>
          <p:cNvPr id="83971" name="Huomautusten paikkamerkki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dirty="0" smtClean="0"/>
          </a:p>
        </p:txBody>
      </p:sp>
      <p:sp>
        <p:nvSpPr>
          <p:cNvPr id="79876" name="Dian numeron paikkamerkki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80B4F0-21D7-4004-A787-8E827EE3359B}" type="slidenum">
              <a:rPr lang="fi-FI"/>
              <a:pPr fontAlgn="base">
                <a:spcBef>
                  <a:spcPct val="0"/>
                </a:spcBef>
                <a:spcAft>
                  <a:spcPct val="0"/>
                </a:spcAft>
                <a:defRPr/>
              </a:pPr>
              <a:t>92</a:t>
            </a:fld>
            <a:endParaRPr lang="fi-FI"/>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94</a:t>
            </a:fld>
            <a:endParaRPr lang="fi-FI"/>
          </a:p>
        </p:txBody>
      </p:sp>
    </p:spTree>
    <p:extLst>
      <p:ext uri="{BB962C8B-B14F-4D97-AF65-F5344CB8AC3E}">
        <p14:creationId xmlns:p14="http://schemas.microsoft.com/office/powerpoint/2010/main" val="15878360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97</a:t>
            </a:fld>
            <a:endParaRPr lang="fi-FI"/>
          </a:p>
        </p:txBody>
      </p:sp>
    </p:spTree>
    <p:extLst>
      <p:ext uri="{BB962C8B-B14F-4D97-AF65-F5344CB8AC3E}">
        <p14:creationId xmlns:p14="http://schemas.microsoft.com/office/powerpoint/2010/main" val="42400708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n kuvan paikkamerkki 1"/>
          <p:cNvSpPr>
            <a:spLocks noGrp="1" noRot="1" noChangeAspect="1" noTextEdit="1"/>
          </p:cNvSpPr>
          <p:nvPr>
            <p:ph type="sldImg"/>
          </p:nvPr>
        </p:nvSpPr>
        <p:spPr bwMode="auto">
          <a:xfrm>
            <a:off x="933450" y="741363"/>
            <a:ext cx="4932363" cy="3700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Huomautusten paikkamerkki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i-FI" smtClean="0"/>
              <a:t>Muistuttaa siitä, että laajaa IVAa ei saisi tehdä pienellä työryhmällä.</a:t>
            </a:r>
          </a:p>
        </p:txBody>
      </p:sp>
      <p:sp>
        <p:nvSpPr>
          <p:cNvPr id="45060" name="Dian numeron paikkamerkki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4DB752E8-8DFC-4E53-8149-E1E69D3E2D6F}" type="slidenum">
              <a:rPr lang="fi-FI" smtClean="0">
                <a:latin typeface="Calibri" pitchFamily="34" charset="0"/>
              </a:rPr>
              <a:pPr eaLnBrk="1" hangingPunct="1"/>
              <a:t>98</a:t>
            </a:fld>
            <a:endParaRPr lang="fi-FI" smtClean="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ian kuvan paikkamerkki 1"/>
          <p:cNvSpPr>
            <a:spLocks noGrp="1" noRot="1" noChangeAspect="1" noTextEdit="1"/>
          </p:cNvSpPr>
          <p:nvPr>
            <p:ph type="sldImg"/>
          </p:nvPr>
        </p:nvSpPr>
        <p:spPr bwMode="auto">
          <a:noFill/>
          <a:ln>
            <a:solidFill>
              <a:srgbClr val="000000"/>
            </a:solidFill>
            <a:miter lim="800000"/>
            <a:headEnd/>
            <a:tailEnd/>
          </a:ln>
        </p:spPr>
      </p:sp>
      <p:sp>
        <p:nvSpPr>
          <p:cNvPr id="84995" name="Huomautusten paikkamerkki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dirty="0" smtClean="0"/>
          </a:p>
        </p:txBody>
      </p:sp>
      <p:sp>
        <p:nvSpPr>
          <p:cNvPr id="82948" name="Dian numeron paikkamerkki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8F1B5B-43C2-4342-96E3-626288C5C9CC}" type="slidenum">
              <a:rPr lang="fi-FI"/>
              <a:pPr fontAlgn="base">
                <a:spcBef>
                  <a:spcPct val="0"/>
                </a:spcBef>
                <a:spcAft>
                  <a:spcPct val="0"/>
                </a:spcAft>
                <a:defRPr/>
              </a:pPr>
              <a:t>101</a:t>
            </a:fld>
            <a:endParaRPr lang="fi-FI"/>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102</a:t>
            </a:fld>
            <a:endParaRPr lang="fi-FI"/>
          </a:p>
        </p:txBody>
      </p:sp>
    </p:spTree>
    <p:extLst>
      <p:ext uri="{BB962C8B-B14F-4D97-AF65-F5344CB8AC3E}">
        <p14:creationId xmlns:p14="http://schemas.microsoft.com/office/powerpoint/2010/main" val="33282445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n kuvan paikkamerkki 1"/>
          <p:cNvSpPr>
            <a:spLocks noGrp="1" noRot="1" noChangeAspect="1" noTextEdit="1"/>
          </p:cNvSpPr>
          <p:nvPr>
            <p:ph type="sldImg"/>
          </p:nvPr>
        </p:nvSpPr>
        <p:spPr bwMode="auto">
          <a:xfrm>
            <a:off x="933450" y="741363"/>
            <a:ext cx="4932363" cy="3700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Huomautusten paikkamerkki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i-FI" dirty="0" smtClean="0"/>
          </a:p>
        </p:txBody>
      </p:sp>
      <p:sp>
        <p:nvSpPr>
          <p:cNvPr id="44036" name="Dian numeron paikkamerkki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3E56E345-8948-4EEA-BD98-ED6C8C5B1DA3}" type="slidenum">
              <a:rPr lang="fi-FI" smtClean="0">
                <a:latin typeface="Calibri" pitchFamily="34" charset="0"/>
              </a:rPr>
              <a:pPr eaLnBrk="1" hangingPunct="1"/>
              <a:t>105</a:t>
            </a:fld>
            <a:endParaRPr lang="fi-FI" smtClean="0">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107</a:t>
            </a:fld>
            <a:endParaRPr lang="fi-FI"/>
          </a:p>
        </p:txBody>
      </p:sp>
    </p:spTree>
    <p:extLst>
      <p:ext uri="{BB962C8B-B14F-4D97-AF65-F5344CB8AC3E}">
        <p14:creationId xmlns:p14="http://schemas.microsoft.com/office/powerpoint/2010/main" val="193259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15</a:t>
            </a:fld>
            <a:endParaRPr lang="fi-FI"/>
          </a:p>
        </p:txBody>
      </p:sp>
    </p:spTree>
    <p:extLst>
      <p:ext uri="{BB962C8B-B14F-4D97-AF65-F5344CB8AC3E}">
        <p14:creationId xmlns:p14="http://schemas.microsoft.com/office/powerpoint/2010/main" val="29038163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Taloudellisen arvioinnin määritelmän yksinkertainen versio. </a:t>
            </a:r>
            <a:endParaRPr lang="fi-FI" dirty="0"/>
          </a:p>
        </p:txBody>
      </p:sp>
      <p:sp>
        <p:nvSpPr>
          <p:cNvPr id="4" name="Dian numeron paikkamerkki 3"/>
          <p:cNvSpPr>
            <a:spLocks noGrp="1"/>
          </p:cNvSpPr>
          <p:nvPr>
            <p:ph type="sldNum" sz="quarter" idx="10"/>
          </p:nvPr>
        </p:nvSpPr>
        <p:spPr/>
        <p:txBody>
          <a:bodyPr/>
          <a:lstStyle/>
          <a:p>
            <a:fld id="{326865E1-255B-45A3-8F67-6935921D04FC}" type="slidenum">
              <a:rPr lang="fi-FI" smtClean="0"/>
              <a:pPr/>
              <a:t>127</a:t>
            </a:fld>
            <a:endParaRPr lang="fi-FI"/>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326865E1-255B-45A3-8F67-6935921D04FC}" type="slidenum">
              <a:rPr lang="fi-FI" smtClean="0"/>
              <a:pPr/>
              <a:t>128</a:t>
            </a:fld>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Huom</a:t>
            </a:r>
            <a:r>
              <a:rPr lang="fi-FI" dirty="0" smtClean="0"/>
              <a:t>! Hyvinvointikertomuksen rooli tässä kokonaisuudessa tulee vasta myöhemmissä dioissa,</a:t>
            </a:r>
            <a:r>
              <a:rPr lang="fi-FI" baseline="0" dirty="0" smtClean="0"/>
              <a:t> joissa kertomusta esitellään.</a:t>
            </a:r>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17</a:t>
            </a:fld>
            <a:endParaRPr lang="fi-FI"/>
          </a:p>
        </p:txBody>
      </p:sp>
    </p:spTree>
    <p:extLst>
      <p:ext uri="{BB962C8B-B14F-4D97-AF65-F5344CB8AC3E}">
        <p14:creationId xmlns:p14="http://schemas.microsoft.com/office/powerpoint/2010/main" val="179958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ED0988D-9F56-4669-A041-499143CEB60F}" type="slidenum">
              <a:rPr lang="fi-FI" smtClean="0"/>
              <a:pPr>
                <a:defRPr/>
              </a:pPr>
              <a:t>18</a:t>
            </a:fld>
            <a:endParaRPr lang="fi-FI"/>
          </a:p>
        </p:txBody>
      </p:sp>
    </p:spTree>
    <p:extLst>
      <p:ext uri="{BB962C8B-B14F-4D97-AF65-F5344CB8AC3E}">
        <p14:creationId xmlns:p14="http://schemas.microsoft.com/office/powerpoint/2010/main" val="3441704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fld id="{DD7B3B0D-3BF3-4710-A823-AE4274B9E7A0}" type="datetime1">
              <a:rPr lang="fi-FI" smtClean="0"/>
              <a:pPr>
                <a:defRPr/>
              </a:pPr>
              <a:t>18.4.2013</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E32DEB86-067D-4AC9-885F-E686952499F7}" type="slidenum">
              <a:rPr lang="fi-FI"/>
              <a:pPr>
                <a:defRPr/>
              </a:pPr>
              <a:t>‹#›</a:t>
            </a:fld>
            <a:endParaRPr lang="fi-FI"/>
          </a:p>
        </p:txBody>
      </p:sp>
      <p:pic>
        <p:nvPicPr>
          <p:cNvPr id="7" name="Picture 44" descr="KASTE"/>
          <p:cNvPicPr>
            <a:picLocks noChangeAspect="1" noChangeArrowheads="1"/>
          </p:cNvPicPr>
          <p:nvPr userDrawn="1"/>
        </p:nvPicPr>
        <p:blipFill>
          <a:blip r:embed="rId2" cstate="print"/>
          <a:srcRect/>
          <a:stretch>
            <a:fillRect/>
          </a:stretch>
        </p:blipFill>
        <p:spPr bwMode="auto">
          <a:xfrm>
            <a:off x="0" y="0"/>
            <a:ext cx="1359967" cy="561851"/>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BB0B0184-9B6A-4D9A-82A2-11F3F6FB58B9}" type="datetime1">
              <a:rPr lang="fi-FI" smtClean="0"/>
              <a:pPr>
                <a:defRPr/>
              </a:pPr>
              <a:t>18.4.2013</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C132B70E-92E8-485D-8D01-D1E642D988C3}"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AD3970FB-1BC0-44D1-9745-2B9EE12FB2B1}" type="datetime1">
              <a:rPr lang="fi-FI" smtClean="0"/>
              <a:pPr>
                <a:defRPr/>
              </a:pPr>
              <a:t>18.4.2013</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1F4ADD0D-093C-4AFD-AEC7-630055395D3E}"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539750" y="1087438"/>
            <a:ext cx="8229600" cy="855662"/>
          </a:xfrm>
        </p:spPr>
        <p:txBody>
          <a:bodyPr/>
          <a:lstStyle/>
          <a:p>
            <a:r>
              <a:rPr lang="fi-FI" smtClean="0"/>
              <a:t>Muokkaa perustyyl. napsautt.</a:t>
            </a:r>
            <a:endParaRPr lang="fi-FI"/>
          </a:p>
        </p:txBody>
      </p:sp>
      <p:sp>
        <p:nvSpPr>
          <p:cNvPr id="3" name="Taulukon paikkamerkki 2"/>
          <p:cNvSpPr>
            <a:spLocks noGrp="1"/>
          </p:cNvSpPr>
          <p:nvPr>
            <p:ph type="tbl" idx="1"/>
          </p:nvPr>
        </p:nvSpPr>
        <p:spPr>
          <a:xfrm>
            <a:off x="539750" y="1989138"/>
            <a:ext cx="8229600" cy="4137025"/>
          </a:xfrm>
        </p:spPr>
        <p:txBody>
          <a:bodyPr/>
          <a:lstStyle/>
          <a:p>
            <a:endParaRPr lang="fi-FI"/>
          </a:p>
        </p:txBody>
      </p:sp>
      <p:sp>
        <p:nvSpPr>
          <p:cNvPr id="4" name="Alatunnisteen paikkamerkki 3"/>
          <p:cNvSpPr>
            <a:spLocks noGrp="1"/>
          </p:cNvSpPr>
          <p:nvPr>
            <p:ph type="ftr" sz="quarter" idx="10"/>
          </p:nvPr>
        </p:nvSpPr>
        <p:spPr>
          <a:xfrm>
            <a:off x="3124200" y="6245225"/>
            <a:ext cx="2895600" cy="476250"/>
          </a:xfrm>
        </p:spPr>
        <p:txBody>
          <a:bodyPr/>
          <a:lstStyle>
            <a:lvl1pPr>
              <a:defRPr/>
            </a:lvl1pPr>
          </a:lstStyle>
          <a:p>
            <a:endParaRPr lang="fi-FI"/>
          </a:p>
        </p:txBody>
      </p:sp>
      <p:sp>
        <p:nvSpPr>
          <p:cNvPr id="5" name="Päivämäärän paikkamerkki 4"/>
          <p:cNvSpPr>
            <a:spLocks noGrp="1"/>
          </p:cNvSpPr>
          <p:nvPr>
            <p:ph type="dt" sz="half" idx="11"/>
          </p:nvPr>
        </p:nvSpPr>
        <p:spPr>
          <a:xfrm>
            <a:off x="457200" y="6245225"/>
            <a:ext cx="2133600" cy="476250"/>
          </a:xfrm>
        </p:spPr>
        <p:txBody>
          <a:bodyPr/>
          <a:lstStyle>
            <a:lvl1pPr>
              <a:defRPr/>
            </a:lvl1pPr>
          </a:lstStyle>
          <a:p>
            <a:endParaRPr lang="fi-FI"/>
          </a:p>
        </p:txBody>
      </p:sp>
    </p:spTree>
    <p:extLst>
      <p:ext uri="{BB962C8B-B14F-4D97-AF65-F5344CB8AC3E}">
        <p14:creationId xmlns:p14="http://schemas.microsoft.com/office/powerpoint/2010/main" val="250912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2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10F043FE-2D73-4E09-84F2-7EE0CAC0226F}" type="datetime1">
              <a:rPr lang="fi-FI" smtClean="0"/>
              <a:pPr>
                <a:defRPr/>
              </a:pPr>
              <a:t>18.4.2013</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80E65A31-24B4-410A-B0A7-29B41087167B}"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E322351E-3A74-4A26-BEB2-2AFD5B79E41B}" type="datetime1">
              <a:rPr lang="fi-FI" smtClean="0"/>
              <a:pPr>
                <a:defRPr/>
              </a:pPr>
              <a:t>18.4.2013</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51D68617-175D-44FC-8FB8-AC42D1FE53F3}"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2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335FFE57-8133-41FA-81C5-BD8ABCE9DA9E}" type="datetime1">
              <a:rPr lang="fi-FI" smtClean="0"/>
              <a:pPr>
                <a:defRPr/>
              </a:pPr>
              <a:t>18.4.2013</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7FD9A6FA-F027-415C-BB14-03881B077189}"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2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3"/>
          <p:cNvSpPr>
            <a:spLocks noGrp="1"/>
          </p:cNvSpPr>
          <p:nvPr>
            <p:ph type="dt" sz="half" idx="10"/>
          </p:nvPr>
        </p:nvSpPr>
        <p:spPr/>
        <p:txBody>
          <a:bodyPr/>
          <a:lstStyle>
            <a:lvl1pPr>
              <a:defRPr/>
            </a:lvl1pPr>
          </a:lstStyle>
          <a:p>
            <a:pPr>
              <a:defRPr/>
            </a:pPr>
            <a:fld id="{EB40B136-54EA-4089-A5C4-4D9630AC6E23}" type="datetime1">
              <a:rPr lang="fi-FI" smtClean="0"/>
              <a:pPr>
                <a:defRPr/>
              </a:pPr>
              <a:t>18.4.2013</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9762CB4F-D758-4BD7-B026-632A2E929E05}"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EC3B33EA-2A87-4264-93BD-D99FF5B92EFB}" type="datetime1">
              <a:rPr lang="fi-FI" smtClean="0"/>
              <a:pPr>
                <a:defRPr/>
              </a:pPr>
              <a:t>18.4.2013</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0AEC039D-AADB-43AE-AAF3-E416A9A7F006}"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8F542CD1-8CD7-4856-9937-5E53280F54FF}" type="datetime1">
              <a:rPr lang="fi-FI" smtClean="0"/>
              <a:pPr>
                <a:defRPr/>
              </a:pPr>
              <a:t>18.4.2013</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CD078B42-789E-4869-B3E5-113F36BA787B}"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EEF24129-DF02-415B-907B-6C570D6DF082}" type="datetime1">
              <a:rPr lang="fi-FI" smtClean="0"/>
              <a:pPr>
                <a:defRPr/>
              </a:pPr>
              <a:t>18.4.2013</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6205CD75-E411-4A15-A0C5-677ADA3F1B1F}"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5DDD650A-15D0-44BC-A725-3C272C46579E}" type="datetime1">
              <a:rPr lang="fi-FI" smtClean="0"/>
              <a:pPr>
                <a:defRPr/>
              </a:pPr>
              <a:t>18.4.2013</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DAF9C18D-DA83-431E-AC4D-DD915327870D}"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smtClean="0"/>
              <a:t>Muokkaa </a:t>
            </a:r>
            <a:r>
              <a:rPr lang="fi-FI" dirty="0" err="1" smtClean="0"/>
              <a:t>perustyyl</a:t>
            </a:r>
            <a:r>
              <a:rPr lang="fi-FI" dirty="0" smtClean="0"/>
              <a:t>. </a:t>
            </a:r>
            <a:r>
              <a:rPr lang="fi-FI" dirty="0" err="1" smtClean="0"/>
              <a:t>napsautt</a:t>
            </a:r>
            <a:r>
              <a:rPr lang="fi-FI" dirty="0" smtClean="0"/>
              <a:t>.</a:t>
            </a:r>
          </a:p>
        </p:txBody>
      </p:sp>
      <p:sp>
        <p:nvSpPr>
          <p:cNvPr id="1027" name="Tekstin paikkamerkki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218E538-84AE-4C22-A1ED-000B04FDB00E}" type="datetime1">
              <a:rPr lang="fi-FI" smtClean="0"/>
              <a:pPr>
                <a:defRPr/>
              </a:pPr>
              <a:t>18.4.2013</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34CC6DD-551D-495C-A468-BB95E6881D49}" type="slidenum">
              <a:rPr lang="fi-FI"/>
              <a:pPr>
                <a:defRPr/>
              </a:pPr>
              <a:t>‹#›</a:t>
            </a:fld>
            <a:endParaRPr lang="fi-FI"/>
          </a:p>
        </p:txBody>
      </p:sp>
      <p:pic>
        <p:nvPicPr>
          <p:cNvPr id="7" name="Picture 44" descr="KASTE"/>
          <p:cNvPicPr>
            <a:picLocks noChangeAspect="1" noChangeArrowheads="1"/>
          </p:cNvPicPr>
          <p:nvPr/>
        </p:nvPicPr>
        <p:blipFill>
          <a:blip r:embed="rId14" cstate="print"/>
          <a:srcRect/>
          <a:stretch>
            <a:fillRect/>
          </a:stretch>
        </p:blipFill>
        <p:spPr bwMode="auto">
          <a:xfrm>
            <a:off x="0" y="0"/>
            <a:ext cx="1359967" cy="561851"/>
          </a:xfrm>
          <a:prstGeom prst="rect">
            <a:avLst/>
          </a:prstGeom>
          <a:noFill/>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rtl="0" fontAlgn="base">
        <a:spcBef>
          <a:spcPct val="0"/>
        </a:spcBef>
        <a:spcAft>
          <a:spcPct val="0"/>
        </a:spcAft>
        <a:defRPr sz="3200" b="1" kern="1200"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terps.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hyperlink" Target="http://shop.kunnat.net/product_details.php?p=2572" TargetMode="External"/><Relationship Id="rId2" Type="http://schemas.openxmlformats.org/officeDocument/2006/relationships/diagramData" Target="../diagrams/data50.xml"/><Relationship Id="rId1" Type="http://schemas.openxmlformats.org/officeDocument/2006/relationships/slideLayout" Target="../slideLayouts/slideLayout6.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101.xml.rels><?xml version="1.0" encoding="UTF-8" standalone="yes"?>
<Relationships xmlns="http://schemas.openxmlformats.org/package/2006/relationships"><Relationship Id="rId8" Type="http://schemas.openxmlformats.org/officeDocument/2006/relationships/hyperlink" Target="http://shop.kunnat.net/product_details.php?p=2572" TargetMode="External"/><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102.xml.rels><?xml version="1.0" encoding="UTF-8" standalone="yes"?>
<Relationships xmlns="http://schemas.openxmlformats.org/package/2006/relationships"><Relationship Id="rId8" Type="http://schemas.openxmlformats.org/officeDocument/2006/relationships/diagramData" Target="../diagrams/data53.xml"/><Relationship Id="rId13" Type="http://schemas.openxmlformats.org/officeDocument/2006/relationships/hyperlink" Target="http://shop.kunnat.net/product_details.php?p=2572" TargetMode="External"/><Relationship Id="rId3" Type="http://schemas.openxmlformats.org/officeDocument/2006/relationships/diagramData" Target="../diagrams/data52.xml"/><Relationship Id="rId7" Type="http://schemas.microsoft.com/office/2007/relationships/diagramDrawing" Target="../diagrams/drawing52.xml"/><Relationship Id="rId12" Type="http://schemas.microsoft.com/office/2007/relationships/diagramDrawing" Target="../diagrams/drawing53.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52.xml"/><Relationship Id="rId11" Type="http://schemas.openxmlformats.org/officeDocument/2006/relationships/diagramColors" Target="../diagrams/colors53.xml"/><Relationship Id="rId5" Type="http://schemas.openxmlformats.org/officeDocument/2006/relationships/diagramQuickStyle" Target="../diagrams/quickStyle52.xml"/><Relationship Id="rId10" Type="http://schemas.openxmlformats.org/officeDocument/2006/relationships/diagramQuickStyle" Target="../diagrams/quickStyle53.xml"/><Relationship Id="rId4" Type="http://schemas.openxmlformats.org/officeDocument/2006/relationships/diagramLayout" Target="../diagrams/layout52.xml"/><Relationship Id="rId9" Type="http://schemas.openxmlformats.org/officeDocument/2006/relationships/diagramLayout" Target="../diagrams/layout53.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54.xml"/><Relationship Id="rId7" Type="http://schemas.openxmlformats.org/officeDocument/2006/relationships/hyperlink" Target="http://shop.kunnat.net/product_details.php?p=2572" TargetMode="Externa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55.xml"/><Relationship Id="rId7" Type="http://schemas.openxmlformats.org/officeDocument/2006/relationships/hyperlink" Target="http://shop.kunnat.net/product_details.php?p=2572" TargetMode="Externa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hop.kunnat.net/product_details.php?p=2572" TargetMode="External"/></Relationships>
</file>

<file path=ppt/slides/_rels/slide108.xml.rels><?xml version="1.0" encoding="UTF-8" standalone="yes"?>
<Relationships xmlns="http://schemas.openxmlformats.org/package/2006/relationships"><Relationship Id="rId2" Type="http://schemas.openxmlformats.org/officeDocument/2006/relationships/hyperlink" Target="http://shop.kunnat.net/product_details.php?p=2572"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hop.kunnat.net/product_details.php?p=257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tm.fi/c/document_library/get_file?folderId=5065240&amp;name=DLFE-22206.pdf" TargetMode="Externa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hyperlink" Target="http://shop.kunnat.net/product_details.php?p=2572"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hop.kunnat.net/product_details.php?p=2572"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hyperlink" Target="http://shop.kunnat.net/product_details.php?p=2572"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hop.kunnat.net/product_details.php?p=2572"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shop.kunnat.net/product_details.php?p=2572"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shop.kunnat.net/product_details.php?p=2572"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hop.kunnat.net/product_details.php?p=2572"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hop.kunnat.net/product_details.php?p=2572"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hyperlink" Target="http://shop.kunnat.net/product_details.php?p=2572"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hop.kunnat.net/product_details.php?p=2572"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www.julkari.fi/bitstream/handle/10024/75090/Aiheita7-2004.pdf?sequence=1"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57.xml"/><Relationship Id="rId7" Type="http://schemas.openxmlformats.org/officeDocument/2006/relationships/hyperlink" Target="http://shop.kunnat.net/product_details.php?p=2572" TargetMode="Externa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58.xml"/><Relationship Id="rId7" Type="http://schemas.openxmlformats.org/officeDocument/2006/relationships/hyperlink" Target="http://www.thl.fi/fi_FI/web/fi/tutkimus/tyokalut/iva/toteutus/seuranta" TargetMode="Externa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hyperlink" Target="http://www.thl.fi/thl-client/pdfs/f920b92c-f4e3-4b60-b3e4-69763e1acb30"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hyperlink" Target="http://www.thl.fi/thl-client/pdfs/f920b92c-f4e3-4b60-b3e4-69763e1acb30"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8" Type="http://schemas.openxmlformats.org/officeDocument/2006/relationships/hyperlink" Target="http://www.julkari.fi/bitstream/handle/10024/80333/9c078431-6be6-4c41-ab57-16a14f74432c.pdf?sequence=1" TargetMode="External"/><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128.xml.rels><?xml version="1.0" encoding="UTF-8" standalone="yes"?>
<Relationships xmlns="http://schemas.openxmlformats.org/package/2006/relationships"><Relationship Id="rId8" Type="http://schemas.openxmlformats.org/officeDocument/2006/relationships/hyperlink" Target="http://www.thl.fi/thl-client/pdfs/f920b92c-f4e3-4b60-b3e4-69763e1acb30" TargetMode="External"/><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61.xml"/><Relationship Id="rId7" Type="http://schemas.openxmlformats.org/officeDocument/2006/relationships/hyperlink" Target="http://www.thl.fi/thl-client/pdfs/f920b92c-f4e3-4b60-b3e4-69763e1acb30" TargetMode="Externa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13.xml.rels><?xml version="1.0" encoding="UTF-8" standalone="yes"?>
<Relationships xmlns="http://schemas.openxmlformats.org/package/2006/relationships"><Relationship Id="rId3" Type="http://schemas.openxmlformats.org/officeDocument/2006/relationships/hyperlink" Target="http://www.thl.fi/thl-client/pdfs/9c078431-6be6-4c41-ab57-16a14f74432c"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www.julkari.fi/bitstream/handle/10024/80333/9c078431-6be6-4c41-ab57-16a14f74432c.pdf?sequence=1"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www.thl.fi/thl-client/pdfs/f920b92c-f4e3-4b60-b3e4-69763e1acb30"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hyperlink" Target="http://www.thl.fi/thl-client/pdfs/f920b92c-f4e3-4b60-b3e4-69763e1acb30" TargetMode="External"/><Relationship Id="rId2" Type="http://schemas.openxmlformats.org/officeDocument/2006/relationships/hyperlink" Target="http://www.stm.fi/c/document_library/get_file?folderId=3216386&amp;name=DLFE-15314.pdf" TargetMode="External"/><Relationship Id="rId1" Type="http://schemas.openxmlformats.org/officeDocument/2006/relationships/slideLayout" Target="../slideLayouts/slideLayout2.xml"/><Relationship Id="rId5" Type="http://schemas.openxmlformats.org/officeDocument/2006/relationships/hyperlink" Target="http://www.kansanterveys.info/joste/arkisto/etusivu-2/puhdas-vesi-on-terveyden-edistamista" TargetMode="External"/><Relationship Id="rId4" Type="http://schemas.openxmlformats.org/officeDocument/2006/relationships/hyperlink" Target="http://www.sitra.fi/julkaisut/Selvityksi%C3%A4-sarja/Selvityksi%C3%A4%2032.pdf"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pre20090115.stm.fi/pr1202902258197/passthru.pdf" TargetMode="External"/><Relationship Id="rId2" Type="http://schemas.openxmlformats.org/officeDocument/2006/relationships/hyperlink" Target="http://www.finlex.fi/fi/" TargetMode="External"/><Relationship Id="rId1" Type="http://schemas.openxmlformats.org/officeDocument/2006/relationships/slideLayout" Target="../slideLayouts/slideLayout2.xml"/><Relationship Id="rId5" Type="http://schemas.openxmlformats.org/officeDocument/2006/relationships/hyperlink" Target="http://www.thl.fi/thl-client/pdfs/9c078431-6be6-4c41-ab57-16a14f74432c" TargetMode="External"/><Relationship Id="rId4" Type="http://schemas.openxmlformats.org/officeDocument/2006/relationships/hyperlink" Target="http://www.terveyskirjasto.fi/terveyskirjasto/tk.koti?p_artikkeli=ont00039"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www.julkari.fi/bitstream/handle/10024/76701/R4-2007-VERKKO.pdf?sequence=1" TargetMode="External"/><Relationship Id="rId2" Type="http://schemas.openxmlformats.org/officeDocument/2006/relationships/hyperlink" Target="http://www.julkari.fi/bitstream/handle/10024/75090/Aiheita7-2004.pdf?sequence=1"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www.thl.fi/thl-client/pdfs/c5c22bfa-6671-47fc-8d98-6b97af38e3d9" TargetMode="External"/><Relationship Id="rId2" Type="http://schemas.openxmlformats.org/officeDocument/2006/relationships/hyperlink" Target="http://www.thl.fi/thl-client/pdfs/9c078431-6be6-4c41-ab57-16a14f74432c" TargetMode="External"/><Relationship Id="rId1" Type="http://schemas.openxmlformats.org/officeDocument/2006/relationships/slideLayout" Target="../slideLayouts/slideLayout2.xml"/><Relationship Id="rId4" Type="http://schemas.openxmlformats.org/officeDocument/2006/relationships/hyperlink" Target="http://www.stm.fi/c/document_library/get_file?folderId=39503&amp;name=DLFE-9303.pdf"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hop.kunnat.net/product_details.php?p=2573" TargetMode="External"/><Relationship Id="rId2" Type="http://schemas.openxmlformats.org/officeDocument/2006/relationships/hyperlink" Target="http://www.stm.fi/c/document_library/get_file?folderId=5065240&amp;name=DLFE-22206.pdf" TargetMode="External"/><Relationship Id="rId1" Type="http://schemas.openxmlformats.org/officeDocument/2006/relationships/slideLayout" Target="../slideLayouts/slideLayout2.xml"/><Relationship Id="rId6" Type="http://schemas.openxmlformats.org/officeDocument/2006/relationships/hyperlink" Target="http://www.stat.fi/meta/kas/sosioekon_asema.html" TargetMode="External"/><Relationship Id="rId5" Type="http://schemas.openxmlformats.org/officeDocument/2006/relationships/hyperlink" Target="http://www.thl.fi/thl-client/pdfs/b719dda6-d5dc-4133-86ef-ebfbd4d1ae05" TargetMode="External"/><Relationship Id="rId4" Type="http://schemas.openxmlformats.org/officeDocument/2006/relationships/hyperlink" Target="http://www.thl.fi/fi_FI/web/fi/tutkimus/tyokalut/iva/toteutus/seuranta"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www.who.int/healthpromotion/conferences/previous/ottawa/en/" TargetMode="External"/><Relationship Id="rId2" Type="http://schemas.openxmlformats.org/officeDocument/2006/relationships/hyperlink" Target="http://urn.fi/URN:NBN:fi-fe201204193734" TargetMode="External"/><Relationship Id="rId1" Type="http://schemas.openxmlformats.org/officeDocument/2006/relationships/slideLayout" Target="../slideLayouts/slideLayout2.xml"/><Relationship Id="rId5" Type="http://schemas.openxmlformats.org/officeDocument/2006/relationships/hyperlink" Target="http://urn.fi/URN:NBN:fi-fe201204194298" TargetMode="External"/><Relationship Id="rId4" Type="http://schemas.openxmlformats.org/officeDocument/2006/relationships/hyperlink" Target="http://www.who.int/healthpromotion/about/HPR%20Glossary%201998.pdf"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stat.fi/meta/kas/sosioekon_asema.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6.xml"/><Relationship Id="rId7" Type="http://schemas.openxmlformats.org/officeDocument/2006/relationships/hyperlink" Target="http://www.julkari.fi/bitstream/handle/10024/75090/Aiheita7-2004.pdf?sequence=1"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www.finlex.fi/fi/laki/ajantasa/1986/19860064?search%5btype%5d=pika&amp;search%5bpika%5d=Laki%20kuntien%20ymp%C3%A4rist%C3%B6nsuojelun%20hallinnosta" TargetMode="External"/><Relationship Id="rId13" Type="http://schemas.openxmlformats.org/officeDocument/2006/relationships/hyperlink" Target="http://www.finlex.fi/fi/laki/ajantasa/1992/19920728?search%5btype%5d=pika&amp;search%5bpika%5d=Laki%20kuntien%20kulttuuritoiminnasta" TargetMode="External"/><Relationship Id="rId18" Type="http://schemas.openxmlformats.org/officeDocument/2006/relationships/hyperlink" Target="http://www.finlex.fi/fi/laki/ajantasa/2010/20101326?search%5btype%5d=pika&amp;search%5bpika%5d=terveydenhuoltolaki" TargetMode="External"/><Relationship Id="rId26" Type="http://schemas.openxmlformats.org/officeDocument/2006/relationships/hyperlink" Target="http://www.finlex.fi/fi/laki/ajantasa/1986/19860583?search%5btype%5d=pika&amp;search%5bpika%5d=Tartuntatautilaki" TargetMode="External"/><Relationship Id="rId3" Type="http://schemas.openxmlformats.org/officeDocument/2006/relationships/hyperlink" Target="http://www.finlex.fi/fi/laki/ajantasa/1999/19990731?search%5btype%5d=pika&amp;search%5bpika%5d=perustuslaki" TargetMode="External"/><Relationship Id="rId21" Type="http://schemas.openxmlformats.org/officeDocument/2006/relationships/hyperlink" Target="http://www.finlex.fi/fi/laki/ajantasa/1998/19981054?search%5btype%5d=pika&amp;search%5bpika%5d=liikuntalaki" TargetMode="External"/><Relationship Id="rId7" Type="http://schemas.openxmlformats.org/officeDocument/2006/relationships/hyperlink" Target="http://www.finlex.fi/fi/laki/ajantasa/1994/19940468?search%5btype%5d=pika&amp;search%5bpika%5d=Laki%20ymp%C3%A4rist%C3%B6vaikutusten%20arviointimenettelyst%C3%A4" TargetMode="External"/><Relationship Id="rId12" Type="http://schemas.openxmlformats.org/officeDocument/2006/relationships/hyperlink" Target="http://www.finlex.fi/fi/laki/ajantasa/1998/19980628?search%5btype%5d=pika&amp;search%5bpika%5d=Perusopetuslaki" TargetMode="External"/><Relationship Id="rId17" Type="http://schemas.openxmlformats.org/officeDocument/2006/relationships/hyperlink" Target="http://www.finlex.fi/fi/laki/ajantasa/1889/18890039001?search%5btype%5d=pika&amp;search%5bpika%5d=rikoslaki" TargetMode="External"/><Relationship Id="rId25" Type="http://schemas.openxmlformats.org/officeDocument/2006/relationships/hyperlink" Target="http://www.finlex.fi/fi/laki/ajantasa/1976/19760693?search%5btype%5d=pika&amp;search%5bpika%5d=tupakkalaki" TargetMode="External"/><Relationship Id="rId2" Type="http://schemas.openxmlformats.org/officeDocument/2006/relationships/notesSlide" Target="../notesSlides/notesSlide9.xml"/><Relationship Id="rId16" Type="http://schemas.openxmlformats.org/officeDocument/2006/relationships/hyperlink" Target="http://www.finlex.fi/fi/laki/ajantasa/2011/20110379?search%5btype%5d=pika&amp;search%5bpika%5d=Pelastuslaki" TargetMode="External"/><Relationship Id="rId20" Type="http://schemas.openxmlformats.org/officeDocument/2006/relationships/hyperlink" Target="http://www.finlex.fi/fi/laki/ajantasa/2007/20070417?search%5btype%5d=pika&amp;search%5bpika%5d=Lastensuojelulaki" TargetMode="External"/><Relationship Id="rId29" Type="http://schemas.openxmlformats.org/officeDocument/2006/relationships/hyperlink" Target="http://www.finlex.fi/fi/laki/ajantasa/2002/20020738?search%5btype%5d=pika&amp;search%5bpika%5d=Ty%C3%B6turvallisuuslaki" TargetMode="External"/><Relationship Id="rId1" Type="http://schemas.openxmlformats.org/officeDocument/2006/relationships/slideLayout" Target="../slideLayouts/slideLayout4.xml"/><Relationship Id="rId6" Type="http://schemas.openxmlformats.org/officeDocument/2006/relationships/hyperlink" Target="http://www.finlex.fi/fi/laki/ajantasa/2000/20000086?search%5btype%5d=pika&amp;search%5bpika%5d=ymp%C3%A4rist%C3%B6nsuojelulaki" TargetMode="External"/><Relationship Id="rId11" Type="http://schemas.openxmlformats.org/officeDocument/2006/relationships/hyperlink" Target="http://www.finlex.fi/fi/laki/ajantasa/2006/20060023?search%5btype%5d=pika&amp;search%5bpika%5d=Elintarvikelaki" TargetMode="External"/><Relationship Id="rId24" Type="http://schemas.openxmlformats.org/officeDocument/2006/relationships/hyperlink" Target="http://www.finlex.fi/fi/laki/ajantasa/1982/19820828?search%5btype%5d=pika&amp;search%5bpika%5d=Raittiusty%C3%B6laki" TargetMode="External"/><Relationship Id="rId5" Type="http://schemas.openxmlformats.org/officeDocument/2006/relationships/hyperlink" Target="http://www.finlex.fi/fi/laki/ajantasa/1999/19990132?search%5btype%5d=pika&amp;search%5bpika%5d=maank%C3%A4ytt%C3%B6-%20ja%20rakennuslaki" TargetMode="External"/><Relationship Id="rId15" Type="http://schemas.openxmlformats.org/officeDocument/2006/relationships/hyperlink" Target="http://www.finlex.fi/fi/laki/ajantasa/2004/20040021?search%5btype%5d=pika&amp;search%5bpika%5d=Yhdenvertaisuuslaki" TargetMode="External"/><Relationship Id="rId23" Type="http://schemas.openxmlformats.org/officeDocument/2006/relationships/hyperlink" Target="http://www.finlex.fi/fi/laki/ajantasa/1994/19941143?search%5btype%5d=pika&amp;search%5bpika%5d=alkoholilaki" TargetMode="External"/><Relationship Id="rId28" Type="http://schemas.openxmlformats.org/officeDocument/2006/relationships/hyperlink" Target="http://www.finlex.fi/fi/laki/ajantasa/2001/20011383?search%5btype%5d=pika&amp;search%5bpika%5d=Ty%C3%B6terveyshuoltolaki" TargetMode="External"/><Relationship Id="rId10" Type="http://schemas.openxmlformats.org/officeDocument/2006/relationships/hyperlink" Target="http://www.finlex.fi/fi/laki/ajantasa/1989/19890744?search%5btype%5d=pika&amp;search%5bpika%5d=kemikaalilaki" TargetMode="External"/><Relationship Id="rId19" Type="http://schemas.openxmlformats.org/officeDocument/2006/relationships/hyperlink" Target="http://www.stm.fi/c/document_library/get_file?folderId=5065240&amp;name=DLFE-22206.pdf" TargetMode="External"/><Relationship Id="rId4" Type="http://schemas.openxmlformats.org/officeDocument/2006/relationships/hyperlink" Target="http://www.finlex.fi/fi/laki/ajantasa/1995/19950365?search%5btype%5d=pika&amp;search%5bpika%5d=kuntalaki" TargetMode="External"/><Relationship Id="rId9" Type="http://schemas.openxmlformats.org/officeDocument/2006/relationships/hyperlink" Target="http://www.finlex.fi/fi/laki/ajantasa/2011/20110646?search%5btype%5d=pika&amp;search%5bpika%5d=j%C3%A4telaki" TargetMode="External"/><Relationship Id="rId14" Type="http://schemas.openxmlformats.org/officeDocument/2006/relationships/hyperlink" Target="http://www.finlex.fi/fi/laki/ajantasa/1986/19860609?search%5btype%5d=pika&amp;search%5bpika%5d=Laki%20miesten%20ja%20naisten%20v%C3%A4lisest%C3%A4%20tasa-arvosta" TargetMode="External"/><Relationship Id="rId22" Type="http://schemas.openxmlformats.org/officeDocument/2006/relationships/hyperlink" Target="http://www.finlex.fi/fi/laki/ajantasa/1990/19901116?search%5btype%5d=pika&amp;search%5bpika%5d=Mielenterveyslaki" TargetMode="External"/><Relationship Id="rId27" Type="http://schemas.openxmlformats.org/officeDocument/2006/relationships/hyperlink" Target="http://www.finlex.fi/fi/laki/ajantasa/1994/19940763?search%5btype%5d=pika&amp;search%5bpika%5d=Terveydensuojelulaki" TargetMode="External"/><Relationship Id="rId30" Type="http://schemas.openxmlformats.org/officeDocument/2006/relationships/hyperlink" Target="http://www.stm.fi/c/document_library/get_file?folderId=39503&amp;name=DLFE-9303.pdf"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terps.f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sanna.salmela@ppshp.fi" TargetMode="External"/><Relationship Id="rId4" Type="http://schemas.openxmlformats.org/officeDocument/2006/relationships/hyperlink" Target="http://www.hyvinvointikertomus.fi-sivuilla/"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www.stm.fi/c/document_library/get_file?folderId=5065240&amp;name=DLFE-22206.pdf"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hyperlink" Target="http://www.stm.fi/c/document_library/get_file?folderId=5065240&amp;name=DLFE-22206.pdf" TargetMode="Externa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8" Type="http://schemas.openxmlformats.org/officeDocument/2006/relationships/hyperlink" Target="http://www.stm.fi/c/document_library/get_file?folderId=5065240&amp;name=DLFE-22206.pdf" TargetMode="Externa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hyperlink" Target="http://www.stm.fi/c/document_library/get_file?folderId=5065240&amp;name=DLFE-22206.pdf" TargetMode="Externa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hyperlink" Target="http://www.stm.fi/c/document_library/get_file?folderId=5065240&amp;name=DLFE-22206.pdf" TargetMode="Externa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8" Type="http://schemas.openxmlformats.org/officeDocument/2006/relationships/hyperlink" Target="http://www.stm.fi/c/document_library/get_file?folderId=5065240&amp;name=DLFE-22206.pdf" TargetMode="Externa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hyperlink" Target="http://www.stm.fi/c/document_library/get_file?folderId=5065240&amp;name=DLFE-22206.pdf" TargetMode="Externa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hyperlink" Target="http://urn.fi/URN:NBN:fi-fe201204193734" TargetMode="External"/><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8.xml.rels><?xml version="1.0" encoding="UTF-8" standalone="yes"?>
<Relationships xmlns="http://schemas.openxmlformats.org/package/2006/relationships"><Relationship Id="rId8" Type="http://schemas.openxmlformats.org/officeDocument/2006/relationships/hyperlink" Target="http://www.julkari.fi/bitstream/handle/10024/75090/Aiheita7-2004.pdf?sequence=1" TargetMode="External"/><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urn.fi/URN:NBN:fi-fe201204194298" TargetMode="External"/><Relationship Id="rId3" Type="http://schemas.openxmlformats.org/officeDocument/2006/relationships/diagramLayout" Target="../diagrams/layout22.xml"/><Relationship Id="rId7" Type="http://schemas.openxmlformats.org/officeDocument/2006/relationships/hyperlink" Target="http://urn.fi/URN:NBN:fi-fe201204193734" TargetMode="Externa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1.xml.rels><?xml version="1.0" encoding="UTF-8" standalone="yes"?>
<Relationships xmlns="http://schemas.openxmlformats.org/package/2006/relationships"><Relationship Id="rId3" Type="http://schemas.openxmlformats.org/officeDocument/2006/relationships/hyperlink" Target="http://www.stm.fi/c/document_library/get_file?folderId=3216386&amp;name=DLFE-15314.pdf"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hyperlink" Target="http://www.stm.fi/c/document_library/get_file?folderId=3216386&amp;name=DLFE-15314.pdf" TargetMode="External"/><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3.xml.rels><?xml version="1.0" encoding="UTF-8" standalone="yes"?>
<Relationships xmlns="http://schemas.openxmlformats.org/package/2006/relationships"><Relationship Id="rId8" Type="http://schemas.openxmlformats.org/officeDocument/2006/relationships/hyperlink" Target="http://www.thl.fi/thl-client/pdfs/9c078431-6be6-4c41-ab57-16a14f74432c" TargetMode="External"/><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4.xml.rels><?xml version="1.0" encoding="UTF-8" standalone="yes"?>
<Relationships xmlns="http://schemas.openxmlformats.org/package/2006/relationships"><Relationship Id="rId3" Type="http://schemas.openxmlformats.org/officeDocument/2006/relationships/hyperlink" Target="http://urn.fi/URN:NBN:fi-fe201204193734"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urn.fi/URN:NBN:fi-fe201204193734"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hyperlink" Target="http://www.thl.fi/thl-client/pdfs/c5c22bfa-6671-47fc-8d98-6b97af38e3d9" TargetMode="External"/><Relationship Id="rId4" Type="http://schemas.openxmlformats.org/officeDocument/2006/relationships/hyperlink" Target="http://urn.fi/URN:NBN:fi-fe201204194298"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hyperlink" Target="http://www.thl.fi/thl-client/pdfs/b719dda6-d5dc-4133-86ef-ebfbd4d1ae05" TargetMode="External"/><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8.xml.rels><?xml version="1.0" encoding="UTF-8" standalone="yes"?>
<Relationships xmlns="http://schemas.openxmlformats.org/package/2006/relationships"><Relationship Id="rId8" Type="http://schemas.openxmlformats.org/officeDocument/2006/relationships/hyperlink" Target="http://www.thl.fi/thl-client/pdfs/b719dda6-d5dc-4133-86ef-ebfbd4d1ae05" TargetMode="External"/><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9.xml.rels><?xml version="1.0" encoding="UTF-8" standalone="yes"?>
<Relationships xmlns="http://schemas.openxmlformats.org/package/2006/relationships"><Relationship Id="rId2" Type="http://schemas.openxmlformats.org/officeDocument/2006/relationships/hyperlink" Target="http://www.julkari.fi/bitstream/handle/10024/80333/9c078431-6be6-4c41-ab57-16a14f74432c.pdf?sequence=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ho.int/healthpromotion/about/HPR%20Glossary%201998.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stm.fi/c/document_library/get_file?folderId=39503&amp;name=DLFE-9303.pdf" TargetMode="External"/><Relationship Id="rId4" Type="http://schemas.openxmlformats.org/officeDocument/2006/relationships/hyperlink" Target="http://www.who.int/healthpromotion/conferences/previous/ottawa/en/"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www.julkari.fi/bitstream/handle/10024/80333/9c078431-6be6-4c41-ab57-16a14f74432c.pdf?sequence=1"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www.kansanterveys.info/joste/arkisto/etusivu-2/puhdas-vesi-on-terveyden-edistamista"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kansanterveys.info/joste/arkisto/etusivu-2/puhdas-vesi-on-terveyden-edistamista" TargetMode="External"/><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hyperlink" Target="http://www.thl.fi/thl-client/pdfs/f920b92c-f4e3-4b60-b3e4-69763e1acb30" TargetMode="External"/><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thl.fi/thl-client/pdfs/b719dda6-d5dc-4133-86ef-ebfbd4d1ae05"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www.thl.fi/thl-client/pdfs/b719dda6-d5dc-4133-86ef-ebfbd4d1ae05" TargetMode="External"/><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7.xml.rels><?xml version="1.0" encoding="UTF-8" standalone="yes"?>
<Relationships xmlns="http://schemas.openxmlformats.org/package/2006/relationships"><Relationship Id="rId8" Type="http://schemas.openxmlformats.org/officeDocument/2006/relationships/hyperlink" Target="http://www.thl.fi/thl-client/pdfs/b719dda6-d5dc-4133-86ef-ebfbd4d1ae05" TargetMode="External"/><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8.xml.rels><?xml version="1.0" encoding="UTF-8" standalone="yes"?>
<Relationships xmlns="http://schemas.openxmlformats.org/package/2006/relationships"><Relationship Id="rId8" Type="http://schemas.openxmlformats.org/officeDocument/2006/relationships/hyperlink" Target="http://www.thl.fi/thl-client/pdfs/b719dda6-d5dc-4133-86ef-ebfbd4d1ae05" TargetMode="External"/><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9.xml.rels><?xml version="1.0" encoding="UTF-8" standalone="yes"?>
<Relationships xmlns="http://schemas.openxmlformats.org/package/2006/relationships"><Relationship Id="rId8" Type="http://schemas.openxmlformats.org/officeDocument/2006/relationships/hyperlink" Target="http://www.thl.fi/thl-client/pdfs/b719dda6-d5dc-4133-86ef-ebfbd4d1ae05" TargetMode="External"/><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xml.rels><?xml version="1.0" encoding="UTF-8" standalone="yes"?>
<Relationships xmlns="http://schemas.openxmlformats.org/package/2006/relationships"><Relationship Id="rId2" Type="http://schemas.openxmlformats.org/officeDocument/2006/relationships/hyperlink" Target="http://www.terveyskirjasto.fi/terveyskirjasto/tk.koti?p_artikkeli=ont00039"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thl.fi/thl-client/pdfs/b719dda6-d5dc-4133-86ef-ebfbd4d1ae05" TargetMode="External"/><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hyperlink" Target="http://www.thl.fi/thl-client/pdfs/b719dda6-d5dc-4133-86ef-ebfbd4d1ae05" TargetMode="Externa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hyperlink" Target="http://www.thl.fi/thl-client/pdfs/b719dda6-d5dc-4133-86ef-ebfbd4d1ae05" TargetMode="Externa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thl.fi/thl-client/pdfs/b719dda6-d5dc-4133-86ef-ebfbd4d1ae05"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8" Type="http://schemas.openxmlformats.org/officeDocument/2006/relationships/hyperlink" Target="http://www.thl.fi/thl-client/pdfs/0055ff93-ba54-4d51-9bed-074814c9bd96" TargetMode="External"/><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9.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www.sitra.fi/julkaisut/Selvityksi%C3%A4-sarja/Selvityksi%C3%A4%2032.pdf"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1.xml.rels><?xml version="1.0" encoding="UTF-8" standalone="yes"?>
<Relationships xmlns="http://schemas.openxmlformats.org/package/2006/relationships"><Relationship Id="rId3" Type="http://schemas.openxmlformats.org/officeDocument/2006/relationships/hyperlink" Target="http://164.215.37.52/ci/clock"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hyvinvointikertomus.fi/"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164.215.37.52/ci/uploads/Hyvinvointikertomusten%20aikataulutus%2018042013.pdf?bcsi_scan_7cec9f03dcb71299=0&amp;bcsi_scan_filename=Hyvinvointikertomusten%20aikataulutus%2018042013.pdf" TargetMode="Externa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8.xml.rels><?xml version="1.0" encoding="UTF-8" standalone="yes"?>
<Relationships xmlns="http://schemas.openxmlformats.org/package/2006/relationships"><Relationship Id="rId3" Type="http://schemas.openxmlformats.org/officeDocument/2006/relationships/hyperlink" Target="http://www.julkari.fi/bitstream/handle/10024/75090/Aiheita7-2004.pdf?sequence=1" TargetMode="External"/><Relationship Id="rId2" Type="http://schemas.openxmlformats.org/officeDocument/2006/relationships/hyperlink" Target="http://www.sitra.fi/julkaisut/Selvityksi%C3%A4-sarja/Selvityksi%C3%A4%2032.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www.julkari.fi/bitstream/handle/10024/75090/Aiheita7-2004.pdf?sequence=1"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julkari.fi/bitstream/handle/10024/75090/Aiheita7-2004.pdf?sequence=1"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julkari.fi/bitstream/handle/10024/75090/Aiheita7-2004.pdf?sequence=1"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www.stm.fi/c/document_library/get_file?folderId=39503&amp;name=DLFE-9303.pdf" TargetMode="External"/><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hop.kunnat.net/product_details.php?p=2572"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hyperlink" Target="http://shop.kunnat.net/product_details.php?p=2572" TargetMode="Externa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94.xml.rels><?xml version="1.0" encoding="UTF-8" standalone="yes"?>
<Relationships xmlns="http://schemas.openxmlformats.org/package/2006/relationships"><Relationship Id="rId8" Type="http://schemas.openxmlformats.org/officeDocument/2006/relationships/hyperlink" Target="http://shop.kunnat.net/product_details.php?p=2572" TargetMode="External"/><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96.xml.rels><?xml version="1.0" encoding="UTF-8" standalone="yes"?>
<Relationships xmlns="http://schemas.openxmlformats.org/package/2006/relationships"><Relationship Id="rId3" Type="http://schemas.openxmlformats.org/officeDocument/2006/relationships/hyperlink" Target="http://shop.kunnat.net/product_details.php?p=2572"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8" Type="http://schemas.openxmlformats.org/officeDocument/2006/relationships/hyperlink" Target="http://shop.kunnat.net/product_details.php?p=2572" TargetMode="External"/><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6.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a:xfrm>
            <a:off x="683568" y="1628800"/>
            <a:ext cx="7772400" cy="1470025"/>
          </a:xfrm>
        </p:spPr>
        <p:txBody>
          <a:bodyPr/>
          <a:lstStyle/>
          <a:p>
            <a:r>
              <a:rPr lang="fi-FI" sz="4400" dirty="0" smtClean="0"/>
              <a:t>Kunnan hyvinvointijohtamisen diapankki</a:t>
            </a:r>
            <a:endParaRPr lang="fi-FI" sz="4400" dirty="0"/>
          </a:p>
        </p:txBody>
      </p:sp>
      <p:sp>
        <p:nvSpPr>
          <p:cNvPr id="5" name="Alaotsikko 4"/>
          <p:cNvSpPr>
            <a:spLocks noGrp="1"/>
          </p:cNvSpPr>
          <p:nvPr>
            <p:ph type="subTitle" idx="1"/>
          </p:nvPr>
        </p:nvSpPr>
        <p:spPr/>
        <p:txBody>
          <a:bodyPr/>
          <a:lstStyle/>
          <a:p>
            <a:r>
              <a:rPr lang="fi-FI" sz="2800" dirty="0" smtClean="0">
                <a:solidFill>
                  <a:srgbClr val="0000FF"/>
                </a:solidFill>
              </a:rPr>
              <a:t>Terveempi Pohjois-Suomi 2 (TerPS2) –hanke</a:t>
            </a:r>
          </a:p>
          <a:p>
            <a:r>
              <a:rPr lang="fi-FI" sz="2800" dirty="0" smtClean="0">
                <a:solidFill>
                  <a:srgbClr val="0000FF"/>
                </a:solidFill>
              </a:rPr>
              <a:t>Pohjois-Pohjanmaan sairaanhoitopiiri</a:t>
            </a:r>
          </a:p>
          <a:p>
            <a:r>
              <a:rPr lang="fi-FI" sz="2800" dirty="0" err="1" smtClean="0">
                <a:hlinkClick r:id="rId2"/>
              </a:rPr>
              <a:t>www.terps.fi</a:t>
            </a:r>
            <a:r>
              <a:rPr lang="fi-FI" sz="2800" dirty="0" smtClean="0"/>
              <a:t> </a:t>
            </a:r>
            <a:endParaRPr lang="fi-FI" sz="2800" dirty="0"/>
          </a:p>
        </p:txBody>
      </p:sp>
      <p:pic>
        <p:nvPicPr>
          <p:cNvPr id="1026" name="Picture 2" descr="G:\TerPS2 Sanna\Viestintä\PPSHP_logo_286_tekstillä S.jpg"/>
          <p:cNvPicPr>
            <a:picLocks noChangeAspect="1" noChangeArrowheads="1"/>
          </p:cNvPicPr>
          <p:nvPr/>
        </p:nvPicPr>
        <p:blipFill>
          <a:blip r:embed="rId3" cstate="print"/>
          <a:srcRect/>
          <a:stretch>
            <a:fillRect/>
          </a:stretch>
        </p:blipFill>
        <p:spPr bwMode="auto">
          <a:xfrm>
            <a:off x="7092280" y="116632"/>
            <a:ext cx="1884389" cy="741602"/>
          </a:xfrm>
          <a:prstGeom prst="rect">
            <a:avLst/>
          </a:prstGeom>
          <a:noFill/>
        </p:spPr>
      </p:pic>
      <p:sp>
        <p:nvSpPr>
          <p:cNvPr id="7" name="Dian numeron paikkamerkki 6"/>
          <p:cNvSpPr>
            <a:spLocks noGrp="1"/>
          </p:cNvSpPr>
          <p:nvPr>
            <p:ph type="sldNum" sz="quarter" idx="12"/>
          </p:nvPr>
        </p:nvSpPr>
        <p:spPr/>
        <p:txBody>
          <a:bodyPr/>
          <a:lstStyle/>
          <a:p>
            <a:pPr>
              <a:defRPr/>
            </a:pPr>
            <a:fld id="{E32DEB86-067D-4AC9-885F-E686952499F7}" type="slidenum">
              <a:rPr lang="fi-FI" smtClean="0"/>
              <a:pPr>
                <a:defRPr/>
              </a:pPr>
              <a:t>1</a:t>
            </a:fld>
            <a:endParaRPr lang="fi-FI"/>
          </a:p>
        </p:txBody>
      </p:sp>
      <p:sp>
        <p:nvSpPr>
          <p:cNvPr id="2" name="Tekstiruutu 1"/>
          <p:cNvSpPr txBox="1"/>
          <p:nvPr/>
        </p:nvSpPr>
        <p:spPr>
          <a:xfrm>
            <a:off x="9254" y="6581001"/>
            <a:ext cx="2330497" cy="276999"/>
          </a:xfrm>
          <a:prstGeom prst="rect">
            <a:avLst/>
          </a:prstGeom>
          <a:noFill/>
        </p:spPr>
        <p:txBody>
          <a:bodyPr wrap="square" rtlCol="0">
            <a:spAutoFit/>
          </a:bodyPr>
          <a:lstStyle/>
          <a:p>
            <a:r>
              <a:rPr lang="fi-FI" sz="1200" dirty="0" smtClean="0"/>
              <a:t>Päivitetty: 18.4.2013</a:t>
            </a:r>
            <a:endParaRPr lang="fi-FI"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Mikä on yläkäsite, mikä alakäsite? </a:t>
            </a:r>
            <a:br>
              <a:rPr lang="fi-FI" dirty="0" smtClean="0"/>
            </a:br>
            <a:r>
              <a:rPr lang="fi-FI" dirty="0" smtClean="0"/>
              <a:t>Vai ovatko rinnakkaisia käsitteitä? </a:t>
            </a: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249484374"/>
              </p:ext>
            </p:extLst>
          </p:nvPr>
        </p:nvGraphicFramePr>
        <p:xfrm>
          <a:off x="1996" y="1484784"/>
          <a:ext cx="91440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10</a:t>
            </a:fld>
            <a:endParaRPr lang="fi-FI"/>
          </a:p>
        </p:txBody>
      </p:sp>
      <p:sp>
        <p:nvSpPr>
          <p:cNvPr id="6"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37729894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EVAn</a:t>
            </a:r>
            <a:r>
              <a:rPr lang="fi-FI" dirty="0" smtClean="0"/>
              <a:t> neljä näkökulmaa </a:t>
            </a:r>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100</a:t>
            </a:fld>
            <a:endParaRPr lang="fi-FI"/>
          </a:p>
        </p:txBody>
      </p:sp>
      <p:graphicFrame>
        <p:nvGraphicFramePr>
          <p:cNvPr id="4" name="Kaaviokuva 3"/>
          <p:cNvGraphicFramePr/>
          <p:nvPr>
            <p:extLst>
              <p:ext uri="{D42A27DB-BD31-4B8C-83A1-F6EECF244321}">
                <p14:modId xmlns:p14="http://schemas.microsoft.com/office/powerpoint/2010/main" val="3070496754"/>
              </p:ext>
            </p:extLst>
          </p:nvPr>
        </p:nvGraphicFramePr>
        <p:xfrm>
          <a:off x="467544" y="1484784"/>
          <a:ext cx="7915019"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iruutu 4"/>
          <p:cNvSpPr txBox="1"/>
          <p:nvPr/>
        </p:nvSpPr>
        <p:spPr>
          <a:xfrm>
            <a:off x="323528" y="1268760"/>
            <a:ext cx="2448272" cy="2246769"/>
          </a:xfrm>
          <a:prstGeom prst="rect">
            <a:avLst/>
          </a:prstGeom>
          <a:noFill/>
        </p:spPr>
        <p:txBody>
          <a:bodyPr wrap="square" rtlCol="0">
            <a:spAutoFit/>
          </a:bodyPr>
          <a:lstStyle/>
          <a:p>
            <a:pPr lvl="0"/>
            <a:r>
              <a:rPr lang="fi-FI" sz="1400" dirty="0" smtClean="0"/>
              <a:t>Esim.</a:t>
            </a:r>
          </a:p>
          <a:p>
            <a:pPr marL="285750" lvl="0" indent="-285750">
              <a:buFont typeface="Arial" pitchFamily="34" charset="0"/>
              <a:buChar char="•"/>
            </a:pPr>
            <a:r>
              <a:rPr lang="fi-FI" sz="1400" dirty="0" smtClean="0"/>
              <a:t>Kunnassa </a:t>
            </a:r>
            <a:r>
              <a:rPr lang="fi-FI" sz="1400" dirty="0"/>
              <a:t>asuvat ihmiset</a:t>
            </a:r>
          </a:p>
          <a:p>
            <a:pPr marL="285750" lvl="0" indent="-285750">
              <a:buFont typeface="Arial" pitchFamily="34" charset="0"/>
              <a:buChar char="•"/>
            </a:pPr>
            <a:r>
              <a:rPr lang="fi-FI" sz="1400" dirty="0"/>
              <a:t>Tarkasteltavia palveluja käyttävät ja ei-käyttävät</a:t>
            </a:r>
          </a:p>
          <a:p>
            <a:pPr marL="285750" lvl="0" indent="-285750">
              <a:buFont typeface="Arial" pitchFamily="34" charset="0"/>
              <a:buChar char="•"/>
            </a:pPr>
            <a:r>
              <a:rPr lang="fi-FI" sz="1400" dirty="0"/>
              <a:t>Muita palveluja </a:t>
            </a:r>
            <a:r>
              <a:rPr lang="fi-FI" sz="1400" dirty="0" smtClean="0"/>
              <a:t>käyttävät</a:t>
            </a:r>
          </a:p>
          <a:p>
            <a:pPr marL="285750" lvl="0" indent="-285750">
              <a:buFont typeface="Arial" pitchFamily="34" charset="0"/>
              <a:buChar char="•"/>
            </a:pPr>
            <a:r>
              <a:rPr lang="fi-FI" sz="1400" dirty="0" smtClean="0"/>
              <a:t>Hyvinvointi: esim. terveys, osallisuus, yhdenvertaisuus, työllisyys, palvelujen saatavuus ja kattavuus</a:t>
            </a:r>
            <a:endParaRPr lang="fi-FI" sz="1400" dirty="0"/>
          </a:p>
        </p:txBody>
      </p:sp>
      <p:sp>
        <p:nvSpPr>
          <p:cNvPr id="6" name="Tekstiruutu 5"/>
          <p:cNvSpPr txBox="1"/>
          <p:nvPr/>
        </p:nvSpPr>
        <p:spPr>
          <a:xfrm>
            <a:off x="6498214" y="1268760"/>
            <a:ext cx="2520280" cy="2677656"/>
          </a:xfrm>
          <a:prstGeom prst="rect">
            <a:avLst/>
          </a:prstGeom>
          <a:noFill/>
        </p:spPr>
        <p:txBody>
          <a:bodyPr wrap="square" rtlCol="0">
            <a:spAutoFit/>
          </a:bodyPr>
          <a:lstStyle/>
          <a:p>
            <a:pPr lvl="0"/>
            <a:r>
              <a:rPr lang="fi-FI" sz="1400" dirty="0" smtClean="0"/>
              <a:t>Esim</a:t>
            </a:r>
            <a:r>
              <a:rPr lang="fi-FI" sz="1400" dirty="0"/>
              <a:t>.</a:t>
            </a:r>
            <a:endParaRPr lang="fi-FI" sz="1400" dirty="0" smtClean="0"/>
          </a:p>
          <a:p>
            <a:pPr marL="285750" lvl="0" indent="-285750">
              <a:buFont typeface="Arial" pitchFamily="34" charset="0"/>
              <a:buChar char="•"/>
            </a:pPr>
            <a:r>
              <a:rPr lang="fi-FI" sz="1400" dirty="0" smtClean="0"/>
              <a:t>Luonnonvarojen </a:t>
            </a:r>
            <a:r>
              <a:rPr lang="fi-FI" sz="1400" dirty="0"/>
              <a:t>ja energian käyttö</a:t>
            </a:r>
          </a:p>
          <a:p>
            <a:pPr marL="285750" lvl="0" indent="-285750">
              <a:buFont typeface="Arial" pitchFamily="34" charset="0"/>
              <a:buChar char="•"/>
            </a:pPr>
            <a:r>
              <a:rPr lang="fi-FI" sz="1400" dirty="0" smtClean="0"/>
              <a:t>Päästöjen </a:t>
            </a:r>
            <a:r>
              <a:rPr lang="fi-FI" sz="1400" dirty="0"/>
              <a:t>ja jätteiden määrä</a:t>
            </a:r>
          </a:p>
          <a:p>
            <a:pPr marL="285750" lvl="0" indent="-285750">
              <a:buFont typeface="Arial" pitchFamily="34" charset="0"/>
              <a:buChar char="•"/>
            </a:pPr>
            <a:r>
              <a:rPr lang="fi-FI" sz="1400" dirty="0" smtClean="0"/>
              <a:t>Kulutuskäyttäytyminen</a:t>
            </a:r>
            <a:endParaRPr lang="fi-FI" sz="1400" dirty="0"/>
          </a:p>
          <a:p>
            <a:pPr marL="285750" lvl="0" indent="-285750">
              <a:buFont typeface="Arial" pitchFamily="34" charset="0"/>
              <a:buChar char="•"/>
            </a:pPr>
            <a:r>
              <a:rPr lang="fi-FI" sz="1400" dirty="0" smtClean="0"/>
              <a:t>Toimintojen </a:t>
            </a:r>
            <a:r>
              <a:rPr lang="fi-FI" sz="1400" dirty="0"/>
              <a:t>sijoittuminen</a:t>
            </a:r>
          </a:p>
          <a:p>
            <a:pPr marL="285750" lvl="0" indent="-285750">
              <a:buFont typeface="Arial" pitchFamily="34" charset="0"/>
              <a:buChar char="•"/>
            </a:pPr>
            <a:r>
              <a:rPr lang="fi-FI" sz="1400" dirty="0" smtClean="0"/>
              <a:t>Liikkumis- </a:t>
            </a:r>
            <a:r>
              <a:rPr lang="fi-FI" sz="1400" dirty="0"/>
              <a:t>ja  </a:t>
            </a:r>
            <a:r>
              <a:rPr lang="fi-FI" sz="1400" dirty="0" smtClean="0"/>
              <a:t>liikenneratkaisut</a:t>
            </a:r>
          </a:p>
          <a:p>
            <a:pPr marL="285750" lvl="0" indent="-285750">
              <a:buFont typeface="Arial" pitchFamily="34" charset="0"/>
              <a:buChar char="•"/>
            </a:pPr>
            <a:r>
              <a:rPr lang="fi-FI" sz="1400" dirty="0" smtClean="0"/>
              <a:t>Kulttuuriperintö, maisema, kaupunkikuva jne.</a:t>
            </a:r>
            <a:endParaRPr lang="fi-FI" sz="1400" dirty="0"/>
          </a:p>
        </p:txBody>
      </p:sp>
      <p:sp>
        <p:nvSpPr>
          <p:cNvPr id="7" name="Tekstiruutu 6"/>
          <p:cNvSpPr txBox="1"/>
          <p:nvPr/>
        </p:nvSpPr>
        <p:spPr>
          <a:xfrm>
            <a:off x="6498214" y="4343541"/>
            <a:ext cx="2556284" cy="2246769"/>
          </a:xfrm>
          <a:prstGeom prst="rect">
            <a:avLst/>
          </a:prstGeom>
          <a:noFill/>
        </p:spPr>
        <p:txBody>
          <a:bodyPr wrap="square" rtlCol="0">
            <a:spAutoFit/>
          </a:bodyPr>
          <a:lstStyle/>
          <a:p>
            <a:pPr lvl="0"/>
            <a:r>
              <a:rPr lang="fi-FI" sz="1400" dirty="0" smtClean="0"/>
              <a:t>Esim.</a:t>
            </a:r>
          </a:p>
          <a:p>
            <a:pPr marL="285750" lvl="0" indent="-285750">
              <a:buFont typeface="Arial" pitchFamily="34" charset="0"/>
              <a:buChar char="•"/>
            </a:pPr>
            <a:r>
              <a:rPr lang="fi-FI" sz="1400" dirty="0" smtClean="0"/>
              <a:t>Henkilöstö</a:t>
            </a:r>
            <a:r>
              <a:rPr lang="fi-FI" sz="1400" dirty="0"/>
              <a:t>, organisaatio ja hallinto</a:t>
            </a:r>
          </a:p>
          <a:p>
            <a:pPr marL="285750" indent="-285750">
              <a:buFont typeface="Arial" pitchFamily="34" charset="0"/>
              <a:buChar char="•"/>
            </a:pPr>
            <a:r>
              <a:rPr lang="fi-FI" sz="1400" dirty="0" smtClean="0"/>
              <a:t>Viranomaisten </a:t>
            </a:r>
            <a:r>
              <a:rPr lang="fi-FI" sz="1400" dirty="0"/>
              <a:t>tehtävät ja menettelytavat ja niiden määrä ja laatu</a:t>
            </a:r>
          </a:p>
          <a:p>
            <a:pPr marL="285750" lvl="0" indent="-285750">
              <a:buFont typeface="Arial" pitchFamily="34" charset="0"/>
              <a:buChar char="•"/>
            </a:pPr>
            <a:r>
              <a:rPr lang="fi-FI" sz="1400" dirty="0" smtClean="0"/>
              <a:t>Viranomaisten </a:t>
            </a:r>
            <a:r>
              <a:rPr lang="fi-FI" sz="1400" dirty="0"/>
              <a:t>väliset </a:t>
            </a:r>
            <a:r>
              <a:rPr lang="fi-FI" sz="1400" dirty="0" smtClean="0"/>
              <a:t>suhteet</a:t>
            </a:r>
            <a:endParaRPr lang="fi-FI" sz="1400" dirty="0"/>
          </a:p>
          <a:p>
            <a:pPr marL="285750" lvl="0" indent="-285750">
              <a:buFont typeface="Arial" pitchFamily="34" charset="0"/>
              <a:buChar char="•"/>
            </a:pPr>
            <a:r>
              <a:rPr lang="fi-FI" sz="1400" dirty="0" smtClean="0"/>
              <a:t>Luottamushenkilöiden toiminta</a:t>
            </a:r>
            <a:endParaRPr lang="fi-FI" sz="1400" dirty="0"/>
          </a:p>
        </p:txBody>
      </p:sp>
      <p:sp>
        <p:nvSpPr>
          <p:cNvPr id="8" name="Tekstiruutu 7"/>
          <p:cNvSpPr txBox="1"/>
          <p:nvPr/>
        </p:nvSpPr>
        <p:spPr>
          <a:xfrm>
            <a:off x="323528" y="4343541"/>
            <a:ext cx="2088232" cy="1600438"/>
          </a:xfrm>
          <a:prstGeom prst="rect">
            <a:avLst/>
          </a:prstGeom>
          <a:noFill/>
        </p:spPr>
        <p:txBody>
          <a:bodyPr wrap="square" rtlCol="0">
            <a:spAutoFit/>
          </a:bodyPr>
          <a:lstStyle/>
          <a:p>
            <a:pPr lvl="0"/>
            <a:r>
              <a:rPr lang="fi-FI" sz="1400" dirty="0" smtClean="0"/>
              <a:t>Esim.</a:t>
            </a:r>
          </a:p>
          <a:p>
            <a:pPr marL="285750" lvl="0" indent="-285750">
              <a:buFont typeface="Arial" pitchFamily="34" charset="0"/>
              <a:buChar char="•"/>
            </a:pPr>
            <a:r>
              <a:rPr lang="fi-FI" sz="1400" dirty="0" smtClean="0"/>
              <a:t>Kunnan </a:t>
            </a:r>
            <a:r>
              <a:rPr lang="fi-FI" sz="1400" dirty="0"/>
              <a:t>tulo- ja </a:t>
            </a:r>
            <a:r>
              <a:rPr lang="fi-FI" sz="1400" dirty="0" smtClean="0"/>
              <a:t>menotalous</a:t>
            </a:r>
          </a:p>
          <a:p>
            <a:pPr marL="285750" lvl="0" indent="-285750">
              <a:buFont typeface="Arial" pitchFamily="34" charset="0"/>
              <a:buChar char="•"/>
            </a:pPr>
            <a:r>
              <a:rPr lang="fi-FI" sz="1400" dirty="0" smtClean="0"/>
              <a:t>Yritysten toiminta ja kilpailu</a:t>
            </a:r>
          </a:p>
          <a:p>
            <a:pPr marL="285750" lvl="0" indent="-285750">
              <a:buFont typeface="Arial" pitchFamily="34" charset="0"/>
              <a:buChar char="•"/>
            </a:pPr>
            <a:r>
              <a:rPr lang="fi-FI" sz="1400" dirty="0" smtClean="0"/>
              <a:t>Resurssien jako</a:t>
            </a:r>
          </a:p>
          <a:p>
            <a:pPr marL="285750" lvl="0" indent="-285750">
              <a:buFont typeface="Arial" pitchFamily="34" charset="0"/>
              <a:buChar char="•"/>
            </a:pPr>
            <a:r>
              <a:rPr lang="fi-FI" sz="1400" dirty="0" smtClean="0"/>
              <a:t>Tuottavuus</a:t>
            </a:r>
            <a:endParaRPr lang="fi-FI" sz="1400" dirty="0"/>
          </a:p>
        </p:txBody>
      </p:sp>
      <p:sp>
        <p:nvSpPr>
          <p:cNvPr id="9" name="Tekstikehys 5"/>
          <p:cNvSpPr txBox="1"/>
          <p:nvPr/>
        </p:nvSpPr>
        <p:spPr>
          <a:xfrm>
            <a:off x="827584"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7"/>
              </a:rPr>
              <a:t>Sundquist ja </a:t>
            </a:r>
            <a:r>
              <a:rPr lang="fi-FI" sz="1200" dirty="0" err="1" smtClean="0">
                <a:solidFill>
                  <a:schemeClr val="tx1">
                    <a:lumMod val="50000"/>
                    <a:lumOff val="50000"/>
                  </a:schemeClr>
                </a:solidFill>
                <a:hlinkClick r:id="rId7"/>
              </a:rPr>
              <a:t>Oulasvirta</a:t>
            </a:r>
            <a:r>
              <a:rPr lang="fi-FI" sz="1200" dirty="0" smtClean="0">
                <a:solidFill>
                  <a:schemeClr val="tx1">
                    <a:lumMod val="50000"/>
                    <a:lumOff val="50000"/>
                  </a:schemeClr>
                </a:solidFill>
                <a:hlinkClick r:id="rId7"/>
              </a:rPr>
              <a:t> 2011, 33-35</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26240509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934217553"/>
              </p:ext>
            </p:extLst>
          </p:nvPr>
        </p:nvGraphicFramePr>
        <p:xfrm>
          <a:off x="251520" y="1772816"/>
          <a:ext cx="8568952" cy="4597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ian numeron paikkamerkki 6"/>
          <p:cNvSpPr>
            <a:spLocks noGrp="1"/>
          </p:cNvSpPr>
          <p:nvPr>
            <p:ph type="sldNum" sz="quarter" idx="12"/>
          </p:nvPr>
        </p:nvSpPr>
        <p:spPr/>
        <p:txBody>
          <a:bodyPr/>
          <a:lstStyle/>
          <a:p>
            <a:pPr>
              <a:defRPr/>
            </a:pPr>
            <a:fld id="{47F91B89-B6A2-45BD-8E19-E2EBD0139DCB}" type="slidenum">
              <a:rPr lang="fi-FI"/>
              <a:pPr>
                <a:defRPr/>
              </a:pPr>
              <a:t>101</a:t>
            </a:fld>
            <a:endParaRPr lang="fi-FI"/>
          </a:p>
        </p:txBody>
      </p:sp>
      <p:sp>
        <p:nvSpPr>
          <p:cNvPr id="9" name="Otsikko 8"/>
          <p:cNvSpPr>
            <a:spLocks noGrp="1"/>
          </p:cNvSpPr>
          <p:nvPr>
            <p:ph type="title"/>
          </p:nvPr>
        </p:nvSpPr>
        <p:spPr/>
        <p:txBody>
          <a:bodyPr/>
          <a:lstStyle/>
          <a:p>
            <a:r>
              <a:rPr lang="fi-FI" dirty="0" smtClean="0"/>
              <a:t>Vaihtoehtoisten ratkaisumallien ennakoidut vaikutukset puntariin</a:t>
            </a:r>
            <a:endParaRPr lang="fi-FI" dirty="0"/>
          </a:p>
        </p:txBody>
      </p:sp>
      <p:sp>
        <p:nvSpPr>
          <p:cNvPr id="6" name="Tekstikehys 5"/>
          <p:cNvSpPr txBox="1"/>
          <p:nvPr/>
        </p:nvSpPr>
        <p:spPr>
          <a:xfrm>
            <a:off x="755576"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8"/>
              </a:rPr>
              <a:t>Sundquist ja </a:t>
            </a:r>
            <a:r>
              <a:rPr lang="fi-FI" sz="1200" dirty="0" err="1" smtClean="0">
                <a:solidFill>
                  <a:schemeClr val="tx1">
                    <a:lumMod val="50000"/>
                    <a:lumOff val="50000"/>
                  </a:schemeClr>
                </a:solidFill>
                <a:hlinkClick r:id="rId8"/>
              </a:rPr>
              <a:t>Oulasvirta</a:t>
            </a:r>
            <a:r>
              <a:rPr lang="fi-FI" sz="1200" dirty="0" smtClean="0">
                <a:solidFill>
                  <a:schemeClr val="tx1">
                    <a:lumMod val="50000"/>
                    <a:lumOff val="50000"/>
                  </a:schemeClr>
                </a:solidFill>
                <a:hlinkClick r:id="rId8"/>
              </a:rPr>
              <a:t> 2011, 12</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Vaikutukset muodostuvat eri vaikutustyyppien yhteistuloksena</a:t>
            </a: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13234870"/>
              </p:ext>
            </p:extLst>
          </p:nvPr>
        </p:nvGraphicFramePr>
        <p:xfrm>
          <a:off x="457200" y="1600200"/>
          <a:ext cx="389877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102</a:t>
            </a:fld>
            <a:endParaRPr lang="fi-FI"/>
          </a:p>
        </p:txBody>
      </p:sp>
      <p:graphicFrame>
        <p:nvGraphicFramePr>
          <p:cNvPr id="6" name="Sisällön paikkamerkki 4"/>
          <p:cNvGraphicFramePr>
            <a:graphicFrameLocks/>
          </p:cNvGraphicFramePr>
          <p:nvPr>
            <p:extLst>
              <p:ext uri="{D42A27DB-BD31-4B8C-83A1-F6EECF244321}">
                <p14:modId xmlns:p14="http://schemas.microsoft.com/office/powerpoint/2010/main" val="3933246556"/>
              </p:ext>
            </p:extLst>
          </p:nvPr>
        </p:nvGraphicFramePr>
        <p:xfrm>
          <a:off x="4644008" y="1700808"/>
          <a:ext cx="3898776"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kstikehys 5"/>
          <p:cNvSpPr txBox="1"/>
          <p:nvPr/>
        </p:nvSpPr>
        <p:spPr>
          <a:xfrm>
            <a:off x="773832"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13"/>
              </a:rPr>
              <a:t>Sundquist ja </a:t>
            </a:r>
            <a:r>
              <a:rPr lang="fi-FI" sz="1200" dirty="0" err="1" smtClean="0">
                <a:solidFill>
                  <a:schemeClr val="tx1">
                    <a:lumMod val="50000"/>
                    <a:lumOff val="50000"/>
                  </a:schemeClr>
                </a:solidFill>
                <a:hlinkClick r:id="rId13"/>
              </a:rPr>
              <a:t>Oulasvirta</a:t>
            </a:r>
            <a:r>
              <a:rPr lang="fi-FI" sz="1200" dirty="0" smtClean="0">
                <a:solidFill>
                  <a:schemeClr val="tx1">
                    <a:lumMod val="50000"/>
                    <a:lumOff val="50000"/>
                  </a:schemeClr>
                </a:solidFill>
                <a:hlinkClick r:id="rId13"/>
              </a:rPr>
              <a:t> 2011, 14</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
        <p:nvSpPr>
          <p:cNvPr id="8" name="Tekstiruutu 7"/>
          <p:cNvSpPr txBox="1"/>
          <p:nvPr/>
        </p:nvSpPr>
        <p:spPr>
          <a:xfrm>
            <a:off x="3275856" y="5805264"/>
            <a:ext cx="2880320" cy="707886"/>
          </a:xfrm>
          <a:prstGeom prst="rect">
            <a:avLst/>
          </a:prstGeom>
          <a:noFill/>
        </p:spPr>
        <p:txBody>
          <a:bodyPr wrap="square" rtlCol="0">
            <a:spAutoFit/>
          </a:bodyPr>
          <a:lstStyle/>
          <a:p>
            <a:pPr algn="ctr"/>
            <a:r>
              <a:rPr lang="fi-FI" sz="2000" i="1" dirty="0" smtClean="0"/>
              <a:t>= vaikutusten ketjuuntuminen</a:t>
            </a:r>
            <a:endParaRPr lang="fi-FI" sz="2000" i="1" dirty="0"/>
          </a:p>
        </p:txBody>
      </p:sp>
    </p:spTree>
    <p:extLst>
      <p:ext uri="{BB962C8B-B14F-4D97-AF65-F5344CB8AC3E}">
        <p14:creationId xmlns:p14="http://schemas.microsoft.com/office/powerpoint/2010/main" val="239681735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Tärkeää ennakoida vaikutuksia sekä lyhyellä että pitkällä aikajänteellä</a:t>
            </a:r>
            <a:endParaRPr lang="fi-FI" dirty="0"/>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2149467460"/>
              </p:ext>
            </p:extLst>
          </p:nvPr>
        </p:nvGraphicFramePr>
        <p:xfrm>
          <a:off x="457200" y="1772816"/>
          <a:ext cx="8229600" cy="435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103</a:t>
            </a:fld>
            <a:endParaRPr lang="fi-FI"/>
          </a:p>
        </p:txBody>
      </p:sp>
      <p:sp>
        <p:nvSpPr>
          <p:cNvPr id="7" name="Tekstikehys 5"/>
          <p:cNvSpPr txBox="1"/>
          <p:nvPr/>
        </p:nvSpPr>
        <p:spPr>
          <a:xfrm>
            <a:off x="971600" y="6580578"/>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7"/>
              </a:rPr>
              <a:t>Sundquist ja </a:t>
            </a:r>
            <a:r>
              <a:rPr lang="fi-FI" sz="1200" dirty="0" err="1" smtClean="0">
                <a:solidFill>
                  <a:schemeClr val="tx1">
                    <a:lumMod val="50000"/>
                    <a:lumOff val="50000"/>
                  </a:schemeClr>
                </a:solidFill>
                <a:hlinkClick r:id="rId7"/>
              </a:rPr>
              <a:t>Oulasvirta</a:t>
            </a:r>
            <a:r>
              <a:rPr lang="fi-FI" sz="1200" dirty="0" smtClean="0">
                <a:solidFill>
                  <a:schemeClr val="tx1">
                    <a:lumMod val="50000"/>
                    <a:lumOff val="50000"/>
                  </a:schemeClr>
                </a:solidFill>
                <a:hlinkClick r:id="rId7"/>
              </a:rPr>
              <a:t> 2011, 15</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83927427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EVA on lähes aina </a:t>
            </a:r>
            <a:br>
              <a:rPr lang="fi-FI" dirty="0" smtClean="0"/>
            </a:br>
            <a:r>
              <a:rPr lang="fi-FI" dirty="0" smtClean="0"/>
              <a:t>suuntaa-antavien tietojen esittämistä</a:t>
            </a: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4859836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104</a:t>
            </a:fld>
            <a:endParaRPr lang="fi-FI"/>
          </a:p>
        </p:txBody>
      </p:sp>
      <p:sp>
        <p:nvSpPr>
          <p:cNvPr id="6" name="Tekstikehys 5"/>
          <p:cNvSpPr txBox="1"/>
          <p:nvPr/>
        </p:nvSpPr>
        <p:spPr>
          <a:xfrm>
            <a:off x="683568"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7"/>
              </a:rPr>
              <a:t>Sundquist ja </a:t>
            </a:r>
            <a:r>
              <a:rPr lang="fi-FI" sz="1200" dirty="0" err="1" smtClean="0">
                <a:solidFill>
                  <a:schemeClr val="tx1">
                    <a:lumMod val="50000"/>
                    <a:lumOff val="50000"/>
                  </a:schemeClr>
                </a:solidFill>
                <a:hlinkClick r:id="rId7"/>
              </a:rPr>
              <a:t>Oulasvirta</a:t>
            </a:r>
            <a:r>
              <a:rPr lang="fi-FI" sz="1200" dirty="0" smtClean="0">
                <a:solidFill>
                  <a:schemeClr val="tx1">
                    <a:lumMod val="50000"/>
                    <a:lumOff val="50000"/>
                  </a:schemeClr>
                </a:solidFill>
                <a:hlinkClick r:id="rId7"/>
              </a:rPr>
              <a:t> 2011, 16</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33558738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an numeron paikkamerkki 5"/>
          <p:cNvSpPr>
            <a:spLocks noGrp="1"/>
          </p:cNvSpPr>
          <p:nvPr>
            <p:ph type="sldNum" sz="quarter" idx="12"/>
          </p:nvPr>
        </p:nvSpPr>
        <p:spPr/>
        <p:txBody>
          <a:bodyPr/>
          <a:lstStyle/>
          <a:p>
            <a:pPr>
              <a:defRPr/>
            </a:pPr>
            <a:fld id="{F6E8AEE1-A154-4355-9973-0C10A7B279EB}" type="slidenum">
              <a:rPr lang="fi-FI"/>
              <a:pPr>
                <a:defRPr/>
              </a:pPr>
              <a:t>105</a:t>
            </a:fld>
            <a:endParaRPr lang="fi-FI"/>
          </a:p>
        </p:txBody>
      </p:sp>
      <p:sp>
        <p:nvSpPr>
          <p:cNvPr id="4" name="Dian numeron paikkamerkki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AAE2BF6-B2E9-466B-A583-C052F78CDA53}" type="slidenum">
              <a:rPr lang="fi-FI" sz="1200">
                <a:solidFill>
                  <a:schemeClr val="tx1">
                    <a:tint val="75000"/>
                  </a:schemeClr>
                </a:solidFill>
                <a:latin typeface="+mn-lt"/>
                <a:cs typeface="+mn-cs"/>
              </a:rPr>
              <a:pPr algn="r" fontAlgn="auto">
                <a:spcBef>
                  <a:spcPts val="0"/>
                </a:spcBef>
                <a:spcAft>
                  <a:spcPts val="0"/>
                </a:spcAft>
                <a:defRPr/>
              </a:pPr>
              <a:t>105</a:t>
            </a:fld>
            <a:endParaRPr lang="fi-FI" sz="1200">
              <a:solidFill>
                <a:schemeClr val="tx1">
                  <a:tint val="75000"/>
                </a:schemeClr>
              </a:solidFill>
              <a:latin typeface="+mn-lt"/>
              <a:cs typeface="+mn-cs"/>
            </a:endParaRPr>
          </a:p>
        </p:txBody>
      </p:sp>
      <p:graphicFrame>
        <p:nvGraphicFramePr>
          <p:cNvPr id="5" name="Sisällön paikkamerkki 4"/>
          <p:cNvGraphicFramePr>
            <a:graphicFrameLocks noGrp="1"/>
          </p:cNvGraphicFramePr>
          <p:nvPr>
            <p:ph idx="4294967295"/>
            <p:extLst>
              <p:ext uri="{D42A27DB-BD31-4B8C-83A1-F6EECF244321}">
                <p14:modId xmlns:p14="http://schemas.microsoft.com/office/powerpoint/2010/main" val="1492686145"/>
              </p:ext>
            </p:extLst>
          </p:nvPr>
        </p:nvGraphicFramePr>
        <p:xfrm>
          <a:off x="458759" y="1735127"/>
          <a:ext cx="8229600" cy="4340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92" name="Text Box 8"/>
          <p:cNvSpPr txBox="1">
            <a:spLocks noChangeArrowheads="1"/>
          </p:cNvSpPr>
          <p:nvPr/>
        </p:nvSpPr>
        <p:spPr bwMode="auto">
          <a:xfrm>
            <a:off x="6372225" y="2492375"/>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i-FI"/>
          </a:p>
        </p:txBody>
      </p:sp>
      <p:sp>
        <p:nvSpPr>
          <p:cNvPr id="2" name="Otsikko 1"/>
          <p:cNvSpPr>
            <a:spLocks noGrp="1"/>
          </p:cNvSpPr>
          <p:nvPr>
            <p:ph type="title"/>
          </p:nvPr>
        </p:nvSpPr>
        <p:spPr/>
        <p:txBody>
          <a:bodyPr/>
          <a:lstStyle/>
          <a:p>
            <a:r>
              <a:rPr lang="fi-FI" dirty="0" smtClean="0"/>
              <a:t>Milloin EVA tehdään?</a:t>
            </a:r>
            <a:endParaRPr lang="fi-FI" dirty="0"/>
          </a:p>
        </p:txBody>
      </p:sp>
    </p:spTree>
    <p:extLst>
      <p:ext uri="{BB962C8B-B14F-4D97-AF65-F5344CB8AC3E}">
        <p14:creationId xmlns:p14="http://schemas.microsoft.com/office/powerpoint/2010/main" val="12658079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017DD02D-279D-4222-94B7-9CA20437AD14}" type="slidenum">
              <a:rPr lang="fi-FI"/>
              <a:pPr>
                <a:defRPr/>
              </a:pPr>
              <a:t>106</a:t>
            </a:fld>
            <a:endParaRPr lang="fi-FI"/>
          </a:p>
        </p:txBody>
      </p:sp>
      <p:graphicFrame>
        <p:nvGraphicFramePr>
          <p:cNvPr id="75946" name="Group 170"/>
          <p:cNvGraphicFramePr>
            <a:graphicFrameLocks noGrp="1"/>
          </p:cNvGraphicFramePr>
          <p:nvPr>
            <p:ph idx="1"/>
            <p:extLst>
              <p:ext uri="{D42A27DB-BD31-4B8C-83A1-F6EECF244321}">
                <p14:modId xmlns:p14="http://schemas.microsoft.com/office/powerpoint/2010/main" val="1550307333"/>
              </p:ext>
            </p:extLst>
          </p:nvPr>
        </p:nvGraphicFramePr>
        <p:xfrm>
          <a:off x="539552" y="1700808"/>
          <a:ext cx="8280304" cy="4284765"/>
        </p:xfrm>
        <a:graphic>
          <a:graphicData uri="http://schemas.openxmlformats.org/drawingml/2006/table">
            <a:tbl>
              <a:tblPr>
                <a:tableStyleId>{3C2FFA5D-87B4-456A-9821-1D502468CF0F}</a:tableStyleId>
              </a:tblPr>
              <a:tblGrid>
                <a:gridCol w="2736304"/>
                <a:gridCol w="792000"/>
                <a:gridCol w="792000"/>
                <a:gridCol w="792000"/>
                <a:gridCol w="792000"/>
                <a:gridCol w="792000"/>
                <a:gridCol w="792000"/>
                <a:gridCol w="792000"/>
              </a:tblGrid>
              <a:tr h="503510">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fi-FI" sz="2800" b="1" u="none" strike="noStrike" cap="none" normalizeH="0" baseline="0" dirty="0" smtClean="0">
                          <a:ln>
                            <a:noFill/>
                          </a:ln>
                          <a:effectLst/>
                        </a:rPr>
                        <a:t>Päätöksen / muutoksen vaikutukset</a:t>
                      </a:r>
                      <a:endParaRPr kumimoji="0" lang="fi-FI" sz="2800" b="1" i="0" u="none" strike="noStrike" cap="none" normalizeH="0" baseline="0" dirty="0" smtClean="0">
                        <a:ln>
                          <a:noFill/>
                        </a:ln>
                        <a:solidFill>
                          <a:schemeClr val="tx1"/>
                        </a:solidFill>
                        <a:effectLst/>
                        <a:latin typeface="Calibri" pitchFamily="34" charset="0"/>
                      </a:endParaRPr>
                    </a:p>
                  </a:txBody>
                  <a:tcPr marT="45726" marB="45726" horzOverflow="overflow"/>
                </a:tc>
                <a:tc gridSpan="7">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2800" b="1" u="none" strike="noStrike" cap="none" normalizeH="0" baseline="0" dirty="0" smtClean="0">
                          <a:ln>
                            <a:noFill/>
                          </a:ln>
                          <a:effectLst/>
                        </a:rPr>
                        <a:t>Vuodet, joita vaikutus koskee</a:t>
                      </a:r>
                      <a:endParaRPr kumimoji="0" lang="fi-FI" sz="2800" b="1" i="0" u="none" strike="noStrike" cap="none" normalizeH="0" baseline="0" dirty="0" smtClean="0">
                        <a:ln>
                          <a:noFill/>
                        </a:ln>
                        <a:solidFill>
                          <a:schemeClr val="tx1"/>
                        </a:solidFill>
                        <a:effectLst/>
                        <a:latin typeface="Calibri" pitchFamily="34" charset="0"/>
                      </a:endParaRPr>
                    </a:p>
                  </a:txBody>
                  <a:tcPr marT="45726" marB="45726" horzOverflow="overflow"/>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268">
                <a:tc v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2400" b="1" u="none" strike="noStrike" cap="none" normalizeH="0" baseline="0" dirty="0" smtClean="0">
                          <a:ln>
                            <a:noFill/>
                          </a:ln>
                          <a:effectLst/>
                        </a:rPr>
                        <a:t>1</a:t>
                      </a:r>
                      <a:endParaRPr kumimoji="0" lang="fi-FI" sz="2400" b="1"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2400" b="1" u="none" strike="noStrike" cap="none" normalizeH="0" baseline="0" dirty="0" smtClean="0">
                          <a:ln>
                            <a:noFill/>
                          </a:ln>
                          <a:effectLst/>
                        </a:rPr>
                        <a:t>2</a:t>
                      </a:r>
                      <a:endParaRPr kumimoji="0" lang="fi-FI" sz="2400" b="1"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2400" b="1" u="none" strike="noStrike" cap="none" normalizeH="0" baseline="0" dirty="0" smtClean="0">
                          <a:ln>
                            <a:noFill/>
                          </a:ln>
                          <a:effectLst/>
                        </a:rPr>
                        <a:t>3</a:t>
                      </a:r>
                      <a:endParaRPr kumimoji="0" lang="fi-FI" sz="2400" b="1"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2400" b="1" u="none" strike="noStrike" cap="none" normalizeH="0" baseline="0" dirty="0" smtClean="0">
                          <a:ln>
                            <a:noFill/>
                          </a:ln>
                          <a:effectLst/>
                        </a:rPr>
                        <a:t>4</a:t>
                      </a:r>
                      <a:endParaRPr kumimoji="0" lang="fi-FI" sz="2400" b="1"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2400" b="1" u="none" strike="noStrike" cap="none" normalizeH="0" baseline="0" dirty="0" smtClean="0">
                          <a:ln>
                            <a:noFill/>
                          </a:ln>
                          <a:effectLst/>
                        </a:rPr>
                        <a:t>5</a:t>
                      </a:r>
                      <a:endParaRPr kumimoji="0" lang="fi-FI" sz="2400" b="1"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2400" b="1" u="none" strike="noStrike" cap="none" normalizeH="0" baseline="0" dirty="0" smtClean="0">
                          <a:ln>
                            <a:noFill/>
                          </a:ln>
                          <a:effectLst/>
                        </a:rPr>
                        <a:t>10</a:t>
                      </a:r>
                      <a:endParaRPr kumimoji="0" lang="fi-FI" sz="2400" b="1"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2400" b="1" u="none" strike="noStrike" cap="none" normalizeH="0" baseline="0" dirty="0" smtClean="0">
                          <a:ln>
                            <a:noFill/>
                          </a:ln>
                          <a:effectLst/>
                        </a:rPr>
                        <a:t>15 →</a:t>
                      </a:r>
                      <a:endParaRPr kumimoji="0" lang="fi-FI" sz="2400" b="1" i="0" u="none" strike="noStrike" cap="none" normalizeH="0" baseline="0" dirty="0" smtClean="0">
                        <a:ln>
                          <a:noFill/>
                        </a:ln>
                        <a:solidFill>
                          <a:schemeClr val="tx1"/>
                        </a:solidFill>
                        <a:effectLst/>
                        <a:latin typeface="Calibri" pitchFamily="34" charset="0"/>
                      </a:endParaRPr>
                    </a:p>
                  </a:txBody>
                  <a:tcPr marT="45726" marB="45726" horzOverflow="overflow"/>
                </a:tc>
              </a:tr>
              <a:tr h="59856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fi-FI" sz="2400" u="none" strike="noStrike" cap="none" normalizeH="0" baseline="0" dirty="0" smtClean="0">
                          <a:ln>
                            <a:noFill/>
                          </a:ln>
                          <a:effectLst/>
                        </a:rPr>
                        <a:t>Kuntalaisiin</a:t>
                      </a:r>
                      <a:endParaRPr kumimoji="0" lang="fi-FI" sz="2400" b="0"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tc>
              </a:tr>
              <a:tr h="82306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i-FI" sz="2400" u="none" strike="noStrike" cap="none" normalizeH="0" baseline="0" dirty="0" smtClean="0">
                          <a:ln>
                            <a:noFill/>
                          </a:ln>
                          <a:effectLst/>
                        </a:rPr>
                        <a:t>Ympäristöön</a:t>
                      </a:r>
                      <a:endParaRPr kumimoji="0" lang="fi-FI" sz="2400" b="0"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tc>
              </a:tr>
              <a:tr h="59856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fi-FI" sz="2400" u="none" strike="noStrike" cap="none" normalizeH="0" baseline="0" dirty="0" smtClean="0">
                          <a:ln>
                            <a:noFill/>
                          </a:ln>
                          <a:effectLst/>
                        </a:rPr>
                        <a:t>Organisaatioon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i-FI" sz="2400" b="0"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tc>
              </a:tr>
              <a:tr h="59539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i-FI" sz="2400" u="none" strike="noStrike" cap="none" normalizeH="0" baseline="0" dirty="0" smtClean="0">
                          <a:ln>
                            <a:noFill/>
                          </a:ln>
                          <a:effectLst/>
                        </a:rPr>
                        <a:t>Talouteen</a:t>
                      </a:r>
                      <a:endParaRPr kumimoji="0" lang="fi-FI" sz="2400" b="0" i="0" u="none" strike="noStrike" cap="none" normalizeH="0" baseline="0" dirty="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smtClean="0">
                        <a:ln>
                          <a:noFill/>
                        </a:ln>
                        <a:solidFill>
                          <a:schemeClr val="tx1"/>
                        </a:solidFill>
                        <a:effectLst/>
                        <a:latin typeface="Calibri" pitchFamily="34"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2800" b="0" i="0" u="none" strike="noStrike" cap="none" normalizeH="0" baseline="0" dirty="0" smtClean="0">
                        <a:ln>
                          <a:noFill/>
                        </a:ln>
                        <a:solidFill>
                          <a:schemeClr val="tx1"/>
                        </a:solidFill>
                        <a:effectLst/>
                        <a:latin typeface="Calibri" pitchFamily="34" charset="0"/>
                      </a:endParaRPr>
                    </a:p>
                  </a:txBody>
                  <a:tcPr marT="45726" marB="45726" horzOverflow="overflow"/>
                </a:tc>
              </a:tr>
            </a:tbl>
          </a:graphicData>
        </a:graphic>
      </p:graphicFrame>
      <p:sp>
        <p:nvSpPr>
          <p:cNvPr id="9" name="Otsikko 1"/>
          <p:cNvSpPr>
            <a:spLocks noGrp="1"/>
          </p:cNvSpPr>
          <p:nvPr>
            <p:ph type="title"/>
          </p:nvPr>
        </p:nvSpPr>
        <p:spPr>
          <a:xfrm>
            <a:off x="457200" y="274638"/>
            <a:ext cx="8229600" cy="1143000"/>
          </a:xfrm>
        </p:spPr>
        <p:txBody>
          <a:bodyPr/>
          <a:lstStyle/>
          <a:p>
            <a:r>
              <a:rPr lang="fi-FI" dirty="0" smtClean="0"/>
              <a:t>Suppea arviointi</a:t>
            </a:r>
            <a:endParaRPr lang="fi-FI" dirty="0"/>
          </a:p>
        </p:txBody>
      </p:sp>
    </p:spTree>
    <p:extLst>
      <p:ext uri="{BB962C8B-B14F-4D97-AF65-F5344CB8AC3E}">
        <p14:creationId xmlns:p14="http://schemas.microsoft.com/office/powerpoint/2010/main" val="16614524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Laajan </a:t>
            </a:r>
            <a:r>
              <a:rPr lang="fi-FI" dirty="0" err="1" smtClean="0"/>
              <a:t>EVAn</a:t>
            </a:r>
            <a:r>
              <a:rPr lang="fi-FI" dirty="0" smtClean="0"/>
              <a:t> vaiheet ja kunnallinen päätöksentekoprosessi</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107</a:t>
            </a:fld>
            <a:endParaRPr lang="fi-FI"/>
          </a:p>
        </p:txBody>
      </p:sp>
      <p:pic>
        <p:nvPicPr>
          <p:cNvPr id="3074" name="Picture 2"/>
          <p:cNvPicPr>
            <a:picLocks noChangeAspect="1" noChangeArrowheads="1"/>
          </p:cNvPicPr>
          <p:nvPr/>
        </p:nvPicPr>
        <p:blipFill>
          <a:blip r:embed="rId3" cstate="print"/>
          <a:srcRect l="21732" t="23517" r="25039" b="16378"/>
          <a:stretch>
            <a:fillRect/>
          </a:stretch>
        </p:blipFill>
        <p:spPr bwMode="auto">
          <a:xfrm>
            <a:off x="755576" y="1628800"/>
            <a:ext cx="7704856" cy="4893899"/>
          </a:xfrm>
          <a:prstGeom prst="rect">
            <a:avLst/>
          </a:prstGeom>
          <a:noFill/>
          <a:ln w="9525">
            <a:noFill/>
            <a:miter lim="800000"/>
            <a:headEnd/>
            <a:tailEnd/>
          </a:ln>
        </p:spPr>
      </p:pic>
      <p:sp>
        <p:nvSpPr>
          <p:cNvPr id="7" name="Tekstikehys 5"/>
          <p:cNvSpPr txBox="1"/>
          <p:nvPr/>
        </p:nvSpPr>
        <p:spPr>
          <a:xfrm>
            <a:off x="785593" y="6544856"/>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4"/>
              </a:rPr>
              <a:t>Sundquist ja </a:t>
            </a:r>
            <a:r>
              <a:rPr lang="fi-FI" sz="1200" dirty="0" err="1" smtClean="0">
                <a:solidFill>
                  <a:schemeClr val="tx1">
                    <a:lumMod val="50000"/>
                    <a:lumOff val="50000"/>
                  </a:schemeClr>
                </a:solidFill>
                <a:hlinkClick r:id="rId4"/>
              </a:rPr>
              <a:t>Oulasvirta</a:t>
            </a:r>
            <a:r>
              <a:rPr lang="fi-FI" sz="1200" dirty="0" smtClean="0">
                <a:solidFill>
                  <a:schemeClr val="tx1">
                    <a:lumMod val="50000"/>
                    <a:lumOff val="50000"/>
                  </a:schemeClr>
                </a:solidFill>
                <a:hlinkClick r:id="rId4"/>
              </a:rPr>
              <a:t> 2011, 18</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
        <p:nvSpPr>
          <p:cNvPr id="3" name="Tekstiruutu 2"/>
          <p:cNvSpPr txBox="1"/>
          <p:nvPr/>
        </p:nvSpPr>
        <p:spPr>
          <a:xfrm>
            <a:off x="5220072" y="5674771"/>
            <a:ext cx="3240360" cy="830997"/>
          </a:xfrm>
          <a:prstGeom prst="rect">
            <a:avLst/>
          </a:prstGeom>
          <a:noFill/>
        </p:spPr>
        <p:txBody>
          <a:bodyPr wrap="square" rtlCol="0">
            <a:spAutoFit/>
          </a:bodyPr>
          <a:lstStyle/>
          <a:p>
            <a:pPr algn="ctr"/>
            <a:r>
              <a:rPr lang="fi-FI" sz="1600" i="1" dirty="0" smtClean="0">
                <a:solidFill>
                  <a:srgbClr val="0000FF"/>
                </a:solidFill>
              </a:rPr>
              <a:t>Todellisuudessa vaiheet saattavat edetä toisenlaisessa järjestyksessä!</a:t>
            </a:r>
            <a:endParaRPr lang="fi-FI" sz="1600" i="1" dirty="0">
              <a:solidFill>
                <a:srgbClr val="0000FF"/>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VAIHE 1. </a:t>
            </a:r>
            <a:br>
              <a:rPr lang="fi-FI" dirty="0" smtClean="0"/>
            </a:br>
            <a:r>
              <a:rPr lang="fi-FI" dirty="0" smtClean="0"/>
              <a:t>Päätös </a:t>
            </a:r>
            <a:r>
              <a:rPr lang="fi-FI" dirty="0" err="1" smtClean="0"/>
              <a:t>EVAsta</a:t>
            </a:r>
            <a:endParaRPr lang="fi-FI" dirty="0"/>
          </a:p>
        </p:txBody>
      </p:sp>
      <p:sp>
        <p:nvSpPr>
          <p:cNvPr id="3" name="Sisällön paikkamerkki 2"/>
          <p:cNvSpPr>
            <a:spLocks noGrp="1"/>
          </p:cNvSpPr>
          <p:nvPr>
            <p:ph idx="1"/>
          </p:nvPr>
        </p:nvSpPr>
        <p:spPr/>
        <p:txBody>
          <a:bodyPr/>
          <a:lstStyle/>
          <a:p>
            <a:pPr>
              <a:lnSpc>
                <a:spcPct val="90000"/>
              </a:lnSpc>
            </a:pPr>
            <a:r>
              <a:rPr lang="fi-FI" sz="2400" dirty="0"/>
              <a:t>Kunnan on tarpeen linjata </a:t>
            </a:r>
            <a:r>
              <a:rPr lang="fi-FI" sz="2400" dirty="0" smtClean="0"/>
              <a:t>itselleen</a:t>
            </a:r>
            <a:r>
              <a:rPr lang="fi-FI" sz="2400" dirty="0"/>
              <a:t>, </a:t>
            </a:r>
            <a:r>
              <a:rPr lang="fi-FI" sz="2400" dirty="0" smtClean="0"/>
              <a:t>mitkä päätökset </a:t>
            </a:r>
            <a:r>
              <a:rPr lang="fi-FI" sz="2400" dirty="0"/>
              <a:t>vaativat </a:t>
            </a:r>
            <a:r>
              <a:rPr lang="fi-FI" sz="2400" dirty="0" err="1" smtClean="0"/>
              <a:t>EVAa</a:t>
            </a:r>
            <a:r>
              <a:rPr lang="fi-FI" sz="2400" dirty="0" smtClean="0"/>
              <a:t>:</a:t>
            </a:r>
          </a:p>
          <a:p>
            <a:pPr lvl="1"/>
            <a:r>
              <a:rPr lang="fi-FI" sz="2400" dirty="0" smtClean="0"/>
              <a:t>Vaikutuskohteen mukaan, esim.</a:t>
            </a:r>
          </a:p>
          <a:p>
            <a:pPr lvl="2"/>
            <a:r>
              <a:rPr lang="fi-FI" sz="2000" dirty="0" smtClean="0"/>
              <a:t>Herkät väestöryhmät tai luontoalueet</a:t>
            </a:r>
          </a:p>
          <a:p>
            <a:pPr lvl="2"/>
            <a:r>
              <a:rPr lang="fi-FI" sz="2000" dirty="0" smtClean="0"/>
              <a:t>Vaikutusten merkittävyys johtamiselle, työntekijöille tai taloudelle</a:t>
            </a:r>
          </a:p>
          <a:p>
            <a:pPr lvl="1"/>
            <a:r>
              <a:rPr lang="fi-FI" sz="2400" dirty="0" smtClean="0"/>
              <a:t>Päätöstyypin mukaan, esim.</a:t>
            </a:r>
          </a:p>
          <a:p>
            <a:pPr lvl="2"/>
            <a:r>
              <a:rPr lang="fi-FI" sz="2000" dirty="0" smtClean="0"/>
              <a:t>Kun lautakunta tekee oma-aloitteisesti selvityksen tai suunnitelman</a:t>
            </a:r>
          </a:p>
          <a:p>
            <a:pPr lvl="2"/>
            <a:r>
              <a:rPr lang="fi-FI" sz="2000" dirty="0" smtClean="0"/>
              <a:t>Tarpeen mukaan kun vastataan esim. lausuntoihin</a:t>
            </a:r>
            <a:endParaRPr lang="fi-FI" dirty="0"/>
          </a:p>
          <a:p>
            <a:r>
              <a:rPr lang="fi-FI" sz="2400" dirty="0" smtClean="0"/>
              <a:t>Ei </a:t>
            </a:r>
            <a:r>
              <a:rPr lang="fi-FI" sz="2400" dirty="0" err="1" smtClean="0"/>
              <a:t>EVAa</a:t>
            </a:r>
            <a:r>
              <a:rPr lang="fi-FI" sz="2400" dirty="0" smtClean="0"/>
              <a:t>: </a:t>
            </a:r>
          </a:p>
          <a:p>
            <a:pPr lvl="1"/>
            <a:r>
              <a:rPr lang="fi-FI" sz="2000" dirty="0" smtClean="0"/>
              <a:t>Oikaisuvaatimukset, viranhaltijoiden nimeämiset, lautakunnan toimialaan kuuluvat erityisasiat</a:t>
            </a:r>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108</a:t>
            </a:fld>
            <a:endParaRPr lang="fi-FI"/>
          </a:p>
        </p:txBody>
      </p:sp>
      <p:sp>
        <p:nvSpPr>
          <p:cNvPr id="5" name="Tekstikehys 5"/>
          <p:cNvSpPr txBox="1"/>
          <p:nvPr/>
        </p:nvSpPr>
        <p:spPr>
          <a:xfrm>
            <a:off x="785593" y="6544856"/>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2"/>
              </a:rPr>
              <a:t>Sundquist ja </a:t>
            </a:r>
            <a:r>
              <a:rPr lang="fi-FI" sz="1200" dirty="0" err="1" smtClean="0">
                <a:solidFill>
                  <a:schemeClr val="tx1">
                    <a:lumMod val="50000"/>
                    <a:lumOff val="50000"/>
                  </a:schemeClr>
                </a:solidFill>
                <a:hlinkClick r:id="rId2"/>
              </a:rPr>
              <a:t>Oulasvirta</a:t>
            </a:r>
            <a:r>
              <a:rPr lang="fi-FI" sz="1200" dirty="0" smtClean="0">
                <a:solidFill>
                  <a:schemeClr val="tx1">
                    <a:lumMod val="50000"/>
                    <a:lumOff val="50000"/>
                  </a:schemeClr>
                </a:solidFill>
                <a:hlinkClick r:id="rId2"/>
              </a:rPr>
              <a:t> 2011, 19</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232479931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VAIHE 2: </a:t>
            </a:r>
            <a:br>
              <a:rPr lang="fi-FI" dirty="0" smtClean="0"/>
            </a:br>
            <a:r>
              <a:rPr lang="fi-FI" dirty="0" smtClean="0"/>
              <a:t>Vaikutusten tunnistaminen</a:t>
            </a:r>
            <a:endParaRPr lang="fi-FI" dirty="0"/>
          </a:p>
        </p:txBody>
      </p:sp>
      <p:sp>
        <p:nvSpPr>
          <p:cNvPr id="3" name="Sisällön paikkamerkki 2"/>
          <p:cNvSpPr>
            <a:spLocks noGrp="1"/>
          </p:cNvSpPr>
          <p:nvPr>
            <p:ph idx="1"/>
          </p:nvPr>
        </p:nvSpPr>
        <p:spPr/>
        <p:txBody>
          <a:bodyPr/>
          <a:lstStyle/>
          <a:p>
            <a:r>
              <a:rPr lang="fi-FI" sz="2800" dirty="0" smtClean="0"/>
              <a:t>Keskitytään vain merkittäviin vaikutustyyppeihin</a:t>
            </a:r>
          </a:p>
          <a:p>
            <a:pPr lvl="1"/>
            <a:r>
              <a:rPr lang="fi-FI" sz="2400" dirty="0" smtClean="0"/>
              <a:t>Kuntalaisvaikutukset</a:t>
            </a:r>
          </a:p>
          <a:p>
            <a:pPr lvl="1"/>
            <a:r>
              <a:rPr lang="fi-FI" sz="2400" dirty="0" smtClean="0"/>
              <a:t>Ympäristövaikutukset</a:t>
            </a:r>
          </a:p>
          <a:p>
            <a:pPr lvl="1"/>
            <a:r>
              <a:rPr lang="fi-FI" sz="2400" dirty="0" smtClean="0"/>
              <a:t>Organisaatiovaikutukset</a:t>
            </a:r>
          </a:p>
          <a:p>
            <a:pPr lvl="1"/>
            <a:r>
              <a:rPr lang="fi-FI" sz="2400" dirty="0" smtClean="0"/>
              <a:t>Talousvaikutukset</a:t>
            </a:r>
          </a:p>
          <a:p>
            <a:r>
              <a:rPr lang="fi-FI" sz="2800" dirty="0" smtClean="0"/>
              <a:t>Toteutetaan taulukoiden avulla (ks. seuraavat diat)</a:t>
            </a:r>
          </a:p>
          <a:p>
            <a:r>
              <a:rPr lang="fi-FI" sz="2800" dirty="0" smtClean="0"/>
              <a:t>Taulukot voivat jäädä valmistelijan omaan käyttöön tai ne voidaan liittää osaksi päätösesitystä</a:t>
            </a:r>
            <a:endParaRPr lang="fi-FI" sz="2800"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109</a:t>
            </a:fld>
            <a:endParaRPr lang="fi-FI"/>
          </a:p>
        </p:txBody>
      </p:sp>
      <p:sp>
        <p:nvSpPr>
          <p:cNvPr id="5" name="Tekstikehys 5"/>
          <p:cNvSpPr txBox="1"/>
          <p:nvPr/>
        </p:nvSpPr>
        <p:spPr>
          <a:xfrm>
            <a:off x="785593" y="6544856"/>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2"/>
              </a:rPr>
              <a:t>Sundquist ja </a:t>
            </a:r>
            <a:r>
              <a:rPr lang="fi-FI" sz="1200" dirty="0" err="1" smtClean="0">
                <a:solidFill>
                  <a:schemeClr val="tx1">
                    <a:lumMod val="50000"/>
                    <a:lumOff val="50000"/>
                  </a:schemeClr>
                </a:solidFill>
                <a:hlinkClick r:id="rId2"/>
              </a:rPr>
              <a:t>Oulasvirta</a:t>
            </a:r>
            <a:r>
              <a:rPr lang="fi-FI" sz="1200" dirty="0" smtClean="0">
                <a:solidFill>
                  <a:schemeClr val="tx1">
                    <a:lumMod val="50000"/>
                    <a:lumOff val="50000"/>
                  </a:schemeClr>
                </a:solidFill>
                <a:hlinkClick r:id="rId2"/>
              </a:rPr>
              <a:t> 2011, 21</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3040941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dirty="0" smtClean="0"/>
              <a:t>Hyvinvoinnin edistäminen</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11</a:t>
            </a:fld>
            <a:endParaRPr lang="fi-FI"/>
          </a:p>
        </p:txBody>
      </p:sp>
      <p:sp>
        <p:nvSpPr>
          <p:cNvPr id="5" name="Pyöristetty suorakulmio 4"/>
          <p:cNvSpPr/>
          <p:nvPr/>
        </p:nvSpPr>
        <p:spPr>
          <a:xfrm>
            <a:off x="467544" y="1772816"/>
            <a:ext cx="8208912" cy="4104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1200"/>
              </a:spcAft>
            </a:pPr>
            <a:r>
              <a:rPr lang="fi-FI" sz="2000" i="1" dirty="0" smtClean="0"/>
              <a:t>Kunnan </a:t>
            </a:r>
            <a:r>
              <a:rPr lang="fi-FI" sz="2000" b="1" i="1" dirty="0" smtClean="0"/>
              <a:t>eri toimialojen yhteistyössä </a:t>
            </a:r>
            <a:r>
              <a:rPr lang="fi-FI" sz="2000" i="1" dirty="0" smtClean="0"/>
              <a:t>toteuttamaa </a:t>
            </a:r>
          </a:p>
          <a:p>
            <a:pPr marL="342900" indent="-342900" algn="ctr">
              <a:spcAft>
                <a:spcPts val="1200"/>
              </a:spcAft>
              <a:buFont typeface="Arial" pitchFamily="34" charset="0"/>
              <a:buChar char="•"/>
            </a:pPr>
            <a:r>
              <a:rPr lang="fi-FI" sz="2000" i="1" dirty="0" smtClean="0"/>
              <a:t>yksilöön, perheeseen, yhteisöihin, väestöön ja näiden elinympäristöihin kohdistuvaa</a:t>
            </a:r>
          </a:p>
          <a:p>
            <a:pPr marL="342900" indent="-342900" algn="ctr">
              <a:spcAft>
                <a:spcPts val="1200"/>
              </a:spcAft>
              <a:buFont typeface="Arial" pitchFamily="34" charset="0"/>
              <a:buChar char="•"/>
            </a:pPr>
            <a:r>
              <a:rPr lang="fi-FI" sz="2000" i="1" dirty="0" smtClean="0"/>
              <a:t>sosiaalista hyvinvointia, terveyttä, turvallisuutta ja osallisuutta tukevaa ja lisäävää sekä </a:t>
            </a:r>
          </a:p>
          <a:p>
            <a:pPr marL="342900" indent="-342900" algn="ctr">
              <a:spcAft>
                <a:spcPts val="1200"/>
              </a:spcAft>
              <a:buFont typeface="Arial" pitchFamily="34" charset="0"/>
              <a:buChar char="•"/>
            </a:pPr>
            <a:r>
              <a:rPr lang="fi-FI" sz="2000" i="1" dirty="0" smtClean="0"/>
              <a:t>köyhyyttä, syrjäytymistä ja muita sosiaalisia haittoja ehkäisevää ja vähentävää toimintaa sekä</a:t>
            </a:r>
          </a:p>
          <a:p>
            <a:pPr marL="342900" indent="-342900" algn="ctr">
              <a:buFont typeface="Arial" pitchFamily="34" charset="0"/>
              <a:buChar char="•"/>
            </a:pPr>
            <a:r>
              <a:rPr lang="fi-FI" sz="2000" i="1" dirty="0" smtClean="0"/>
              <a:t>suunnitelmallista voimavarojen kohdentamista hyvinvointia edistävällä tavalla.</a:t>
            </a:r>
            <a:endParaRPr lang="fi-FI" sz="2000" i="1" dirty="0"/>
          </a:p>
        </p:txBody>
      </p:sp>
      <p:sp>
        <p:nvSpPr>
          <p:cNvPr id="6" name="Tekstikehys 5"/>
          <p:cNvSpPr txBox="1"/>
          <p:nvPr/>
        </p:nvSpPr>
        <p:spPr>
          <a:xfrm>
            <a:off x="755576" y="6581001"/>
            <a:ext cx="4248472"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2"/>
              </a:rPr>
              <a:t>STM 2012: 21</a:t>
            </a:r>
            <a:r>
              <a:rPr lang="fi-FI" sz="1200" dirty="0" smtClean="0">
                <a:solidFill>
                  <a:schemeClr val="tx1">
                    <a:lumMod val="50000"/>
                    <a:lumOff val="50000"/>
                  </a:schemeClr>
                </a:solidFill>
              </a:rPr>
              <a:t>,169)</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69217419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VAIHE 2: ESIMERKKI</a:t>
            </a:r>
            <a:br>
              <a:rPr lang="fi-FI" dirty="0" smtClean="0"/>
            </a:br>
            <a:r>
              <a:rPr lang="fi-FI" dirty="0" smtClean="0"/>
              <a:t>Kuntalaisvaikutusten </a:t>
            </a:r>
            <a:r>
              <a:rPr lang="fi-FI" sz="3200" dirty="0" smtClean="0"/>
              <a:t>tunnistaminen</a:t>
            </a:r>
            <a:endParaRPr lang="fi-FI" sz="3200"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110</a:t>
            </a:fld>
            <a:endParaRPr lang="fi-FI"/>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580" t="20053" r="14209" b="27034"/>
          <a:stretch/>
        </p:blipFill>
        <p:spPr bwMode="auto">
          <a:xfrm>
            <a:off x="251519" y="2045096"/>
            <a:ext cx="8566485" cy="453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Kuvaseliteviiva 1 6"/>
          <p:cNvSpPr/>
          <p:nvPr/>
        </p:nvSpPr>
        <p:spPr>
          <a:xfrm>
            <a:off x="6098431" y="5085184"/>
            <a:ext cx="2719573" cy="1296144"/>
          </a:xfrm>
          <a:prstGeom prst="borderCallout1">
            <a:avLst>
              <a:gd name="adj1" fmla="val 18750"/>
              <a:gd name="adj2" fmla="val -8333"/>
              <a:gd name="adj3" fmla="val -38806"/>
              <a:gd name="adj4" fmla="val -2926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dirty="0" smtClean="0"/>
              <a:t>Ne kohteet, joihin päätös vaikuttaa, siirtyvät vaiheeseen 3 </a:t>
            </a:r>
          </a:p>
        </p:txBody>
      </p:sp>
      <p:sp>
        <p:nvSpPr>
          <p:cNvPr id="8" name="Tekstikehys 5"/>
          <p:cNvSpPr txBox="1"/>
          <p:nvPr/>
        </p:nvSpPr>
        <p:spPr>
          <a:xfrm>
            <a:off x="61156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3"/>
              </a:rPr>
              <a:t>Sundquist ja </a:t>
            </a:r>
            <a:r>
              <a:rPr lang="fi-FI" sz="1200" dirty="0" err="1" smtClean="0">
                <a:solidFill>
                  <a:schemeClr val="tx1">
                    <a:lumMod val="50000"/>
                    <a:lumOff val="50000"/>
                  </a:schemeClr>
                </a:solidFill>
                <a:hlinkClick r:id="rId3"/>
              </a:rPr>
              <a:t>Oulasvirta</a:t>
            </a:r>
            <a:r>
              <a:rPr lang="fi-FI" sz="1200" dirty="0" smtClean="0">
                <a:solidFill>
                  <a:schemeClr val="tx1">
                    <a:lumMod val="50000"/>
                    <a:lumOff val="50000"/>
                  </a:schemeClr>
                </a:solidFill>
                <a:hlinkClick r:id="rId3"/>
              </a:rPr>
              <a:t> 2011, 37</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
        <p:nvSpPr>
          <p:cNvPr id="9" name="Kuvaseliteviiva 1 8"/>
          <p:cNvSpPr/>
          <p:nvPr/>
        </p:nvSpPr>
        <p:spPr>
          <a:xfrm>
            <a:off x="3525088" y="1576572"/>
            <a:ext cx="4719320" cy="504056"/>
          </a:xfrm>
          <a:prstGeom prst="borderCallout1">
            <a:avLst>
              <a:gd name="adj1" fmla="val 18750"/>
              <a:gd name="adj2" fmla="val -8333"/>
              <a:gd name="adj3" fmla="val 194242"/>
              <a:gd name="adj4" fmla="val -2874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dirty="0" smtClean="0"/>
              <a:t>Vaikuttaako päätös kuntalaisten terveyteen ja hyvinvointiin, yhdenvertaisuuteen jne.?</a:t>
            </a:r>
            <a:endParaRPr lang="fi-FI" dirty="0"/>
          </a:p>
        </p:txBody>
      </p:sp>
    </p:spTree>
    <p:extLst>
      <p:ext uri="{BB962C8B-B14F-4D97-AF65-F5344CB8AC3E}">
        <p14:creationId xmlns:p14="http://schemas.microsoft.com/office/powerpoint/2010/main" val="16238192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111</a:t>
            </a:fld>
            <a:endParaRPr lang="fi-FI"/>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648" t="36036" r="18035" b="34245"/>
          <a:stretch/>
        </p:blipFill>
        <p:spPr bwMode="auto">
          <a:xfrm>
            <a:off x="467544" y="2244696"/>
            <a:ext cx="8496944" cy="293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kstikehys 5"/>
          <p:cNvSpPr txBox="1"/>
          <p:nvPr/>
        </p:nvSpPr>
        <p:spPr>
          <a:xfrm>
            <a:off x="493617"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3"/>
              </a:rPr>
              <a:t>Sundquist ja </a:t>
            </a:r>
            <a:r>
              <a:rPr lang="fi-FI" sz="1200" dirty="0" err="1" smtClean="0">
                <a:solidFill>
                  <a:schemeClr val="tx1">
                    <a:lumMod val="50000"/>
                    <a:lumOff val="50000"/>
                  </a:schemeClr>
                </a:solidFill>
                <a:hlinkClick r:id="rId3"/>
              </a:rPr>
              <a:t>Oulasvirta</a:t>
            </a:r>
            <a:r>
              <a:rPr lang="fi-FI" sz="1200" dirty="0" smtClean="0">
                <a:solidFill>
                  <a:schemeClr val="tx1">
                    <a:lumMod val="50000"/>
                    <a:lumOff val="50000"/>
                  </a:schemeClr>
                </a:solidFill>
                <a:hlinkClick r:id="rId3"/>
              </a:rPr>
              <a:t> 2011, 37</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
        <p:nvSpPr>
          <p:cNvPr id="7" name="Kuvaseliteviiva 1 6"/>
          <p:cNvSpPr/>
          <p:nvPr/>
        </p:nvSpPr>
        <p:spPr>
          <a:xfrm>
            <a:off x="3635896" y="1691861"/>
            <a:ext cx="4719320" cy="504056"/>
          </a:xfrm>
          <a:prstGeom prst="borderCallout1">
            <a:avLst>
              <a:gd name="adj1" fmla="val 18750"/>
              <a:gd name="adj2" fmla="val -8333"/>
              <a:gd name="adj3" fmla="val 236176"/>
              <a:gd name="adj4" fmla="val -333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dirty="0" smtClean="0"/>
              <a:t>Vaikuttaako päätös ympäristöön?</a:t>
            </a:r>
            <a:endParaRPr lang="fi-FI" dirty="0"/>
          </a:p>
        </p:txBody>
      </p:sp>
      <p:sp>
        <p:nvSpPr>
          <p:cNvPr id="8" name="Kuvaseliteviiva 1 7"/>
          <p:cNvSpPr/>
          <p:nvPr/>
        </p:nvSpPr>
        <p:spPr>
          <a:xfrm>
            <a:off x="6098431" y="5085184"/>
            <a:ext cx="2719573" cy="1296144"/>
          </a:xfrm>
          <a:prstGeom prst="borderCallout1">
            <a:avLst>
              <a:gd name="adj1" fmla="val 18750"/>
              <a:gd name="adj2" fmla="val -8333"/>
              <a:gd name="adj3" fmla="val -48089"/>
              <a:gd name="adj4" fmla="val -2351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dirty="0" smtClean="0"/>
              <a:t>Ne kohteet, joihin päätös vaikuttaa, siirtyvät vaiheeseen 3 </a:t>
            </a:r>
          </a:p>
        </p:txBody>
      </p:sp>
      <p:sp>
        <p:nvSpPr>
          <p:cNvPr id="9" name="Otsikko 1"/>
          <p:cNvSpPr>
            <a:spLocks noGrp="1"/>
          </p:cNvSpPr>
          <p:nvPr>
            <p:ph type="title"/>
          </p:nvPr>
        </p:nvSpPr>
        <p:spPr>
          <a:xfrm>
            <a:off x="395288" y="274638"/>
            <a:ext cx="8291512" cy="1143000"/>
          </a:xfrm>
        </p:spPr>
        <p:txBody>
          <a:bodyPr/>
          <a:lstStyle/>
          <a:p>
            <a:r>
              <a:rPr lang="fi-FI" dirty="0" smtClean="0"/>
              <a:t>VAIHE 2: ESIMERKKI</a:t>
            </a:r>
            <a:br>
              <a:rPr lang="fi-FI" dirty="0" smtClean="0"/>
            </a:br>
            <a:r>
              <a:rPr lang="fi-FI" dirty="0" smtClean="0"/>
              <a:t>Ympäristövaikutusten </a:t>
            </a:r>
            <a:r>
              <a:rPr lang="fi-FI" sz="3200" dirty="0" smtClean="0"/>
              <a:t>tunnistaminen</a:t>
            </a:r>
            <a:endParaRPr lang="fi-FI" sz="3200" dirty="0"/>
          </a:p>
        </p:txBody>
      </p:sp>
    </p:spTree>
    <p:extLst>
      <p:ext uri="{BB962C8B-B14F-4D97-AF65-F5344CB8AC3E}">
        <p14:creationId xmlns:p14="http://schemas.microsoft.com/office/powerpoint/2010/main" val="4432065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112</a:t>
            </a:fld>
            <a:endParaRPr lang="fi-FI"/>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108" t="24793" r="19721" b="23774"/>
          <a:stretch/>
        </p:blipFill>
        <p:spPr bwMode="auto">
          <a:xfrm>
            <a:off x="378732" y="1998639"/>
            <a:ext cx="8280920" cy="455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ikehys 5"/>
          <p:cNvSpPr txBox="1"/>
          <p:nvPr/>
        </p:nvSpPr>
        <p:spPr>
          <a:xfrm>
            <a:off x="386502"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3"/>
              </a:rPr>
              <a:t>Sundquist ja </a:t>
            </a:r>
            <a:r>
              <a:rPr lang="fi-FI" sz="1200" dirty="0" err="1" smtClean="0">
                <a:solidFill>
                  <a:schemeClr val="tx1">
                    <a:lumMod val="50000"/>
                    <a:lumOff val="50000"/>
                  </a:schemeClr>
                </a:solidFill>
                <a:hlinkClick r:id="rId3"/>
              </a:rPr>
              <a:t>Oulasvirta</a:t>
            </a:r>
            <a:r>
              <a:rPr lang="fi-FI" sz="1200" dirty="0" smtClean="0">
                <a:solidFill>
                  <a:schemeClr val="tx1">
                    <a:lumMod val="50000"/>
                    <a:lumOff val="50000"/>
                  </a:schemeClr>
                </a:solidFill>
                <a:hlinkClick r:id="rId3"/>
              </a:rPr>
              <a:t> 2011, 38</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
        <p:nvSpPr>
          <p:cNvPr id="6" name="Kuvaseliteviiva 1 5"/>
          <p:cNvSpPr/>
          <p:nvPr/>
        </p:nvSpPr>
        <p:spPr>
          <a:xfrm>
            <a:off x="3347864" y="1691861"/>
            <a:ext cx="4719320" cy="504056"/>
          </a:xfrm>
          <a:prstGeom prst="borderCallout1">
            <a:avLst>
              <a:gd name="adj1" fmla="val 18750"/>
              <a:gd name="adj2" fmla="val -8333"/>
              <a:gd name="adj3" fmla="val 181276"/>
              <a:gd name="adj4" fmla="val -3050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dirty="0" smtClean="0"/>
              <a:t>Vaikuttaako päätös organisaatioon?</a:t>
            </a:r>
            <a:endParaRPr lang="fi-FI" dirty="0"/>
          </a:p>
        </p:txBody>
      </p:sp>
      <p:sp>
        <p:nvSpPr>
          <p:cNvPr id="7" name="Kuvaseliteviiva 1 6"/>
          <p:cNvSpPr/>
          <p:nvPr/>
        </p:nvSpPr>
        <p:spPr>
          <a:xfrm>
            <a:off x="6098431" y="5085184"/>
            <a:ext cx="2719573" cy="1296144"/>
          </a:xfrm>
          <a:prstGeom prst="borderCallout1">
            <a:avLst>
              <a:gd name="adj1" fmla="val 18750"/>
              <a:gd name="adj2" fmla="val -8333"/>
              <a:gd name="adj3" fmla="val -23026"/>
              <a:gd name="adj4" fmla="val -3059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dirty="0" smtClean="0"/>
              <a:t>Ne kohteet, joihin päätös vaikuttaa, siirtyvät vaiheeseen 3 </a:t>
            </a:r>
          </a:p>
        </p:txBody>
      </p:sp>
      <p:sp>
        <p:nvSpPr>
          <p:cNvPr id="9" name="Otsikko 1"/>
          <p:cNvSpPr>
            <a:spLocks noGrp="1"/>
          </p:cNvSpPr>
          <p:nvPr>
            <p:ph type="title"/>
          </p:nvPr>
        </p:nvSpPr>
        <p:spPr>
          <a:xfrm>
            <a:off x="107950" y="274638"/>
            <a:ext cx="8785225" cy="1143000"/>
          </a:xfrm>
        </p:spPr>
        <p:txBody>
          <a:bodyPr/>
          <a:lstStyle/>
          <a:p>
            <a:r>
              <a:rPr lang="fi-FI" dirty="0" smtClean="0"/>
              <a:t>VAIHE 2: ESIMERKKI</a:t>
            </a:r>
            <a:br>
              <a:rPr lang="fi-FI" dirty="0" smtClean="0"/>
            </a:br>
            <a:r>
              <a:rPr lang="fi-FI" dirty="0" smtClean="0"/>
              <a:t>Organisaatiovaikutusten </a:t>
            </a:r>
            <a:r>
              <a:rPr lang="fi-FI" sz="3200" dirty="0" smtClean="0"/>
              <a:t>tunnistaminen</a:t>
            </a:r>
            <a:endParaRPr lang="fi-FI" sz="3200" dirty="0"/>
          </a:p>
        </p:txBody>
      </p:sp>
    </p:spTree>
    <p:extLst>
      <p:ext uri="{BB962C8B-B14F-4D97-AF65-F5344CB8AC3E}">
        <p14:creationId xmlns:p14="http://schemas.microsoft.com/office/powerpoint/2010/main" val="2648451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113</a:t>
            </a:fld>
            <a:endParaRPr lang="fi-FI"/>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188" t="22775" r="19804" b="24510"/>
          <a:stretch/>
        </p:blipFill>
        <p:spPr bwMode="auto">
          <a:xfrm>
            <a:off x="673035" y="1898324"/>
            <a:ext cx="7666092" cy="473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ikehys 5"/>
          <p:cNvSpPr txBox="1"/>
          <p:nvPr/>
        </p:nvSpPr>
        <p:spPr>
          <a:xfrm>
            <a:off x="639593"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3"/>
              </a:rPr>
              <a:t>Sundquist ja </a:t>
            </a:r>
            <a:r>
              <a:rPr lang="fi-FI" sz="1200" dirty="0" err="1" smtClean="0">
                <a:solidFill>
                  <a:schemeClr val="tx1">
                    <a:lumMod val="50000"/>
                    <a:lumOff val="50000"/>
                  </a:schemeClr>
                </a:solidFill>
                <a:hlinkClick r:id="rId3"/>
              </a:rPr>
              <a:t>Oulasvirta</a:t>
            </a:r>
            <a:r>
              <a:rPr lang="fi-FI" sz="1200" dirty="0" smtClean="0">
                <a:solidFill>
                  <a:schemeClr val="tx1">
                    <a:lumMod val="50000"/>
                    <a:lumOff val="50000"/>
                  </a:schemeClr>
                </a:solidFill>
                <a:hlinkClick r:id="rId3"/>
              </a:rPr>
              <a:t> 2011, 38</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
        <p:nvSpPr>
          <p:cNvPr id="7" name="Kuvaseliteviiva 1 6"/>
          <p:cNvSpPr/>
          <p:nvPr/>
        </p:nvSpPr>
        <p:spPr>
          <a:xfrm>
            <a:off x="6098431" y="5085184"/>
            <a:ext cx="2719573" cy="1296144"/>
          </a:xfrm>
          <a:prstGeom prst="borderCallout1">
            <a:avLst>
              <a:gd name="adj1" fmla="val 18750"/>
              <a:gd name="adj2" fmla="val -8333"/>
              <a:gd name="adj3" fmla="val -23026"/>
              <a:gd name="adj4" fmla="val -3059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dirty="0" smtClean="0"/>
              <a:t>Ne kohteet, joihin päätös vaikuttaa, siirtyvät vaiheeseen 3 </a:t>
            </a:r>
          </a:p>
        </p:txBody>
      </p:sp>
      <p:sp>
        <p:nvSpPr>
          <p:cNvPr id="8" name="Kuvaseliteviiva 1 7"/>
          <p:cNvSpPr/>
          <p:nvPr/>
        </p:nvSpPr>
        <p:spPr>
          <a:xfrm>
            <a:off x="3851920" y="1439833"/>
            <a:ext cx="4719320" cy="504056"/>
          </a:xfrm>
          <a:prstGeom prst="borderCallout1">
            <a:avLst>
              <a:gd name="adj1" fmla="val 18750"/>
              <a:gd name="adj2" fmla="val -8333"/>
              <a:gd name="adj3" fmla="val 181276"/>
              <a:gd name="adj4" fmla="val -3050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dirty="0" smtClean="0"/>
              <a:t>Vaikuttaako päätös talouteen?</a:t>
            </a:r>
            <a:endParaRPr lang="fi-FI" dirty="0"/>
          </a:p>
        </p:txBody>
      </p:sp>
      <p:sp>
        <p:nvSpPr>
          <p:cNvPr id="9" name="Otsikko 1"/>
          <p:cNvSpPr>
            <a:spLocks noGrp="1"/>
          </p:cNvSpPr>
          <p:nvPr>
            <p:ph type="title"/>
          </p:nvPr>
        </p:nvSpPr>
        <p:spPr>
          <a:xfrm>
            <a:off x="107950" y="274638"/>
            <a:ext cx="8785225" cy="1143000"/>
          </a:xfrm>
        </p:spPr>
        <p:txBody>
          <a:bodyPr/>
          <a:lstStyle/>
          <a:p>
            <a:r>
              <a:rPr lang="fi-FI" dirty="0" smtClean="0"/>
              <a:t>VAIHE 2: ESIMERKKI</a:t>
            </a:r>
            <a:br>
              <a:rPr lang="fi-FI" dirty="0" smtClean="0"/>
            </a:br>
            <a:r>
              <a:rPr lang="fi-FI" dirty="0" smtClean="0"/>
              <a:t>Talousvaikutusten </a:t>
            </a:r>
            <a:r>
              <a:rPr lang="fi-FI" sz="3200" dirty="0" smtClean="0"/>
              <a:t>tunnistaminen</a:t>
            </a:r>
            <a:endParaRPr lang="fi-FI" sz="3200" dirty="0"/>
          </a:p>
        </p:txBody>
      </p:sp>
    </p:spTree>
    <p:extLst>
      <p:ext uri="{BB962C8B-B14F-4D97-AF65-F5344CB8AC3E}">
        <p14:creationId xmlns:p14="http://schemas.microsoft.com/office/powerpoint/2010/main" val="25431978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VAIHE 3: </a:t>
            </a:r>
            <a:br>
              <a:rPr lang="fi-FI" dirty="0" smtClean="0"/>
            </a:br>
            <a:r>
              <a:rPr lang="fi-FI" dirty="0" smtClean="0"/>
              <a:t>Päätösvaihtoehtojen muodostaminen</a:t>
            </a:r>
            <a:endParaRPr lang="fi-FI" dirty="0"/>
          </a:p>
        </p:txBody>
      </p:sp>
      <p:sp>
        <p:nvSpPr>
          <p:cNvPr id="3" name="Sisällön paikkamerkki 2"/>
          <p:cNvSpPr>
            <a:spLocks noGrp="1"/>
          </p:cNvSpPr>
          <p:nvPr>
            <p:ph idx="1"/>
          </p:nvPr>
        </p:nvSpPr>
        <p:spPr/>
        <p:txBody>
          <a:bodyPr/>
          <a:lstStyle/>
          <a:p>
            <a:r>
              <a:rPr lang="fi-FI" sz="2800" dirty="0" smtClean="0">
                <a:solidFill>
                  <a:srgbClr val="0000FF"/>
                </a:solidFill>
              </a:rPr>
              <a:t>0-vaihtoehto:</a:t>
            </a:r>
          </a:p>
          <a:p>
            <a:pPr lvl="1"/>
            <a:r>
              <a:rPr lang="fi-FI" sz="2400" dirty="0" smtClean="0"/>
              <a:t>Mitä tapahtuu, jos asialle ei tehdä nyt mitään?</a:t>
            </a:r>
          </a:p>
          <a:p>
            <a:r>
              <a:rPr lang="fi-FI" sz="2800" dirty="0" smtClean="0">
                <a:solidFill>
                  <a:srgbClr val="0000FF"/>
                </a:solidFill>
              </a:rPr>
              <a:t>Maksimivaihtoehto:</a:t>
            </a:r>
          </a:p>
          <a:p>
            <a:pPr lvl="1"/>
            <a:r>
              <a:rPr lang="fi-FI" sz="2400" dirty="0" smtClean="0"/>
              <a:t>Millainen päätösesitys olisi parhaimmillaan (ilman esim. talouden rajoituksia)?</a:t>
            </a:r>
          </a:p>
          <a:p>
            <a:r>
              <a:rPr lang="fi-FI" sz="2800" dirty="0" smtClean="0">
                <a:solidFill>
                  <a:srgbClr val="0000FF"/>
                </a:solidFill>
              </a:rPr>
              <a:t>Kompromissivaihtoehdot:</a:t>
            </a:r>
          </a:p>
          <a:p>
            <a:pPr lvl="1"/>
            <a:r>
              <a:rPr lang="fi-FI" sz="2400" dirty="0" smtClean="0"/>
              <a:t>Millaiset vaihtoehdot olisivat realistisia nykyisessä tilanteessa?</a:t>
            </a:r>
          </a:p>
          <a:p>
            <a:pPr marL="457200" lvl="1" indent="0">
              <a:buNone/>
            </a:pPr>
            <a:endParaRPr lang="fi-FI" sz="2400" dirty="0"/>
          </a:p>
          <a:p>
            <a:pPr marL="457200" lvl="1" indent="0" algn="ctr">
              <a:buNone/>
            </a:pPr>
            <a:r>
              <a:rPr lang="fi-FI" sz="2400" b="1" i="1" dirty="0" smtClean="0">
                <a:solidFill>
                  <a:srgbClr val="0000FF"/>
                </a:solidFill>
              </a:rPr>
              <a:t>Vaihtoehtojen oltava todellisia ja realistisia!</a:t>
            </a:r>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114</a:t>
            </a:fld>
            <a:endParaRPr lang="fi-FI"/>
          </a:p>
        </p:txBody>
      </p:sp>
      <p:sp>
        <p:nvSpPr>
          <p:cNvPr id="5" name="Tekstikehys 5"/>
          <p:cNvSpPr txBox="1"/>
          <p:nvPr/>
        </p:nvSpPr>
        <p:spPr>
          <a:xfrm>
            <a:off x="785593" y="6544856"/>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2"/>
              </a:rPr>
              <a:t>Sundquist ja </a:t>
            </a:r>
            <a:r>
              <a:rPr lang="fi-FI" sz="1200" dirty="0" err="1" smtClean="0">
                <a:solidFill>
                  <a:schemeClr val="tx1">
                    <a:lumMod val="50000"/>
                    <a:lumOff val="50000"/>
                  </a:schemeClr>
                </a:solidFill>
                <a:hlinkClick r:id="rId2"/>
              </a:rPr>
              <a:t>Oulasvirta</a:t>
            </a:r>
            <a:r>
              <a:rPr lang="fi-FI" sz="1200" dirty="0" smtClean="0">
                <a:solidFill>
                  <a:schemeClr val="tx1">
                    <a:lumMod val="50000"/>
                    <a:lumOff val="50000"/>
                  </a:schemeClr>
                </a:solidFill>
                <a:hlinkClick r:id="rId2"/>
              </a:rPr>
              <a:t> 2011, 22</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17270192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VAIHE 3: </a:t>
            </a:r>
            <a:br>
              <a:rPr lang="fi-FI" dirty="0" smtClean="0"/>
            </a:br>
            <a:r>
              <a:rPr lang="fi-FI" dirty="0" smtClean="0"/>
              <a:t>Esimerkki vaihtoehtojen muodostamisesta</a:t>
            </a:r>
            <a:endParaRPr lang="fi-FI" dirty="0"/>
          </a:p>
        </p:txBody>
      </p:sp>
      <p:sp>
        <p:nvSpPr>
          <p:cNvPr id="3" name="Sisällön paikkamerkki 2"/>
          <p:cNvSpPr>
            <a:spLocks noGrp="1"/>
          </p:cNvSpPr>
          <p:nvPr>
            <p:ph idx="1"/>
          </p:nvPr>
        </p:nvSpPr>
        <p:spPr/>
        <p:txBody>
          <a:bodyPr/>
          <a:lstStyle/>
          <a:p>
            <a:r>
              <a:rPr lang="fi-FI" sz="2800" dirty="0" smtClean="0"/>
              <a:t>Kirjastoautopalvelun järjestäminen: </a:t>
            </a:r>
          </a:p>
          <a:p>
            <a:pPr lvl="1"/>
            <a:r>
              <a:rPr lang="fi-FI" sz="2400" dirty="0" smtClean="0">
                <a:solidFill>
                  <a:srgbClr val="0000FF"/>
                </a:solidFill>
              </a:rPr>
              <a:t>Nollavaihtoehto: </a:t>
            </a:r>
            <a:r>
              <a:rPr lang="fi-FI" sz="2400" dirty="0" smtClean="0"/>
              <a:t>Ei kirjastoautopalvelua</a:t>
            </a:r>
          </a:p>
          <a:p>
            <a:pPr lvl="1"/>
            <a:r>
              <a:rPr lang="fi-FI" sz="2400" dirty="0" smtClean="0">
                <a:solidFill>
                  <a:srgbClr val="0000FF"/>
                </a:solidFill>
              </a:rPr>
              <a:t>Maksimivaihtoehto:</a:t>
            </a:r>
            <a:r>
              <a:rPr lang="fi-FI" sz="2400" dirty="0" smtClean="0"/>
              <a:t> Kuntaan hankitaan uusi kirjastoauto  </a:t>
            </a:r>
            <a:endParaRPr lang="fi-FI" sz="2400" dirty="0"/>
          </a:p>
          <a:p>
            <a:pPr lvl="1"/>
            <a:r>
              <a:rPr lang="fi-FI" sz="2400" dirty="0" smtClean="0">
                <a:solidFill>
                  <a:srgbClr val="0000FF"/>
                </a:solidFill>
              </a:rPr>
              <a:t>Kompromissivaihtoehto 1:</a:t>
            </a:r>
            <a:r>
              <a:rPr lang="fi-FI" sz="2400" dirty="0" smtClean="0"/>
              <a:t> Palvelu järjestetään yhteistyössä naapurikuntien kanssa</a:t>
            </a:r>
          </a:p>
          <a:p>
            <a:pPr lvl="1"/>
            <a:r>
              <a:rPr lang="fi-FI" sz="2400" dirty="0" smtClean="0">
                <a:solidFill>
                  <a:srgbClr val="0000FF"/>
                </a:solidFill>
              </a:rPr>
              <a:t>Kompromissivaihtoehto </a:t>
            </a:r>
            <a:r>
              <a:rPr lang="fi-FI" sz="2400" dirty="0">
                <a:solidFill>
                  <a:srgbClr val="0000FF"/>
                </a:solidFill>
              </a:rPr>
              <a:t>2</a:t>
            </a:r>
            <a:r>
              <a:rPr lang="fi-FI" sz="2400" dirty="0" smtClean="0">
                <a:solidFill>
                  <a:srgbClr val="0000FF"/>
                </a:solidFill>
              </a:rPr>
              <a:t>:</a:t>
            </a:r>
            <a:r>
              <a:rPr lang="fi-FI" sz="2400" dirty="0" smtClean="0"/>
              <a:t> Palvelu järjestetään ostopalveluna paikalliselta myymäläautoyrittäjältä?</a:t>
            </a:r>
          </a:p>
          <a:p>
            <a:pPr marL="457200" lvl="1" indent="0">
              <a:buNone/>
            </a:pPr>
            <a:endParaRPr lang="fi-FI" sz="2400" dirty="0"/>
          </a:p>
          <a:p>
            <a:pPr marL="457200" lvl="1" indent="0">
              <a:buNone/>
            </a:pPr>
            <a:r>
              <a:rPr lang="fi-FI" sz="2000" dirty="0" smtClean="0"/>
              <a:t>(Koko esimerkki kaikkine taulukoineen löytyy tästä </a:t>
            </a:r>
            <a:r>
              <a:rPr lang="fi-FI" sz="2000" dirty="0" smtClean="0">
                <a:hlinkClick r:id="rId2"/>
              </a:rPr>
              <a:t>linkistä</a:t>
            </a:r>
            <a:r>
              <a:rPr lang="fi-FI" sz="2000" dirty="0" smtClean="0"/>
              <a:t> </a:t>
            </a:r>
            <a:r>
              <a:rPr lang="fi-FI" sz="2000" dirty="0" smtClean="0">
                <a:sym typeface="Wingdings" pitchFamily="2" charset="2"/>
              </a:rPr>
              <a:t> sivun alareunassa ”linkki palveluun”</a:t>
            </a:r>
            <a:r>
              <a:rPr lang="fi-FI" sz="2000" dirty="0" smtClean="0"/>
              <a:t>)</a:t>
            </a:r>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115</a:t>
            </a:fld>
            <a:endParaRPr lang="fi-FI"/>
          </a:p>
        </p:txBody>
      </p:sp>
      <p:sp>
        <p:nvSpPr>
          <p:cNvPr id="5" name="Tekstikehys 5"/>
          <p:cNvSpPr txBox="1"/>
          <p:nvPr/>
        </p:nvSpPr>
        <p:spPr>
          <a:xfrm>
            <a:off x="827584" y="6580580"/>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2"/>
              </a:rPr>
              <a:t>Sundquist ja </a:t>
            </a:r>
            <a:r>
              <a:rPr lang="fi-FI" sz="1200" dirty="0" err="1" smtClean="0">
                <a:solidFill>
                  <a:schemeClr val="tx1">
                    <a:lumMod val="50000"/>
                    <a:lumOff val="50000"/>
                  </a:schemeClr>
                </a:solidFill>
                <a:hlinkClick r:id="rId2"/>
              </a:rPr>
              <a:t>Oulasvirta</a:t>
            </a:r>
            <a:r>
              <a:rPr lang="fi-FI" sz="1200" dirty="0" smtClean="0">
                <a:solidFill>
                  <a:schemeClr val="tx1">
                    <a:lumMod val="50000"/>
                    <a:lumOff val="50000"/>
                  </a:schemeClr>
                </a:solidFill>
                <a:hlinkClick r:id="rId2"/>
              </a:rPr>
              <a:t> 2011, 36-43</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290394079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1520" y="274638"/>
            <a:ext cx="8435280" cy="1143000"/>
          </a:xfrm>
        </p:spPr>
        <p:txBody>
          <a:bodyPr/>
          <a:lstStyle/>
          <a:p>
            <a:r>
              <a:rPr lang="fi-FI" dirty="0" smtClean="0"/>
              <a:t>VAIHE 4: ESIMERKKI</a:t>
            </a:r>
            <a:br>
              <a:rPr lang="fi-FI" dirty="0" smtClean="0"/>
            </a:br>
            <a:r>
              <a:rPr lang="fi-FI" sz="2800" dirty="0" smtClean="0"/>
              <a:t>Vaihtoehtojen vertailu kuntalaisten näkökulmasta</a:t>
            </a:r>
            <a:endParaRPr lang="fi-FI" sz="2800"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116</a:t>
            </a:fld>
            <a:endParaRPr lang="fi-FI"/>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730" t="10378" r="17781" b="25733"/>
          <a:stretch/>
        </p:blipFill>
        <p:spPr bwMode="auto">
          <a:xfrm>
            <a:off x="92556" y="1416586"/>
            <a:ext cx="7287756" cy="518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Kuvaseliteviiva 1 2"/>
          <p:cNvSpPr/>
          <p:nvPr/>
        </p:nvSpPr>
        <p:spPr>
          <a:xfrm>
            <a:off x="7524328" y="1916832"/>
            <a:ext cx="1440160" cy="1296144"/>
          </a:xfrm>
          <a:prstGeom prst="borderCallout1">
            <a:avLst>
              <a:gd name="adj1" fmla="val 18750"/>
              <a:gd name="adj2" fmla="val -8333"/>
              <a:gd name="adj3" fmla="val 6678"/>
              <a:gd name="adj4" fmla="val -425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dirty="0" smtClean="0"/>
              <a:t>Päätös-vaihtoehdot kirjoitetaan tälle riville</a:t>
            </a:r>
            <a:endParaRPr lang="fi-FI" dirty="0"/>
          </a:p>
        </p:txBody>
      </p:sp>
      <p:sp>
        <p:nvSpPr>
          <p:cNvPr id="7" name="Kuvaseliteviiva 1 6"/>
          <p:cNvSpPr/>
          <p:nvPr/>
        </p:nvSpPr>
        <p:spPr>
          <a:xfrm>
            <a:off x="7524328" y="3994737"/>
            <a:ext cx="1440160" cy="1296144"/>
          </a:xfrm>
          <a:prstGeom prst="borderCallout1">
            <a:avLst>
              <a:gd name="adj1" fmla="val 18750"/>
              <a:gd name="adj2" fmla="val -8333"/>
              <a:gd name="adj3" fmla="val 6678"/>
              <a:gd name="adj4" fmla="val -425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dirty="0" smtClean="0"/>
              <a:t>Ennakoidut vaikutukset kirjoitetaan sarakkeisiin</a:t>
            </a:r>
            <a:endParaRPr lang="fi-FI" dirty="0"/>
          </a:p>
        </p:txBody>
      </p:sp>
      <p:sp>
        <p:nvSpPr>
          <p:cNvPr id="8" name="Tekstikehys 5"/>
          <p:cNvSpPr txBox="1"/>
          <p:nvPr/>
        </p:nvSpPr>
        <p:spPr>
          <a:xfrm>
            <a:off x="755576" y="6581000"/>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3"/>
              </a:rPr>
              <a:t>Sundquist ja </a:t>
            </a:r>
            <a:r>
              <a:rPr lang="fi-FI" sz="1200" dirty="0" err="1" smtClean="0">
                <a:solidFill>
                  <a:schemeClr val="tx1">
                    <a:lumMod val="50000"/>
                    <a:lumOff val="50000"/>
                  </a:schemeClr>
                </a:solidFill>
                <a:hlinkClick r:id="rId3"/>
              </a:rPr>
              <a:t>Oulasvirta</a:t>
            </a:r>
            <a:r>
              <a:rPr lang="fi-FI" sz="1200" dirty="0" smtClean="0">
                <a:solidFill>
                  <a:schemeClr val="tx1">
                    <a:lumMod val="50000"/>
                    <a:lumOff val="50000"/>
                  </a:schemeClr>
                </a:solidFill>
                <a:hlinkClick r:id="rId3"/>
              </a:rPr>
              <a:t> 2011, 39</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90877677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117</a:t>
            </a:fld>
            <a:endParaRPr lang="fi-FI"/>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028" t="22487" r="19567" b="16253"/>
          <a:stretch/>
        </p:blipFill>
        <p:spPr bwMode="auto">
          <a:xfrm>
            <a:off x="827584" y="1390346"/>
            <a:ext cx="7376985" cy="506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ikehys 5"/>
          <p:cNvSpPr txBox="1"/>
          <p:nvPr/>
        </p:nvSpPr>
        <p:spPr>
          <a:xfrm>
            <a:off x="755576"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3"/>
              </a:rPr>
              <a:t>Sundquist ja </a:t>
            </a:r>
            <a:r>
              <a:rPr lang="fi-FI" sz="1200" dirty="0" err="1" smtClean="0">
                <a:solidFill>
                  <a:schemeClr val="tx1">
                    <a:lumMod val="50000"/>
                    <a:lumOff val="50000"/>
                  </a:schemeClr>
                </a:solidFill>
                <a:hlinkClick r:id="rId3"/>
              </a:rPr>
              <a:t>Oulasvirta</a:t>
            </a:r>
            <a:r>
              <a:rPr lang="fi-FI" sz="1200" dirty="0" smtClean="0">
                <a:solidFill>
                  <a:schemeClr val="tx1">
                    <a:lumMod val="50000"/>
                    <a:lumOff val="50000"/>
                  </a:schemeClr>
                </a:solidFill>
                <a:hlinkClick r:id="rId3"/>
              </a:rPr>
              <a:t> 2011, 40</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
        <p:nvSpPr>
          <p:cNvPr id="7" name="Otsikko 1"/>
          <p:cNvSpPr>
            <a:spLocks noGrp="1"/>
          </p:cNvSpPr>
          <p:nvPr>
            <p:ph type="title"/>
          </p:nvPr>
        </p:nvSpPr>
        <p:spPr/>
        <p:txBody>
          <a:bodyPr/>
          <a:lstStyle/>
          <a:p>
            <a:r>
              <a:rPr lang="fi-FI" dirty="0" smtClean="0"/>
              <a:t>VAIHE 4: ESIMERKKI</a:t>
            </a:r>
            <a:br>
              <a:rPr lang="fi-FI" dirty="0" smtClean="0"/>
            </a:br>
            <a:r>
              <a:rPr lang="fi-FI" sz="2800" dirty="0" smtClean="0"/>
              <a:t>Vaihtoehtojen vertailu ympäristön näkökulmasta</a:t>
            </a:r>
            <a:endParaRPr lang="fi-FI" sz="2800" dirty="0"/>
          </a:p>
        </p:txBody>
      </p:sp>
    </p:spTree>
    <p:extLst>
      <p:ext uri="{BB962C8B-B14F-4D97-AF65-F5344CB8AC3E}">
        <p14:creationId xmlns:p14="http://schemas.microsoft.com/office/powerpoint/2010/main" val="90768937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118</a:t>
            </a:fld>
            <a:endParaRPr lang="fi-FI"/>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287" t="21562" r="17780" b="34409"/>
          <a:stretch/>
        </p:blipFill>
        <p:spPr bwMode="auto">
          <a:xfrm>
            <a:off x="395536" y="1698224"/>
            <a:ext cx="8424936" cy="435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ikehys 5"/>
          <p:cNvSpPr txBox="1"/>
          <p:nvPr/>
        </p:nvSpPr>
        <p:spPr>
          <a:xfrm>
            <a:off x="755576" y="6581000"/>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3"/>
              </a:rPr>
              <a:t>Sundquist ja </a:t>
            </a:r>
            <a:r>
              <a:rPr lang="fi-FI" sz="1200" dirty="0" err="1" smtClean="0">
                <a:solidFill>
                  <a:schemeClr val="tx1">
                    <a:lumMod val="50000"/>
                    <a:lumOff val="50000"/>
                  </a:schemeClr>
                </a:solidFill>
                <a:hlinkClick r:id="rId3"/>
              </a:rPr>
              <a:t>Oulasvirta</a:t>
            </a:r>
            <a:r>
              <a:rPr lang="fi-FI" sz="1200" dirty="0" smtClean="0">
                <a:solidFill>
                  <a:schemeClr val="tx1">
                    <a:lumMod val="50000"/>
                    <a:lumOff val="50000"/>
                  </a:schemeClr>
                </a:solidFill>
                <a:hlinkClick r:id="rId3"/>
              </a:rPr>
              <a:t> 2011, 41</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
        <p:nvSpPr>
          <p:cNvPr id="6" name="Otsikko 1"/>
          <p:cNvSpPr>
            <a:spLocks noGrp="1"/>
          </p:cNvSpPr>
          <p:nvPr>
            <p:ph type="title"/>
          </p:nvPr>
        </p:nvSpPr>
        <p:spPr>
          <a:xfrm>
            <a:off x="250825" y="274638"/>
            <a:ext cx="8435975" cy="1143000"/>
          </a:xfrm>
        </p:spPr>
        <p:txBody>
          <a:bodyPr/>
          <a:lstStyle/>
          <a:p>
            <a:r>
              <a:rPr lang="fi-FI" dirty="0" smtClean="0"/>
              <a:t>VAIHE 4: ESIMERKKI</a:t>
            </a:r>
            <a:br>
              <a:rPr lang="fi-FI" dirty="0" smtClean="0"/>
            </a:br>
            <a:r>
              <a:rPr lang="fi-FI" sz="2800" dirty="0" smtClean="0"/>
              <a:t>Vaihtoehtojen vertailu organisaation näkökulmasta</a:t>
            </a:r>
            <a:endParaRPr lang="fi-FI" sz="2800" dirty="0"/>
          </a:p>
        </p:txBody>
      </p:sp>
    </p:spTree>
    <p:extLst>
      <p:ext uri="{BB962C8B-B14F-4D97-AF65-F5344CB8AC3E}">
        <p14:creationId xmlns:p14="http://schemas.microsoft.com/office/powerpoint/2010/main" val="341268380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119</a:t>
            </a:fld>
            <a:endParaRPr lang="fi-FI"/>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784" t="14702" r="19890" b="39498"/>
          <a:stretch/>
        </p:blipFill>
        <p:spPr bwMode="auto">
          <a:xfrm>
            <a:off x="755576" y="1772816"/>
            <a:ext cx="783455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ikehys 5"/>
          <p:cNvSpPr txBox="1"/>
          <p:nvPr/>
        </p:nvSpPr>
        <p:spPr>
          <a:xfrm>
            <a:off x="835377" y="6547134"/>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3"/>
              </a:rPr>
              <a:t>Sundquist ja </a:t>
            </a:r>
            <a:r>
              <a:rPr lang="fi-FI" sz="1200" dirty="0" err="1" smtClean="0">
                <a:solidFill>
                  <a:schemeClr val="tx1">
                    <a:lumMod val="50000"/>
                    <a:lumOff val="50000"/>
                  </a:schemeClr>
                </a:solidFill>
                <a:hlinkClick r:id="rId3"/>
              </a:rPr>
              <a:t>Oulasvirta</a:t>
            </a:r>
            <a:r>
              <a:rPr lang="fi-FI" sz="1200" dirty="0" smtClean="0">
                <a:solidFill>
                  <a:schemeClr val="tx1">
                    <a:lumMod val="50000"/>
                    <a:lumOff val="50000"/>
                  </a:schemeClr>
                </a:solidFill>
                <a:hlinkClick r:id="rId3"/>
              </a:rPr>
              <a:t> 2011, 42</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
        <p:nvSpPr>
          <p:cNvPr id="7" name="Otsikko 1"/>
          <p:cNvSpPr>
            <a:spLocks noGrp="1"/>
          </p:cNvSpPr>
          <p:nvPr>
            <p:ph type="title"/>
          </p:nvPr>
        </p:nvSpPr>
        <p:spPr>
          <a:xfrm>
            <a:off x="250825" y="274638"/>
            <a:ext cx="8435975" cy="1143000"/>
          </a:xfrm>
        </p:spPr>
        <p:txBody>
          <a:bodyPr/>
          <a:lstStyle/>
          <a:p>
            <a:r>
              <a:rPr lang="fi-FI" dirty="0" smtClean="0"/>
              <a:t>VAIHE 4: ESIMERKKI</a:t>
            </a:r>
            <a:br>
              <a:rPr lang="fi-FI" dirty="0" smtClean="0"/>
            </a:br>
            <a:r>
              <a:rPr lang="fi-FI" sz="2800" dirty="0" smtClean="0"/>
              <a:t>Vaihtoehtojen vertailu talouden näkökulmasta</a:t>
            </a:r>
            <a:endParaRPr lang="fi-FI" sz="3200" dirty="0"/>
          </a:p>
        </p:txBody>
      </p:sp>
    </p:spTree>
    <p:extLst>
      <p:ext uri="{BB962C8B-B14F-4D97-AF65-F5344CB8AC3E}">
        <p14:creationId xmlns:p14="http://schemas.microsoft.com/office/powerpoint/2010/main" val="4270991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457200" y="500063"/>
            <a:ext cx="8229600" cy="642937"/>
          </a:xfrm>
        </p:spPr>
        <p:txBody>
          <a:bodyPr/>
          <a:lstStyle/>
          <a:p>
            <a:pPr eaLnBrk="1" hangingPunct="1"/>
            <a:r>
              <a:rPr lang="fi-FI" sz="3600" dirty="0" smtClean="0"/>
              <a:t>Hyvinvointi vai terveys?</a:t>
            </a:r>
          </a:p>
        </p:txBody>
      </p:sp>
      <p:sp>
        <p:nvSpPr>
          <p:cNvPr id="6" name="Dian numeron paikkamerkki 5"/>
          <p:cNvSpPr>
            <a:spLocks noGrp="1"/>
          </p:cNvSpPr>
          <p:nvPr>
            <p:ph type="sldNum" sz="quarter" idx="12"/>
          </p:nvPr>
        </p:nvSpPr>
        <p:spPr/>
        <p:txBody>
          <a:bodyPr/>
          <a:lstStyle/>
          <a:p>
            <a:pPr>
              <a:defRPr/>
            </a:pPr>
            <a:fld id="{16F88361-A46F-4D47-B080-43B3F0954F3F}" type="slidenum">
              <a:rPr lang="fi-FI" smtClean="0"/>
              <a:pPr>
                <a:defRPr/>
              </a:pPr>
              <a:t>12</a:t>
            </a:fld>
            <a:endParaRPr lang="fi-FI"/>
          </a:p>
        </p:txBody>
      </p:sp>
      <p:graphicFrame>
        <p:nvGraphicFramePr>
          <p:cNvPr id="7" name="Kaaviokuva 6"/>
          <p:cNvGraphicFramePr/>
          <p:nvPr/>
        </p:nvGraphicFramePr>
        <p:xfrm>
          <a:off x="1619672" y="2132856"/>
          <a:ext cx="5904656"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Kuvatekstiviiva 1 (ei reunaa) 7"/>
          <p:cNvSpPr/>
          <p:nvPr/>
        </p:nvSpPr>
        <p:spPr>
          <a:xfrm flipH="1">
            <a:off x="251520" y="4797152"/>
            <a:ext cx="3384376" cy="792088"/>
          </a:xfrm>
          <a:prstGeom prst="callout1">
            <a:avLst>
              <a:gd name="adj1" fmla="val 18750"/>
              <a:gd name="adj2" fmla="val -8333"/>
              <a:gd name="adj3" fmla="val -68647"/>
              <a:gd name="adj4" fmla="val -1118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i-FI" dirty="0" smtClean="0">
                <a:solidFill>
                  <a:schemeClr val="tx1"/>
                </a:solidFill>
              </a:rPr>
              <a:t>Terveys ilmenee hyvinvointina. </a:t>
            </a:r>
          </a:p>
          <a:p>
            <a:pPr algn="ctr"/>
            <a:r>
              <a:rPr lang="fi-FI" dirty="0" smtClean="0">
                <a:solidFill>
                  <a:schemeClr val="tx1"/>
                </a:solidFill>
              </a:rPr>
              <a:t>Terveys on siis hyvinvoinnin alakäsite.</a:t>
            </a:r>
            <a:endParaRPr lang="fi-FI" dirty="0">
              <a:solidFill>
                <a:schemeClr val="tx1"/>
              </a:solidFill>
            </a:endParaRPr>
          </a:p>
        </p:txBody>
      </p:sp>
      <p:sp>
        <p:nvSpPr>
          <p:cNvPr id="11" name="Nuoli ylös ja alas 10"/>
          <p:cNvSpPr/>
          <p:nvPr/>
        </p:nvSpPr>
        <p:spPr>
          <a:xfrm>
            <a:off x="2915816" y="2924944"/>
            <a:ext cx="72008" cy="3600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Nuoli ylös ja alas 11"/>
          <p:cNvSpPr/>
          <p:nvPr/>
        </p:nvSpPr>
        <p:spPr>
          <a:xfrm>
            <a:off x="6012160" y="2924944"/>
            <a:ext cx="72008" cy="3600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kehys 5"/>
          <p:cNvSpPr txBox="1"/>
          <p:nvPr/>
        </p:nvSpPr>
        <p:spPr>
          <a:xfrm>
            <a:off x="899592" y="6581001"/>
            <a:ext cx="4104456"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7"/>
              </a:rPr>
              <a:t>Perttilä </a:t>
            </a:r>
            <a:r>
              <a:rPr lang="fi-FI" sz="1200" dirty="0">
                <a:solidFill>
                  <a:schemeClr val="tx1">
                    <a:lumMod val="50000"/>
                    <a:lumOff val="50000"/>
                  </a:schemeClr>
                </a:solidFill>
                <a:hlinkClick r:id="rId7"/>
              </a:rPr>
              <a:t>ym. 2004</a:t>
            </a:r>
            <a:r>
              <a:rPr lang="fi-FI" sz="1200" dirty="0" smtClean="0">
                <a:solidFill>
                  <a:schemeClr val="tx1">
                    <a:lumMod val="50000"/>
                    <a:lumOff val="50000"/>
                  </a:schemeClr>
                </a:solidFill>
                <a:hlinkClick r:id="rId7"/>
              </a:rPr>
              <a:t>, 17</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370236329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VAIHEET 5-6</a:t>
            </a: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7479030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120</a:t>
            </a:fld>
            <a:endParaRPr lang="fi-FI"/>
          </a:p>
        </p:txBody>
      </p:sp>
      <p:sp>
        <p:nvSpPr>
          <p:cNvPr id="6" name="Tekstikehys 5"/>
          <p:cNvSpPr txBox="1"/>
          <p:nvPr/>
        </p:nvSpPr>
        <p:spPr>
          <a:xfrm>
            <a:off x="755576"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7"/>
              </a:rPr>
              <a:t>Sundquist ja </a:t>
            </a:r>
            <a:r>
              <a:rPr lang="fi-FI" sz="1200" dirty="0" err="1" smtClean="0">
                <a:solidFill>
                  <a:schemeClr val="tx1">
                    <a:lumMod val="50000"/>
                    <a:lumOff val="50000"/>
                  </a:schemeClr>
                </a:solidFill>
                <a:hlinkClick r:id="rId7"/>
              </a:rPr>
              <a:t>Oulasvirta</a:t>
            </a:r>
            <a:r>
              <a:rPr lang="fi-FI" sz="1200" dirty="0" smtClean="0">
                <a:solidFill>
                  <a:schemeClr val="tx1">
                    <a:lumMod val="50000"/>
                    <a:lumOff val="50000"/>
                  </a:schemeClr>
                </a:solidFill>
                <a:hlinkClick r:id="rId7"/>
              </a:rPr>
              <a:t> 2011, 42</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390514687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n numeron paikkamerkki 5"/>
          <p:cNvSpPr>
            <a:spLocks noGrp="1"/>
          </p:cNvSpPr>
          <p:nvPr>
            <p:ph type="sldNum" sz="quarter" idx="12"/>
          </p:nvPr>
        </p:nvSpPr>
        <p:spPr/>
        <p:txBody>
          <a:bodyPr/>
          <a:lstStyle/>
          <a:p>
            <a:pPr>
              <a:defRPr/>
            </a:pPr>
            <a:fld id="{EEE88EBB-B6C4-4796-A1F6-535CC9876110}" type="slidenum">
              <a:rPr lang="fi-FI"/>
              <a:pPr>
                <a:defRPr/>
              </a:pPr>
              <a:t>121</a:t>
            </a:fld>
            <a:endParaRPr lang="fi-FI"/>
          </a:p>
        </p:txBody>
      </p:sp>
      <p:graphicFrame>
        <p:nvGraphicFramePr>
          <p:cNvPr id="4" name="Kaaviokuva 3"/>
          <p:cNvGraphicFramePr/>
          <p:nvPr>
            <p:extLst>
              <p:ext uri="{D42A27DB-BD31-4B8C-83A1-F6EECF244321}">
                <p14:modId xmlns:p14="http://schemas.microsoft.com/office/powerpoint/2010/main" val="1703516683"/>
              </p:ext>
            </p:extLst>
          </p:nvPr>
        </p:nvGraphicFramePr>
        <p:xfrm>
          <a:off x="357158" y="1558911"/>
          <a:ext cx="5078938" cy="4822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6" name="Tekstikehys 4"/>
          <p:cNvSpPr txBox="1">
            <a:spLocks noChangeArrowheads="1"/>
          </p:cNvSpPr>
          <p:nvPr/>
        </p:nvSpPr>
        <p:spPr bwMode="auto">
          <a:xfrm>
            <a:off x="5076056" y="2060848"/>
            <a:ext cx="342093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i="1" dirty="0"/>
              <a:t>Ennakoidut vaikutukset?</a:t>
            </a:r>
          </a:p>
          <a:p>
            <a:pPr eaLnBrk="1" hangingPunct="1"/>
            <a:endParaRPr lang="fi-FI" i="1" dirty="0"/>
          </a:p>
          <a:p>
            <a:pPr eaLnBrk="1" hangingPunct="1"/>
            <a:r>
              <a:rPr lang="fi-FI" i="1" dirty="0"/>
              <a:t>Arvaamattomat vaikutukset?</a:t>
            </a:r>
          </a:p>
          <a:p>
            <a:pPr eaLnBrk="1" hangingPunct="1"/>
            <a:endParaRPr lang="fi-FI" i="1" dirty="0"/>
          </a:p>
          <a:p>
            <a:pPr eaLnBrk="1" hangingPunct="1"/>
            <a:r>
              <a:rPr lang="fi-FI" i="1" dirty="0"/>
              <a:t>Epäsuorat vaikutukset?</a:t>
            </a:r>
          </a:p>
          <a:p>
            <a:pPr eaLnBrk="1" hangingPunct="1"/>
            <a:endParaRPr lang="fi-FI" i="1" dirty="0"/>
          </a:p>
          <a:p>
            <a:pPr eaLnBrk="1" hangingPunct="1"/>
            <a:r>
              <a:rPr lang="fi-FI" i="1" dirty="0"/>
              <a:t>Tavoitteiden toteutuminen?</a:t>
            </a:r>
          </a:p>
        </p:txBody>
      </p:sp>
      <p:sp>
        <p:nvSpPr>
          <p:cNvPr id="2" name="Otsikko 1"/>
          <p:cNvSpPr>
            <a:spLocks noGrp="1"/>
          </p:cNvSpPr>
          <p:nvPr>
            <p:ph type="title"/>
          </p:nvPr>
        </p:nvSpPr>
        <p:spPr/>
        <p:txBody>
          <a:bodyPr/>
          <a:lstStyle/>
          <a:p>
            <a:r>
              <a:rPr lang="fi-FI" dirty="0" smtClean="0"/>
              <a:t>VAIHE 6: </a:t>
            </a:r>
            <a:br>
              <a:rPr lang="fi-FI" dirty="0" smtClean="0"/>
            </a:br>
            <a:r>
              <a:rPr lang="fi-FI" dirty="0" smtClean="0"/>
              <a:t>Päätöksen seuranta</a:t>
            </a:r>
            <a:endParaRPr lang="fi-FI" dirty="0"/>
          </a:p>
        </p:txBody>
      </p:sp>
      <p:sp>
        <p:nvSpPr>
          <p:cNvPr id="6" name="Tekstikehys 5"/>
          <p:cNvSpPr txBox="1"/>
          <p:nvPr/>
        </p:nvSpPr>
        <p:spPr>
          <a:xfrm>
            <a:off x="611560" y="6591869"/>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7"/>
              </a:rPr>
              <a:t>THL. Ihmisiin kohdistuvien vaikutusten arviointi: Seuranta</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76922230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5"/>
          <p:cNvSpPr>
            <a:spLocks noGrp="1"/>
          </p:cNvSpPr>
          <p:nvPr>
            <p:ph type="sldNum" sz="quarter" idx="12"/>
          </p:nvPr>
        </p:nvSpPr>
        <p:spPr/>
        <p:txBody>
          <a:bodyPr/>
          <a:lstStyle/>
          <a:p>
            <a:pPr>
              <a:defRPr/>
            </a:pPr>
            <a:fld id="{F5481415-9406-49D1-BAFA-254BEA385E4F}" type="slidenum">
              <a:rPr lang="fi-FI"/>
              <a:pPr>
                <a:defRPr/>
              </a:pPr>
              <a:t>122</a:t>
            </a:fld>
            <a:endParaRPr lang="fi-FI"/>
          </a:p>
        </p:txBody>
      </p:sp>
      <p:sp>
        <p:nvSpPr>
          <p:cNvPr id="22533" name="Rectangle 3"/>
          <p:cNvSpPr>
            <a:spLocks noGrp="1"/>
          </p:cNvSpPr>
          <p:nvPr>
            <p:ph type="body" idx="1"/>
          </p:nvPr>
        </p:nvSpPr>
        <p:spPr>
          <a:xfrm>
            <a:off x="467544" y="1484784"/>
            <a:ext cx="8229600" cy="4896545"/>
          </a:xfrm>
        </p:spPr>
        <p:txBody>
          <a:bodyPr/>
          <a:lstStyle/>
          <a:p>
            <a:pPr>
              <a:lnSpc>
                <a:spcPct val="80000"/>
              </a:lnSpc>
              <a:buFontTx/>
              <a:buChar char="-"/>
            </a:pPr>
            <a:r>
              <a:rPr lang="fi-FI" sz="2200" dirty="0" smtClean="0"/>
              <a:t>Rakentaminen </a:t>
            </a:r>
          </a:p>
          <a:p>
            <a:pPr lvl="1">
              <a:lnSpc>
                <a:spcPct val="80000"/>
              </a:lnSpc>
              <a:buFontTx/>
              <a:buChar char="-"/>
            </a:pPr>
            <a:r>
              <a:rPr lang="fi-FI" sz="1800" dirty="0" smtClean="0"/>
              <a:t>Uimahallin, nuorisotilan, päiväkodin ja koulun peruskorjaus </a:t>
            </a:r>
          </a:p>
          <a:p>
            <a:pPr lvl="1">
              <a:lnSpc>
                <a:spcPct val="80000"/>
              </a:lnSpc>
              <a:buFontTx/>
              <a:buChar char="-"/>
            </a:pPr>
            <a:r>
              <a:rPr lang="fi-FI" sz="1800" dirty="0" smtClean="0"/>
              <a:t>Koulun, päiväkodin, senioritalon ja jäähallin rakentaminen</a:t>
            </a:r>
          </a:p>
          <a:p>
            <a:pPr lvl="1">
              <a:lnSpc>
                <a:spcPct val="80000"/>
              </a:lnSpc>
              <a:buFontTx/>
              <a:buChar char="-"/>
            </a:pPr>
            <a:r>
              <a:rPr lang="fi-FI" sz="1800" dirty="0"/>
              <a:t>K</a:t>
            </a:r>
            <a:r>
              <a:rPr lang="fi-FI" sz="1800" dirty="0" smtClean="0"/>
              <a:t>evyenliikenteen väylän ja alikulun rakentaminen</a:t>
            </a:r>
          </a:p>
          <a:p>
            <a:pPr>
              <a:lnSpc>
                <a:spcPct val="80000"/>
              </a:lnSpc>
              <a:buFontTx/>
              <a:buChar char="-"/>
            </a:pPr>
            <a:r>
              <a:rPr lang="fi-FI" sz="2200" dirty="0" smtClean="0"/>
              <a:t>Palveluverkko ja sen toiminnan kehittäminen </a:t>
            </a:r>
          </a:p>
          <a:p>
            <a:pPr lvl="1">
              <a:lnSpc>
                <a:spcPct val="80000"/>
              </a:lnSpc>
              <a:buFontTx/>
              <a:buChar char="-"/>
            </a:pPr>
            <a:r>
              <a:rPr lang="fi-FI" sz="1800" dirty="0" smtClean="0"/>
              <a:t>Kouluverkon tarkastelu</a:t>
            </a:r>
          </a:p>
          <a:p>
            <a:pPr lvl="1">
              <a:lnSpc>
                <a:spcPct val="80000"/>
              </a:lnSpc>
              <a:buFontTx/>
              <a:buChar char="-"/>
            </a:pPr>
            <a:r>
              <a:rPr lang="fi-FI" sz="1800" dirty="0" smtClean="0"/>
              <a:t>Vammaispalvelu- ja mielenterveysyksiköiden yhdistäminen</a:t>
            </a:r>
            <a:endParaRPr lang="fi-FI" sz="1800" dirty="0"/>
          </a:p>
          <a:p>
            <a:pPr lvl="1">
              <a:lnSpc>
                <a:spcPct val="80000"/>
              </a:lnSpc>
              <a:buFontTx/>
              <a:buChar char="-"/>
            </a:pPr>
            <a:r>
              <a:rPr lang="fi-FI" sz="1800" dirty="0" smtClean="0"/>
              <a:t>Laboratorio- ja kuvantamispalveluiden ulkoistaminen</a:t>
            </a:r>
          </a:p>
          <a:p>
            <a:pPr lvl="1">
              <a:lnSpc>
                <a:spcPct val="80000"/>
              </a:lnSpc>
              <a:buFontTx/>
              <a:buChar char="-"/>
            </a:pPr>
            <a:r>
              <a:rPr lang="fi-FI" sz="1800" dirty="0" smtClean="0"/>
              <a:t>Ikäihmisten kotihoitotiimityön vahvistaminen</a:t>
            </a:r>
          </a:p>
          <a:p>
            <a:pPr lvl="1">
              <a:lnSpc>
                <a:spcPct val="80000"/>
              </a:lnSpc>
              <a:buFontTx/>
              <a:buChar char="-"/>
            </a:pPr>
            <a:r>
              <a:rPr lang="fi-FI" sz="1800" dirty="0" smtClean="0"/>
              <a:t>Perhekeskus-toimintamallin käyttöönotto </a:t>
            </a:r>
            <a:endParaRPr lang="fi-FI" sz="1800" dirty="0"/>
          </a:p>
          <a:p>
            <a:pPr lvl="1">
              <a:lnSpc>
                <a:spcPct val="80000"/>
              </a:lnSpc>
              <a:buFontTx/>
              <a:buChar char="-"/>
            </a:pPr>
            <a:r>
              <a:rPr lang="fi-FI" sz="1800" dirty="0" smtClean="0"/>
              <a:t>Avoterveydenhuollon vastaanottotoiminnan uudelleenjärjestelyt</a:t>
            </a:r>
          </a:p>
          <a:p>
            <a:pPr lvl="1">
              <a:lnSpc>
                <a:spcPct val="80000"/>
              </a:lnSpc>
              <a:buFontTx/>
              <a:buChar char="-"/>
            </a:pPr>
            <a:r>
              <a:rPr lang="fi-FI" sz="1800" dirty="0" smtClean="0"/>
              <a:t>Lastensuojelun kehittämistoimet</a:t>
            </a:r>
          </a:p>
          <a:p>
            <a:pPr lvl="1">
              <a:lnSpc>
                <a:spcPct val="80000"/>
              </a:lnSpc>
              <a:buFontTx/>
              <a:buChar char="-"/>
            </a:pPr>
            <a:r>
              <a:rPr lang="fi-FI" sz="1800" dirty="0" smtClean="0"/>
              <a:t>Omaishoidontuen tasojen määrittely</a:t>
            </a:r>
          </a:p>
          <a:p>
            <a:pPr lvl="1">
              <a:lnSpc>
                <a:spcPct val="80000"/>
              </a:lnSpc>
              <a:buFontTx/>
              <a:buChar char="-"/>
            </a:pPr>
            <a:r>
              <a:rPr lang="fi-FI" sz="1800" dirty="0" smtClean="0"/>
              <a:t>Yksityisteiden </a:t>
            </a:r>
            <a:r>
              <a:rPr lang="fi-FI" sz="1800" dirty="0" err="1" smtClean="0"/>
              <a:t>talvikunnossapito</a:t>
            </a:r>
            <a:endParaRPr lang="fi-FI" sz="1800" dirty="0" smtClean="0"/>
          </a:p>
          <a:p>
            <a:pPr>
              <a:lnSpc>
                <a:spcPct val="80000"/>
              </a:lnSpc>
              <a:buFontTx/>
              <a:buChar char="-"/>
            </a:pPr>
            <a:r>
              <a:rPr lang="fi-FI" sz="2200" dirty="0" smtClean="0"/>
              <a:t>Toimen perustaminen: </a:t>
            </a:r>
          </a:p>
          <a:p>
            <a:pPr lvl="1">
              <a:lnSpc>
                <a:spcPct val="80000"/>
              </a:lnSpc>
              <a:buFontTx/>
              <a:buChar char="-"/>
            </a:pPr>
            <a:r>
              <a:rPr lang="fi-FI" sz="1800" dirty="0" smtClean="0"/>
              <a:t>Koulupsykologi, koulukuraattori, terveydenhoitaja, hyvinvointisuunnittelija</a:t>
            </a:r>
            <a:endParaRPr lang="fi-FI" sz="1800" dirty="0"/>
          </a:p>
        </p:txBody>
      </p:sp>
      <p:sp>
        <p:nvSpPr>
          <p:cNvPr id="2" name="Otsikko 1"/>
          <p:cNvSpPr>
            <a:spLocks noGrp="1"/>
          </p:cNvSpPr>
          <p:nvPr>
            <p:ph type="title"/>
          </p:nvPr>
        </p:nvSpPr>
        <p:spPr/>
        <p:txBody>
          <a:bodyPr/>
          <a:lstStyle/>
          <a:p>
            <a:r>
              <a:rPr lang="fi-FI" dirty="0" smtClean="0"/>
              <a:t>Esimerkkejä siitä, mihin </a:t>
            </a:r>
            <a:r>
              <a:rPr lang="fi-FI" dirty="0" err="1" smtClean="0"/>
              <a:t>EVAa</a:t>
            </a:r>
            <a:r>
              <a:rPr lang="fi-FI" dirty="0" smtClean="0"/>
              <a:t> on käytetty</a:t>
            </a:r>
            <a:endParaRPr lang="fi-FI" dirty="0"/>
          </a:p>
        </p:txBody>
      </p:sp>
      <p:sp>
        <p:nvSpPr>
          <p:cNvPr id="9"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166574257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EVA ja sähköinen hyvinvointikertomus</a:t>
            </a:r>
            <a:endParaRPr lang="fi-FI" dirty="0"/>
          </a:p>
        </p:txBody>
      </p:sp>
      <p:sp>
        <p:nvSpPr>
          <p:cNvPr id="3" name="Sisällön paikkamerkki 2"/>
          <p:cNvSpPr>
            <a:spLocks noGrp="1"/>
          </p:cNvSpPr>
          <p:nvPr>
            <p:ph idx="1"/>
          </p:nvPr>
        </p:nvSpPr>
        <p:spPr/>
        <p:txBody>
          <a:bodyPr/>
          <a:lstStyle/>
          <a:p>
            <a:r>
              <a:rPr lang="fi-FI" sz="2800" dirty="0" smtClean="0"/>
              <a:t>Sähköistä työvälinettä </a:t>
            </a:r>
            <a:r>
              <a:rPr lang="fi-FI" sz="2800" dirty="0" err="1" smtClean="0"/>
              <a:t>EVAlle</a:t>
            </a:r>
            <a:r>
              <a:rPr lang="fi-FI" sz="2800" dirty="0" smtClean="0"/>
              <a:t> ollaan kehittämässä</a:t>
            </a:r>
          </a:p>
          <a:p>
            <a:pPr marL="0" indent="0">
              <a:buNone/>
            </a:pPr>
            <a:endParaRPr lang="fi-FI" sz="2800" dirty="0" smtClean="0"/>
          </a:p>
          <a:p>
            <a:r>
              <a:rPr lang="fi-FI" sz="2800" b="1" dirty="0" smtClean="0">
                <a:solidFill>
                  <a:srgbClr val="0000FF"/>
                </a:solidFill>
              </a:rPr>
              <a:t>Työväline kytketään sähköisen hyvinvointikertomuksen suunnittelutaulukkoon vuoden 2013 aikana</a:t>
            </a:r>
          </a:p>
          <a:p>
            <a:pPr lvl="1"/>
            <a:r>
              <a:rPr lang="fi-FI" sz="2400" dirty="0" smtClean="0"/>
              <a:t>Esim. hyvinvoinnin edistämisen toimenpiteitä mietittäessä on mahdollisuus tehdä EVA</a:t>
            </a:r>
          </a:p>
          <a:p>
            <a:pPr lvl="1"/>
            <a:endParaRPr lang="fi-FI" sz="2400"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123</a:t>
            </a:fld>
            <a:endParaRPr lang="fi-FI"/>
          </a:p>
        </p:txBody>
      </p:sp>
      <p:sp>
        <p:nvSpPr>
          <p:cNvPr id="5"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26496540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fi-FI" dirty="0" smtClean="0"/>
              <a:t>Hyvinvoinnin edistämisen </a:t>
            </a:r>
            <a:br>
              <a:rPr lang="fi-FI" dirty="0" smtClean="0"/>
            </a:br>
            <a:r>
              <a:rPr lang="fi-FI" dirty="0" smtClean="0"/>
              <a:t>taloudellinen arviointi</a:t>
            </a:r>
            <a:endParaRPr lang="fi-FI" dirty="0"/>
          </a:p>
        </p:txBody>
      </p:sp>
      <p:sp>
        <p:nvSpPr>
          <p:cNvPr id="5" name="Alaotsikko 4"/>
          <p:cNvSpPr>
            <a:spLocks noGrp="1"/>
          </p:cNvSpPr>
          <p:nvPr>
            <p:ph type="subTitle" idx="1"/>
          </p:nvPr>
        </p:nvSpPr>
        <p:spPr/>
        <p:txBody>
          <a:bodyPr/>
          <a:lstStyle/>
          <a:p>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124</a:t>
            </a:fld>
            <a:endParaRPr lang="fi-FI"/>
          </a:p>
        </p:txBody>
      </p:sp>
    </p:spTree>
    <p:extLst>
      <p:ext uri="{BB962C8B-B14F-4D97-AF65-F5344CB8AC3E}">
        <p14:creationId xmlns:p14="http://schemas.microsoft.com/office/powerpoint/2010/main" val="233523262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3307" t="8399" r="31890" b="4619"/>
          <a:stretch>
            <a:fillRect/>
          </a:stretch>
        </p:blipFill>
        <p:spPr bwMode="auto">
          <a:xfrm>
            <a:off x="5004048" y="1268760"/>
            <a:ext cx="3744416" cy="5107959"/>
          </a:xfrm>
          <a:prstGeom prst="rect">
            <a:avLst/>
          </a:prstGeom>
          <a:noFill/>
          <a:ln w="9525">
            <a:noFill/>
            <a:miter lim="800000"/>
            <a:headEnd/>
            <a:tailEnd/>
          </a:ln>
        </p:spPr>
      </p:pic>
      <p:sp>
        <p:nvSpPr>
          <p:cNvPr id="5" name="Tekstikehys 4"/>
          <p:cNvSpPr txBox="1"/>
          <p:nvPr/>
        </p:nvSpPr>
        <p:spPr>
          <a:xfrm>
            <a:off x="323528" y="1412776"/>
            <a:ext cx="4176464" cy="5139869"/>
          </a:xfrm>
          <a:prstGeom prst="rect">
            <a:avLst/>
          </a:prstGeom>
          <a:noFill/>
        </p:spPr>
        <p:txBody>
          <a:bodyPr wrap="square" rtlCol="0">
            <a:spAutoFit/>
          </a:bodyPr>
          <a:lstStyle/>
          <a:p>
            <a:r>
              <a:rPr lang="fi-FI" sz="2000" dirty="0" smtClean="0"/>
              <a:t>Taloudellista arviointia testattu:</a:t>
            </a:r>
          </a:p>
          <a:p>
            <a:pPr marL="342900" indent="-342900">
              <a:buFont typeface="Arial" pitchFamily="34" charset="0"/>
              <a:buChar char="•"/>
            </a:pPr>
            <a:r>
              <a:rPr lang="fi-FI" sz="2000" dirty="0"/>
              <a:t>t</a:t>
            </a:r>
            <a:r>
              <a:rPr lang="fi-FI" sz="2000" dirty="0" smtClean="0"/>
              <a:t>erveydenhuollossa</a:t>
            </a:r>
            <a:endParaRPr lang="fi-FI" sz="2000" dirty="0"/>
          </a:p>
          <a:p>
            <a:pPr marL="342900" indent="-342900">
              <a:buFont typeface="Arial" pitchFamily="34" charset="0"/>
              <a:buChar char="•"/>
            </a:pPr>
            <a:r>
              <a:rPr lang="fi-FI" sz="2000" dirty="0"/>
              <a:t>s</a:t>
            </a:r>
            <a:r>
              <a:rPr lang="fi-FI" sz="2000" dirty="0" smtClean="0"/>
              <a:t>osiaalitoimessa</a:t>
            </a:r>
            <a:endParaRPr lang="fi-FI" sz="2000" dirty="0"/>
          </a:p>
          <a:p>
            <a:pPr marL="342900" indent="-342900">
              <a:buFont typeface="Arial" pitchFamily="34" charset="0"/>
              <a:buChar char="•"/>
            </a:pPr>
            <a:r>
              <a:rPr lang="fi-FI" sz="2000" dirty="0" smtClean="0"/>
              <a:t>opetustoimessa</a:t>
            </a:r>
          </a:p>
          <a:p>
            <a:endParaRPr lang="fi-FI" sz="2000" dirty="0"/>
          </a:p>
          <a:p>
            <a:r>
              <a:rPr lang="fi-FI" sz="2000" dirty="0" smtClean="0"/>
              <a:t>Testaus käynnistynyt 2011:</a:t>
            </a:r>
          </a:p>
          <a:p>
            <a:pPr marL="342900" indent="-342900">
              <a:buFont typeface="Arial" pitchFamily="34" charset="0"/>
              <a:buChar char="•"/>
            </a:pPr>
            <a:r>
              <a:rPr lang="fi-FI" sz="2000" dirty="0"/>
              <a:t>y</a:t>
            </a:r>
            <a:r>
              <a:rPr lang="fi-FI" sz="2000" dirty="0" smtClean="0"/>
              <a:t>leishallinnossa</a:t>
            </a:r>
            <a:endParaRPr lang="fi-FI" sz="2000" dirty="0"/>
          </a:p>
          <a:p>
            <a:pPr marL="342900" indent="-342900">
              <a:buFont typeface="Arial" pitchFamily="34" charset="0"/>
              <a:buChar char="•"/>
            </a:pPr>
            <a:r>
              <a:rPr lang="fi-FI" sz="2000" dirty="0" smtClean="0"/>
              <a:t>kulttuuri- ja vapaa-aikatoimessa</a:t>
            </a:r>
          </a:p>
          <a:p>
            <a:pPr marL="342900" indent="-342900">
              <a:buFont typeface="Arial" pitchFamily="34" charset="0"/>
              <a:buChar char="•"/>
            </a:pPr>
            <a:r>
              <a:rPr lang="fi-FI" sz="2000" dirty="0" smtClean="0"/>
              <a:t>liikunta- ja nuorisotoimessa</a:t>
            </a:r>
          </a:p>
          <a:p>
            <a:pPr marL="342900" indent="-342900">
              <a:buFont typeface="Arial" pitchFamily="34" charset="0"/>
              <a:buChar char="•"/>
            </a:pPr>
            <a:r>
              <a:rPr lang="fi-FI" sz="2000" dirty="0" smtClean="0"/>
              <a:t>ympäristö- ja teknisessä toimessa</a:t>
            </a:r>
          </a:p>
          <a:p>
            <a:endParaRPr lang="fi-FI" sz="2000" dirty="0" smtClean="0"/>
          </a:p>
          <a:p>
            <a:r>
              <a:rPr lang="fi-FI" sz="2000" b="1" dirty="0" smtClean="0"/>
              <a:t>THL julkaisee myöhemmin</a:t>
            </a:r>
            <a:endParaRPr lang="fi-FI" sz="2000" b="1" dirty="0" smtClean="0">
              <a:sym typeface="Wingdings" pitchFamily="2" charset="2"/>
            </a:endParaRPr>
          </a:p>
          <a:p>
            <a:r>
              <a:rPr lang="fi-FI" sz="2400" b="1" dirty="0" smtClean="0">
                <a:solidFill>
                  <a:srgbClr val="0000FF"/>
                </a:solidFill>
                <a:sym typeface="Wingdings" pitchFamily="2" charset="2"/>
              </a:rPr>
              <a:t>OPPAAN, SUOSITUKSET JA TYÖVÄLINEET</a:t>
            </a:r>
            <a:endParaRPr lang="fi-FI" sz="2000" b="1" dirty="0" smtClean="0">
              <a:solidFill>
                <a:srgbClr val="0000FF"/>
              </a:solidFill>
            </a:endParaRPr>
          </a:p>
          <a:p>
            <a:endParaRPr lang="fi-FI" sz="2000" dirty="0"/>
          </a:p>
        </p:txBody>
      </p:sp>
      <p:sp>
        <p:nvSpPr>
          <p:cNvPr id="6" name="Otsikko 5"/>
          <p:cNvSpPr>
            <a:spLocks noGrp="1"/>
          </p:cNvSpPr>
          <p:nvPr>
            <p:ph type="title"/>
          </p:nvPr>
        </p:nvSpPr>
        <p:spPr/>
        <p:txBody>
          <a:bodyPr/>
          <a:lstStyle/>
          <a:p>
            <a:r>
              <a:rPr lang="fi-FI" dirty="0" smtClean="0"/>
              <a:t>Suosituksia, työvälineitä ja oppaita tulossa</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125</a:t>
            </a:fld>
            <a:endParaRPr lang="fi-FI"/>
          </a:p>
        </p:txBody>
      </p:sp>
      <p:sp>
        <p:nvSpPr>
          <p:cNvPr id="7" name="Suorakulmio 6"/>
          <p:cNvSpPr/>
          <p:nvPr/>
        </p:nvSpPr>
        <p:spPr>
          <a:xfrm>
            <a:off x="5580112" y="6376719"/>
            <a:ext cx="23397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400" dirty="0" smtClean="0">
                <a:solidFill>
                  <a:schemeClr val="tx1">
                    <a:lumMod val="65000"/>
                    <a:lumOff val="35000"/>
                  </a:schemeClr>
                </a:solidFill>
              </a:rPr>
              <a:t>(</a:t>
            </a:r>
            <a:r>
              <a:rPr lang="fi-FI" sz="1400" dirty="0" smtClean="0">
                <a:solidFill>
                  <a:schemeClr val="tx1">
                    <a:lumMod val="65000"/>
                    <a:lumOff val="35000"/>
                  </a:schemeClr>
                </a:solidFill>
                <a:hlinkClick r:id="rId3"/>
              </a:rPr>
              <a:t>Hakamäki </a:t>
            </a:r>
            <a:r>
              <a:rPr lang="fi-FI" sz="1400" dirty="0">
                <a:solidFill>
                  <a:schemeClr val="tx1">
                    <a:lumMod val="65000"/>
                    <a:lumOff val="35000"/>
                  </a:schemeClr>
                </a:solidFill>
                <a:hlinkClick r:id="rId3"/>
              </a:rPr>
              <a:t>ym. </a:t>
            </a:r>
            <a:r>
              <a:rPr lang="fi-FI" sz="1400" dirty="0" smtClean="0">
                <a:solidFill>
                  <a:schemeClr val="tx1">
                    <a:lumMod val="65000"/>
                    <a:lumOff val="35000"/>
                  </a:schemeClr>
                </a:solidFill>
                <a:hlinkClick r:id="rId3"/>
              </a:rPr>
              <a:t>2011</a:t>
            </a:r>
            <a:r>
              <a:rPr lang="fi-FI" sz="1400" dirty="0" smtClean="0">
                <a:solidFill>
                  <a:schemeClr val="tx1">
                    <a:lumMod val="65000"/>
                    <a:lumOff val="35000"/>
                  </a:schemeClr>
                </a:solidFill>
              </a:rPr>
              <a:t>)</a:t>
            </a:r>
            <a:endParaRPr lang="fi-FI" sz="1400" dirty="0">
              <a:solidFill>
                <a:schemeClr val="tx1">
                  <a:lumMod val="65000"/>
                  <a:lumOff val="35000"/>
                </a:schemeClr>
              </a:solidFill>
            </a:endParaRPr>
          </a:p>
        </p:txBody>
      </p:sp>
    </p:spTree>
    <p:extLst>
      <p:ext uri="{BB962C8B-B14F-4D97-AF65-F5344CB8AC3E}">
        <p14:creationId xmlns:p14="http://schemas.microsoft.com/office/powerpoint/2010/main" val="21837342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99592" y="274638"/>
            <a:ext cx="7787208" cy="1143000"/>
          </a:xfrm>
        </p:spPr>
        <p:txBody>
          <a:bodyPr>
            <a:normAutofit/>
          </a:bodyPr>
          <a:lstStyle/>
          <a:p>
            <a:r>
              <a:rPr lang="fi-FI" sz="3200" dirty="0" smtClean="0"/>
              <a:t>Kuka hyvinvoinnin edistämisen </a:t>
            </a:r>
            <a:br>
              <a:rPr lang="fi-FI" sz="3200" dirty="0" smtClean="0"/>
            </a:br>
            <a:r>
              <a:rPr lang="fi-FI" sz="3200" dirty="0" smtClean="0"/>
              <a:t>taloudellisen arvioinnin tekee?</a:t>
            </a:r>
            <a:endParaRPr lang="fi-FI" sz="3200" dirty="0"/>
          </a:p>
        </p:txBody>
      </p:sp>
      <p:sp>
        <p:nvSpPr>
          <p:cNvPr id="8" name="Dian numeron paikkamerkki 7"/>
          <p:cNvSpPr>
            <a:spLocks noGrp="1"/>
          </p:cNvSpPr>
          <p:nvPr>
            <p:ph type="sldNum" sz="quarter" idx="12"/>
          </p:nvPr>
        </p:nvSpPr>
        <p:spPr/>
        <p:txBody>
          <a:bodyPr/>
          <a:lstStyle/>
          <a:p>
            <a:pPr>
              <a:defRPr/>
            </a:pPr>
            <a:fld id="{80E65A31-24B4-410A-B0A7-29B41087167B}" type="slidenum">
              <a:rPr lang="fi-FI" smtClean="0"/>
              <a:pPr>
                <a:defRPr/>
              </a:pPr>
              <a:t>126</a:t>
            </a:fld>
            <a:endParaRPr lang="fi-FI"/>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730" t="30854" r="17455" b="19018"/>
          <a:stretch/>
        </p:blipFill>
        <p:spPr bwMode="auto">
          <a:xfrm>
            <a:off x="107504" y="2641562"/>
            <a:ext cx="7636350" cy="351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Kuvatekstiviiva 1 6"/>
          <p:cNvSpPr/>
          <p:nvPr/>
        </p:nvSpPr>
        <p:spPr>
          <a:xfrm>
            <a:off x="5007550" y="1705458"/>
            <a:ext cx="3740914" cy="936104"/>
          </a:xfrm>
          <a:prstGeom prst="borderCallout1">
            <a:avLst>
              <a:gd name="adj1" fmla="val 103146"/>
              <a:gd name="adj2" fmla="val 82851"/>
              <a:gd name="adj3" fmla="val 298176"/>
              <a:gd name="adj4" fmla="val 21060"/>
            </a:avLst>
          </a:prstGeom>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000" b="1" dirty="0" smtClean="0"/>
              <a:t>Koordinointi ja toteutus </a:t>
            </a:r>
            <a:r>
              <a:rPr lang="fi-FI" b="1" dirty="0" smtClean="0"/>
              <a:t>(tarvittaessa voidaan perustaa erillinen työryhmä) </a:t>
            </a:r>
            <a:endParaRPr lang="fi-FI" b="1" dirty="0"/>
          </a:p>
        </p:txBody>
      </p:sp>
      <p:sp>
        <p:nvSpPr>
          <p:cNvPr id="6" name="Kuvatekstiviiva 1 5"/>
          <p:cNvSpPr/>
          <p:nvPr/>
        </p:nvSpPr>
        <p:spPr>
          <a:xfrm>
            <a:off x="254472" y="1844824"/>
            <a:ext cx="2880320" cy="504056"/>
          </a:xfrm>
          <a:prstGeom prst="borderCallout1">
            <a:avLst>
              <a:gd name="adj1" fmla="val 110574"/>
              <a:gd name="adj2" fmla="val 52808"/>
              <a:gd name="adj3" fmla="val 207250"/>
              <a:gd name="adj4" fmla="val 89653"/>
            </a:avLst>
          </a:prstGeom>
          <a:ln w="28575"/>
        </p:spPr>
        <p:style>
          <a:lnRef idx="1">
            <a:schemeClr val="accent4"/>
          </a:lnRef>
          <a:fillRef idx="3">
            <a:schemeClr val="accent4"/>
          </a:fillRef>
          <a:effectRef idx="2">
            <a:schemeClr val="accent4"/>
          </a:effectRef>
          <a:fontRef idx="minor">
            <a:schemeClr val="lt1"/>
          </a:fontRef>
        </p:style>
        <p:txBody>
          <a:bodyPr rtlCol="0" anchor="ctr"/>
          <a:lstStyle/>
          <a:p>
            <a:pPr algn="ctr"/>
            <a:r>
              <a:rPr lang="fi-FI" sz="2000" b="1" dirty="0" smtClean="0"/>
              <a:t>Johdon toimeksianto</a:t>
            </a:r>
            <a:endParaRPr lang="fi-FI" sz="2000" b="1" dirty="0"/>
          </a:p>
        </p:txBody>
      </p:sp>
      <p:sp>
        <p:nvSpPr>
          <p:cNvPr id="12" name="Suorakulmio 11"/>
          <p:cNvSpPr/>
          <p:nvPr/>
        </p:nvSpPr>
        <p:spPr>
          <a:xfrm>
            <a:off x="251520" y="6569968"/>
            <a:ext cx="23397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400" dirty="0" smtClean="0">
                <a:solidFill>
                  <a:schemeClr val="tx1">
                    <a:lumMod val="65000"/>
                    <a:lumOff val="35000"/>
                  </a:schemeClr>
                </a:solidFill>
              </a:rPr>
              <a:t>(</a:t>
            </a:r>
            <a:r>
              <a:rPr lang="fi-FI" sz="1400" dirty="0" smtClean="0">
                <a:solidFill>
                  <a:schemeClr val="tx1">
                    <a:lumMod val="65000"/>
                    <a:lumOff val="35000"/>
                  </a:schemeClr>
                </a:solidFill>
                <a:hlinkClick r:id="rId3"/>
              </a:rPr>
              <a:t>Hakamäki </a:t>
            </a:r>
            <a:r>
              <a:rPr lang="fi-FI" sz="1400" dirty="0">
                <a:solidFill>
                  <a:schemeClr val="tx1">
                    <a:lumMod val="65000"/>
                    <a:lumOff val="35000"/>
                  </a:schemeClr>
                </a:solidFill>
                <a:hlinkClick r:id="rId3"/>
              </a:rPr>
              <a:t>ym. </a:t>
            </a:r>
            <a:r>
              <a:rPr lang="fi-FI" sz="1400" dirty="0" smtClean="0">
                <a:solidFill>
                  <a:schemeClr val="tx1">
                    <a:lumMod val="65000"/>
                    <a:lumOff val="35000"/>
                  </a:schemeClr>
                </a:solidFill>
                <a:hlinkClick r:id="rId3"/>
              </a:rPr>
              <a:t>2011</a:t>
            </a:r>
            <a:r>
              <a:rPr lang="fi-FI" sz="1400" dirty="0" smtClean="0">
                <a:solidFill>
                  <a:schemeClr val="tx1">
                    <a:lumMod val="65000"/>
                    <a:lumOff val="35000"/>
                  </a:schemeClr>
                </a:solidFill>
              </a:rPr>
              <a:t>, 13)</a:t>
            </a:r>
            <a:endParaRPr lang="fi-FI" sz="1400" dirty="0">
              <a:solidFill>
                <a:schemeClr val="tx1">
                  <a:lumMod val="65000"/>
                  <a:lumOff val="35000"/>
                </a:schemeClr>
              </a:solidFill>
            </a:endParaRPr>
          </a:p>
        </p:txBody>
      </p:sp>
    </p:spTree>
    <p:extLst>
      <p:ext uri="{BB962C8B-B14F-4D97-AF65-F5344CB8AC3E}">
        <p14:creationId xmlns:p14="http://schemas.microsoft.com/office/powerpoint/2010/main" val="225105886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Taloudellisen arvioinnin määritelmä</a:t>
            </a:r>
            <a:endParaRPr lang="fi-FI" dirty="0"/>
          </a:p>
        </p:txBody>
      </p:sp>
      <p:sp>
        <p:nvSpPr>
          <p:cNvPr id="3" name="Dian numeron paikkamerkki 2"/>
          <p:cNvSpPr>
            <a:spLocks noGrp="1"/>
          </p:cNvSpPr>
          <p:nvPr>
            <p:ph type="sldNum" sz="quarter" idx="12"/>
          </p:nvPr>
        </p:nvSpPr>
        <p:spPr/>
        <p:txBody>
          <a:bodyPr/>
          <a:lstStyle/>
          <a:p>
            <a:pPr>
              <a:defRPr/>
            </a:pPr>
            <a:fld id="{80E65A31-24B4-410A-B0A7-29B41087167B}" type="slidenum">
              <a:rPr lang="fi-FI" smtClean="0"/>
              <a:pPr>
                <a:defRPr/>
              </a:pPr>
              <a:t>127</a:t>
            </a:fld>
            <a:endParaRPr lang="fi-FI"/>
          </a:p>
        </p:txBody>
      </p:sp>
      <p:graphicFrame>
        <p:nvGraphicFramePr>
          <p:cNvPr id="5" name="Sisällön paikkamerkki 4"/>
          <p:cNvGraphicFramePr>
            <a:graphicFrameLocks noGrp="1"/>
          </p:cNvGraphicFramePr>
          <p:nvPr>
            <p:ph idx="4294967295"/>
          </p:nvPr>
        </p:nvGraphicFramePr>
        <p:xfrm>
          <a:off x="467544" y="1412776"/>
          <a:ext cx="814705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uorakulmio 6"/>
          <p:cNvSpPr/>
          <p:nvPr/>
        </p:nvSpPr>
        <p:spPr>
          <a:xfrm>
            <a:off x="395536" y="6569968"/>
            <a:ext cx="23397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400" dirty="0" smtClean="0">
                <a:solidFill>
                  <a:schemeClr val="tx1">
                    <a:lumMod val="65000"/>
                    <a:lumOff val="35000"/>
                  </a:schemeClr>
                </a:solidFill>
              </a:rPr>
              <a:t>(</a:t>
            </a:r>
            <a:r>
              <a:rPr lang="fi-FI" sz="1400" dirty="0" smtClean="0">
                <a:solidFill>
                  <a:schemeClr val="tx1">
                    <a:lumMod val="65000"/>
                    <a:lumOff val="35000"/>
                  </a:schemeClr>
                </a:solidFill>
                <a:hlinkClick r:id="rId8"/>
              </a:rPr>
              <a:t>Perttilä ym. 2009</a:t>
            </a:r>
            <a:r>
              <a:rPr lang="fi-FI" sz="1400" dirty="0" smtClean="0">
                <a:solidFill>
                  <a:schemeClr val="tx1">
                    <a:lumMod val="65000"/>
                    <a:lumOff val="35000"/>
                  </a:schemeClr>
                </a:solidFill>
              </a:rPr>
              <a:t>, 11)</a:t>
            </a:r>
            <a:endParaRPr lang="fi-FI" sz="1400" dirty="0">
              <a:solidFill>
                <a:schemeClr val="tx1">
                  <a:lumMod val="65000"/>
                  <a:lumOff val="35000"/>
                </a:schemeClr>
              </a:solidFill>
            </a:endParaRPr>
          </a:p>
        </p:txBody>
      </p:sp>
    </p:spTree>
    <p:extLst>
      <p:ext uri="{BB962C8B-B14F-4D97-AF65-F5344CB8AC3E}">
        <p14:creationId xmlns:p14="http://schemas.microsoft.com/office/powerpoint/2010/main" val="168784845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200" dirty="0" smtClean="0"/>
              <a:t>Kytkeytyminen hyvinvointikertomukseen</a:t>
            </a:r>
            <a:endParaRPr lang="fi-FI" sz="3200"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1410062328"/>
              </p:ext>
            </p:extLst>
          </p:nvPr>
        </p:nvGraphicFramePr>
        <p:xfrm>
          <a:off x="-1866" y="1196752"/>
          <a:ext cx="91440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an numeron paikkamerkki 4"/>
          <p:cNvSpPr>
            <a:spLocks noGrp="1"/>
          </p:cNvSpPr>
          <p:nvPr>
            <p:ph type="sldNum" sz="quarter" idx="12"/>
          </p:nvPr>
        </p:nvSpPr>
        <p:spPr/>
        <p:txBody>
          <a:bodyPr/>
          <a:lstStyle/>
          <a:p>
            <a:pPr>
              <a:defRPr/>
            </a:pPr>
            <a:fld id="{80E65A31-24B4-410A-B0A7-29B41087167B}" type="slidenum">
              <a:rPr lang="fi-FI" smtClean="0"/>
              <a:pPr>
                <a:defRPr/>
              </a:pPr>
              <a:t>128</a:t>
            </a:fld>
            <a:endParaRPr lang="fi-FI"/>
          </a:p>
        </p:txBody>
      </p:sp>
      <p:sp>
        <p:nvSpPr>
          <p:cNvPr id="6" name="Suorakulmio 5"/>
          <p:cNvSpPr/>
          <p:nvPr/>
        </p:nvSpPr>
        <p:spPr>
          <a:xfrm>
            <a:off x="467544" y="6581092"/>
            <a:ext cx="23397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400" dirty="0" smtClean="0">
                <a:solidFill>
                  <a:schemeClr val="tx1">
                    <a:lumMod val="65000"/>
                    <a:lumOff val="35000"/>
                  </a:schemeClr>
                </a:solidFill>
              </a:rPr>
              <a:t>(</a:t>
            </a:r>
            <a:r>
              <a:rPr lang="fi-FI" sz="1400" dirty="0" smtClean="0">
                <a:solidFill>
                  <a:schemeClr val="tx1">
                    <a:lumMod val="65000"/>
                    <a:lumOff val="35000"/>
                  </a:schemeClr>
                </a:solidFill>
                <a:hlinkClick r:id="rId8"/>
              </a:rPr>
              <a:t>Hakamäki </a:t>
            </a:r>
            <a:r>
              <a:rPr lang="fi-FI" sz="1400" dirty="0">
                <a:solidFill>
                  <a:schemeClr val="tx1">
                    <a:lumMod val="65000"/>
                    <a:lumOff val="35000"/>
                  </a:schemeClr>
                </a:solidFill>
                <a:hlinkClick r:id="rId8"/>
              </a:rPr>
              <a:t>ym. </a:t>
            </a:r>
            <a:r>
              <a:rPr lang="fi-FI" sz="1400" dirty="0" smtClean="0">
                <a:solidFill>
                  <a:schemeClr val="tx1">
                    <a:lumMod val="65000"/>
                    <a:lumOff val="35000"/>
                  </a:schemeClr>
                </a:solidFill>
                <a:hlinkClick r:id="rId8"/>
              </a:rPr>
              <a:t>2011</a:t>
            </a:r>
            <a:r>
              <a:rPr lang="fi-FI" sz="1400" dirty="0" smtClean="0">
                <a:solidFill>
                  <a:schemeClr val="tx1">
                    <a:lumMod val="65000"/>
                    <a:lumOff val="35000"/>
                  </a:schemeClr>
                </a:solidFill>
              </a:rPr>
              <a:t>, 74, 76)</a:t>
            </a:r>
            <a:endParaRPr lang="fi-FI" sz="1400" dirty="0">
              <a:solidFill>
                <a:schemeClr val="tx1">
                  <a:lumMod val="65000"/>
                  <a:lumOff val="35000"/>
                </a:schemeClr>
              </a:solidFill>
            </a:endParaRPr>
          </a:p>
        </p:txBody>
      </p:sp>
      <p:sp>
        <p:nvSpPr>
          <p:cNvPr id="3" name="Tekstiruutu 2"/>
          <p:cNvSpPr txBox="1"/>
          <p:nvPr/>
        </p:nvSpPr>
        <p:spPr>
          <a:xfrm>
            <a:off x="4499992" y="4869160"/>
            <a:ext cx="4032448" cy="1200329"/>
          </a:xfrm>
          <a:prstGeom prst="rect">
            <a:avLst/>
          </a:prstGeom>
          <a:noFill/>
        </p:spPr>
        <p:txBody>
          <a:bodyPr wrap="square" rtlCol="0">
            <a:spAutoFit/>
          </a:bodyPr>
          <a:lstStyle/>
          <a:p>
            <a:pPr algn="ctr"/>
            <a:r>
              <a:rPr lang="fi-FI" b="1" i="1" dirty="0" smtClean="0">
                <a:solidFill>
                  <a:srgbClr val="0000FF"/>
                </a:solidFill>
              </a:rPr>
              <a:t>Tiedot käytettävissä valtuustokausittaisen kertomuksen valmistelussa + vuosittain tilinpäätöksen yhteydessä!</a:t>
            </a:r>
            <a:endParaRPr lang="fi-FI" b="1" i="1" dirty="0">
              <a:solidFill>
                <a:srgbClr val="0000FF"/>
              </a:solidFill>
            </a:endParaRPr>
          </a:p>
        </p:txBody>
      </p:sp>
    </p:spTree>
    <p:extLst>
      <p:ext uri="{BB962C8B-B14F-4D97-AF65-F5344CB8AC3E}">
        <p14:creationId xmlns:p14="http://schemas.microsoft.com/office/powerpoint/2010/main" val="21927729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862664007"/>
              </p:ext>
            </p:extLst>
          </p:nvPr>
        </p:nvGraphicFramePr>
        <p:xfrm>
          <a:off x="0" y="1600200"/>
          <a:ext cx="91440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an numeron paikkamerkki 4"/>
          <p:cNvSpPr>
            <a:spLocks noGrp="1"/>
          </p:cNvSpPr>
          <p:nvPr>
            <p:ph type="sldNum" sz="quarter" idx="12"/>
          </p:nvPr>
        </p:nvSpPr>
        <p:spPr/>
        <p:txBody>
          <a:bodyPr/>
          <a:lstStyle/>
          <a:p>
            <a:pPr>
              <a:defRPr/>
            </a:pPr>
            <a:fld id="{80E65A31-24B4-410A-B0A7-29B41087167B}" type="slidenum">
              <a:rPr lang="fi-FI" smtClean="0"/>
              <a:pPr>
                <a:defRPr/>
              </a:pPr>
              <a:t>129</a:t>
            </a:fld>
            <a:endParaRPr lang="fi-FI"/>
          </a:p>
        </p:txBody>
      </p:sp>
      <p:sp>
        <p:nvSpPr>
          <p:cNvPr id="6" name="Otsikko 5"/>
          <p:cNvSpPr>
            <a:spLocks noGrp="1"/>
          </p:cNvSpPr>
          <p:nvPr>
            <p:ph type="title"/>
          </p:nvPr>
        </p:nvSpPr>
        <p:spPr/>
        <p:txBody>
          <a:bodyPr/>
          <a:lstStyle/>
          <a:p>
            <a:r>
              <a:rPr lang="fi-FI" dirty="0" smtClean="0"/>
              <a:t>Taloudellisen arvioinnin vaiheet</a:t>
            </a:r>
            <a:endParaRPr lang="fi-FI" dirty="0"/>
          </a:p>
        </p:txBody>
      </p:sp>
      <p:sp>
        <p:nvSpPr>
          <p:cNvPr id="8" name="Suorakulmio 7"/>
          <p:cNvSpPr/>
          <p:nvPr/>
        </p:nvSpPr>
        <p:spPr>
          <a:xfrm>
            <a:off x="251520" y="6558514"/>
            <a:ext cx="23397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400" dirty="0" smtClean="0">
                <a:solidFill>
                  <a:schemeClr val="tx1">
                    <a:lumMod val="65000"/>
                    <a:lumOff val="35000"/>
                  </a:schemeClr>
                </a:solidFill>
              </a:rPr>
              <a:t>(</a:t>
            </a:r>
            <a:r>
              <a:rPr lang="fi-FI" sz="1400" dirty="0" smtClean="0">
                <a:solidFill>
                  <a:schemeClr val="tx1">
                    <a:lumMod val="65000"/>
                    <a:lumOff val="35000"/>
                  </a:schemeClr>
                </a:solidFill>
                <a:hlinkClick r:id="rId7"/>
              </a:rPr>
              <a:t>Hakamäki </a:t>
            </a:r>
            <a:r>
              <a:rPr lang="fi-FI" sz="1400" dirty="0">
                <a:solidFill>
                  <a:schemeClr val="tx1">
                    <a:lumMod val="65000"/>
                    <a:lumOff val="35000"/>
                  </a:schemeClr>
                </a:solidFill>
                <a:hlinkClick r:id="rId7"/>
              </a:rPr>
              <a:t>ym. </a:t>
            </a:r>
            <a:r>
              <a:rPr lang="fi-FI" sz="1400" dirty="0" smtClean="0">
                <a:solidFill>
                  <a:schemeClr val="tx1">
                    <a:lumMod val="65000"/>
                    <a:lumOff val="35000"/>
                  </a:schemeClr>
                </a:solidFill>
                <a:hlinkClick r:id="rId7"/>
              </a:rPr>
              <a:t>2011</a:t>
            </a:r>
            <a:r>
              <a:rPr lang="fi-FI" sz="1400" dirty="0" smtClean="0">
                <a:solidFill>
                  <a:schemeClr val="tx1">
                    <a:lumMod val="65000"/>
                    <a:lumOff val="35000"/>
                  </a:schemeClr>
                </a:solidFill>
              </a:rPr>
              <a:t>, 13)</a:t>
            </a:r>
            <a:endParaRPr lang="fi-FI" sz="1400" dirty="0">
              <a:solidFill>
                <a:schemeClr val="tx1">
                  <a:lumMod val="65000"/>
                  <a:lumOff val="35000"/>
                </a:schemeClr>
              </a:solidFill>
            </a:endParaRPr>
          </a:p>
        </p:txBody>
      </p:sp>
    </p:spTree>
    <p:extLst>
      <p:ext uri="{BB962C8B-B14F-4D97-AF65-F5344CB8AC3E}">
        <p14:creationId xmlns:p14="http://schemas.microsoft.com/office/powerpoint/2010/main" val="3531495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1"/>
          <p:cNvSpPr>
            <a:spLocks noGrp="1"/>
          </p:cNvSpPr>
          <p:nvPr>
            <p:ph type="title"/>
          </p:nvPr>
        </p:nvSpPr>
        <p:spPr>
          <a:xfrm>
            <a:off x="457200" y="642938"/>
            <a:ext cx="8229600" cy="774700"/>
          </a:xfrm>
        </p:spPr>
        <p:txBody>
          <a:bodyPr/>
          <a:lstStyle/>
          <a:p>
            <a:r>
              <a:rPr lang="fi-FI" sz="3200" dirty="0" smtClean="0"/>
              <a:t>Hyvinvointiin / terveyteen vaikuttavia tekijöitä</a:t>
            </a:r>
          </a:p>
        </p:txBody>
      </p:sp>
      <p:sp>
        <p:nvSpPr>
          <p:cNvPr id="4" name="Dian numeron paikkamerkki 3"/>
          <p:cNvSpPr>
            <a:spLocks noGrp="1"/>
          </p:cNvSpPr>
          <p:nvPr>
            <p:ph type="sldNum" sz="quarter" idx="12"/>
          </p:nvPr>
        </p:nvSpPr>
        <p:spPr/>
        <p:txBody>
          <a:bodyPr/>
          <a:lstStyle/>
          <a:p>
            <a:pPr>
              <a:defRPr/>
            </a:pPr>
            <a:fld id="{48754547-FD12-4B55-9656-9834A7284048}" type="slidenum">
              <a:rPr lang="fi-FI" smtClean="0"/>
              <a:pPr>
                <a:defRPr/>
              </a:pPr>
              <a:t>13</a:t>
            </a:fld>
            <a:endParaRPr lang="fi-FI"/>
          </a:p>
        </p:txBody>
      </p:sp>
      <p:pic>
        <p:nvPicPr>
          <p:cNvPr id="10244" name="Picture 2"/>
          <p:cNvPicPr>
            <a:picLocks noChangeAspect="1" noChangeArrowheads="1"/>
          </p:cNvPicPr>
          <p:nvPr/>
        </p:nvPicPr>
        <p:blipFill>
          <a:blip r:embed="rId2" cstate="print"/>
          <a:srcRect l="13387" t="23097" r="12073" b="7559"/>
          <a:stretch>
            <a:fillRect/>
          </a:stretch>
        </p:blipFill>
        <p:spPr bwMode="auto">
          <a:xfrm>
            <a:off x="857250" y="1500188"/>
            <a:ext cx="7643813" cy="4445000"/>
          </a:xfrm>
          <a:prstGeom prst="rect">
            <a:avLst/>
          </a:prstGeom>
          <a:noFill/>
          <a:ln w="9525">
            <a:noFill/>
            <a:miter lim="800000"/>
            <a:headEnd/>
            <a:tailEnd/>
          </a:ln>
        </p:spPr>
      </p:pic>
      <p:sp>
        <p:nvSpPr>
          <p:cNvPr id="6" name="Suorakulmio 5"/>
          <p:cNvSpPr/>
          <p:nvPr/>
        </p:nvSpPr>
        <p:spPr>
          <a:xfrm>
            <a:off x="611560" y="6597352"/>
            <a:ext cx="2843808"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1400" dirty="0" smtClean="0">
                <a:solidFill>
                  <a:schemeClr val="tx1">
                    <a:lumMod val="50000"/>
                    <a:lumOff val="50000"/>
                  </a:schemeClr>
                </a:solidFill>
              </a:rPr>
              <a:t>(</a:t>
            </a:r>
            <a:r>
              <a:rPr lang="fi-FI" sz="1400" dirty="0" smtClean="0">
                <a:solidFill>
                  <a:schemeClr val="tx1">
                    <a:lumMod val="50000"/>
                    <a:lumOff val="50000"/>
                  </a:schemeClr>
                </a:solidFill>
                <a:hlinkClick r:id="rId3"/>
              </a:rPr>
              <a:t>Perttilä </a:t>
            </a:r>
            <a:r>
              <a:rPr lang="fi-FI" sz="1400" dirty="0">
                <a:solidFill>
                  <a:schemeClr val="tx1">
                    <a:lumMod val="50000"/>
                    <a:lumOff val="50000"/>
                  </a:schemeClr>
                </a:solidFill>
                <a:hlinkClick r:id="rId3"/>
              </a:rPr>
              <a:t>ym. 2009, </a:t>
            </a:r>
            <a:r>
              <a:rPr lang="fi-FI" sz="1400" dirty="0" smtClean="0">
                <a:solidFill>
                  <a:schemeClr val="tx1">
                    <a:lumMod val="50000"/>
                    <a:lumOff val="50000"/>
                  </a:schemeClr>
                </a:solidFill>
                <a:hlinkClick r:id="rId3"/>
              </a:rPr>
              <a:t>12</a:t>
            </a:r>
            <a:r>
              <a:rPr lang="fi-FI" sz="1600" dirty="0">
                <a:solidFill>
                  <a:schemeClr val="tx1">
                    <a:lumMod val="50000"/>
                    <a:lumOff val="50000"/>
                  </a:schemeClr>
                </a:solidFill>
              </a:rPr>
              <a:t>)</a:t>
            </a:r>
            <a:r>
              <a:rPr lang="fi-FI" sz="1600" dirty="0" smtClean="0">
                <a:solidFill>
                  <a:schemeClr val="tx1">
                    <a:lumMod val="50000"/>
                    <a:lumOff val="50000"/>
                  </a:schemeClr>
                </a:solidFill>
              </a:rPr>
              <a:t>  </a:t>
            </a:r>
            <a:endParaRPr lang="fi-FI" sz="1600" dirty="0">
              <a:solidFill>
                <a:schemeClr val="tx1">
                  <a:lumMod val="50000"/>
                  <a:lumOff val="50000"/>
                </a:schemeClr>
              </a:solidFill>
            </a:endParaRPr>
          </a:p>
        </p:txBody>
      </p:sp>
    </p:spTree>
    <p:extLst>
      <p:ext uri="{BB962C8B-B14F-4D97-AF65-F5344CB8AC3E}">
        <p14:creationId xmlns:p14="http://schemas.microsoft.com/office/powerpoint/2010/main" val="36331741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Hyvinvoinnin edistäminen kuntatasolla</a:t>
            </a:r>
            <a:br>
              <a:rPr lang="fi-FI" dirty="0" smtClean="0"/>
            </a:br>
            <a:r>
              <a:rPr lang="fi-FI" dirty="0" smtClean="0"/>
              <a:t> on poliittinen valinta</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130</a:t>
            </a:fld>
            <a:endParaRPr lang="fi-FI"/>
          </a:p>
        </p:txBody>
      </p:sp>
      <p:sp>
        <p:nvSpPr>
          <p:cNvPr id="5" name="Suorakulmio 4"/>
          <p:cNvSpPr/>
          <p:nvPr/>
        </p:nvSpPr>
        <p:spPr>
          <a:xfrm>
            <a:off x="251520" y="6558514"/>
            <a:ext cx="23397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400" dirty="0" smtClean="0">
                <a:solidFill>
                  <a:schemeClr val="tx1">
                    <a:lumMod val="65000"/>
                    <a:lumOff val="35000"/>
                  </a:schemeClr>
                </a:solidFill>
              </a:rPr>
              <a:t>(</a:t>
            </a:r>
            <a:r>
              <a:rPr lang="fi-FI" sz="1400" dirty="0" smtClean="0">
                <a:solidFill>
                  <a:schemeClr val="tx1">
                    <a:lumMod val="65000"/>
                    <a:lumOff val="35000"/>
                  </a:schemeClr>
                </a:solidFill>
                <a:hlinkClick r:id="rId2"/>
              </a:rPr>
              <a:t>Niemi S. 2009</a:t>
            </a:r>
            <a:r>
              <a:rPr lang="fi-FI" sz="1400" dirty="0" smtClean="0">
                <a:solidFill>
                  <a:schemeClr val="tx1">
                    <a:lumMod val="65000"/>
                    <a:lumOff val="35000"/>
                  </a:schemeClr>
                </a:solidFill>
              </a:rPr>
              <a:t>, 25)</a:t>
            </a:r>
            <a:endParaRPr lang="fi-FI" sz="1400" dirty="0">
              <a:solidFill>
                <a:schemeClr val="tx1">
                  <a:lumMod val="65000"/>
                  <a:lumOff val="35000"/>
                </a:schemeClr>
              </a:solidFill>
            </a:endParaRPr>
          </a:p>
        </p:txBody>
      </p:sp>
      <p:sp>
        <p:nvSpPr>
          <p:cNvPr id="6" name="Pyöristetty suorakulmio 5"/>
          <p:cNvSpPr/>
          <p:nvPr/>
        </p:nvSpPr>
        <p:spPr>
          <a:xfrm>
            <a:off x="323528" y="1844824"/>
            <a:ext cx="8568952" cy="39604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lgn="ctr">
              <a:buNone/>
            </a:pPr>
            <a:r>
              <a:rPr lang="fi-FI" sz="2400" dirty="0"/>
              <a:t>Panostaminen hyvinvoinnin edistämiseen on kuntatasolla </a:t>
            </a:r>
            <a:r>
              <a:rPr lang="fi-FI" sz="2400" dirty="0" smtClean="0"/>
              <a:t>lopulta </a:t>
            </a:r>
            <a:r>
              <a:rPr lang="fi-FI" sz="2400" b="1" dirty="0" smtClean="0">
                <a:solidFill>
                  <a:srgbClr val="0000FF"/>
                </a:solidFill>
              </a:rPr>
              <a:t>poliittinen </a:t>
            </a:r>
            <a:r>
              <a:rPr lang="fi-FI" sz="2400" b="1" dirty="0">
                <a:solidFill>
                  <a:srgbClr val="0000FF"/>
                </a:solidFill>
              </a:rPr>
              <a:t>valinta, jolle on löydettävä hyvät ja uskottavat perusteet</a:t>
            </a:r>
            <a:r>
              <a:rPr lang="fi-FI" sz="2400" dirty="0"/>
              <a:t>. </a:t>
            </a:r>
            <a:endParaRPr lang="fi-FI" sz="2400" dirty="0" smtClean="0"/>
          </a:p>
          <a:p>
            <a:pPr marL="0" indent="0" algn="ctr">
              <a:buNone/>
            </a:pPr>
            <a:endParaRPr lang="fi-FI" sz="2400" dirty="0"/>
          </a:p>
          <a:p>
            <a:pPr marL="0" indent="0" algn="ctr">
              <a:buNone/>
            </a:pPr>
            <a:r>
              <a:rPr lang="fi-FI" sz="2400" dirty="0" smtClean="0"/>
              <a:t>Tämän </a:t>
            </a:r>
            <a:r>
              <a:rPr lang="fi-FI" sz="2400" dirty="0"/>
              <a:t>pohjalle </a:t>
            </a:r>
            <a:r>
              <a:rPr lang="fi-FI" sz="2400" b="1" dirty="0">
                <a:solidFill>
                  <a:srgbClr val="0000FF"/>
                </a:solidFill>
              </a:rPr>
              <a:t>tarvittaisiin runsaasti nykyistä enemmän tietoa</a:t>
            </a:r>
            <a:r>
              <a:rPr lang="fi-FI" sz="2400" dirty="0"/>
              <a:t> </a:t>
            </a:r>
            <a:endParaRPr lang="fi-FI" sz="2400" dirty="0" smtClean="0"/>
          </a:p>
          <a:p>
            <a:pPr marL="342900" indent="-342900" algn="ctr">
              <a:buFont typeface="Arial" pitchFamily="34" charset="0"/>
              <a:buChar char="•"/>
            </a:pPr>
            <a:r>
              <a:rPr lang="fi-FI" sz="2400" dirty="0" smtClean="0"/>
              <a:t>hyvinvoinnin </a:t>
            </a:r>
            <a:r>
              <a:rPr lang="fi-FI" sz="2400" dirty="0"/>
              <a:t>edistämistyön </a:t>
            </a:r>
            <a:r>
              <a:rPr lang="fi-FI" sz="2400" dirty="0" smtClean="0"/>
              <a:t>vaikuttavuudesta </a:t>
            </a:r>
          </a:p>
          <a:p>
            <a:pPr marL="342900" indent="-342900" algn="ctr">
              <a:buFont typeface="Arial" pitchFamily="34" charset="0"/>
              <a:buChar char="•"/>
            </a:pPr>
            <a:r>
              <a:rPr lang="fi-FI" sz="2400" dirty="0" smtClean="0"/>
              <a:t>niistä </a:t>
            </a:r>
            <a:r>
              <a:rPr lang="fi-FI" sz="2400" dirty="0"/>
              <a:t>vaihtoehtoiskustannuksista, joita aiheutuu ilman siihen panostusta.</a:t>
            </a:r>
          </a:p>
        </p:txBody>
      </p:sp>
    </p:spTree>
    <p:extLst>
      <p:ext uri="{BB962C8B-B14F-4D97-AF65-F5344CB8AC3E}">
        <p14:creationId xmlns:p14="http://schemas.microsoft.com/office/powerpoint/2010/main" val="402516007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Hyvinvoinnin edistämisen </a:t>
            </a:r>
            <a:br>
              <a:rPr lang="fi-FI" dirty="0" smtClean="0"/>
            </a:br>
            <a:r>
              <a:rPr lang="fi-FI" dirty="0" smtClean="0"/>
              <a:t>taloudellisen arvioinnin haasteita</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131</a:t>
            </a:fld>
            <a:endParaRPr lang="fi-FI"/>
          </a:p>
        </p:txBody>
      </p:sp>
      <p:sp>
        <p:nvSpPr>
          <p:cNvPr id="5" name="Suorakulmio 4"/>
          <p:cNvSpPr/>
          <p:nvPr/>
        </p:nvSpPr>
        <p:spPr>
          <a:xfrm>
            <a:off x="0" y="6569968"/>
            <a:ext cx="23397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400" dirty="0" smtClean="0">
                <a:solidFill>
                  <a:schemeClr val="tx1">
                    <a:lumMod val="65000"/>
                    <a:lumOff val="35000"/>
                  </a:schemeClr>
                </a:solidFill>
              </a:rPr>
              <a:t>(</a:t>
            </a:r>
            <a:r>
              <a:rPr lang="fi-FI" sz="1400" dirty="0" smtClean="0">
                <a:solidFill>
                  <a:schemeClr val="tx1">
                    <a:lumMod val="65000"/>
                    <a:lumOff val="35000"/>
                  </a:schemeClr>
                </a:solidFill>
                <a:hlinkClick r:id="rId2"/>
              </a:rPr>
              <a:t>Hakamäki </a:t>
            </a:r>
            <a:r>
              <a:rPr lang="fi-FI" sz="1400" dirty="0">
                <a:solidFill>
                  <a:schemeClr val="tx1">
                    <a:lumMod val="65000"/>
                    <a:lumOff val="35000"/>
                  </a:schemeClr>
                </a:solidFill>
                <a:hlinkClick r:id="rId2"/>
              </a:rPr>
              <a:t>ym. </a:t>
            </a:r>
            <a:r>
              <a:rPr lang="fi-FI" sz="1400" dirty="0" smtClean="0">
                <a:solidFill>
                  <a:schemeClr val="tx1">
                    <a:lumMod val="65000"/>
                    <a:lumOff val="35000"/>
                  </a:schemeClr>
                </a:solidFill>
                <a:hlinkClick r:id="rId2"/>
              </a:rPr>
              <a:t>2011</a:t>
            </a:r>
            <a:r>
              <a:rPr lang="fi-FI" sz="1400" dirty="0" smtClean="0">
                <a:solidFill>
                  <a:schemeClr val="tx1">
                    <a:lumMod val="65000"/>
                    <a:lumOff val="35000"/>
                  </a:schemeClr>
                </a:solidFill>
              </a:rPr>
              <a:t>, 75-76)</a:t>
            </a:r>
            <a:endParaRPr lang="fi-FI" sz="1400" dirty="0">
              <a:solidFill>
                <a:schemeClr val="tx1">
                  <a:lumMod val="65000"/>
                  <a:lumOff val="35000"/>
                </a:schemeClr>
              </a:solidFill>
            </a:endParaRPr>
          </a:p>
        </p:txBody>
      </p:sp>
      <p:sp>
        <p:nvSpPr>
          <p:cNvPr id="6" name="Pyöristetty suorakulmio 5"/>
          <p:cNvSpPr/>
          <p:nvPr/>
        </p:nvSpPr>
        <p:spPr>
          <a:xfrm>
            <a:off x="539552" y="1772816"/>
            <a:ext cx="8064896" cy="42484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ctr">
              <a:buFont typeface="Arial" pitchFamily="34" charset="0"/>
              <a:buChar char="•"/>
            </a:pPr>
            <a:r>
              <a:rPr lang="fi-FI" sz="2400" dirty="0"/>
              <a:t>Miten hyvin hyvinvoinnin edistämisen </a:t>
            </a:r>
            <a:r>
              <a:rPr lang="fi-FI" sz="2400" b="1" dirty="0">
                <a:solidFill>
                  <a:srgbClr val="0000FF"/>
                </a:solidFill>
              </a:rPr>
              <a:t>osatoiminnot kyetään kuvaamaan, määrittelemään ja rajaamaan</a:t>
            </a:r>
            <a:r>
              <a:rPr lang="fi-FI" sz="2400" dirty="0"/>
              <a:t> niin, että ne osatoiminnot, jotka luetaan terveyttä edistävään työhön, ovat eroteltavissa työpanoksina ja kustannuslaskennan keinoin muusta </a:t>
            </a:r>
            <a:r>
              <a:rPr lang="fi-FI" sz="2400" dirty="0" smtClean="0"/>
              <a:t>toiminnasta?</a:t>
            </a:r>
          </a:p>
          <a:p>
            <a:pPr algn="ctr"/>
            <a:endParaRPr lang="fi-FI" sz="2400" dirty="0" smtClean="0"/>
          </a:p>
          <a:p>
            <a:pPr marL="342900" indent="-342900" algn="ctr">
              <a:buFont typeface="Arial" pitchFamily="34" charset="0"/>
              <a:buChar char="•"/>
            </a:pPr>
            <a:r>
              <a:rPr lang="fi-FI" sz="2400" dirty="0" smtClean="0"/>
              <a:t>Toiminnan </a:t>
            </a:r>
            <a:r>
              <a:rPr lang="fi-FI" sz="2400" b="1" dirty="0">
                <a:solidFill>
                  <a:srgbClr val="0000FF"/>
                </a:solidFill>
              </a:rPr>
              <a:t>tilastointi ei ole käytännössä kovin luotettavaa</a:t>
            </a:r>
            <a:r>
              <a:rPr lang="fi-FI" sz="2400" dirty="0"/>
              <a:t>. Eri ammattiryhmien käyttämä ”tilastollinen kieli” ei ole yhtenevä. Myöskään suunnitelmat ja toteuma eivät kohtaa, koska suunnitelmatietoja ei aina muisteta korjata toteutuneen mukaan.</a:t>
            </a:r>
            <a:endParaRPr lang="fi-FI" dirty="0"/>
          </a:p>
        </p:txBody>
      </p:sp>
    </p:spTree>
    <p:extLst>
      <p:ext uri="{BB962C8B-B14F-4D97-AF65-F5344CB8AC3E}">
        <p14:creationId xmlns:p14="http://schemas.microsoft.com/office/powerpoint/2010/main" val="12965307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p:txBody>
          <a:bodyPr/>
          <a:lstStyle/>
          <a:p>
            <a:r>
              <a:rPr lang="fi-FI" dirty="0" smtClean="0"/>
              <a:t>Lähdeluettelo</a:t>
            </a:r>
            <a:endParaRPr lang="fi-FI" dirty="0"/>
          </a:p>
        </p:txBody>
      </p:sp>
      <p:sp>
        <p:nvSpPr>
          <p:cNvPr id="6" name="Alaotsikko 5"/>
          <p:cNvSpPr>
            <a:spLocks noGrp="1"/>
          </p:cNvSpPr>
          <p:nvPr>
            <p:ph type="subTitle" idx="1"/>
          </p:nvPr>
        </p:nvSpPr>
        <p:spPr/>
        <p:txBody>
          <a:bodyPr/>
          <a:lstStyle/>
          <a:p>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132</a:t>
            </a:fld>
            <a:endParaRPr lang="fi-FI"/>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Otsikko 1"/>
          <p:cNvSpPr>
            <a:spLocks noGrp="1"/>
          </p:cNvSpPr>
          <p:nvPr>
            <p:ph type="title"/>
          </p:nvPr>
        </p:nvSpPr>
        <p:spPr/>
        <p:txBody>
          <a:bodyPr/>
          <a:lstStyle/>
          <a:p>
            <a:r>
              <a:rPr lang="fi-FI" smtClean="0"/>
              <a:t>Lähteet</a:t>
            </a:r>
          </a:p>
        </p:txBody>
      </p:sp>
      <p:sp>
        <p:nvSpPr>
          <p:cNvPr id="77826" name="Sisällön paikkamerkki 2"/>
          <p:cNvSpPr>
            <a:spLocks noGrp="1"/>
          </p:cNvSpPr>
          <p:nvPr>
            <p:ph idx="1"/>
          </p:nvPr>
        </p:nvSpPr>
        <p:spPr>
          <a:xfrm>
            <a:off x="457200" y="1412776"/>
            <a:ext cx="8229600" cy="4713387"/>
          </a:xfrm>
        </p:spPr>
        <p:txBody>
          <a:bodyPr>
            <a:normAutofit lnSpcReduction="10000"/>
          </a:bodyPr>
          <a:lstStyle/>
          <a:p>
            <a:r>
              <a:rPr lang="fi-FI" sz="2000" dirty="0" smtClean="0"/>
              <a:t>Alila ym. 2011. Sosiaalisen kestävyyden käsite ja mallintaminen. </a:t>
            </a:r>
            <a:r>
              <a:rPr lang="fi-FI" sz="2000" dirty="0" err="1" smtClean="0"/>
              <a:t>STM:n</a:t>
            </a:r>
            <a:r>
              <a:rPr lang="fi-FI" sz="2000" dirty="0" smtClean="0"/>
              <a:t> raportteja  ja muistioita 2011:1. </a:t>
            </a:r>
            <a:r>
              <a:rPr lang="fi-FI" sz="2000" dirty="0" smtClean="0">
                <a:hlinkClick r:id="rId2"/>
              </a:rPr>
              <a:t>http://www.stm.fi/c/document_library/get_file?folderId=3216386&amp;name=DLFE-15314.pdf</a:t>
            </a:r>
            <a:endParaRPr lang="fi-FI" sz="2000" dirty="0"/>
          </a:p>
          <a:p>
            <a:r>
              <a:rPr lang="fi-FI" sz="2000" dirty="0" smtClean="0"/>
              <a:t>Hakamäki P, Perttilä K, Hujanen T, </a:t>
            </a:r>
            <a:r>
              <a:rPr lang="fi-FI" sz="2000" dirty="0" err="1" smtClean="0"/>
              <a:t>Ståhl</a:t>
            </a:r>
            <a:r>
              <a:rPr lang="fi-FI" sz="2000" dirty="0" smtClean="0"/>
              <a:t> T. (toim.) 2011. Terveyden edistämisen taloudellinen arviointi kunnissa. </a:t>
            </a:r>
            <a:r>
              <a:rPr lang="fi-FI" sz="2000" dirty="0" err="1" smtClean="0"/>
              <a:t>TEVA-hanke</a:t>
            </a:r>
            <a:r>
              <a:rPr lang="fi-FI" sz="2000" dirty="0" smtClean="0"/>
              <a:t>. Kehittämisprosessin kuvaus, perusterveydenhuolto. </a:t>
            </a:r>
            <a:r>
              <a:rPr lang="fi-FI" sz="2000" dirty="0" err="1" smtClean="0"/>
              <a:t>THL:n</a:t>
            </a:r>
            <a:r>
              <a:rPr lang="fi-FI" sz="2000" dirty="0" smtClean="0"/>
              <a:t> raportti 11/2011. </a:t>
            </a:r>
            <a:r>
              <a:rPr lang="fi-FI" sz="2000" dirty="0" smtClean="0">
                <a:hlinkClick r:id="rId3"/>
              </a:rPr>
              <a:t>http://www.thl.fi/thl-client/pdfs/f920b92c-f4e3-4b60-b3e4-69763e1acb30</a:t>
            </a:r>
            <a:r>
              <a:rPr lang="fi-FI" sz="2000" dirty="0" smtClean="0"/>
              <a:t> </a:t>
            </a:r>
          </a:p>
          <a:p>
            <a:r>
              <a:rPr lang="fi-FI" sz="2000" dirty="0" err="1" smtClean="0"/>
              <a:t>Hoffren</a:t>
            </a:r>
            <a:r>
              <a:rPr lang="fi-FI" sz="2000" dirty="0" smtClean="0"/>
              <a:t> J, Lemmetyinen I, Pitkä L. 2010. Esiselvitys hyvinvointi-indikaattoreista. Mittareiden vertailu ja kehittämiskohteet. Sitran selvityksiä 32. </a:t>
            </a:r>
            <a:r>
              <a:rPr lang="fi-FI" sz="2000" dirty="0" smtClean="0">
                <a:hlinkClick r:id="rId4"/>
              </a:rPr>
              <a:t>http://www.sitra.fi/julkaisut/Selvityksi%C3%A4-sarja/Selvityksi%C3%A4%2032.pdf</a:t>
            </a:r>
            <a:r>
              <a:rPr lang="fi-FI" sz="2000" dirty="0" smtClean="0"/>
              <a:t> </a:t>
            </a:r>
          </a:p>
          <a:p>
            <a:r>
              <a:rPr lang="fi-FI" sz="2000" dirty="0" err="1" smtClean="0"/>
              <a:t>Josten</a:t>
            </a:r>
            <a:r>
              <a:rPr lang="fi-FI" sz="2000" dirty="0" smtClean="0"/>
              <a:t> postia 2/2007. Puhdas vesi on terveyden edistämistä. </a:t>
            </a:r>
            <a:r>
              <a:rPr lang="fi-FI" sz="2000" dirty="0" smtClean="0">
                <a:hlinkClick r:id="rId5"/>
              </a:rPr>
              <a:t>http://www.kansanterveys.info/joste/arkisto/etusivu-2/puhdas-vesi-on-terveyden-edistamista</a:t>
            </a:r>
            <a:r>
              <a:rPr lang="fi-FI" sz="2000" dirty="0" smtClean="0"/>
              <a:t> </a:t>
            </a:r>
          </a:p>
          <a:p>
            <a:endParaRPr lang="fi-FI" sz="2000" dirty="0" smtClean="0"/>
          </a:p>
          <a:p>
            <a:endParaRPr lang="fi-FI" dirty="0" smtClean="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133</a:t>
            </a:fld>
            <a:endParaRPr lang="fi-FI"/>
          </a:p>
        </p:txBody>
      </p:sp>
    </p:spTree>
    <p:extLst>
      <p:ext uri="{BB962C8B-B14F-4D97-AF65-F5344CB8AC3E}">
        <p14:creationId xmlns:p14="http://schemas.microsoft.com/office/powerpoint/2010/main" val="171975219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Lähteet</a:t>
            </a:r>
            <a:endParaRPr lang="fi-FI" dirty="0"/>
          </a:p>
        </p:txBody>
      </p:sp>
      <p:sp>
        <p:nvSpPr>
          <p:cNvPr id="3" name="Sisällön paikkamerkki 2"/>
          <p:cNvSpPr>
            <a:spLocks noGrp="1"/>
          </p:cNvSpPr>
          <p:nvPr>
            <p:ph idx="1"/>
          </p:nvPr>
        </p:nvSpPr>
        <p:spPr/>
        <p:txBody>
          <a:bodyPr>
            <a:normAutofit/>
          </a:bodyPr>
          <a:lstStyle/>
          <a:p>
            <a:r>
              <a:rPr lang="fi-FI" sz="2000" dirty="0"/>
              <a:t>Lakien lähteenä </a:t>
            </a:r>
            <a:r>
              <a:rPr lang="fi-FI" sz="2000" dirty="0" err="1"/>
              <a:t>Finlex-sivusto</a:t>
            </a:r>
            <a:r>
              <a:rPr lang="fi-FI" sz="2000" dirty="0"/>
              <a:t>. </a:t>
            </a:r>
            <a:r>
              <a:rPr lang="fi-FI" sz="2000" dirty="0">
                <a:hlinkClick r:id="rId2"/>
              </a:rPr>
              <a:t>http://www.finlex.fi/fi/</a:t>
            </a:r>
            <a:r>
              <a:rPr lang="fi-FI" sz="2000" dirty="0"/>
              <a:t> </a:t>
            </a:r>
          </a:p>
          <a:p>
            <a:r>
              <a:rPr lang="fi-FI" sz="2000" dirty="0" smtClean="0"/>
              <a:t>Kiiskinen ym. 2008. Terveyden edistämisen mahdollisuudet. Vaikuttavuus ja kustannusvaikuttavuus. </a:t>
            </a:r>
            <a:r>
              <a:rPr lang="fi-FI" sz="2000" dirty="0" err="1" smtClean="0"/>
              <a:t>STM:n</a:t>
            </a:r>
            <a:r>
              <a:rPr lang="fi-FI" sz="2000" dirty="0" smtClean="0"/>
              <a:t> julkaisuja 2008:1. Luettavissa osoitteessa: </a:t>
            </a:r>
            <a:r>
              <a:rPr lang="fi-FI" sz="2000" dirty="0" smtClean="0">
                <a:hlinkClick r:id="rId3"/>
              </a:rPr>
              <a:t>http://pre20090115.stm.fi/pr1202902258197/passthru.pdf</a:t>
            </a:r>
            <a:endParaRPr lang="fi-FI" sz="2000" dirty="0" smtClean="0"/>
          </a:p>
          <a:p>
            <a:r>
              <a:rPr lang="fi-FI" sz="2000" dirty="0" smtClean="0"/>
              <a:t>Mattila Antti 2009. Hyvinvoinnin teoriat. Terveyskirjasto, artikkeli ont00039 (001.010). Kustannus Oy Duodecim. </a:t>
            </a:r>
            <a:r>
              <a:rPr lang="fi-FI" sz="2000" dirty="0" smtClean="0">
                <a:hlinkClick r:id="rId4"/>
              </a:rPr>
              <a:t>http://www.terveyskirjasto.fi/terveyskirjasto/tk.koti?p_artikkeli=ont00039</a:t>
            </a:r>
            <a:r>
              <a:rPr lang="fi-FI" sz="2000" dirty="0" smtClean="0"/>
              <a:t> </a:t>
            </a:r>
          </a:p>
          <a:p>
            <a:r>
              <a:rPr lang="fi-FI" sz="2000" dirty="0" smtClean="0"/>
              <a:t>Niemi S. 2009. Terveyden edistäminen yleishallinnossa. Teoksessa Perttilä K, Hakamäki P, Hujanen T, </a:t>
            </a:r>
            <a:r>
              <a:rPr lang="fi-FI" sz="2000" dirty="0" err="1" smtClean="0"/>
              <a:t>Ståhl</a:t>
            </a:r>
            <a:r>
              <a:rPr lang="fi-FI" sz="2000" dirty="0" smtClean="0"/>
              <a:t> T. 2009 (</a:t>
            </a:r>
            <a:r>
              <a:rPr lang="fi-FI" sz="2000" dirty="0" err="1" smtClean="0"/>
              <a:t>toim</a:t>
            </a:r>
            <a:r>
              <a:rPr lang="fi-FI" sz="2000" dirty="0" smtClean="0"/>
              <a:t>). Terveyden edistämisen taloudellinen arviointi kunnissa. </a:t>
            </a:r>
            <a:r>
              <a:rPr lang="fi-FI" sz="2000" dirty="0" err="1" smtClean="0"/>
              <a:t>TEVA-hankkeen</a:t>
            </a:r>
            <a:r>
              <a:rPr lang="fi-FI" sz="2000" dirty="0" smtClean="0"/>
              <a:t> väliraportti terveyden edistämisen taloudellisesta arvioinnista. Terveyden ja hyvinvoinnin laitos, Avauksia 8/2009. </a:t>
            </a:r>
            <a:r>
              <a:rPr lang="fi-FI" sz="2000" dirty="0" smtClean="0">
                <a:hlinkClick r:id="rId5"/>
              </a:rPr>
              <a:t>http://www.thl.fi/thl-client/pdfs/9c078431-6be6-4c41-ab57-16a14f74432c</a:t>
            </a:r>
            <a:r>
              <a:rPr lang="fi-FI" sz="2000" dirty="0" smtClean="0"/>
              <a:t>. Sivut 24-25. </a:t>
            </a:r>
            <a:endParaRPr lang="fi-FI" sz="2000" dirty="0"/>
          </a:p>
        </p:txBody>
      </p:sp>
    </p:spTree>
    <p:extLst>
      <p:ext uri="{BB962C8B-B14F-4D97-AF65-F5344CB8AC3E}">
        <p14:creationId xmlns:p14="http://schemas.microsoft.com/office/powerpoint/2010/main" val="36686311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Lähteet</a:t>
            </a:r>
            <a:endParaRPr lang="fi-FI" dirty="0"/>
          </a:p>
        </p:txBody>
      </p:sp>
      <p:sp>
        <p:nvSpPr>
          <p:cNvPr id="3" name="Sisällön paikkamerkki 2"/>
          <p:cNvSpPr>
            <a:spLocks noGrp="1"/>
          </p:cNvSpPr>
          <p:nvPr>
            <p:ph idx="1"/>
          </p:nvPr>
        </p:nvSpPr>
        <p:spPr/>
        <p:txBody>
          <a:bodyPr>
            <a:noAutofit/>
          </a:bodyPr>
          <a:lstStyle/>
          <a:p>
            <a:r>
              <a:rPr lang="fi-FI" sz="2000" dirty="0" err="1" smtClean="0"/>
              <a:t>Pauni</a:t>
            </a:r>
            <a:r>
              <a:rPr lang="fi-FI" sz="2000" dirty="0" smtClean="0"/>
              <a:t> M. 2008. </a:t>
            </a:r>
            <a:r>
              <a:rPr lang="fi-FI" sz="2000" dirty="0"/>
              <a:t>Strategiat elämään - Kuntasektorin strategisen johtamisen opas. FCG </a:t>
            </a:r>
            <a:r>
              <a:rPr lang="fi-FI" sz="2000" dirty="0" err="1"/>
              <a:t>Efeko</a:t>
            </a:r>
            <a:r>
              <a:rPr lang="fi-FI" sz="2000" dirty="0"/>
              <a:t> Oy. Helsinki. </a:t>
            </a:r>
          </a:p>
          <a:p>
            <a:r>
              <a:rPr lang="fi-FI" sz="2000" dirty="0" err="1" smtClean="0"/>
              <a:t>Pauni</a:t>
            </a:r>
            <a:r>
              <a:rPr lang="fi-FI" sz="2000" dirty="0"/>
              <a:t> </a:t>
            </a:r>
            <a:r>
              <a:rPr lang="fi-FI" sz="2000" dirty="0" smtClean="0"/>
              <a:t>M. 2012 (toim.). </a:t>
            </a:r>
            <a:r>
              <a:rPr lang="fi-FI" sz="2000" dirty="0"/>
              <a:t>Kuntakonsernin strateginen ja poliittinen johtaminen. Kuntien konsernijohtamisen asiantuntijaryhmän kehittämisaloite. Suomen Kuntaliitto. Helsinki</a:t>
            </a:r>
            <a:r>
              <a:rPr lang="fi-FI" sz="2000" dirty="0" smtClean="0"/>
              <a:t>.</a:t>
            </a:r>
          </a:p>
          <a:p>
            <a:r>
              <a:rPr lang="fi-FI" sz="2000" dirty="0" smtClean="0"/>
              <a:t>Perttilä K, </a:t>
            </a:r>
            <a:r>
              <a:rPr lang="fi-FI" sz="2000" dirty="0" err="1" smtClean="0"/>
              <a:t>Orre</a:t>
            </a:r>
            <a:r>
              <a:rPr lang="fi-FI" sz="2000" dirty="0" smtClean="0"/>
              <a:t> S, Koskinen S, </a:t>
            </a:r>
            <a:r>
              <a:rPr lang="fi-FI" sz="2000" dirty="0" err="1" smtClean="0"/>
              <a:t>Rimpelä</a:t>
            </a:r>
            <a:r>
              <a:rPr lang="fi-FI" sz="2000" dirty="0" smtClean="0"/>
              <a:t> M. 2004. Kuntien hyvinvointikertomus. Hankkeen loppuraportti. </a:t>
            </a:r>
            <a:r>
              <a:rPr lang="fi-FI" sz="2000" dirty="0" smtClean="0">
                <a:hlinkClick r:id="rId2"/>
              </a:rPr>
              <a:t>http://www.julkari.fi/bitstream/handle/10024/75090/Aiheita7-2004.pdf?sequence=1</a:t>
            </a:r>
            <a:r>
              <a:rPr lang="fi-FI" sz="2000" dirty="0" smtClean="0"/>
              <a:t> </a:t>
            </a:r>
          </a:p>
          <a:p>
            <a:pPr>
              <a:defRPr/>
            </a:pPr>
            <a:r>
              <a:rPr lang="fi-FI" sz="2000" dirty="0"/>
              <a:t>Perttilä K, Uusitalo M. 2007 (toim.). Terveyden edistämisen paikalliset rakenteet ja johtaminen. </a:t>
            </a:r>
            <a:r>
              <a:rPr lang="fi-FI" sz="2000" dirty="0" err="1"/>
              <a:t>TEJO-hankkeen</a:t>
            </a:r>
            <a:r>
              <a:rPr lang="fi-FI" sz="2000" dirty="0"/>
              <a:t> väliraportti 2003-2005. Stakesin raportteja 4/2007. Luettavissa osoitteessa: </a:t>
            </a:r>
            <a:r>
              <a:rPr lang="fi-FI" sz="2000" dirty="0">
                <a:hlinkClick r:id="rId3"/>
              </a:rPr>
              <a:t>https://www.julkari.fi/bitstream/handle/10024/76701/R4-2007-VERKKO.pdf?sequence=1</a:t>
            </a:r>
            <a:r>
              <a:rPr lang="fi-FI" sz="2000" dirty="0"/>
              <a:t> </a:t>
            </a:r>
          </a:p>
          <a:p>
            <a:endParaRPr lang="fi-FI" sz="2000"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135</a:t>
            </a:fld>
            <a:endParaRPr lang="fi-FI" dirty="0"/>
          </a:p>
        </p:txBody>
      </p:sp>
    </p:spTree>
    <p:extLst>
      <p:ext uri="{BB962C8B-B14F-4D97-AF65-F5344CB8AC3E}">
        <p14:creationId xmlns:p14="http://schemas.microsoft.com/office/powerpoint/2010/main" val="37815634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Lähteitä</a:t>
            </a:r>
            <a:endParaRPr lang="fi-FI" dirty="0"/>
          </a:p>
        </p:txBody>
      </p:sp>
      <p:sp>
        <p:nvSpPr>
          <p:cNvPr id="3" name="Sisällön paikkamerkki 2"/>
          <p:cNvSpPr>
            <a:spLocks noGrp="1"/>
          </p:cNvSpPr>
          <p:nvPr>
            <p:ph idx="1"/>
          </p:nvPr>
        </p:nvSpPr>
        <p:spPr/>
        <p:txBody>
          <a:bodyPr>
            <a:normAutofit fontScale="62500" lnSpcReduction="20000"/>
          </a:bodyPr>
          <a:lstStyle/>
          <a:p>
            <a:pPr>
              <a:defRPr/>
            </a:pPr>
            <a:r>
              <a:rPr lang="fi-FI" dirty="0"/>
              <a:t>Perttilä K, Hakamäki P, Hujanen T, </a:t>
            </a:r>
            <a:r>
              <a:rPr lang="fi-FI" dirty="0" err="1"/>
              <a:t>Ståhl</a:t>
            </a:r>
            <a:r>
              <a:rPr lang="fi-FI" dirty="0"/>
              <a:t> T. 2009 (</a:t>
            </a:r>
            <a:r>
              <a:rPr lang="fi-FI" dirty="0" err="1"/>
              <a:t>toim</a:t>
            </a:r>
            <a:r>
              <a:rPr lang="fi-FI" dirty="0"/>
              <a:t>). Terveyden edistämisen taloudellinen arviointi kunnissa. </a:t>
            </a:r>
            <a:r>
              <a:rPr lang="fi-FI" dirty="0" err="1"/>
              <a:t>TEVA-hankkeen</a:t>
            </a:r>
            <a:r>
              <a:rPr lang="fi-FI" dirty="0"/>
              <a:t> väliraportti terveyden edistämisen taloudellisesta arvioinnista. Terveyden ja hyvinvoinnin laitos, Avauksia 8/2009. </a:t>
            </a:r>
            <a:r>
              <a:rPr lang="fi-FI" dirty="0">
                <a:hlinkClick r:id="rId2"/>
              </a:rPr>
              <a:t>http://www.thl.fi/thl-client/pdfs/9c078431-6be6-4c41-ab57-16a14f74432c</a:t>
            </a:r>
            <a:r>
              <a:rPr lang="fi-FI" dirty="0"/>
              <a:t> </a:t>
            </a:r>
          </a:p>
          <a:p>
            <a:r>
              <a:rPr lang="fi-FI" dirty="0" smtClean="0"/>
              <a:t>Perttilä K, </a:t>
            </a:r>
            <a:r>
              <a:rPr lang="fi-FI" dirty="0" err="1" smtClean="0"/>
              <a:t>Orre</a:t>
            </a:r>
            <a:r>
              <a:rPr lang="fi-FI" dirty="0" smtClean="0"/>
              <a:t> S, Koskinen S, </a:t>
            </a:r>
            <a:r>
              <a:rPr lang="fi-FI" dirty="0" err="1" smtClean="0"/>
              <a:t>Rimpelä</a:t>
            </a:r>
            <a:r>
              <a:rPr lang="fi-FI" dirty="0" smtClean="0"/>
              <a:t> M. 2010. </a:t>
            </a:r>
            <a:r>
              <a:rPr lang="fi-FI" i="1" dirty="0" smtClean="0"/>
              <a:t>Kuntien hyvinvointikertomus </a:t>
            </a:r>
            <a:r>
              <a:rPr lang="fi-FI" dirty="0" smtClean="0"/>
              <a:t>-hankkeen asiantuntijoiden työryhmä.  Hyvinvoinnin määritelmä hyväksyttiin kyseisen työryhmän kokouksessa. </a:t>
            </a:r>
          </a:p>
          <a:p>
            <a:r>
              <a:rPr lang="fi-FI" dirty="0" err="1" smtClean="0"/>
              <a:t>Rimpelä</a:t>
            </a:r>
            <a:r>
              <a:rPr lang="fi-FI" dirty="0" smtClean="0"/>
              <a:t> M, Saaristo V, Wiss K, </a:t>
            </a:r>
            <a:r>
              <a:rPr lang="fi-FI" dirty="0" err="1" smtClean="0"/>
              <a:t>Ståhl</a:t>
            </a:r>
            <a:r>
              <a:rPr lang="fi-FI" dirty="0" smtClean="0"/>
              <a:t> T. 2009 (toim.). Terveyden edistäminen terveyskeskuksissa 2008. </a:t>
            </a:r>
            <a:r>
              <a:rPr lang="fi-FI" dirty="0" err="1" smtClean="0"/>
              <a:t>THL:n</a:t>
            </a:r>
            <a:r>
              <a:rPr lang="fi-FI" dirty="0" smtClean="0"/>
              <a:t> raportti 19/2009. </a:t>
            </a:r>
            <a:r>
              <a:rPr lang="fi-FI" dirty="0" smtClean="0">
                <a:hlinkClick r:id="rId3"/>
              </a:rPr>
              <a:t>http://www.thl.fi/thl-client/pdfs/c5c22bfa-6671-47fc-8d98-6b97af38e3d9</a:t>
            </a:r>
            <a:r>
              <a:rPr lang="fi-FI" dirty="0" smtClean="0"/>
              <a:t> </a:t>
            </a:r>
          </a:p>
          <a:p>
            <a:r>
              <a:rPr lang="fi-FI" dirty="0" smtClean="0"/>
              <a:t>STM 2006. Terveyden edistämisen laatusuositukset. </a:t>
            </a:r>
            <a:r>
              <a:rPr lang="fi-FI" dirty="0" err="1" smtClean="0"/>
              <a:t>STM:n</a:t>
            </a:r>
            <a:r>
              <a:rPr lang="fi-FI" dirty="0" smtClean="0"/>
              <a:t> julkaisuja 2006:19. </a:t>
            </a:r>
            <a:r>
              <a:rPr lang="fi-FI" dirty="0" smtClean="0">
                <a:hlinkClick r:id="rId4"/>
              </a:rPr>
              <a:t>http://www.stm.fi/c/document_library/get_file?folderId=39503&amp;name=DLFE-9303.pdf</a:t>
            </a:r>
            <a:endParaRPr lang="fi-FI" dirty="0" smtClean="0"/>
          </a:p>
          <a:p>
            <a:pPr marL="0" indent="0">
              <a:buNone/>
            </a:pPr>
            <a:endParaRPr lang="fi-FI" dirty="0" smtClean="0"/>
          </a:p>
          <a:p>
            <a:endParaRPr lang="fi-FI" dirty="0"/>
          </a:p>
        </p:txBody>
      </p:sp>
    </p:spTree>
    <p:extLst>
      <p:ext uri="{BB962C8B-B14F-4D97-AF65-F5344CB8AC3E}">
        <p14:creationId xmlns:p14="http://schemas.microsoft.com/office/powerpoint/2010/main" val="32774875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Lähteet</a:t>
            </a:r>
            <a:endParaRPr lang="fi-FI" dirty="0"/>
          </a:p>
        </p:txBody>
      </p:sp>
      <p:sp>
        <p:nvSpPr>
          <p:cNvPr id="3" name="Sisällön paikkamerkki 2"/>
          <p:cNvSpPr>
            <a:spLocks noGrp="1"/>
          </p:cNvSpPr>
          <p:nvPr>
            <p:ph idx="1"/>
          </p:nvPr>
        </p:nvSpPr>
        <p:spPr/>
        <p:txBody>
          <a:bodyPr>
            <a:normAutofit lnSpcReduction="10000"/>
          </a:bodyPr>
          <a:lstStyle/>
          <a:p>
            <a:r>
              <a:rPr lang="fi-FI" sz="2000" dirty="0" smtClean="0"/>
              <a:t>STM 2012: 21. Sosiaalihuollon lainsäädännön uudistaminen. Sosiaalihuollon lainsäädännön uudistamistyöryhmän loppuraportti.  </a:t>
            </a:r>
            <a:r>
              <a:rPr lang="fi-FI" sz="2000" dirty="0" smtClean="0">
                <a:hlinkClick r:id="rId2"/>
              </a:rPr>
              <a:t>http://www.stm.fi/c/document_library/get_file?folderId=5065240&amp;name=DLFE-22206.pdf</a:t>
            </a:r>
            <a:r>
              <a:rPr lang="fi-FI" sz="2000" dirty="0" smtClean="0"/>
              <a:t> </a:t>
            </a:r>
          </a:p>
          <a:p>
            <a:r>
              <a:rPr lang="fi-FI" sz="2000" dirty="0" smtClean="0"/>
              <a:t>Sundquist S, </a:t>
            </a:r>
            <a:r>
              <a:rPr lang="fi-FI" sz="2000" dirty="0" err="1" smtClean="0"/>
              <a:t>Oulasvirta</a:t>
            </a:r>
            <a:r>
              <a:rPr lang="fi-FI" sz="2000" dirty="0" smtClean="0"/>
              <a:t> L. 2011. Vaikutusten ennakkoarviointi kunnallisessa päätöksenteossa. Kuntaliitto. </a:t>
            </a:r>
            <a:r>
              <a:rPr lang="fi-FI" sz="2000" dirty="0" smtClean="0">
                <a:hlinkClick r:id="rId3"/>
              </a:rPr>
              <a:t>http://shop.kunnat.net/product_details.php?p=2573</a:t>
            </a:r>
            <a:r>
              <a:rPr lang="fi-FI" sz="2000" dirty="0" smtClean="0"/>
              <a:t> </a:t>
            </a:r>
          </a:p>
          <a:p>
            <a:r>
              <a:rPr lang="fi-FI" sz="2000" dirty="0" smtClean="0"/>
              <a:t>Terveempi Pohjois-Suomi 2 -hanke. Hankkeessa kehitetty dia.</a:t>
            </a:r>
          </a:p>
          <a:p>
            <a:r>
              <a:rPr lang="fi-FI" sz="2000" dirty="0" smtClean="0"/>
              <a:t>THL. Ihmisiin kohdistuvien vaikutusten arviointi: Seuranta. </a:t>
            </a:r>
            <a:r>
              <a:rPr lang="fi-FI" sz="2000" dirty="0" smtClean="0">
                <a:hlinkClick r:id="rId4"/>
              </a:rPr>
              <a:t>http://www.thl.fi/fi_FI/web/fi/tutkimus/tyokalut/iva/toteutus/seuranta</a:t>
            </a:r>
            <a:r>
              <a:rPr lang="fi-FI" sz="2000" dirty="0" smtClean="0"/>
              <a:t> </a:t>
            </a:r>
          </a:p>
          <a:p>
            <a:r>
              <a:rPr lang="fi-FI" sz="2000" dirty="0" smtClean="0"/>
              <a:t>THL 2010. Johtaminen tukee hyvinvoivaa ja tervettä kuntaa. Tukiaineistoa kuntajohdolle. </a:t>
            </a:r>
            <a:r>
              <a:rPr lang="fi-FI" sz="2000" dirty="0" smtClean="0">
                <a:hlinkClick r:id="rId5"/>
              </a:rPr>
              <a:t>http://www.thl.fi/thl-client/pdfs/b719dda6-d5dc-4133-86ef-ebfbd4d1ae05</a:t>
            </a:r>
            <a:r>
              <a:rPr lang="fi-FI" sz="2000" dirty="0"/>
              <a:t> </a:t>
            </a:r>
            <a:endParaRPr lang="fi-FI" sz="2000" dirty="0" smtClean="0"/>
          </a:p>
          <a:p>
            <a:r>
              <a:rPr lang="fi-FI" sz="2000" dirty="0" smtClean="0"/>
              <a:t>Tilastokeskus</a:t>
            </a:r>
            <a:r>
              <a:rPr lang="fi-FI" sz="2000" dirty="0"/>
              <a:t>. Sosioekonominen asema. </a:t>
            </a:r>
            <a:r>
              <a:rPr lang="fi-FI" sz="2000" dirty="0">
                <a:hlinkClick r:id="rId6"/>
              </a:rPr>
              <a:t>http://www.stat.fi/meta/kas/sosioekon_asema.html</a:t>
            </a:r>
            <a:r>
              <a:rPr lang="fi-FI" sz="2000" dirty="0"/>
              <a:t> </a:t>
            </a:r>
          </a:p>
          <a:p>
            <a:endParaRPr lang="fi-FI" sz="2000"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137</a:t>
            </a:fld>
            <a:endParaRPr lang="fi-FI"/>
          </a:p>
        </p:txBody>
      </p:sp>
    </p:spTree>
    <p:extLst>
      <p:ext uri="{BB962C8B-B14F-4D97-AF65-F5344CB8AC3E}">
        <p14:creationId xmlns:p14="http://schemas.microsoft.com/office/powerpoint/2010/main" val="335886300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tsikko 1"/>
          <p:cNvSpPr>
            <a:spLocks noGrp="1"/>
          </p:cNvSpPr>
          <p:nvPr>
            <p:ph type="title"/>
          </p:nvPr>
        </p:nvSpPr>
        <p:spPr/>
        <p:txBody>
          <a:bodyPr/>
          <a:lstStyle/>
          <a:p>
            <a:pPr eaLnBrk="1" hangingPunct="1"/>
            <a:r>
              <a:rPr lang="fi-FI" smtClean="0"/>
              <a:t>Lähteet</a:t>
            </a:r>
          </a:p>
        </p:txBody>
      </p:sp>
      <p:sp>
        <p:nvSpPr>
          <p:cNvPr id="69635" name="Sisällön paikkamerkki 2"/>
          <p:cNvSpPr>
            <a:spLocks noGrp="1"/>
          </p:cNvSpPr>
          <p:nvPr>
            <p:ph idx="1"/>
          </p:nvPr>
        </p:nvSpPr>
        <p:spPr/>
        <p:txBody>
          <a:bodyPr>
            <a:noAutofit/>
          </a:bodyPr>
          <a:lstStyle/>
          <a:p>
            <a:r>
              <a:rPr lang="fi-FI" sz="2000" dirty="0" smtClean="0"/>
              <a:t>Uusitalo M, Perttilä K, Poikajärvi K, </a:t>
            </a:r>
            <a:r>
              <a:rPr lang="fi-FI" sz="2000" dirty="0" err="1" smtClean="0"/>
              <a:t>Rimpelä</a:t>
            </a:r>
            <a:r>
              <a:rPr lang="fi-FI" sz="2000" dirty="0" smtClean="0"/>
              <a:t> M. 2003. Hyvinvoinnin ja terveyden edistämisen paikalliset rakenteet ja johtaminen (TEJO). Esitutkimusraportti. Stakesin Aiheita 21/2003. </a:t>
            </a:r>
            <a:r>
              <a:rPr lang="fi-FI" sz="2000" dirty="0" smtClean="0">
                <a:hlinkClick r:id="rId2"/>
              </a:rPr>
              <a:t>http://urn.fi/URN:NBN:fi-fe201204193734</a:t>
            </a:r>
            <a:r>
              <a:rPr lang="fi-FI" sz="2000" dirty="0" smtClean="0"/>
              <a:t> </a:t>
            </a:r>
          </a:p>
          <a:p>
            <a:r>
              <a:rPr lang="fi-FI" sz="2000" dirty="0" smtClean="0"/>
              <a:t>WHO 1986. Ottawa charter for </a:t>
            </a:r>
            <a:r>
              <a:rPr lang="fi-FI" sz="2000" dirty="0" err="1" smtClean="0"/>
              <a:t>health</a:t>
            </a:r>
            <a:r>
              <a:rPr lang="fi-FI" sz="2000" dirty="0" smtClean="0"/>
              <a:t> </a:t>
            </a:r>
            <a:r>
              <a:rPr lang="fi-FI" sz="2000" dirty="0" err="1" smtClean="0"/>
              <a:t>promotion</a:t>
            </a:r>
            <a:r>
              <a:rPr lang="fi-FI" sz="2000" dirty="0" smtClean="0"/>
              <a:t>. </a:t>
            </a:r>
            <a:r>
              <a:rPr lang="fi-FI" sz="2000" dirty="0" smtClean="0">
                <a:hlinkClick r:id="rId3"/>
              </a:rPr>
              <a:t>http://www.who.int/healthpromotion/conferences/previous/ottawa/en/</a:t>
            </a:r>
            <a:r>
              <a:rPr lang="fi-FI" sz="2000" dirty="0" smtClean="0"/>
              <a:t> </a:t>
            </a:r>
          </a:p>
          <a:p>
            <a:pPr eaLnBrk="1" hangingPunct="1"/>
            <a:r>
              <a:rPr lang="fi-FI" sz="2000" dirty="0" smtClean="0"/>
              <a:t>WHO = World Health Organization 1998. Health </a:t>
            </a:r>
            <a:r>
              <a:rPr lang="fi-FI" sz="2000" dirty="0" err="1" smtClean="0"/>
              <a:t>promotion</a:t>
            </a:r>
            <a:r>
              <a:rPr lang="fi-FI" sz="2000" dirty="0" smtClean="0"/>
              <a:t> </a:t>
            </a:r>
            <a:r>
              <a:rPr lang="fi-FI" sz="2000" dirty="0" err="1" smtClean="0"/>
              <a:t>glossary</a:t>
            </a:r>
            <a:r>
              <a:rPr lang="fi-FI" sz="2000" dirty="0" smtClean="0"/>
              <a:t>. </a:t>
            </a:r>
            <a:r>
              <a:rPr lang="fi-FI" sz="2000" dirty="0">
                <a:hlinkClick r:id="rId4"/>
              </a:rPr>
              <a:t>http://</a:t>
            </a:r>
            <a:r>
              <a:rPr lang="fi-FI" sz="2000" dirty="0" smtClean="0">
                <a:hlinkClick r:id="rId4"/>
              </a:rPr>
              <a:t>www.who.int/healthpromotion/about/HPR%20Glossary%201998.pdf</a:t>
            </a:r>
            <a:r>
              <a:rPr lang="fi-FI" sz="2000" dirty="0" smtClean="0"/>
              <a:t> </a:t>
            </a:r>
          </a:p>
          <a:p>
            <a:r>
              <a:rPr lang="fi-FI" sz="2000" dirty="0" err="1" smtClean="0"/>
              <a:t>Wilskman</a:t>
            </a:r>
            <a:r>
              <a:rPr lang="fi-FI" sz="2000" dirty="0" smtClean="0"/>
              <a:t> K, </a:t>
            </a:r>
            <a:r>
              <a:rPr lang="fi-FI" sz="2000" dirty="0" err="1" smtClean="0"/>
              <a:t>Ståhl</a:t>
            </a:r>
            <a:r>
              <a:rPr lang="fi-FI" sz="2000" dirty="0" smtClean="0"/>
              <a:t> T, Muurinen S, Perttilä K. 2008. Väestön hyvinvoinnin ja terveyden edistäminen kunnissa. Raportti kunnanjohtajien kyselystä 2007. Stakesin työpapereita 16/2008. </a:t>
            </a:r>
            <a:r>
              <a:rPr lang="fi-FI" sz="2000" dirty="0" smtClean="0">
                <a:hlinkClick r:id="rId5"/>
              </a:rPr>
              <a:t>http://urn.fi/URN:NBN:fi-fe201204194298</a:t>
            </a:r>
            <a:r>
              <a:rPr lang="fi-FI" sz="2000" dirty="0" smtClean="0"/>
              <a:t> </a:t>
            </a:r>
          </a:p>
        </p:txBody>
      </p:sp>
      <p:sp>
        <p:nvSpPr>
          <p:cNvPr id="4" name="Dian numeron paikkamerkki 3"/>
          <p:cNvSpPr>
            <a:spLocks noGrp="1"/>
          </p:cNvSpPr>
          <p:nvPr>
            <p:ph type="sldNum" sz="quarter" idx="12"/>
          </p:nvPr>
        </p:nvSpPr>
        <p:spPr/>
        <p:txBody>
          <a:bodyPr/>
          <a:lstStyle/>
          <a:p>
            <a:pPr>
              <a:defRPr/>
            </a:pPr>
            <a:fld id="{FFF2649E-F08C-421B-B6C3-6C6E41C78700}" type="slidenum">
              <a:rPr lang="fi-FI" smtClean="0"/>
              <a:pPr>
                <a:defRPr/>
              </a:pPr>
              <a:t>138</a:t>
            </a:fld>
            <a:endParaRPr lang="fi-FI"/>
          </a:p>
        </p:txBody>
      </p:sp>
    </p:spTree>
    <p:extLst>
      <p:ext uri="{BB962C8B-B14F-4D97-AF65-F5344CB8AC3E}">
        <p14:creationId xmlns:p14="http://schemas.microsoft.com/office/powerpoint/2010/main" val="1560260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1"/>
          <p:cNvGraphicFramePr>
            <a:graphicFrameLocks/>
          </p:cNvGraphicFramePr>
          <p:nvPr>
            <p:extLst>
              <p:ext uri="{D42A27DB-BD31-4B8C-83A1-F6EECF244321}">
                <p14:modId xmlns:p14="http://schemas.microsoft.com/office/powerpoint/2010/main" val="1125213107"/>
              </p:ext>
            </p:extLst>
          </p:nvPr>
        </p:nvGraphicFramePr>
        <p:xfrm>
          <a:off x="323850" y="1484313"/>
          <a:ext cx="8496622" cy="4824412"/>
        </p:xfrm>
        <a:graphic>
          <a:graphicData uri="http://schemas.openxmlformats.org/drawingml/2006/chart">
            <c:chart xmlns:c="http://schemas.openxmlformats.org/drawingml/2006/chart" xmlns:r="http://schemas.openxmlformats.org/officeDocument/2006/relationships" r:id="rId3"/>
          </a:graphicData>
        </a:graphic>
      </p:graphicFrame>
      <p:sp>
        <p:nvSpPr>
          <p:cNvPr id="18435" name="Tekstikehys 3"/>
          <p:cNvSpPr txBox="1">
            <a:spLocks noChangeArrowheads="1"/>
          </p:cNvSpPr>
          <p:nvPr/>
        </p:nvSpPr>
        <p:spPr bwMode="auto">
          <a:xfrm>
            <a:off x="0" y="6581001"/>
            <a:ext cx="3923928" cy="276999"/>
          </a:xfrm>
          <a:prstGeom prst="rect">
            <a:avLst/>
          </a:prstGeom>
          <a:noFill/>
          <a:ln w="9525">
            <a:noFill/>
            <a:miter lim="800000"/>
            <a:headEnd/>
            <a:tailEnd/>
          </a:ln>
        </p:spPr>
        <p:txBody>
          <a:bodyPr wrap="square">
            <a:spAutoFit/>
          </a:bodyPr>
          <a:lstStyle/>
          <a:p>
            <a:r>
              <a:rPr lang="fi-FI" sz="1200" dirty="0">
                <a:solidFill>
                  <a:schemeClr val="tx1">
                    <a:lumMod val="65000"/>
                    <a:lumOff val="35000"/>
                  </a:schemeClr>
                </a:solidFill>
                <a:latin typeface="Calibri" pitchFamily="34" charset="0"/>
              </a:rPr>
              <a:t>(</a:t>
            </a:r>
            <a:r>
              <a:rPr lang="fi-FI" sz="1200" dirty="0" smtClean="0">
                <a:solidFill>
                  <a:schemeClr val="tx1">
                    <a:lumMod val="65000"/>
                    <a:lumOff val="35000"/>
                  </a:schemeClr>
                </a:solidFill>
                <a:latin typeface="Calibri" pitchFamily="34" charset="0"/>
              </a:rPr>
              <a:t>World Health Organization = Maailman terveysjärjestö)</a:t>
            </a:r>
            <a:endParaRPr lang="fi-FI" sz="1200" dirty="0">
              <a:solidFill>
                <a:schemeClr val="tx1">
                  <a:lumMod val="65000"/>
                  <a:lumOff val="35000"/>
                </a:schemeClr>
              </a:solidFill>
              <a:latin typeface="Calibri" pitchFamily="34" charset="0"/>
            </a:endParaRPr>
          </a:p>
        </p:txBody>
      </p:sp>
      <p:sp>
        <p:nvSpPr>
          <p:cNvPr id="6" name="Dian numeron paikkamerkki 5"/>
          <p:cNvSpPr>
            <a:spLocks noGrp="1"/>
          </p:cNvSpPr>
          <p:nvPr>
            <p:ph type="sldNum" sz="quarter" idx="12"/>
          </p:nvPr>
        </p:nvSpPr>
        <p:spPr/>
        <p:txBody>
          <a:bodyPr/>
          <a:lstStyle/>
          <a:p>
            <a:pPr>
              <a:defRPr/>
            </a:pPr>
            <a:fld id="{0AEC039D-AADB-43AE-AAF3-E416A9A7F006}" type="slidenum">
              <a:rPr lang="fi-FI" smtClean="0"/>
              <a:pPr>
                <a:defRPr/>
              </a:pPr>
              <a:t>14</a:t>
            </a:fld>
            <a:endParaRPr lang="fi-FI" dirty="0"/>
          </a:p>
        </p:txBody>
      </p:sp>
      <p:sp>
        <p:nvSpPr>
          <p:cNvPr id="2" name="Tekstiruutu 1"/>
          <p:cNvSpPr txBox="1"/>
          <p:nvPr/>
        </p:nvSpPr>
        <p:spPr>
          <a:xfrm>
            <a:off x="4355976" y="5733256"/>
            <a:ext cx="4248472" cy="954107"/>
          </a:xfrm>
          <a:prstGeom prst="rect">
            <a:avLst/>
          </a:prstGeom>
          <a:noFill/>
        </p:spPr>
        <p:txBody>
          <a:bodyPr wrap="square" rtlCol="0">
            <a:spAutoFit/>
          </a:bodyPr>
          <a:lstStyle/>
          <a:p>
            <a:r>
              <a:rPr lang="fi-FI" sz="1400" dirty="0" smtClean="0"/>
              <a:t>* Henkilön pääasiallinen toiminta</a:t>
            </a:r>
            <a:r>
              <a:rPr lang="fi-FI" sz="1400" dirty="0"/>
              <a:t>, </a:t>
            </a:r>
            <a:r>
              <a:rPr lang="fi-FI" sz="1400" dirty="0" smtClean="0"/>
              <a:t>ammatti, ammattiasema </a:t>
            </a:r>
            <a:r>
              <a:rPr lang="fi-FI" sz="1400" dirty="0"/>
              <a:t>sekä </a:t>
            </a:r>
            <a:r>
              <a:rPr lang="fi-FI" sz="1400" dirty="0" smtClean="0"/>
              <a:t>toimiala </a:t>
            </a:r>
            <a:r>
              <a:rPr lang="fi-FI" sz="1400" dirty="0" smtClean="0">
                <a:sym typeface="Wingdings" pitchFamily="2" charset="2"/>
              </a:rPr>
              <a:t> Henkilön asema yhteiskunnan rakenteellis-toiminnallisissa järjestelmissä. </a:t>
            </a:r>
            <a:r>
              <a:rPr lang="fi-FI" sz="1400" dirty="0" smtClean="0"/>
              <a:t>(</a:t>
            </a:r>
            <a:r>
              <a:rPr lang="fi-FI" sz="1400" dirty="0" smtClean="0">
                <a:hlinkClick r:id="rId4"/>
              </a:rPr>
              <a:t>Tilastokeskus</a:t>
            </a:r>
            <a:r>
              <a:rPr lang="fi-FI" sz="1400" dirty="0" smtClean="0"/>
              <a:t>) </a:t>
            </a:r>
            <a:endParaRPr lang="fi-FI" sz="1400" dirty="0"/>
          </a:p>
        </p:txBody>
      </p:sp>
      <p:sp>
        <p:nvSpPr>
          <p:cNvPr id="3" name="Otsikko 2"/>
          <p:cNvSpPr>
            <a:spLocks noGrp="1"/>
          </p:cNvSpPr>
          <p:nvPr>
            <p:ph type="title"/>
          </p:nvPr>
        </p:nvSpPr>
        <p:spPr/>
        <p:txBody>
          <a:bodyPr/>
          <a:lstStyle/>
          <a:p>
            <a:r>
              <a:rPr lang="fi-FI" dirty="0" smtClean="0"/>
              <a:t>Terveyteen vaikuttavia tekijöitä</a:t>
            </a:r>
            <a:endParaRPr lang="fi-FI" dirty="0"/>
          </a:p>
        </p:txBody>
      </p:sp>
    </p:spTree>
    <p:extLst>
      <p:ext uri="{BB962C8B-B14F-4D97-AF65-F5344CB8AC3E}">
        <p14:creationId xmlns:p14="http://schemas.microsoft.com/office/powerpoint/2010/main" val="3220010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fi-FI" dirty="0" smtClean="0"/>
              <a:t>Kuntalaisen hyvinvoinnin edistämisen ohjausjärjestelmä</a:t>
            </a:r>
            <a:endParaRPr lang="fi-FI" dirty="0"/>
          </a:p>
        </p:txBody>
      </p:sp>
      <p:sp>
        <p:nvSpPr>
          <p:cNvPr id="5" name="Alaotsikko 4"/>
          <p:cNvSpPr>
            <a:spLocks noGrp="1"/>
          </p:cNvSpPr>
          <p:nvPr>
            <p:ph type="subTitle" idx="1"/>
          </p:nvPr>
        </p:nvSpPr>
        <p:spPr/>
        <p:txBody>
          <a:bodyPr/>
          <a:lstStyle/>
          <a:p>
            <a:endParaRPr lang="fi-FI" dirty="0"/>
          </a:p>
        </p:txBody>
      </p:sp>
      <p:sp>
        <p:nvSpPr>
          <p:cNvPr id="6" name="Dian numeron paikkamerkki 5"/>
          <p:cNvSpPr>
            <a:spLocks noGrp="1"/>
          </p:cNvSpPr>
          <p:nvPr>
            <p:ph type="sldNum" sz="quarter" idx="12"/>
          </p:nvPr>
        </p:nvSpPr>
        <p:spPr/>
        <p:txBody>
          <a:bodyPr/>
          <a:lstStyle/>
          <a:p>
            <a:pPr>
              <a:defRPr/>
            </a:pPr>
            <a:fld id="{E32DEB86-067D-4AC9-885F-E686952499F7}" type="slidenum">
              <a:rPr lang="fi-FI" smtClean="0"/>
              <a:pPr>
                <a:defRPr/>
              </a:pPr>
              <a:t>15</a:t>
            </a:fld>
            <a:endParaRPr lang="fi-FI"/>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smtClean="0"/>
              <a:t>Kunnan hyvinvointipolitiikkaa ohjaavat valtakunnalliset ohjausvälineet</a:t>
            </a:r>
            <a:endParaRPr lang="fi-FI" sz="3200"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16</a:t>
            </a:fld>
            <a:endParaRPr lang="fi-FI"/>
          </a:p>
        </p:txBody>
      </p:sp>
      <p:graphicFrame>
        <p:nvGraphicFramePr>
          <p:cNvPr id="5" name="Kaaviokuva 4"/>
          <p:cNvGraphicFramePr/>
          <p:nvPr>
            <p:extLst>
              <p:ext uri="{D42A27DB-BD31-4B8C-83A1-F6EECF244321}">
                <p14:modId xmlns:p14="http://schemas.microsoft.com/office/powerpoint/2010/main" val="2717641115"/>
              </p:ext>
            </p:extLst>
          </p:nvPr>
        </p:nvGraphicFramePr>
        <p:xfrm>
          <a:off x="395536" y="1484784"/>
          <a:ext cx="835292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orakulmio 5"/>
          <p:cNvSpPr/>
          <p:nvPr/>
        </p:nvSpPr>
        <p:spPr>
          <a:xfrm>
            <a:off x="611560" y="6564628"/>
            <a:ext cx="2160240"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1400" dirty="0" smtClean="0">
                <a:solidFill>
                  <a:schemeClr val="tx1">
                    <a:lumMod val="50000"/>
                    <a:lumOff val="50000"/>
                  </a:schemeClr>
                </a:solidFill>
              </a:rPr>
              <a:t>(</a:t>
            </a:r>
            <a:r>
              <a:rPr lang="fi-FI" sz="1400" dirty="0" smtClean="0">
                <a:solidFill>
                  <a:schemeClr val="tx1">
                    <a:lumMod val="50000"/>
                    <a:lumOff val="50000"/>
                  </a:schemeClr>
                </a:solidFill>
                <a:hlinkClick r:id="rId7"/>
              </a:rPr>
              <a:t>Perttilä ym. 2004, 6-9</a:t>
            </a:r>
            <a:r>
              <a:rPr lang="fi-FI" sz="1400" dirty="0" smtClean="0">
                <a:solidFill>
                  <a:schemeClr val="tx1">
                    <a:lumMod val="50000"/>
                    <a:lumOff val="50000"/>
                  </a:schemeClr>
                </a:solidFill>
              </a:rPr>
              <a:t>)</a:t>
            </a:r>
            <a:endParaRPr lang="fi-FI" sz="1400" dirty="0">
              <a:solidFill>
                <a:schemeClr val="tx1">
                  <a:lumMod val="50000"/>
                  <a:lumOff val="50000"/>
                </a:schemeClr>
              </a:solidFill>
            </a:endParaRPr>
          </a:p>
        </p:txBody>
      </p:sp>
      <p:pic>
        <p:nvPicPr>
          <p:cNvPr id="7" name="Picture 2"/>
          <p:cNvPicPr>
            <a:picLocks noGrp="1" noChangeAspect="1" noChangeArrowheads="1"/>
          </p:cNvPicPr>
          <p:nvPr>
            <p:ph idx="1"/>
          </p:nvPr>
        </p:nvPicPr>
        <p:blipFill>
          <a:blip r:embed="rId8" cstate="print"/>
          <a:srcRect l="46420" t="34856" r="46420" b="58373"/>
          <a:stretch>
            <a:fillRect/>
          </a:stretch>
        </p:blipFill>
        <p:spPr bwMode="auto">
          <a:xfrm rot="10800000">
            <a:off x="323528" y="2420888"/>
            <a:ext cx="576064" cy="306494"/>
          </a:xfrm>
          <a:prstGeom prst="rect">
            <a:avLst/>
          </a:prstGeom>
          <a:noFill/>
          <a:ln w="9525">
            <a:noFill/>
            <a:miter lim="800000"/>
            <a:headEnd/>
            <a:tailEnd/>
          </a:ln>
        </p:spPr>
      </p:pic>
      <p:pic>
        <p:nvPicPr>
          <p:cNvPr id="8" name="Picture 2"/>
          <p:cNvPicPr>
            <a:picLocks noChangeAspect="1" noChangeArrowheads="1"/>
          </p:cNvPicPr>
          <p:nvPr/>
        </p:nvPicPr>
        <p:blipFill>
          <a:blip r:embed="rId8" cstate="print"/>
          <a:srcRect l="46420" t="34436" r="46420" b="58002"/>
          <a:stretch>
            <a:fillRect/>
          </a:stretch>
        </p:blipFill>
        <p:spPr bwMode="auto">
          <a:xfrm rot="10800000">
            <a:off x="8172400" y="2420889"/>
            <a:ext cx="576064" cy="342267"/>
          </a:xfrm>
          <a:prstGeom prst="rect">
            <a:avLst/>
          </a:prstGeom>
          <a:noFill/>
          <a:ln w="9525">
            <a:noFill/>
            <a:miter lim="800000"/>
            <a:headEnd/>
            <a:tailEnd/>
          </a:ln>
        </p:spPr>
      </p:pic>
      <p:pic>
        <p:nvPicPr>
          <p:cNvPr id="9" name="Picture 2"/>
          <p:cNvPicPr>
            <a:picLocks noChangeAspect="1" noChangeArrowheads="1"/>
          </p:cNvPicPr>
          <p:nvPr/>
        </p:nvPicPr>
        <p:blipFill>
          <a:blip r:embed="rId8" cstate="print"/>
          <a:srcRect l="46420" t="34436" r="46420" b="58002"/>
          <a:stretch>
            <a:fillRect/>
          </a:stretch>
        </p:blipFill>
        <p:spPr bwMode="auto">
          <a:xfrm rot="10800000">
            <a:off x="323528" y="3717033"/>
            <a:ext cx="576064" cy="342267"/>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srcRect l="46420" t="34436" r="46420" b="58002"/>
          <a:stretch>
            <a:fillRect/>
          </a:stretch>
        </p:blipFill>
        <p:spPr bwMode="auto">
          <a:xfrm rot="10800000">
            <a:off x="8172400" y="3717032"/>
            <a:ext cx="576064" cy="342267"/>
          </a:xfrm>
          <a:prstGeom prst="rect">
            <a:avLst/>
          </a:prstGeom>
          <a:noFill/>
          <a:ln w="9525">
            <a:noFill/>
            <a:miter lim="800000"/>
            <a:headEnd/>
            <a:tailEnd/>
          </a:ln>
        </p:spPr>
      </p:pic>
      <p:pic>
        <p:nvPicPr>
          <p:cNvPr id="11" name="Picture 2"/>
          <p:cNvPicPr>
            <a:picLocks noChangeAspect="1" noChangeArrowheads="1"/>
          </p:cNvPicPr>
          <p:nvPr/>
        </p:nvPicPr>
        <p:blipFill>
          <a:blip r:embed="rId8" cstate="print"/>
          <a:srcRect l="46420" t="34436" r="46420" b="58002"/>
          <a:stretch>
            <a:fillRect/>
          </a:stretch>
        </p:blipFill>
        <p:spPr bwMode="auto">
          <a:xfrm rot="10800000">
            <a:off x="323528" y="5085185"/>
            <a:ext cx="576064" cy="342267"/>
          </a:xfrm>
          <a:prstGeom prst="rect">
            <a:avLst/>
          </a:prstGeom>
          <a:noFill/>
          <a:ln w="9525">
            <a:noFill/>
            <a:miter lim="800000"/>
            <a:headEnd/>
            <a:tailEnd/>
          </a:ln>
        </p:spPr>
      </p:pic>
      <p:pic>
        <p:nvPicPr>
          <p:cNvPr id="12" name="Picture 2"/>
          <p:cNvPicPr>
            <a:picLocks noChangeAspect="1" noChangeArrowheads="1"/>
          </p:cNvPicPr>
          <p:nvPr/>
        </p:nvPicPr>
        <p:blipFill>
          <a:blip r:embed="rId8" cstate="print"/>
          <a:srcRect l="46420" t="34436" r="46420" b="58002"/>
          <a:stretch>
            <a:fillRect/>
          </a:stretch>
        </p:blipFill>
        <p:spPr bwMode="auto">
          <a:xfrm rot="10800000">
            <a:off x="8172400" y="5085185"/>
            <a:ext cx="576064" cy="342267"/>
          </a:xfrm>
          <a:prstGeom prst="rect">
            <a:avLst/>
          </a:prstGeom>
          <a:noFill/>
          <a:ln w="9525">
            <a:noFill/>
            <a:miter lim="800000"/>
            <a:headEnd/>
            <a:tailEnd/>
          </a:ln>
        </p:spPr>
      </p:pic>
    </p:spTree>
    <p:extLst>
      <p:ext uri="{BB962C8B-B14F-4D97-AF65-F5344CB8AC3E}">
        <p14:creationId xmlns:p14="http://schemas.microsoft.com/office/powerpoint/2010/main" val="4036669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smtClean="0"/>
              <a:t>Kunnan hyvinvointipolitiikkaa ohjaavat </a:t>
            </a:r>
            <a:br>
              <a:rPr lang="fi-FI" sz="3200" dirty="0" smtClean="0"/>
            </a:br>
            <a:r>
              <a:rPr lang="fi-FI" sz="3200" dirty="0" smtClean="0"/>
              <a:t>kunnan omat ohjausvälineet</a:t>
            </a:r>
            <a:endParaRPr lang="fi-FI" sz="3200"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17</a:t>
            </a:fld>
            <a:endParaRPr lang="fi-FI"/>
          </a:p>
        </p:txBody>
      </p:sp>
      <p:graphicFrame>
        <p:nvGraphicFramePr>
          <p:cNvPr id="5" name="Kaaviokuva 4"/>
          <p:cNvGraphicFramePr/>
          <p:nvPr>
            <p:extLst>
              <p:ext uri="{D42A27DB-BD31-4B8C-83A1-F6EECF244321}">
                <p14:modId xmlns:p14="http://schemas.microsoft.com/office/powerpoint/2010/main" val="2747584134"/>
              </p:ext>
            </p:extLst>
          </p:nvPr>
        </p:nvGraphicFramePr>
        <p:xfrm>
          <a:off x="395536" y="1484784"/>
          <a:ext cx="8352928"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iruutu 6"/>
          <p:cNvSpPr txBox="1"/>
          <p:nvPr/>
        </p:nvSpPr>
        <p:spPr>
          <a:xfrm>
            <a:off x="0" y="6566301"/>
            <a:ext cx="6876256" cy="276999"/>
          </a:xfrm>
          <a:prstGeom prst="rect">
            <a:avLst/>
          </a:prstGeom>
          <a:noFill/>
        </p:spPr>
        <p:txBody>
          <a:bodyPr wrap="square" rtlCol="0">
            <a:spAutoFit/>
          </a:bodyPr>
          <a:lstStyle/>
          <a:p>
            <a:r>
              <a:rPr lang="fi-FI" sz="1200" dirty="0" smtClean="0">
                <a:solidFill>
                  <a:schemeClr val="tx1">
                    <a:lumMod val="65000"/>
                    <a:lumOff val="35000"/>
                  </a:schemeClr>
                </a:solidFill>
              </a:rPr>
              <a:t>(</a:t>
            </a:r>
            <a:r>
              <a:rPr lang="fi-FI" sz="1200" dirty="0" err="1" smtClean="0">
                <a:solidFill>
                  <a:schemeClr val="tx1">
                    <a:lumMod val="65000"/>
                    <a:lumOff val="35000"/>
                  </a:schemeClr>
                </a:solidFill>
              </a:rPr>
              <a:t>Pauni</a:t>
            </a:r>
            <a:r>
              <a:rPr lang="fi-FI" sz="1200" dirty="0" smtClean="0">
                <a:solidFill>
                  <a:schemeClr val="tx1">
                    <a:lumMod val="65000"/>
                    <a:lumOff val="35000"/>
                  </a:schemeClr>
                </a:solidFill>
              </a:rPr>
              <a:t> 2008, </a:t>
            </a:r>
            <a:r>
              <a:rPr lang="fi-FI" sz="1200" dirty="0" err="1" smtClean="0">
                <a:solidFill>
                  <a:schemeClr val="tx1">
                    <a:lumMod val="65000"/>
                    <a:lumOff val="35000"/>
                  </a:schemeClr>
                </a:solidFill>
              </a:rPr>
              <a:t>Pauni</a:t>
            </a:r>
            <a:r>
              <a:rPr lang="fi-FI" sz="1200" dirty="0" smtClean="0">
                <a:solidFill>
                  <a:schemeClr val="tx1">
                    <a:lumMod val="65000"/>
                    <a:lumOff val="35000"/>
                  </a:schemeClr>
                </a:solidFill>
              </a:rPr>
              <a:t> 2012; </a:t>
            </a:r>
            <a:r>
              <a:rPr lang="fi-FI" sz="1200" dirty="0" err="1" smtClean="0">
                <a:solidFill>
                  <a:schemeClr val="tx1">
                    <a:lumMod val="65000"/>
                    <a:lumOff val="35000"/>
                  </a:schemeClr>
                </a:solidFill>
              </a:rPr>
              <a:t>Paunin</a:t>
            </a:r>
            <a:r>
              <a:rPr lang="fi-FI" sz="1200" dirty="0" smtClean="0">
                <a:solidFill>
                  <a:schemeClr val="tx1">
                    <a:lumMod val="65000"/>
                    <a:lumOff val="35000"/>
                  </a:schemeClr>
                </a:solidFill>
              </a:rPr>
              <a:t> henkilökohtainen tiedonanto 2013)</a:t>
            </a:r>
            <a:endParaRPr lang="fi-FI" sz="1200" dirty="0">
              <a:solidFill>
                <a:schemeClr val="tx1">
                  <a:lumMod val="65000"/>
                  <a:lumOff val="35000"/>
                </a:schemeClr>
              </a:solidFill>
            </a:endParaRPr>
          </a:p>
        </p:txBody>
      </p:sp>
      <p:pic>
        <p:nvPicPr>
          <p:cNvPr id="6" name="Picture 2"/>
          <p:cNvPicPr>
            <a:picLocks noChangeAspect="1" noChangeArrowheads="1"/>
          </p:cNvPicPr>
          <p:nvPr/>
        </p:nvPicPr>
        <p:blipFill>
          <a:blip r:embed="rId8" cstate="print"/>
          <a:srcRect l="46420" t="34436" r="46420" b="58002"/>
          <a:stretch>
            <a:fillRect/>
          </a:stretch>
        </p:blipFill>
        <p:spPr bwMode="auto">
          <a:xfrm rot="10800000">
            <a:off x="395534" y="4509120"/>
            <a:ext cx="969562" cy="576063"/>
          </a:xfrm>
          <a:prstGeom prst="rect">
            <a:avLst/>
          </a:prstGeom>
          <a:noFill/>
          <a:ln w="9525">
            <a:noFill/>
            <a:miter lim="800000"/>
            <a:headEnd/>
            <a:tailEnd/>
          </a:ln>
        </p:spPr>
      </p:pic>
      <p:pic>
        <p:nvPicPr>
          <p:cNvPr id="8" name="Picture 2"/>
          <p:cNvPicPr>
            <a:picLocks noChangeAspect="1" noChangeArrowheads="1"/>
          </p:cNvPicPr>
          <p:nvPr/>
        </p:nvPicPr>
        <p:blipFill>
          <a:blip r:embed="rId8" cstate="print"/>
          <a:srcRect l="46420" t="34436" r="46420" b="58002"/>
          <a:stretch>
            <a:fillRect/>
          </a:stretch>
        </p:blipFill>
        <p:spPr bwMode="auto">
          <a:xfrm rot="10800000">
            <a:off x="323528" y="2708920"/>
            <a:ext cx="969562" cy="576063"/>
          </a:xfrm>
          <a:prstGeom prst="rect">
            <a:avLst/>
          </a:prstGeom>
          <a:noFill/>
          <a:ln w="9525">
            <a:noFill/>
            <a:miter lim="800000"/>
            <a:headEnd/>
            <a:tailEnd/>
          </a:ln>
        </p:spPr>
      </p:pic>
    </p:spTree>
    <p:extLst>
      <p:ext uri="{BB962C8B-B14F-4D97-AF65-F5344CB8AC3E}">
        <p14:creationId xmlns:p14="http://schemas.microsoft.com/office/powerpoint/2010/main" val="1489564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isällön paikkamerkki 2"/>
          <p:cNvSpPr>
            <a:spLocks noGrp="1"/>
          </p:cNvSpPr>
          <p:nvPr>
            <p:ph sz="half" idx="1"/>
          </p:nvPr>
        </p:nvSpPr>
        <p:spPr>
          <a:xfrm>
            <a:off x="457200" y="1412776"/>
            <a:ext cx="3178696" cy="4713387"/>
          </a:xfrm>
        </p:spPr>
        <p:txBody>
          <a:bodyPr/>
          <a:lstStyle/>
          <a:p>
            <a:r>
              <a:rPr lang="fi-FI" sz="1600" dirty="0" smtClean="0">
                <a:hlinkClick r:id="rId3"/>
              </a:rPr>
              <a:t>Suomen perustuslaki</a:t>
            </a:r>
            <a:endParaRPr lang="fi-FI" sz="1600" dirty="0" smtClean="0"/>
          </a:p>
          <a:p>
            <a:r>
              <a:rPr lang="fi-FI" sz="1600" dirty="0" smtClean="0">
                <a:hlinkClick r:id="rId4"/>
              </a:rPr>
              <a:t>Kuntalaki</a:t>
            </a:r>
            <a:endParaRPr lang="fi-FI" sz="1600" dirty="0" smtClean="0"/>
          </a:p>
          <a:p>
            <a:r>
              <a:rPr lang="fi-FI" sz="1600" dirty="0" smtClean="0">
                <a:hlinkClick r:id="rId5"/>
              </a:rPr>
              <a:t>Maankäyttö- ja rakennuslaki</a:t>
            </a:r>
            <a:endParaRPr lang="fi-FI" sz="1600" dirty="0" smtClean="0"/>
          </a:p>
          <a:p>
            <a:r>
              <a:rPr lang="fi-FI" sz="1600" dirty="0" smtClean="0">
                <a:hlinkClick r:id="rId6"/>
              </a:rPr>
              <a:t>Ympäristönsuojelulaki</a:t>
            </a:r>
            <a:endParaRPr lang="fi-FI" sz="1600" dirty="0" smtClean="0"/>
          </a:p>
          <a:p>
            <a:r>
              <a:rPr lang="fi-FI" sz="1600" dirty="0" smtClean="0">
                <a:hlinkClick r:id="rId7"/>
              </a:rPr>
              <a:t>Laki ympäristövaikutusten arviointimenettelystä</a:t>
            </a:r>
            <a:endParaRPr lang="fi-FI" sz="1600" dirty="0" smtClean="0"/>
          </a:p>
          <a:p>
            <a:r>
              <a:rPr lang="fi-FI" sz="1600" dirty="0" smtClean="0">
                <a:hlinkClick r:id="rId8"/>
              </a:rPr>
              <a:t>Laki kuntien ympäristönsuojelun hallinnosta</a:t>
            </a:r>
            <a:endParaRPr lang="fi-FI" sz="1600" dirty="0" smtClean="0"/>
          </a:p>
          <a:p>
            <a:r>
              <a:rPr lang="fi-FI" sz="1600" dirty="0" smtClean="0">
                <a:hlinkClick r:id="rId9"/>
              </a:rPr>
              <a:t>Jätelaki</a:t>
            </a:r>
            <a:endParaRPr lang="fi-FI" sz="1600" dirty="0" smtClean="0"/>
          </a:p>
          <a:p>
            <a:r>
              <a:rPr lang="fi-FI" sz="1600" dirty="0" smtClean="0">
                <a:hlinkClick r:id="rId10"/>
              </a:rPr>
              <a:t>Kemikaalilaki</a:t>
            </a:r>
            <a:endParaRPr lang="fi-FI" sz="1600" dirty="0" smtClean="0"/>
          </a:p>
          <a:p>
            <a:r>
              <a:rPr lang="fi-FI" sz="1600" dirty="0" smtClean="0">
                <a:hlinkClick r:id="rId11"/>
              </a:rPr>
              <a:t>Elintarvikelaki</a:t>
            </a:r>
            <a:endParaRPr lang="fi-FI" sz="1600" dirty="0" smtClean="0"/>
          </a:p>
          <a:p>
            <a:r>
              <a:rPr lang="fi-FI" sz="1600" dirty="0" smtClean="0">
                <a:hlinkClick r:id="rId12"/>
              </a:rPr>
              <a:t>Perusopetuslaki</a:t>
            </a:r>
            <a:endParaRPr lang="fi-FI" sz="1600" dirty="0" smtClean="0"/>
          </a:p>
          <a:p>
            <a:r>
              <a:rPr lang="fi-FI" sz="1600" dirty="0" smtClean="0">
                <a:hlinkClick r:id="rId13"/>
              </a:rPr>
              <a:t>Laki kuntien kulttuuritoiminnasta</a:t>
            </a:r>
            <a:endParaRPr lang="fi-FI" sz="1600" dirty="0" smtClean="0"/>
          </a:p>
          <a:p>
            <a:r>
              <a:rPr lang="fi-FI" sz="1600" dirty="0" smtClean="0">
                <a:hlinkClick r:id="rId14"/>
              </a:rPr>
              <a:t>Laki miesten ja naisten välisestä tasa-arvosta</a:t>
            </a:r>
            <a:endParaRPr lang="fi-FI" sz="1600" dirty="0" smtClean="0"/>
          </a:p>
          <a:p>
            <a:r>
              <a:rPr lang="fi-FI" sz="1600" dirty="0" smtClean="0">
                <a:hlinkClick r:id="rId15"/>
              </a:rPr>
              <a:t>Yhdenvertaisuuslaki</a:t>
            </a:r>
            <a:endParaRPr lang="fi-FI" sz="1600" dirty="0" smtClean="0"/>
          </a:p>
          <a:p>
            <a:endParaRPr lang="fi-FI" sz="1600" dirty="0" smtClean="0"/>
          </a:p>
          <a:p>
            <a:endParaRPr lang="fi-FI" sz="1600" dirty="0" smtClean="0"/>
          </a:p>
          <a:p>
            <a:endParaRPr lang="fi-FI" sz="1600" dirty="0" smtClean="0"/>
          </a:p>
          <a:p>
            <a:endParaRPr lang="fi-FI" dirty="0" smtClean="0"/>
          </a:p>
        </p:txBody>
      </p:sp>
      <p:sp>
        <p:nvSpPr>
          <p:cNvPr id="26628" name="Sisällön paikkamerkki 6"/>
          <p:cNvSpPr>
            <a:spLocks noGrp="1"/>
          </p:cNvSpPr>
          <p:nvPr>
            <p:ph sz="half" idx="2"/>
          </p:nvPr>
        </p:nvSpPr>
        <p:spPr>
          <a:xfrm>
            <a:off x="3851920" y="1340768"/>
            <a:ext cx="2890664" cy="4785395"/>
          </a:xfrm>
        </p:spPr>
        <p:txBody>
          <a:bodyPr/>
          <a:lstStyle/>
          <a:p>
            <a:r>
              <a:rPr lang="fi-FI" sz="1600" dirty="0" smtClean="0">
                <a:hlinkClick r:id="rId16"/>
              </a:rPr>
              <a:t>Pelastuslaki</a:t>
            </a:r>
            <a:endParaRPr lang="fi-FI" sz="1600" dirty="0" smtClean="0"/>
          </a:p>
          <a:p>
            <a:r>
              <a:rPr lang="fi-FI" sz="1600" dirty="0" smtClean="0">
                <a:hlinkClick r:id="rId17"/>
              </a:rPr>
              <a:t>Rikoslaki</a:t>
            </a:r>
            <a:endParaRPr lang="fi-FI" sz="1600" dirty="0" smtClean="0"/>
          </a:p>
          <a:p>
            <a:r>
              <a:rPr lang="fi-FI" sz="1600" dirty="0" smtClean="0">
                <a:hlinkClick r:id="rId18"/>
              </a:rPr>
              <a:t>Terveydenhuoltolaki</a:t>
            </a:r>
            <a:endParaRPr lang="fi-FI" sz="1600" dirty="0" smtClean="0"/>
          </a:p>
          <a:p>
            <a:r>
              <a:rPr lang="fi-FI" sz="1600" dirty="0" smtClean="0">
                <a:hlinkClick r:id="rId19"/>
              </a:rPr>
              <a:t>Tuleva sosiaalihuoltolaki</a:t>
            </a:r>
            <a:endParaRPr lang="fi-FI" sz="1600" dirty="0" smtClean="0"/>
          </a:p>
          <a:p>
            <a:r>
              <a:rPr lang="fi-FI" sz="1600" dirty="0" smtClean="0">
                <a:hlinkClick r:id="rId20"/>
              </a:rPr>
              <a:t>Lastensuojelulaki</a:t>
            </a:r>
            <a:endParaRPr lang="fi-FI" sz="1600" dirty="0" smtClean="0"/>
          </a:p>
          <a:p>
            <a:r>
              <a:rPr lang="fi-FI" sz="1600" dirty="0" smtClean="0">
                <a:hlinkClick r:id="rId21"/>
              </a:rPr>
              <a:t>Liikuntalaki</a:t>
            </a:r>
            <a:endParaRPr lang="fi-FI" sz="1600" dirty="0" smtClean="0"/>
          </a:p>
          <a:p>
            <a:r>
              <a:rPr lang="fi-FI" sz="1600" dirty="0" smtClean="0">
                <a:hlinkClick r:id="rId22"/>
              </a:rPr>
              <a:t>Mielenterveyslaki</a:t>
            </a:r>
            <a:endParaRPr lang="fi-FI" sz="1600" dirty="0" smtClean="0"/>
          </a:p>
          <a:p>
            <a:r>
              <a:rPr lang="fi-FI" sz="1600" dirty="0" smtClean="0">
                <a:hlinkClick r:id="rId23"/>
              </a:rPr>
              <a:t>Alkoholilaki</a:t>
            </a:r>
            <a:endParaRPr lang="fi-FI" sz="1600" dirty="0" smtClean="0"/>
          </a:p>
          <a:p>
            <a:r>
              <a:rPr lang="fi-FI" sz="1600" dirty="0" smtClean="0">
                <a:hlinkClick r:id="rId24"/>
              </a:rPr>
              <a:t>Raittiustyölaki</a:t>
            </a:r>
            <a:endParaRPr lang="fi-FI" sz="1600" dirty="0" smtClean="0"/>
          </a:p>
          <a:p>
            <a:r>
              <a:rPr lang="fi-FI" sz="1600" dirty="0" smtClean="0">
                <a:hlinkClick r:id="rId25"/>
              </a:rPr>
              <a:t>Tupakkalaki</a:t>
            </a:r>
            <a:endParaRPr lang="fi-FI" sz="1600" dirty="0" smtClean="0"/>
          </a:p>
          <a:p>
            <a:r>
              <a:rPr lang="fi-FI" sz="1600" dirty="0" smtClean="0">
                <a:hlinkClick r:id="rId26"/>
              </a:rPr>
              <a:t>Tartuntatautilaki</a:t>
            </a:r>
            <a:endParaRPr lang="fi-FI" sz="1600" dirty="0" smtClean="0"/>
          </a:p>
          <a:p>
            <a:r>
              <a:rPr lang="fi-FI" sz="1600" dirty="0" smtClean="0">
                <a:hlinkClick r:id="rId27"/>
              </a:rPr>
              <a:t>Terveydensuojelulaki</a:t>
            </a:r>
            <a:endParaRPr lang="fi-FI" sz="1600" dirty="0" smtClean="0"/>
          </a:p>
          <a:p>
            <a:r>
              <a:rPr lang="fi-FI" sz="1600" dirty="0" smtClean="0">
                <a:hlinkClick r:id="rId28"/>
              </a:rPr>
              <a:t>Työterveyshuoltolaki</a:t>
            </a:r>
            <a:endParaRPr lang="fi-FI" sz="1600" dirty="0" smtClean="0"/>
          </a:p>
          <a:p>
            <a:r>
              <a:rPr lang="fi-FI" sz="1600" dirty="0" smtClean="0">
                <a:hlinkClick r:id="rId29"/>
              </a:rPr>
              <a:t>Työturvallisuuslaki</a:t>
            </a:r>
            <a:endParaRPr lang="fi-FI" sz="1600" dirty="0" smtClean="0"/>
          </a:p>
          <a:p>
            <a:r>
              <a:rPr lang="fi-FI" sz="1600" dirty="0" err="1" smtClean="0"/>
              <a:t>Ym</a:t>
            </a:r>
            <a:r>
              <a:rPr lang="fi-FI" sz="1600" dirty="0" smtClean="0"/>
              <a:t>….</a:t>
            </a:r>
          </a:p>
          <a:p>
            <a:endParaRPr lang="fi-FI" sz="1600" dirty="0" smtClean="0"/>
          </a:p>
        </p:txBody>
      </p:sp>
      <p:sp>
        <p:nvSpPr>
          <p:cNvPr id="4" name="Dian numeron paikkamerkki 3"/>
          <p:cNvSpPr>
            <a:spLocks noGrp="1"/>
          </p:cNvSpPr>
          <p:nvPr>
            <p:ph type="sldNum" sz="quarter" idx="12"/>
          </p:nvPr>
        </p:nvSpPr>
        <p:spPr/>
        <p:txBody>
          <a:bodyPr/>
          <a:lstStyle/>
          <a:p>
            <a:pPr>
              <a:defRPr/>
            </a:pPr>
            <a:fld id="{60371C8C-76D7-4962-A438-E72DEB550C2E}" type="slidenum">
              <a:rPr lang="fi-FI" smtClean="0"/>
              <a:pPr>
                <a:defRPr/>
              </a:pPr>
              <a:t>18</a:t>
            </a:fld>
            <a:endParaRPr lang="fi-FI" dirty="0"/>
          </a:p>
        </p:txBody>
      </p:sp>
      <p:sp>
        <p:nvSpPr>
          <p:cNvPr id="9" name="Otsikko 8"/>
          <p:cNvSpPr>
            <a:spLocks noGrp="1"/>
          </p:cNvSpPr>
          <p:nvPr>
            <p:ph type="title"/>
          </p:nvPr>
        </p:nvSpPr>
        <p:spPr/>
        <p:txBody>
          <a:bodyPr/>
          <a:lstStyle/>
          <a:p>
            <a:r>
              <a:rPr lang="fi-FI" dirty="0" smtClean="0"/>
              <a:t>Hyvinvoinnin edistämiseen liittyviä lakeja</a:t>
            </a:r>
            <a:endParaRPr lang="fi-FI" dirty="0"/>
          </a:p>
        </p:txBody>
      </p:sp>
      <p:sp>
        <p:nvSpPr>
          <p:cNvPr id="10" name="Pyöristetty suorakulmio 9"/>
          <p:cNvSpPr/>
          <p:nvPr/>
        </p:nvSpPr>
        <p:spPr>
          <a:xfrm>
            <a:off x="6876256" y="1628800"/>
            <a:ext cx="1944216" cy="41044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smtClean="0"/>
              <a:t>Hyvinvointia ei kaikissa mainita sanana. </a:t>
            </a:r>
          </a:p>
          <a:p>
            <a:pPr algn="ctr"/>
            <a:endParaRPr lang="fi-FI" dirty="0" smtClean="0"/>
          </a:p>
          <a:p>
            <a:pPr algn="ctr"/>
            <a:r>
              <a:rPr lang="fi-FI" dirty="0" smtClean="0"/>
              <a:t>Hyvinvoinnin käsite on kuitenkin niin laaja, että lähes kaikki lait jollakin tavalla kytkeytyvät hyvinvoinnin edistämiseen.</a:t>
            </a:r>
            <a:endParaRPr lang="fi-FI" dirty="0"/>
          </a:p>
        </p:txBody>
      </p:sp>
      <p:sp>
        <p:nvSpPr>
          <p:cNvPr id="11" name="Suorakulmio 10"/>
          <p:cNvSpPr/>
          <p:nvPr/>
        </p:nvSpPr>
        <p:spPr>
          <a:xfrm>
            <a:off x="467544" y="6564628"/>
            <a:ext cx="2016224"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1400" dirty="0">
                <a:solidFill>
                  <a:schemeClr val="tx1">
                    <a:lumMod val="50000"/>
                    <a:lumOff val="50000"/>
                  </a:schemeClr>
                </a:solidFill>
              </a:rPr>
              <a:t>(</a:t>
            </a:r>
            <a:r>
              <a:rPr lang="fi-FI" sz="1400" dirty="0">
                <a:solidFill>
                  <a:schemeClr val="tx1">
                    <a:lumMod val="50000"/>
                    <a:lumOff val="50000"/>
                  </a:schemeClr>
                </a:solidFill>
                <a:hlinkClick r:id="rId30"/>
              </a:rPr>
              <a:t>STM 2006, 32-41</a:t>
            </a:r>
            <a:r>
              <a:rPr lang="fi-FI" sz="1400" dirty="0">
                <a:solidFill>
                  <a:schemeClr val="tx1">
                    <a:lumMod val="50000"/>
                    <a:lumOff val="50000"/>
                  </a:schemeClr>
                </a:solidFill>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dirty="0" smtClean="0"/>
              <a:t>Esimerkkejä laeissa käytetyistä käsitteistä</a:t>
            </a:r>
            <a:endParaRPr lang="fi-FI" dirty="0"/>
          </a:p>
        </p:txBody>
      </p:sp>
      <p:sp>
        <p:nvSpPr>
          <p:cNvPr id="5" name="Dian numeron paikkamerkki 4"/>
          <p:cNvSpPr>
            <a:spLocks noGrp="1"/>
          </p:cNvSpPr>
          <p:nvPr>
            <p:ph type="sldNum" sz="quarter" idx="12"/>
          </p:nvPr>
        </p:nvSpPr>
        <p:spPr/>
        <p:txBody>
          <a:bodyPr/>
          <a:lstStyle/>
          <a:p>
            <a:pPr>
              <a:defRPr/>
            </a:pPr>
            <a:fld id="{7FD9A6FA-F027-415C-BB14-03881B077189}" type="slidenum">
              <a:rPr lang="fi-FI" smtClean="0"/>
              <a:pPr>
                <a:defRPr/>
              </a:pPr>
              <a:t>19</a:t>
            </a:fld>
            <a:endParaRPr lang="fi-FI"/>
          </a:p>
        </p:txBody>
      </p:sp>
      <p:graphicFrame>
        <p:nvGraphicFramePr>
          <p:cNvPr id="7" name="Kaaviokuva 6"/>
          <p:cNvGraphicFramePr/>
          <p:nvPr>
            <p:extLst>
              <p:ext uri="{D42A27DB-BD31-4B8C-83A1-F6EECF244321}">
                <p14:modId xmlns:p14="http://schemas.microsoft.com/office/powerpoint/2010/main" val="3968695031"/>
              </p:ext>
            </p:extLst>
          </p:nvPr>
        </p:nvGraphicFramePr>
        <p:xfrm>
          <a:off x="323528" y="1628800"/>
          <a:ext cx="864096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Diojen taustasta ja käytöstä</a:t>
            </a:r>
            <a:endParaRPr lang="fi-FI" dirty="0"/>
          </a:p>
        </p:txBody>
      </p:sp>
      <p:sp>
        <p:nvSpPr>
          <p:cNvPr id="3" name="Sisällön paikkamerkki 2"/>
          <p:cNvSpPr>
            <a:spLocks noGrp="1"/>
          </p:cNvSpPr>
          <p:nvPr>
            <p:ph idx="1"/>
          </p:nvPr>
        </p:nvSpPr>
        <p:spPr/>
        <p:txBody>
          <a:bodyPr/>
          <a:lstStyle/>
          <a:p>
            <a:r>
              <a:rPr lang="fi-FI" sz="2000" dirty="0" smtClean="0"/>
              <a:t>Tämä diapankki sisältää kuntien ja niiden muodostamien palvelualueiden hyvinvointijohtamiseen liittyviä dioja. </a:t>
            </a:r>
            <a:r>
              <a:rPr lang="fi-FI" sz="2000" b="1" dirty="0" smtClean="0">
                <a:solidFill>
                  <a:srgbClr val="FF0000"/>
                </a:solidFill>
              </a:rPr>
              <a:t>Diat on kehitetty Pohjois-Pohjanmaan sairaanhoitopiirin Terveempi Pohjois-Suomi 2 (TerPS2) -hankkeessa </a:t>
            </a:r>
            <a:r>
              <a:rPr lang="fi-FI" sz="2000" dirty="0" smtClean="0"/>
              <a:t>(</a:t>
            </a:r>
            <a:r>
              <a:rPr lang="fi-FI" sz="2000" dirty="0" err="1" smtClean="0">
                <a:hlinkClick r:id="rId3"/>
              </a:rPr>
              <a:t>www.terps.fi</a:t>
            </a:r>
            <a:r>
              <a:rPr lang="fi-FI" sz="2000" dirty="0" smtClean="0"/>
              <a:t>). </a:t>
            </a:r>
          </a:p>
          <a:p>
            <a:r>
              <a:rPr lang="fi-FI" sz="2000" dirty="0" smtClean="0"/>
              <a:t>Dioja päivitetään TerPS2-hankkeen aikana (31.10.2014 asti). Päivitetyt diapankit julkaistaan aina edellä mainitussa osoitteessa ja </a:t>
            </a:r>
            <a:r>
              <a:rPr lang="fi-FI" sz="2000" dirty="0" err="1" smtClean="0">
                <a:hlinkClick r:id="rId4"/>
              </a:rPr>
              <a:t>www.hyvinvointikertomus.fi-sivuilla</a:t>
            </a:r>
            <a:r>
              <a:rPr lang="fi-FI" sz="2000" dirty="0" smtClean="0"/>
              <a:t>. Päivitysajankohta lukee otsikkodiassa.</a:t>
            </a:r>
          </a:p>
          <a:p>
            <a:r>
              <a:rPr lang="fi-FI" sz="2000" dirty="0" smtClean="0"/>
              <a:t>Dioja voi käyttää vapaasti esimerkiksi koulutuksissa ja esityksissä. Dioja voi muokata haluamallaan </a:t>
            </a:r>
            <a:r>
              <a:rPr lang="fi-FI" sz="2000" dirty="0" smtClean="0"/>
              <a:t>tavalla (</a:t>
            </a:r>
            <a:r>
              <a:rPr lang="fi-FI" sz="2000" dirty="0" smtClean="0"/>
              <a:t>TerPS2-hanke </a:t>
            </a:r>
            <a:r>
              <a:rPr lang="fi-FI" sz="2000" dirty="0"/>
              <a:t>ei vastaa käyttäjien muokkaamien diojen muuttuneesta </a:t>
            </a:r>
            <a:r>
              <a:rPr lang="fi-FI" sz="2000" dirty="0" smtClean="0"/>
              <a:t>sisällöstä). </a:t>
            </a:r>
            <a:r>
              <a:rPr lang="fi-FI" sz="2000" b="1" dirty="0" smtClean="0">
                <a:solidFill>
                  <a:srgbClr val="FF0000"/>
                </a:solidFill>
              </a:rPr>
              <a:t>Dioissa </a:t>
            </a:r>
            <a:r>
              <a:rPr lang="fi-FI" sz="2000" b="1" dirty="0" smtClean="0">
                <a:solidFill>
                  <a:srgbClr val="FF0000"/>
                </a:solidFill>
              </a:rPr>
              <a:t>tulee </a:t>
            </a:r>
            <a:r>
              <a:rPr lang="fi-FI" sz="2000" b="1" dirty="0" smtClean="0">
                <a:solidFill>
                  <a:srgbClr val="FF0000"/>
                </a:solidFill>
              </a:rPr>
              <a:t>säilyttää </a:t>
            </a:r>
            <a:r>
              <a:rPr lang="fi-FI" sz="2000" b="1" dirty="0" smtClean="0">
                <a:solidFill>
                  <a:srgbClr val="FF0000"/>
                </a:solidFill>
              </a:rPr>
              <a:t>vasemmassa yläkulmassa oleva Kaste-logo, koska TerPS2 on Kaste-rahoitteinen hanke</a:t>
            </a:r>
            <a:r>
              <a:rPr lang="fi-FI" sz="2000" b="1" dirty="0" smtClean="0">
                <a:solidFill>
                  <a:srgbClr val="FF0000"/>
                </a:solidFill>
              </a:rPr>
              <a:t>. </a:t>
            </a:r>
            <a:r>
              <a:rPr lang="fi-FI" sz="2000" dirty="0" smtClean="0"/>
              <a:t>Diapankin </a:t>
            </a:r>
            <a:r>
              <a:rPr lang="fi-FI" sz="2000" dirty="0" smtClean="0"/>
              <a:t>kehittämisestä ja päivittämisestä vastaa hankesuunnittelija Sanna Salmela, TerPS2: </a:t>
            </a:r>
            <a:r>
              <a:rPr lang="fi-FI" sz="2000" dirty="0" err="1" smtClean="0">
                <a:solidFill>
                  <a:srgbClr val="FF0000"/>
                </a:solidFill>
                <a:hlinkClick r:id="rId5"/>
              </a:rPr>
              <a:t>sanna.salmela@ppshp.fi</a:t>
            </a:r>
            <a:r>
              <a:rPr lang="fi-FI" sz="2000" dirty="0" smtClean="0"/>
              <a:t>, 040 5890 132</a:t>
            </a:r>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2</a:t>
            </a:fld>
            <a:endParaRPr lang="fi-FI"/>
          </a:p>
        </p:txBody>
      </p:sp>
      <p:pic>
        <p:nvPicPr>
          <p:cNvPr id="5" name="Picture 2" descr="G:\TerPS2 Sanna\Viestintä\PPSHP_logo_286_tekstillä S.jpg"/>
          <p:cNvPicPr>
            <a:picLocks noChangeAspect="1" noChangeArrowheads="1"/>
          </p:cNvPicPr>
          <p:nvPr/>
        </p:nvPicPr>
        <p:blipFill>
          <a:blip r:embed="rId6" cstate="print"/>
          <a:srcRect/>
          <a:stretch>
            <a:fillRect/>
          </a:stretch>
        </p:blipFill>
        <p:spPr bwMode="auto">
          <a:xfrm>
            <a:off x="7452320" y="52642"/>
            <a:ext cx="1686318" cy="66365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Lakeja, joissa mainitaan sana </a:t>
            </a:r>
            <a:br>
              <a:rPr lang="fi-FI" dirty="0" smtClean="0"/>
            </a:br>
            <a:r>
              <a:rPr lang="fi-FI" dirty="0" smtClean="0"/>
              <a:t>”hyvinvoinnin edistäminen”</a:t>
            </a:r>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20</a:t>
            </a:fld>
            <a:endParaRPr lang="fi-FI"/>
          </a:p>
        </p:txBody>
      </p:sp>
      <p:graphicFrame>
        <p:nvGraphicFramePr>
          <p:cNvPr id="4" name="Kaaviokuva 3"/>
          <p:cNvGraphicFramePr/>
          <p:nvPr>
            <p:extLst>
              <p:ext uri="{D42A27DB-BD31-4B8C-83A1-F6EECF244321}">
                <p14:modId xmlns:p14="http://schemas.microsoft.com/office/powerpoint/2010/main" val="1607917955"/>
              </p:ext>
            </p:extLst>
          </p:nvPr>
        </p:nvGraphicFramePr>
        <p:xfrm>
          <a:off x="395536" y="1700808"/>
          <a:ext cx="835292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Poimintoja laeista</a:t>
            </a:r>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21</a:t>
            </a:fld>
            <a:endParaRPr lang="fi-FI"/>
          </a:p>
        </p:txBody>
      </p:sp>
      <p:graphicFrame>
        <p:nvGraphicFramePr>
          <p:cNvPr id="4" name="Kaaviokuva 3"/>
          <p:cNvGraphicFramePr/>
          <p:nvPr>
            <p:extLst>
              <p:ext uri="{D42A27DB-BD31-4B8C-83A1-F6EECF244321}">
                <p14:modId xmlns:p14="http://schemas.microsoft.com/office/powerpoint/2010/main" val="1247853070"/>
              </p:ext>
            </p:extLst>
          </p:nvPr>
        </p:nvGraphicFramePr>
        <p:xfrm>
          <a:off x="251520" y="1397000"/>
          <a:ext cx="864096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3927920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p:cNvSpPr>
            <a:spLocks noGrp="1"/>
          </p:cNvSpPr>
          <p:nvPr>
            <p:ph idx="1"/>
          </p:nvPr>
        </p:nvSpPr>
        <p:spPr>
          <a:xfrm>
            <a:off x="467544" y="1052736"/>
            <a:ext cx="8229600" cy="5589240"/>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lnSpc>
                <a:spcPct val="150000"/>
              </a:lnSpc>
              <a:spcAft>
                <a:spcPts val="0"/>
              </a:spcAft>
              <a:buNone/>
              <a:defRPr/>
            </a:pPr>
            <a:r>
              <a:rPr lang="fi-FI" sz="2400" i="1" dirty="0" smtClean="0">
                <a:solidFill>
                  <a:schemeClr val="tx1"/>
                </a:solidFill>
              </a:rPr>
              <a:t>Julkisen vallan on</a:t>
            </a:r>
          </a:p>
          <a:p>
            <a:pPr algn="ctr" fontAlgn="auto">
              <a:lnSpc>
                <a:spcPct val="150000"/>
              </a:lnSpc>
              <a:spcAft>
                <a:spcPts val="0"/>
              </a:spcAft>
              <a:defRPr/>
            </a:pPr>
            <a:r>
              <a:rPr lang="fi-FI" sz="2400" i="1" dirty="0" smtClean="0">
                <a:solidFill>
                  <a:schemeClr val="tx1"/>
                </a:solidFill>
              </a:rPr>
              <a:t>turvattava jokaiselle riittävät sosiaali- </a:t>
            </a:r>
            <a:r>
              <a:rPr lang="fi-FI" sz="2400" i="1" dirty="0">
                <a:solidFill>
                  <a:schemeClr val="tx1"/>
                </a:solidFill>
              </a:rPr>
              <a:t>ja terveyspalvelut </a:t>
            </a:r>
            <a:endParaRPr lang="fi-FI" sz="2400" i="1" dirty="0" smtClean="0">
              <a:solidFill>
                <a:schemeClr val="tx1"/>
              </a:solidFill>
            </a:endParaRPr>
          </a:p>
          <a:p>
            <a:pPr algn="ctr" fontAlgn="auto">
              <a:lnSpc>
                <a:spcPct val="150000"/>
              </a:lnSpc>
              <a:spcAft>
                <a:spcPts val="0"/>
              </a:spcAft>
              <a:defRPr/>
            </a:pPr>
            <a:r>
              <a:rPr lang="fi-FI" sz="2400" b="1" i="1" dirty="0" smtClean="0">
                <a:solidFill>
                  <a:srgbClr val="0000FF"/>
                </a:solidFill>
              </a:rPr>
              <a:t>edistettävä </a:t>
            </a:r>
            <a:r>
              <a:rPr lang="fi-FI" sz="2400" b="1" i="1" dirty="0">
                <a:solidFill>
                  <a:srgbClr val="0000FF"/>
                </a:solidFill>
              </a:rPr>
              <a:t>väestön </a:t>
            </a:r>
            <a:r>
              <a:rPr lang="fi-FI" sz="2400" b="1" i="1" dirty="0" smtClean="0">
                <a:solidFill>
                  <a:srgbClr val="0000FF"/>
                </a:solidFill>
              </a:rPr>
              <a:t>terveyttä</a:t>
            </a:r>
            <a:endParaRPr lang="fi-FI" sz="2400" i="1" dirty="0" smtClean="0">
              <a:solidFill>
                <a:srgbClr val="0000FF"/>
              </a:solidFill>
            </a:endParaRPr>
          </a:p>
          <a:p>
            <a:pPr algn="ctr" fontAlgn="auto">
              <a:lnSpc>
                <a:spcPct val="150000"/>
              </a:lnSpc>
              <a:spcAft>
                <a:spcPts val="0"/>
              </a:spcAft>
              <a:defRPr/>
            </a:pPr>
            <a:r>
              <a:rPr lang="fi-FI" sz="2400" i="1" dirty="0" smtClean="0">
                <a:solidFill>
                  <a:schemeClr val="tx1"/>
                </a:solidFill>
              </a:rPr>
              <a:t>tuettava perheen ja muiden lapsen huolenpidosta vastaavien mahdollisuuksia </a:t>
            </a:r>
            <a:r>
              <a:rPr lang="fi-FI" sz="2400" b="1" i="1" dirty="0" smtClean="0">
                <a:solidFill>
                  <a:srgbClr val="0000FF"/>
                </a:solidFill>
              </a:rPr>
              <a:t>turvata lapsen hyvinvointi.</a:t>
            </a:r>
            <a:endParaRPr lang="fi-FI" sz="2400" b="1" i="1" dirty="0">
              <a:solidFill>
                <a:srgbClr val="0000FF"/>
              </a:solidFill>
            </a:endParaRPr>
          </a:p>
        </p:txBody>
      </p:sp>
      <p:sp>
        <p:nvSpPr>
          <p:cNvPr id="5" name="Dian numeron paikkamerkki 4"/>
          <p:cNvSpPr>
            <a:spLocks noGrp="1"/>
          </p:cNvSpPr>
          <p:nvPr>
            <p:ph type="sldNum" sz="quarter" idx="12"/>
          </p:nvPr>
        </p:nvSpPr>
        <p:spPr/>
        <p:txBody>
          <a:bodyPr/>
          <a:lstStyle/>
          <a:p>
            <a:pPr>
              <a:defRPr/>
            </a:pPr>
            <a:fld id="{80E65A31-24B4-410A-B0A7-29B41087167B}" type="slidenum">
              <a:rPr lang="fi-FI" smtClean="0"/>
              <a:pPr>
                <a:defRPr/>
              </a:pPr>
              <a:t>22</a:t>
            </a:fld>
            <a:endParaRPr lang="fi-FI"/>
          </a:p>
        </p:txBody>
      </p:sp>
      <p:sp>
        <p:nvSpPr>
          <p:cNvPr id="6" name="Otsikko 5"/>
          <p:cNvSpPr>
            <a:spLocks noGrp="1"/>
          </p:cNvSpPr>
          <p:nvPr>
            <p:ph type="title"/>
          </p:nvPr>
        </p:nvSpPr>
        <p:spPr/>
        <p:txBody>
          <a:bodyPr/>
          <a:lstStyle/>
          <a:p>
            <a:r>
              <a:rPr lang="fi-FI" dirty="0" smtClean="0"/>
              <a:t>Suomen perustuslaki 19 §</a:t>
            </a:r>
            <a:endParaRPr lang="fi-FI"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aakasuora käärö 3"/>
          <p:cNvSpPr/>
          <p:nvPr/>
        </p:nvSpPr>
        <p:spPr>
          <a:xfrm>
            <a:off x="755576" y="1268760"/>
            <a:ext cx="7488238" cy="4636294"/>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lnSpc>
                <a:spcPct val="150000"/>
              </a:lnSpc>
              <a:spcBef>
                <a:spcPts val="0"/>
              </a:spcBef>
              <a:spcAft>
                <a:spcPts val="0"/>
              </a:spcAft>
              <a:defRPr/>
            </a:pPr>
            <a:endParaRPr lang="fi-FI" sz="2400" b="1" i="1" dirty="0">
              <a:solidFill>
                <a:srgbClr val="000000"/>
              </a:solidFill>
            </a:endParaRPr>
          </a:p>
          <a:p>
            <a:pPr marL="342900" indent="-342900" algn="ctr" fontAlgn="auto">
              <a:lnSpc>
                <a:spcPct val="150000"/>
              </a:lnSpc>
              <a:spcBef>
                <a:spcPts val="0"/>
              </a:spcBef>
              <a:spcAft>
                <a:spcPts val="0"/>
              </a:spcAft>
              <a:defRPr/>
            </a:pPr>
            <a:r>
              <a:rPr lang="fi-FI" sz="2400" i="1" dirty="0">
                <a:solidFill>
                  <a:schemeClr val="tx1"/>
                </a:solidFill>
              </a:rPr>
              <a:t>Kunta pyrkii </a:t>
            </a:r>
            <a:endParaRPr lang="fi-FI" sz="2400" i="1" dirty="0" smtClean="0">
              <a:solidFill>
                <a:schemeClr val="tx1"/>
              </a:solidFill>
            </a:endParaRPr>
          </a:p>
          <a:p>
            <a:pPr marL="342900" indent="-342900" algn="ctr" fontAlgn="auto">
              <a:lnSpc>
                <a:spcPct val="150000"/>
              </a:lnSpc>
              <a:spcBef>
                <a:spcPts val="0"/>
              </a:spcBef>
              <a:spcAft>
                <a:spcPts val="0"/>
              </a:spcAft>
              <a:defRPr/>
            </a:pPr>
            <a:r>
              <a:rPr lang="fi-FI" sz="2400" b="1" i="1" dirty="0" smtClean="0">
                <a:solidFill>
                  <a:srgbClr val="0000FF"/>
                </a:solidFill>
              </a:rPr>
              <a:t>edistämään asukkaidensa </a:t>
            </a:r>
            <a:r>
              <a:rPr lang="fi-FI" sz="2400" b="1" i="1" dirty="0">
                <a:solidFill>
                  <a:srgbClr val="0000FF"/>
                </a:solidFill>
              </a:rPr>
              <a:t>hyvinvointia </a:t>
            </a:r>
          </a:p>
          <a:p>
            <a:pPr marL="342900" lvl="1" indent="-342900" algn="ctr" eaLnBrk="0" fontAlgn="auto" hangingPunct="0">
              <a:lnSpc>
                <a:spcPct val="150000"/>
              </a:lnSpc>
              <a:spcBef>
                <a:spcPts val="0"/>
              </a:spcBef>
              <a:spcAft>
                <a:spcPts val="0"/>
              </a:spcAft>
              <a:defRPr/>
            </a:pPr>
            <a:r>
              <a:rPr lang="fi-FI" sz="2400" b="1" i="1" dirty="0">
                <a:solidFill>
                  <a:srgbClr val="0000FF"/>
                </a:solidFill>
              </a:rPr>
              <a:t>ja kestävää kehitystä</a:t>
            </a:r>
            <a:r>
              <a:rPr lang="fi-FI" sz="2400" i="1" dirty="0">
                <a:solidFill>
                  <a:srgbClr val="0000FF"/>
                </a:solidFill>
              </a:rPr>
              <a:t> </a:t>
            </a:r>
          </a:p>
          <a:p>
            <a:pPr marL="342900" lvl="1" indent="-342900" algn="ctr" eaLnBrk="0" fontAlgn="auto" hangingPunct="0">
              <a:lnSpc>
                <a:spcPct val="150000"/>
              </a:lnSpc>
              <a:spcBef>
                <a:spcPts val="0"/>
              </a:spcBef>
              <a:spcAft>
                <a:spcPts val="0"/>
              </a:spcAft>
              <a:defRPr/>
            </a:pPr>
            <a:r>
              <a:rPr lang="fi-FI" sz="2400" i="1" dirty="0">
                <a:solidFill>
                  <a:schemeClr val="tx1"/>
                </a:solidFill>
              </a:rPr>
              <a:t>a</a:t>
            </a:r>
            <a:r>
              <a:rPr lang="fi-FI" sz="2400" i="1" dirty="0" smtClean="0">
                <a:solidFill>
                  <a:schemeClr val="tx1"/>
                </a:solidFill>
              </a:rPr>
              <a:t>lueellaan.</a:t>
            </a:r>
            <a:endParaRPr lang="fi-FI" sz="2400" i="1" dirty="0">
              <a:solidFill>
                <a:schemeClr val="tx1"/>
              </a:solidFill>
            </a:endParaRPr>
          </a:p>
        </p:txBody>
      </p:sp>
      <p:sp>
        <p:nvSpPr>
          <p:cNvPr id="6" name="Otsikko 5"/>
          <p:cNvSpPr>
            <a:spLocks noGrp="1"/>
          </p:cNvSpPr>
          <p:nvPr>
            <p:ph type="title"/>
          </p:nvPr>
        </p:nvSpPr>
        <p:spPr/>
        <p:txBody>
          <a:bodyPr/>
          <a:lstStyle/>
          <a:p>
            <a:r>
              <a:rPr lang="fi-FI" dirty="0" smtClean="0"/>
              <a:t>Kuntalaki 1 §</a:t>
            </a:r>
            <a:endParaRPr lang="fi-FI" dirty="0"/>
          </a:p>
        </p:txBody>
      </p:sp>
      <p:sp>
        <p:nvSpPr>
          <p:cNvPr id="5" name="Dian numeron paikkamerkki 4"/>
          <p:cNvSpPr>
            <a:spLocks noGrp="1"/>
          </p:cNvSpPr>
          <p:nvPr>
            <p:ph type="sldNum" sz="quarter" idx="12"/>
          </p:nvPr>
        </p:nvSpPr>
        <p:spPr/>
        <p:txBody>
          <a:bodyPr/>
          <a:lstStyle/>
          <a:p>
            <a:pPr>
              <a:defRPr/>
            </a:pPr>
            <a:fld id="{CD078B42-789E-4869-B3E5-113F36BA787B}" type="slidenum">
              <a:rPr lang="fi-FI" smtClean="0"/>
              <a:pPr>
                <a:defRPr/>
              </a:pPr>
              <a:t>23</a:t>
            </a:fld>
            <a:endParaRPr lang="fi-FI"/>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aakasuora käärö 3"/>
          <p:cNvSpPr/>
          <p:nvPr/>
        </p:nvSpPr>
        <p:spPr>
          <a:xfrm>
            <a:off x="433863" y="908720"/>
            <a:ext cx="8136632" cy="5661248"/>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marL="342900" indent="-342900" algn="ctr" fontAlgn="auto">
              <a:lnSpc>
                <a:spcPct val="150000"/>
              </a:lnSpc>
              <a:spcBef>
                <a:spcPts val="0"/>
              </a:spcBef>
              <a:spcAft>
                <a:spcPts val="0"/>
              </a:spcAft>
              <a:defRPr/>
            </a:pPr>
            <a:r>
              <a:rPr lang="fi-FI" sz="2000" i="1" dirty="0" smtClean="0">
                <a:solidFill>
                  <a:schemeClr val="tx1"/>
                </a:solidFill>
              </a:rPr>
              <a:t>… alueiden käyttö ja rakentaminen niin, että</a:t>
            </a:r>
          </a:p>
          <a:p>
            <a:pPr marL="342900" indent="-342900" algn="ctr" fontAlgn="auto">
              <a:lnSpc>
                <a:spcPct val="150000"/>
              </a:lnSpc>
              <a:spcBef>
                <a:spcPts val="0"/>
              </a:spcBef>
              <a:spcAft>
                <a:spcPts val="0"/>
              </a:spcAft>
              <a:buFont typeface="Arial" pitchFamily="34" charset="0"/>
              <a:buChar char="•"/>
              <a:defRPr/>
            </a:pPr>
            <a:r>
              <a:rPr lang="fi-FI" sz="2000" i="1" dirty="0" smtClean="0">
                <a:solidFill>
                  <a:schemeClr val="tx1"/>
                </a:solidFill>
              </a:rPr>
              <a:t> siinä luodaan edellytykset hyvälle elinympäristölle sekä </a:t>
            </a:r>
          </a:p>
          <a:p>
            <a:pPr marL="342900" indent="-342900" algn="ctr" fontAlgn="auto">
              <a:lnSpc>
                <a:spcPct val="150000"/>
              </a:lnSpc>
              <a:spcBef>
                <a:spcPts val="0"/>
              </a:spcBef>
              <a:spcAft>
                <a:spcPts val="1800"/>
              </a:spcAft>
              <a:buFont typeface="Arial" pitchFamily="34" charset="0"/>
              <a:buChar char="•"/>
              <a:defRPr/>
            </a:pPr>
            <a:r>
              <a:rPr lang="fi-FI" sz="2000" b="1" i="1" dirty="0" smtClean="0">
                <a:solidFill>
                  <a:srgbClr val="0000FF"/>
                </a:solidFill>
              </a:rPr>
              <a:t>edistetään</a:t>
            </a:r>
            <a:r>
              <a:rPr lang="fi-FI" sz="2000" i="1" dirty="0" smtClean="0">
                <a:solidFill>
                  <a:schemeClr val="tx1"/>
                </a:solidFill>
              </a:rPr>
              <a:t> </a:t>
            </a:r>
            <a:r>
              <a:rPr lang="fi-FI" sz="2000" b="1" i="1" dirty="0" smtClean="0">
                <a:solidFill>
                  <a:srgbClr val="0000FF"/>
                </a:solidFill>
              </a:rPr>
              <a:t>ekologisesti, taloudellisesti, sosiaalisesti ja kulttuurisesti kestävää kehitystä</a:t>
            </a:r>
            <a:r>
              <a:rPr lang="fi-FI" sz="2000" i="1" dirty="0" smtClean="0">
                <a:solidFill>
                  <a:schemeClr val="tx1"/>
                </a:solidFill>
              </a:rPr>
              <a:t>.</a:t>
            </a:r>
          </a:p>
          <a:p>
            <a:pPr marL="342900" indent="-342900" algn="ctr" fontAlgn="auto">
              <a:lnSpc>
                <a:spcPct val="150000"/>
              </a:lnSpc>
              <a:spcBef>
                <a:spcPts val="0"/>
              </a:spcBef>
              <a:spcAft>
                <a:spcPts val="0"/>
              </a:spcAft>
              <a:defRPr/>
            </a:pPr>
            <a:r>
              <a:rPr lang="fi-FI" sz="2000" i="1" dirty="0" smtClean="0">
                <a:solidFill>
                  <a:schemeClr val="tx1"/>
                </a:solidFill>
              </a:rPr>
              <a:t>Alueiden käytön suunnittelun tavoitteena on … </a:t>
            </a:r>
            <a:r>
              <a:rPr lang="fi-FI" sz="2000" b="1" i="1" dirty="0" smtClean="0">
                <a:solidFill>
                  <a:srgbClr val="0000FF"/>
                </a:solidFill>
              </a:rPr>
              <a:t>edistää turvallisen, terveellisen, viihtyisän, sosiaalisesti toimivan ja eri väestöryhmien tarpeet tyydyttävän </a:t>
            </a:r>
            <a:r>
              <a:rPr lang="fi-FI" sz="2000" i="1" dirty="0" smtClean="0">
                <a:solidFill>
                  <a:schemeClr val="tx1"/>
                </a:solidFill>
              </a:rPr>
              <a:t>elin- ja toimintaympäristön luomista..</a:t>
            </a:r>
          </a:p>
          <a:p>
            <a:pPr marL="342900" indent="-342900" algn="ctr" fontAlgn="auto">
              <a:lnSpc>
                <a:spcPct val="150000"/>
              </a:lnSpc>
              <a:spcBef>
                <a:spcPts val="0"/>
              </a:spcBef>
              <a:spcAft>
                <a:spcPts val="0"/>
              </a:spcAft>
              <a:defRPr/>
            </a:pPr>
            <a:endParaRPr lang="fi-FI" sz="2000" i="1" dirty="0">
              <a:solidFill>
                <a:schemeClr val="tx1"/>
              </a:solidFill>
            </a:endParaRPr>
          </a:p>
        </p:txBody>
      </p:sp>
      <p:sp>
        <p:nvSpPr>
          <p:cNvPr id="7" name="Otsikko 6"/>
          <p:cNvSpPr>
            <a:spLocks noGrp="1"/>
          </p:cNvSpPr>
          <p:nvPr>
            <p:ph type="title"/>
          </p:nvPr>
        </p:nvSpPr>
        <p:spPr/>
        <p:txBody>
          <a:bodyPr/>
          <a:lstStyle/>
          <a:p>
            <a:r>
              <a:rPr lang="fi-FI" dirty="0" smtClean="0"/>
              <a:t>Maankäyttö- ja rakennuslaki 1 ja 5 §</a:t>
            </a:r>
            <a:endParaRPr lang="fi-FI" dirty="0"/>
          </a:p>
        </p:txBody>
      </p:sp>
      <p:sp>
        <p:nvSpPr>
          <p:cNvPr id="6" name="Dian numeron paikkamerkki 5"/>
          <p:cNvSpPr>
            <a:spLocks noGrp="1"/>
          </p:cNvSpPr>
          <p:nvPr>
            <p:ph type="sldNum" sz="quarter" idx="12"/>
          </p:nvPr>
        </p:nvSpPr>
        <p:spPr/>
        <p:txBody>
          <a:bodyPr/>
          <a:lstStyle/>
          <a:p>
            <a:pPr>
              <a:defRPr/>
            </a:pPr>
            <a:fld id="{CD078B42-789E-4869-B3E5-113F36BA787B}" type="slidenum">
              <a:rPr lang="fi-FI" smtClean="0"/>
              <a:pPr>
                <a:defRPr/>
              </a:pPr>
              <a:t>24</a:t>
            </a:fld>
            <a:endParaRPr lang="fi-FI"/>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aakasuora käärö 3"/>
          <p:cNvSpPr/>
          <p:nvPr/>
        </p:nvSpPr>
        <p:spPr>
          <a:xfrm>
            <a:off x="480664" y="1484784"/>
            <a:ext cx="8136632" cy="4680520"/>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marL="342900" indent="-342900" algn="ctr" fontAlgn="auto">
              <a:lnSpc>
                <a:spcPct val="150000"/>
              </a:lnSpc>
              <a:spcBef>
                <a:spcPts val="0"/>
              </a:spcBef>
              <a:spcAft>
                <a:spcPts val="0"/>
              </a:spcAft>
              <a:defRPr/>
            </a:pPr>
            <a:r>
              <a:rPr lang="fi-FI" sz="2400" i="1" dirty="0" smtClean="0">
                <a:solidFill>
                  <a:schemeClr val="tx1"/>
                </a:solidFill>
              </a:rPr>
              <a:t>Tämän lain tarkoituksena on turvata </a:t>
            </a:r>
          </a:p>
          <a:p>
            <a:pPr marL="342900" indent="-342900" algn="ctr" fontAlgn="auto">
              <a:lnSpc>
                <a:spcPct val="150000"/>
              </a:lnSpc>
              <a:spcBef>
                <a:spcPts val="0"/>
              </a:spcBef>
              <a:spcAft>
                <a:spcPts val="0"/>
              </a:spcAft>
              <a:defRPr/>
            </a:pPr>
            <a:r>
              <a:rPr lang="fi-FI" sz="2400" b="1" i="1" dirty="0" smtClean="0">
                <a:solidFill>
                  <a:srgbClr val="0000FF"/>
                </a:solidFill>
              </a:rPr>
              <a:t>terveellinen ja viihtyisä </a:t>
            </a:r>
            <a:r>
              <a:rPr lang="fi-FI" sz="2400" i="1" dirty="0" smtClean="0">
                <a:solidFill>
                  <a:schemeClr val="tx1"/>
                </a:solidFill>
              </a:rPr>
              <a:t>sekä </a:t>
            </a:r>
          </a:p>
          <a:p>
            <a:pPr marL="342900" indent="-342900" algn="ctr" fontAlgn="auto">
              <a:lnSpc>
                <a:spcPct val="150000"/>
              </a:lnSpc>
              <a:spcBef>
                <a:spcPts val="0"/>
              </a:spcBef>
              <a:spcAft>
                <a:spcPts val="0"/>
              </a:spcAft>
              <a:defRPr/>
            </a:pPr>
            <a:r>
              <a:rPr lang="fi-FI" sz="2400" i="1" dirty="0" smtClean="0">
                <a:solidFill>
                  <a:schemeClr val="tx1"/>
                </a:solidFill>
              </a:rPr>
              <a:t>luonnontaloudellisesti kestävä ja monimuotoinen </a:t>
            </a:r>
            <a:r>
              <a:rPr lang="fi-FI" sz="2400" b="1" i="1" dirty="0" smtClean="0">
                <a:solidFill>
                  <a:srgbClr val="0000FF"/>
                </a:solidFill>
              </a:rPr>
              <a:t>ympäristö</a:t>
            </a:r>
            <a:r>
              <a:rPr lang="fi-FI" sz="2400" i="1" dirty="0" smtClean="0">
                <a:solidFill>
                  <a:schemeClr val="tx1"/>
                </a:solidFill>
              </a:rPr>
              <a:t>… </a:t>
            </a:r>
            <a:endParaRPr lang="fi-FI" sz="2400" i="1" dirty="0">
              <a:solidFill>
                <a:schemeClr val="tx1"/>
              </a:solidFill>
            </a:endParaRPr>
          </a:p>
        </p:txBody>
      </p:sp>
      <p:sp>
        <p:nvSpPr>
          <p:cNvPr id="7" name="Otsikko 6"/>
          <p:cNvSpPr>
            <a:spLocks noGrp="1"/>
          </p:cNvSpPr>
          <p:nvPr>
            <p:ph type="title"/>
          </p:nvPr>
        </p:nvSpPr>
        <p:spPr/>
        <p:txBody>
          <a:bodyPr/>
          <a:lstStyle/>
          <a:p>
            <a:r>
              <a:rPr lang="fi-FI" dirty="0" smtClean="0"/>
              <a:t>Ympäristönsuojelulaki 1 §</a:t>
            </a:r>
            <a:endParaRPr lang="fi-FI" dirty="0"/>
          </a:p>
        </p:txBody>
      </p:sp>
      <p:sp>
        <p:nvSpPr>
          <p:cNvPr id="6" name="Dian numeron paikkamerkki 5"/>
          <p:cNvSpPr>
            <a:spLocks noGrp="1"/>
          </p:cNvSpPr>
          <p:nvPr>
            <p:ph type="sldNum" sz="quarter" idx="12"/>
          </p:nvPr>
        </p:nvSpPr>
        <p:spPr/>
        <p:txBody>
          <a:bodyPr/>
          <a:lstStyle/>
          <a:p>
            <a:pPr>
              <a:defRPr/>
            </a:pPr>
            <a:fld id="{CD078B42-789E-4869-B3E5-113F36BA787B}" type="slidenum">
              <a:rPr lang="fi-FI" smtClean="0"/>
              <a:pPr>
                <a:defRPr/>
              </a:pPr>
              <a:t>25</a:t>
            </a:fld>
            <a:endParaRPr lang="fi-FI"/>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Terveydenhuoltolaki &amp; </a:t>
            </a:r>
            <a:br>
              <a:rPr lang="fi-FI" dirty="0" smtClean="0"/>
            </a:br>
            <a:r>
              <a:rPr lang="fi-FI" dirty="0" smtClean="0"/>
              <a:t>Ehdotus sosiaalihuoltolaiksi</a:t>
            </a:r>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26</a:t>
            </a:fld>
            <a:endParaRPr lang="fi-FI"/>
          </a:p>
        </p:txBody>
      </p:sp>
      <p:graphicFrame>
        <p:nvGraphicFramePr>
          <p:cNvPr id="4" name="Kaaviokuva 3"/>
          <p:cNvGraphicFramePr/>
          <p:nvPr>
            <p:extLst>
              <p:ext uri="{D42A27DB-BD31-4B8C-83A1-F6EECF244321}">
                <p14:modId xmlns:p14="http://schemas.microsoft.com/office/powerpoint/2010/main" val="1786196809"/>
              </p:ext>
            </p:extLst>
          </p:nvPr>
        </p:nvGraphicFramePr>
        <p:xfrm>
          <a:off x="395536" y="1700808"/>
          <a:ext cx="842493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ikehys 5"/>
          <p:cNvSpPr txBox="1"/>
          <p:nvPr/>
        </p:nvSpPr>
        <p:spPr>
          <a:xfrm>
            <a:off x="755576" y="6581001"/>
            <a:ext cx="4248472" cy="276999"/>
          </a:xfrm>
          <a:prstGeom prst="rect">
            <a:avLst/>
          </a:prstGeom>
          <a:noFill/>
        </p:spPr>
        <p:txBody>
          <a:bodyPr wrap="square" rtlCol="0">
            <a:spAutoFit/>
          </a:bodyPr>
          <a:lstStyle/>
          <a:p>
            <a:r>
              <a:rPr lang="fi-FI" sz="1200" dirty="0" smtClean="0">
                <a:solidFill>
                  <a:schemeClr val="tx1">
                    <a:lumMod val="50000"/>
                    <a:lumOff val="50000"/>
                  </a:schemeClr>
                </a:solidFill>
              </a:rPr>
              <a:t>(* </a:t>
            </a:r>
            <a:r>
              <a:rPr lang="fi-FI" sz="1200" dirty="0" smtClean="0">
                <a:solidFill>
                  <a:schemeClr val="tx1">
                    <a:lumMod val="50000"/>
                    <a:lumOff val="50000"/>
                  </a:schemeClr>
                </a:solidFill>
                <a:hlinkClick r:id="rId8"/>
              </a:rPr>
              <a:t>STM 2012: 21</a:t>
            </a:r>
            <a:r>
              <a:rPr lang="fi-FI" sz="1200" dirty="0" smtClean="0">
                <a:solidFill>
                  <a:schemeClr val="tx1">
                    <a:lumMod val="50000"/>
                    <a:lumOff val="50000"/>
                  </a:schemeClr>
                </a:solidFill>
              </a:rPr>
              <a:t>,169)</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Velvoite yhteistyöhön</a:t>
            </a:r>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27</a:t>
            </a:fld>
            <a:endParaRPr lang="fi-FI"/>
          </a:p>
        </p:txBody>
      </p:sp>
      <p:graphicFrame>
        <p:nvGraphicFramePr>
          <p:cNvPr id="4" name="Kaaviokuva 3"/>
          <p:cNvGraphicFramePr/>
          <p:nvPr>
            <p:extLst>
              <p:ext uri="{D42A27DB-BD31-4B8C-83A1-F6EECF244321}">
                <p14:modId xmlns:p14="http://schemas.microsoft.com/office/powerpoint/2010/main" val="3786941382"/>
              </p:ext>
            </p:extLst>
          </p:nvPr>
        </p:nvGraphicFramePr>
        <p:xfrm>
          <a:off x="395536" y="1700808"/>
          <a:ext cx="8424936"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ikehys 5"/>
          <p:cNvSpPr txBox="1"/>
          <p:nvPr/>
        </p:nvSpPr>
        <p:spPr>
          <a:xfrm>
            <a:off x="971600" y="6581001"/>
            <a:ext cx="4032448" cy="276999"/>
          </a:xfrm>
          <a:prstGeom prst="rect">
            <a:avLst/>
          </a:prstGeom>
          <a:noFill/>
        </p:spPr>
        <p:txBody>
          <a:bodyPr wrap="square" rtlCol="0">
            <a:spAutoFit/>
          </a:bodyPr>
          <a:lstStyle/>
          <a:p>
            <a:r>
              <a:rPr lang="fi-FI" sz="1200" dirty="0" smtClean="0">
                <a:solidFill>
                  <a:schemeClr val="tx1">
                    <a:lumMod val="50000"/>
                    <a:lumOff val="50000"/>
                  </a:schemeClr>
                </a:solidFill>
              </a:rPr>
              <a:t>(* </a:t>
            </a:r>
            <a:r>
              <a:rPr lang="fi-FI" sz="1200" dirty="0" smtClean="0">
                <a:solidFill>
                  <a:schemeClr val="tx1">
                    <a:lumMod val="50000"/>
                    <a:lumOff val="50000"/>
                  </a:schemeClr>
                </a:solidFill>
                <a:hlinkClick r:id="rId7"/>
              </a:rPr>
              <a:t>STM 2012: 21</a:t>
            </a:r>
            <a:r>
              <a:rPr lang="fi-FI" sz="1200" dirty="0" smtClean="0">
                <a:solidFill>
                  <a:schemeClr val="tx1">
                    <a:lumMod val="50000"/>
                    <a:lumOff val="50000"/>
                  </a:schemeClr>
                </a:solidFill>
              </a:rPr>
              <a:t>,169)</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Velvoite hyvinvointitiedon seurantaan</a:t>
            </a:r>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28</a:t>
            </a:fld>
            <a:endParaRPr lang="fi-FI"/>
          </a:p>
        </p:txBody>
      </p:sp>
      <p:graphicFrame>
        <p:nvGraphicFramePr>
          <p:cNvPr id="4" name="Kaaviokuva 3"/>
          <p:cNvGraphicFramePr/>
          <p:nvPr>
            <p:extLst>
              <p:ext uri="{D42A27DB-BD31-4B8C-83A1-F6EECF244321}">
                <p14:modId xmlns:p14="http://schemas.microsoft.com/office/powerpoint/2010/main" val="4189560188"/>
              </p:ext>
            </p:extLst>
          </p:nvPr>
        </p:nvGraphicFramePr>
        <p:xfrm>
          <a:off x="395536" y="1700808"/>
          <a:ext cx="842493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ikehys 5"/>
          <p:cNvSpPr txBox="1"/>
          <p:nvPr/>
        </p:nvSpPr>
        <p:spPr>
          <a:xfrm>
            <a:off x="827584" y="6581001"/>
            <a:ext cx="4176464" cy="276999"/>
          </a:xfrm>
          <a:prstGeom prst="rect">
            <a:avLst/>
          </a:prstGeom>
          <a:noFill/>
        </p:spPr>
        <p:txBody>
          <a:bodyPr wrap="square" rtlCol="0">
            <a:spAutoFit/>
          </a:bodyPr>
          <a:lstStyle/>
          <a:p>
            <a:r>
              <a:rPr lang="fi-FI" sz="1200" dirty="0" smtClean="0">
                <a:solidFill>
                  <a:schemeClr val="tx1">
                    <a:lumMod val="50000"/>
                    <a:lumOff val="50000"/>
                  </a:schemeClr>
                </a:solidFill>
              </a:rPr>
              <a:t>(* </a:t>
            </a:r>
            <a:r>
              <a:rPr lang="fi-FI" sz="1200" dirty="0" smtClean="0">
                <a:solidFill>
                  <a:schemeClr val="tx1">
                    <a:lumMod val="50000"/>
                    <a:lumOff val="50000"/>
                  </a:schemeClr>
                </a:solidFill>
                <a:hlinkClick r:id="rId8"/>
              </a:rPr>
              <a:t>STM 2012: 21</a:t>
            </a:r>
            <a:r>
              <a:rPr lang="fi-FI" sz="1200" dirty="0" smtClean="0">
                <a:solidFill>
                  <a:schemeClr val="tx1">
                    <a:lumMod val="50000"/>
                    <a:lumOff val="50000"/>
                  </a:schemeClr>
                </a:solidFill>
              </a:rPr>
              <a:t>,169)</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Velvoite </a:t>
            </a:r>
            <a:r>
              <a:rPr lang="fi-FI" dirty="0" err="1" smtClean="0"/>
              <a:t>osallistamiseen</a:t>
            </a:r>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29</a:t>
            </a:fld>
            <a:endParaRPr lang="fi-FI"/>
          </a:p>
        </p:txBody>
      </p:sp>
      <p:graphicFrame>
        <p:nvGraphicFramePr>
          <p:cNvPr id="4" name="Kaaviokuva 3"/>
          <p:cNvGraphicFramePr/>
          <p:nvPr>
            <p:extLst>
              <p:ext uri="{D42A27DB-BD31-4B8C-83A1-F6EECF244321}">
                <p14:modId xmlns:p14="http://schemas.microsoft.com/office/powerpoint/2010/main" val="2154882001"/>
              </p:ext>
            </p:extLst>
          </p:nvPr>
        </p:nvGraphicFramePr>
        <p:xfrm>
          <a:off x="395536" y="1700808"/>
          <a:ext cx="8424936"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ikehys 5"/>
          <p:cNvSpPr txBox="1"/>
          <p:nvPr/>
        </p:nvSpPr>
        <p:spPr>
          <a:xfrm>
            <a:off x="899592" y="6581001"/>
            <a:ext cx="4104456" cy="276999"/>
          </a:xfrm>
          <a:prstGeom prst="rect">
            <a:avLst/>
          </a:prstGeom>
          <a:noFill/>
        </p:spPr>
        <p:txBody>
          <a:bodyPr wrap="square" rtlCol="0">
            <a:spAutoFit/>
          </a:bodyPr>
          <a:lstStyle/>
          <a:p>
            <a:r>
              <a:rPr lang="fi-FI" sz="1200" dirty="0" smtClean="0">
                <a:solidFill>
                  <a:schemeClr val="tx1">
                    <a:lumMod val="50000"/>
                    <a:lumOff val="50000"/>
                  </a:schemeClr>
                </a:solidFill>
              </a:rPr>
              <a:t>(* </a:t>
            </a:r>
            <a:r>
              <a:rPr lang="fi-FI" sz="1200" dirty="0" smtClean="0">
                <a:solidFill>
                  <a:schemeClr val="tx1">
                    <a:lumMod val="50000"/>
                    <a:lumOff val="50000"/>
                  </a:schemeClr>
                </a:solidFill>
                <a:hlinkClick r:id="rId7"/>
              </a:rPr>
              <a:t>STM 2012: 21</a:t>
            </a:r>
            <a:r>
              <a:rPr lang="fi-FI" sz="1200" dirty="0" smtClean="0">
                <a:solidFill>
                  <a:schemeClr val="tx1">
                    <a:lumMod val="50000"/>
                    <a:lumOff val="50000"/>
                  </a:schemeClr>
                </a:solidFill>
              </a:rPr>
              <a:t>,169)</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Sisältö</a:t>
            </a:r>
            <a:endParaRPr lang="fi-FI"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171634722"/>
              </p:ext>
            </p:extLst>
          </p:nvPr>
        </p:nvGraphicFramePr>
        <p:xfrm>
          <a:off x="251520" y="1340768"/>
          <a:ext cx="864096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an numeron paikkamerkki 4"/>
          <p:cNvSpPr>
            <a:spLocks noGrp="1"/>
          </p:cNvSpPr>
          <p:nvPr>
            <p:ph type="sldNum" sz="quarter" idx="12"/>
          </p:nvPr>
        </p:nvSpPr>
        <p:spPr/>
        <p:txBody>
          <a:bodyPr/>
          <a:lstStyle/>
          <a:p>
            <a:pPr>
              <a:defRPr/>
            </a:pPr>
            <a:fld id="{80E65A31-24B4-410A-B0A7-29B41087167B}" type="slidenum">
              <a:rPr lang="fi-FI" smtClean="0"/>
              <a:pPr>
                <a:defRPr/>
              </a:pPr>
              <a:t>3</a:t>
            </a:fld>
            <a:endParaRPr lang="fi-FI"/>
          </a:p>
        </p:txBody>
      </p:sp>
      <p:pic>
        <p:nvPicPr>
          <p:cNvPr id="6" name="Picture 2" descr="G:\TerPS2 Sanna\Viestintä\PPSHP_logo_286_tekstillä S.jpg"/>
          <p:cNvPicPr>
            <a:picLocks noChangeAspect="1" noChangeArrowheads="1"/>
          </p:cNvPicPr>
          <p:nvPr/>
        </p:nvPicPr>
        <p:blipFill>
          <a:blip r:embed="rId8" cstate="print"/>
          <a:srcRect/>
          <a:stretch>
            <a:fillRect/>
          </a:stretch>
        </p:blipFill>
        <p:spPr bwMode="auto">
          <a:xfrm>
            <a:off x="7452320" y="50909"/>
            <a:ext cx="1691680" cy="66576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Velvoite raportointiin</a:t>
            </a:r>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30</a:t>
            </a:fld>
            <a:endParaRPr lang="fi-FI"/>
          </a:p>
        </p:txBody>
      </p:sp>
      <p:graphicFrame>
        <p:nvGraphicFramePr>
          <p:cNvPr id="4" name="Kaaviokuva 3"/>
          <p:cNvGraphicFramePr/>
          <p:nvPr>
            <p:extLst>
              <p:ext uri="{D42A27DB-BD31-4B8C-83A1-F6EECF244321}">
                <p14:modId xmlns:p14="http://schemas.microsoft.com/office/powerpoint/2010/main" val="1857547094"/>
              </p:ext>
            </p:extLst>
          </p:nvPr>
        </p:nvGraphicFramePr>
        <p:xfrm>
          <a:off x="179512" y="1196752"/>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ikehys 5"/>
          <p:cNvSpPr txBox="1"/>
          <p:nvPr/>
        </p:nvSpPr>
        <p:spPr>
          <a:xfrm>
            <a:off x="827584" y="6581001"/>
            <a:ext cx="4176464" cy="276999"/>
          </a:xfrm>
          <a:prstGeom prst="rect">
            <a:avLst/>
          </a:prstGeom>
          <a:noFill/>
        </p:spPr>
        <p:txBody>
          <a:bodyPr wrap="square" rtlCol="0">
            <a:spAutoFit/>
          </a:bodyPr>
          <a:lstStyle/>
          <a:p>
            <a:r>
              <a:rPr lang="fi-FI" sz="1200" dirty="0" smtClean="0">
                <a:solidFill>
                  <a:schemeClr val="tx1">
                    <a:lumMod val="50000"/>
                    <a:lumOff val="50000"/>
                  </a:schemeClr>
                </a:solidFill>
              </a:rPr>
              <a:t>(* </a:t>
            </a:r>
            <a:r>
              <a:rPr lang="fi-FI" sz="1200" dirty="0" smtClean="0">
                <a:solidFill>
                  <a:schemeClr val="tx1">
                    <a:lumMod val="50000"/>
                    <a:lumOff val="50000"/>
                  </a:schemeClr>
                </a:solidFill>
                <a:hlinkClick r:id="rId7"/>
              </a:rPr>
              <a:t>STM 2012: 21</a:t>
            </a:r>
            <a:r>
              <a:rPr lang="fi-FI" sz="1200" dirty="0" smtClean="0">
                <a:solidFill>
                  <a:schemeClr val="tx1">
                    <a:lumMod val="50000"/>
                    <a:lumOff val="50000"/>
                  </a:schemeClr>
                </a:solidFill>
              </a:rPr>
              <a:t>,169)</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Velvoite tiedolla johtamiseen</a:t>
            </a:r>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31</a:t>
            </a:fld>
            <a:endParaRPr lang="fi-FI"/>
          </a:p>
        </p:txBody>
      </p:sp>
      <p:graphicFrame>
        <p:nvGraphicFramePr>
          <p:cNvPr id="4" name="Kaaviokuva 3"/>
          <p:cNvGraphicFramePr/>
          <p:nvPr>
            <p:extLst>
              <p:ext uri="{D42A27DB-BD31-4B8C-83A1-F6EECF244321}">
                <p14:modId xmlns:p14="http://schemas.microsoft.com/office/powerpoint/2010/main" val="265068342"/>
              </p:ext>
            </p:extLst>
          </p:nvPr>
        </p:nvGraphicFramePr>
        <p:xfrm>
          <a:off x="395536" y="1700808"/>
          <a:ext cx="8424936" cy="428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ikehys 5"/>
          <p:cNvSpPr txBox="1"/>
          <p:nvPr/>
        </p:nvSpPr>
        <p:spPr>
          <a:xfrm>
            <a:off x="899592" y="6581001"/>
            <a:ext cx="4104456" cy="276999"/>
          </a:xfrm>
          <a:prstGeom prst="rect">
            <a:avLst/>
          </a:prstGeom>
          <a:noFill/>
        </p:spPr>
        <p:txBody>
          <a:bodyPr wrap="square" rtlCol="0">
            <a:spAutoFit/>
          </a:bodyPr>
          <a:lstStyle/>
          <a:p>
            <a:r>
              <a:rPr lang="fi-FI" sz="1200" dirty="0" smtClean="0">
                <a:solidFill>
                  <a:schemeClr val="tx1">
                    <a:lumMod val="50000"/>
                    <a:lumOff val="50000"/>
                  </a:schemeClr>
                </a:solidFill>
              </a:rPr>
              <a:t>(* </a:t>
            </a:r>
            <a:r>
              <a:rPr lang="fi-FI" sz="1200" dirty="0" smtClean="0">
                <a:solidFill>
                  <a:schemeClr val="tx1">
                    <a:lumMod val="50000"/>
                    <a:lumOff val="50000"/>
                  </a:schemeClr>
                </a:solidFill>
                <a:hlinkClick r:id="rId8"/>
              </a:rPr>
              <a:t>STM 2012: 21</a:t>
            </a:r>
            <a:r>
              <a:rPr lang="fi-FI" sz="1200" dirty="0" smtClean="0">
                <a:solidFill>
                  <a:schemeClr val="tx1">
                    <a:lumMod val="50000"/>
                    <a:lumOff val="50000"/>
                  </a:schemeClr>
                </a:solidFill>
              </a:rPr>
              <a:t>,169)</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Velvoite hyvinvointivaikutusten </a:t>
            </a:r>
            <a:br>
              <a:rPr lang="fi-FI" dirty="0" smtClean="0"/>
            </a:br>
            <a:r>
              <a:rPr lang="fi-FI" dirty="0" smtClean="0"/>
              <a:t>ennakkoarviointiin</a:t>
            </a:r>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32</a:t>
            </a:fld>
            <a:endParaRPr lang="fi-FI"/>
          </a:p>
        </p:txBody>
      </p:sp>
      <p:graphicFrame>
        <p:nvGraphicFramePr>
          <p:cNvPr id="4" name="Kaaviokuva 3"/>
          <p:cNvGraphicFramePr/>
          <p:nvPr>
            <p:extLst>
              <p:ext uri="{D42A27DB-BD31-4B8C-83A1-F6EECF244321}">
                <p14:modId xmlns:p14="http://schemas.microsoft.com/office/powerpoint/2010/main" val="52767012"/>
              </p:ext>
            </p:extLst>
          </p:nvPr>
        </p:nvGraphicFramePr>
        <p:xfrm>
          <a:off x="395536" y="1700808"/>
          <a:ext cx="8424936"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ikehys 5"/>
          <p:cNvSpPr txBox="1"/>
          <p:nvPr/>
        </p:nvSpPr>
        <p:spPr>
          <a:xfrm>
            <a:off x="755576" y="6581001"/>
            <a:ext cx="4248472" cy="276999"/>
          </a:xfrm>
          <a:prstGeom prst="rect">
            <a:avLst/>
          </a:prstGeom>
          <a:noFill/>
        </p:spPr>
        <p:txBody>
          <a:bodyPr wrap="square" rtlCol="0">
            <a:spAutoFit/>
          </a:bodyPr>
          <a:lstStyle/>
          <a:p>
            <a:r>
              <a:rPr lang="fi-FI" sz="1200" dirty="0" smtClean="0">
                <a:solidFill>
                  <a:schemeClr val="tx1">
                    <a:lumMod val="50000"/>
                    <a:lumOff val="50000"/>
                  </a:schemeClr>
                </a:solidFill>
              </a:rPr>
              <a:t>(* </a:t>
            </a:r>
            <a:r>
              <a:rPr lang="fi-FI" sz="1200" dirty="0" smtClean="0">
                <a:solidFill>
                  <a:schemeClr val="tx1">
                    <a:lumMod val="50000"/>
                    <a:lumOff val="50000"/>
                  </a:schemeClr>
                </a:solidFill>
                <a:hlinkClick r:id="rId7"/>
              </a:rPr>
              <a:t>STM 2012: 21</a:t>
            </a:r>
            <a:r>
              <a:rPr lang="fi-FI" sz="1200" dirty="0" smtClean="0">
                <a:solidFill>
                  <a:schemeClr val="tx1">
                    <a:lumMod val="50000"/>
                    <a:lumOff val="50000"/>
                  </a:schemeClr>
                </a:solidFill>
              </a:rPr>
              <a:t>,169)</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aakasuora käärö 3"/>
          <p:cNvSpPr/>
          <p:nvPr/>
        </p:nvSpPr>
        <p:spPr>
          <a:xfrm>
            <a:off x="755576" y="1628800"/>
            <a:ext cx="7848600" cy="4608016"/>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marL="342900" indent="-342900" algn="ctr" fontAlgn="auto">
              <a:lnSpc>
                <a:spcPct val="150000"/>
              </a:lnSpc>
              <a:spcBef>
                <a:spcPts val="0"/>
              </a:spcBef>
              <a:spcAft>
                <a:spcPts val="0"/>
              </a:spcAft>
              <a:defRPr/>
            </a:pPr>
            <a:r>
              <a:rPr lang="fi-FI" sz="2000" i="1" dirty="0" smtClean="0">
                <a:solidFill>
                  <a:srgbClr val="000000"/>
                </a:solidFill>
              </a:rPr>
              <a:t>Kunnan </a:t>
            </a:r>
            <a:r>
              <a:rPr lang="fi-FI" sz="2000" i="1" dirty="0">
                <a:solidFill>
                  <a:srgbClr val="000000"/>
                </a:solidFill>
              </a:rPr>
              <a:t>on osoitettava </a:t>
            </a:r>
            <a:r>
              <a:rPr lang="fi-FI" sz="2000" b="1" i="1" dirty="0">
                <a:solidFill>
                  <a:srgbClr val="0000FF"/>
                </a:solidFill>
              </a:rPr>
              <a:t>riittävästi voimavaroja</a:t>
            </a:r>
            <a:r>
              <a:rPr lang="fi-FI" sz="2000" i="1" dirty="0">
                <a:solidFill>
                  <a:srgbClr val="0000FF"/>
                </a:solidFill>
              </a:rPr>
              <a:t> </a:t>
            </a:r>
            <a:endParaRPr lang="fi-FI" sz="2000" i="1" dirty="0" smtClean="0">
              <a:solidFill>
                <a:srgbClr val="0000FF"/>
              </a:solidFill>
            </a:endParaRPr>
          </a:p>
          <a:p>
            <a:pPr marL="342900" indent="-342900" algn="ctr" fontAlgn="auto">
              <a:lnSpc>
                <a:spcPct val="150000"/>
              </a:lnSpc>
              <a:spcBef>
                <a:spcPts val="0"/>
              </a:spcBef>
              <a:spcAft>
                <a:spcPts val="0"/>
              </a:spcAft>
              <a:defRPr/>
            </a:pPr>
            <a:r>
              <a:rPr lang="fi-FI" sz="2000" i="1" dirty="0" smtClean="0">
                <a:solidFill>
                  <a:srgbClr val="000000"/>
                </a:solidFill>
              </a:rPr>
              <a:t>kunnan </a:t>
            </a:r>
            <a:r>
              <a:rPr lang="fi-FI" sz="2000" i="1" dirty="0">
                <a:solidFill>
                  <a:srgbClr val="000000"/>
                </a:solidFill>
              </a:rPr>
              <a:t>peruspalvelujen valtionosuuden perusteena olevaan </a:t>
            </a:r>
            <a:r>
              <a:rPr lang="fi-FI" sz="2000" b="1" i="1" dirty="0">
                <a:solidFill>
                  <a:srgbClr val="0000FF"/>
                </a:solidFill>
              </a:rPr>
              <a:t>terveyden ja hyvinvoinnin edistämiseen...</a:t>
            </a:r>
          </a:p>
          <a:p>
            <a:pPr marL="342900" indent="-342900" algn="ctr" fontAlgn="auto">
              <a:lnSpc>
                <a:spcPct val="150000"/>
              </a:lnSpc>
              <a:spcBef>
                <a:spcPts val="0"/>
              </a:spcBef>
              <a:spcAft>
                <a:spcPts val="0"/>
              </a:spcAft>
              <a:defRPr/>
            </a:pPr>
            <a:endParaRPr lang="fi-FI" sz="2000" b="1" dirty="0">
              <a:solidFill>
                <a:srgbClr val="FF0000"/>
              </a:solidFill>
            </a:endParaRPr>
          </a:p>
        </p:txBody>
      </p:sp>
      <p:sp>
        <p:nvSpPr>
          <p:cNvPr id="43011" name="Otsikko 3"/>
          <p:cNvSpPr txBox="1">
            <a:spLocks/>
          </p:cNvSpPr>
          <p:nvPr/>
        </p:nvSpPr>
        <p:spPr bwMode="auto">
          <a:xfrm>
            <a:off x="468313" y="765175"/>
            <a:ext cx="8424862" cy="771525"/>
          </a:xfrm>
          <a:prstGeom prst="rect">
            <a:avLst/>
          </a:prstGeom>
          <a:noFill/>
          <a:ln w="9525">
            <a:noFill/>
            <a:miter lim="800000"/>
            <a:headEnd/>
            <a:tailEnd/>
          </a:ln>
        </p:spPr>
        <p:txBody>
          <a:bodyPr anchor="ctr"/>
          <a:lstStyle/>
          <a:p>
            <a:pPr fontAlgn="auto">
              <a:spcBef>
                <a:spcPts val="0"/>
              </a:spcBef>
              <a:spcAft>
                <a:spcPts val="0"/>
              </a:spcAft>
              <a:defRPr/>
            </a:pPr>
            <a:r>
              <a:rPr lang="fi-FI" sz="3200" b="1">
                <a:latin typeface="+mn-lt"/>
              </a:rPr>
              <a:t>  </a:t>
            </a:r>
          </a:p>
          <a:p>
            <a:pPr fontAlgn="auto">
              <a:spcBef>
                <a:spcPts val="0"/>
              </a:spcBef>
              <a:spcAft>
                <a:spcPts val="0"/>
              </a:spcAft>
              <a:defRPr/>
            </a:pPr>
            <a:endParaRPr lang="fi-FI" sz="2800" b="1">
              <a:solidFill>
                <a:srgbClr val="4D4D4D"/>
              </a:solidFill>
              <a:effectLst>
                <a:outerShdw blurRad="38100" dist="38100" dir="2700000" algn="tl">
                  <a:srgbClr val="C0C0C0"/>
                </a:outerShdw>
              </a:effectLst>
              <a:latin typeface="+mn-lt"/>
            </a:endParaRPr>
          </a:p>
        </p:txBody>
      </p:sp>
      <p:sp>
        <p:nvSpPr>
          <p:cNvPr id="7" name="Otsikko 6"/>
          <p:cNvSpPr>
            <a:spLocks noGrp="1"/>
          </p:cNvSpPr>
          <p:nvPr>
            <p:ph type="title"/>
          </p:nvPr>
        </p:nvSpPr>
        <p:spPr/>
        <p:txBody>
          <a:bodyPr/>
          <a:lstStyle/>
          <a:p>
            <a:r>
              <a:rPr lang="fi-FI" dirty="0" smtClean="0"/>
              <a:t>Terveydenhuoltolaki 4 §</a:t>
            </a:r>
            <a:endParaRPr lang="fi-FI" dirty="0"/>
          </a:p>
        </p:txBody>
      </p:sp>
      <p:sp>
        <p:nvSpPr>
          <p:cNvPr id="6" name="Dian numeron paikkamerkki 5"/>
          <p:cNvSpPr>
            <a:spLocks noGrp="1"/>
          </p:cNvSpPr>
          <p:nvPr>
            <p:ph type="sldNum" sz="quarter" idx="12"/>
          </p:nvPr>
        </p:nvSpPr>
        <p:spPr/>
        <p:txBody>
          <a:bodyPr/>
          <a:lstStyle/>
          <a:p>
            <a:pPr>
              <a:defRPr/>
            </a:pPr>
            <a:fld id="{CD078B42-789E-4869-B3E5-113F36BA787B}" type="slidenum">
              <a:rPr lang="fi-FI" smtClean="0"/>
              <a:pPr>
                <a:defRPr/>
              </a:pPr>
              <a:t>33</a:t>
            </a:fld>
            <a:endParaRPr lang="fi-FI"/>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Lakisääteiset, hyvinvoinnin edistämistä ohjaavat ohjelmat</a:t>
            </a:r>
            <a:endParaRPr lang="fi-FI" dirty="0"/>
          </a:p>
        </p:txBody>
      </p:sp>
      <p:sp>
        <p:nvSpPr>
          <p:cNvPr id="4" name="Sisällön paikkamerkki 3"/>
          <p:cNvSpPr>
            <a:spLocks noGrp="1"/>
          </p:cNvSpPr>
          <p:nvPr>
            <p:ph idx="1"/>
          </p:nvPr>
        </p:nvSpPr>
        <p:spPr/>
        <p:txBody>
          <a:bodyPr/>
          <a:lstStyle/>
          <a:p>
            <a:r>
              <a:rPr lang="fi-FI" sz="2800" dirty="0" smtClean="0">
                <a:solidFill>
                  <a:srgbClr val="FF0000"/>
                </a:solidFill>
              </a:rPr>
              <a:t>Lisätään, kun lista valmistuu</a:t>
            </a:r>
          </a:p>
          <a:p>
            <a:r>
              <a:rPr lang="fi-FI" sz="2800" dirty="0" smtClean="0">
                <a:solidFill>
                  <a:srgbClr val="FF0000"/>
                </a:solidFill>
              </a:rPr>
              <a:t>Laitetaan diaan </a:t>
            </a:r>
            <a:r>
              <a:rPr lang="fi-FI" sz="2800" dirty="0" err="1" smtClean="0">
                <a:solidFill>
                  <a:srgbClr val="FF0000"/>
                </a:solidFill>
              </a:rPr>
              <a:t>Rubikin</a:t>
            </a:r>
            <a:r>
              <a:rPr lang="fi-FI" sz="2800" dirty="0" smtClean="0">
                <a:solidFill>
                  <a:srgbClr val="FF0000"/>
                </a:solidFill>
              </a:rPr>
              <a:t> kuutio osoittamaan, kuinka haasteellista palaset on saada sopimaan yhteen </a:t>
            </a:r>
            <a:endParaRPr lang="fi-FI" sz="2800" dirty="0">
              <a:solidFill>
                <a:srgbClr val="FF0000"/>
              </a:solidFill>
            </a:endParaRPr>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34</a:t>
            </a:fld>
            <a:endParaRPr lang="fi-FI"/>
          </a:p>
        </p:txBody>
      </p:sp>
      <p:sp>
        <p:nvSpPr>
          <p:cNvPr id="5" name="Ellipsi 4"/>
          <p:cNvSpPr/>
          <p:nvPr/>
        </p:nvSpPr>
        <p:spPr>
          <a:xfrm>
            <a:off x="467544" y="5229200"/>
            <a:ext cx="1224136" cy="1167895"/>
          </a:xfrm>
          <a:prstGeom prst="ellipse">
            <a:avLst/>
          </a:prstGeom>
          <a:blipFill rotWithShape="0">
            <a:blip r:embed="rId3" cstate="prin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1846181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fi-FI" dirty="0" smtClean="0"/>
              <a:t>Kunnan hyvinvointijohtaminen</a:t>
            </a:r>
            <a:endParaRPr lang="fi-FI" dirty="0"/>
          </a:p>
        </p:txBody>
      </p:sp>
      <p:sp>
        <p:nvSpPr>
          <p:cNvPr id="5" name="Alaotsikko 4"/>
          <p:cNvSpPr>
            <a:spLocks noGrp="1"/>
          </p:cNvSpPr>
          <p:nvPr>
            <p:ph type="subTitle" idx="1"/>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35</a:t>
            </a:fld>
            <a:endParaRPr lang="fi-FI"/>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fi-FI" dirty="0" smtClean="0"/>
              <a:t>Mitä hyvinvointijohtamisella tarkoitetaan?</a:t>
            </a:r>
            <a:br>
              <a:rPr lang="fi-FI" dirty="0" smtClean="0"/>
            </a:br>
            <a:r>
              <a:rPr lang="fi-FI" dirty="0" smtClean="0"/>
              <a:t>= Kunnan hyvinvointijohtamisen periaatteet</a:t>
            </a:r>
          </a:p>
        </p:txBody>
      </p:sp>
      <p:sp>
        <p:nvSpPr>
          <p:cNvPr id="4" name="Dian numeron paikkamerkki 3"/>
          <p:cNvSpPr>
            <a:spLocks noGrp="1"/>
          </p:cNvSpPr>
          <p:nvPr>
            <p:ph type="sldNum" sz="quarter" idx="12"/>
          </p:nvPr>
        </p:nvSpPr>
        <p:spPr/>
        <p:txBody>
          <a:bodyPr/>
          <a:lstStyle/>
          <a:p>
            <a:pPr>
              <a:defRPr/>
            </a:pPr>
            <a:fld id="{E32DEB86-067D-4AC9-885F-E686952499F7}" type="slidenum">
              <a:rPr lang="fi-FI" smtClean="0"/>
              <a:pPr>
                <a:defRPr/>
              </a:pPr>
              <a:t>36</a:t>
            </a:fld>
            <a:endParaRPr lang="fi-FI"/>
          </a:p>
        </p:txBody>
      </p:sp>
      <p:graphicFrame>
        <p:nvGraphicFramePr>
          <p:cNvPr id="5" name="Kaaviokuva 4"/>
          <p:cNvGraphicFramePr/>
          <p:nvPr>
            <p:extLst>
              <p:ext uri="{D42A27DB-BD31-4B8C-83A1-F6EECF244321}">
                <p14:modId xmlns:p14="http://schemas.microsoft.com/office/powerpoint/2010/main" val="555574123"/>
              </p:ext>
            </p:extLst>
          </p:nvPr>
        </p:nvGraphicFramePr>
        <p:xfrm>
          <a:off x="491357" y="1412776"/>
          <a:ext cx="8208911" cy="483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ikehys 4"/>
          <p:cNvSpPr txBox="1">
            <a:spLocks noChangeArrowheads="1"/>
          </p:cNvSpPr>
          <p:nvPr/>
        </p:nvSpPr>
        <p:spPr bwMode="auto">
          <a:xfrm>
            <a:off x="395535" y="6535216"/>
            <a:ext cx="7180911" cy="307777"/>
          </a:xfrm>
          <a:prstGeom prst="rect">
            <a:avLst/>
          </a:prstGeom>
          <a:noFill/>
          <a:ln w="9525">
            <a:noFill/>
            <a:miter lim="800000"/>
            <a:headEnd/>
            <a:tailEnd/>
          </a:ln>
        </p:spPr>
        <p:txBody>
          <a:bodyPr wrap="square">
            <a:spAutoFit/>
          </a:bodyPr>
          <a:lstStyle/>
          <a:p>
            <a:r>
              <a:rPr lang="fi-FI" sz="1400" dirty="0">
                <a:solidFill>
                  <a:schemeClr val="tx1">
                    <a:lumMod val="50000"/>
                    <a:lumOff val="50000"/>
                  </a:schemeClr>
                </a:solidFill>
                <a:latin typeface="Calibri" pitchFamily="34" charset="0"/>
              </a:rPr>
              <a:t>(</a:t>
            </a:r>
            <a:r>
              <a:rPr lang="fi-FI" sz="1400" dirty="0">
                <a:solidFill>
                  <a:schemeClr val="tx1">
                    <a:lumMod val="50000"/>
                    <a:lumOff val="50000"/>
                  </a:schemeClr>
                </a:solidFill>
                <a:latin typeface="Calibri" pitchFamily="34" charset="0"/>
                <a:hlinkClick r:id="rId8"/>
              </a:rPr>
              <a:t>Uusitalo ym. 2003</a:t>
            </a:r>
            <a:r>
              <a:rPr lang="fi-FI" sz="1400" dirty="0">
                <a:solidFill>
                  <a:schemeClr val="tx1">
                    <a:lumMod val="50000"/>
                    <a:lumOff val="50000"/>
                  </a:schemeClr>
                </a:solidFill>
                <a:latin typeface="Calibri" pitchFamily="34" charset="0"/>
              </a:rPr>
              <a:t>, </a:t>
            </a:r>
            <a:r>
              <a:rPr lang="fi-FI" sz="1400" dirty="0" smtClean="0">
                <a:solidFill>
                  <a:schemeClr val="tx1">
                    <a:lumMod val="50000"/>
                    <a:lumOff val="50000"/>
                  </a:schemeClr>
                </a:solidFill>
                <a:latin typeface="Calibri" pitchFamily="34" charset="0"/>
              </a:rPr>
              <a:t>53; kursivoitu teksti on Terveempi Pohjois-Suomi 2 -hankkeen lisäys.)</a:t>
            </a:r>
            <a:endParaRPr lang="fi-FI" sz="1400" dirty="0">
              <a:solidFill>
                <a:schemeClr val="tx1">
                  <a:lumMod val="50000"/>
                  <a:lumOff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Hyvinvoinnin edistämisen </a:t>
            </a:r>
            <a:br>
              <a:rPr lang="fi-FI" dirty="0" smtClean="0"/>
            </a:br>
            <a:r>
              <a:rPr lang="fi-FI" dirty="0" smtClean="0"/>
              <a:t>”kolmikanta” kunnassa</a:t>
            </a:r>
            <a:endParaRPr lang="fi-FI"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516522005"/>
              </p:ext>
            </p:extLst>
          </p:nvPr>
        </p:nvGraphicFramePr>
        <p:xfrm>
          <a:off x="0" y="1628800"/>
          <a:ext cx="8928992" cy="45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an numeron paikkamerkki 5"/>
          <p:cNvSpPr>
            <a:spLocks noGrp="1"/>
          </p:cNvSpPr>
          <p:nvPr>
            <p:ph type="sldNum" sz="quarter" idx="12"/>
          </p:nvPr>
        </p:nvSpPr>
        <p:spPr/>
        <p:txBody>
          <a:bodyPr/>
          <a:lstStyle/>
          <a:p>
            <a:pPr>
              <a:defRPr/>
            </a:pPr>
            <a:fld id="{80E65A31-24B4-410A-B0A7-29B41087167B}" type="slidenum">
              <a:rPr lang="fi-FI" smtClean="0"/>
              <a:pPr>
                <a:defRPr/>
              </a:pPr>
              <a:t>37</a:t>
            </a:fld>
            <a:endParaRPr lang="fi-FI"/>
          </a:p>
        </p:txBody>
      </p:sp>
      <p:sp>
        <p:nvSpPr>
          <p:cNvPr id="5"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1671329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Millaista hyvinvointiosaamista</a:t>
            </a:r>
            <a:br>
              <a:rPr lang="fi-FI" dirty="0" smtClean="0"/>
            </a:br>
            <a:r>
              <a:rPr lang="fi-FI" dirty="0" smtClean="0"/>
              <a:t> kunnissa tarvitaan?</a:t>
            </a: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3698160764"/>
              </p:ext>
            </p:extLst>
          </p:nvPr>
        </p:nvGraphicFramePr>
        <p:xfrm>
          <a:off x="467544" y="1628800"/>
          <a:ext cx="8229600" cy="4813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38</a:t>
            </a:fld>
            <a:endParaRPr lang="fi-FI"/>
          </a:p>
        </p:txBody>
      </p:sp>
      <p:sp>
        <p:nvSpPr>
          <p:cNvPr id="6" name="Suorakulmio 5"/>
          <p:cNvSpPr/>
          <p:nvPr/>
        </p:nvSpPr>
        <p:spPr>
          <a:xfrm>
            <a:off x="755576" y="6564628"/>
            <a:ext cx="6624736"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1400" dirty="0" smtClean="0">
                <a:solidFill>
                  <a:schemeClr val="tx1">
                    <a:lumMod val="50000"/>
                    <a:lumOff val="50000"/>
                  </a:schemeClr>
                </a:solidFill>
              </a:rPr>
              <a:t>(</a:t>
            </a:r>
            <a:r>
              <a:rPr lang="fi-FI" sz="1400" dirty="0" smtClean="0">
                <a:solidFill>
                  <a:schemeClr val="tx1">
                    <a:lumMod val="50000"/>
                    <a:lumOff val="50000"/>
                  </a:schemeClr>
                </a:solidFill>
                <a:hlinkClick r:id="rId8"/>
              </a:rPr>
              <a:t>Perttilä ym. 2004, 10</a:t>
            </a:r>
            <a:r>
              <a:rPr lang="fi-FI" sz="1400" dirty="0" smtClean="0">
                <a:solidFill>
                  <a:schemeClr val="tx1">
                    <a:lumMod val="50000"/>
                    <a:lumOff val="50000"/>
                  </a:schemeClr>
                </a:solidFill>
              </a:rPr>
              <a:t>; kursivoitu teksti on Terveempi Pohjois-Suomi 2 -hankkeen lisäys.)</a:t>
            </a:r>
            <a:endParaRPr lang="fi-FI" sz="1400" dirty="0">
              <a:solidFill>
                <a:schemeClr val="tx1">
                  <a:lumMod val="50000"/>
                  <a:lumOff val="50000"/>
                </a:schemeClr>
              </a:solidFill>
            </a:endParaRPr>
          </a:p>
        </p:txBody>
      </p:sp>
    </p:spTree>
    <p:extLst>
      <p:ext uri="{BB962C8B-B14F-4D97-AF65-F5344CB8AC3E}">
        <p14:creationId xmlns:p14="http://schemas.microsoft.com/office/powerpoint/2010/main" val="3885964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pPr>
              <a:defRPr/>
            </a:pPr>
            <a:fld id="{16F88361-A46F-4D47-B080-43B3F0954F3F}" type="slidenum">
              <a:rPr lang="fi-FI" smtClean="0"/>
              <a:pPr>
                <a:defRPr/>
              </a:pPr>
              <a:t>39</a:t>
            </a:fld>
            <a:endParaRPr lang="fi-FI"/>
          </a:p>
        </p:txBody>
      </p:sp>
      <p:graphicFrame>
        <p:nvGraphicFramePr>
          <p:cNvPr id="7" name="Kaaviokuva 6"/>
          <p:cNvGraphicFramePr/>
          <p:nvPr>
            <p:extLst>
              <p:ext uri="{D42A27DB-BD31-4B8C-83A1-F6EECF244321}">
                <p14:modId xmlns:p14="http://schemas.microsoft.com/office/powerpoint/2010/main" val="1064547714"/>
              </p:ext>
            </p:extLst>
          </p:nvPr>
        </p:nvGraphicFramePr>
        <p:xfrm>
          <a:off x="467544" y="1844824"/>
          <a:ext cx="8352928"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Nuoli vasemmalle ja oikealle 9"/>
          <p:cNvSpPr/>
          <p:nvPr/>
        </p:nvSpPr>
        <p:spPr>
          <a:xfrm>
            <a:off x="4331731" y="4158480"/>
            <a:ext cx="672317" cy="21602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Alanuoli 13"/>
          <p:cNvSpPr/>
          <p:nvPr/>
        </p:nvSpPr>
        <p:spPr>
          <a:xfrm>
            <a:off x="2339752" y="3511406"/>
            <a:ext cx="144016" cy="5760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Alanuoli 14"/>
          <p:cNvSpPr/>
          <p:nvPr/>
        </p:nvSpPr>
        <p:spPr>
          <a:xfrm>
            <a:off x="6804248" y="3573016"/>
            <a:ext cx="144016" cy="5760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p:txBody>
          <a:bodyPr/>
          <a:lstStyle/>
          <a:p>
            <a:r>
              <a:rPr lang="fi-FI" dirty="0" smtClean="0"/>
              <a:t>Hyvinvointijohtamisella tuetaan </a:t>
            </a:r>
            <a:br>
              <a:rPr lang="fi-FI" dirty="0" smtClean="0"/>
            </a:br>
            <a:r>
              <a:rPr lang="fi-FI" dirty="0" smtClean="0"/>
              <a:t>kuntalaisen omaa vastuunottoa</a:t>
            </a:r>
            <a:endParaRPr lang="fi-FI" dirty="0"/>
          </a:p>
        </p:txBody>
      </p:sp>
      <p:sp>
        <p:nvSpPr>
          <p:cNvPr id="8"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144119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r>
              <a:rPr lang="fi-FI" dirty="0" smtClean="0"/>
              <a:t>Hyvinvointi ja hyvinvoinnin edistäminen: Käsitteet murroksessa</a:t>
            </a:r>
          </a:p>
        </p:txBody>
      </p:sp>
      <p:sp>
        <p:nvSpPr>
          <p:cNvPr id="41988" name="Rectangle 4"/>
          <p:cNvSpPr>
            <a:spLocks noGrp="1" noChangeArrowheads="1"/>
          </p:cNvSpPr>
          <p:nvPr>
            <p:ph type="subTitle" idx="1"/>
          </p:nvPr>
        </p:nvSpPr>
        <p:spPr/>
        <p:txBody>
          <a:bodyPr rtlCol="0">
            <a:normAutofit/>
          </a:bodyPr>
          <a:lstStyle/>
          <a:p>
            <a:pPr marL="514350" indent="-514350" fontAlgn="auto">
              <a:spcAft>
                <a:spcPts val="0"/>
              </a:spcAft>
              <a:defRPr/>
            </a:pPr>
            <a:endParaRPr lang="fi-FI" dirty="0" smtClean="0"/>
          </a:p>
        </p:txBody>
      </p:sp>
      <p:sp>
        <p:nvSpPr>
          <p:cNvPr id="4" name="Dian numeron paikkamerkki 3"/>
          <p:cNvSpPr>
            <a:spLocks noGrp="1"/>
          </p:cNvSpPr>
          <p:nvPr>
            <p:ph type="sldNum" sz="quarter" idx="12"/>
          </p:nvPr>
        </p:nvSpPr>
        <p:spPr/>
        <p:txBody>
          <a:bodyPr/>
          <a:lstStyle/>
          <a:p>
            <a:pPr>
              <a:defRPr/>
            </a:pPr>
            <a:fld id="{E32DEB86-067D-4AC9-885F-E686952499F7}" type="slidenum">
              <a:rPr lang="fi-FI" smtClean="0"/>
              <a:pPr>
                <a:defRPr/>
              </a:pPr>
              <a:t>4</a:t>
            </a:fld>
            <a:endParaRPr lang="fi-FI"/>
          </a:p>
        </p:txBody>
      </p:sp>
    </p:spTree>
    <p:extLst>
      <p:ext uri="{BB962C8B-B14F-4D97-AF65-F5344CB8AC3E}">
        <p14:creationId xmlns:p14="http://schemas.microsoft.com/office/powerpoint/2010/main" val="1640575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Hyvinvointijohtamisen haasteet </a:t>
            </a:r>
            <a:br>
              <a:rPr lang="fi-FI" dirty="0" smtClean="0"/>
            </a:br>
            <a:r>
              <a:rPr lang="fi-FI" dirty="0" smtClean="0"/>
              <a:t>kunnissa 2000-luvun alussa</a:t>
            </a:r>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40</a:t>
            </a:fld>
            <a:endParaRPr lang="fi-FI"/>
          </a:p>
        </p:txBody>
      </p:sp>
      <p:graphicFrame>
        <p:nvGraphicFramePr>
          <p:cNvPr id="4" name="Kaaviokuva 3"/>
          <p:cNvGraphicFramePr/>
          <p:nvPr>
            <p:extLst>
              <p:ext uri="{D42A27DB-BD31-4B8C-83A1-F6EECF244321}">
                <p14:modId xmlns:p14="http://schemas.microsoft.com/office/powerpoint/2010/main" val="3812103374"/>
              </p:ext>
            </p:extLst>
          </p:nvPr>
        </p:nvGraphicFramePr>
        <p:xfrm>
          <a:off x="251520" y="1412776"/>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orakulmio 5"/>
          <p:cNvSpPr/>
          <p:nvPr/>
        </p:nvSpPr>
        <p:spPr>
          <a:xfrm>
            <a:off x="899592" y="6572250"/>
            <a:ext cx="2736304"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7"/>
              </a:rPr>
              <a:t>Uusitalo </a:t>
            </a:r>
            <a:r>
              <a:rPr lang="fi-FI" sz="1200" dirty="0">
                <a:solidFill>
                  <a:schemeClr val="tx1">
                    <a:lumMod val="50000"/>
                    <a:lumOff val="50000"/>
                  </a:schemeClr>
                </a:solidFill>
                <a:hlinkClick r:id="rId7"/>
              </a:rPr>
              <a:t>ym. </a:t>
            </a:r>
            <a:r>
              <a:rPr lang="fi-FI" sz="1200" dirty="0" smtClean="0">
                <a:solidFill>
                  <a:schemeClr val="tx1">
                    <a:lumMod val="50000"/>
                    <a:lumOff val="50000"/>
                  </a:schemeClr>
                </a:solidFill>
                <a:hlinkClick r:id="rId7"/>
              </a:rPr>
              <a:t>2003</a:t>
            </a:r>
            <a:r>
              <a:rPr lang="fi-FI" sz="1200" dirty="0" smtClean="0">
                <a:solidFill>
                  <a:schemeClr val="tx1">
                    <a:lumMod val="50000"/>
                    <a:lumOff val="50000"/>
                  </a:schemeClr>
                </a:solidFill>
              </a:rPr>
              <a:t>, </a:t>
            </a:r>
            <a:r>
              <a:rPr lang="fi-FI" sz="1200" dirty="0" err="1" smtClean="0">
                <a:solidFill>
                  <a:schemeClr val="tx1">
                    <a:lumMod val="50000"/>
                    <a:lumOff val="50000"/>
                  </a:schemeClr>
                </a:solidFill>
                <a:hlinkClick r:id="rId8"/>
              </a:rPr>
              <a:t>Wilskman</a:t>
            </a:r>
            <a:r>
              <a:rPr lang="fi-FI" sz="1200" dirty="0" smtClean="0">
                <a:solidFill>
                  <a:schemeClr val="tx1">
                    <a:lumMod val="50000"/>
                    <a:lumOff val="50000"/>
                  </a:schemeClr>
                </a:solidFill>
                <a:hlinkClick r:id="rId8"/>
              </a:rPr>
              <a:t> ym. 2008</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yöristetty suorakulmio 6"/>
          <p:cNvSpPr/>
          <p:nvPr/>
        </p:nvSpPr>
        <p:spPr>
          <a:xfrm>
            <a:off x="1058649" y="2132856"/>
            <a:ext cx="7129462" cy="33131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fi-FI" sz="2000" b="1" dirty="0"/>
          </a:p>
          <a:p>
            <a:pPr algn="ctr" fontAlgn="auto">
              <a:spcBef>
                <a:spcPts val="0"/>
              </a:spcBef>
              <a:spcAft>
                <a:spcPts val="0"/>
              </a:spcAft>
              <a:defRPr/>
            </a:pPr>
            <a:r>
              <a:rPr lang="fi-FI" sz="2000" b="1" dirty="0" smtClean="0"/>
              <a:t>KESTÄVÄ KEHITYS: </a:t>
            </a:r>
          </a:p>
          <a:p>
            <a:pPr algn="ctr" fontAlgn="auto">
              <a:spcBef>
                <a:spcPts val="0"/>
              </a:spcBef>
              <a:spcAft>
                <a:spcPts val="0"/>
              </a:spcAft>
              <a:defRPr/>
            </a:pPr>
            <a:r>
              <a:rPr lang="fi-FI" sz="2000" dirty="0" smtClean="0"/>
              <a:t> </a:t>
            </a:r>
          </a:p>
          <a:p>
            <a:pPr algn="ctr" fontAlgn="auto">
              <a:spcBef>
                <a:spcPts val="0"/>
              </a:spcBef>
              <a:spcAft>
                <a:spcPts val="0"/>
              </a:spcAft>
              <a:buFont typeface="Arial" pitchFamily="34" charset="0"/>
              <a:buChar char="•"/>
              <a:defRPr/>
            </a:pPr>
            <a:r>
              <a:rPr lang="fi-FI" sz="2000" dirty="0" smtClean="0"/>
              <a:t> Hyvinvointia </a:t>
            </a:r>
            <a:r>
              <a:rPr lang="fi-FI" sz="2000" dirty="0"/>
              <a:t>tarkastellaan laajasti ottaen huomioon taloudelliset, sosiaaliset ja ekologiset näkökohdat</a:t>
            </a:r>
          </a:p>
          <a:p>
            <a:pPr algn="ctr" fontAlgn="auto">
              <a:spcBef>
                <a:spcPts val="0"/>
              </a:spcBef>
              <a:spcAft>
                <a:spcPts val="0"/>
              </a:spcAft>
              <a:defRPr/>
            </a:pPr>
            <a:endParaRPr lang="fi-FI" sz="2000" dirty="0"/>
          </a:p>
          <a:p>
            <a:pPr algn="ctr" fontAlgn="auto">
              <a:spcBef>
                <a:spcPts val="0"/>
              </a:spcBef>
              <a:spcAft>
                <a:spcPts val="0"/>
              </a:spcAft>
              <a:buFont typeface="Arial" pitchFamily="34" charset="0"/>
              <a:buChar char="•"/>
              <a:defRPr/>
            </a:pPr>
            <a:r>
              <a:rPr lang="fi-FI" sz="2000" dirty="0"/>
              <a:t> Tarkastelu tehdään riittävän pitkällä aikajänteellä </a:t>
            </a:r>
            <a:endParaRPr lang="fi-FI" sz="2000" dirty="0" smtClean="0"/>
          </a:p>
          <a:p>
            <a:pPr algn="ctr" fontAlgn="auto">
              <a:spcBef>
                <a:spcPts val="0"/>
              </a:spcBef>
              <a:spcAft>
                <a:spcPts val="0"/>
              </a:spcAft>
              <a:defRPr/>
            </a:pPr>
            <a:r>
              <a:rPr lang="fi-FI" sz="2000" dirty="0" smtClean="0"/>
              <a:t>(= ylisukupolviset </a:t>
            </a:r>
            <a:r>
              <a:rPr lang="fi-FI" sz="2000" dirty="0"/>
              <a:t>vaikutukset)</a:t>
            </a:r>
          </a:p>
          <a:p>
            <a:pPr algn="ctr" fontAlgn="auto">
              <a:spcBef>
                <a:spcPts val="0"/>
              </a:spcBef>
              <a:spcAft>
                <a:spcPts val="0"/>
              </a:spcAft>
              <a:defRPr/>
            </a:pPr>
            <a:endParaRPr lang="fi-FI" sz="2000" dirty="0"/>
          </a:p>
          <a:p>
            <a:pPr algn="ctr" fontAlgn="auto">
              <a:spcBef>
                <a:spcPts val="0"/>
              </a:spcBef>
              <a:spcAft>
                <a:spcPts val="0"/>
              </a:spcAft>
              <a:buFont typeface="Arial" pitchFamily="34" charset="0"/>
              <a:buChar char="•"/>
              <a:defRPr/>
            </a:pPr>
            <a:r>
              <a:rPr lang="fi-FI" sz="2000" dirty="0"/>
              <a:t> Eri politiikan lohkojen toimenpiteiden ajallinen ja sisällöllinen yhteensopivuus</a:t>
            </a:r>
          </a:p>
          <a:p>
            <a:pPr algn="ctr" fontAlgn="auto">
              <a:spcBef>
                <a:spcPts val="0"/>
              </a:spcBef>
              <a:spcAft>
                <a:spcPts val="0"/>
              </a:spcAft>
              <a:defRPr/>
            </a:pPr>
            <a:endParaRPr lang="fi-FI" sz="2000" dirty="0"/>
          </a:p>
        </p:txBody>
      </p:sp>
      <p:sp>
        <p:nvSpPr>
          <p:cNvPr id="21506" name="Tekstikehys 7"/>
          <p:cNvSpPr txBox="1">
            <a:spLocks noChangeArrowheads="1"/>
          </p:cNvSpPr>
          <p:nvPr/>
        </p:nvSpPr>
        <p:spPr bwMode="auto">
          <a:xfrm>
            <a:off x="1049651" y="6550222"/>
            <a:ext cx="2123728" cy="307777"/>
          </a:xfrm>
          <a:prstGeom prst="rect">
            <a:avLst/>
          </a:prstGeom>
          <a:noFill/>
          <a:ln w="9525">
            <a:noFill/>
            <a:miter lim="800000"/>
            <a:headEnd/>
            <a:tailEnd/>
          </a:ln>
        </p:spPr>
        <p:txBody>
          <a:bodyPr wrap="square">
            <a:spAutoFit/>
          </a:bodyPr>
          <a:lstStyle/>
          <a:p>
            <a:r>
              <a:rPr lang="fi-FI" sz="1400" dirty="0">
                <a:solidFill>
                  <a:schemeClr val="tx1">
                    <a:lumMod val="50000"/>
                    <a:lumOff val="50000"/>
                  </a:schemeClr>
                </a:solidFill>
                <a:latin typeface="Calibri" pitchFamily="34" charset="0"/>
              </a:rPr>
              <a:t>(</a:t>
            </a:r>
            <a:r>
              <a:rPr lang="fi-FI" sz="1400" dirty="0">
                <a:solidFill>
                  <a:schemeClr val="tx1">
                    <a:lumMod val="50000"/>
                    <a:lumOff val="50000"/>
                  </a:schemeClr>
                </a:solidFill>
                <a:latin typeface="Calibri" pitchFamily="34" charset="0"/>
                <a:hlinkClick r:id="rId3"/>
              </a:rPr>
              <a:t>Alila ym. 2011, 6</a:t>
            </a:r>
            <a:r>
              <a:rPr lang="fi-FI" sz="1400" dirty="0">
                <a:solidFill>
                  <a:schemeClr val="tx1">
                    <a:lumMod val="50000"/>
                    <a:lumOff val="50000"/>
                  </a:schemeClr>
                </a:solidFill>
                <a:latin typeface="Calibri" pitchFamily="34" charset="0"/>
              </a:rPr>
              <a:t>)</a:t>
            </a:r>
          </a:p>
        </p:txBody>
      </p:sp>
      <p:sp>
        <p:nvSpPr>
          <p:cNvPr id="21507" name="Otsikko 1"/>
          <p:cNvSpPr>
            <a:spLocks noGrp="1"/>
          </p:cNvSpPr>
          <p:nvPr>
            <p:ph type="title"/>
          </p:nvPr>
        </p:nvSpPr>
        <p:spPr>
          <a:xfrm>
            <a:off x="971550" y="274638"/>
            <a:ext cx="7488238" cy="1143000"/>
          </a:xfrm>
        </p:spPr>
        <p:txBody>
          <a:bodyPr/>
          <a:lstStyle/>
          <a:p>
            <a:r>
              <a:rPr lang="fi-FI" dirty="0" smtClean="0"/>
              <a:t>H</a:t>
            </a:r>
            <a:r>
              <a:rPr lang="fi-FI" sz="3200" dirty="0" smtClean="0"/>
              <a:t>yvinvointijohtaminen on </a:t>
            </a:r>
            <a:br>
              <a:rPr lang="fi-FI" sz="3200" dirty="0" smtClean="0"/>
            </a:br>
            <a:r>
              <a:rPr lang="fi-FI" sz="3200" dirty="0" smtClean="0"/>
              <a:t>kestävää  kehitystä</a:t>
            </a:r>
          </a:p>
        </p:txBody>
      </p:sp>
      <p:sp>
        <p:nvSpPr>
          <p:cNvPr id="5" name="Dian numeron paikkamerkki 4"/>
          <p:cNvSpPr>
            <a:spLocks noGrp="1"/>
          </p:cNvSpPr>
          <p:nvPr>
            <p:ph type="sldNum" sz="quarter" idx="12"/>
          </p:nvPr>
        </p:nvSpPr>
        <p:spPr/>
        <p:txBody>
          <a:bodyPr/>
          <a:lstStyle/>
          <a:p>
            <a:pPr>
              <a:defRPr/>
            </a:pPr>
            <a:fld id="{0AEC039D-AADB-43AE-AAF3-E416A9A7F006}" type="slidenum">
              <a:rPr lang="fi-FI" smtClean="0"/>
              <a:pPr>
                <a:defRPr/>
              </a:pPr>
              <a:t>41</a:t>
            </a:fld>
            <a:endParaRPr lang="fi-FI"/>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kuva 2"/>
          <p:cNvGraphicFramePr/>
          <p:nvPr/>
        </p:nvGraphicFramePr>
        <p:xfrm>
          <a:off x="323528" y="1700808"/>
          <a:ext cx="648072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2" name="Tekstikehys 3"/>
          <p:cNvSpPr txBox="1">
            <a:spLocks noChangeArrowheads="1"/>
          </p:cNvSpPr>
          <p:nvPr/>
        </p:nvSpPr>
        <p:spPr bwMode="auto">
          <a:xfrm>
            <a:off x="611560" y="6518718"/>
            <a:ext cx="1872010" cy="307777"/>
          </a:xfrm>
          <a:prstGeom prst="rect">
            <a:avLst/>
          </a:prstGeom>
          <a:noFill/>
          <a:ln w="9525">
            <a:noFill/>
            <a:miter lim="800000"/>
            <a:headEnd/>
            <a:tailEnd/>
          </a:ln>
        </p:spPr>
        <p:txBody>
          <a:bodyPr wrap="square">
            <a:spAutoFit/>
          </a:bodyPr>
          <a:lstStyle/>
          <a:p>
            <a:r>
              <a:rPr lang="fi-FI" sz="1400" dirty="0">
                <a:solidFill>
                  <a:schemeClr val="tx1">
                    <a:lumMod val="50000"/>
                    <a:lumOff val="50000"/>
                  </a:schemeClr>
                </a:solidFill>
                <a:latin typeface="Calibri" pitchFamily="34" charset="0"/>
              </a:rPr>
              <a:t>(</a:t>
            </a:r>
            <a:r>
              <a:rPr lang="fi-FI" sz="1400" dirty="0">
                <a:solidFill>
                  <a:schemeClr val="tx1">
                    <a:lumMod val="50000"/>
                    <a:lumOff val="50000"/>
                  </a:schemeClr>
                </a:solidFill>
                <a:latin typeface="Calibri" pitchFamily="34" charset="0"/>
                <a:hlinkClick r:id="rId8"/>
              </a:rPr>
              <a:t>Alila ym. 2011, 6, 8</a:t>
            </a:r>
            <a:r>
              <a:rPr lang="fi-FI" sz="1400" dirty="0">
                <a:solidFill>
                  <a:schemeClr val="tx1">
                    <a:lumMod val="50000"/>
                    <a:lumOff val="50000"/>
                  </a:schemeClr>
                </a:solidFill>
                <a:latin typeface="Calibri" pitchFamily="34" charset="0"/>
              </a:rPr>
              <a:t>)</a:t>
            </a:r>
          </a:p>
        </p:txBody>
      </p:sp>
      <p:sp>
        <p:nvSpPr>
          <p:cNvPr id="20483" name="Tekstikehys 5"/>
          <p:cNvSpPr txBox="1">
            <a:spLocks noChangeArrowheads="1"/>
          </p:cNvSpPr>
          <p:nvPr/>
        </p:nvSpPr>
        <p:spPr bwMode="auto">
          <a:xfrm>
            <a:off x="5868144" y="1916832"/>
            <a:ext cx="2736850" cy="1754326"/>
          </a:xfrm>
          <a:prstGeom prst="rect">
            <a:avLst/>
          </a:prstGeom>
          <a:noFill/>
          <a:ln w="9525">
            <a:noFill/>
            <a:miter lim="800000"/>
            <a:headEnd/>
            <a:tailEnd/>
          </a:ln>
        </p:spPr>
        <p:txBody>
          <a:bodyPr>
            <a:spAutoFit/>
          </a:bodyPr>
          <a:lstStyle/>
          <a:p>
            <a:pPr algn="ctr"/>
            <a:r>
              <a:rPr lang="fi-FI" b="1" dirty="0" smtClean="0">
                <a:solidFill>
                  <a:srgbClr val="7030A0"/>
                </a:solidFill>
                <a:latin typeface="Calibri" pitchFamily="34" charset="0"/>
              </a:rPr>
              <a:t>Toimiva </a:t>
            </a:r>
            <a:r>
              <a:rPr lang="fi-FI" b="1" dirty="0">
                <a:solidFill>
                  <a:srgbClr val="7030A0"/>
                </a:solidFill>
                <a:latin typeface="Calibri" pitchFamily="34" charset="0"/>
              </a:rPr>
              <a:t>kokonaisuus = toimivan ratkaisun tavoittelu yhdellä politiikkalohkolla ei saa johtaa kestämättömään kehitykseen toisella.</a:t>
            </a:r>
          </a:p>
        </p:txBody>
      </p:sp>
      <p:sp>
        <p:nvSpPr>
          <p:cNvPr id="6" name="Otsikko 5"/>
          <p:cNvSpPr>
            <a:spLocks noGrp="1"/>
          </p:cNvSpPr>
          <p:nvPr>
            <p:ph type="title"/>
          </p:nvPr>
        </p:nvSpPr>
        <p:spPr/>
        <p:txBody>
          <a:bodyPr/>
          <a:lstStyle/>
          <a:p>
            <a:r>
              <a:rPr lang="fi-FI" dirty="0" smtClean="0"/>
              <a:t>Hyvinvointijohtaminen on toimivan kokonaisuuden etsimistä</a:t>
            </a:r>
            <a:endParaRPr lang="fi-FI" dirty="0"/>
          </a:p>
        </p:txBody>
      </p:sp>
      <p:sp>
        <p:nvSpPr>
          <p:cNvPr id="5" name="Dian numeron paikkamerkki 4"/>
          <p:cNvSpPr>
            <a:spLocks noGrp="1"/>
          </p:cNvSpPr>
          <p:nvPr>
            <p:ph type="sldNum" sz="quarter" idx="12"/>
          </p:nvPr>
        </p:nvSpPr>
        <p:spPr/>
        <p:txBody>
          <a:bodyPr/>
          <a:lstStyle/>
          <a:p>
            <a:pPr>
              <a:defRPr/>
            </a:pPr>
            <a:fld id="{0AEC039D-AADB-43AE-AAF3-E416A9A7F006}" type="slidenum">
              <a:rPr lang="fi-FI" smtClean="0"/>
              <a:pPr>
                <a:defRPr/>
              </a:pPr>
              <a:t>42</a:t>
            </a:fld>
            <a:endParaRPr lang="fi-FI"/>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tsikko 1"/>
          <p:cNvSpPr>
            <a:spLocks noGrp="1"/>
          </p:cNvSpPr>
          <p:nvPr>
            <p:ph type="title"/>
          </p:nvPr>
        </p:nvSpPr>
        <p:spPr/>
        <p:txBody>
          <a:bodyPr/>
          <a:lstStyle/>
          <a:p>
            <a:r>
              <a:rPr lang="fi-FI" sz="3200" dirty="0" smtClean="0"/>
              <a:t>Mistä on </a:t>
            </a:r>
            <a:br>
              <a:rPr lang="fi-FI" sz="3200" dirty="0" smtClean="0"/>
            </a:br>
            <a:r>
              <a:rPr lang="fi-FI" sz="3200" dirty="0" smtClean="0"/>
              <a:t>hyvä hyvinvointijohtaminen tehty?</a:t>
            </a:r>
          </a:p>
        </p:txBody>
      </p:sp>
      <p:sp>
        <p:nvSpPr>
          <p:cNvPr id="4" name="Dian numeron paikkamerkki 3"/>
          <p:cNvSpPr>
            <a:spLocks noGrp="1"/>
          </p:cNvSpPr>
          <p:nvPr>
            <p:ph type="sldNum" sz="quarter" idx="12"/>
          </p:nvPr>
        </p:nvSpPr>
        <p:spPr/>
        <p:txBody>
          <a:bodyPr/>
          <a:lstStyle/>
          <a:p>
            <a:pPr>
              <a:defRPr/>
            </a:pPr>
            <a:fld id="{F7A7F931-5AEE-4AFA-B1C6-479E913F238F}" type="slidenum">
              <a:rPr lang="fi-FI" smtClean="0"/>
              <a:pPr>
                <a:defRPr/>
              </a:pPr>
              <a:t>43</a:t>
            </a:fld>
            <a:endParaRPr lang="fi-FI"/>
          </a:p>
        </p:txBody>
      </p:sp>
      <p:graphicFrame>
        <p:nvGraphicFramePr>
          <p:cNvPr id="5" name="Kaaviokuva 4"/>
          <p:cNvGraphicFramePr/>
          <p:nvPr>
            <p:extLst>
              <p:ext uri="{D42A27DB-BD31-4B8C-83A1-F6EECF244321}">
                <p14:modId xmlns:p14="http://schemas.microsoft.com/office/powerpoint/2010/main" val="4287904444"/>
              </p:ext>
            </p:extLst>
          </p:nvPr>
        </p:nvGraphicFramePr>
        <p:xfrm>
          <a:off x="285720" y="1556792"/>
          <a:ext cx="850112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uorakulmio 5"/>
          <p:cNvSpPr/>
          <p:nvPr/>
        </p:nvSpPr>
        <p:spPr>
          <a:xfrm>
            <a:off x="755576" y="6537137"/>
            <a:ext cx="7690411"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8"/>
              </a:rPr>
              <a:t>Niemi 2009, 25. </a:t>
            </a:r>
            <a:r>
              <a:rPr lang="fi-FI" sz="1200" dirty="0" smtClean="0">
                <a:solidFill>
                  <a:schemeClr val="tx1">
                    <a:lumMod val="50000"/>
                    <a:lumOff val="50000"/>
                  </a:schemeClr>
                </a:solidFill>
              </a:rPr>
              <a:t>Kursivoitu teksti on Terveempi Pohjois-Suomi 2 -hankkeen lisäys.)</a:t>
            </a:r>
            <a:r>
              <a:rPr lang="fi-FI" sz="1400" dirty="0" smtClean="0">
                <a:solidFill>
                  <a:schemeClr val="tx1">
                    <a:lumMod val="50000"/>
                    <a:lumOff val="50000"/>
                  </a:schemeClr>
                </a:solidFill>
              </a:rPr>
              <a:t>  </a:t>
            </a:r>
            <a:endParaRPr lang="fi-FI"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ystysuora käärö 3"/>
          <p:cNvSpPr/>
          <p:nvPr/>
        </p:nvSpPr>
        <p:spPr>
          <a:xfrm>
            <a:off x="552128" y="1772816"/>
            <a:ext cx="7992888" cy="4299941"/>
          </a:xfrm>
          <a:prstGeom prst="verticalScroll">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fi-FI" sz="2400" i="1" dirty="0">
              <a:solidFill>
                <a:schemeClr val="tx1"/>
              </a:solidFill>
              <a:cs typeface="Arial" charset="0"/>
            </a:endParaRPr>
          </a:p>
          <a:p>
            <a:pPr algn="ctr" fontAlgn="auto">
              <a:spcBef>
                <a:spcPts val="0"/>
              </a:spcBef>
              <a:spcAft>
                <a:spcPts val="0"/>
              </a:spcAft>
              <a:defRPr/>
            </a:pPr>
            <a:r>
              <a:rPr lang="fi-FI" sz="2400" i="1" dirty="0">
                <a:solidFill>
                  <a:schemeClr val="tx1"/>
                </a:solidFill>
                <a:cs typeface="Arial" charset="0"/>
              </a:rPr>
              <a:t>Vasta sitten, kun hyvinvoinnin edistäminen</a:t>
            </a:r>
          </a:p>
          <a:p>
            <a:pPr algn="ctr" fontAlgn="auto">
              <a:spcBef>
                <a:spcPts val="0"/>
              </a:spcBef>
              <a:spcAft>
                <a:spcPts val="0"/>
              </a:spcAft>
              <a:defRPr/>
            </a:pPr>
            <a:r>
              <a:rPr lang="fi-FI" sz="2400" i="1" dirty="0">
                <a:solidFill>
                  <a:schemeClr val="tx1"/>
                </a:solidFill>
                <a:cs typeface="Arial" charset="0"/>
              </a:rPr>
              <a:t> </a:t>
            </a:r>
          </a:p>
          <a:p>
            <a:pPr algn="ctr" fontAlgn="auto">
              <a:spcBef>
                <a:spcPts val="0"/>
              </a:spcBef>
              <a:spcAft>
                <a:spcPts val="0"/>
              </a:spcAft>
              <a:buFont typeface="Arial" pitchFamily="34" charset="0"/>
              <a:buChar char="•"/>
              <a:defRPr/>
            </a:pPr>
            <a:r>
              <a:rPr lang="fi-FI" sz="2400" i="1" dirty="0">
                <a:solidFill>
                  <a:schemeClr val="tx1"/>
                </a:solidFill>
                <a:cs typeface="Arial" charset="0"/>
              </a:rPr>
              <a:t> liitetään osaksi kunnan toiminnan ja talouden suunnittelua ja </a:t>
            </a:r>
            <a:endParaRPr lang="fi-FI" sz="2400" i="1" dirty="0" smtClean="0">
              <a:solidFill>
                <a:schemeClr val="tx1"/>
              </a:solidFill>
              <a:cs typeface="Arial" charset="0"/>
            </a:endParaRPr>
          </a:p>
          <a:p>
            <a:pPr algn="ctr" fontAlgn="auto">
              <a:spcBef>
                <a:spcPts val="0"/>
              </a:spcBef>
              <a:spcAft>
                <a:spcPts val="0"/>
              </a:spcAft>
              <a:buFont typeface="Arial" pitchFamily="34" charset="0"/>
              <a:buChar char="•"/>
              <a:defRPr/>
            </a:pPr>
            <a:r>
              <a:rPr lang="fi-FI" sz="2400" i="1" dirty="0" smtClean="0">
                <a:solidFill>
                  <a:schemeClr val="tx1"/>
                </a:solidFill>
                <a:cs typeface="Arial" charset="0"/>
              </a:rPr>
              <a:t> </a:t>
            </a:r>
            <a:r>
              <a:rPr lang="fi-FI" sz="2400" i="1" dirty="0">
                <a:solidFill>
                  <a:schemeClr val="tx1"/>
                </a:solidFill>
                <a:cs typeface="Arial" charset="0"/>
              </a:rPr>
              <a:t>kytketään kunnan talousarvion laadintaan,</a:t>
            </a:r>
          </a:p>
          <a:p>
            <a:pPr algn="ctr" fontAlgn="auto">
              <a:spcBef>
                <a:spcPts val="0"/>
              </a:spcBef>
              <a:spcAft>
                <a:spcPts val="0"/>
              </a:spcAft>
              <a:defRPr/>
            </a:pPr>
            <a:endParaRPr lang="fi-FI" sz="2400" i="1" dirty="0">
              <a:solidFill>
                <a:schemeClr val="tx1"/>
              </a:solidFill>
              <a:cs typeface="Arial" charset="0"/>
            </a:endParaRPr>
          </a:p>
          <a:p>
            <a:pPr algn="ctr" fontAlgn="auto">
              <a:spcBef>
                <a:spcPts val="0"/>
              </a:spcBef>
              <a:spcAft>
                <a:spcPts val="0"/>
              </a:spcAft>
              <a:defRPr/>
            </a:pPr>
            <a:r>
              <a:rPr lang="fi-FI" sz="2400" i="1" dirty="0">
                <a:solidFill>
                  <a:schemeClr val="tx1"/>
                </a:solidFill>
                <a:cs typeface="Arial" charset="0"/>
              </a:rPr>
              <a:t> </a:t>
            </a:r>
            <a:r>
              <a:rPr lang="fi-FI" sz="2400" i="1" dirty="0" smtClean="0">
                <a:solidFill>
                  <a:schemeClr val="tx1"/>
                </a:solidFill>
                <a:cs typeface="Arial" charset="0"/>
              </a:rPr>
              <a:t>hyvinvointityöstä </a:t>
            </a:r>
            <a:r>
              <a:rPr lang="fi-FI" sz="2400" i="1" dirty="0">
                <a:solidFill>
                  <a:schemeClr val="tx1"/>
                </a:solidFill>
                <a:cs typeface="Arial" charset="0"/>
              </a:rPr>
              <a:t>tulee </a:t>
            </a:r>
          </a:p>
          <a:p>
            <a:pPr algn="ctr" fontAlgn="auto">
              <a:spcBef>
                <a:spcPts val="0"/>
              </a:spcBef>
              <a:spcAft>
                <a:spcPts val="0"/>
              </a:spcAft>
              <a:defRPr/>
            </a:pPr>
            <a:r>
              <a:rPr lang="fi-FI" sz="2400" b="1" i="1" dirty="0">
                <a:solidFill>
                  <a:srgbClr val="0000FF"/>
                </a:solidFill>
                <a:cs typeface="Arial" charset="0"/>
              </a:rPr>
              <a:t>vakavasti otettavaa kunnallispolitiikkaa</a:t>
            </a:r>
            <a:r>
              <a:rPr lang="fi-FI" sz="2400" i="1" dirty="0" smtClean="0">
                <a:solidFill>
                  <a:schemeClr val="tx1"/>
                </a:solidFill>
                <a:cs typeface="Arial" charset="0"/>
              </a:rPr>
              <a:t>.</a:t>
            </a:r>
            <a:endParaRPr lang="fi-FI" sz="2400" i="1" dirty="0">
              <a:solidFill>
                <a:schemeClr val="tx1"/>
              </a:solidFill>
              <a:cs typeface="Arial" charset="0"/>
            </a:endParaRPr>
          </a:p>
        </p:txBody>
      </p:sp>
      <p:sp>
        <p:nvSpPr>
          <p:cNvPr id="2" name="Otsikko 1"/>
          <p:cNvSpPr>
            <a:spLocks noGrp="1"/>
          </p:cNvSpPr>
          <p:nvPr>
            <p:ph type="title"/>
          </p:nvPr>
        </p:nvSpPr>
        <p:spPr/>
        <p:txBody>
          <a:bodyPr/>
          <a:lstStyle/>
          <a:p>
            <a:r>
              <a:rPr lang="fi-FI" dirty="0" smtClean="0"/>
              <a:t>Hyvinvoinnin edistäminen osaksi </a:t>
            </a:r>
            <a:br>
              <a:rPr lang="fi-FI" dirty="0" smtClean="0"/>
            </a:br>
            <a:r>
              <a:rPr lang="fi-FI" dirty="0" smtClean="0"/>
              <a:t>kunnan toiminnan ja talouden suunnittelua</a:t>
            </a:r>
            <a:endParaRPr lang="fi-FI" dirty="0"/>
          </a:p>
        </p:txBody>
      </p:sp>
      <p:sp>
        <p:nvSpPr>
          <p:cNvPr id="3" name="Dian numeron paikkamerkki 2"/>
          <p:cNvSpPr>
            <a:spLocks noGrp="1"/>
          </p:cNvSpPr>
          <p:nvPr>
            <p:ph type="sldNum" sz="quarter" idx="12"/>
          </p:nvPr>
        </p:nvSpPr>
        <p:spPr/>
        <p:txBody>
          <a:bodyPr/>
          <a:lstStyle/>
          <a:p>
            <a:pPr>
              <a:defRPr/>
            </a:pPr>
            <a:fld id="{CD078B42-789E-4869-B3E5-113F36BA787B}" type="slidenum">
              <a:rPr lang="fi-FI" smtClean="0"/>
              <a:pPr>
                <a:defRPr/>
              </a:pPr>
              <a:t>44</a:t>
            </a:fld>
            <a:endParaRPr lang="fi-FI"/>
          </a:p>
        </p:txBody>
      </p:sp>
      <p:sp>
        <p:nvSpPr>
          <p:cNvPr id="5" name="Tekstikehys 4"/>
          <p:cNvSpPr txBox="1"/>
          <p:nvPr/>
        </p:nvSpPr>
        <p:spPr>
          <a:xfrm>
            <a:off x="630123" y="6596680"/>
            <a:ext cx="2880320"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3"/>
              </a:rPr>
              <a:t>Uusitalo ym. 2003</a:t>
            </a:r>
            <a:r>
              <a:rPr lang="fi-FI" sz="1200" dirty="0" smtClean="0">
                <a:solidFill>
                  <a:schemeClr val="tx1">
                    <a:lumMod val="50000"/>
                    <a:lumOff val="50000"/>
                  </a:schemeClr>
                </a:solidFill>
              </a:rPr>
              <a:t>, 54)</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ystysuora käärö 3"/>
          <p:cNvSpPr/>
          <p:nvPr/>
        </p:nvSpPr>
        <p:spPr>
          <a:xfrm>
            <a:off x="323528" y="1700808"/>
            <a:ext cx="8496944" cy="4392487"/>
          </a:xfrm>
          <a:prstGeom prst="verticalScroll">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i-FI" sz="2400" i="1" dirty="0" smtClean="0">
                <a:solidFill>
                  <a:schemeClr val="tx1"/>
                </a:solidFill>
                <a:cs typeface="Arial" charset="0"/>
              </a:rPr>
              <a:t>Hyvinvoinnin edistäminen on kunnan jatkuva tehtävä. Tämän vuoksi </a:t>
            </a:r>
            <a:r>
              <a:rPr lang="fi-FI" sz="2400" b="1" i="1" dirty="0" smtClean="0">
                <a:solidFill>
                  <a:srgbClr val="0000FF"/>
                </a:solidFill>
                <a:cs typeface="Arial" charset="0"/>
              </a:rPr>
              <a:t>hyvinvointijohtamisen vastuuta on haluttu siirtää hankkeilta kuntien pysyville rakenteille</a:t>
            </a:r>
            <a:r>
              <a:rPr lang="fi-FI" sz="2400" i="1" dirty="0" smtClean="0">
                <a:solidFill>
                  <a:schemeClr val="tx1"/>
                </a:solidFill>
                <a:cs typeface="Arial" charset="0"/>
              </a:rPr>
              <a:t>. </a:t>
            </a:r>
          </a:p>
          <a:p>
            <a:pPr algn="ctr" fontAlgn="auto">
              <a:spcBef>
                <a:spcPts val="0"/>
              </a:spcBef>
              <a:spcAft>
                <a:spcPts val="0"/>
              </a:spcAft>
              <a:defRPr/>
            </a:pPr>
            <a:r>
              <a:rPr lang="fi-FI" sz="2400" i="1" dirty="0" smtClean="0">
                <a:solidFill>
                  <a:schemeClr val="tx1"/>
                </a:solidFill>
                <a:cs typeface="Arial" charset="0"/>
              </a:rPr>
              <a:t>Tällaiset rakenteet olivat vielä 2000-luvulla puutteellisia tai puuttuivat monesta kunnasta. Hyvinvointijohtamisen järjestelmää pidettiin usein epäselvänä. Jos kuntaan oli nimetty hyvinvointikoordinaattori (tms.), he eivät välttämättä osallistuneet kunnan strategiseen suunnitteluun.</a:t>
            </a:r>
            <a:endParaRPr lang="fi-FI" sz="2400" i="1" dirty="0">
              <a:solidFill>
                <a:schemeClr val="tx1"/>
              </a:solidFill>
              <a:cs typeface="Arial" charset="0"/>
            </a:endParaRPr>
          </a:p>
        </p:txBody>
      </p:sp>
      <p:sp>
        <p:nvSpPr>
          <p:cNvPr id="2" name="Otsikko 1"/>
          <p:cNvSpPr>
            <a:spLocks noGrp="1"/>
          </p:cNvSpPr>
          <p:nvPr>
            <p:ph type="title"/>
          </p:nvPr>
        </p:nvSpPr>
        <p:spPr/>
        <p:txBody>
          <a:bodyPr/>
          <a:lstStyle/>
          <a:p>
            <a:r>
              <a:rPr lang="fi-FI" dirty="0" smtClean="0"/>
              <a:t>Hyvinvointijohtamista ei ole ilman</a:t>
            </a:r>
            <a:br>
              <a:rPr lang="fi-FI" dirty="0" smtClean="0"/>
            </a:br>
            <a:r>
              <a:rPr lang="fi-FI" dirty="0"/>
              <a:t>k</a:t>
            </a:r>
            <a:r>
              <a:rPr lang="fi-FI" dirty="0" smtClean="0"/>
              <a:t>unnan pysyviä rakenteita</a:t>
            </a:r>
            <a:endParaRPr lang="fi-FI" dirty="0"/>
          </a:p>
        </p:txBody>
      </p:sp>
      <p:sp>
        <p:nvSpPr>
          <p:cNvPr id="3" name="Dian numeron paikkamerkki 2"/>
          <p:cNvSpPr>
            <a:spLocks noGrp="1"/>
          </p:cNvSpPr>
          <p:nvPr>
            <p:ph type="sldNum" sz="quarter" idx="12"/>
          </p:nvPr>
        </p:nvSpPr>
        <p:spPr/>
        <p:txBody>
          <a:bodyPr/>
          <a:lstStyle/>
          <a:p>
            <a:pPr>
              <a:defRPr/>
            </a:pPr>
            <a:fld id="{CD078B42-789E-4869-B3E5-113F36BA787B}" type="slidenum">
              <a:rPr lang="fi-FI" smtClean="0"/>
              <a:pPr>
                <a:defRPr/>
              </a:pPr>
              <a:t>45</a:t>
            </a:fld>
            <a:endParaRPr lang="fi-FI"/>
          </a:p>
        </p:txBody>
      </p:sp>
      <p:sp>
        <p:nvSpPr>
          <p:cNvPr id="5" name="Tekstikehys 4"/>
          <p:cNvSpPr txBox="1"/>
          <p:nvPr/>
        </p:nvSpPr>
        <p:spPr>
          <a:xfrm>
            <a:off x="755576" y="6576313"/>
            <a:ext cx="5940152"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3"/>
              </a:rPr>
              <a:t>Uusitalo ym. 2003</a:t>
            </a:r>
            <a:r>
              <a:rPr lang="fi-FI" sz="1200" dirty="0" smtClean="0">
                <a:solidFill>
                  <a:schemeClr val="tx1">
                    <a:lumMod val="50000"/>
                    <a:lumOff val="50000"/>
                  </a:schemeClr>
                </a:solidFill>
              </a:rPr>
              <a:t>; </a:t>
            </a:r>
            <a:r>
              <a:rPr lang="fi-FI" sz="1200" dirty="0" err="1" smtClean="0">
                <a:solidFill>
                  <a:schemeClr val="tx1">
                    <a:lumMod val="50000"/>
                    <a:lumOff val="50000"/>
                  </a:schemeClr>
                </a:solidFill>
                <a:hlinkClick r:id="rId4"/>
              </a:rPr>
              <a:t>Wilskman</a:t>
            </a:r>
            <a:r>
              <a:rPr lang="fi-FI" sz="1200" dirty="0" smtClean="0">
                <a:solidFill>
                  <a:schemeClr val="tx1">
                    <a:lumMod val="50000"/>
                    <a:lumOff val="50000"/>
                  </a:schemeClr>
                </a:solidFill>
                <a:hlinkClick r:id="rId4"/>
              </a:rPr>
              <a:t> </a:t>
            </a:r>
            <a:r>
              <a:rPr lang="fi-FI" sz="1200" dirty="0" err="1">
                <a:solidFill>
                  <a:schemeClr val="tx1">
                    <a:lumMod val="50000"/>
                    <a:lumOff val="50000"/>
                  </a:schemeClr>
                </a:solidFill>
                <a:hlinkClick r:id="rId4"/>
              </a:rPr>
              <a:t>ym</a:t>
            </a:r>
            <a:r>
              <a:rPr lang="fi-FI" sz="1200" dirty="0">
                <a:solidFill>
                  <a:schemeClr val="tx1">
                    <a:lumMod val="50000"/>
                    <a:lumOff val="50000"/>
                  </a:schemeClr>
                </a:solidFill>
                <a:hlinkClick r:id="rId4"/>
              </a:rPr>
              <a:t> .2008</a:t>
            </a:r>
            <a:r>
              <a:rPr lang="fi-FI" sz="1200" dirty="0">
                <a:solidFill>
                  <a:schemeClr val="tx1">
                    <a:lumMod val="50000"/>
                    <a:lumOff val="50000"/>
                  </a:schemeClr>
                </a:solidFill>
              </a:rPr>
              <a:t>, 23, </a:t>
            </a:r>
            <a:r>
              <a:rPr lang="fi-FI" sz="1200" dirty="0" smtClean="0">
                <a:solidFill>
                  <a:schemeClr val="tx1">
                    <a:lumMod val="50000"/>
                    <a:lumOff val="50000"/>
                  </a:schemeClr>
                </a:solidFill>
              </a:rPr>
              <a:t>25; </a:t>
            </a:r>
            <a:r>
              <a:rPr lang="fi-FI" sz="1200" dirty="0" err="1" smtClean="0">
                <a:solidFill>
                  <a:schemeClr val="tx1">
                    <a:lumMod val="50000"/>
                    <a:lumOff val="50000"/>
                  </a:schemeClr>
                </a:solidFill>
                <a:hlinkClick r:id="rId5"/>
              </a:rPr>
              <a:t>Rimpelä</a:t>
            </a:r>
            <a:r>
              <a:rPr lang="fi-FI" sz="1200" dirty="0" smtClean="0">
                <a:solidFill>
                  <a:schemeClr val="tx1">
                    <a:lumMod val="50000"/>
                    <a:lumOff val="50000"/>
                  </a:schemeClr>
                </a:solidFill>
                <a:hlinkClick r:id="rId5"/>
              </a:rPr>
              <a:t> ym. 2009</a:t>
            </a:r>
            <a:r>
              <a:rPr lang="fi-FI" sz="1200" dirty="0" smtClean="0">
                <a:solidFill>
                  <a:schemeClr val="tx1">
                    <a:lumMod val="50000"/>
                    <a:lumOff val="50000"/>
                  </a:schemeClr>
                </a:solidFill>
              </a:rPr>
              <a:t>, 281)</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12556171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p:txBody>
          <a:bodyPr/>
          <a:lstStyle/>
          <a:p>
            <a:r>
              <a:rPr lang="fi-FI" dirty="0" smtClean="0"/>
              <a:t>Kunnan hyvinvointirakenteet ja </a:t>
            </a:r>
            <a:br>
              <a:rPr lang="fi-FI" dirty="0" smtClean="0"/>
            </a:br>
            <a:r>
              <a:rPr lang="fi-FI" dirty="0" smtClean="0"/>
              <a:t>hyvinvointijohtamisen järjestäytyminen</a:t>
            </a:r>
            <a:br>
              <a:rPr lang="fi-FI" dirty="0" smtClean="0"/>
            </a:br>
            <a:r>
              <a:rPr lang="fi-FI" dirty="0" smtClean="0"/>
              <a:t/>
            </a:r>
            <a:br>
              <a:rPr lang="fi-FI" dirty="0" smtClean="0"/>
            </a:br>
            <a:r>
              <a:rPr lang="fi-FI" dirty="0" smtClean="0"/>
              <a:t>Hyvinvointijohtamisen kivijalka</a:t>
            </a:r>
            <a:endParaRPr lang="fi-FI" dirty="0"/>
          </a:p>
        </p:txBody>
      </p:sp>
      <p:sp>
        <p:nvSpPr>
          <p:cNvPr id="2" name="Dian numeron paikkamerkki 1"/>
          <p:cNvSpPr>
            <a:spLocks noGrp="1"/>
          </p:cNvSpPr>
          <p:nvPr>
            <p:ph type="sldNum" sz="quarter" idx="12"/>
          </p:nvPr>
        </p:nvSpPr>
        <p:spPr/>
        <p:txBody>
          <a:bodyPr/>
          <a:lstStyle/>
          <a:p>
            <a:pPr>
              <a:defRPr/>
            </a:pPr>
            <a:fld id="{CD078B42-789E-4869-B3E5-113F36BA787B}" type="slidenum">
              <a:rPr lang="fi-FI" smtClean="0"/>
              <a:pPr>
                <a:defRPr/>
              </a:pPr>
              <a:t>46</a:t>
            </a:fld>
            <a:endParaRPr lang="fi-FI"/>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fi-FI" dirty="0" smtClean="0"/>
              <a:t>Mitä hyvinvointirakenteilla tarkoitetaan?</a:t>
            </a:r>
          </a:p>
        </p:txBody>
      </p:sp>
      <p:sp>
        <p:nvSpPr>
          <p:cNvPr id="4" name="Dian numeron paikkamerkki 3"/>
          <p:cNvSpPr>
            <a:spLocks noGrp="1"/>
          </p:cNvSpPr>
          <p:nvPr>
            <p:ph type="sldNum" sz="quarter" idx="12"/>
          </p:nvPr>
        </p:nvSpPr>
        <p:spPr/>
        <p:txBody>
          <a:bodyPr/>
          <a:lstStyle/>
          <a:p>
            <a:pPr>
              <a:defRPr/>
            </a:pPr>
            <a:fld id="{E32DEB86-067D-4AC9-885F-E686952499F7}" type="slidenum">
              <a:rPr lang="fi-FI" smtClean="0"/>
              <a:pPr>
                <a:defRPr/>
              </a:pPr>
              <a:t>47</a:t>
            </a:fld>
            <a:endParaRPr lang="fi-FI"/>
          </a:p>
        </p:txBody>
      </p:sp>
      <p:graphicFrame>
        <p:nvGraphicFramePr>
          <p:cNvPr id="5" name="Kaaviokuva 4"/>
          <p:cNvGraphicFramePr/>
          <p:nvPr>
            <p:extLst>
              <p:ext uri="{D42A27DB-BD31-4B8C-83A1-F6EECF244321}">
                <p14:modId xmlns:p14="http://schemas.microsoft.com/office/powerpoint/2010/main" val="2287582431"/>
              </p:ext>
            </p:extLst>
          </p:nvPr>
        </p:nvGraphicFramePr>
        <p:xfrm>
          <a:off x="467544" y="1340768"/>
          <a:ext cx="8208911" cy="4789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ikehys 4"/>
          <p:cNvSpPr txBox="1">
            <a:spLocks noChangeArrowheads="1"/>
          </p:cNvSpPr>
          <p:nvPr/>
        </p:nvSpPr>
        <p:spPr bwMode="auto">
          <a:xfrm>
            <a:off x="755576" y="6550223"/>
            <a:ext cx="6192688" cy="307777"/>
          </a:xfrm>
          <a:prstGeom prst="rect">
            <a:avLst/>
          </a:prstGeom>
          <a:noFill/>
          <a:ln w="9525">
            <a:noFill/>
            <a:miter lim="800000"/>
            <a:headEnd/>
            <a:tailEnd/>
          </a:ln>
        </p:spPr>
        <p:txBody>
          <a:bodyPr wrap="square">
            <a:spAutoFit/>
          </a:bodyPr>
          <a:lstStyle/>
          <a:p>
            <a:r>
              <a:rPr lang="fi-FI" sz="1400" dirty="0" smtClean="0">
                <a:solidFill>
                  <a:schemeClr val="tx1">
                    <a:lumMod val="65000"/>
                    <a:lumOff val="35000"/>
                  </a:schemeClr>
                </a:solidFill>
                <a:latin typeface="Calibri" pitchFamily="34" charset="0"/>
                <a:cs typeface="Arial" charset="0"/>
              </a:rPr>
              <a:t>(</a:t>
            </a:r>
            <a:r>
              <a:rPr lang="fi-FI" sz="1400" dirty="0" smtClean="0">
                <a:solidFill>
                  <a:schemeClr val="tx1">
                    <a:lumMod val="65000"/>
                    <a:lumOff val="35000"/>
                  </a:schemeClr>
                </a:solidFill>
                <a:latin typeface="Calibri" pitchFamily="34" charset="0"/>
                <a:cs typeface="Arial" charset="0"/>
                <a:hlinkClick r:id="rId8"/>
              </a:rPr>
              <a:t>THL </a:t>
            </a:r>
            <a:r>
              <a:rPr lang="fi-FI" sz="1400" dirty="0">
                <a:solidFill>
                  <a:schemeClr val="tx1">
                    <a:lumMod val="65000"/>
                    <a:lumOff val="35000"/>
                  </a:schemeClr>
                </a:solidFill>
                <a:latin typeface="Calibri" pitchFamily="34" charset="0"/>
                <a:cs typeface="Arial" charset="0"/>
                <a:hlinkClick r:id="rId8"/>
              </a:rPr>
              <a:t>2010, </a:t>
            </a:r>
            <a:r>
              <a:rPr lang="fi-FI" sz="1400" dirty="0" smtClean="0">
                <a:solidFill>
                  <a:schemeClr val="tx1">
                    <a:lumMod val="65000"/>
                    <a:lumOff val="35000"/>
                  </a:schemeClr>
                </a:solidFill>
                <a:latin typeface="Calibri" pitchFamily="34" charset="0"/>
                <a:cs typeface="Arial" charset="0"/>
                <a:hlinkClick r:id="rId8"/>
              </a:rPr>
              <a:t>9</a:t>
            </a:r>
            <a:r>
              <a:rPr lang="fi-FI" sz="1400" dirty="0" smtClean="0">
                <a:solidFill>
                  <a:schemeClr val="tx1">
                    <a:lumMod val="65000"/>
                    <a:lumOff val="35000"/>
                  </a:schemeClr>
                </a:solidFill>
                <a:latin typeface="Calibri" pitchFamily="34" charset="0"/>
                <a:cs typeface="Arial" charset="0"/>
              </a:rPr>
              <a:t>. Kursivoitu teksti on Terveempi Pohjois-Suomi 2 </a:t>
            </a:r>
            <a:r>
              <a:rPr lang="fi-FI" sz="1400" dirty="0">
                <a:solidFill>
                  <a:schemeClr val="tx1">
                    <a:lumMod val="65000"/>
                    <a:lumOff val="35000"/>
                  </a:schemeClr>
                </a:solidFill>
                <a:latin typeface="Calibri" pitchFamily="34" charset="0"/>
                <a:cs typeface="Arial" charset="0"/>
              </a:rPr>
              <a:t>-</a:t>
            </a:r>
            <a:r>
              <a:rPr lang="fi-FI" sz="1400" dirty="0" smtClean="0">
                <a:solidFill>
                  <a:schemeClr val="tx1">
                    <a:lumMod val="65000"/>
                    <a:lumOff val="35000"/>
                  </a:schemeClr>
                </a:solidFill>
                <a:latin typeface="Calibri" pitchFamily="34" charset="0"/>
                <a:cs typeface="Arial" charset="0"/>
              </a:rPr>
              <a:t>hankkeen lisäys.)</a:t>
            </a:r>
            <a:endParaRPr lang="fi-FI" sz="1400" dirty="0">
              <a:solidFill>
                <a:schemeClr val="tx1">
                  <a:lumMod val="65000"/>
                  <a:lumOff val="35000"/>
                </a:schemeClr>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fi-FI" dirty="0" smtClean="0"/>
              <a:t>Järjestäytymisen tarkoitus </a:t>
            </a:r>
          </a:p>
        </p:txBody>
      </p:sp>
      <p:sp>
        <p:nvSpPr>
          <p:cNvPr id="4" name="Dian numeron paikkamerkki 3"/>
          <p:cNvSpPr>
            <a:spLocks noGrp="1"/>
          </p:cNvSpPr>
          <p:nvPr>
            <p:ph type="sldNum" sz="quarter" idx="12"/>
          </p:nvPr>
        </p:nvSpPr>
        <p:spPr/>
        <p:txBody>
          <a:bodyPr/>
          <a:lstStyle/>
          <a:p>
            <a:pPr>
              <a:defRPr/>
            </a:pPr>
            <a:fld id="{E32DEB86-067D-4AC9-885F-E686952499F7}" type="slidenum">
              <a:rPr lang="fi-FI" smtClean="0"/>
              <a:pPr>
                <a:defRPr/>
              </a:pPr>
              <a:t>48</a:t>
            </a:fld>
            <a:endParaRPr lang="fi-FI"/>
          </a:p>
        </p:txBody>
      </p:sp>
      <p:graphicFrame>
        <p:nvGraphicFramePr>
          <p:cNvPr id="5" name="Kaaviokuva 4"/>
          <p:cNvGraphicFramePr/>
          <p:nvPr>
            <p:extLst>
              <p:ext uri="{D42A27DB-BD31-4B8C-83A1-F6EECF244321}">
                <p14:modId xmlns:p14="http://schemas.microsoft.com/office/powerpoint/2010/main" val="1123312030"/>
              </p:ext>
            </p:extLst>
          </p:nvPr>
        </p:nvGraphicFramePr>
        <p:xfrm>
          <a:off x="467544" y="926569"/>
          <a:ext cx="8208911" cy="5760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ikehys 4"/>
          <p:cNvSpPr txBox="1">
            <a:spLocks noChangeArrowheads="1"/>
          </p:cNvSpPr>
          <p:nvPr/>
        </p:nvSpPr>
        <p:spPr bwMode="auto">
          <a:xfrm>
            <a:off x="395536" y="6534071"/>
            <a:ext cx="5976664" cy="307777"/>
          </a:xfrm>
          <a:prstGeom prst="rect">
            <a:avLst/>
          </a:prstGeom>
          <a:noFill/>
          <a:ln w="9525">
            <a:noFill/>
            <a:miter lim="800000"/>
            <a:headEnd/>
            <a:tailEnd/>
          </a:ln>
        </p:spPr>
        <p:txBody>
          <a:bodyPr wrap="square">
            <a:spAutoFit/>
          </a:bodyPr>
          <a:lstStyle/>
          <a:p>
            <a:r>
              <a:rPr lang="fi-FI" sz="1400" dirty="0" smtClean="0">
                <a:solidFill>
                  <a:schemeClr val="tx1">
                    <a:lumMod val="65000"/>
                    <a:lumOff val="35000"/>
                  </a:schemeClr>
                </a:solidFill>
                <a:latin typeface="Calibri" pitchFamily="34" charset="0"/>
                <a:cs typeface="Arial" charset="0"/>
              </a:rPr>
              <a:t>(</a:t>
            </a:r>
            <a:r>
              <a:rPr lang="fi-FI" sz="1400" dirty="0" smtClean="0">
                <a:solidFill>
                  <a:schemeClr val="tx1">
                    <a:lumMod val="65000"/>
                    <a:lumOff val="35000"/>
                  </a:schemeClr>
                </a:solidFill>
                <a:latin typeface="Calibri" pitchFamily="34" charset="0"/>
                <a:cs typeface="Arial" charset="0"/>
                <a:hlinkClick r:id="rId8"/>
              </a:rPr>
              <a:t>THL </a:t>
            </a:r>
            <a:r>
              <a:rPr lang="fi-FI" sz="1400" dirty="0">
                <a:solidFill>
                  <a:schemeClr val="tx1">
                    <a:lumMod val="65000"/>
                    <a:lumOff val="35000"/>
                  </a:schemeClr>
                </a:solidFill>
                <a:latin typeface="Calibri" pitchFamily="34" charset="0"/>
                <a:cs typeface="Arial" charset="0"/>
                <a:hlinkClick r:id="rId8"/>
              </a:rPr>
              <a:t>2010, </a:t>
            </a:r>
            <a:r>
              <a:rPr lang="fi-FI" sz="1400" dirty="0" smtClean="0">
                <a:solidFill>
                  <a:schemeClr val="tx1">
                    <a:lumMod val="65000"/>
                    <a:lumOff val="35000"/>
                  </a:schemeClr>
                </a:solidFill>
                <a:latin typeface="Calibri" pitchFamily="34" charset="0"/>
                <a:cs typeface="Arial" charset="0"/>
                <a:hlinkClick r:id="rId8"/>
              </a:rPr>
              <a:t>9</a:t>
            </a:r>
            <a:r>
              <a:rPr lang="fi-FI" sz="1400" dirty="0" smtClean="0">
                <a:solidFill>
                  <a:schemeClr val="tx1">
                    <a:lumMod val="65000"/>
                    <a:lumOff val="35000"/>
                  </a:schemeClr>
                </a:solidFill>
                <a:latin typeface="Calibri" pitchFamily="34" charset="0"/>
                <a:cs typeface="Arial" charset="0"/>
              </a:rPr>
              <a:t>. Kursivoitu teksti on Terveempi Pohjois-Suomi 2 -hankkeen lisäys.)</a:t>
            </a:r>
            <a:endParaRPr lang="fi-FI" sz="1400" dirty="0">
              <a:solidFill>
                <a:schemeClr val="tx1">
                  <a:lumMod val="65000"/>
                  <a:lumOff val="35000"/>
                </a:schemeClr>
              </a:solidFill>
              <a:latin typeface="Calibri" pitchFamily="34" charset="0"/>
              <a:cs typeface="Arial" charset="0"/>
            </a:endParaRPr>
          </a:p>
        </p:txBody>
      </p:sp>
    </p:spTree>
    <p:extLst>
      <p:ext uri="{BB962C8B-B14F-4D97-AF65-F5344CB8AC3E}">
        <p14:creationId xmlns:p14="http://schemas.microsoft.com/office/powerpoint/2010/main" val="12113391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Keskushallinto mahdollistaa </a:t>
            </a:r>
            <a:br>
              <a:rPr lang="fi-FI" dirty="0" smtClean="0"/>
            </a:br>
            <a:r>
              <a:rPr lang="fi-FI" dirty="0" smtClean="0"/>
              <a:t>hyvinvoinnin edistämisen</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49</a:t>
            </a:fld>
            <a:endParaRPr lang="fi-FI"/>
          </a:p>
        </p:txBody>
      </p:sp>
      <p:sp>
        <p:nvSpPr>
          <p:cNvPr id="5" name="Suorakulmio 4"/>
          <p:cNvSpPr/>
          <p:nvPr/>
        </p:nvSpPr>
        <p:spPr>
          <a:xfrm>
            <a:off x="251520" y="6558514"/>
            <a:ext cx="23397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400" dirty="0" smtClean="0">
                <a:solidFill>
                  <a:schemeClr val="tx1">
                    <a:lumMod val="65000"/>
                    <a:lumOff val="35000"/>
                  </a:schemeClr>
                </a:solidFill>
              </a:rPr>
              <a:t>(</a:t>
            </a:r>
            <a:r>
              <a:rPr lang="fi-FI" sz="1400" dirty="0" smtClean="0">
                <a:solidFill>
                  <a:schemeClr val="tx1">
                    <a:lumMod val="65000"/>
                    <a:lumOff val="35000"/>
                  </a:schemeClr>
                </a:solidFill>
                <a:hlinkClick r:id="rId2"/>
              </a:rPr>
              <a:t>Niemi S. 2009</a:t>
            </a:r>
            <a:r>
              <a:rPr lang="fi-FI" sz="1400" dirty="0" smtClean="0">
                <a:solidFill>
                  <a:schemeClr val="tx1">
                    <a:lumMod val="65000"/>
                    <a:lumOff val="35000"/>
                  </a:schemeClr>
                </a:solidFill>
              </a:rPr>
              <a:t>, 24)</a:t>
            </a:r>
            <a:endParaRPr lang="fi-FI" sz="1400" dirty="0">
              <a:solidFill>
                <a:schemeClr val="tx1">
                  <a:lumMod val="65000"/>
                  <a:lumOff val="35000"/>
                </a:schemeClr>
              </a:solidFill>
            </a:endParaRPr>
          </a:p>
        </p:txBody>
      </p:sp>
      <p:sp>
        <p:nvSpPr>
          <p:cNvPr id="6" name="Pyöristetty suorakulmio 5"/>
          <p:cNvSpPr/>
          <p:nvPr/>
        </p:nvSpPr>
        <p:spPr>
          <a:xfrm>
            <a:off x="539552" y="1772816"/>
            <a:ext cx="8064896" cy="41764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sz="2400" dirty="0"/>
              <a:t>On hyvä tiedostaa, että </a:t>
            </a:r>
            <a:endParaRPr lang="fi-FI" sz="2400" dirty="0" smtClean="0"/>
          </a:p>
          <a:p>
            <a:pPr algn="ctr"/>
            <a:r>
              <a:rPr lang="fi-FI" sz="2400" b="1" dirty="0">
                <a:solidFill>
                  <a:srgbClr val="0000FF"/>
                </a:solidFill>
              </a:rPr>
              <a:t>i</a:t>
            </a:r>
            <a:r>
              <a:rPr lang="fi-FI" sz="2400" b="1" dirty="0" smtClean="0">
                <a:solidFill>
                  <a:srgbClr val="0000FF"/>
                </a:solidFill>
              </a:rPr>
              <a:t>lman yleishallinnon </a:t>
            </a:r>
            <a:r>
              <a:rPr lang="fi-FI" sz="2400" b="1" dirty="0">
                <a:solidFill>
                  <a:srgbClr val="0000FF"/>
                </a:solidFill>
              </a:rPr>
              <a:t>aktiivista roolia kunnassa </a:t>
            </a:r>
            <a:endParaRPr lang="fi-FI" sz="2400" b="1" dirty="0" smtClean="0">
              <a:solidFill>
                <a:srgbClr val="0000FF"/>
              </a:solidFill>
            </a:endParaRPr>
          </a:p>
          <a:p>
            <a:pPr algn="ctr"/>
            <a:r>
              <a:rPr lang="fi-FI" sz="2400" b="1" dirty="0" smtClean="0">
                <a:solidFill>
                  <a:srgbClr val="0000FF"/>
                </a:solidFill>
              </a:rPr>
              <a:t>ei </a:t>
            </a:r>
            <a:r>
              <a:rPr lang="fi-FI" sz="2400" b="1" dirty="0">
                <a:solidFill>
                  <a:srgbClr val="0000FF"/>
                </a:solidFill>
              </a:rPr>
              <a:t>tehdä tietoista, keskitetysti </a:t>
            </a:r>
            <a:r>
              <a:rPr lang="fi-FI" sz="2400" b="1" dirty="0" smtClean="0">
                <a:solidFill>
                  <a:srgbClr val="0000FF"/>
                </a:solidFill>
              </a:rPr>
              <a:t>delego</a:t>
            </a:r>
            <a:r>
              <a:rPr lang="fi-FI" sz="2400" b="1" dirty="0">
                <a:solidFill>
                  <a:srgbClr val="0000FF"/>
                </a:solidFill>
              </a:rPr>
              <a:t>itua </a:t>
            </a:r>
            <a:endParaRPr lang="fi-FI" sz="2400" b="1" dirty="0" smtClean="0">
              <a:solidFill>
                <a:srgbClr val="0000FF"/>
              </a:solidFill>
            </a:endParaRPr>
          </a:p>
          <a:p>
            <a:pPr algn="ctr"/>
            <a:r>
              <a:rPr lang="fi-FI" sz="2400" dirty="0" smtClean="0"/>
              <a:t>hyvinvoinnin edistämistyötä</a:t>
            </a:r>
            <a:r>
              <a:rPr lang="fi-FI" sz="2400" dirty="0"/>
              <a:t>. </a:t>
            </a:r>
            <a:endParaRPr lang="fi-FI" sz="2400" dirty="0" smtClean="0"/>
          </a:p>
          <a:p>
            <a:pPr algn="ctr"/>
            <a:endParaRPr lang="fi-FI" sz="2400" dirty="0" smtClean="0"/>
          </a:p>
          <a:p>
            <a:pPr algn="ctr"/>
            <a:r>
              <a:rPr lang="fi-FI" sz="2400" dirty="0" smtClean="0"/>
              <a:t>Vaikka </a:t>
            </a:r>
            <a:r>
              <a:rPr lang="fi-FI" sz="2400" dirty="0"/>
              <a:t>yleishallinnossa tehdään minimaalisesti</a:t>
            </a:r>
          </a:p>
          <a:p>
            <a:pPr algn="ctr"/>
            <a:r>
              <a:rPr lang="fi-FI" sz="2400" dirty="0"/>
              <a:t>terveyttä edistävää työtä, ilman keskushallinnon panosta </a:t>
            </a:r>
            <a:r>
              <a:rPr lang="fi-FI" sz="2400" b="1" dirty="0">
                <a:solidFill>
                  <a:srgbClr val="0000FF"/>
                </a:solidFill>
              </a:rPr>
              <a:t>koko kunnan tasolla </a:t>
            </a:r>
            <a:r>
              <a:rPr lang="fi-FI" sz="2400" dirty="0"/>
              <a:t>ei tehdä </a:t>
            </a:r>
            <a:r>
              <a:rPr lang="fi-FI" sz="2400" dirty="0" smtClean="0"/>
              <a:t>hyvinvoinnin edistämistyötä</a:t>
            </a:r>
            <a:r>
              <a:rPr lang="fi-FI" sz="2400" dirty="0"/>
              <a:t>.</a:t>
            </a:r>
          </a:p>
        </p:txBody>
      </p:sp>
    </p:spTree>
    <p:extLst>
      <p:ext uri="{BB962C8B-B14F-4D97-AF65-F5344CB8AC3E}">
        <p14:creationId xmlns:p14="http://schemas.microsoft.com/office/powerpoint/2010/main" val="3984157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Hyvinvointi</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5</a:t>
            </a:fld>
            <a:endParaRPr lang="fi-FI"/>
          </a:p>
        </p:txBody>
      </p:sp>
      <p:sp>
        <p:nvSpPr>
          <p:cNvPr id="5" name="Pyöristetty suorakulmio 4"/>
          <p:cNvSpPr/>
          <p:nvPr/>
        </p:nvSpPr>
        <p:spPr>
          <a:xfrm>
            <a:off x="467544" y="1484784"/>
            <a:ext cx="8215370" cy="432048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fi-FI" sz="2400" i="1" dirty="0" smtClean="0"/>
              <a:t>Ihmisen fyysistä, psyykkistä, sosiaalista, emotionaalista ja hengellistä hyvää oloa, joka on ihmisen itsensä, hänelle läheisten ihmisten, sekä yhteiskuntapolitiikan, palvelujärjestelmän toiminnan ja lähiympäristön tulosta.</a:t>
            </a:r>
          </a:p>
          <a:p>
            <a:pPr algn="ctr"/>
            <a:endParaRPr lang="fi-FI" sz="2400" i="1" dirty="0" smtClean="0"/>
          </a:p>
          <a:p>
            <a:pPr algn="ctr"/>
            <a:r>
              <a:rPr lang="fi-FI" sz="2400" i="1" dirty="0" smtClean="0"/>
              <a:t>Hyvinvoinnin kokemus koostuu </a:t>
            </a:r>
          </a:p>
          <a:p>
            <a:pPr algn="ctr"/>
            <a:r>
              <a:rPr lang="fi-FI" sz="2400" i="1" dirty="0" smtClean="0"/>
              <a:t>jokaisen itselleen tärkeiksi kokemista asioista. </a:t>
            </a:r>
          </a:p>
          <a:p>
            <a:pPr algn="ctr"/>
            <a:r>
              <a:rPr lang="fi-FI" sz="2400" i="1" dirty="0" smtClean="0"/>
              <a:t>Hyvinvointi merkitsee erilaisia asioita ihmisille </a:t>
            </a:r>
          </a:p>
          <a:p>
            <a:pPr algn="ctr"/>
            <a:r>
              <a:rPr lang="fi-FI" sz="2400" i="1" dirty="0" smtClean="0"/>
              <a:t>elämänkaaren eri vaiheissa. </a:t>
            </a:r>
          </a:p>
          <a:p>
            <a:pPr algn="ctr"/>
            <a:r>
              <a:rPr lang="fi-FI" sz="2400" i="1" dirty="0" smtClean="0"/>
              <a:t>(Perttilä ym. 2010)   </a:t>
            </a:r>
            <a:endParaRPr lang="fi-FI" sz="2400" i="1" dirty="0"/>
          </a:p>
        </p:txBody>
      </p:sp>
      <p:sp>
        <p:nvSpPr>
          <p:cNvPr id="6" name="Tekstikehys 5"/>
          <p:cNvSpPr txBox="1"/>
          <p:nvPr/>
        </p:nvSpPr>
        <p:spPr>
          <a:xfrm>
            <a:off x="0" y="6420125"/>
            <a:ext cx="8028384" cy="461665"/>
          </a:xfrm>
          <a:prstGeom prst="rect">
            <a:avLst/>
          </a:prstGeom>
          <a:noFill/>
        </p:spPr>
        <p:txBody>
          <a:bodyPr wrap="square" rtlCol="0">
            <a:spAutoFit/>
          </a:bodyPr>
          <a:lstStyle/>
          <a:p>
            <a:r>
              <a:rPr lang="fi-FI" sz="1200" dirty="0" smtClean="0">
                <a:solidFill>
                  <a:schemeClr val="tx1">
                    <a:lumMod val="65000"/>
                    <a:lumOff val="35000"/>
                  </a:schemeClr>
                </a:solidFill>
              </a:rPr>
              <a:t>(Perttilä ym. 2010. Määritelmässä on hyödynnetty mm. WHO:n määritelmää terveydestä (</a:t>
            </a:r>
            <a:r>
              <a:rPr lang="fi-FI" sz="1200" dirty="0" smtClean="0">
                <a:solidFill>
                  <a:schemeClr val="tx1">
                    <a:lumMod val="65000"/>
                    <a:lumOff val="35000"/>
                  </a:schemeClr>
                </a:solidFill>
                <a:hlinkClick r:id="rId3"/>
              </a:rPr>
              <a:t>WHO 1998</a:t>
            </a:r>
            <a:r>
              <a:rPr lang="fi-FI" sz="1200" dirty="0" smtClean="0">
                <a:solidFill>
                  <a:schemeClr val="tx1">
                    <a:lumMod val="65000"/>
                    <a:lumOff val="35000"/>
                  </a:schemeClr>
                </a:solidFill>
              </a:rPr>
              <a:t>, 1) sekä seuraavia lähteitä: </a:t>
            </a:r>
            <a:r>
              <a:rPr lang="fi-FI" sz="1200" dirty="0" smtClean="0">
                <a:solidFill>
                  <a:schemeClr val="tx1">
                    <a:lumMod val="65000"/>
                    <a:lumOff val="35000"/>
                  </a:schemeClr>
                </a:solidFill>
                <a:hlinkClick r:id="rId4"/>
              </a:rPr>
              <a:t>WHO 1983</a:t>
            </a:r>
            <a:r>
              <a:rPr lang="fi-FI" sz="1200" dirty="0" smtClean="0">
                <a:solidFill>
                  <a:schemeClr val="tx1">
                    <a:lumMod val="65000"/>
                    <a:lumOff val="35000"/>
                  </a:schemeClr>
                </a:solidFill>
              </a:rPr>
              <a:t>; </a:t>
            </a:r>
            <a:r>
              <a:rPr lang="fi-FI" sz="1200" dirty="0" smtClean="0">
                <a:solidFill>
                  <a:schemeClr val="tx1">
                    <a:lumMod val="65000"/>
                    <a:lumOff val="35000"/>
                  </a:schemeClr>
                </a:solidFill>
                <a:hlinkClick r:id="rId5"/>
              </a:rPr>
              <a:t>STM 2006, 15</a:t>
            </a:r>
            <a:r>
              <a:rPr lang="fi-FI" sz="1200" dirty="0" smtClean="0">
                <a:solidFill>
                  <a:schemeClr val="tx1">
                    <a:lumMod val="65000"/>
                    <a:lumOff val="35000"/>
                  </a:schemeClr>
                </a:solidFill>
              </a:rPr>
              <a:t>) </a:t>
            </a:r>
            <a:endParaRPr lang="fi-FI" sz="1200" dirty="0">
              <a:solidFill>
                <a:schemeClr val="tx1">
                  <a:lumMod val="65000"/>
                  <a:lumOff val="35000"/>
                </a:schemeClr>
              </a:solidFill>
            </a:endParaRPr>
          </a:p>
        </p:txBody>
      </p:sp>
    </p:spTree>
    <p:extLst>
      <p:ext uri="{BB962C8B-B14F-4D97-AF65-F5344CB8AC3E}">
        <p14:creationId xmlns:p14="http://schemas.microsoft.com/office/powerpoint/2010/main" val="543837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Käytännön hyvinvointityö alkaa </a:t>
            </a:r>
            <a:br>
              <a:rPr lang="fi-FI" dirty="0" smtClean="0"/>
            </a:br>
            <a:r>
              <a:rPr lang="fi-FI" dirty="0" smtClean="0"/>
              <a:t>strategisesta johtamisesta</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50</a:t>
            </a:fld>
            <a:endParaRPr lang="fi-FI"/>
          </a:p>
        </p:txBody>
      </p:sp>
      <p:sp>
        <p:nvSpPr>
          <p:cNvPr id="5" name="Suorakulmio 4"/>
          <p:cNvSpPr/>
          <p:nvPr/>
        </p:nvSpPr>
        <p:spPr>
          <a:xfrm>
            <a:off x="251520" y="6558514"/>
            <a:ext cx="23397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400" dirty="0" smtClean="0">
                <a:solidFill>
                  <a:schemeClr val="tx1">
                    <a:lumMod val="65000"/>
                    <a:lumOff val="35000"/>
                  </a:schemeClr>
                </a:solidFill>
              </a:rPr>
              <a:t>(</a:t>
            </a:r>
            <a:r>
              <a:rPr lang="fi-FI" sz="1400" dirty="0" smtClean="0">
                <a:solidFill>
                  <a:schemeClr val="tx1">
                    <a:lumMod val="65000"/>
                    <a:lumOff val="35000"/>
                  </a:schemeClr>
                </a:solidFill>
                <a:hlinkClick r:id="rId2"/>
              </a:rPr>
              <a:t>Niemi S. 2009</a:t>
            </a:r>
            <a:r>
              <a:rPr lang="fi-FI" sz="1400" dirty="0" smtClean="0">
                <a:solidFill>
                  <a:schemeClr val="tx1">
                    <a:lumMod val="65000"/>
                    <a:lumOff val="35000"/>
                  </a:schemeClr>
                </a:solidFill>
              </a:rPr>
              <a:t>, 25)</a:t>
            </a:r>
            <a:endParaRPr lang="fi-FI" sz="1400" dirty="0">
              <a:solidFill>
                <a:schemeClr val="tx1">
                  <a:lumMod val="65000"/>
                  <a:lumOff val="35000"/>
                </a:schemeClr>
              </a:solidFill>
            </a:endParaRPr>
          </a:p>
        </p:txBody>
      </p:sp>
      <p:sp>
        <p:nvSpPr>
          <p:cNvPr id="7" name="Pyöristetty suorakulmio 6"/>
          <p:cNvSpPr/>
          <p:nvPr/>
        </p:nvSpPr>
        <p:spPr>
          <a:xfrm>
            <a:off x="251520" y="1988840"/>
            <a:ext cx="8568952" cy="39604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lgn="ctr">
              <a:buNone/>
            </a:pPr>
            <a:r>
              <a:rPr lang="fi-FI" sz="2000" dirty="0"/>
              <a:t>Y</a:t>
            </a:r>
            <a:r>
              <a:rPr lang="fi-FI" sz="2000" dirty="0" smtClean="0"/>
              <a:t>leishallinnon </a:t>
            </a:r>
            <a:r>
              <a:rPr lang="fi-FI" sz="2000" dirty="0"/>
              <a:t>kannalta keskeiseen </a:t>
            </a:r>
            <a:r>
              <a:rPr lang="fi-FI" sz="2000" dirty="0" smtClean="0"/>
              <a:t>osaan nousee </a:t>
            </a:r>
          </a:p>
          <a:p>
            <a:pPr marL="0" indent="0" algn="ctr">
              <a:buNone/>
            </a:pPr>
            <a:r>
              <a:rPr lang="fi-FI" sz="2000" dirty="0" smtClean="0"/>
              <a:t>hyvinvoinnin edistämisen johtamisen </a:t>
            </a:r>
            <a:r>
              <a:rPr lang="fi-FI" sz="2000" dirty="0"/>
              <a:t>rakenne ja organisointi koko kunnassa. </a:t>
            </a:r>
            <a:endParaRPr lang="fi-FI" sz="2000" dirty="0" smtClean="0"/>
          </a:p>
          <a:p>
            <a:pPr marL="0" indent="0" algn="ctr">
              <a:buNone/>
            </a:pPr>
            <a:r>
              <a:rPr lang="fi-FI" sz="2000" b="1" dirty="0" smtClean="0">
                <a:solidFill>
                  <a:srgbClr val="0000FF"/>
                </a:solidFill>
              </a:rPr>
              <a:t>Keskushallinnon </a:t>
            </a:r>
            <a:r>
              <a:rPr lang="fi-FI" sz="2000" b="1" dirty="0">
                <a:solidFill>
                  <a:srgbClr val="0000FF"/>
                </a:solidFill>
              </a:rPr>
              <a:t>tehtävänä </a:t>
            </a:r>
            <a:r>
              <a:rPr lang="fi-FI" sz="2000" dirty="0"/>
              <a:t>on olla koordinoija ja </a:t>
            </a:r>
            <a:r>
              <a:rPr lang="fi-FI" sz="2000" dirty="0" smtClean="0"/>
              <a:t>tavoitteena on </a:t>
            </a:r>
            <a:r>
              <a:rPr lang="fi-FI" sz="2000" b="1" dirty="0">
                <a:solidFill>
                  <a:srgbClr val="0000FF"/>
                </a:solidFill>
              </a:rPr>
              <a:t>osoittaa eri hallintokunnille niiden rooli kunnan </a:t>
            </a:r>
            <a:r>
              <a:rPr lang="fi-FI" sz="2000" b="1" dirty="0" smtClean="0">
                <a:solidFill>
                  <a:srgbClr val="0000FF"/>
                </a:solidFill>
              </a:rPr>
              <a:t>hyvinvointityön </a:t>
            </a:r>
            <a:r>
              <a:rPr lang="fi-FI" sz="2000" b="1" dirty="0">
                <a:solidFill>
                  <a:srgbClr val="0000FF"/>
                </a:solidFill>
              </a:rPr>
              <a:t>kokonaisuudessa</a:t>
            </a:r>
            <a:r>
              <a:rPr lang="fi-FI" sz="2000" dirty="0"/>
              <a:t>. </a:t>
            </a:r>
            <a:endParaRPr lang="fi-FI" sz="2000" dirty="0" smtClean="0"/>
          </a:p>
          <a:p>
            <a:pPr marL="0" indent="0" algn="ctr">
              <a:buNone/>
            </a:pPr>
            <a:endParaRPr lang="fi-FI" sz="2000" dirty="0"/>
          </a:p>
          <a:p>
            <a:pPr marL="0" indent="0" algn="ctr">
              <a:buNone/>
            </a:pPr>
            <a:r>
              <a:rPr lang="fi-FI" sz="2000" dirty="0" smtClean="0"/>
              <a:t>Tämä </a:t>
            </a:r>
            <a:r>
              <a:rPr lang="fi-FI" sz="2000" dirty="0"/>
              <a:t>vaatii </a:t>
            </a:r>
            <a:endParaRPr lang="fi-FI" sz="2000" dirty="0" smtClean="0"/>
          </a:p>
          <a:p>
            <a:pPr marL="342900" indent="-342900" algn="ctr">
              <a:buFont typeface="Arial" pitchFamily="34" charset="0"/>
              <a:buChar char="•"/>
            </a:pPr>
            <a:r>
              <a:rPr lang="fi-FI" sz="2000" dirty="0" smtClean="0"/>
              <a:t>laajaa </a:t>
            </a:r>
            <a:r>
              <a:rPr lang="fi-FI" sz="2000" dirty="0"/>
              <a:t>käsitystä ja näkemystä </a:t>
            </a:r>
            <a:r>
              <a:rPr lang="fi-FI" sz="2000" dirty="0" smtClean="0"/>
              <a:t>hyvinvoinnin </a:t>
            </a:r>
            <a:r>
              <a:rPr lang="fi-FI" sz="2000" dirty="0"/>
              <a:t>edistämisen kokonaisuudesta ja </a:t>
            </a:r>
            <a:endParaRPr lang="fi-FI" sz="2000" dirty="0" smtClean="0"/>
          </a:p>
          <a:p>
            <a:pPr marL="342900" indent="-342900" algn="ctr">
              <a:buFont typeface="Arial" pitchFamily="34" charset="0"/>
              <a:buChar char="•"/>
            </a:pPr>
            <a:r>
              <a:rPr lang="fi-FI" sz="2000" b="1" dirty="0" smtClean="0">
                <a:solidFill>
                  <a:srgbClr val="0000FF"/>
                </a:solidFill>
              </a:rPr>
              <a:t>selkeää </a:t>
            </a:r>
            <a:r>
              <a:rPr lang="fi-FI" sz="2000" b="1" dirty="0">
                <a:solidFill>
                  <a:srgbClr val="0000FF"/>
                </a:solidFill>
              </a:rPr>
              <a:t>johtamisjärjestelmää, jolla koko kunnan tasolla terveyden edistämistyötä tehdään</a:t>
            </a:r>
            <a:r>
              <a:rPr lang="fi-FI" sz="2000" dirty="0"/>
              <a:t>. </a:t>
            </a:r>
          </a:p>
        </p:txBody>
      </p:sp>
    </p:spTree>
    <p:extLst>
      <p:ext uri="{BB962C8B-B14F-4D97-AF65-F5344CB8AC3E}">
        <p14:creationId xmlns:p14="http://schemas.microsoft.com/office/powerpoint/2010/main" val="2706097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yöristetty kuvatekstisuorakulmio 3"/>
          <p:cNvSpPr>
            <a:spLocks noChangeArrowheads="1"/>
          </p:cNvSpPr>
          <p:nvPr/>
        </p:nvSpPr>
        <p:spPr bwMode="auto">
          <a:xfrm>
            <a:off x="2195513" y="1700807"/>
            <a:ext cx="5905500" cy="2880717"/>
          </a:xfrm>
          <a:prstGeom prst="wedgeRoundRectCallout">
            <a:avLst>
              <a:gd name="adj1" fmla="val -37069"/>
              <a:gd name="adj2" fmla="val 60273"/>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r>
              <a:rPr lang="fi-FI" sz="2400" i="1" dirty="0">
                <a:solidFill>
                  <a:srgbClr val="000000"/>
                </a:solidFill>
                <a:latin typeface="Calibri" pitchFamily="34" charset="0"/>
              </a:rPr>
              <a:t>Emme me teknisessä toimessa voi suoraan vaikuttaa paljonkaan kansantauteihin, eikä </a:t>
            </a:r>
            <a:r>
              <a:rPr lang="fi-FI" sz="2400" i="1" dirty="0" smtClean="0">
                <a:solidFill>
                  <a:srgbClr val="000000"/>
                </a:solidFill>
                <a:latin typeface="Calibri" pitchFamily="34" charset="0"/>
              </a:rPr>
              <a:t>hyvinvoinnin edistämistä </a:t>
            </a:r>
            <a:r>
              <a:rPr lang="fi-FI" sz="2400" i="1" dirty="0">
                <a:solidFill>
                  <a:srgbClr val="000000"/>
                </a:solidFill>
                <a:latin typeface="Calibri" pitchFamily="34" charset="0"/>
              </a:rPr>
              <a:t>mitenkään erityisen syvällisesti ajatella teknisiä tehtäviä suoritettaessa. Pääasiallinen tehtävämme on tarjota palveluja kaupungin eri hallintokunnille. </a:t>
            </a:r>
          </a:p>
        </p:txBody>
      </p:sp>
      <p:pic>
        <p:nvPicPr>
          <p:cNvPr id="23555" name="Picture 2" descr="Liikemies ja tietokone"/>
          <p:cNvPicPr>
            <a:picLocks noChangeAspect="1" noChangeArrowheads="1"/>
          </p:cNvPicPr>
          <p:nvPr/>
        </p:nvPicPr>
        <p:blipFill>
          <a:blip r:embed="rId3" cstate="print"/>
          <a:srcRect/>
          <a:stretch>
            <a:fillRect/>
          </a:stretch>
        </p:blipFill>
        <p:spPr bwMode="auto">
          <a:xfrm>
            <a:off x="1042988" y="4652963"/>
            <a:ext cx="1828800" cy="1828800"/>
          </a:xfrm>
          <a:prstGeom prst="rect">
            <a:avLst/>
          </a:prstGeom>
          <a:noFill/>
          <a:ln w="9525">
            <a:noFill/>
            <a:miter lim="800000"/>
            <a:headEnd/>
            <a:tailEnd/>
          </a:ln>
        </p:spPr>
      </p:pic>
      <p:sp>
        <p:nvSpPr>
          <p:cNvPr id="23556" name="Tekstikehys 5"/>
          <p:cNvSpPr txBox="1">
            <a:spLocks noChangeArrowheads="1"/>
          </p:cNvSpPr>
          <p:nvPr/>
        </p:nvSpPr>
        <p:spPr bwMode="auto">
          <a:xfrm>
            <a:off x="3635375" y="5661025"/>
            <a:ext cx="4897438" cy="646331"/>
          </a:xfrm>
          <a:prstGeom prst="rect">
            <a:avLst/>
          </a:prstGeom>
          <a:noFill/>
          <a:ln w="9525">
            <a:noFill/>
            <a:miter lim="800000"/>
            <a:headEnd/>
            <a:tailEnd/>
          </a:ln>
        </p:spPr>
        <p:txBody>
          <a:bodyPr>
            <a:spAutoFit/>
          </a:bodyPr>
          <a:lstStyle/>
          <a:p>
            <a:pPr algn="ctr"/>
            <a:r>
              <a:rPr lang="fi-FI" dirty="0" smtClean="0">
                <a:latin typeface="Calibri" pitchFamily="34" charset="0"/>
              </a:rPr>
              <a:t>Unto Lavikainen, teknisen viraston johtaja,  </a:t>
            </a:r>
            <a:r>
              <a:rPr lang="fi-FI" dirty="0">
                <a:latin typeface="Calibri" pitchFamily="34" charset="0"/>
              </a:rPr>
              <a:t>Outokumpu. </a:t>
            </a:r>
            <a:r>
              <a:rPr lang="fi-FI" dirty="0" err="1" smtClean="0">
                <a:latin typeface="Calibri" pitchFamily="34" charset="0"/>
                <a:hlinkClick r:id="rId4"/>
              </a:rPr>
              <a:t>Josten</a:t>
            </a:r>
            <a:r>
              <a:rPr lang="fi-FI" dirty="0" smtClean="0">
                <a:latin typeface="Calibri" pitchFamily="34" charset="0"/>
                <a:hlinkClick r:id="rId4"/>
              </a:rPr>
              <a:t> postia 2/2007</a:t>
            </a:r>
            <a:r>
              <a:rPr lang="fi-FI" dirty="0" smtClean="0">
                <a:latin typeface="Calibri" pitchFamily="34" charset="0"/>
              </a:rPr>
              <a:t>. </a:t>
            </a:r>
            <a:endParaRPr lang="fi-FI" dirty="0">
              <a:latin typeface="Calibri" pitchFamily="34" charset="0"/>
            </a:endParaRPr>
          </a:p>
        </p:txBody>
      </p:sp>
      <p:sp>
        <p:nvSpPr>
          <p:cNvPr id="6" name="Otsikko 5"/>
          <p:cNvSpPr>
            <a:spLocks noGrp="1"/>
          </p:cNvSpPr>
          <p:nvPr>
            <p:ph type="title"/>
          </p:nvPr>
        </p:nvSpPr>
        <p:spPr/>
        <p:txBody>
          <a:bodyPr/>
          <a:lstStyle/>
          <a:p>
            <a:r>
              <a:rPr lang="fi-FI" dirty="0" smtClean="0"/>
              <a:t>Hyvinvoinnin edistämistä </a:t>
            </a:r>
            <a:br>
              <a:rPr lang="fi-FI" dirty="0" smtClean="0"/>
            </a:br>
            <a:r>
              <a:rPr lang="fi-FI" dirty="0" smtClean="0"/>
              <a:t>omassa työssä ei aina tunnisteta…</a:t>
            </a:r>
            <a:endParaRPr lang="fi-FI" dirty="0"/>
          </a:p>
        </p:txBody>
      </p:sp>
      <p:sp>
        <p:nvSpPr>
          <p:cNvPr id="5" name="Dian numeron paikkamerkki 4"/>
          <p:cNvSpPr>
            <a:spLocks noGrp="1"/>
          </p:cNvSpPr>
          <p:nvPr>
            <p:ph type="sldNum" sz="quarter" idx="12"/>
          </p:nvPr>
        </p:nvSpPr>
        <p:spPr/>
        <p:txBody>
          <a:bodyPr/>
          <a:lstStyle/>
          <a:p>
            <a:pPr>
              <a:defRPr/>
            </a:pPr>
            <a:fld id="{CD078B42-789E-4869-B3E5-113F36BA787B}" type="slidenum">
              <a:rPr lang="fi-FI" smtClean="0"/>
              <a:pPr>
                <a:defRPr/>
              </a:pPr>
              <a:t>51</a:t>
            </a:fld>
            <a:endParaRPr lang="fi-FI"/>
          </a:p>
        </p:txBody>
      </p:sp>
    </p:spTree>
    <p:extLst>
      <p:ext uri="{BB962C8B-B14F-4D97-AF65-F5344CB8AC3E}">
        <p14:creationId xmlns:p14="http://schemas.microsoft.com/office/powerpoint/2010/main" val="25185572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näytä tiedot"/>
          <p:cNvPicPr>
            <a:picLocks noChangeAspect="1" noChangeArrowheads="1"/>
          </p:cNvPicPr>
          <p:nvPr/>
        </p:nvPicPr>
        <p:blipFill>
          <a:blip r:embed="rId2" cstate="print"/>
          <a:srcRect/>
          <a:stretch>
            <a:fillRect/>
          </a:stretch>
        </p:blipFill>
        <p:spPr bwMode="auto">
          <a:xfrm>
            <a:off x="539552" y="4581128"/>
            <a:ext cx="1828800" cy="1828800"/>
          </a:xfrm>
          <a:prstGeom prst="rect">
            <a:avLst/>
          </a:prstGeom>
          <a:noFill/>
          <a:ln w="9525">
            <a:noFill/>
            <a:miter lim="800000"/>
            <a:headEnd/>
            <a:tailEnd/>
          </a:ln>
        </p:spPr>
      </p:pic>
      <p:sp>
        <p:nvSpPr>
          <p:cNvPr id="4" name="Pyöristetty kuvatekstisuorakulmio 3"/>
          <p:cNvSpPr/>
          <p:nvPr/>
        </p:nvSpPr>
        <p:spPr>
          <a:xfrm>
            <a:off x="2195513" y="1484784"/>
            <a:ext cx="5905500" cy="3601566"/>
          </a:xfrm>
          <a:prstGeom prst="wedgeRoundRectCallout">
            <a:avLst>
              <a:gd name="adj1" fmla="val -37066"/>
              <a:gd name="adj2" fmla="val 58768"/>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fi-FI" sz="2000" i="1" dirty="0">
                <a:solidFill>
                  <a:srgbClr val="000000"/>
                </a:solidFill>
                <a:latin typeface="Calibri" pitchFamily="34" charset="0"/>
              </a:rPr>
              <a:t>Teknisen toimen kautta luodaan </a:t>
            </a:r>
            <a:r>
              <a:rPr lang="fi-FI" sz="2000" b="1" i="1" dirty="0">
                <a:solidFill>
                  <a:srgbClr val="0000FF"/>
                </a:solidFill>
                <a:latin typeface="Calibri" pitchFamily="34" charset="0"/>
              </a:rPr>
              <a:t>paljon mahdollisuuksia terveelle elämälle</a:t>
            </a:r>
            <a:r>
              <a:rPr lang="fi-FI" sz="2000" i="1" dirty="0">
                <a:solidFill>
                  <a:srgbClr val="000000"/>
                </a:solidFill>
                <a:latin typeface="Calibri" pitchFamily="34" charset="0"/>
              </a:rPr>
              <a:t>; liikkumisen esteettömyys ja hiekoitetut kadut ovat pari itsestään selvyyttä. </a:t>
            </a:r>
          </a:p>
          <a:p>
            <a:pPr algn="ctr">
              <a:defRPr/>
            </a:pPr>
            <a:endParaRPr lang="fi-FI" sz="2000" i="1" dirty="0">
              <a:solidFill>
                <a:srgbClr val="000000"/>
              </a:solidFill>
              <a:latin typeface="Calibri" pitchFamily="34" charset="0"/>
            </a:endParaRPr>
          </a:p>
          <a:p>
            <a:pPr algn="ctr">
              <a:defRPr/>
            </a:pPr>
            <a:r>
              <a:rPr lang="fi-FI" sz="2000" i="1" dirty="0">
                <a:solidFill>
                  <a:srgbClr val="000000"/>
                </a:solidFill>
                <a:latin typeface="Calibri" pitchFamily="34" charset="0"/>
              </a:rPr>
              <a:t>Kun asiaa tarkemmin ajattelee, niin onhan esimerkiksi liikuntapaikoilla suora yhteys vaikkapa diabeteksen ennaltaehkäisyyn. Paikat antavat kuntalaiselle mahdollisuuden itsensä kunnossa pitämiseen. </a:t>
            </a:r>
          </a:p>
        </p:txBody>
      </p:sp>
      <p:sp>
        <p:nvSpPr>
          <p:cNvPr id="7" name="Otsikko 6"/>
          <p:cNvSpPr>
            <a:spLocks noGrp="1"/>
          </p:cNvSpPr>
          <p:nvPr>
            <p:ph type="title"/>
          </p:nvPr>
        </p:nvSpPr>
        <p:spPr/>
        <p:txBody>
          <a:bodyPr/>
          <a:lstStyle/>
          <a:p>
            <a:r>
              <a:rPr lang="fi-FI" dirty="0" smtClean="0"/>
              <a:t>… joten se on tehtävä näkyväksi!</a:t>
            </a:r>
            <a:endParaRPr lang="fi-FI" dirty="0"/>
          </a:p>
        </p:txBody>
      </p:sp>
      <p:sp>
        <p:nvSpPr>
          <p:cNvPr id="5" name="Dian numeron paikkamerkki 4"/>
          <p:cNvSpPr>
            <a:spLocks noGrp="1"/>
          </p:cNvSpPr>
          <p:nvPr>
            <p:ph type="sldNum" sz="quarter" idx="12"/>
          </p:nvPr>
        </p:nvSpPr>
        <p:spPr/>
        <p:txBody>
          <a:bodyPr/>
          <a:lstStyle/>
          <a:p>
            <a:pPr>
              <a:defRPr/>
            </a:pPr>
            <a:fld id="{CD078B42-789E-4869-B3E5-113F36BA787B}" type="slidenum">
              <a:rPr lang="fi-FI" smtClean="0"/>
              <a:pPr>
                <a:defRPr/>
              </a:pPr>
              <a:t>52</a:t>
            </a:fld>
            <a:endParaRPr lang="fi-FI"/>
          </a:p>
        </p:txBody>
      </p:sp>
      <p:sp>
        <p:nvSpPr>
          <p:cNvPr id="6" name="Tekstikehys 5"/>
          <p:cNvSpPr txBox="1">
            <a:spLocks noChangeArrowheads="1"/>
          </p:cNvSpPr>
          <p:nvPr/>
        </p:nvSpPr>
        <p:spPr bwMode="auto">
          <a:xfrm>
            <a:off x="3635375" y="5661025"/>
            <a:ext cx="4897438" cy="646331"/>
          </a:xfrm>
          <a:prstGeom prst="rect">
            <a:avLst/>
          </a:prstGeom>
          <a:noFill/>
          <a:ln w="9525">
            <a:noFill/>
            <a:miter lim="800000"/>
            <a:headEnd/>
            <a:tailEnd/>
          </a:ln>
        </p:spPr>
        <p:txBody>
          <a:bodyPr>
            <a:spAutoFit/>
          </a:bodyPr>
          <a:lstStyle/>
          <a:p>
            <a:pPr algn="ctr"/>
            <a:r>
              <a:rPr lang="fi-FI" dirty="0" smtClean="0">
                <a:latin typeface="Calibri" pitchFamily="34" charset="0"/>
              </a:rPr>
              <a:t>Unto Lavikainen, teknisen viraston johtaja,  </a:t>
            </a:r>
            <a:r>
              <a:rPr lang="fi-FI" dirty="0">
                <a:latin typeface="Calibri" pitchFamily="34" charset="0"/>
              </a:rPr>
              <a:t>Outokumpu. </a:t>
            </a:r>
            <a:r>
              <a:rPr lang="fi-FI" dirty="0" err="1" smtClean="0">
                <a:latin typeface="Calibri" pitchFamily="34" charset="0"/>
                <a:hlinkClick r:id="rId3"/>
              </a:rPr>
              <a:t>Josten</a:t>
            </a:r>
            <a:r>
              <a:rPr lang="fi-FI" dirty="0" smtClean="0">
                <a:latin typeface="Calibri" pitchFamily="34" charset="0"/>
                <a:hlinkClick r:id="rId3"/>
              </a:rPr>
              <a:t> postia 2/2007</a:t>
            </a:r>
            <a:r>
              <a:rPr lang="fi-FI" dirty="0" smtClean="0">
                <a:latin typeface="Calibri" pitchFamily="34" charset="0"/>
              </a:rPr>
              <a:t>. </a:t>
            </a:r>
            <a:endParaRPr lang="fi-FI" dirty="0">
              <a:latin typeface="Calibri" pitchFamily="34" charset="0"/>
            </a:endParaRPr>
          </a:p>
        </p:txBody>
      </p:sp>
    </p:spTree>
    <p:extLst>
      <p:ext uri="{BB962C8B-B14F-4D97-AF65-F5344CB8AC3E}">
        <p14:creationId xmlns:p14="http://schemas.microsoft.com/office/powerpoint/2010/main" val="9673921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Otsikko 1"/>
          <p:cNvSpPr>
            <a:spLocks noGrp="1"/>
          </p:cNvSpPr>
          <p:nvPr>
            <p:ph type="title"/>
          </p:nvPr>
        </p:nvSpPr>
        <p:spPr/>
        <p:txBody>
          <a:bodyPr/>
          <a:lstStyle/>
          <a:p>
            <a:r>
              <a:rPr lang="fi-FI" sz="3200" dirty="0" smtClean="0"/>
              <a:t>Hyvinvoinnin edistämisen </a:t>
            </a:r>
            <a:br>
              <a:rPr lang="fi-FI" sz="3200" dirty="0" smtClean="0"/>
            </a:br>
            <a:r>
              <a:rPr lang="fi-FI" sz="3200" dirty="0" smtClean="0"/>
              <a:t>näkyväksi tekeminen kannattaa</a:t>
            </a: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1667148926"/>
              </p:ext>
            </p:extLst>
          </p:nvPr>
        </p:nvGraphicFramePr>
        <p:xfrm>
          <a:off x="179512" y="1340768"/>
          <a:ext cx="8677472"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Tekstikehys 4"/>
          <p:cNvSpPr txBox="1">
            <a:spLocks noChangeArrowheads="1"/>
          </p:cNvSpPr>
          <p:nvPr/>
        </p:nvSpPr>
        <p:spPr bwMode="auto">
          <a:xfrm>
            <a:off x="1043608" y="6550222"/>
            <a:ext cx="2881313" cy="307777"/>
          </a:xfrm>
          <a:prstGeom prst="rect">
            <a:avLst/>
          </a:prstGeom>
          <a:noFill/>
          <a:ln w="9525">
            <a:noFill/>
            <a:miter lim="800000"/>
            <a:headEnd/>
            <a:tailEnd/>
          </a:ln>
        </p:spPr>
        <p:txBody>
          <a:bodyPr>
            <a:spAutoFit/>
          </a:bodyPr>
          <a:lstStyle/>
          <a:p>
            <a:r>
              <a:rPr lang="fi-FI" sz="1400" dirty="0" smtClean="0">
                <a:latin typeface="Calibri" pitchFamily="34" charset="0"/>
              </a:rPr>
              <a:t>(</a:t>
            </a:r>
            <a:r>
              <a:rPr lang="fi-FI" sz="1400" dirty="0" smtClean="0">
                <a:latin typeface="Calibri" pitchFamily="34" charset="0"/>
                <a:hlinkClick r:id="rId8"/>
              </a:rPr>
              <a:t>Hakamäki ym. 2011</a:t>
            </a:r>
            <a:r>
              <a:rPr lang="fi-FI" sz="1400" dirty="0" smtClean="0">
                <a:latin typeface="Calibri" pitchFamily="34" charset="0"/>
              </a:rPr>
              <a:t>, 8-9)</a:t>
            </a:r>
            <a:endParaRPr lang="fi-FI" sz="1400" dirty="0">
              <a:latin typeface="Calibri" pitchFamily="34" charset="0"/>
            </a:endParaRPr>
          </a:p>
        </p:txBody>
      </p:sp>
      <p:sp>
        <p:nvSpPr>
          <p:cNvPr id="5" name="Dian numeron paikkamerkki 4"/>
          <p:cNvSpPr>
            <a:spLocks noGrp="1"/>
          </p:cNvSpPr>
          <p:nvPr>
            <p:ph type="sldNum" sz="quarter" idx="12"/>
          </p:nvPr>
        </p:nvSpPr>
        <p:spPr/>
        <p:txBody>
          <a:bodyPr/>
          <a:lstStyle/>
          <a:p>
            <a:pPr>
              <a:defRPr/>
            </a:pPr>
            <a:fld id="{80E65A31-24B4-410A-B0A7-29B41087167B}" type="slidenum">
              <a:rPr lang="fi-FI" smtClean="0"/>
              <a:pPr>
                <a:defRPr/>
              </a:pPr>
              <a:t>53</a:t>
            </a:fld>
            <a:endParaRPr lang="fi-FI" dirty="0"/>
          </a:p>
        </p:txBody>
      </p:sp>
    </p:spTree>
    <p:extLst>
      <p:ext uri="{BB962C8B-B14F-4D97-AF65-F5344CB8AC3E}">
        <p14:creationId xmlns:p14="http://schemas.microsoft.com/office/powerpoint/2010/main" val="27684844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0445" y="133745"/>
            <a:ext cx="8229600" cy="1143000"/>
          </a:xfrm>
        </p:spPr>
        <p:txBody>
          <a:bodyPr/>
          <a:lstStyle/>
          <a:p>
            <a:r>
              <a:rPr lang="fi-FI" sz="3200" dirty="0" smtClean="0"/>
              <a:t>Hyvinvointijohtaminen kunnan johtamisjärjestelmässä</a:t>
            </a:r>
            <a:endParaRPr lang="fi-FI" sz="3200"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54</a:t>
            </a:fld>
            <a:endParaRPr lang="fi-FI"/>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730" t="30854" r="17455" b="19018"/>
          <a:stretch/>
        </p:blipFill>
        <p:spPr bwMode="auto">
          <a:xfrm>
            <a:off x="320026" y="1484784"/>
            <a:ext cx="8424936" cy="467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ikehys 4"/>
          <p:cNvSpPr txBox="1">
            <a:spLocks noChangeArrowheads="1"/>
          </p:cNvSpPr>
          <p:nvPr/>
        </p:nvSpPr>
        <p:spPr bwMode="auto">
          <a:xfrm>
            <a:off x="683568" y="6552494"/>
            <a:ext cx="1800225" cy="307975"/>
          </a:xfrm>
          <a:prstGeom prst="rect">
            <a:avLst/>
          </a:prstGeom>
          <a:noFill/>
          <a:ln w="9525">
            <a:noFill/>
            <a:miter lim="800000"/>
            <a:headEnd/>
            <a:tailEnd/>
          </a:ln>
        </p:spPr>
        <p:txBody>
          <a:bodyPr>
            <a:spAutoFit/>
          </a:bodyPr>
          <a:lstStyle/>
          <a:p>
            <a:r>
              <a:rPr lang="fi-FI" sz="1400" dirty="0" smtClean="0">
                <a:solidFill>
                  <a:schemeClr val="tx1">
                    <a:lumMod val="65000"/>
                    <a:lumOff val="35000"/>
                  </a:schemeClr>
                </a:solidFill>
                <a:latin typeface="Calibri" pitchFamily="34" charset="0"/>
                <a:cs typeface="Arial" charset="0"/>
              </a:rPr>
              <a:t>(</a:t>
            </a:r>
            <a:r>
              <a:rPr lang="fi-FI" sz="1400" dirty="0" smtClean="0">
                <a:solidFill>
                  <a:schemeClr val="tx1">
                    <a:lumMod val="65000"/>
                    <a:lumOff val="35000"/>
                  </a:schemeClr>
                </a:solidFill>
                <a:latin typeface="Calibri" pitchFamily="34" charset="0"/>
                <a:cs typeface="Arial" charset="0"/>
                <a:hlinkClick r:id="rId4"/>
              </a:rPr>
              <a:t>THL </a:t>
            </a:r>
            <a:r>
              <a:rPr lang="fi-FI" sz="1400" dirty="0">
                <a:solidFill>
                  <a:schemeClr val="tx1">
                    <a:lumMod val="65000"/>
                    <a:lumOff val="35000"/>
                  </a:schemeClr>
                </a:solidFill>
                <a:latin typeface="Calibri" pitchFamily="34" charset="0"/>
                <a:cs typeface="Arial" charset="0"/>
                <a:hlinkClick r:id="rId4"/>
              </a:rPr>
              <a:t>2010, </a:t>
            </a:r>
            <a:r>
              <a:rPr lang="fi-FI" sz="1400" dirty="0" smtClean="0">
                <a:solidFill>
                  <a:schemeClr val="tx1">
                    <a:lumMod val="65000"/>
                    <a:lumOff val="35000"/>
                  </a:schemeClr>
                </a:solidFill>
                <a:latin typeface="Calibri" pitchFamily="34" charset="0"/>
                <a:cs typeface="Arial" charset="0"/>
                <a:hlinkClick r:id="rId4"/>
              </a:rPr>
              <a:t>15</a:t>
            </a:r>
            <a:r>
              <a:rPr lang="fi-FI" sz="1400" dirty="0" smtClean="0">
                <a:solidFill>
                  <a:schemeClr val="tx1">
                    <a:lumMod val="65000"/>
                    <a:lumOff val="35000"/>
                  </a:schemeClr>
                </a:solidFill>
                <a:latin typeface="Calibri" pitchFamily="34" charset="0"/>
                <a:cs typeface="Arial" charset="0"/>
              </a:rPr>
              <a:t>)</a:t>
            </a:r>
            <a:endParaRPr lang="fi-FI" sz="1400" dirty="0">
              <a:solidFill>
                <a:schemeClr val="tx1">
                  <a:lumMod val="65000"/>
                  <a:lumOff val="35000"/>
                </a:schemeClr>
              </a:solidFill>
              <a:latin typeface="Calibri" pitchFamily="34" charset="0"/>
              <a:cs typeface="Arial" charset="0"/>
            </a:endParaRPr>
          </a:p>
        </p:txBody>
      </p:sp>
    </p:spTree>
    <p:extLst>
      <p:ext uri="{BB962C8B-B14F-4D97-AF65-F5344CB8AC3E}">
        <p14:creationId xmlns:p14="http://schemas.microsoft.com/office/powerpoint/2010/main" val="34133591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fi-FI" sz="3200" dirty="0" smtClean="0"/>
              <a:t>Hyvinvointijohtaminen kunnan johtamisjärjestelmässä (TerPS2:n sovellus)</a:t>
            </a:r>
          </a:p>
        </p:txBody>
      </p:sp>
      <p:sp>
        <p:nvSpPr>
          <p:cNvPr id="2" name="Sisällön paikkamerkki 1"/>
          <p:cNvSpPr>
            <a:spLocks noGrp="1"/>
          </p:cNvSpPr>
          <p:nvPr>
            <p:ph idx="1"/>
          </p:nvPr>
        </p:nvSpPr>
        <p:spPr/>
        <p:txBody>
          <a:bodyPr/>
          <a:lstStyle/>
          <a:p>
            <a:r>
              <a:rPr lang="fi-FI" dirty="0" smtClean="0">
                <a:solidFill>
                  <a:srgbClr val="FF0000"/>
                </a:solidFill>
              </a:rPr>
              <a:t>On päivitettävänä, lisätään myöhemmin…</a:t>
            </a:r>
            <a:endParaRPr lang="fi-FI" dirty="0">
              <a:solidFill>
                <a:srgbClr val="FF0000"/>
              </a:solidFill>
            </a:endParaRPr>
          </a:p>
        </p:txBody>
      </p:sp>
      <p:sp>
        <p:nvSpPr>
          <p:cNvPr id="5" name="Dian numeron paikkamerkki 4"/>
          <p:cNvSpPr>
            <a:spLocks noGrp="1"/>
          </p:cNvSpPr>
          <p:nvPr>
            <p:ph type="sldNum" sz="quarter" idx="12"/>
          </p:nvPr>
        </p:nvSpPr>
        <p:spPr/>
        <p:txBody>
          <a:bodyPr/>
          <a:lstStyle/>
          <a:p>
            <a:pPr>
              <a:defRPr/>
            </a:pPr>
            <a:fld id="{80E65A31-24B4-410A-B0A7-29B41087167B}" type="slidenum">
              <a:rPr lang="fi-FI" smtClean="0"/>
              <a:pPr>
                <a:defRPr/>
              </a:pPr>
              <a:t>55</a:t>
            </a:fld>
            <a:endParaRPr lang="fi-FI" dirty="0"/>
          </a:p>
        </p:txBody>
      </p:sp>
      <p:sp>
        <p:nvSpPr>
          <p:cNvPr id="64513" name="Rectangle 1"/>
          <p:cNvSpPr>
            <a:spLocks noChangeArrowheads="1"/>
          </p:cNvSpPr>
          <p:nvPr/>
        </p:nvSpPr>
        <p:spPr bwMode="auto">
          <a:xfrm>
            <a:off x="0" y="6581001"/>
            <a:ext cx="68407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28750" algn="l"/>
              </a:tabLst>
            </a:pPr>
            <a:r>
              <a:rPr kumimoji="0" lang="fi-FI" sz="1200" b="0" i="0" u="none" strike="noStrike" cap="none" normalizeH="0" baseline="0" dirty="0" smtClean="0">
                <a:ln>
                  <a:noFill/>
                </a:ln>
                <a:solidFill>
                  <a:schemeClr val="tx1">
                    <a:lumMod val="65000"/>
                    <a:lumOff val="35000"/>
                  </a:schemeClr>
                </a:solidFill>
                <a:effectLst/>
                <a:latin typeface="Calibri" pitchFamily="34" charset="0"/>
                <a:ea typeface="Calibri" pitchFamily="34" charset="0"/>
                <a:cs typeface="Calibri" pitchFamily="34" charset="0"/>
              </a:rPr>
              <a:t>(Terveempi Pohjois-Suomi 2-hankkeen sovellus  Terveyden ja hyvinvoinnin laitoksen (2010, 15) mallista) </a:t>
            </a:r>
            <a:endParaRPr kumimoji="0" lang="fi-FI" sz="18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Ketä ryhmissä on?</a:t>
            </a: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939366196"/>
              </p:ext>
            </p:extLst>
          </p:nvPr>
        </p:nvGraphicFramePr>
        <p:xfrm>
          <a:off x="107504" y="1268760"/>
          <a:ext cx="8928992"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56</a:t>
            </a:fld>
            <a:endParaRPr lang="fi-FI"/>
          </a:p>
        </p:txBody>
      </p:sp>
      <p:sp>
        <p:nvSpPr>
          <p:cNvPr id="6" name="Tekstikehys 4"/>
          <p:cNvSpPr txBox="1">
            <a:spLocks noChangeArrowheads="1"/>
          </p:cNvSpPr>
          <p:nvPr/>
        </p:nvSpPr>
        <p:spPr bwMode="auto">
          <a:xfrm>
            <a:off x="755576" y="6550025"/>
            <a:ext cx="1800225" cy="307975"/>
          </a:xfrm>
          <a:prstGeom prst="rect">
            <a:avLst/>
          </a:prstGeom>
          <a:noFill/>
          <a:ln w="9525">
            <a:noFill/>
            <a:miter lim="800000"/>
            <a:headEnd/>
            <a:tailEnd/>
          </a:ln>
        </p:spPr>
        <p:txBody>
          <a:bodyPr>
            <a:spAutoFit/>
          </a:bodyPr>
          <a:lstStyle/>
          <a:p>
            <a:r>
              <a:rPr lang="fi-FI" sz="1400" dirty="0" smtClean="0">
                <a:solidFill>
                  <a:schemeClr val="tx1">
                    <a:lumMod val="65000"/>
                    <a:lumOff val="35000"/>
                  </a:schemeClr>
                </a:solidFill>
                <a:latin typeface="Calibri" pitchFamily="34" charset="0"/>
                <a:cs typeface="Arial" charset="0"/>
              </a:rPr>
              <a:t>(</a:t>
            </a:r>
            <a:r>
              <a:rPr lang="fi-FI" sz="1400" dirty="0" smtClean="0">
                <a:solidFill>
                  <a:schemeClr val="tx1">
                    <a:lumMod val="65000"/>
                    <a:lumOff val="35000"/>
                  </a:schemeClr>
                </a:solidFill>
                <a:latin typeface="Calibri" pitchFamily="34" charset="0"/>
                <a:cs typeface="Arial" charset="0"/>
                <a:hlinkClick r:id="rId8"/>
              </a:rPr>
              <a:t>THL </a:t>
            </a:r>
            <a:r>
              <a:rPr lang="fi-FI" sz="1400" dirty="0">
                <a:solidFill>
                  <a:schemeClr val="tx1">
                    <a:lumMod val="65000"/>
                    <a:lumOff val="35000"/>
                  </a:schemeClr>
                </a:solidFill>
                <a:latin typeface="Calibri" pitchFamily="34" charset="0"/>
                <a:cs typeface="Arial" charset="0"/>
                <a:hlinkClick r:id="rId8"/>
              </a:rPr>
              <a:t>2010, </a:t>
            </a:r>
            <a:r>
              <a:rPr lang="fi-FI" sz="1400" dirty="0" smtClean="0">
                <a:solidFill>
                  <a:schemeClr val="tx1">
                    <a:lumMod val="65000"/>
                    <a:lumOff val="35000"/>
                  </a:schemeClr>
                </a:solidFill>
                <a:latin typeface="Calibri" pitchFamily="34" charset="0"/>
                <a:cs typeface="Arial" charset="0"/>
                <a:hlinkClick r:id="rId8"/>
              </a:rPr>
              <a:t>16-17</a:t>
            </a:r>
            <a:r>
              <a:rPr lang="fi-FI" sz="1400" dirty="0" smtClean="0">
                <a:solidFill>
                  <a:schemeClr val="tx1">
                    <a:lumMod val="65000"/>
                    <a:lumOff val="35000"/>
                  </a:schemeClr>
                </a:solidFill>
                <a:latin typeface="Calibri" pitchFamily="34" charset="0"/>
                <a:cs typeface="Arial" charset="0"/>
              </a:rPr>
              <a:t>)</a:t>
            </a:r>
            <a:endParaRPr lang="fi-FI" sz="1400" dirty="0">
              <a:solidFill>
                <a:schemeClr val="tx1">
                  <a:lumMod val="65000"/>
                  <a:lumOff val="35000"/>
                </a:schemeClr>
              </a:solidFill>
              <a:latin typeface="Calibri" pitchFamily="34" charset="0"/>
              <a:cs typeface="Arial" charset="0"/>
            </a:endParaRPr>
          </a:p>
        </p:txBody>
      </p:sp>
    </p:spTree>
    <p:extLst>
      <p:ext uri="{BB962C8B-B14F-4D97-AF65-F5344CB8AC3E}">
        <p14:creationId xmlns:p14="http://schemas.microsoft.com/office/powerpoint/2010/main" val="22708874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p:cNvGraphicFramePr/>
          <p:nvPr>
            <p:extLst>
              <p:ext uri="{D42A27DB-BD31-4B8C-83A1-F6EECF244321}">
                <p14:modId xmlns:p14="http://schemas.microsoft.com/office/powerpoint/2010/main" val="72154148"/>
              </p:ext>
            </p:extLst>
          </p:nvPr>
        </p:nvGraphicFramePr>
        <p:xfrm>
          <a:off x="179512" y="1340768"/>
          <a:ext cx="874211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tsikko 6"/>
          <p:cNvSpPr>
            <a:spLocks noGrp="1"/>
          </p:cNvSpPr>
          <p:nvPr>
            <p:ph type="title"/>
          </p:nvPr>
        </p:nvSpPr>
        <p:spPr/>
        <p:txBody>
          <a:bodyPr/>
          <a:lstStyle/>
          <a:p>
            <a:r>
              <a:rPr lang="fi-FI" dirty="0" smtClean="0"/>
              <a:t>Kunnan johtoryhmän (= hyvinvoinnin edistämisen johtoryhmän)  tehtäviä</a:t>
            </a:r>
            <a:endParaRPr lang="fi-FI" dirty="0"/>
          </a:p>
        </p:txBody>
      </p:sp>
      <p:sp>
        <p:nvSpPr>
          <p:cNvPr id="5" name="Dian numeron paikkamerkki 4"/>
          <p:cNvSpPr>
            <a:spLocks noGrp="1"/>
          </p:cNvSpPr>
          <p:nvPr>
            <p:ph type="sldNum" sz="quarter" idx="12"/>
          </p:nvPr>
        </p:nvSpPr>
        <p:spPr>
          <a:xfrm>
            <a:off x="8172400" y="6356350"/>
            <a:ext cx="514400" cy="365125"/>
          </a:xfrm>
        </p:spPr>
        <p:txBody>
          <a:bodyPr/>
          <a:lstStyle/>
          <a:p>
            <a:pPr>
              <a:defRPr/>
            </a:pPr>
            <a:fld id="{CD078B42-789E-4869-B3E5-113F36BA787B}" type="slidenum">
              <a:rPr lang="fi-FI" smtClean="0"/>
              <a:pPr>
                <a:defRPr/>
              </a:pPr>
              <a:t>57</a:t>
            </a:fld>
            <a:endParaRPr lang="fi-FI" dirty="0"/>
          </a:p>
        </p:txBody>
      </p:sp>
      <p:sp>
        <p:nvSpPr>
          <p:cNvPr id="6" name="Tekstikehys 5"/>
          <p:cNvSpPr txBox="1">
            <a:spLocks noChangeArrowheads="1"/>
          </p:cNvSpPr>
          <p:nvPr/>
        </p:nvSpPr>
        <p:spPr bwMode="auto">
          <a:xfrm>
            <a:off x="827584" y="6550025"/>
            <a:ext cx="1944688" cy="307975"/>
          </a:xfrm>
          <a:prstGeom prst="rect">
            <a:avLst/>
          </a:prstGeom>
          <a:noFill/>
          <a:ln w="9525">
            <a:noFill/>
            <a:miter lim="800000"/>
            <a:headEnd/>
            <a:tailEnd/>
          </a:ln>
        </p:spPr>
        <p:txBody>
          <a:bodyPr>
            <a:spAutoFit/>
          </a:bodyPr>
          <a:lstStyle/>
          <a:p>
            <a:r>
              <a:rPr lang="fi-FI" sz="1400" dirty="0" smtClean="0">
                <a:solidFill>
                  <a:schemeClr val="tx1">
                    <a:lumMod val="65000"/>
                    <a:lumOff val="35000"/>
                  </a:schemeClr>
                </a:solidFill>
                <a:latin typeface="Calibri" pitchFamily="34" charset="0"/>
              </a:rPr>
              <a:t>(</a:t>
            </a:r>
            <a:r>
              <a:rPr lang="fi-FI" sz="1400" dirty="0" smtClean="0">
                <a:solidFill>
                  <a:schemeClr val="tx1">
                    <a:lumMod val="65000"/>
                    <a:lumOff val="35000"/>
                  </a:schemeClr>
                </a:solidFill>
                <a:latin typeface="Calibri" pitchFamily="34" charset="0"/>
                <a:hlinkClick r:id="rId8"/>
              </a:rPr>
              <a:t>THL </a:t>
            </a:r>
            <a:r>
              <a:rPr lang="fi-FI" sz="1400" dirty="0">
                <a:solidFill>
                  <a:schemeClr val="tx1">
                    <a:lumMod val="65000"/>
                    <a:lumOff val="35000"/>
                  </a:schemeClr>
                </a:solidFill>
                <a:latin typeface="Calibri" pitchFamily="34" charset="0"/>
                <a:hlinkClick r:id="rId8"/>
              </a:rPr>
              <a:t>2010, </a:t>
            </a:r>
            <a:r>
              <a:rPr lang="fi-FI" sz="1400" dirty="0" smtClean="0">
                <a:solidFill>
                  <a:schemeClr val="tx1">
                    <a:lumMod val="65000"/>
                    <a:lumOff val="35000"/>
                  </a:schemeClr>
                </a:solidFill>
                <a:latin typeface="Calibri" pitchFamily="34" charset="0"/>
                <a:hlinkClick r:id="rId8"/>
              </a:rPr>
              <a:t>16</a:t>
            </a:r>
            <a:r>
              <a:rPr lang="fi-FI" sz="1400" dirty="0" smtClean="0">
                <a:solidFill>
                  <a:schemeClr val="tx1">
                    <a:lumMod val="65000"/>
                    <a:lumOff val="35000"/>
                  </a:schemeClr>
                </a:solidFill>
                <a:latin typeface="Calibri" pitchFamily="34" charset="0"/>
              </a:rPr>
              <a:t>)</a:t>
            </a:r>
            <a:endParaRPr lang="fi-FI" sz="1400" dirty="0">
              <a:solidFill>
                <a:schemeClr val="tx1">
                  <a:lumMod val="65000"/>
                  <a:lumOff val="35000"/>
                </a:schemeClr>
              </a:solidFill>
              <a:latin typeface="Calibri"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p:cNvGraphicFramePr/>
          <p:nvPr>
            <p:extLst>
              <p:ext uri="{D42A27DB-BD31-4B8C-83A1-F6EECF244321}">
                <p14:modId xmlns:p14="http://schemas.microsoft.com/office/powerpoint/2010/main" val="492009086"/>
              </p:ext>
            </p:extLst>
          </p:nvPr>
        </p:nvGraphicFramePr>
        <p:xfrm>
          <a:off x="179512" y="1340768"/>
          <a:ext cx="874211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tsikko 6"/>
          <p:cNvSpPr>
            <a:spLocks noGrp="1"/>
          </p:cNvSpPr>
          <p:nvPr>
            <p:ph type="title"/>
          </p:nvPr>
        </p:nvSpPr>
        <p:spPr/>
        <p:txBody>
          <a:bodyPr/>
          <a:lstStyle/>
          <a:p>
            <a:r>
              <a:rPr lang="fi-FI" dirty="0" smtClean="0"/>
              <a:t>Hyvinvointiryhmän tehtäviä</a:t>
            </a:r>
            <a:endParaRPr lang="fi-FI" dirty="0"/>
          </a:p>
        </p:txBody>
      </p:sp>
      <p:sp>
        <p:nvSpPr>
          <p:cNvPr id="5" name="Dian numeron paikkamerkki 4"/>
          <p:cNvSpPr>
            <a:spLocks noGrp="1"/>
          </p:cNvSpPr>
          <p:nvPr>
            <p:ph type="sldNum" sz="quarter" idx="12"/>
          </p:nvPr>
        </p:nvSpPr>
        <p:spPr>
          <a:xfrm>
            <a:off x="8172400" y="6356350"/>
            <a:ext cx="514400" cy="365125"/>
          </a:xfrm>
        </p:spPr>
        <p:txBody>
          <a:bodyPr/>
          <a:lstStyle/>
          <a:p>
            <a:pPr>
              <a:defRPr/>
            </a:pPr>
            <a:fld id="{CD078B42-789E-4869-B3E5-113F36BA787B}" type="slidenum">
              <a:rPr lang="fi-FI" smtClean="0"/>
              <a:pPr>
                <a:defRPr/>
              </a:pPr>
              <a:t>58</a:t>
            </a:fld>
            <a:endParaRPr lang="fi-FI" dirty="0"/>
          </a:p>
        </p:txBody>
      </p:sp>
      <p:sp>
        <p:nvSpPr>
          <p:cNvPr id="6" name="Tekstikehys 5"/>
          <p:cNvSpPr txBox="1">
            <a:spLocks noChangeArrowheads="1"/>
          </p:cNvSpPr>
          <p:nvPr/>
        </p:nvSpPr>
        <p:spPr bwMode="auto">
          <a:xfrm>
            <a:off x="683568" y="6550025"/>
            <a:ext cx="6192688" cy="307777"/>
          </a:xfrm>
          <a:prstGeom prst="rect">
            <a:avLst/>
          </a:prstGeom>
          <a:noFill/>
          <a:ln w="9525">
            <a:noFill/>
            <a:miter lim="800000"/>
            <a:headEnd/>
            <a:tailEnd/>
          </a:ln>
        </p:spPr>
        <p:txBody>
          <a:bodyPr wrap="square">
            <a:spAutoFit/>
          </a:bodyPr>
          <a:lstStyle/>
          <a:p>
            <a:r>
              <a:rPr lang="fi-FI" sz="1400" dirty="0" smtClean="0">
                <a:solidFill>
                  <a:schemeClr val="tx1">
                    <a:lumMod val="65000"/>
                    <a:lumOff val="35000"/>
                  </a:schemeClr>
                </a:solidFill>
                <a:latin typeface="Calibri" pitchFamily="34" charset="0"/>
              </a:rPr>
              <a:t>(</a:t>
            </a:r>
            <a:r>
              <a:rPr lang="fi-FI" sz="1400" dirty="0" smtClean="0">
                <a:solidFill>
                  <a:schemeClr val="tx1">
                    <a:lumMod val="65000"/>
                    <a:lumOff val="35000"/>
                  </a:schemeClr>
                </a:solidFill>
                <a:latin typeface="Calibri" pitchFamily="34" charset="0"/>
                <a:hlinkClick r:id="rId8"/>
              </a:rPr>
              <a:t>THL </a:t>
            </a:r>
            <a:r>
              <a:rPr lang="fi-FI" sz="1400" dirty="0">
                <a:solidFill>
                  <a:schemeClr val="tx1">
                    <a:lumMod val="65000"/>
                    <a:lumOff val="35000"/>
                  </a:schemeClr>
                </a:solidFill>
                <a:latin typeface="Calibri" pitchFamily="34" charset="0"/>
                <a:hlinkClick r:id="rId8"/>
              </a:rPr>
              <a:t>2010, </a:t>
            </a:r>
            <a:r>
              <a:rPr lang="fi-FI" sz="1400" dirty="0" smtClean="0">
                <a:solidFill>
                  <a:schemeClr val="tx1">
                    <a:lumMod val="65000"/>
                    <a:lumOff val="35000"/>
                  </a:schemeClr>
                </a:solidFill>
                <a:latin typeface="Calibri" pitchFamily="34" charset="0"/>
                <a:hlinkClick r:id="rId8"/>
              </a:rPr>
              <a:t>16</a:t>
            </a:r>
            <a:r>
              <a:rPr lang="fi-FI" sz="1400" dirty="0" smtClean="0">
                <a:solidFill>
                  <a:schemeClr val="tx1">
                    <a:lumMod val="65000"/>
                    <a:lumOff val="35000"/>
                  </a:schemeClr>
                </a:solidFill>
                <a:latin typeface="Calibri" pitchFamily="34" charset="0"/>
              </a:rPr>
              <a:t>. Kursivoitu teksti on Terveempi Pohjois-Suomi 2 -hankkeen lisäys.)</a:t>
            </a:r>
            <a:endParaRPr lang="fi-FI" sz="1400" dirty="0">
              <a:solidFill>
                <a:schemeClr val="tx1">
                  <a:lumMod val="65000"/>
                  <a:lumOff val="35000"/>
                </a:schemeClr>
              </a:solidFill>
              <a:latin typeface="Calibri"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Teemaryhmien tehtäviä </a:t>
            </a:r>
            <a:endParaRPr lang="fi-FI" dirty="0"/>
          </a:p>
        </p:txBody>
      </p:sp>
      <p:sp>
        <p:nvSpPr>
          <p:cNvPr id="2" name="Dian numeron paikkamerkki 1"/>
          <p:cNvSpPr>
            <a:spLocks noGrp="1"/>
          </p:cNvSpPr>
          <p:nvPr>
            <p:ph type="sldNum" sz="quarter" idx="12"/>
          </p:nvPr>
        </p:nvSpPr>
        <p:spPr/>
        <p:txBody>
          <a:bodyPr/>
          <a:lstStyle/>
          <a:p>
            <a:pPr>
              <a:defRPr/>
            </a:pPr>
            <a:fld id="{CD078B42-789E-4869-B3E5-113F36BA787B}" type="slidenum">
              <a:rPr lang="fi-FI" smtClean="0"/>
              <a:pPr>
                <a:defRPr/>
              </a:pPr>
              <a:t>59</a:t>
            </a:fld>
            <a:endParaRPr lang="fi-FI"/>
          </a:p>
        </p:txBody>
      </p:sp>
      <p:graphicFrame>
        <p:nvGraphicFramePr>
          <p:cNvPr id="4" name="Kaaviokuva 3"/>
          <p:cNvGraphicFramePr/>
          <p:nvPr>
            <p:extLst>
              <p:ext uri="{D42A27DB-BD31-4B8C-83A1-F6EECF244321}">
                <p14:modId xmlns:p14="http://schemas.microsoft.com/office/powerpoint/2010/main" val="1810706893"/>
              </p:ext>
            </p:extLst>
          </p:nvPr>
        </p:nvGraphicFramePr>
        <p:xfrm>
          <a:off x="179512" y="1772816"/>
          <a:ext cx="874211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kehys 4"/>
          <p:cNvSpPr txBox="1">
            <a:spLocks noChangeArrowheads="1"/>
          </p:cNvSpPr>
          <p:nvPr/>
        </p:nvSpPr>
        <p:spPr bwMode="auto">
          <a:xfrm>
            <a:off x="755576" y="6552691"/>
            <a:ext cx="6677218" cy="307777"/>
          </a:xfrm>
          <a:prstGeom prst="rect">
            <a:avLst/>
          </a:prstGeom>
          <a:noFill/>
          <a:ln w="9525">
            <a:noFill/>
            <a:miter lim="800000"/>
            <a:headEnd/>
            <a:tailEnd/>
          </a:ln>
        </p:spPr>
        <p:txBody>
          <a:bodyPr wrap="square">
            <a:spAutoFit/>
          </a:bodyPr>
          <a:lstStyle/>
          <a:p>
            <a:r>
              <a:rPr lang="fi-FI" sz="1400" dirty="0">
                <a:solidFill>
                  <a:schemeClr val="tx1">
                    <a:lumMod val="65000"/>
                    <a:lumOff val="35000"/>
                  </a:schemeClr>
                </a:solidFill>
                <a:latin typeface="Calibri" pitchFamily="34" charset="0"/>
              </a:rPr>
              <a:t>(</a:t>
            </a:r>
            <a:r>
              <a:rPr lang="fi-FI" sz="1400" dirty="0">
                <a:solidFill>
                  <a:schemeClr val="tx1">
                    <a:lumMod val="65000"/>
                    <a:lumOff val="35000"/>
                  </a:schemeClr>
                </a:solidFill>
                <a:latin typeface="Calibri" pitchFamily="34" charset="0"/>
                <a:hlinkClick r:id="rId8"/>
              </a:rPr>
              <a:t>THL 2010, </a:t>
            </a:r>
            <a:r>
              <a:rPr lang="fi-FI" sz="1400" dirty="0" smtClean="0">
                <a:solidFill>
                  <a:schemeClr val="tx1">
                    <a:lumMod val="65000"/>
                    <a:lumOff val="35000"/>
                  </a:schemeClr>
                </a:solidFill>
                <a:latin typeface="Calibri" pitchFamily="34" charset="0"/>
                <a:hlinkClick r:id="rId8"/>
              </a:rPr>
              <a:t>17</a:t>
            </a:r>
            <a:r>
              <a:rPr lang="fi-FI" sz="1400" dirty="0" smtClean="0">
                <a:solidFill>
                  <a:schemeClr val="tx1">
                    <a:lumMod val="65000"/>
                    <a:lumOff val="35000"/>
                  </a:schemeClr>
                </a:solidFill>
                <a:latin typeface="Calibri" pitchFamily="34" charset="0"/>
              </a:rPr>
              <a:t>. Kursivoidut teksti t ovat Terveempi Pohjois-Suomi 2 -hankkeen lisäyksiä.)</a:t>
            </a:r>
            <a:endParaRPr lang="fi-FI" sz="1400" dirty="0">
              <a:solidFill>
                <a:schemeClr val="tx1">
                  <a:lumMod val="65000"/>
                  <a:lumOff val="35000"/>
                </a:schemeClr>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Yksiselitteisesti hyväksyttyä </a:t>
            </a:r>
            <a:br>
              <a:rPr lang="fi-FI" dirty="0" smtClean="0"/>
            </a:br>
            <a:r>
              <a:rPr lang="fi-FI" dirty="0" smtClean="0"/>
              <a:t>määritelmää ei ole</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6</a:t>
            </a:fld>
            <a:endParaRPr lang="fi-FI"/>
          </a:p>
        </p:txBody>
      </p:sp>
      <p:sp>
        <p:nvSpPr>
          <p:cNvPr id="5" name="Pyöristetty kuvatekstisuorakulmio 4"/>
          <p:cNvSpPr/>
          <p:nvPr/>
        </p:nvSpPr>
        <p:spPr>
          <a:xfrm>
            <a:off x="539552" y="1700808"/>
            <a:ext cx="7992888" cy="3600400"/>
          </a:xfrm>
          <a:prstGeom prst="wedgeRoundRectCallout">
            <a:avLst>
              <a:gd name="adj1" fmla="val -27569"/>
              <a:gd name="adj2" fmla="val 6165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fi-FI" sz="2000" i="1" dirty="0" smtClean="0"/>
              <a:t>Hyvinvointi kattaa kaiken sen, mikä on hyvää elämää yksilölle. </a:t>
            </a:r>
          </a:p>
          <a:p>
            <a:pPr algn="ctr">
              <a:lnSpc>
                <a:spcPct val="150000"/>
              </a:lnSpc>
            </a:pPr>
            <a:r>
              <a:rPr lang="fi-FI" sz="2000" b="1" i="1" dirty="0" smtClean="0"/>
              <a:t>Mutta (vuosituhansien pohtimisen jälkeen) ollaan edelleen erimielisiä siitä, mistä hyvinvoinnissa tarkkaan ottaen on kysymys.</a:t>
            </a:r>
          </a:p>
          <a:p>
            <a:pPr algn="ctr">
              <a:lnSpc>
                <a:spcPct val="150000"/>
              </a:lnSpc>
            </a:pPr>
            <a:endParaRPr lang="fi-FI" sz="2000" i="1" dirty="0" smtClean="0"/>
          </a:p>
          <a:p>
            <a:pPr algn="ctr">
              <a:lnSpc>
                <a:spcPct val="150000"/>
              </a:lnSpc>
            </a:pPr>
            <a:r>
              <a:rPr lang="fi-FI" sz="2000" i="1" dirty="0" smtClean="0"/>
              <a:t>Laajimmassa merkityksessä hyvinvointi viittaa siihen, </a:t>
            </a:r>
          </a:p>
          <a:p>
            <a:pPr algn="ctr">
              <a:lnSpc>
                <a:spcPct val="150000"/>
              </a:lnSpc>
            </a:pPr>
            <a:r>
              <a:rPr lang="fi-FI" sz="2000" i="1" dirty="0" smtClean="0"/>
              <a:t>mitä meillä on, kun elämme elämää, joka on hyvää meille.</a:t>
            </a:r>
            <a:endParaRPr lang="fi-FI" sz="2000" i="1" dirty="0"/>
          </a:p>
        </p:txBody>
      </p:sp>
      <p:sp>
        <p:nvSpPr>
          <p:cNvPr id="6" name="Tekstikehys 5"/>
          <p:cNvSpPr txBox="1"/>
          <p:nvPr/>
        </p:nvSpPr>
        <p:spPr>
          <a:xfrm>
            <a:off x="683568" y="5949280"/>
            <a:ext cx="3240360" cy="369332"/>
          </a:xfrm>
          <a:prstGeom prst="rect">
            <a:avLst/>
          </a:prstGeom>
          <a:noFill/>
        </p:spPr>
        <p:txBody>
          <a:bodyPr wrap="square" rtlCol="0">
            <a:spAutoFit/>
          </a:bodyPr>
          <a:lstStyle/>
          <a:p>
            <a:pPr algn="ctr"/>
            <a:r>
              <a:rPr lang="fi-FI" dirty="0" smtClean="0">
                <a:hlinkClick r:id="rId2"/>
              </a:rPr>
              <a:t>Antti S. Mattila 2009</a:t>
            </a:r>
            <a:endParaRPr lang="fi-FI" dirty="0"/>
          </a:p>
        </p:txBody>
      </p:sp>
    </p:spTree>
    <p:extLst>
      <p:ext uri="{BB962C8B-B14F-4D97-AF65-F5344CB8AC3E}">
        <p14:creationId xmlns:p14="http://schemas.microsoft.com/office/powerpoint/2010/main" val="34320664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Hyvinvointikoordinaattorin, </a:t>
            </a:r>
            <a:br>
              <a:rPr lang="fi-FI" dirty="0" smtClean="0"/>
            </a:br>
            <a:r>
              <a:rPr lang="fi-FI" dirty="0" smtClean="0"/>
              <a:t>-asiantuntijan tai -suunnittelijan tehtäviä</a:t>
            </a:r>
            <a:endParaRPr lang="fi-FI" dirty="0"/>
          </a:p>
        </p:txBody>
      </p:sp>
      <p:sp>
        <p:nvSpPr>
          <p:cNvPr id="2" name="Dian numeron paikkamerkki 1"/>
          <p:cNvSpPr>
            <a:spLocks noGrp="1"/>
          </p:cNvSpPr>
          <p:nvPr>
            <p:ph type="sldNum" sz="quarter" idx="12"/>
          </p:nvPr>
        </p:nvSpPr>
        <p:spPr/>
        <p:txBody>
          <a:bodyPr/>
          <a:lstStyle/>
          <a:p>
            <a:pPr>
              <a:defRPr/>
            </a:pPr>
            <a:fld id="{CD078B42-789E-4869-B3E5-113F36BA787B}" type="slidenum">
              <a:rPr lang="fi-FI" smtClean="0"/>
              <a:pPr>
                <a:defRPr/>
              </a:pPr>
              <a:t>60</a:t>
            </a:fld>
            <a:endParaRPr lang="fi-FI"/>
          </a:p>
        </p:txBody>
      </p:sp>
      <p:graphicFrame>
        <p:nvGraphicFramePr>
          <p:cNvPr id="4" name="Kaaviokuva 3"/>
          <p:cNvGraphicFramePr/>
          <p:nvPr>
            <p:extLst>
              <p:ext uri="{D42A27DB-BD31-4B8C-83A1-F6EECF244321}">
                <p14:modId xmlns:p14="http://schemas.microsoft.com/office/powerpoint/2010/main" val="314217143"/>
              </p:ext>
            </p:extLst>
          </p:nvPr>
        </p:nvGraphicFramePr>
        <p:xfrm>
          <a:off x="179512" y="1484784"/>
          <a:ext cx="874211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kehys 4"/>
          <p:cNvSpPr txBox="1">
            <a:spLocks noChangeArrowheads="1"/>
          </p:cNvSpPr>
          <p:nvPr/>
        </p:nvSpPr>
        <p:spPr bwMode="auto">
          <a:xfrm>
            <a:off x="1043608" y="6550023"/>
            <a:ext cx="6048672" cy="307777"/>
          </a:xfrm>
          <a:prstGeom prst="rect">
            <a:avLst/>
          </a:prstGeom>
          <a:noFill/>
          <a:ln w="9525">
            <a:noFill/>
            <a:miter lim="800000"/>
            <a:headEnd/>
            <a:tailEnd/>
          </a:ln>
        </p:spPr>
        <p:txBody>
          <a:bodyPr wrap="square">
            <a:spAutoFit/>
          </a:bodyPr>
          <a:lstStyle/>
          <a:p>
            <a:r>
              <a:rPr lang="fi-FI" sz="1400" dirty="0" smtClean="0">
                <a:solidFill>
                  <a:schemeClr val="tx1">
                    <a:lumMod val="65000"/>
                    <a:lumOff val="35000"/>
                  </a:schemeClr>
                </a:solidFill>
                <a:latin typeface="Calibri" pitchFamily="34" charset="0"/>
              </a:rPr>
              <a:t>(</a:t>
            </a:r>
            <a:r>
              <a:rPr lang="fi-FI" sz="1400" dirty="0" smtClean="0">
                <a:solidFill>
                  <a:schemeClr val="tx1">
                    <a:lumMod val="65000"/>
                    <a:lumOff val="35000"/>
                  </a:schemeClr>
                </a:solidFill>
                <a:latin typeface="Calibri" pitchFamily="34" charset="0"/>
                <a:hlinkClick r:id="rId8"/>
              </a:rPr>
              <a:t>THL </a:t>
            </a:r>
            <a:r>
              <a:rPr lang="fi-FI" sz="1400" dirty="0">
                <a:solidFill>
                  <a:schemeClr val="tx1">
                    <a:lumMod val="65000"/>
                    <a:lumOff val="35000"/>
                  </a:schemeClr>
                </a:solidFill>
                <a:latin typeface="Calibri" pitchFamily="34" charset="0"/>
                <a:hlinkClick r:id="rId8"/>
              </a:rPr>
              <a:t>2010, </a:t>
            </a:r>
            <a:r>
              <a:rPr lang="fi-FI" sz="1400" dirty="0" smtClean="0">
                <a:solidFill>
                  <a:schemeClr val="tx1">
                    <a:lumMod val="65000"/>
                    <a:lumOff val="35000"/>
                  </a:schemeClr>
                </a:solidFill>
                <a:latin typeface="Calibri" pitchFamily="34" charset="0"/>
                <a:hlinkClick r:id="rId8"/>
              </a:rPr>
              <a:t>17</a:t>
            </a:r>
            <a:r>
              <a:rPr lang="fi-FI" sz="1400" dirty="0" smtClean="0">
                <a:solidFill>
                  <a:schemeClr val="tx1">
                    <a:lumMod val="65000"/>
                    <a:lumOff val="35000"/>
                  </a:schemeClr>
                </a:solidFill>
                <a:latin typeface="Calibri" pitchFamily="34" charset="0"/>
              </a:rPr>
              <a:t>)</a:t>
            </a:r>
            <a:endParaRPr lang="fi-FI" sz="1400" dirty="0">
              <a:solidFill>
                <a:schemeClr val="tx1">
                  <a:lumMod val="65000"/>
                  <a:lumOff val="35000"/>
                </a:schemeClr>
              </a:solidFill>
              <a:latin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4"/>
          <p:cNvGrpSpPr/>
          <p:nvPr/>
        </p:nvGrpSpPr>
        <p:grpSpPr>
          <a:xfrm>
            <a:off x="755576" y="2708920"/>
            <a:ext cx="3096344" cy="2304256"/>
            <a:chOff x="0" y="504053"/>
            <a:chExt cx="2588922" cy="1543050"/>
          </a:xfrm>
          <a:scene3d>
            <a:camera prst="orthographicFront"/>
            <a:lightRig rig="flat" dir="t"/>
          </a:scene3d>
        </p:grpSpPr>
        <p:sp>
          <p:nvSpPr>
            <p:cNvPr id="6" name="Suorakulmio 5"/>
            <p:cNvSpPr/>
            <p:nvPr/>
          </p:nvSpPr>
          <p:spPr>
            <a:xfrm>
              <a:off x="0" y="504053"/>
              <a:ext cx="2571749" cy="1543050"/>
            </a:xfrm>
            <a:prstGeom prst="rect">
              <a:avLst/>
            </a:prstGeom>
            <a:sp3d prstMaterial="dkEdge">
              <a:bevelT w="8200" h="38100"/>
            </a:sp3d>
          </p:spPr>
          <p:style>
            <a:lnRef idx="0">
              <a:schemeClr val="lt1">
                <a:hueOff val="0"/>
                <a:satOff val="0"/>
                <a:lumOff val="0"/>
                <a:alphaOff val="0"/>
              </a:schemeClr>
            </a:lnRef>
            <a:fillRef idx="2">
              <a:schemeClr val="accent5">
                <a:hueOff val="-2483469"/>
                <a:satOff val="9953"/>
                <a:lumOff val="2157"/>
                <a:alphaOff val="0"/>
              </a:schemeClr>
            </a:fillRef>
            <a:effectRef idx="1">
              <a:schemeClr val="accent5">
                <a:hueOff val="-2483469"/>
                <a:satOff val="9953"/>
                <a:lumOff val="2157"/>
                <a:alphaOff val="0"/>
              </a:schemeClr>
            </a:effectRef>
            <a:fontRef idx="minor">
              <a:schemeClr val="dk1"/>
            </a:fontRef>
          </p:style>
        </p:sp>
        <p:sp>
          <p:nvSpPr>
            <p:cNvPr id="7" name="Suorakulmio 6"/>
            <p:cNvSpPr/>
            <p:nvPr/>
          </p:nvSpPr>
          <p:spPr>
            <a:xfrm>
              <a:off x="0" y="504053"/>
              <a:ext cx="2588922" cy="1518010"/>
            </a:xfrm>
            <a:prstGeom prst="rect">
              <a:avLst/>
            </a:prstGeom>
            <a:sp3d/>
          </p:spPr>
          <p:style>
            <a:lnRef idx="0">
              <a:scrgbClr r="0" g="0" b="0"/>
            </a:lnRef>
            <a:fillRef idx="0">
              <a:scrgbClr r="0" g="0" b="0"/>
            </a:fillRef>
            <a:effectRef idx="0">
              <a:scrgbClr r="0" g="0" b="0"/>
            </a:effectRef>
            <a:fontRef idx="minor">
              <a:schemeClr val="dk1"/>
            </a:fontRef>
          </p:style>
          <p:txBody>
            <a:bodyPr lIns="68580" tIns="68580" rIns="68580" bIns="68580" spcCol="1270" anchor="ctr"/>
            <a:lstStyle/>
            <a:p>
              <a:pPr algn="ctr" defTabSz="800100" fontAlgn="auto">
                <a:lnSpc>
                  <a:spcPct val="90000"/>
                </a:lnSpc>
                <a:spcAft>
                  <a:spcPct val="35000"/>
                </a:spcAft>
                <a:defRPr/>
              </a:pPr>
              <a:r>
                <a:rPr lang="fi-FI" sz="2800" dirty="0"/>
                <a:t>Jokainen kunta tukee </a:t>
              </a:r>
              <a:r>
                <a:rPr lang="fi-FI" sz="2800" dirty="0" smtClean="0"/>
                <a:t>palvelualuetta </a:t>
              </a:r>
              <a:r>
                <a:rPr lang="fi-FI" sz="2400" dirty="0" smtClean="0"/>
                <a:t>(esim. kuntayhtymä, yhteistoiminta-alue)</a:t>
              </a:r>
              <a:endParaRPr lang="fi-FI" sz="2400" dirty="0"/>
            </a:p>
          </p:txBody>
        </p:sp>
      </p:grpSp>
      <p:grpSp>
        <p:nvGrpSpPr>
          <p:cNvPr id="3" name="Ryhmä 7"/>
          <p:cNvGrpSpPr/>
          <p:nvPr/>
        </p:nvGrpSpPr>
        <p:grpSpPr>
          <a:xfrm>
            <a:off x="5292080" y="2708920"/>
            <a:ext cx="3168352" cy="2304256"/>
            <a:chOff x="2808325" y="648079"/>
            <a:chExt cx="2571749" cy="1543050"/>
          </a:xfrm>
          <a:scene3d>
            <a:camera prst="orthographicFront"/>
            <a:lightRig rig="flat" dir="t"/>
          </a:scene3d>
        </p:grpSpPr>
        <p:sp>
          <p:nvSpPr>
            <p:cNvPr id="9" name="Suorakulmio 8"/>
            <p:cNvSpPr/>
            <p:nvPr/>
          </p:nvSpPr>
          <p:spPr>
            <a:xfrm>
              <a:off x="2808325" y="648079"/>
              <a:ext cx="2571749" cy="1543050"/>
            </a:xfrm>
            <a:prstGeom prst="rect">
              <a:avLst/>
            </a:prstGeom>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sp>
        <p:sp>
          <p:nvSpPr>
            <p:cNvPr id="10" name="Suorakulmio 9"/>
            <p:cNvSpPr/>
            <p:nvPr/>
          </p:nvSpPr>
          <p:spPr>
            <a:xfrm>
              <a:off x="2808325" y="648079"/>
              <a:ext cx="2571749" cy="1543050"/>
            </a:xfrm>
            <a:prstGeom prst="rect">
              <a:avLst/>
            </a:prstGeom>
            <a:sp3d/>
          </p:spPr>
          <p:style>
            <a:lnRef idx="0">
              <a:scrgbClr r="0" g="0" b="0"/>
            </a:lnRef>
            <a:fillRef idx="0">
              <a:scrgbClr r="0" g="0" b="0"/>
            </a:fillRef>
            <a:effectRef idx="0">
              <a:scrgbClr r="0" g="0" b="0"/>
            </a:effectRef>
            <a:fontRef idx="minor">
              <a:schemeClr val="dk1"/>
            </a:fontRef>
          </p:style>
          <p:txBody>
            <a:bodyPr lIns="68580" tIns="68580" rIns="68580" bIns="68580" spcCol="1270" anchor="ctr"/>
            <a:lstStyle/>
            <a:p>
              <a:pPr algn="ctr" defTabSz="800100" fontAlgn="auto">
                <a:lnSpc>
                  <a:spcPct val="90000"/>
                </a:lnSpc>
                <a:spcAft>
                  <a:spcPct val="35000"/>
                </a:spcAft>
                <a:defRPr/>
              </a:pPr>
              <a:r>
                <a:rPr lang="fi-FI" sz="2800" dirty="0" smtClean="0"/>
                <a:t>Palvelualue tukee </a:t>
              </a:r>
              <a:r>
                <a:rPr lang="fi-FI" sz="2800" dirty="0"/>
                <a:t>jokaista kuntaa</a:t>
              </a:r>
            </a:p>
          </p:txBody>
        </p:sp>
      </p:grpSp>
      <p:sp>
        <p:nvSpPr>
          <p:cNvPr id="14" name="Nuoli vasemmalle ja oikealle 13"/>
          <p:cNvSpPr/>
          <p:nvPr/>
        </p:nvSpPr>
        <p:spPr>
          <a:xfrm>
            <a:off x="3924300" y="3500438"/>
            <a:ext cx="1223963" cy="504825"/>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i-FI"/>
          </a:p>
        </p:txBody>
      </p:sp>
      <p:sp>
        <p:nvSpPr>
          <p:cNvPr id="15" name="Dian numeron paikkamerkki 14"/>
          <p:cNvSpPr>
            <a:spLocks noGrp="1"/>
          </p:cNvSpPr>
          <p:nvPr>
            <p:ph type="sldNum" sz="quarter" idx="12"/>
          </p:nvPr>
        </p:nvSpPr>
        <p:spPr/>
        <p:txBody>
          <a:bodyPr/>
          <a:lstStyle/>
          <a:p>
            <a:pPr>
              <a:defRPr/>
            </a:pPr>
            <a:fld id="{4F1AC100-C26A-4911-8372-43D46DD9C08D}" type="slidenum">
              <a:rPr lang="fi-FI"/>
              <a:pPr>
                <a:defRPr/>
              </a:pPr>
              <a:t>61</a:t>
            </a:fld>
            <a:endParaRPr lang="fi-FI"/>
          </a:p>
        </p:txBody>
      </p:sp>
      <p:sp>
        <p:nvSpPr>
          <p:cNvPr id="13" name="Otsikko 12"/>
          <p:cNvSpPr>
            <a:spLocks noGrp="1"/>
          </p:cNvSpPr>
          <p:nvPr>
            <p:ph type="title"/>
          </p:nvPr>
        </p:nvSpPr>
        <p:spPr/>
        <p:txBody>
          <a:bodyPr/>
          <a:lstStyle/>
          <a:p>
            <a:r>
              <a:rPr lang="fi-FI" dirty="0" smtClean="0"/>
              <a:t>Hyvinvoinnin edistäminen </a:t>
            </a:r>
            <a:br>
              <a:rPr lang="fi-FI" dirty="0" smtClean="0"/>
            </a:br>
            <a:r>
              <a:rPr lang="fi-FI" dirty="0" smtClean="0"/>
              <a:t>kuntayhtymässä tai yhteistoiminta-alueella</a:t>
            </a:r>
            <a:endParaRPr lang="fi-FI" dirty="0"/>
          </a:p>
        </p:txBody>
      </p:sp>
      <p:sp>
        <p:nvSpPr>
          <p:cNvPr id="11"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29691988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dirty="0" smtClean="0"/>
              <a:t>Hyvinvointijohtamisen järjestäytyminen yhteistoiminta-alueella</a:t>
            </a:r>
            <a:endParaRPr lang="fi-FI" dirty="0"/>
          </a:p>
        </p:txBody>
      </p:sp>
      <p:sp>
        <p:nvSpPr>
          <p:cNvPr id="5" name="Dian numeron paikkamerkki 4"/>
          <p:cNvSpPr>
            <a:spLocks noGrp="1"/>
          </p:cNvSpPr>
          <p:nvPr>
            <p:ph type="sldNum" sz="quarter" idx="12"/>
          </p:nvPr>
        </p:nvSpPr>
        <p:spPr/>
        <p:txBody>
          <a:bodyPr/>
          <a:lstStyle/>
          <a:p>
            <a:pPr>
              <a:defRPr/>
            </a:pPr>
            <a:fld id="{7FD9A6FA-F027-415C-BB14-03881B077189}" type="slidenum">
              <a:rPr lang="fi-FI" smtClean="0"/>
              <a:pPr>
                <a:defRPr/>
              </a:pPr>
              <a:t>62</a:t>
            </a:fld>
            <a:endParaRPr lang="fi-FI"/>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57" t="25513" r="16245" b="15127"/>
          <a:stretch/>
        </p:blipFill>
        <p:spPr bwMode="auto">
          <a:xfrm>
            <a:off x="345594" y="1556792"/>
            <a:ext cx="8409077" cy="468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ikehys 4"/>
          <p:cNvSpPr txBox="1">
            <a:spLocks noChangeArrowheads="1"/>
          </p:cNvSpPr>
          <p:nvPr/>
        </p:nvSpPr>
        <p:spPr bwMode="auto">
          <a:xfrm>
            <a:off x="974773" y="6575072"/>
            <a:ext cx="1800225" cy="307975"/>
          </a:xfrm>
          <a:prstGeom prst="rect">
            <a:avLst/>
          </a:prstGeom>
          <a:noFill/>
          <a:ln w="9525">
            <a:noFill/>
            <a:miter lim="800000"/>
            <a:headEnd/>
            <a:tailEnd/>
          </a:ln>
        </p:spPr>
        <p:txBody>
          <a:bodyPr>
            <a:spAutoFit/>
          </a:bodyPr>
          <a:lstStyle/>
          <a:p>
            <a:r>
              <a:rPr lang="fi-FI" sz="1400" dirty="0" smtClean="0">
                <a:solidFill>
                  <a:schemeClr val="tx1">
                    <a:lumMod val="65000"/>
                    <a:lumOff val="35000"/>
                  </a:schemeClr>
                </a:solidFill>
                <a:latin typeface="Calibri" pitchFamily="34" charset="0"/>
                <a:cs typeface="Arial" charset="0"/>
              </a:rPr>
              <a:t>(</a:t>
            </a:r>
            <a:r>
              <a:rPr lang="fi-FI" sz="1400" dirty="0" smtClean="0">
                <a:solidFill>
                  <a:schemeClr val="tx1">
                    <a:lumMod val="65000"/>
                    <a:lumOff val="35000"/>
                  </a:schemeClr>
                </a:solidFill>
                <a:latin typeface="Calibri" pitchFamily="34" charset="0"/>
                <a:cs typeface="Arial" charset="0"/>
                <a:hlinkClick r:id="rId4"/>
              </a:rPr>
              <a:t>THL </a:t>
            </a:r>
            <a:r>
              <a:rPr lang="fi-FI" sz="1400" dirty="0">
                <a:solidFill>
                  <a:schemeClr val="tx1">
                    <a:lumMod val="65000"/>
                    <a:lumOff val="35000"/>
                  </a:schemeClr>
                </a:solidFill>
                <a:latin typeface="Calibri" pitchFamily="34" charset="0"/>
                <a:cs typeface="Arial" charset="0"/>
                <a:hlinkClick r:id="rId4"/>
              </a:rPr>
              <a:t>2010, </a:t>
            </a:r>
            <a:r>
              <a:rPr lang="fi-FI" sz="1400" dirty="0" smtClean="0">
                <a:solidFill>
                  <a:schemeClr val="tx1">
                    <a:lumMod val="65000"/>
                    <a:lumOff val="35000"/>
                  </a:schemeClr>
                </a:solidFill>
                <a:latin typeface="Calibri" pitchFamily="34" charset="0"/>
                <a:cs typeface="Arial" charset="0"/>
                <a:hlinkClick r:id="rId4"/>
              </a:rPr>
              <a:t>19</a:t>
            </a:r>
            <a:r>
              <a:rPr lang="fi-FI" sz="1400" dirty="0" smtClean="0">
                <a:solidFill>
                  <a:schemeClr val="tx1">
                    <a:lumMod val="65000"/>
                    <a:lumOff val="35000"/>
                  </a:schemeClr>
                </a:solidFill>
                <a:latin typeface="Calibri" pitchFamily="34" charset="0"/>
                <a:cs typeface="Arial" charset="0"/>
              </a:rPr>
              <a:t>)</a:t>
            </a:r>
            <a:endParaRPr lang="fi-FI" sz="1400" dirty="0">
              <a:solidFill>
                <a:schemeClr val="tx1">
                  <a:lumMod val="65000"/>
                  <a:lumOff val="35000"/>
                </a:schemeClr>
              </a:solidFill>
              <a:latin typeface="Calibri" pitchFamily="34" charset="0"/>
              <a:cs typeface="Arial" charset="0"/>
            </a:endParaRPr>
          </a:p>
        </p:txBody>
      </p:sp>
    </p:spTree>
    <p:extLst>
      <p:ext uri="{BB962C8B-B14F-4D97-AF65-F5344CB8AC3E}">
        <p14:creationId xmlns:p14="http://schemas.microsoft.com/office/powerpoint/2010/main" val="521698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Yhteinen sopimus</a:t>
            </a:r>
            <a:br>
              <a:rPr lang="fi-FI" dirty="0" smtClean="0"/>
            </a:br>
            <a:r>
              <a:rPr lang="fi-FI" dirty="0" smtClean="0"/>
              <a:t> hyvinvoinnin edistämisestä</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63</a:t>
            </a:fld>
            <a:endParaRPr lang="fi-FI"/>
          </a:p>
        </p:txBody>
      </p:sp>
      <p:graphicFrame>
        <p:nvGraphicFramePr>
          <p:cNvPr id="5" name="Kaaviokuva 4"/>
          <p:cNvGraphicFramePr/>
          <p:nvPr/>
        </p:nvGraphicFramePr>
        <p:xfrm>
          <a:off x="251520" y="1196752"/>
          <a:ext cx="864096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kehys 6"/>
          <p:cNvSpPr txBox="1">
            <a:spLocks noChangeArrowheads="1"/>
          </p:cNvSpPr>
          <p:nvPr/>
        </p:nvSpPr>
        <p:spPr bwMode="auto">
          <a:xfrm>
            <a:off x="827584" y="6550024"/>
            <a:ext cx="1944688" cy="307975"/>
          </a:xfrm>
          <a:prstGeom prst="rect">
            <a:avLst/>
          </a:prstGeom>
          <a:noFill/>
          <a:ln w="9525">
            <a:noFill/>
            <a:miter lim="800000"/>
            <a:headEnd/>
            <a:tailEnd/>
          </a:ln>
        </p:spPr>
        <p:txBody>
          <a:bodyPr>
            <a:spAutoFit/>
          </a:bodyPr>
          <a:lstStyle/>
          <a:p>
            <a:r>
              <a:rPr lang="fi-FI" sz="1400" dirty="0" smtClean="0">
                <a:solidFill>
                  <a:schemeClr val="tx1">
                    <a:lumMod val="65000"/>
                    <a:lumOff val="35000"/>
                  </a:schemeClr>
                </a:solidFill>
                <a:latin typeface="Calibri" pitchFamily="34" charset="0"/>
              </a:rPr>
              <a:t>(</a:t>
            </a:r>
            <a:r>
              <a:rPr lang="fi-FI" sz="1400" dirty="0" smtClean="0">
                <a:solidFill>
                  <a:schemeClr val="tx1">
                    <a:lumMod val="65000"/>
                    <a:lumOff val="35000"/>
                  </a:schemeClr>
                </a:solidFill>
                <a:latin typeface="Calibri" pitchFamily="34" charset="0"/>
                <a:hlinkClick r:id="rId7"/>
              </a:rPr>
              <a:t>THL </a:t>
            </a:r>
            <a:r>
              <a:rPr lang="fi-FI" sz="1400" dirty="0">
                <a:solidFill>
                  <a:schemeClr val="tx1">
                    <a:lumMod val="65000"/>
                    <a:lumOff val="35000"/>
                  </a:schemeClr>
                </a:solidFill>
                <a:latin typeface="Calibri" pitchFamily="34" charset="0"/>
                <a:hlinkClick r:id="rId7"/>
              </a:rPr>
              <a:t>2010, </a:t>
            </a:r>
            <a:r>
              <a:rPr lang="fi-FI" sz="1400" dirty="0" smtClean="0">
                <a:solidFill>
                  <a:schemeClr val="tx1">
                    <a:lumMod val="65000"/>
                    <a:lumOff val="35000"/>
                  </a:schemeClr>
                </a:solidFill>
                <a:latin typeface="Calibri" pitchFamily="34" charset="0"/>
                <a:hlinkClick r:id="rId7"/>
              </a:rPr>
              <a:t>18</a:t>
            </a:r>
            <a:r>
              <a:rPr lang="fi-FI" sz="1400" dirty="0" smtClean="0">
                <a:solidFill>
                  <a:schemeClr val="tx1">
                    <a:lumMod val="65000"/>
                    <a:lumOff val="35000"/>
                  </a:schemeClr>
                </a:solidFill>
                <a:latin typeface="Calibri" pitchFamily="34" charset="0"/>
              </a:rPr>
              <a:t>)</a:t>
            </a:r>
            <a:endParaRPr lang="fi-FI" sz="1400" dirty="0">
              <a:solidFill>
                <a:schemeClr val="tx1">
                  <a:lumMod val="65000"/>
                  <a:lumOff val="35000"/>
                </a:schemeClr>
              </a:solidFill>
              <a:latin typeface="Calibri" pitchFamily="34" charset="0"/>
            </a:endParaRPr>
          </a:p>
        </p:txBody>
      </p:sp>
    </p:spTree>
    <p:extLst>
      <p:ext uri="{BB962C8B-B14F-4D97-AF65-F5344CB8AC3E}">
        <p14:creationId xmlns:p14="http://schemas.microsoft.com/office/powerpoint/2010/main" val="23992797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4"/>
          <p:cNvGrpSpPr/>
          <p:nvPr/>
        </p:nvGrpSpPr>
        <p:grpSpPr>
          <a:xfrm>
            <a:off x="539552" y="1556792"/>
            <a:ext cx="3600400" cy="4392488"/>
            <a:chOff x="0" y="504053"/>
            <a:chExt cx="2588922" cy="1543050"/>
          </a:xfrm>
          <a:scene3d>
            <a:camera prst="orthographicFront"/>
            <a:lightRig rig="flat" dir="t"/>
          </a:scene3d>
        </p:grpSpPr>
        <p:sp>
          <p:nvSpPr>
            <p:cNvPr id="10" name="Suorakulmio 9"/>
            <p:cNvSpPr/>
            <p:nvPr/>
          </p:nvSpPr>
          <p:spPr>
            <a:xfrm>
              <a:off x="0" y="504053"/>
              <a:ext cx="2571749" cy="1543050"/>
            </a:xfrm>
            <a:prstGeom prst="rect">
              <a:avLst/>
            </a:prstGeom>
            <a:sp3d prstMaterial="dkEdge">
              <a:bevelT w="8200" h="38100"/>
            </a:sp3d>
          </p:spPr>
          <p:style>
            <a:lnRef idx="0">
              <a:schemeClr val="lt1">
                <a:hueOff val="0"/>
                <a:satOff val="0"/>
                <a:lumOff val="0"/>
                <a:alphaOff val="0"/>
              </a:schemeClr>
            </a:lnRef>
            <a:fillRef idx="2">
              <a:schemeClr val="accent5">
                <a:hueOff val="-2483469"/>
                <a:satOff val="9953"/>
                <a:lumOff val="2157"/>
                <a:alphaOff val="0"/>
              </a:schemeClr>
            </a:fillRef>
            <a:effectRef idx="1">
              <a:schemeClr val="accent5">
                <a:hueOff val="-2483469"/>
                <a:satOff val="9953"/>
                <a:lumOff val="2157"/>
                <a:alphaOff val="0"/>
              </a:schemeClr>
            </a:effectRef>
            <a:fontRef idx="minor">
              <a:schemeClr val="dk1"/>
            </a:fontRef>
          </p:style>
        </p:sp>
        <p:sp>
          <p:nvSpPr>
            <p:cNvPr id="11" name="Suorakulmio 10"/>
            <p:cNvSpPr/>
            <p:nvPr/>
          </p:nvSpPr>
          <p:spPr>
            <a:xfrm>
              <a:off x="0" y="504053"/>
              <a:ext cx="2588922" cy="15180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fi-FI" sz="2400" b="1" dirty="0" smtClean="0"/>
                <a:t>JÄSENKUNNAN VALTUUSTO</a:t>
              </a:r>
            </a:p>
            <a:p>
              <a:pPr lvl="0" algn="ctr" defTabSz="800100">
                <a:lnSpc>
                  <a:spcPct val="90000"/>
                </a:lnSpc>
                <a:spcBef>
                  <a:spcPct val="0"/>
                </a:spcBef>
              </a:pPr>
              <a:endParaRPr lang="fi-FI" sz="2800" dirty="0" smtClean="0"/>
            </a:p>
            <a:p>
              <a:pPr lvl="0" algn="ctr" defTabSz="800100">
                <a:lnSpc>
                  <a:spcPct val="90000"/>
                </a:lnSpc>
                <a:spcBef>
                  <a:spcPct val="0"/>
                </a:spcBef>
              </a:pPr>
              <a:r>
                <a:rPr lang="fi-FI" sz="2000" dirty="0" smtClean="0"/>
                <a:t>Vuosittainen palvelujen järjestämissopimus / yhteistoimintasopimus (tms.):</a:t>
              </a:r>
            </a:p>
            <a:p>
              <a:pPr lvl="0" algn="ctr" defTabSz="800100">
                <a:lnSpc>
                  <a:spcPct val="90000"/>
                </a:lnSpc>
                <a:spcBef>
                  <a:spcPct val="0"/>
                </a:spcBef>
              </a:pPr>
              <a:endParaRPr lang="fi-FI" sz="2000" dirty="0" smtClean="0"/>
            </a:p>
            <a:p>
              <a:pPr lvl="0" algn="ctr" defTabSz="800100">
                <a:lnSpc>
                  <a:spcPct val="90000"/>
                </a:lnSpc>
                <a:spcBef>
                  <a:spcPct val="0"/>
                </a:spcBef>
                <a:buFont typeface="Arial" pitchFamily="34" charset="0"/>
                <a:buChar char="•"/>
              </a:pPr>
              <a:r>
                <a:rPr lang="fi-FI" dirty="0" smtClean="0"/>
                <a:t> järjestämistapa</a:t>
              </a:r>
            </a:p>
            <a:p>
              <a:pPr lvl="0" algn="ctr" defTabSz="800100">
                <a:lnSpc>
                  <a:spcPct val="90000"/>
                </a:lnSpc>
                <a:spcBef>
                  <a:spcPct val="0"/>
                </a:spcBef>
                <a:buFont typeface="Arial" pitchFamily="34" charset="0"/>
                <a:buChar char="•"/>
              </a:pPr>
              <a:r>
                <a:rPr lang="fi-FI" dirty="0" smtClean="0"/>
                <a:t> toimenpiteet palvelujen kehittämiseksi ja uudistamiseksi</a:t>
              </a:r>
            </a:p>
            <a:p>
              <a:pPr lvl="0" algn="ctr" defTabSz="800100">
                <a:lnSpc>
                  <a:spcPct val="90000"/>
                </a:lnSpc>
                <a:spcBef>
                  <a:spcPct val="0"/>
                </a:spcBef>
              </a:pPr>
              <a:endParaRPr lang="fi-FI" sz="2400" kern="1200" dirty="0"/>
            </a:p>
          </p:txBody>
        </p:sp>
      </p:grpSp>
      <p:sp>
        <p:nvSpPr>
          <p:cNvPr id="12" name="Suorakulmio 11"/>
          <p:cNvSpPr/>
          <p:nvPr/>
        </p:nvSpPr>
        <p:spPr>
          <a:xfrm>
            <a:off x="5004048" y="1556792"/>
            <a:ext cx="3600400" cy="4321208"/>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fi-FI" sz="2400" b="1" dirty="0" smtClean="0"/>
              <a:t>YHTEISTOIMINTA-ALUE / KUNTAYHTYMÄ TMS.</a:t>
            </a:r>
          </a:p>
          <a:p>
            <a:pPr lvl="0" algn="ctr" defTabSz="800100">
              <a:lnSpc>
                <a:spcPct val="90000"/>
              </a:lnSpc>
              <a:spcBef>
                <a:spcPct val="0"/>
              </a:spcBef>
            </a:pPr>
            <a:endParaRPr lang="fi-FI" sz="2800" b="1" dirty="0" smtClean="0"/>
          </a:p>
          <a:p>
            <a:pPr lvl="0" algn="ctr" defTabSz="800100">
              <a:lnSpc>
                <a:spcPct val="90000"/>
              </a:lnSpc>
              <a:spcBef>
                <a:spcPct val="0"/>
              </a:spcBef>
            </a:pPr>
            <a:r>
              <a:rPr lang="fi-FI" sz="2000" dirty="0" smtClean="0">
                <a:solidFill>
                  <a:schemeClr val="tx1"/>
                </a:solidFill>
              </a:rPr>
              <a:t>Pa</a:t>
            </a:r>
            <a:r>
              <a:rPr lang="fi-FI" sz="2000" kern="1200" dirty="0" smtClean="0">
                <a:solidFill>
                  <a:schemeClr val="tx1"/>
                </a:solidFill>
              </a:rPr>
              <a:t>lveluiden </a:t>
            </a:r>
          </a:p>
          <a:p>
            <a:pPr lvl="0" algn="ctr" defTabSz="800100">
              <a:lnSpc>
                <a:spcPct val="90000"/>
              </a:lnSpc>
              <a:spcBef>
                <a:spcPct val="0"/>
              </a:spcBef>
            </a:pPr>
            <a:r>
              <a:rPr lang="fi-FI" sz="2000" kern="1200" dirty="0" smtClean="0">
                <a:solidFill>
                  <a:schemeClr val="tx1"/>
                </a:solidFill>
              </a:rPr>
              <a:t>järjestäminen</a:t>
            </a:r>
            <a:r>
              <a:rPr lang="fi-FI" sz="2000" dirty="0" smtClean="0">
                <a:solidFill>
                  <a:schemeClr val="tx1"/>
                </a:solidFill>
              </a:rPr>
              <a:t> / tuottaminen:</a:t>
            </a:r>
          </a:p>
          <a:p>
            <a:pPr lvl="0" algn="ctr" defTabSz="800100">
              <a:lnSpc>
                <a:spcPct val="90000"/>
              </a:lnSpc>
              <a:spcBef>
                <a:spcPct val="0"/>
              </a:spcBef>
            </a:pPr>
            <a:endParaRPr lang="fi-FI" sz="2000" dirty="0" smtClean="0">
              <a:solidFill>
                <a:schemeClr val="tx1"/>
              </a:solidFill>
            </a:endParaRPr>
          </a:p>
          <a:p>
            <a:pPr lvl="0" algn="ctr" defTabSz="800100">
              <a:lnSpc>
                <a:spcPct val="90000"/>
              </a:lnSpc>
              <a:spcBef>
                <a:spcPct val="0"/>
              </a:spcBef>
              <a:buFont typeface="Arial" pitchFamily="34" charset="0"/>
              <a:buChar char="•"/>
            </a:pPr>
            <a:r>
              <a:rPr lang="fi-FI" dirty="0" smtClean="0">
                <a:solidFill>
                  <a:schemeClr val="tx1"/>
                </a:solidFill>
              </a:rPr>
              <a:t> kuntakohtaisesti </a:t>
            </a:r>
          </a:p>
          <a:p>
            <a:pPr lvl="0" algn="ctr" defTabSz="800100">
              <a:lnSpc>
                <a:spcPct val="90000"/>
              </a:lnSpc>
              <a:spcBef>
                <a:spcPct val="0"/>
              </a:spcBef>
            </a:pPr>
            <a:r>
              <a:rPr lang="fi-FI" dirty="0" smtClean="0">
                <a:solidFill>
                  <a:schemeClr val="tx1"/>
                </a:solidFill>
              </a:rPr>
              <a:t>tarpeiden mukaan</a:t>
            </a:r>
          </a:p>
          <a:p>
            <a:pPr lvl="0" algn="ctr" defTabSz="800100">
              <a:lnSpc>
                <a:spcPct val="90000"/>
              </a:lnSpc>
              <a:spcBef>
                <a:spcPct val="0"/>
              </a:spcBef>
            </a:pPr>
            <a:endParaRPr lang="fi-FI" sz="2000" dirty="0" smtClean="0">
              <a:solidFill>
                <a:schemeClr val="tx1"/>
              </a:solidFill>
            </a:endParaRPr>
          </a:p>
          <a:p>
            <a:pPr lvl="0" algn="ctr" defTabSz="800100">
              <a:lnSpc>
                <a:spcPct val="90000"/>
              </a:lnSpc>
              <a:spcBef>
                <a:spcPct val="0"/>
              </a:spcBef>
            </a:pPr>
            <a:endParaRPr lang="fi-FI" sz="2000" dirty="0" smtClean="0">
              <a:solidFill>
                <a:schemeClr val="tx1"/>
              </a:solidFill>
            </a:endParaRPr>
          </a:p>
          <a:p>
            <a:pPr lvl="0" algn="ctr" defTabSz="800100">
              <a:lnSpc>
                <a:spcPct val="90000"/>
              </a:lnSpc>
              <a:spcBef>
                <a:spcPct val="0"/>
              </a:spcBef>
            </a:pPr>
            <a:endParaRPr lang="fi-FI" sz="2800" kern="1200" dirty="0">
              <a:solidFill>
                <a:srgbClr val="FF0000"/>
              </a:solidFill>
            </a:endParaRPr>
          </a:p>
        </p:txBody>
      </p:sp>
      <p:sp>
        <p:nvSpPr>
          <p:cNvPr id="13" name="Nuoli vasemmalle ja oikealle 12"/>
          <p:cNvSpPr/>
          <p:nvPr/>
        </p:nvSpPr>
        <p:spPr>
          <a:xfrm>
            <a:off x="3923928" y="2348880"/>
            <a:ext cx="1224136" cy="504056"/>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i-FI"/>
          </a:p>
        </p:txBody>
      </p:sp>
      <p:sp>
        <p:nvSpPr>
          <p:cNvPr id="15" name="Otsikko 14"/>
          <p:cNvSpPr>
            <a:spLocks noGrp="1"/>
          </p:cNvSpPr>
          <p:nvPr>
            <p:ph type="title"/>
          </p:nvPr>
        </p:nvSpPr>
        <p:spPr/>
        <p:txBody>
          <a:bodyPr/>
          <a:lstStyle/>
          <a:p>
            <a:r>
              <a:rPr lang="fi-FI" dirty="0" smtClean="0"/>
              <a:t>Yhteinen sopimus </a:t>
            </a:r>
            <a:br>
              <a:rPr lang="fi-FI" dirty="0" smtClean="0"/>
            </a:br>
            <a:r>
              <a:rPr lang="fi-FI" dirty="0" smtClean="0"/>
              <a:t>hyvinvoinnin edistämisestä</a:t>
            </a:r>
            <a:endParaRPr lang="fi-FI" dirty="0"/>
          </a:p>
        </p:txBody>
      </p:sp>
      <p:sp>
        <p:nvSpPr>
          <p:cNvPr id="14" name="Dian numeron paikkamerkki 13"/>
          <p:cNvSpPr>
            <a:spLocks noGrp="1"/>
          </p:cNvSpPr>
          <p:nvPr>
            <p:ph type="sldNum" sz="quarter" idx="12"/>
          </p:nvPr>
        </p:nvSpPr>
        <p:spPr/>
        <p:txBody>
          <a:bodyPr/>
          <a:lstStyle/>
          <a:p>
            <a:fld id="{3D663A8B-8398-47AE-9C88-548E4377069F}" type="slidenum">
              <a:rPr lang="fi-FI" smtClean="0"/>
              <a:pPr/>
              <a:t>64</a:t>
            </a:fld>
            <a:endParaRPr lang="fi-FI" dirty="0"/>
          </a:p>
        </p:txBody>
      </p:sp>
      <p:sp>
        <p:nvSpPr>
          <p:cNvPr id="9"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22742969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Hyvinvointijohtamisen </a:t>
            </a:r>
            <a:br>
              <a:rPr lang="fi-FI" dirty="0" smtClean="0"/>
            </a:br>
            <a:r>
              <a:rPr lang="fi-FI" dirty="0" smtClean="0"/>
              <a:t>järjestäytyminen alueellisesti</a:t>
            </a:r>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65</a:t>
            </a:fld>
            <a:endParaRPr lang="fi-FI"/>
          </a:p>
        </p:txBody>
      </p:sp>
      <p:sp>
        <p:nvSpPr>
          <p:cNvPr id="4" name="Tekstikehys 4"/>
          <p:cNvSpPr txBox="1">
            <a:spLocks noChangeArrowheads="1"/>
          </p:cNvSpPr>
          <p:nvPr/>
        </p:nvSpPr>
        <p:spPr bwMode="auto">
          <a:xfrm>
            <a:off x="900112" y="6550025"/>
            <a:ext cx="1800225" cy="307975"/>
          </a:xfrm>
          <a:prstGeom prst="rect">
            <a:avLst/>
          </a:prstGeom>
          <a:noFill/>
          <a:ln w="9525">
            <a:noFill/>
            <a:miter lim="800000"/>
            <a:headEnd/>
            <a:tailEnd/>
          </a:ln>
        </p:spPr>
        <p:txBody>
          <a:bodyPr>
            <a:spAutoFit/>
          </a:bodyPr>
          <a:lstStyle/>
          <a:p>
            <a:r>
              <a:rPr lang="fi-FI" sz="1400" dirty="0" smtClean="0">
                <a:solidFill>
                  <a:schemeClr val="tx1">
                    <a:lumMod val="65000"/>
                    <a:lumOff val="35000"/>
                  </a:schemeClr>
                </a:solidFill>
                <a:latin typeface="Calibri" pitchFamily="34" charset="0"/>
                <a:cs typeface="Arial" charset="0"/>
              </a:rPr>
              <a:t>(</a:t>
            </a:r>
            <a:r>
              <a:rPr lang="fi-FI" sz="1400" dirty="0" smtClean="0">
                <a:solidFill>
                  <a:schemeClr val="tx1">
                    <a:lumMod val="65000"/>
                    <a:lumOff val="35000"/>
                  </a:schemeClr>
                </a:solidFill>
                <a:latin typeface="Calibri" pitchFamily="34" charset="0"/>
                <a:cs typeface="Arial" charset="0"/>
                <a:hlinkClick r:id="rId2"/>
              </a:rPr>
              <a:t>THL </a:t>
            </a:r>
            <a:r>
              <a:rPr lang="fi-FI" sz="1400" dirty="0">
                <a:solidFill>
                  <a:schemeClr val="tx1">
                    <a:lumMod val="65000"/>
                    <a:lumOff val="35000"/>
                  </a:schemeClr>
                </a:solidFill>
                <a:latin typeface="Calibri" pitchFamily="34" charset="0"/>
                <a:cs typeface="Arial" charset="0"/>
                <a:hlinkClick r:id="rId2"/>
              </a:rPr>
              <a:t>2010, </a:t>
            </a:r>
            <a:r>
              <a:rPr lang="fi-FI" sz="1400" dirty="0" smtClean="0">
                <a:solidFill>
                  <a:schemeClr val="tx1">
                    <a:lumMod val="65000"/>
                    <a:lumOff val="35000"/>
                  </a:schemeClr>
                </a:solidFill>
                <a:latin typeface="Calibri" pitchFamily="34" charset="0"/>
                <a:cs typeface="Arial" charset="0"/>
                <a:hlinkClick r:id="rId2"/>
              </a:rPr>
              <a:t>21</a:t>
            </a:r>
            <a:r>
              <a:rPr lang="fi-FI" sz="1400" dirty="0" smtClean="0">
                <a:solidFill>
                  <a:schemeClr val="tx1">
                    <a:lumMod val="65000"/>
                    <a:lumOff val="35000"/>
                  </a:schemeClr>
                </a:solidFill>
                <a:latin typeface="Calibri" pitchFamily="34" charset="0"/>
                <a:cs typeface="Arial" charset="0"/>
              </a:rPr>
              <a:t>)</a:t>
            </a:r>
            <a:endParaRPr lang="fi-FI" sz="1400" dirty="0">
              <a:solidFill>
                <a:schemeClr val="tx1">
                  <a:lumMod val="65000"/>
                  <a:lumOff val="35000"/>
                </a:schemeClr>
              </a:solidFill>
              <a:latin typeface="Calibri" pitchFamily="34" charset="0"/>
              <a:cs typeface="Arial"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30" t="25081" r="19218" b="19625"/>
          <a:stretch/>
        </p:blipFill>
        <p:spPr bwMode="auto">
          <a:xfrm>
            <a:off x="289611" y="1916832"/>
            <a:ext cx="8640960" cy="433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5296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p:txBody>
          <a:bodyPr/>
          <a:lstStyle/>
          <a:p>
            <a:r>
              <a:rPr lang="fi-FI" dirty="0" smtClean="0"/>
              <a:t>Hyvinvointikertomus (HVK) – </a:t>
            </a:r>
            <a:br>
              <a:rPr lang="fi-FI" dirty="0" smtClean="0"/>
            </a:br>
            <a:r>
              <a:rPr lang="fi-FI" dirty="0" smtClean="0"/>
              <a:t> hyvinvointijohtamisen työväline</a:t>
            </a:r>
            <a:endParaRPr lang="fi-FI" dirty="0"/>
          </a:p>
        </p:txBody>
      </p:sp>
      <p:sp>
        <p:nvSpPr>
          <p:cNvPr id="6" name="Alaotsikko 5"/>
          <p:cNvSpPr>
            <a:spLocks noGrp="1"/>
          </p:cNvSpPr>
          <p:nvPr>
            <p:ph type="subTitle" idx="1"/>
          </p:nvPr>
        </p:nvSpPr>
        <p:spPr/>
        <p:txBody>
          <a:bodyPr/>
          <a:lstStyle/>
          <a:p>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66</a:t>
            </a:fld>
            <a:endParaRPr lang="fi-FI"/>
          </a:p>
        </p:txBody>
      </p:sp>
    </p:spTree>
    <p:extLst>
      <p:ext uri="{BB962C8B-B14F-4D97-AF65-F5344CB8AC3E}">
        <p14:creationId xmlns:p14="http://schemas.microsoft.com/office/powerpoint/2010/main" val="716067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Mikä hyvinvointikertomus (HVK) on?</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67</a:t>
            </a:fld>
            <a:endParaRPr lang="fi-FI"/>
          </a:p>
        </p:txBody>
      </p:sp>
      <p:graphicFrame>
        <p:nvGraphicFramePr>
          <p:cNvPr id="5" name="Kaaviokuva 4"/>
          <p:cNvGraphicFramePr/>
          <p:nvPr>
            <p:extLst>
              <p:ext uri="{D42A27DB-BD31-4B8C-83A1-F6EECF244321}">
                <p14:modId xmlns:p14="http://schemas.microsoft.com/office/powerpoint/2010/main" val="3343039232"/>
              </p:ext>
            </p:extLst>
          </p:nvPr>
        </p:nvGraphicFramePr>
        <p:xfrm>
          <a:off x="251520" y="1196752"/>
          <a:ext cx="864096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ikehys 4"/>
          <p:cNvSpPr txBox="1">
            <a:spLocks noChangeArrowheads="1"/>
          </p:cNvSpPr>
          <p:nvPr/>
        </p:nvSpPr>
        <p:spPr bwMode="auto">
          <a:xfrm>
            <a:off x="395536" y="6554814"/>
            <a:ext cx="8244408" cy="276999"/>
          </a:xfrm>
          <a:prstGeom prst="rect">
            <a:avLst/>
          </a:prstGeom>
          <a:noFill/>
          <a:ln w="9525">
            <a:noFill/>
            <a:miter lim="800000"/>
            <a:headEnd/>
            <a:tailEnd/>
          </a:ln>
        </p:spPr>
        <p:txBody>
          <a:bodyPr wrap="square">
            <a:spAutoFit/>
          </a:bodyPr>
          <a:lstStyle/>
          <a:p>
            <a:r>
              <a:rPr lang="fi-FI" sz="1200" dirty="0" smtClean="0">
                <a:solidFill>
                  <a:schemeClr val="tx1">
                    <a:lumMod val="65000"/>
                    <a:lumOff val="35000"/>
                  </a:schemeClr>
                </a:solidFill>
                <a:latin typeface="Calibri" pitchFamily="34" charset="0"/>
              </a:rPr>
              <a:t>(</a:t>
            </a:r>
            <a:r>
              <a:rPr lang="fi-FI" sz="1200" dirty="0" smtClean="0">
                <a:solidFill>
                  <a:schemeClr val="tx1">
                    <a:lumMod val="65000"/>
                    <a:lumOff val="35000"/>
                  </a:schemeClr>
                </a:solidFill>
                <a:latin typeface="Calibri" pitchFamily="34" charset="0"/>
                <a:hlinkClick r:id="rId8"/>
              </a:rPr>
              <a:t>THL 2013</a:t>
            </a:r>
            <a:r>
              <a:rPr lang="fi-FI" sz="1200" dirty="0" smtClean="0">
                <a:solidFill>
                  <a:schemeClr val="tx1">
                    <a:lumMod val="65000"/>
                    <a:lumOff val="35000"/>
                  </a:schemeClr>
                </a:solidFill>
                <a:latin typeface="Calibri" pitchFamily="34" charset="0"/>
              </a:rPr>
              <a:t>, </a:t>
            </a:r>
            <a:r>
              <a:rPr lang="fi-FI" sz="1200" dirty="0" smtClean="0">
                <a:solidFill>
                  <a:schemeClr val="tx1">
                    <a:lumMod val="65000"/>
                    <a:lumOff val="35000"/>
                  </a:schemeClr>
                </a:solidFill>
                <a:latin typeface="Calibri" pitchFamily="34" charset="0"/>
                <a:hlinkClick r:id="rId8"/>
              </a:rPr>
              <a:t>THL 2010</a:t>
            </a:r>
            <a:r>
              <a:rPr lang="fi-FI" sz="1200" dirty="0" smtClean="0">
                <a:solidFill>
                  <a:schemeClr val="tx1">
                    <a:lumMod val="65000"/>
                    <a:lumOff val="35000"/>
                  </a:schemeClr>
                </a:solidFill>
                <a:latin typeface="Calibri" pitchFamily="34" charset="0"/>
              </a:rPr>
              <a:t>. Kursivoidut tekstit ovat Terveempi Pohjois-Suomi 2- hankkeen lisäyksiä </a:t>
            </a:r>
            <a:r>
              <a:rPr lang="fi-FI" sz="1200" dirty="0">
                <a:solidFill>
                  <a:schemeClr val="tx1">
                    <a:lumMod val="65000"/>
                    <a:lumOff val="35000"/>
                  </a:schemeClr>
                </a:solidFill>
                <a:latin typeface="Calibri" pitchFamily="34" charset="0"/>
              </a:rPr>
              <a:t> </a:t>
            </a:r>
            <a:r>
              <a:rPr lang="fi-FI" sz="1200" dirty="0" smtClean="0">
                <a:solidFill>
                  <a:schemeClr val="tx1">
                    <a:lumMod val="65000"/>
                    <a:lumOff val="35000"/>
                  </a:schemeClr>
                </a:solidFill>
                <a:latin typeface="Calibri" pitchFamily="34" charset="0"/>
              </a:rPr>
              <a:t>tai muutoksia.)</a:t>
            </a:r>
            <a:endParaRPr lang="fi-FI" sz="1200" dirty="0">
              <a:solidFill>
                <a:schemeClr val="tx1">
                  <a:lumMod val="65000"/>
                  <a:lumOff val="35000"/>
                </a:schemeClr>
              </a:solidFill>
              <a:latin typeface="Calibri" pitchFamily="34" charset="0"/>
            </a:endParaRPr>
          </a:p>
        </p:txBody>
      </p:sp>
    </p:spTree>
    <p:extLst>
      <p:ext uri="{BB962C8B-B14F-4D97-AF65-F5344CB8AC3E}">
        <p14:creationId xmlns:p14="http://schemas.microsoft.com/office/powerpoint/2010/main" val="15220808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kuva 2"/>
          <p:cNvGraphicFramePr/>
          <p:nvPr/>
        </p:nvGraphicFramePr>
        <p:xfrm>
          <a:off x="1403648" y="1988840"/>
          <a:ext cx="597666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Kuvatekstiviiva 1 (ei reunaa) 4"/>
          <p:cNvSpPr/>
          <p:nvPr/>
        </p:nvSpPr>
        <p:spPr>
          <a:xfrm>
            <a:off x="5868144" y="1268760"/>
            <a:ext cx="1655763" cy="504825"/>
          </a:xfrm>
          <a:prstGeom prst="callout1">
            <a:avLst/>
          </a:prstGeom>
          <a:noFill/>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i-FI" i="1" dirty="0">
                <a:solidFill>
                  <a:schemeClr val="tx1">
                    <a:lumMod val="50000"/>
                    <a:lumOff val="50000"/>
                  </a:schemeClr>
                </a:solidFill>
              </a:rPr>
              <a:t>Kertomuksen valmistelu</a:t>
            </a:r>
          </a:p>
        </p:txBody>
      </p:sp>
      <p:sp>
        <p:nvSpPr>
          <p:cNvPr id="6" name="Kuvatekstiviiva 1 (ei reunaa) 5"/>
          <p:cNvSpPr/>
          <p:nvPr/>
        </p:nvSpPr>
        <p:spPr>
          <a:xfrm>
            <a:off x="7236296" y="2276872"/>
            <a:ext cx="1657350" cy="1079500"/>
          </a:xfrm>
          <a:prstGeom prst="callout1">
            <a:avLst>
              <a:gd name="adj1" fmla="val 18750"/>
              <a:gd name="adj2" fmla="val -8333"/>
              <a:gd name="adj3" fmla="val 81053"/>
              <a:gd name="adj4" fmla="val -45237"/>
            </a:avLst>
          </a:prstGeom>
          <a:noFill/>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fi-FI" i="1" dirty="0">
                <a:solidFill>
                  <a:schemeClr val="tx1">
                    <a:lumMod val="50000"/>
                    <a:lumOff val="50000"/>
                  </a:schemeClr>
                </a:solidFill>
              </a:rPr>
              <a:t>Hyväksyminen osaksi toiminta- ja talous-suunnitelmaa</a:t>
            </a:r>
          </a:p>
        </p:txBody>
      </p:sp>
      <p:sp>
        <p:nvSpPr>
          <p:cNvPr id="7" name="Kuvatekstiviiva 1 (ei reunaa) 6"/>
          <p:cNvSpPr/>
          <p:nvPr/>
        </p:nvSpPr>
        <p:spPr>
          <a:xfrm>
            <a:off x="7020272" y="4653136"/>
            <a:ext cx="1657350" cy="1440160"/>
          </a:xfrm>
          <a:prstGeom prst="callout1">
            <a:avLst>
              <a:gd name="adj1" fmla="val 18750"/>
              <a:gd name="adj2" fmla="val -8333"/>
              <a:gd name="adj3" fmla="val 42317"/>
              <a:gd name="adj4" fmla="val -36241"/>
            </a:avLst>
          </a:prstGeom>
          <a:noFill/>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i-FI" i="1" dirty="0" smtClean="0">
                <a:solidFill>
                  <a:schemeClr val="tx1">
                    <a:lumMod val="50000"/>
                    <a:lumOff val="50000"/>
                  </a:schemeClr>
                </a:solidFill>
              </a:rPr>
              <a:t>Toteutuksen suunnittelu, </a:t>
            </a:r>
            <a:r>
              <a:rPr lang="fi-FI" i="1" dirty="0">
                <a:solidFill>
                  <a:schemeClr val="tx1">
                    <a:lumMod val="50000"/>
                    <a:lumOff val="50000"/>
                  </a:schemeClr>
                </a:solidFill>
              </a:rPr>
              <a:t>johtaminen </a:t>
            </a:r>
            <a:r>
              <a:rPr lang="fi-FI" i="1" dirty="0" smtClean="0">
                <a:solidFill>
                  <a:schemeClr val="tx1">
                    <a:lumMod val="50000"/>
                    <a:lumOff val="50000"/>
                  </a:schemeClr>
                </a:solidFill>
              </a:rPr>
              <a:t>ja arviointi omilla työkaluilla</a:t>
            </a:r>
            <a:endParaRPr lang="fi-FI" i="1" dirty="0">
              <a:solidFill>
                <a:schemeClr val="tx1">
                  <a:lumMod val="50000"/>
                  <a:lumOff val="50000"/>
                </a:schemeClr>
              </a:solidFill>
            </a:endParaRPr>
          </a:p>
        </p:txBody>
      </p:sp>
      <p:sp>
        <p:nvSpPr>
          <p:cNvPr id="8" name="Kuvatekstiviiva 1 (ei reunaa) 7"/>
          <p:cNvSpPr/>
          <p:nvPr/>
        </p:nvSpPr>
        <p:spPr>
          <a:xfrm flipH="1">
            <a:off x="179512" y="2492896"/>
            <a:ext cx="1476375" cy="576262"/>
          </a:xfrm>
          <a:prstGeom prst="callout1">
            <a:avLst/>
          </a:prstGeom>
          <a:noFill/>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i-FI" i="1" dirty="0">
                <a:solidFill>
                  <a:schemeClr val="tx1">
                    <a:lumMod val="50000"/>
                    <a:lumOff val="50000"/>
                  </a:schemeClr>
                </a:solidFill>
              </a:rPr>
              <a:t>Hyvinvoinnin edistyminen</a:t>
            </a:r>
          </a:p>
        </p:txBody>
      </p:sp>
      <p:sp>
        <p:nvSpPr>
          <p:cNvPr id="9" name="Kuvatekstiviiva 1 (ei reunaa) 8"/>
          <p:cNvSpPr/>
          <p:nvPr/>
        </p:nvSpPr>
        <p:spPr>
          <a:xfrm flipH="1">
            <a:off x="323528" y="4941168"/>
            <a:ext cx="1655762" cy="576263"/>
          </a:xfrm>
          <a:prstGeom prst="callout1">
            <a:avLst>
              <a:gd name="adj1" fmla="val 18750"/>
              <a:gd name="adj2" fmla="val -8333"/>
              <a:gd name="adj3" fmla="val 54408"/>
              <a:gd name="adj4" fmla="val -22081"/>
            </a:avLst>
          </a:prstGeom>
          <a:noFill/>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fi-FI" i="1" dirty="0">
                <a:solidFill>
                  <a:schemeClr val="tx1">
                    <a:lumMod val="50000"/>
                    <a:lumOff val="50000"/>
                  </a:schemeClr>
                </a:solidFill>
              </a:rPr>
              <a:t>Toteuttaminen</a:t>
            </a:r>
          </a:p>
        </p:txBody>
      </p:sp>
      <p:sp>
        <p:nvSpPr>
          <p:cNvPr id="11" name="Otsikko 10"/>
          <p:cNvSpPr>
            <a:spLocks noGrp="1"/>
          </p:cNvSpPr>
          <p:nvPr>
            <p:ph type="title"/>
          </p:nvPr>
        </p:nvSpPr>
        <p:spPr/>
        <p:txBody>
          <a:bodyPr/>
          <a:lstStyle/>
          <a:p>
            <a:r>
              <a:rPr lang="fi-FI" dirty="0" smtClean="0"/>
              <a:t>Ketä hyvinvointikertomus koskee?</a:t>
            </a:r>
            <a:endParaRPr lang="fi-FI" dirty="0"/>
          </a:p>
        </p:txBody>
      </p:sp>
      <p:sp>
        <p:nvSpPr>
          <p:cNvPr id="10" name="Dian numeron paikkamerkki 9"/>
          <p:cNvSpPr>
            <a:spLocks noGrp="1"/>
          </p:cNvSpPr>
          <p:nvPr>
            <p:ph type="sldNum" sz="quarter" idx="12"/>
          </p:nvPr>
        </p:nvSpPr>
        <p:spPr/>
        <p:txBody>
          <a:bodyPr/>
          <a:lstStyle/>
          <a:p>
            <a:pPr>
              <a:defRPr/>
            </a:pPr>
            <a:fld id="{0AEC039D-AADB-43AE-AAF3-E416A9A7F006}" type="slidenum">
              <a:rPr lang="fi-FI" smtClean="0"/>
              <a:pPr>
                <a:defRPr/>
              </a:pPr>
              <a:t>68</a:t>
            </a:fld>
            <a:endParaRPr lang="fi-FI"/>
          </a:p>
        </p:txBody>
      </p:sp>
      <p:sp>
        <p:nvSpPr>
          <p:cNvPr id="12"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36517231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smtClean="0"/>
              <a:t>Kunnan hyvinvointipolitiikkaa ohjaavat </a:t>
            </a:r>
            <a:br>
              <a:rPr lang="fi-FI" sz="3200" dirty="0" smtClean="0"/>
            </a:br>
            <a:r>
              <a:rPr lang="fi-FI" sz="3200" dirty="0" smtClean="0"/>
              <a:t>kunnan omat ohjausvälineet</a:t>
            </a:r>
            <a:endParaRPr lang="fi-FI" sz="3200"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69</a:t>
            </a:fld>
            <a:endParaRPr lang="fi-FI"/>
          </a:p>
        </p:txBody>
      </p:sp>
      <p:graphicFrame>
        <p:nvGraphicFramePr>
          <p:cNvPr id="5" name="Kaaviokuva 4"/>
          <p:cNvGraphicFramePr/>
          <p:nvPr>
            <p:extLst>
              <p:ext uri="{D42A27DB-BD31-4B8C-83A1-F6EECF244321}">
                <p14:modId xmlns:p14="http://schemas.microsoft.com/office/powerpoint/2010/main" val="4094935166"/>
              </p:ext>
            </p:extLst>
          </p:nvPr>
        </p:nvGraphicFramePr>
        <p:xfrm>
          <a:off x="395536" y="1484784"/>
          <a:ext cx="835292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p:cNvSpPr txBox="1"/>
          <p:nvPr/>
        </p:nvSpPr>
        <p:spPr>
          <a:xfrm>
            <a:off x="539552" y="6581001"/>
            <a:ext cx="7776864" cy="261610"/>
          </a:xfrm>
          <a:prstGeom prst="rect">
            <a:avLst/>
          </a:prstGeom>
          <a:noFill/>
        </p:spPr>
        <p:txBody>
          <a:bodyPr wrap="square" rtlCol="0">
            <a:spAutoFit/>
          </a:bodyPr>
          <a:lstStyle/>
          <a:p>
            <a:r>
              <a:rPr lang="fi-FI" sz="1100" dirty="0" smtClean="0">
                <a:solidFill>
                  <a:schemeClr val="tx1">
                    <a:lumMod val="65000"/>
                    <a:lumOff val="35000"/>
                  </a:schemeClr>
                </a:solidFill>
              </a:rPr>
              <a:t>(</a:t>
            </a:r>
            <a:r>
              <a:rPr lang="fi-FI" sz="1100" dirty="0" err="1" smtClean="0">
                <a:solidFill>
                  <a:schemeClr val="tx1">
                    <a:lumMod val="65000"/>
                    <a:lumOff val="35000"/>
                  </a:schemeClr>
                </a:solidFill>
              </a:rPr>
              <a:t>Pauni</a:t>
            </a:r>
            <a:r>
              <a:rPr lang="fi-FI" sz="1100" dirty="0" smtClean="0">
                <a:solidFill>
                  <a:schemeClr val="tx1">
                    <a:lumMod val="65000"/>
                    <a:lumOff val="35000"/>
                  </a:schemeClr>
                </a:solidFill>
              </a:rPr>
              <a:t> 2008; </a:t>
            </a:r>
            <a:r>
              <a:rPr lang="fi-FI" sz="1100" dirty="0" err="1" smtClean="0">
                <a:solidFill>
                  <a:schemeClr val="tx1">
                    <a:lumMod val="65000"/>
                    <a:lumOff val="35000"/>
                  </a:schemeClr>
                </a:solidFill>
              </a:rPr>
              <a:t>Pauni</a:t>
            </a:r>
            <a:r>
              <a:rPr lang="fi-FI" sz="1100" dirty="0" smtClean="0">
                <a:solidFill>
                  <a:schemeClr val="tx1">
                    <a:lumMod val="65000"/>
                    <a:lumOff val="35000"/>
                  </a:schemeClr>
                </a:solidFill>
              </a:rPr>
              <a:t> </a:t>
            </a:r>
            <a:r>
              <a:rPr lang="fi-FI" sz="1100" dirty="0">
                <a:solidFill>
                  <a:schemeClr val="tx1">
                    <a:lumMod val="65000"/>
                    <a:lumOff val="35000"/>
                  </a:schemeClr>
                </a:solidFill>
              </a:rPr>
              <a:t>2012; </a:t>
            </a:r>
            <a:r>
              <a:rPr lang="fi-FI" sz="1100" dirty="0" err="1">
                <a:solidFill>
                  <a:schemeClr val="tx1">
                    <a:lumMod val="65000"/>
                    <a:lumOff val="35000"/>
                  </a:schemeClr>
                </a:solidFill>
              </a:rPr>
              <a:t>Paunin</a:t>
            </a:r>
            <a:r>
              <a:rPr lang="fi-FI" sz="1100" dirty="0">
                <a:solidFill>
                  <a:schemeClr val="tx1">
                    <a:lumMod val="65000"/>
                    <a:lumOff val="35000"/>
                  </a:schemeClr>
                </a:solidFill>
              </a:rPr>
              <a:t> henkilökohtainen tiedonanto </a:t>
            </a:r>
            <a:r>
              <a:rPr lang="fi-FI" sz="1100" dirty="0" smtClean="0">
                <a:solidFill>
                  <a:schemeClr val="tx1">
                    <a:lumMod val="65000"/>
                    <a:lumOff val="35000"/>
                  </a:schemeClr>
                </a:solidFill>
              </a:rPr>
              <a:t>2013; </a:t>
            </a:r>
            <a:r>
              <a:rPr lang="fi-FI" sz="1100" dirty="0">
                <a:solidFill>
                  <a:schemeClr val="tx1">
                    <a:lumMod val="65000"/>
                    <a:lumOff val="35000"/>
                  </a:schemeClr>
                </a:solidFill>
              </a:rPr>
              <a:t>Kursivoidut tekstit ovat TerPS2-hankkeen </a:t>
            </a:r>
            <a:r>
              <a:rPr lang="fi-FI" sz="1100" dirty="0" smtClean="0">
                <a:solidFill>
                  <a:schemeClr val="tx1">
                    <a:lumMod val="65000"/>
                    <a:lumOff val="35000"/>
                  </a:schemeClr>
                </a:solidFill>
              </a:rPr>
              <a:t>lisäyksiä.)</a:t>
            </a:r>
            <a:endParaRPr lang="fi-FI" sz="1100" dirty="0">
              <a:solidFill>
                <a:schemeClr val="tx1">
                  <a:lumMod val="65000"/>
                  <a:lumOff val="35000"/>
                </a:schemeClr>
              </a:solidFill>
            </a:endParaRPr>
          </a:p>
        </p:txBody>
      </p:sp>
      <p:pic>
        <p:nvPicPr>
          <p:cNvPr id="6" name="Picture 2"/>
          <p:cNvPicPr>
            <a:picLocks noChangeAspect="1" noChangeArrowheads="1"/>
          </p:cNvPicPr>
          <p:nvPr/>
        </p:nvPicPr>
        <p:blipFill>
          <a:blip r:embed="rId7" cstate="print"/>
          <a:srcRect l="46420" t="34436" r="46420" b="58002"/>
          <a:stretch>
            <a:fillRect/>
          </a:stretch>
        </p:blipFill>
        <p:spPr bwMode="auto">
          <a:xfrm rot="10800000">
            <a:off x="323528" y="2708920"/>
            <a:ext cx="969562" cy="576063"/>
          </a:xfrm>
          <a:prstGeom prst="rect">
            <a:avLst/>
          </a:prstGeom>
          <a:noFill/>
          <a:ln w="9525">
            <a:noFill/>
            <a:miter lim="800000"/>
            <a:headEnd/>
            <a:tailEnd/>
          </a:ln>
        </p:spPr>
      </p:pic>
      <p:pic>
        <p:nvPicPr>
          <p:cNvPr id="8" name="Picture 2"/>
          <p:cNvPicPr>
            <a:picLocks noChangeAspect="1" noChangeArrowheads="1"/>
          </p:cNvPicPr>
          <p:nvPr/>
        </p:nvPicPr>
        <p:blipFill>
          <a:blip r:embed="rId7" cstate="print"/>
          <a:srcRect l="46420" t="34436" r="46420" b="58002"/>
          <a:stretch>
            <a:fillRect/>
          </a:stretch>
        </p:blipFill>
        <p:spPr bwMode="auto">
          <a:xfrm rot="10800000">
            <a:off x="323528" y="4509120"/>
            <a:ext cx="969562" cy="576063"/>
          </a:xfrm>
          <a:prstGeom prst="rect">
            <a:avLst/>
          </a:prstGeom>
          <a:noFill/>
          <a:ln w="9525">
            <a:noFill/>
            <a:miter lim="800000"/>
            <a:headEnd/>
            <a:tailEnd/>
          </a:ln>
        </p:spPr>
      </p:pic>
    </p:spTree>
    <p:extLst>
      <p:ext uri="{BB962C8B-B14F-4D97-AF65-F5344CB8AC3E}">
        <p14:creationId xmlns:p14="http://schemas.microsoft.com/office/powerpoint/2010/main" val="1025560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Määritelmä riippuu tieteenalasta</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7</a:t>
            </a:fld>
            <a:endParaRPr lang="fi-FI"/>
          </a:p>
        </p:txBody>
      </p:sp>
      <p:graphicFrame>
        <p:nvGraphicFramePr>
          <p:cNvPr id="5" name="Kaaviokuva 4"/>
          <p:cNvGraphicFramePr/>
          <p:nvPr>
            <p:extLst>
              <p:ext uri="{D42A27DB-BD31-4B8C-83A1-F6EECF244321}">
                <p14:modId xmlns:p14="http://schemas.microsoft.com/office/powerpoint/2010/main" val="3699022433"/>
              </p:ext>
            </p:extLst>
          </p:nvPr>
        </p:nvGraphicFramePr>
        <p:xfrm>
          <a:off x="467544" y="1397000"/>
          <a:ext cx="820891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ikehys 5"/>
          <p:cNvSpPr txBox="1"/>
          <p:nvPr/>
        </p:nvSpPr>
        <p:spPr>
          <a:xfrm>
            <a:off x="611560" y="6581001"/>
            <a:ext cx="4392488" cy="276999"/>
          </a:xfrm>
          <a:prstGeom prst="rect">
            <a:avLst/>
          </a:prstGeom>
          <a:noFill/>
        </p:spPr>
        <p:txBody>
          <a:bodyPr wrap="square" rtlCol="0">
            <a:spAutoFit/>
          </a:bodyPr>
          <a:lstStyle/>
          <a:p>
            <a:r>
              <a:rPr lang="fi-FI" sz="1200" dirty="0" smtClean="0">
                <a:solidFill>
                  <a:schemeClr val="tx1">
                    <a:lumMod val="50000"/>
                    <a:lumOff val="50000"/>
                  </a:schemeClr>
                </a:solidFill>
                <a:hlinkClick r:id="rId7"/>
              </a:rPr>
              <a:t>(</a:t>
            </a:r>
            <a:r>
              <a:rPr lang="fi-FI" sz="1200" dirty="0" err="1">
                <a:solidFill>
                  <a:schemeClr val="tx1">
                    <a:lumMod val="50000"/>
                    <a:lumOff val="50000"/>
                  </a:schemeClr>
                </a:solidFill>
                <a:hlinkClick r:id="rId7"/>
              </a:rPr>
              <a:t>Hoffren</a:t>
            </a:r>
            <a:r>
              <a:rPr lang="fi-FI" sz="1200" dirty="0">
                <a:solidFill>
                  <a:schemeClr val="tx1">
                    <a:lumMod val="50000"/>
                    <a:lumOff val="50000"/>
                  </a:schemeClr>
                </a:solidFill>
                <a:hlinkClick r:id="rId7"/>
              </a:rPr>
              <a:t> ym. 2010, </a:t>
            </a:r>
            <a:r>
              <a:rPr lang="fi-FI" sz="1200" dirty="0" smtClean="0">
                <a:solidFill>
                  <a:schemeClr val="tx1">
                    <a:lumMod val="50000"/>
                    <a:lumOff val="50000"/>
                  </a:schemeClr>
                </a:solidFill>
                <a:hlinkClick r:id="rId7"/>
              </a:rPr>
              <a:t>13-15)</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6478960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smtClean="0"/>
              <a:t>Hyvinvointikertomus osana </a:t>
            </a:r>
            <a:br>
              <a:rPr lang="fi-FI" sz="3200" dirty="0" smtClean="0"/>
            </a:br>
            <a:r>
              <a:rPr lang="fi-FI" sz="3200" dirty="0" smtClean="0"/>
              <a:t>kunnan omia ohjausvälineitä</a:t>
            </a:r>
            <a:endParaRPr lang="fi-FI" sz="3200"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70</a:t>
            </a:fld>
            <a:endParaRPr lang="fi-FI"/>
          </a:p>
        </p:txBody>
      </p:sp>
      <p:graphicFrame>
        <p:nvGraphicFramePr>
          <p:cNvPr id="5" name="Kaaviokuva 4"/>
          <p:cNvGraphicFramePr/>
          <p:nvPr>
            <p:extLst>
              <p:ext uri="{D42A27DB-BD31-4B8C-83A1-F6EECF244321}">
                <p14:modId xmlns:p14="http://schemas.microsoft.com/office/powerpoint/2010/main" val="1784693286"/>
              </p:ext>
            </p:extLst>
          </p:nvPr>
        </p:nvGraphicFramePr>
        <p:xfrm>
          <a:off x="395536" y="1628800"/>
          <a:ext cx="8352928" cy="4752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p:cNvSpPr txBox="1"/>
          <p:nvPr/>
        </p:nvSpPr>
        <p:spPr>
          <a:xfrm>
            <a:off x="539552" y="6566301"/>
            <a:ext cx="7776864" cy="261610"/>
          </a:xfrm>
          <a:prstGeom prst="rect">
            <a:avLst/>
          </a:prstGeom>
          <a:noFill/>
        </p:spPr>
        <p:txBody>
          <a:bodyPr wrap="square" rtlCol="0">
            <a:spAutoFit/>
          </a:bodyPr>
          <a:lstStyle/>
          <a:p>
            <a:r>
              <a:rPr lang="fi-FI" sz="1100" dirty="0" smtClean="0">
                <a:solidFill>
                  <a:schemeClr val="tx1">
                    <a:lumMod val="65000"/>
                    <a:lumOff val="35000"/>
                  </a:schemeClr>
                </a:solidFill>
              </a:rPr>
              <a:t>(</a:t>
            </a:r>
            <a:r>
              <a:rPr lang="fi-FI" sz="1100" dirty="0" err="1" smtClean="0">
                <a:solidFill>
                  <a:schemeClr val="tx1">
                    <a:lumMod val="65000"/>
                    <a:lumOff val="35000"/>
                  </a:schemeClr>
                </a:solidFill>
              </a:rPr>
              <a:t>Pauni</a:t>
            </a:r>
            <a:r>
              <a:rPr lang="fi-FI" sz="1100" dirty="0" smtClean="0">
                <a:solidFill>
                  <a:schemeClr val="tx1">
                    <a:lumMod val="65000"/>
                    <a:lumOff val="35000"/>
                  </a:schemeClr>
                </a:solidFill>
              </a:rPr>
              <a:t> 2008; </a:t>
            </a:r>
            <a:r>
              <a:rPr lang="fi-FI" sz="1100" dirty="0" err="1" smtClean="0">
                <a:solidFill>
                  <a:schemeClr val="tx1">
                    <a:lumMod val="65000"/>
                    <a:lumOff val="35000"/>
                  </a:schemeClr>
                </a:solidFill>
              </a:rPr>
              <a:t>Pauni</a:t>
            </a:r>
            <a:r>
              <a:rPr lang="fi-FI" sz="1100" dirty="0" smtClean="0">
                <a:solidFill>
                  <a:schemeClr val="tx1">
                    <a:lumMod val="65000"/>
                    <a:lumOff val="35000"/>
                  </a:schemeClr>
                </a:solidFill>
              </a:rPr>
              <a:t> 2012; </a:t>
            </a:r>
            <a:r>
              <a:rPr lang="fi-FI" sz="1100" dirty="0" err="1">
                <a:solidFill>
                  <a:schemeClr val="tx1">
                    <a:lumMod val="65000"/>
                    <a:lumOff val="35000"/>
                  </a:schemeClr>
                </a:solidFill>
              </a:rPr>
              <a:t>Paunin</a:t>
            </a:r>
            <a:r>
              <a:rPr lang="fi-FI" sz="1100" dirty="0">
                <a:solidFill>
                  <a:schemeClr val="tx1">
                    <a:lumMod val="65000"/>
                    <a:lumOff val="35000"/>
                  </a:schemeClr>
                </a:solidFill>
              </a:rPr>
              <a:t> henkilökohtainen tiedonanto </a:t>
            </a:r>
            <a:r>
              <a:rPr lang="fi-FI" sz="1100" dirty="0" smtClean="0">
                <a:solidFill>
                  <a:schemeClr val="tx1">
                    <a:lumMod val="65000"/>
                    <a:lumOff val="35000"/>
                  </a:schemeClr>
                </a:solidFill>
              </a:rPr>
              <a:t>2013; </a:t>
            </a:r>
            <a:r>
              <a:rPr lang="fi-FI" sz="1100" dirty="0">
                <a:solidFill>
                  <a:schemeClr val="tx1">
                    <a:lumMod val="65000"/>
                    <a:lumOff val="35000"/>
                  </a:schemeClr>
                </a:solidFill>
              </a:rPr>
              <a:t>Kursivoidut </a:t>
            </a:r>
            <a:r>
              <a:rPr lang="fi-FI" sz="1100" dirty="0" smtClean="0">
                <a:solidFill>
                  <a:schemeClr val="tx1">
                    <a:lumMod val="65000"/>
                    <a:lumOff val="35000"/>
                  </a:schemeClr>
                </a:solidFill>
              </a:rPr>
              <a:t>tekstit ovat TerPS2-hankkeen lisäyksiä.)</a:t>
            </a:r>
            <a:endParaRPr lang="fi-FI" sz="1100" dirty="0">
              <a:solidFill>
                <a:schemeClr val="tx1">
                  <a:lumMod val="65000"/>
                  <a:lumOff val="35000"/>
                </a:schemeClr>
              </a:solidFill>
            </a:endParaRPr>
          </a:p>
        </p:txBody>
      </p:sp>
      <p:sp>
        <p:nvSpPr>
          <p:cNvPr id="11" name="Ylänuoli 10"/>
          <p:cNvSpPr/>
          <p:nvPr/>
        </p:nvSpPr>
        <p:spPr>
          <a:xfrm>
            <a:off x="3347864" y="2132856"/>
            <a:ext cx="360040" cy="216024"/>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i-FI"/>
          </a:p>
        </p:txBody>
      </p:sp>
      <p:sp>
        <p:nvSpPr>
          <p:cNvPr id="12" name="Ylänuoli 11"/>
          <p:cNvSpPr/>
          <p:nvPr/>
        </p:nvSpPr>
        <p:spPr>
          <a:xfrm>
            <a:off x="3347864" y="2924944"/>
            <a:ext cx="360040" cy="216024"/>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i-FI"/>
          </a:p>
        </p:txBody>
      </p:sp>
      <p:sp>
        <p:nvSpPr>
          <p:cNvPr id="13" name="Ylänuoli 12"/>
          <p:cNvSpPr/>
          <p:nvPr/>
        </p:nvSpPr>
        <p:spPr>
          <a:xfrm>
            <a:off x="3347864" y="5589240"/>
            <a:ext cx="360040" cy="216024"/>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i-FI"/>
          </a:p>
        </p:txBody>
      </p:sp>
      <p:sp>
        <p:nvSpPr>
          <p:cNvPr id="14" name="Ylänuoli 13"/>
          <p:cNvSpPr/>
          <p:nvPr/>
        </p:nvSpPr>
        <p:spPr>
          <a:xfrm>
            <a:off x="3203848" y="4437112"/>
            <a:ext cx="648072" cy="576064"/>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2156818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Hyvinvointijohtamisen vuosikello</a:t>
            </a:r>
            <a:endParaRPr lang="fi-FI" dirty="0"/>
          </a:p>
        </p:txBody>
      </p:sp>
      <p:sp>
        <p:nvSpPr>
          <p:cNvPr id="3" name="Sisällön paikkamerkki 2"/>
          <p:cNvSpPr>
            <a:spLocks noGrp="1"/>
          </p:cNvSpPr>
          <p:nvPr>
            <p:ph idx="1"/>
          </p:nvPr>
        </p:nvSpPr>
        <p:spPr/>
        <p:txBody>
          <a:bodyPr/>
          <a:lstStyle/>
          <a:p>
            <a:r>
              <a:rPr lang="fi-FI" dirty="0" smtClean="0"/>
              <a:t>Esimerkki hyvinvointijohtamisen vuosikellosta löytyy </a:t>
            </a:r>
            <a:r>
              <a:rPr lang="fi-FI" dirty="0" smtClean="0">
                <a:hlinkClick r:id="rId3"/>
              </a:rPr>
              <a:t>tästä</a:t>
            </a:r>
            <a:endParaRPr lang="fi-FI" dirty="0">
              <a:solidFill>
                <a:srgbClr val="FF0000"/>
              </a:solidFill>
            </a:endParaRPr>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71</a:t>
            </a:fld>
            <a:endParaRPr lang="fi-FI"/>
          </a:p>
        </p:txBody>
      </p:sp>
    </p:spTree>
    <p:extLst>
      <p:ext uri="{BB962C8B-B14F-4D97-AF65-F5344CB8AC3E}">
        <p14:creationId xmlns:p14="http://schemas.microsoft.com/office/powerpoint/2010/main" val="6431143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ctrTitle"/>
          </p:nvPr>
        </p:nvSpPr>
        <p:spPr/>
        <p:txBody>
          <a:bodyPr/>
          <a:lstStyle/>
          <a:p>
            <a:r>
              <a:rPr lang="fi-FI" dirty="0" smtClean="0"/>
              <a:t>Sähköinen hyvinvointikertomus (HVK):</a:t>
            </a:r>
            <a:br>
              <a:rPr lang="fi-FI" dirty="0" smtClean="0"/>
            </a:br>
            <a:r>
              <a:rPr lang="fi-FI" dirty="0" smtClean="0"/>
              <a:t>Versio 0.3</a:t>
            </a:r>
          </a:p>
        </p:txBody>
      </p:sp>
      <p:sp>
        <p:nvSpPr>
          <p:cNvPr id="46085" name="Rectangle 5"/>
          <p:cNvSpPr>
            <a:spLocks noGrp="1" noChangeArrowheads="1"/>
          </p:cNvSpPr>
          <p:nvPr>
            <p:ph type="subTitle" idx="1"/>
          </p:nvPr>
        </p:nvSpPr>
        <p:spPr/>
        <p:txBody>
          <a:bodyPr rtlCol="0">
            <a:normAutofit/>
          </a:bodyPr>
          <a:lstStyle/>
          <a:p>
            <a:pPr fontAlgn="auto">
              <a:spcAft>
                <a:spcPts val="0"/>
              </a:spcAft>
              <a:buFont typeface="Arial" pitchFamily="34" charset="0"/>
              <a:buNone/>
              <a:defRPr/>
            </a:pPr>
            <a:r>
              <a:rPr lang="fi-FI" smtClean="0">
                <a:hlinkClick r:id="rId3"/>
              </a:rPr>
              <a:t>www.hyvinvointikertomus.fi</a:t>
            </a:r>
            <a:r>
              <a:rPr lang="fi-FI" smtClean="0"/>
              <a:t> </a:t>
            </a:r>
          </a:p>
        </p:txBody>
      </p:sp>
      <p:sp>
        <p:nvSpPr>
          <p:cNvPr id="4" name="Dian numeron paikkamerkki 3"/>
          <p:cNvSpPr>
            <a:spLocks noGrp="1"/>
          </p:cNvSpPr>
          <p:nvPr>
            <p:ph type="sldNum" sz="quarter" idx="12"/>
          </p:nvPr>
        </p:nvSpPr>
        <p:spPr/>
        <p:txBody>
          <a:bodyPr/>
          <a:lstStyle/>
          <a:p>
            <a:pPr>
              <a:defRPr/>
            </a:pPr>
            <a:fld id="{E32DEB86-067D-4AC9-885F-E686952499F7}" type="slidenum">
              <a:rPr lang="fi-FI" smtClean="0"/>
              <a:pPr>
                <a:defRPr/>
              </a:pPr>
              <a:t>72</a:t>
            </a:fld>
            <a:endParaRPr lang="fi-FI"/>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688093481"/>
              </p:ext>
            </p:extLst>
          </p:nvPr>
        </p:nvGraphicFramePr>
        <p:xfrm>
          <a:off x="467544" y="1484784"/>
          <a:ext cx="8229600" cy="478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an numeron paikkamerkki 4"/>
          <p:cNvSpPr>
            <a:spLocks noGrp="1"/>
          </p:cNvSpPr>
          <p:nvPr>
            <p:ph type="sldNum" sz="quarter" idx="12"/>
          </p:nvPr>
        </p:nvSpPr>
        <p:spPr/>
        <p:txBody>
          <a:bodyPr/>
          <a:lstStyle/>
          <a:p>
            <a:pPr>
              <a:defRPr/>
            </a:pPr>
            <a:fld id="{80E65A31-24B4-410A-B0A7-29B41087167B}" type="slidenum">
              <a:rPr lang="fi-FI" smtClean="0"/>
              <a:pPr>
                <a:defRPr/>
              </a:pPr>
              <a:t>73</a:t>
            </a:fld>
            <a:endParaRPr lang="fi-FI"/>
          </a:p>
        </p:txBody>
      </p:sp>
      <p:sp>
        <p:nvSpPr>
          <p:cNvPr id="6" name="Otsikko 5"/>
          <p:cNvSpPr>
            <a:spLocks noGrp="1"/>
          </p:cNvSpPr>
          <p:nvPr>
            <p:ph type="title"/>
          </p:nvPr>
        </p:nvSpPr>
        <p:spPr/>
        <p:txBody>
          <a:bodyPr/>
          <a:lstStyle/>
          <a:p>
            <a:r>
              <a:rPr lang="fi-FI" dirty="0" smtClean="0"/>
              <a:t>Taustalla pitkä kehittämistyö</a:t>
            </a:r>
            <a:endParaRPr lang="fi-FI" dirty="0"/>
          </a:p>
        </p:txBody>
      </p:sp>
      <p:sp>
        <p:nvSpPr>
          <p:cNvPr id="7"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7"/>
          <p:cNvSpPr txBox="1">
            <a:spLocks noChangeArrowheads="1"/>
          </p:cNvSpPr>
          <p:nvPr/>
        </p:nvSpPr>
        <p:spPr bwMode="auto">
          <a:xfrm>
            <a:off x="467544" y="2087588"/>
            <a:ext cx="4176464" cy="2923877"/>
          </a:xfrm>
          <a:prstGeom prst="rect">
            <a:avLst/>
          </a:prstGeom>
          <a:noFill/>
          <a:ln w="9525">
            <a:noFill/>
            <a:miter lim="800000"/>
            <a:headEnd/>
            <a:tailEnd/>
          </a:ln>
        </p:spPr>
        <p:txBody>
          <a:bodyPr wrap="square">
            <a:spAutoFit/>
          </a:bodyPr>
          <a:lstStyle/>
          <a:p>
            <a:r>
              <a:rPr lang="fi-FI" sz="2000" dirty="0" smtClean="0">
                <a:sym typeface="Wingdings" pitchFamily="2" charset="2"/>
              </a:rPr>
              <a:t>225 kuntaa (≈ 70 % kunnista) on tilannut pääkäyttäjätunnuksen</a:t>
            </a:r>
            <a:endParaRPr lang="fi-FI" sz="2000" dirty="0" smtClean="0">
              <a:solidFill>
                <a:srgbClr val="FF0000"/>
              </a:solidFill>
              <a:sym typeface="Wingdings" pitchFamily="2" charset="2"/>
            </a:endParaRPr>
          </a:p>
          <a:p>
            <a:pPr algn="ctr"/>
            <a:endParaRPr lang="fi-FI" sz="2400" dirty="0" smtClean="0">
              <a:solidFill>
                <a:srgbClr val="FF0000"/>
              </a:solidFill>
              <a:sym typeface="Wingdings" pitchFamily="2" charset="2"/>
            </a:endParaRPr>
          </a:p>
          <a:p>
            <a:r>
              <a:rPr lang="fi-FI" sz="2000" dirty="0" smtClean="0">
                <a:sym typeface="Wingdings" pitchFamily="2" charset="2"/>
              </a:rPr>
              <a:t>Uusien versioiden julkaisu:</a:t>
            </a:r>
          </a:p>
          <a:p>
            <a:r>
              <a:rPr lang="fi-FI" sz="2000" dirty="0" smtClean="0">
                <a:sym typeface="Wingdings" pitchFamily="2" charset="2"/>
              </a:rPr>
              <a:t> </a:t>
            </a:r>
          </a:p>
          <a:p>
            <a:pPr>
              <a:buFont typeface="Arial" pitchFamily="34" charset="0"/>
              <a:buChar char="•"/>
            </a:pPr>
            <a:r>
              <a:rPr lang="fi-FI" sz="2000" dirty="0" smtClean="0">
                <a:sym typeface="Wingdings" pitchFamily="2" charset="2"/>
              </a:rPr>
              <a:t> Versio 0.3: Maaliskuu 2013</a:t>
            </a:r>
          </a:p>
          <a:p>
            <a:r>
              <a:rPr lang="fi-FI" sz="2000" dirty="0" smtClean="0">
                <a:sym typeface="Wingdings" pitchFamily="2" charset="2"/>
              </a:rPr>
              <a:t> </a:t>
            </a:r>
          </a:p>
          <a:p>
            <a:pPr>
              <a:buFont typeface="Arial" pitchFamily="34" charset="0"/>
              <a:buChar char="•"/>
            </a:pPr>
            <a:r>
              <a:rPr lang="fi-FI" sz="2000" dirty="0" smtClean="0">
                <a:sym typeface="Wingdings" pitchFamily="2" charset="2"/>
              </a:rPr>
              <a:t> Versio 0.4: Vuonna 2014 tai 2015 Kuntaliiton toimesta</a:t>
            </a:r>
            <a:endParaRPr lang="fi-FI" sz="2000" dirty="0">
              <a:solidFill>
                <a:srgbClr val="FF0000"/>
              </a:solidFill>
              <a:sym typeface="Wingdings" pitchFamily="2" charset="2"/>
            </a:endParaRPr>
          </a:p>
        </p:txBody>
      </p:sp>
      <p:sp>
        <p:nvSpPr>
          <p:cNvPr id="6" name="Otsikko 5"/>
          <p:cNvSpPr>
            <a:spLocks noGrp="1"/>
          </p:cNvSpPr>
          <p:nvPr>
            <p:ph type="title"/>
          </p:nvPr>
        </p:nvSpPr>
        <p:spPr/>
        <p:txBody>
          <a:bodyPr/>
          <a:lstStyle/>
          <a:p>
            <a:r>
              <a:rPr lang="fi-FI" dirty="0" smtClean="0"/>
              <a:t>Sähköisen HVK:n levinneisyys 3/2012</a:t>
            </a:r>
            <a:endParaRPr lang="fi-FI" dirty="0"/>
          </a:p>
        </p:txBody>
      </p:sp>
      <p:sp>
        <p:nvSpPr>
          <p:cNvPr id="7" name="Dian numeron paikkamerkki 6"/>
          <p:cNvSpPr>
            <a:spLocks noGrp="1"/>
          </p:cNvSpPr>
          <p:nvPr>
            <p:ph type="sldNum" sz="quarter" idx="12"/>
          </p:nvPr>
        </p:nvSpPr>
        <p:spPr/>
        <p:txBody>
          <a:bodyPr/>
          <a:lstStyle/>
          <a:p>
            <a:pPr>
              <a:defRPr/>
            </a:pPr>
            <a:fld id="{0AEC039D-AADB-43AE-AAF3-E416A9A7F006}" type="slidenum">
              <a:rPr lang="fi-FI" smtClean="0"/>
              <a:pPr>
                <a:defRPr/>
              </a:pPr>
              <a:t>74</a:t>
            </a:fld>
            <a:endParaRPr lang="fi-FI"/>
          </a:p>
        </p:txBody>
      </p:sp>
      <p:sp>
        <p:nvSpPr>
          <p:cNvPr id="8"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90" t="15894" r="63310" b="18421"/>
          <a:stretch/>
        </p:blipFill>
        <p:spPr bwMode="auto">
          <a:xfrm>
            <a:off x="5652120" y="1206718"/>
            <a:ext cx="2448272" cy="505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p:cNvGraphicFramePr/>
          <p:nvPr/>
        </p:nvGraphicFramePr>
        <p:xfrm>
          <a:off x="251520" y="1556792"/>
          <a:ext cx="8568952"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kehys 2"/>
          <p:cNvSpPr txBox="1"/>
          <p:nvPr/>
        </p:nvSpPr>
        <p:spPr>
          <a:xfrm>
            <a:off x="0" y="6541967"/>
            <a:ext cx="5148064" cy="288032"/>
          </a:xfrm>
          <a:prstGeom prst="rect">
            <a:avLst/>
          </a:prstGeom>
          <a:noFill/>
        </p:spPr>
        <p:txBody>
          <a:bodyPr wrap="square" rtlCol="0">
            <a:spAutoFit/>
          </a:bodyPr>
          <a:lstStyle/>
          <a:p>
            <a:pPr algn="ctr"/>
            <a:r>
              <a:rPr lang="fi-FI" sz="1200" dirty="0" smtClean="0">
                <a:solidFill>
                  <a:schemeClr val="tx1">
                    <a:lumMod val="50000"/>
                    <a:lumOff val="50000"/>
                  </a:schemeClr>
                </a:solidFill>
              </a:rPr>
              <a:t>(Terveempi Pohjois-Suomi 2 -hanke. </a:t>
            </a:r>
            <a:r>
              <a:rPr lang="fi-FI" sz="1200" dirty="0" err="1" smtClean="0">
                <a:solidFill>
                  <a:schemeClr val="tx1">
                    <a:lumMod val="50000"/>
                    <a:lumOff val="50000"/>
                  </a:schemeClr>
                </a:solidFill>
              </a:rPr>
              <a:t>Anttipekka</a:t>
            </a:r>
            <a:r>
              <a:rPr lang="fi-FI" sz="1200" dirty="0" smtClean="0">
                <a:solidFill>
                  <a:schemeClr val="tx1">
                    <a:lumMod val="50000"/>
                    <a:lumOff val="50000"/>
                  </a:schemeClr>
                </a:solidFill>
              </a:rPr>
              <a:t> </a:t>
            </a:r>
            <a:r>
              <a:rPr lang="fi-FI" sz="1200" dirty="0" err="1" smtClean="0">
                <a:solidFill>
                  <a:schemeClr val="tx1">
                    <a:lumMod val="50000"/>
                    <a:lumOff val="50000"/>
                  </a:schemeClr>
                </a:solidFill>
              </a:rPr>
              <a:t>Renforsin</a:t>
            </a:r>
            <a:r>
              <a:rPr lang="fi-FI" sz="1200" dirty="0" smtClean="0">
                <a:solidFill>
                  <a:schemeClr val="tx1">
                    <a:lumMod val="50000"/>
                    <a:lumOff val="50000"/>
                  </a:schemeClr>
                </a:solidFill>
              </a:rPr>
              <a:t> tiedoksianto.)</a:t>
            </a:r>
            <a:endParaRPr lang="fi-FI" sz="1200" dirty="0">
              <a:solidFill>
                <a:schemeClr val="tx1">
                  <a:lumMod val="50000"/>
                  <a:lumOff val="50000"/>
                </a:schemeClr>
              </a:solidFill>
            </a:endParaRPr>
          </a:p>
        </p:txBody>
      </p:sp>
      <p:sp>
        <p:nvSpPr>
          <p:cNvPr id="5" name="Otsikko 4"/>
          <p:cNvSpPr>
            <a:spLocks noGrp="1"/>
          </p:cNvSpPr>
          <p:nvPr>
            <p:ph type="title"/>
          </p:nvPr>
        </p:nvSpPr>
        <p:spPr/>
        <p:txBody>
          <a:bodyPr/>
          <a:lstStyle/>
          <a:p>
            <a:r>
              <a:rPr lang="fi-FI" dirty="0" smtClean="0"/>
              <a:t>Levinneisyys kunnan </a:t>
            </a:r>
            <a:br>
              <a:rPr lang="fi-FI" dirty="0" smtClean="0"/>
            </a:br>
            <a:r>
              <a:rPr lang="fi-FI" dirty="0" smtClean="0"/>
              <a:t>asukasmäärän mukaisesti (11/2012)</a:t>
            </a:r>
            <a:endParaRPr lang="fi-FI" dirty="0"/>
          </a:p>
        </p:txBody>
      </p:sp>
      <p:sp>
        <p:nvSpPr>
          <p:cNvPr id="6" name="Dian numeron paikkamerkki 5"/>
          <p:cNvSpPr>
            <a:spLocks noGrp="1"/>
          </p:cNvSpPr>
          <p:nvPr>
            <p:ph type="sldNum" sz="quarter" idx="12"/>
          </p:nvPr>
        </p:nvSpPr>
        <p:spPr/>
        <p:txBody>
          <a:bodyPr/>
          <a:lstStyle/>
          <a:p>
            <a:pPr>
              <a:defRPr/>
            </a:pPr>
            <a:fld id="{0AEC039D-AADB-43AE-AAF3-E416A9A7F006}" type="slidenum">
              <a:rPr lang="fi-FI" smtClean="0"/>
              <a:pPr>
                <a:defRPr/>
              </a:pPr>
              <a:t>75</a:t>
            </a:fld>
            <a:endParaRPr lang="fi-FI"/>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596038964"/>
              </p:ext>
            </p:extLst>
          </p:nvPr>
        </p:nvGraphicFramePr>
        <p:xfrm>
          <a:off x="251520" y="1600200"/>
          <a:ext cx="864096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an numeron paikkamerkki 4"/>
          <p:cNvSpPr>
            <a:spLocks noGrp="1"/>
          </p:cNvSpPr>
          <p:nvPr>
            <p:ph type="sldNum" sz="quarter" idx="12"/>
          </p:nvPr>
        </p:nvSpPr>
        <p:spPr/>
        <p:txBody>
          <a:bodyPr/>
          <a:lstStyle/>
          <a:p>
            <a:pPr>
              <a:defRPr/>
            </a:pPr>
            <a:fld id="{80E65A31-24B4-410A-B0A7-29B41087167B}" type="slidenum">
              <a:rPr lang="fi-FI" smtClean="0"/>
              <a:pPr>
                <a:defRPr/>
              </a:pPr>
              <a:t>76</a:t>
            </a:fld>
            <a:endParaRPr lang="fi-FI"/>
          </a:p>
        </p:txBody>
      </p:sp>
      <p:sp>
        <p:nvSpPr>
          <p:cNvPr id="6" name="Otsikko 5"/>
          <p:cNvSpPr>
            <a:spLocks noGrp="1"/>
          </p:cNvSpPr>
          <p:nvPr>
            <p:ph type="title"/>
          </p:nvPr>
        </p:nvSpPr>
        <p:spPr/>
        <p:txBody>
          <a:bodyPr/>
          <a:lstStyle/>
          <a:p>
            <a:r>
              <a:rPr lang="fi-FI" dirty="0" smtClean="0"/>
              <a:t>Versioiden keskeisiä muutoksia</a:t>
            </a:r>
            <a:endParaRPr lang="fi-FI" dirty="0"/>
          </a:p>
        </p:txBody>
      </p:sp>
      <p:sp>
        <p:nvSpPr>
          <p:cNvPr id="7"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nvPr>
        </p:nvGraphicFramePr>
        <p:xfrm>
          <a:off x="827584" y="1916832"/>
          <a:ext cx="7715200" cy="4209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uoli oikealle 4"/>
          <p:cNvSpPr/>
          <p:nvPr/>
        </p:nvSpPr>
        <p:spPr>
          <a:xfrm>
            <a:off x="4608166" y="2708920"/>
            <a:ext cx="360362"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sp>
        <p:nvSpPr>
          <p:cNvPr id="6" name="Nuoli oikealle 5"/>
          <p:cNvSpPr/>
          <p:nvPr/>
        </p:nvSpPr>
        <p:spPr>
          <a:xfrm rot="10800000">
            <a:off x="4427983" y="5085184"/>
            <a:ext cx="360363"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sp>
        <p:nvSpPr>
          <p:cNvPr id="7" name="Nuoli oikealle 6"/>
          <p:cNvSpPr/>
          <p:nvPr/>
        </p:nvSpPr>
        <p:spPr>
          <a:xfrm rot="5400000">
            <a:off x="6768529" y="3896767"/>
            <a:ext cx="360362"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sp>
        <p:nvSpPr>
          <p:cNvPr id="8" name="Dian numeron paikkamerkki 7"/>
          <p:cNvSpPr>
            <a:spLocks noGrp="1"/>
          </p:cNvSpPr>
          <p:nvPr>
            <p:ph type="sldNum" sz="quarter" idx="12"/>
          </p:nvPr>
        </p:nvSpPr>
        <p:spPr/>
        <p:txBody>
          <a:bodyPr/>
          <a:lstStyle/>
          <a:p>
            <a:pPr>
              <a:defRPr/>
            </a:pPr>
            <a:fld id="{80E65A31-24B4-410A-B0A7-29B41087167B}" type="slidenum">
              <a:rPr lang="fi-FI" smtClean="0"/>
              <a:pPr>
                <a:defRPr/>
              </a:pPr>
              <a:t>77</a:t>
            </a:fld>
            <a:endParaRPr lang="fi-FI"/>
          </a:p>
        </p:txBody>
      </p:sp>
      <p:sp>
        <p:nvSpPr>
          <p:cNvPr id="9" name="Otsikko 8"/>
          <p:cNvSpPr>
            <a:spLocks noGrp="1"/>
          </p:cNvSpPr>
          <p:nvPr>
            <p:ph type="title"/>
          </p:nvPr>
        </p:nvSpPr>
        <p:spPr/>
        <p:txBody>
          <a:bodyPr/>
          <a:lstStyle/>
          <a:p>
            <a:r>
              <a:rPr lang="fi-FI" dirty="0" smtClean="0"/>
              <a:t>Versio 0.3: Jako valtuustokausittaiseen </a:t>
            </a:r>
            <a:br>
              <a:rPr lang="fi-FI" dirty="0" smtClean="0"/>
            </a:br>
            <a:r>
              <a:rPr lang="fi-FI" dirty="0" smtClean="0"/>
              <a:t>ja vuosittaiseen kertomukseen</a:t>
            </a:r>
            <a:endParaRPr lang="fi-FI" dirty="0"/>
          </a:p>
        </p:txBody>
      </p:sp>
      <p:sp>
        <p:nvSpPr>
          <p:cNvPr id="10"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Otsikko 1"/>
          <p:cNvSpPr>
            <a:spLocks noGrp="1"/>
          </p:cNvSpPr>
          <p:nvPr>
            <p:ph type="title"/>
          </p:nvPr>
        </p:nvSpPr>
        <p:spPr>
          <a:xfrm>
            <a:off x="457200" y="274638"/>
            <a:ext cx="8229600" cy="850106"/>
          </a:xfrm>
        </p:spPr>
        <p:txBody>
          <a:bodyPr/>
          <a:lstStyle/>
          <a:p>
            <a:r>
              <a:rPr lang="fi-FI" sz="3200" dirty="0" smtClean="0"/>
              <a:t>Hyvinvointikertomusten aikataulutus</a:t>
            </a:r>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78</a:t>
            </a:fld>
            <a:endParaRPr lang="fi-FI"/>
          </a:p>
        </p:txBody>
      </p:sp>
      <p:sp>
        <p:nvSpPr>
          <p:cNvPr id="5" name="Tekstikehys 5"/>
          <p:cNvSpPr txBox="1"/>
          <p:nvPr/>
        </p:nvSpPr>
        <p:spPr>
          <a:xfrm>
            <a:off x="0" y="6581001"/>
            <a:ext cx="2915816" cy="261610"/>
          </a:xfrm>
          <a:prstGeom prst="rect">
            <a:avLst/>
          </a:prstGeom>
          <a:noFill/>
        </p:spPr>
        <p:txBody>
          <a:bodyPr wrap="square" rtlCol="0">
            <a:spAutoFit/>
          </a:bodyPr>
          <a:lstStyle/>
          <a:p>
            <a:r>
              <a:rPr lang="fi-FI" sz="1100" dirty="0" smtClean="0">
                <a:solidFill>
                  <a:schemeClr val="tx1">
                    <a:lumMod val="50000"/>
                    <a:lumOff val="50000"/>
                  </a:schemeClr>
                </a:solidFill>
              </a:rPr>
              <a:t>(Terveempi Pohjois-Suomi 2 -hanke 2013)</a:t>
            </a:r>
            <a:endParaRPr lang="fi-FI" sz="1100" dirty="0">
              <a:solidFill>
                <a:schemeClr val="tx1">
                  <a:lumMod val="50000"/>
                  <a:lumOff val="50000"/>
                </a:schemeClr>
              </a:solidFill>
            </a:endParaRPr>
          </a:p>
        </p:txBody>
      </p:sp>
      <p:pic>
        <p:nvPicPr>
          <p:cNvPr id="8" name="Kuva 7"/>
          <p:cNvPicPr/>
          <p:nvPr/>
        </p:nvPicPr>
        <p:blipFill rotWithShape="1">
          <a:blip r:embed="rId3"/>
          <a:srcRect l="16159" t="18603" r="13245" b="6987"/>
          <a:stretch/>
        </p:blipFill>
        <p:spPr bwMode="auto">
          <a:xfrm>
            <a:off x="93594" y="1124744"/>
            <a:ext cx="9018854" cy="5172075"/>
          </a:xfrm>
          <a:prstGeom prst="rect">
            <a:avLst/>
          </a:prstGeom>
          <a:ln>
            <a:noFill/>
          </a:ln>
          <a:extLst>
            <a:ext uri="{53640926-AAD7-44D8-BBD7-CCE9431645EC}">
              <a14:shadowObscured xmlns:a14="http://schemas.microsoft.com/office/drawing/2010/main"/>
            </a:ext>
          </a:extLst>
        </p:spPr>
      </p:pic>
      <p:sp>
        <p:nvSpPr>
          <p:cNvPr id="9" name="Tekstikehys 5"/>
          <p:cNvSpPr txBox="1"/>
          <p:nvPr/>
        </p:nvSpPr>
        <p:spPr>
          <a:xfrm>
            <a:off x="2915816" y="6296819"/>
            <a:ext cx="2952328" cy="307777"/>
          </a:xfrm>
          <a:prstGeom prst="rect">
            <a:avLst/>
          </a:prstGeom>
          <a:noFill/>
        </p:spPr>
        <p:txBody>
          <a:bodyPr wrap="square" rtlCol="0">
            <a:spAutoFit/>
          </a:bodyPr>
          <a:lstStyle/>
          <a:p>
            <a:pPr algn="ctr"/>
            <a:r>
              <a:rPr lang="fi-FI" sz="1400" b="1" dirty="0" smtClean="0">
                <a:solidFill>
                  <a:srgbClr val="0000FF"/>
                </a:solidFill>
                <a:hlinkClick r:id="rId4"/>
              </a:rPr>
              <a:t>Linkki isompaan kuvioon </a:t>
            </a:r>
            <a:endParaRPr lang="fi-FI" sz="1400" b="1" dirty="0">
              <a:solidFill>
                <a:srgbClr val="0000FF"/>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276832592"/>
              </p:ext>
            </p:extLst>
          </p:nvPr>
        </p:nvGraphicFramePr>
        <p:xfrm>
          <a:off x="611560" y="1988840"/>
          <a:ext cx="792088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an numeron paikkamerkki 4"/>
          <p:cNvSpPr>
            <a:spLocks noGrp="1"/>
          </p:cNvSpPr>
          <p:nvPr>
            <p:ph type="sldNum" sz="quarter" idx="12"/>
          </p:nvPr>
        </p:nvSpPr>
        <p:spPr/>
        <p:txBody>
          <a:bodyPr/>
          <a:lstStyle/>
          <a:p>
            <a:pPr>
              <a:defRPr/>
            </a:pPr>
            <a:fld id="{80E65A31-24B4-410A-B0A7-29B41087167B}" type="slidenum">
              <a:rPr lang="fi-FI" smtClean="0"/>
              <a:pPr>
                <a:defRPr/>
              </a:pPr>
              <a:t>79</a:t>
            </a:fld>
            <a:endParaRPr lang="fi-FI"/>
          </a:p>
        </p:txBody>
      </p:sp>
      <p:sp>
        <p:nvSpPr>
          <p:cNvPr id="6" name="Otsikko 5"/>
          <p:cNvSpPr>
            <a:spLocks noGrp="1"/>
          </p:cNvSpPr>
          <p:nvPr>
            <p:ph type="title"/>
          </p:nvPr>
        </p:nvSpPr>
        <p:spPr/>
        <p:txBody>
          <a:bodyPr/>
          <a:lstStyle/>
          <a:p>
            <a:r>
              <a:rPr lang="fi-FI" dirty="0" smtClean="0"/>
              <a:t>Valtuustokausittaisen </a:t>
            </a:r>
            <a:r>
              <a:rPr lang="fi-FI" dirty="0" err="1" smtClean="0"/>
              <a:t>HVK:n</a:t>
            </a:r>
            <a:r>
              <a:rPr lang="fi-FI" dirty="0" smtClean="0"/>
              <a:t> osat</a:t>
            </a:r>
            <a:endParaRPr lang="fi-FI" dirty="0"/>
          </a:p>
        </p:txBody>
      </p:sp>
      <p:sp>
        <p:nvSpPr>
          <p:cNvPr id="7"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Hyvinvointi on moniulotteinen ilmiö</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8</a:t>
            </a:fld>
            <a:endParaRPr lang="fi-FI"/>
          </a:p>
        </p:txBody>
      </p:sp>
      <p:sp>
        <p:nvSpPr>
          <p:cNvPr id="5" name="Pyöristetty suorakulmio 4"/>
          <p:cNvSpPr/>
          <p:nvPr/>
        </p:nvSpPr>
        <p:spPr>
          <a:xfrm>
            <a:off x="251520" y="1556792"/>
            <a:ext cx="8640960"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sz="2000" dirty="0" smtClean="0"/>
              <a:t>Nykyään </a:t>
            </a:r>
            <a:r>
              <a:rPr lang="fi-FI" sz="2000" dirty="0"/>
              <a:t>hyvinvointi nähdään </a:t>
            </a:r>
            <a:endParaRPr lang="fi-FI" sz="2000" dirty="0" smtClean="0"/>
          </a:p>
          <a:p>
            <a:pPr algn="ctr"/>
            <a:r>
              <a:rPr lang="fi-FI" sz="2000" b="1" dirty="0" smtClean="0"/>
              <a:t>moniulotteisena, eri </a:t>
            </a:r>
            <a:r>
              <a:rPr lang="fi-FI" sz="2000" b="1" dirty="0"/>
              <a:t>tekijöistä koostuvana ilmiönä</a:t>
            </a:r>
            <a:r>
              <a:rPr lang="fi-FI" sz="2000" b="1" dirty="0" smtClean="0"/>
              <a:t>. </a:t>
            </a:r>
          </a:p>
          <a:p>
            <a:pPr algn="ctr"/>
            <a:r>
              <a:rPr lang="fi-FI" sz="1600" dirty="0" smtClean="0"/>
              <a:t>(</a:t>
            </a:r>
            <a:r>
              <a:rPr lang="fi-FI" sz="1600" dirty="0" err="1" smtClean="0"/>
              <a:t>Hoffren</a:t>
            </a:r>
            <a:r>
              <a:rPr lang="fi-FI" sz="1600" dirty="0" smtClean="0"/>
              <a:t> ym. 2010, 16)</a:t>
            </a:r>
            <a:endParaRPr lang="fi-FI" sz="1600" dirty="0"/>
          </a:p>
        </p:txBody>
      </p:sp>
      <p:sp>
        <p:nvSpPr>
          <p:cNvPr id="6" name="Tekstikehys 5"/>
          <p:cNvSpPr txBox="1"/>
          <p:nvPr/>
        </p:nvSpPr>
        <p:spPr>
          <a:xfrm>
            <a:off x="611560" y="6581001"/>
            <a:ext cx="439248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err="1" smtClean="0">
                <a:solidFill>
                  <a:schemeClr val="tx1">
                    <a:lumMod val="50000"/>
                    <a:lumOff val="50000"/>
                  </a:schemeClr>
                </a:solidFill>
                <a:hlinkClick r:id="rId2"/>
              </a:rPr>
              <a:t>Hoffren</a:t>
            </a:r>
            <a:r>
              <a:rPr lang="fi-FI" sz="1200" dirty="0" smtClean="0">
                <a:solidFill>
                  <a:schemeClr val="tx1">
                    <a:lumMod val="50000"/>
                    <a:lumOff val="50000"/>
                  </a:schemeClr>
                </a:solidFill>
                <a:hlinkClick r:id="rId2"/>
              </a:rPr>
              <a:t> ym. 2010</a:t>
            </a:r>
            <a:r>
              <a:rPr lang="fi-FI" sz="1200" dirty="0">
                <a:solidFill>
                  <a:schemeClr val="tx1">
                    <a:lumMod val="50000"/>
                    <a:lumOff val="50000"/>
                  </a:schemeClr>
                </a:solidFill>
                <a:hlinkClick r:id="rId2"/>
              </a:rPr>
              <a:t>, 16</a:t>
            </a:r>
            <a:r>
              <a:rPr lang="fi-FI" sz="1200" dirty="0">
                <a:solidFill>
                  <a:schemeClr val="tx1">
                    <a:lumMod val="50000"/>
                    <a:lumOff val="50000"/>
                  </a:schemeClr>
                </a:solidFill>
              </a:rPr>
              <a:t>; </a:t>
            </a:r>
            <a:r>
              <a:rPr lang="fi-FI" sz="1200" dirty="0" smtClean="0">
                <a:solidFill>
                  <a:schemeClr val="tx1">
                    <a:lumMod val="50000"/>
                    <a:lumOff val="50000"/>
                  </a:schemeClr>
                </a:solidFill>
                <a:hlinkClick r:id="rId3"/>
              </a:rPr>
              <a:t>Perttilä </a:t>
            </a:r>
            <a:r>
              <a:rPr lang="fi-FI" sz="1200" dirty="0">
                <a:solidFill>
                  <a:schemeClr val="tx1">
                    <a:lumMod val="50000"/>
                    <a:lumOff val="50000"/>
                  </a:schemeClr>
                </a:solidFill>
                <a:hlinkClick r:id="rId3"/>
              </a:rPr>
              <a:t>ym. 2004</a:t>
            </a:r>
            <a:r>
              <a:rPr lang="fi-FI" sz="1200" dirty="0" smtClean="0">
                <a:solidFill>
                  <a:schemeClr val="tx1">
                    <a:lumMod val="50000"/>
                    <a:lumOff val="50000"/>
                  </a:schemeClr>
                </a:solidFill>
                <a:hlinkClick r:id="rId3"/>
              </a:rPr>
              <a:t>, 46</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
        <p:nvSpPr>
          <p:cNvPr id="7" name="Pyöristetty suorakulmio 6"/>
          <p:cNvSpPr/>
          <p:nvPr/>
        </p:nvSpPr>
        <p:spPr>
          <a:xfrm>
            <a:off x="251520" y="3284984"/>
            <a:ext cx="8640960" cy="2376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sz="2000" b="1" dirty="0" smtClean="0"/>
              <a:t>Hyvinvointi-ilmiöiden</a:t>
            </a:r>
            <a:endParaRPr lang="fi-FI" sz="2000" b="1" dirty="0"/>
          </a:p>
          <a:p>
            <a:pPr algn="ctr"/>
            <a:r>
              <a:rPr lang="fi-FI" sz="2000" b="1" dirty="0"/>
              <a:t>moninaisuus johtaa helposti loputtomaan keskusteluun</a:t>
            </a:r>
            <a:r>
              <a:rPr lang="fi-FI" sz="2000" dirty="0"/>
              <a:t>. </a:t>
            </a:r>
            <a:endParaRPr lang="fi-FI" sz="2000" dirty="0" smtClean="0"/>
          </a:p>
          <a:p>
            <a:pPr algn="ctr"/>
            <a:r>
              <a:rPr lang="fi-FI" sz="2000" dirty="0" smtClean="0"/>
              <a:t>Jos </a:t>
            </a:r>
            <a:r>
              <a:rPr lang="fi-FI" sz="2000" dirty="0"/>
              <a:t>vaaditaan kaikkien </a:t>
            </a:r>
            <a:r>
              <a:rPr lang="fi-FI" sz="2000" dirty="0" smtClean="0"/>
              <a:t>keskeisten hyvinvointi-ilmiöiden </a:t>
            </a:r>
            <a:r>
              <a:rPr lang="fi-FI" sz="2000" dirty="0"/>
              <a:t>ottamista mukaan, tehtävä osoittautuu pian mahdottomaksi</a:t>
            </a:r>
            <a:r>
              <a:rPr lang="fi-FI" sz="2000" dirty="0" smtClean="0"/>
              <a:t>.</a:t>
            </a:r>
            <a:endParaRPr lang="fi-FI" sz="2000" dirty="0"/>
          </a:p>
          <a:p>
            <a:pPr algn="ctr"/>
            <a:r>
              <a:rPr lang="fi-FI" sz="1600" dirty="0" smtClean="0"/>
              <a:t>(Perttilä </a:t>
            </a:r>
            <a:r>
              <a:rPr lang="fi-FI" sz="1600" dirty="0"/>
              <a:t>ym. </a:t>
            </a:r>
            <a:r>
              <a:rPr lang="fi-FI" sz="1600" dirty="0" smtClean="0"/>
              <a:t>2004, 46)</a:t>
            </a:r>
            <a:endParaRPr lang="fi-FI" sz="2000" dirty="0"/>
          </a:p>
        </p:txBody>
      </p:sp>
    </p:spTree>
    <p:extLst>
      <p:ext uri="{BB962C8B-B14F-4D97-AF65-F5344CB8AC3E}">
        <p14:creationId xmlns:p14="http://schemas.microsoft.com/office/powerpoint/2010/main" val="24673825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977238" y="1416026"/>
            <a:ext cx="7848406" cy="5037310"/>
          </a:xfrm>
        </p:spPr>
        <p:style>
          <a:lnRef idx="1">
            <a:schemeClr val="dk1"/>
          </a:lnRef>
          <a:fillRef idx="2">
            <a:schemeClr val="dk1"/>
          </a:fillRef>
          <a:effectRef idx="1">
            <a:schemeClr val="dk1"/>
          </a:effectRef>
          <a:fontRef idx="minor">
            <a:schemeClr val="dk1"/>
          </a:fontRef>
        </p:style>
        <p:txBody>
          <a:bodyPr/>
          <a:lstStyle/>
          <a:p>
            <a:pPr marL="533400" indent="-533400">
              <a:lnSpc>
                <a:spcPct val="90000"/>
              </a:lnSpc>
              <a:buFontTx/>
              <a:buAutoNum type="arabicPeriod"/>
            </a:pPr>
            <a:r>
              <a:rPr lang="fi-FI" sz="2000" dirty="0" smtClean="0"/>
              <a:t>Hyvinvointitiedon ja tehtyjen toimenpiteiden arviointi </a:t>
            </a:r>
          </a:p>
          <a:p>
            <a:pPr marL="914400" lvl="1" indent="-457200">
              <a:lnSpc>
                <a:spcPct val="90000"/>
              </a:lnSpc>
              <a:buFontTx/>
              <a:buChar char="•"/>
            </a:pPr>
            <a:r>
              <a:rPr lang="fi-FI" sz="1600" i="1" dirty="0" smtClean="0">
                <a:solidFill>
                  <a:schemeClr val="accent2"/>
                </a:solidFill>
              </a:rPr>
              <a:t>Indikaattoripaketit: 1) Kunnan rakenteet, talous ja elinvoima 2) Kaikki ikäryhmät 3) Lapset ja varhaisnuoret 4) Nuoret ja nuoret aikuiset 5) Työikäiset 6) Ikäihmiset</a:t>
            </a:r>
          </a:p>
          <a:p>
            <a:pPr marL="914400" lvl="1" indent="-457200">
              <a:lnSpc>
                <a:spcPct val="90000"/>
              </a:lnSpc>
              <a:buFontTx/>
              <a:buChar char="•"/>
            </a:pPr>
            <a:r>
              <a:rPr lang="fi-FI" sz="1600" i="1" dirty="0" smtClean="0">
                <a:solidFill>
                  <a:schemeClr val="accent2"/>
                </a:solidFill>
              </a:rPr>
              <a:t>Yhteenveto ja johtopäätökset havainnoista ja arvioinneista</a:t>
            </a:r>
          </a:p>
          <a:p>
            <a:pPr marL="533400" indent="-533400">
              <a:lnSpc>
                <a:spcPct val="90000"/>
              </a:lnSpc>
              <a:buFontTx/>
              <a:buAutoNum type="arabicPeriod"/>
            </a:pPr>
            <a:r>
              <a:rPr lang="fi-FI" sz="2000" dirty="0" smtClean="0"/>
              <a:t>Keskeiset opit ja evästykset päättyvältä valtuustokaudelta</a:t>
            </a:r>
          </a:p>
          <a:p>
            <a:pPr marL="0" indent="0">
              <a:lnSpc>
                <a:spcPct val="90000"/>
              </a:lnSpc>
              <a:buNone/>
            </a:pPr>
            <a:endParaRPr lang="fi-FI" sz="2000" dirty="0" smtClean="0"/>
          </a:p>
          <a:p>
            <a:pPr marL="533400" indent="-533400">
              <a:lnSpc>
                <a:spcPct val="90000"/>
              </a:lnSpc>
              <a:buFont typeface="+mj-lt"/>
              <a:buAutoNum type="arabicPeriod" startAt="3"/>
            </a:pPr>
            <a:r>
              <a:rPr lang="fi-FI" sz="2000" dirty="0" smtClean="0"/>
              <a:t>Kuntastrategian painopisteet ja linjaukset</a:t>
            </a:r>
          </a:p>
          <a:p>
            <a:pPr marL="533400" indent="-533400">
              <a:lnSpc>
                <a:spcPct val="90000"/>
              </a:lnSpc>
              <a:buFontTx/>
              <a:buAutoNum type="arabicPeriod" startAt="3"/>
            </a:pPr>
            <a:r>
              <a:rPr lang="fi-FI" sz="2000" dirty="0" smtClean="0"/>
              <a:t>Hyvinvoinnin edistämistä tukevat ohjelmat ja suunnitelmat</a:t>
            </a:r>
          </a:p>
          <a:p>
            <a:pPr marL="533400" indent="-533400">
              <a:lnSpc>
                <a:spcPct val="90000"/>
              </a:lnSpc>
              <a:buFontTx/>
              <a:buAutoNum type="arabicPeriod" startAt="3"/>
            </a:pPr>
            <a:r>
              <a:rPr lang="fi-FI" sz="2000" dirty="0" smtClean="0"/>
              <a:t>Suunnitelma hyvinvoinnin edistämisestä alkavalla valtuustokaudella</a:t>
            </a:r>
          </a:p>
          <a:p>
            <a:pPr marL="914400" lvl="1" indent="-457200">
              <a:lnSpc>
                <a:spcPct val="90000"/>
              </a:lnSpc>
              <a:buFontTx/>
              <a:buChar char="•"/>
            </a:pPr>
            <a:r>
              <a:rPr lang="fi-FI" sz="1600" i="1" dirty="0" smtClean="0">
                <a:solidFill>
                  <a:schemeClr val="accent2"/>
                </a:solidFill>
              </a:rPr>
              <a:t>Painopisteet ja kehittämiskohteet</a:t>
            </a:r>
          </a:p>
          <a:p>
            <a:pPr marL="914400" lvl="1" indent="-457200">
              <a:lnSpc>
                <a:spcPct val="90000"/>
              </a:lnSpc>
              <a:buFontTx/>
              <a:buChar char="•"/>
            </a:pPr>
            <a:r>
              <a:rPr lang="fi-FI" sz="1600" i="1" dirty="0" smtClean="0">
                <a:solidFill>
                  <a:schemeClr val="accent2"/>
                </a:solidFill>
              </a:rPr>
              <a:t>Tavoitteet</a:t>
            </a:r>
          </a:p>
          <a:p>
            <a:pPr marL="914400" lvl="1" indent="-457200">
              <a:lnSpc>
                <a:spcPct val="90000"/>
              </a:lnSpc>
              <a:buFontTx/>
              <a:buChar char="•"/>
            </a:pPr>
            <a:r>
              <a:rPr lang="fi-FI" sz="1600" i="1" dirty="0" smtClean="0">
                <a:solidFill>
                  <a:schemeClr val="accent2"/>
                </a:solidFill>
              </a:rPr>
              <a:t>Toimenpiteet ja vastuutahot</a:t>
            </a:r>
          </a:p>
          <a:p>
            <a:pPr marL="914400" lvl="1" indent="-457200">
              <a:lnSpc>
                <a:spcPct val="90000"/>
              </a:lnSpc>
              <a:buFontTx/>
              <a:buChar char="•"/>
            </a:pPr>
            <a:r>
              <a:rPr lang="fi-FI" sz="1600" i="1" dirty="0" smtClean="0">
                <a:solidFill>
                  <a:schemeClr val="accent2"/>
                </a:solidFill>
              </a:rPr>
              <a:t>Resurssit</a:t>
            </a:r>
          </a:p>
          <a:p>
            <a:pPr marL="914400" lvl="1" indent="-457200">
              <a:lnSpc>
                <a:spcPct val="90000"/>
              </a:lnSpc>
              <a:buFontTx/>
              <a:buChar char="•"/>
            </a:pPr>
            <a:r>
              <a:rPr lang="fi-FI" sz="1600" i="1" dirty="0" smtClean="0">
                <a:solidFill>
                  <a:schemeClr val="accent2"/>
                </a:solidFill>
              </a:rPr>
              <a:t>Arviointimittarit</a:t>
            </a:r>
          </a:p>
          <a:p>
            <a:pPr marL="457200" lvl="1" indent="0">
              <a:lnSpc>
                <a:spcPct val="90000"/>
              </a:lnSpc>
              <a:buNone/>
            </a:pPr>
            <a:endParaRPr lang="fi-FI" sz="1600" i="1" dirty="0" smtClean="0">
              <a:solidFill>
                <a:schemeClr val="accent2"/>
              </a:solidFill>
            </a:endParaRPr>
          </a:p>
          <a:p>
            <a:pPr marL="533400" indent="-533400">
              <a:lnSpc>
                <a:spcPct val="90000"/>
              </a:lnSpc>
              <a:buFontTx/>
              <a:buAutoNum type="arabicPeriod" startAt="3"/>
            </a:pPr>
            <a:r>
              <a:rPr lang="fi-FI" sz="2000" dirty="0" smtClean="0"/>
              <a:t>Valtuustokausittaisen hyvinvointikertomuksen hyväksyminen osaksi kunnan toiminta- ja taloussuunnitelmaa</a:t>
            </a:r>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80</a:t>
            </a:fld>
            <a:endParaRPr lang="fi-FI"/>
          </a:p>
        </p:txBody>
      </p:sp>
      <p:sp>
        <p:nvSpPr>
          <p:cNvPr id="5" name="Otsikko 4"/>
          <p:cNvSpPr>
            <a:spLocks noGrp="1"/>
          </p:cNvSpPr>
          <p:nvPr>
            <p:ph type="title"/>
          </p:nvPr>
        </p:nvSpPr>
        <p:spPr>
          <a:xfrm>
            <a:off x="457200" y="274638"/>
            <a:ext cx="8229600" cy="778098"/>
          </a:xfrm>
        </p:spPr>
        <p:txBody>
          <a:bodyPr/>
          <a:lstStyle/>
          <a:p>
            <a:r>
              <a:rPr lang="fi-FI" dirty="0" smtClean="0"/>
              <a:t>Valtuustokausittaisen HVK:n kohdat</a:t>
            </a:r>
            <a:endParaRPr lang="fi-FI" dirty="0"/>
          </a:p>
        </p:txBody>
      </p:sp>
      <p:sp>
        <p:nvSpPr>
          <p:cNvPr id="6"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
        <p:nvSpPr>
          <p:cNvPr id="2" name="Pyöristetty suorakulmio 1"/>
          <p:cNvSpPr/>
          <p:nvPr/>
        </p:nvSpPr>
        <p:spPr>
          <a:xfrm>
            <a:off x="228479" y="1416026"/>
            <a:ext cx="518229" cy="143691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i-FI" b="1" dirty="0" smtClean="0"/>
              <a:t>I</a:t>
            </a:r>
            <a:endParaRPr lang="fi-FI" b="1" dirty="0"/>
          </a:p>
        </p:txBody>
      </p:sp>
      <p:sp>
        <p:nvSpPr>
          <p:cNvPr id="7" name="Pyöristetty suorakulmio 6"/>
          <p:cNvSpPr/>
          <p:nvPr/>
        </p:nvSpPr>
        <p:spPr>
          <a:xfrm>
            <a:off x="243675" y="3140968"/>
            <a:ext cx="518229" cy="2376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b="1" dirty="0" smtClean="0"/>
              <a:t>II</a:t>
            </a:r>
            <a:endParaRPr lang="fi-FI" b="1" dirty="0"/>
          </a:p>
        </p:txBody>
      </p:sp>
      <p:sp>
        <p:nvSpPr>
          <p:cNvPr id="8" name="Pyöristetty suorakulmio 7"/>
          <p:cNvSpPr/>
          <p:nvPr/>
        </p:nvSpPr>
        <p:spPr>
          <a:xfrm>
            <a:off x="253656" y="5918865"/>
            <a:ext cx="518229" cy="4877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b="1" dirty="0" smtClean="0"/>
              <a:t>III</a:t>
            </a:r>
            <a:endParaRPr lang="fi-FI" b="1" dirty="0"/>
          </a:p>
        </p:txBody>
      </p:sp>
      <p:sp>
        <p:nvSpPr>
          <p:cNvPr id="3" name="Tekstiruutu 2"/>
          <p:cNvSpPr txBox="1"/>
          <p:nvPr/>
        </p:nvSpPr>
        <p:spPr>
          <a:xfrm>
            <a:off x="22013" y="1046693"/>
            <a:ext cx="961555" cy="369332"/>
          </a:xfrm>
          <a:prstGeom prst="rect">
            <a:avLst/>
          </a:prstGeom>
          <a:noFill/>
        </p:spPr>
        <p:txBody>
          <a:bodyPr wrap="square" rtlCol="0">
            <a:spAutoFit/>
          </a:bodyPr>
          <a:lstStyle/>
          <a:p>
            <a:pPr algn="ctr"/>
            <a:r>
              <a:rPr lang="fi-FI" b="1" dirty="0" smtClean="0">
                <a:solidFill>
                  <a:schemeClr val="tx1">
                    <a:lumMod val="65000"/>
                    <a:lumOff val="35000"/>
                  </a:schemeClr>
                </a:solidFill>
              </a:rPr>
              <a:t>OSAT:</a:t>
            </a:r>
            <a:endParaRPr lang="fi-FI" b="1" dirty="0">
              <a:solidFill>
                <a:schemeClr val="tx1">
                  <a:lumMod val="65000"/>
                  <a:lumOff val="35000"/>
                </a:schemeClr>
              </a:solidFill>
            </a:endParaRPr>
          </a:p>
        </p:txBody>
      </p:sp>
      <p:sp>
        <p:nvSpPr>
          <p:cNvPr id="11" name="Tekstiruutu 10"/>
          <p:cNvSpPr txBox="1"/>
          <p:nvPr/>
        </p:nvSpPr>
        <p:spPr>
          <a:xfrm>
            <a:off x="991371" y="1046693"/>
            <a:ext cx="1440160" cy="369332"/>
          </a:xfrm>
          <a:prstGeom prst="rect">
            <a:avLst/>
          </a:prstGeom>
          <a:noFill/>
        </p:spPr>
        <p:txBody>
          <a:bodyPr wrap="square" rtlCol="0">
            <a:spAutoFit/>
          </a:bodyPr>
          <a:lstStyle/>
          <a:p>
            <a:r>
              <a:rPr lang="fi-FI" b="1" dirty="0" smtClean="0">
                <a:solidFill>
                  <a:schemeClr val="tx1">
                    <a:lumMod val="65000"/>
                    <a:lumOff val="35000"/>
                  </a:schemeClr>
                </a:solidFill>
              </a:rPr>
              <a:t>KOHDAT:</a:t>
            </a:r>
            <a:endParaRPr lang="fi-FI" b="1" dirty="0">
              <a:solidFill>
                <a:schemeClr val="tx1">
                  <a:lumMod val="65000"/>
                  <a:lumOff val="35000"/>
                </a:schemeClr>
              </a:solidFill>
            </a:endParaRPr>
          </a:p>
        </p:txBody>
      </p:sp>
    </p:spTree>
    <p:extLst>
      <p:ext uri="{BB962C8B-B14F-4D97-AF65-F5344CB8AC3E}">
        <p14:creationId xmlns:p14="http://schemas.microsoft.com/office/powerpoint/2010/main" val="38602193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p:cNvSpPr>
            <a:spLocks noGrp="1"/>
          </p:cNvSpPr>
          <p:nvPr>
            <p:ph type="sldNum" sz="quarter" idx="12"/>
          </p:nvPr>
        </p:nvSpPr>
        <p:spPr/>
        <p:txBody>
          <a:bodyPr/>
          <a:lstStyle/>
          <a:p>
            <a:pPr>
              <a:defRPr/>
            </a:pPr>
            <a:fld id="{80E65A31-24B4-410A-B0A7-29B41087167B}" type="slidenum">
              <a:rPr lang="fi-FI" smtClean="0"/>
              <a:pPr>
                <a:defRPr/>
              </a:pPr>
              <a:t>81</a:t>
            </a:fld>
            <a:endParaRPr lang="fi-FI"/>
          </a:p>
        </p:txBody>
      </p:sp>
      <p:sp>
        <p:nvSpPr>
          <p:cNvPr id="6" name="Otsikko 5"/>
          <p:cNvSpPr>
            <a:spLocks noGrp="1"/>
          </p:cNvSpPr>
          <p:nvPr>
            <p:ph type="title"/>
          </p:nvPr>
        </p:nvSpPr>
        <p:spPr/>
        <p:txBody>
          <a:bodyPr/>
          <a:lstStyle/>
          <a:p>
            <a:r>
              <a:rPr lang="fi-FI" dirty="0" smtClean="0"/>
              <a:t>Vuosittaisen HVK:n osat</a:t>
            </a:r>
            <a:endParaRPr lang="fi-FI" dirty="0"/>
          </a:p>
        </p:txBody>
      </p:sp>
      <p:sp>
        <p:nvSpPr>
          <p:cNvPr id="7"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
        <p:nvSpPr>
          <p:cNvPr id="2" name="Sisällön paikkamerkki 1"/>
          <p:cNvSpPr>
            <a:spLocks noGrp="1"/>
          </p:cNvSpPr>
          <p:nvPr>
            <p:ph idx="1"/>
          </p:nvPr>
        </p:nvSpPr>
        <p:spPr/>
        <p:txBody>
          <a:bodyPr/>
          <a:lstStyle/>
          <a:p>
            <a:r>
              <a:rPr lang="fi-FI" dirty="0" smtClean="0">
                <a:solidFill>
                  <a:srgbClr val="FF0000"/>
                </a:solidFill>
              </a:rPr>
              <a:t>Työväline kehitetään kevään 2013 aikana, dia tulossa siis myöhemmin</a:t>
            </a:r>
            <a:endParaRPr lang="fi-FI" dirty="0">
              <a:solidFill>
                <a:srgbClr val="FF0000"/>
              </a:solidFill>
            </a:endParaRPr>
          </a:p>
        </p:txBody>
      </p:sp>
    </p:spTree>
    <p:extLst>
      <p:ext uri="{BB962C8B-B14F-4D97-AF65-F5344CB8AC3E}">
        <p14:creationId xmlns:p14="http://schemas.microsoft.com/office/powerpoint/2010/main" val="7258034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82</a:t>
            </a:fld>
            <a:endParaRPr lang="fi-FI"/>
          </a:p>
        </p:txBody>
      </p:sp>
      <p:sp>
        <p:nvSpPr>
          <p:cNvPr id="5" name="Otsikko 4"/>
          <p:cNvSpPr>
            <a:spLocks noGrp="1"/>
          </p:cNvSpPr>
          <p:nvPr>
            <p:ph type="title"/>
          </p:nvPr>
        </p:nvSpPr>
        <p:spPr/>
        <p:txBody>
          <a:bodyPr/>
          <a:lstStyle/>
          <a:p>
            <a:r>
              <a:rPr lang="fi-FI" dirty="0" smtClean="0"/>
              <a:t>Vuosittaisen HVK:n kohdat</a:t>
            </a:r>
            <a:endParaRPr lang="fi-FI" dirty="0"/>
          </a:p>
        </p:txBody>
      </p:sp>
      <p:sp>
        <p:nvSpPr>
          <p:cNvPr id="6"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
        <p:nvSpPr>
          <p:cNvPr id="7" name="Sisällön paikkamerkki 1"/>
          <p:cNvSpPr>
            <a:spLocks noGrp="1"/>
          </p:cNvSpPr>
          <p:nvPr>
            <p:ph idx="1"/>
          </p:nvPr>
        </p:nvSpPr>
        <p:spPr>
          <a:xfrm>
            <a:off x="457200" y="1600200"/>
            <a:ext cx="8229600" cy="4525963"/>
          </a:xfrm>
        </p:spPr>
        <p:txBody>
          <a:bodyPr/>
          <a:lstStyle/>
          <a:p>
            <a:r>
              <a:rPr lang="fi-FI" dirty="0" smtClean="0">
                <a:solidFill>
                  <a:srgbClr val="FF0000"/>
                </a:solidFill>
              </a:rPr>
              <a:t>Työväline kehitetään kevään 2013 aikana, dia tulossa siis myöhemmin</a:t>
            </a:r>
            <a:endParaRPr lang="fi-FI" dirty="0">
              <a:solidFill>
                <a:srgbClr val="FF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yöristetty suorakulmio 22"/>
          <p:cNvSpPr/>
          <p:nvPr/>
        </p:nvSpPr>
        <p:spPr>
          <a:xfrm>
            <a:off x="152280" y="1340768"/>
            <a:ext cx="8856984" cy="532859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730" name="AutoShape 37"/>
          <p:cNvSpPr>
            <a:spLocks noChangeArrowheads="1"/>
          </p:cNvSpPr>
          <p:nvPr/>
        </p:nvSpPr>
        <p:spPr bwMode="auto">
          <a:xfrm>
            <a:off x="611188" y="1700808"/>
            <a:ext cx="7705228" cy="489684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73" y="10800"/>
                </a:moveTo>
                <a:cubicBezTo>
                  <a:pt x="2373" y="15454"/>
                  <a:pt x="6146" y="19227"/>
                  <a:pt x="10800" y="19227"/>
                </a:cubicBezTo>
                <a:cubicBezTo>
                  <a:pt x="15454" y="19227"/>
                  <a:pt x="19227" y="15454"/>
                  <a:pt x="19227" y="10800"/>
                </a:cubicBezTo>
                <a:cubicBezTo>
                  <a:pt x="19227" y="6146"/>
                  <a:pt x="15454" y="2373"/>
                  <a:pt x="10800" y="2373"/>
                </a:cubicBezTo>
                <a:cubicBezTo>
                  <a:pt x="6146" y="2373"/>
                  <a:pt x="2373" y="6146"/>
                  <a:pt x="2373" y="10800"/>
                </a:cubicBezTo>
                <a:close/>
              </a:path>
            </a:pathLst>
          </a:custGeom>
          <a:gradFill>
            <a:gsLst>
              <a:gs pos="0">
                <a:srgbClr val="D6B19C"/>
              </a:gs>
              <a:gs pos="30000">
                <a:srgbClr val="D49E6C"/>
              </a:gs>
              <a:gs pos="70000">
                <a:srgbClr val="A65528"/>
              </a:gs>
              <a:gs pos="100000">
                <a:srgbClr val="663012"/>
              </a:gs>
            </a:gsLst>
            <a:lin ang="5400000" scaled="0"/>
          </a:gradFill>
          <a:ln w="3175">
            <a:solidFill>
              <a:schemeClr val="tx1"/>
            </a:solidFill>
            <a:round/>
            <a:headEnd/>
            <a:tailEnd/>
          </a:ln>
        </p:spPr>
        <p:txBody>
          <a:bodyPr wrap="none" anchor="ctr"/>
          <a:lstStyle/>
          <a:p>
            <a:endParaRPr lang="fi-FI"/>
          </a:p>
        </p:txBody>
      </p:sp>
      <p:sp>
        <p:nvSpPr>
          <p:cNvPr id="73732" name="AutoShape 38"/>
          <p:cNvSpPr>
            <a:spLocks noChangeArrowheads="1"/>
          </p:cNvSpPr>
          <p:nvPr/>
        </p:nvSpPr>
        <p:spPr bwMode="auto">
          <a:xfrm>
            <a:off x="158526" y="2817018"/>
            <a:ext cx="3024187" cy="360363"/>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fi-FI" sz="1400" dirty="0">
                <a:latin typeface="Calibri" pitchFamily="34" charset="0"/>
              </a:rPr>
              <a:t>C. Henkinen hyvinvointi</a:t>
            </a:r>
          </a:p>
        </p:txBody>
      </p:sp>
      <p:sp>
        <p:nvSpPr>
          <p:cNvPr id="73733" name="AutoShape 46"/>
          <p:cNvSpPr>
            <a:spLocks noChangeArrowheads="1"/>
          </p:cNvSpPr>
          <p:nvPr/>
        </p:nvSpPr>
        <p:spPr bwMode="auto">
          <a:xfrm>
            <a:off x="1547664" y="1997497"/>
            <a:ext cx="2374900" cy="3587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fi-FI" sz="1400">
                <a:latin typeface="Calibri" pitchFamily="34" charset="0"/>
              </a:rPr>
              <a:t>A. Osallisuus &amp; vaikuttaminen</a:t>
            </a:r>
          </a:p>
        </p:txBody>
      </p:sp>
      <p:sp>
        <p:nvSpPr>
          <p:cNvPr id="73734" name="AutoShape 47"/>
          <p:cNvSpPr>
            <a:spLocks noChangeArrowheads="1"/>
          </p:cNvSpPr>
          <p:nvPr/>
        </p:nvSpPr>
        <p:spPr bwMode="auto">
          <a:xfrm>
            <a:off x="323528" y="2420144"/>
            <a:ext cx="3313113" cy="36036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fi-FI" sz="1400" dirty="0">
                <a:latin typeface="Calibri" pitchFamily="34" charset="0"/>
              </a:rPr>
              <a:t>B. </a:t>
            </a:r>
            <a:r>
              <a:rPr lang="fi-FI" sz="1400" dirty="0" smtClean="0">
                <a:latin typeface="Calibri" pitchFamily="34" charset="0"/>
              </a:rPr>
              <a:t>Elämänlaatu</a:t>
            </a:r>
            <a:endParaRPr lang="fi-FI" sz="1400" dirty="0">
              <a:latin typeface="Calibri" pitchFamily="34" charset="0"/>
            </a:endParaRPr>
          </a:p>
        </p:txBody>
      </p:sp>
      <p:sp>
        <p:nvSpPr>
          <p:cNvPr id="73735" name="AutoShape 48"/>
          <p:cNvSpPr>
            <a:spLocks noChangeArrowheads="1"/>
          </p:cNvSpPr>
          <p:nvPr/>
        </p:nvSpPr>
        <p:spPr bwMode="auto">
          <a:xfrm>
            <a:off x="180181" y="3260897"/>
            <a:ext cx="2160587" cy="36036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fi-FI" sz="1400">
                <a:latin typeface="Calibri" pitchFamily="34" charset="0"/>
              </a:rPr>
              <a:t>D. Terveys &amp; toimintakyky</a:t>
            </a:r>
          </a:p>
        </p:txBody>
      </p:sp>
      <p:sp>
        <p:nvSpPr>
          <p:cNvPr id="73736" name="AutoShape 49"/>
          <p:cNvSpPr>
            <a:spLocks noChangeArrowheads="1"/>
          </p:cNvSpPr>
          <p:nvPr/>
        </p:nvSpPr>
        <p:spPr bwMode="auto">
          <a:xfrm>
            <a:off x="152280" y="3752056"/>
            <a:ext cx="2089150" cy="36036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fi-FI" sz="1400">
                <a:latin typeface="Calibri" pitchFamily="34" charset="0"/>
              </a:rPr>
              <a:t>E. Turvallisuus</a:t>
            </a:r>
          </a:p>
        </p:txBody>
      </p:sp>
      <p:sp>
        <p:nvSpPr>
          <p:cNvPr id="73737" name="AutoShape 51"/>
          <p:cNvSpPr>
            <a:spLocks noChangeArrowheads="1"/>
          </p:cNvSpPr>
          <p:nvPr/>
        </p:nvSpPr>
        <p:spPr bwMode="auto">
          <a:xfrm>
            <a:off x="180181" y="4714111"/>
            <a:ext cx="2952750" cy="36036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fi-FI" sz="1400">
                <a:latin typeface="Calibri" pitchFamily="34" charset="0"/>
              </a:rPr>
              <a:t>G. Tasa-arvo &amp; oikeudenmukaisuus</a:t>
            </a:r>
          </a:p>
        </p:txBody>
      </p:sp>
      <p:sp>
        <p:nvSpPr>
          <p:cNvPr id="73738" name="AutoShape 52"/>
          <p:cNvSpPr>
            <a:spLocks noChangeArrowheads="1"/>
          </p:cNvSpPr>
          <p:nvPr/>
        </p:nvSpPr>
        <p:spPr bwMode="auto">
          <a:xfrm>
            <a:off x="158526" y="4256881"/>
            <a:ext cx="2115305" cy="36036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fi-FI" sz="1400" dirty="0">
                <a:latin typeface="Calibri" pitchFamily="34" charset="0"/>
              </a:rPr>
              <a:t>F. Opiskelu &amp; työ</a:t>
            </a:r>
          </a:p>
        </p:txBody>
      </p:sp>
      <p:sp>
        <p:nvSpPr>
          <p:cNvPr id="73739" name="AutoShape 53"/>
          <p:cNvSpPr>
            <a:spLocks noChangeArrowheads="1"/>
          </p:cNvSpPr>
          <p:nvPr/>
        </p:nvSpPr>
        <p:spPr bwMode="auto">
          <a:xfrm>
            <a:off x="1116806" y="5609127"/>
            <a:ext cx="2016125" cy="360362"/>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fi-FI" sz="1400">
                <a:latin typeface="Calibri" pitchFamily="34" charset="0"/>
              </a:rPr>
              <a:t>I. Toimeentulo</a:t>
            </a:r>
          </a:p>
        </p:txBody>
      </p:sp>
      <p:sp>
        <p:nvSpPr>
          <p:cNvPr id="73740" name="Text Box 55"/>
          <p:cNvSpPr txBox="1">
            <a:spLocks noChangeArrowheads="1"/>
          </p:cNvSpPr>
          <p:nvPr/>
        </p:nvSpPr>
        <p:spPr bwMode="auto">
          <a:xfrm>
            <a:off x="468313" y="1341438"/>
            <a:ext cx="2449512" cy="517525"/>
          </a:xfrm>
          <a:prstGeom prst="rect">
            <a:avLst/>
          </a:prstGeom>
          <a:noFill/>
          <a:ln w="9525">
            <a:noFill/>
            <a:miter lim="800000"/>
            <a:headEnd/>
            <a:tailEnd/>
          </a:ln>
        </p:spPr>
        <p:txBody>
          <a:bodyPr>
            <a:spAutoFit/>
          </a:bodyPr>
          <a:lstStyle/>
          <a:p>
            <a:pPr algn="ctr">
              <a:spcBef>
                <a:spcPct val="50000"/>
              </a:spcBef>
            </a:pPr>
            <a:r>
              <a:rPr lang="fi-FI" sz="1400" b="1" dirty="0">
                <a:latin typeface="Calibri" pitchFamily="34" charset="0"/>
              </a:rPr>
              <a:t>Hyvinvoinnin ulottuvuudet (teemat)</a:t>
            </a:r>
          </a:p>
        </p:txBody>
      </p:sp>
      <p:sp>
        <p:nvSpPr>
          <p:cNvPr id="73741" name="AutoShape 56"/>
          <p:cNvSpPr>
            <a:spLocks noChangeArrowheads="1"/>
          </p:cNvSpPr>
          <p:nvPr/>
        </p:nvSpPr>
        <p:spPr bwMode="auto">
          <a:xfrm>
            <a:off x="6804025" y="3716338"/>
            <a:ext cx="2016125" cy="6477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fi-FI" sz="1400" b="1">
                <a:latin typeface="Calibri" pitchFamily="34" charset="0"/>
              </a:rPr>
              <a:t>4. Nuoret ja </a:t>
            </a:r>
          </a:p>
          <a:p>
            <a:pPr algn="ctr"/>
            <a:r>
              <a:rPr lang="fi-FI" sz="1400" b="1">
                <a:latin typeface="Calibri" pitchFamily="34" charset="0"/>
              </a:rPr>
              <a:t>nuoret aikuiset</a:t>
            </a:r>
          </a:p>
        </p:txBody>
      </p:sp>
      <p:sp>
        <p:nvSpPr>
          <p:cNvPr id="73742" name="AutoShape 57"/>
          <p:cNvSpPr>
            <a:spLocks noChangeArrowheads="1"/>
          </p:cNvSpPr>
          <p:nvPr/>
        </p:nvSpPr>
        <p:spPr bwMode="auto">
          <a:xfrm>
            <a:off x="6516688" y="2997200"/>
            <a:ext cx="2016125" cy="6477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fi-FI" sz="1400" b="1">
                <a:latin typeface="Calibri" pitchFamily="34" charset="0"/>
              </a:rPr>
              <a:t>3. Lapset, varhaisnuoret </a:t>
            </a:r>
          </a:p>
          <a:p>
            <a:pPr algn="ctr"/>
            <a:r>
              <a:rPr lang="fi-FI" sz="1400" b="1">
                <a:latin typeface="Calibri" pitchFamily="34" charset="0"/>
              </a:rPr>
              <a:t>&amp; lapsiperheet</a:t>
            </a:r>
          </a:p>
        </p:txBody>
      </p:sp>
      <p:sp>
        <p:nvSpPr>
          <p:cNvPr id="73743" name="AutoShape 58"/>
          <p:cNvSpPr>
            <a:spLocks noChangeArrowheads="1"/>
          </p:cNvSpPr>
          <p:nvPr/>
        </p:nvSpPr>
        <p:spPr bwMode="auto">
          <a:xfrm>
            <a:off x="6227763" y="2276475"/>
            <a:ext cx="2016125" cy="6477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fi-FI" sz="1400" b="1">
                <a:latin typeface="Calibri" pitchFamily="34" charset="0"/>
              </a:rPr>
              <a:t>2. Kaikki ikäryhmät</a:t>
            </a:r>
          </a:p>
        </p:txBody>
      </p:sp>
      <p:sp>
        <p:nvSpPr>
          <p:cNvPr id="73744" name="AutoShape 60"/>
          <p:cNvSpPr>
            <a:spLocks noChangeArrowheads="1"/>
          </p:cNvSpPr>
          <p:nvPr/>
        </p:nvSpPr>
        <p:spPr bwMode="auto">
          <a:xfrm>
            <a:off x="6516688" y="4437063"/>
            <a:ext cx="2016125" cy="6477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fi-FI" sz="1400" b="1">
                <a:latin typeface="Calibri" pitchFamily="34" charset="0"/>
              </a:rPr>
              <a:t>5. Työikäiset</a:t>
            </a:r>
          </a:p>
        </p:txBody>
      </p:sp>
      <p:sp>
        <p:nvSpPr>
          <p:cNvPr id="73745" name="AutoShape 61"/>
          <p:cNvSpPr>
            <a:spLocks noChangeArrowheads="1"/>
          </p:cNvSpPr>
          <p:nvPr/>
        </p:nvSpPr>
        <p:spPr bwMode="auto">
          <a:xfrm>
            <a:off x="6156325" y="5157788"/>
            <a:ext cx="2016125" cy="64770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fi-FI" sz="1400" b="1">
                <a:latin typeface="Calibri" pitchFamily="34" charset="0"/>
              </a:rPr>
              <a:t>6. Ikäihmiset</a:t>
            </a:r>
          </a:p>
        </p:txBody>
      </p:sp>
      <p:sp>
        <p:nvSpPr>
          <p:cNvPr id="73746" name="Text Box 62"/>
          <p:cNvSpPr txBox="1">
            <a:spLocks noChangeArrowheads="1"/>
          </p:cNvSpPr>
          <p:nvPr/>
        </p:nvSpPr>
        <p:spPr bwMode="auto">
          <a:xfrm>
            <a:off x="6227763" y="1412875"/>
            <a:ext cx="2449512" cy="304800"/>
          </a:xfrm>
          <a:prstGeom prst="rect">
            <a:avLst/>
          </a:prstGeom>
          <a:noFill/>
          <a:ln w="9525">
            <a:noFill/>
            <a:miter lim="800000"/>
            <a:headEnd/>
            <a:tailEnd/>
          </a:ln>
        </p:spPr>
        <p:txBody>
          <a:bodyPr>
            <a:spAutoFit/>
          </a:bodyPr>
          <a:lstStyle/>
          <a:p>
            <a:pPr algn="ctr">
              <a:spcBef>
                <a:spcPct val="50000"/>
              </a:spcBef>
            </a:pPr>
            <a:r>
              <a:rPr lang="fi-FI" sz="1400" b="1">
                <a:latin typeface="Calibri" pitchFamily="34" charset="0"/>
              </a:rPr>
              <a:t>Elämänkaariajattelu</a:t>
            </a:r>
          </a:p>
        </p:txBody>
      </p:sp>
      <p:sp>
        <p:nvSpPr>
          <p:cNvPr id="73747" name="AutoShape 53"/>
          <p:cNvSpPr>
            <a:spLocks noChangeArrowheads="1"/>
          </p:cNvSpPr>
          <p:nvPr/>
        </p:nvSpPr>
        <p:spPr bwMode="auto">
          <a:xfrm>
            <a:off x="468313" y="5157788"/>
            <a:ext cx="2016125" cy="36036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fi-FI" sz="1400">
                <a:latin typeface="Calibri" pitchFamily="34" charset="0"/>
              </a:rPr>
              <a:t>H. Asuminen &amp; ympäristö</a:t>
            </a:r>
          </a:p>
        </p:txBody>
      </p:sp>
      <p:sp>
        <p:nvSpPr>
          <p:cNvPr id="73749" name="AutoShape 53"/>
          <p:cNvSpPr>
            <a:spLocks noChangeArrowheads="1"/>
          </p:cNvSpPr>
          <p:nvPr/>
        </p:nvSpPr>
        <p:spPr bwMode="auto">
          <a:xfrm>
            <a:off x="4211638" y="3752056"/>
            <a:ext cx="2016125" cy="576263"/>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lgn="ctr">
              <a:buAutoNum type="arabicPeriod"/>
            </a:pPr>
            <a:r>
              <a:rPr lang="fi-FI" sz="1400" b="1" dirty="0" smtClean="0">
                <a:latin typeface="Calibri" pitchFamily="34" charset="0"/>
              </a:rPr>
              <a:t>Kunnan rakenteet, </a:t>
            </a:r>
          </a:p>
          <a:p>
            <a:pPr algn="ctr"/>
            <a:r>
              <a:rPr lang="fi-FI" sz="1400" b="1" dirty="0" smtClean="0">
                <a:latin typeface="Calibri" pitchFamily="34" charset="0"/>
              </a:rPr>
              <a:t>talous ja elinvoima</a:t>
            </a:r>
            <a:endParaRPr lang="fi-FI" sz="1400" b="1" dirty="0">
              <a:latin typeface="Calibri" pitchFamily="34" charset="0"/>
            </a:endParaRPr>
          </a:p>
        </p:txBody>
      </p:sp>
      <p:sp>
        <p:nvSpPr>
          <p:cNvPr id="22" name="Otsikko 21"/>
          <p:cNvSpPr>
            <a:spLocks noGrp="1"/>
          </p:cNvSpPr>
          <p:nvPr>
            <p:ph type="title"/>
          </p:nvPr>
        </p:nvSpPr>
        <p:spPr/>
        <p:txBody>
          <a:bodyPr/>
          <a:lstStyle/>
          <a:p>
            <a:r>
              <a:rPr lang="fi-FI"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Version 0.3 indikaattoreiden viitekehys</a:t>
            </a:r>
            <a:endParaRPr lang="fi-FI" sz="3200" dirty="0"/>
          </a:p>
        </p:txBody>
      </p:sp>
      <p:sp>
        <p:nvSpPr>
          <p:cNvPr id="24" name="Dian numeron paikkamerkki 23"/>
          <p:cNvSpPr>
            <a:spLocks noGrp="1"/>
          </p:cNvSpPr>
          <p:nvPr>
            <p:ph type="sldNum" sz="quarter" idx="12"/>
          </p:nvPr>
        </p:nvSpPr>
        <p:spPr/>
        <p:txBody>
          <a:bodyPr/>
          <a:lstStyle/>
          <a:p>
            <a:pPr>
              <a:defRPr/>
            </a:pPr>
            <a:fld id="{0AEC039D-AADB-43AE-AAF3-E416A9A7F006}" type="slidenum">
              <a:rPr lang="fi-FI" smtClean="0"/>
              <a:pPr>
                <a:defRPr/>
              </a:pPr>
              <a:t>83</a:t>
            </a:fld>
            <a:endParaRPr lang="fi-FI"/>
          </a:p>
        </p:txBody>
      </p:sp>
      <p:sp>
        <p:nvSpPr>
          <p:cNvPr id="25" name="AutoShape 48"/>
          <p:cNvSpPr>
            <a:spLocks noChangeArrowheads="1"/>
          </p:cNvSpPr>
          <p:nvPr/>
        </p:nvSpPr>
        <p:spPr bwMode="auto">
          <a:xfrm>
            <a:off x="1905794" y="6050141"/>
            <a:ext cx="2160587" cy="36036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fi-FI" sz="1400" dirty="0">
                <a:latin typeface="Calibri" pitchFamily="34" charset="0"/>
              </a:rPr>
              <a:t>J</a:t>
            </a:r>
            <a:r>
              <a:rPr lang="fi-FI" sz="1400" dirty="0" smtClean="0">
                <a:latin typeface="Calibri" pitchFamily="34" charset="0"/>
              </a:rPr>
              <a:t>. Kuntalaisten palvelut</a:t>
            </a:r>
            <a:endParaRPr lang="fi-FI" sz="1400" dirty="0">
              <a:latin typeface="Calibri" pitchFamily="34" charset="0"/>
            </a:endParaRPr>
          </a:p>
        </p:txBody>
      </p:sp>
      <p:sp>
        <p:nvSpPr>
          <p:cNvPr id="26" name="Tekstikehys 5"/>
          <p:cNvSpPr txBox="1"/>
          <p:nvPr/>
        </p:nvSpPr>
        <p:spPr>
          <a:xfrm>
            <a:off x="0" y="6581001"/>
            <a:ext cx="5004048" cy="261610"/>
          </a:xfrm>
          <a:prstGeom prst="rect">
            <a:avLst/>
          </a:prstGeom>
          <a:noFill/>
        </p:spPr>
        <p:txBody>
          <a:bodyPr wrap="square" rtlCol="0">
            <a:spAutoFit/>
          </a:bodyPr>
          <a:lstStyle/>
          <a:p>
            <a:r>
              <a:rPr lang="fi-FI" sz="1100" dirty="0" smtClean="0">
                <a:solidFill>
                  <a:schemeClr val="tx1">
                    <a:lumMod val="50000"/>
                    <a:lumOff val="50000"/>
                  </a:schemeClr>
                </a:solidFill>
              </a:rPr>
              <a:t>(Terveempi Pohjois-Suomi 2 -hanke 2013)</a:t>
            </a:r>
            <a:endParaRPr lang="fi-FI" sz="1100" dirty="0">
              <a:solidFill>
                <a:schemeClr val="tx1">
                  <a:lumMod val="50000"/>
                  <a:lumOff val="50000"/>
                </a:schemeClr>
              </a:solidFill>
            </a:endParaRPr>
          </a:p>
        </p:txBody>
      </p:sp>
    </p:spTree>
    <p:extLst>
      <p:ext uri="{BB962C8B-B14F-4D97-AF65-F5344CB8AC3E}">
        <p14:creationId xmlns:p14="http://schemas.microsoft.com/office/powerpoint/2010/main" val="32236125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Hyvinvointikäsitteen laajuus ja rajaus indikaattoripakettien kehittämisen haasteena </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84</a:t>
            </a:fld>
            <a:endParaRPr lang="fi-FI"/>
          </a:p>
        </p:txBody>
      </p:sp>
      <p:sp>
        <p:nvSpPr>
          <p:cNvPr id="6" name="Tekstikehys 5"/>
          <p:cNvSpPr txBox="1"/>
          <p:nvPr/>
        </p:nvSpPr>
        <p:spPr>
          <a:xfrm>
            <a:off x="899592" y="6581000"/>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3"/>
              </a:rPr>
              <a:t>Perttilä </a:t>
            </a:r>
            <a:r>
              <a:rPr lang="fi-FI" sz="1200" dirty="0">
                <a:solidFill>
                  <a:schemeClr val="tx1">
                    <a:lumMod val="50000"/>
                    <a:lumOff val="50000"/>
                  </a:schemeClr>
                </a:solidFill>
                <a:hlinkClick r:id="rId3"/>
              </a:rPr>
              <a:t>ym. 2004</a:t>
            </a:r>
            <a:r>
              <a:rPr lang="fi-FI" sz="1200" dirty="0" smtClean="0">
                <a:solidFill>
                  <a:schemeClr val="tx1">
                    <a:lumMod val="50000"/>
                    <a:lumOff val="50000"/>
                  </a:schemeClr>
                </a:solidFill>
                <a:hlinkClick r:id="rId3"/>
              </a:rPr>
              <a:t>, 46-47</a:t>
            </a:r>
            <a:r>
              <a:rPr lang="fi-FI" sz="1200" dirty="0" smtClean="0">
                <a:solidFill>
                  <a:schemeClr val="tx1">
                    <a:lumMod val="50000"/>
                    <a:lumOff val="50000"/>
                  </a:schemeClr>
                </a:solidFill>
              </a:rPr>
              <a:t>: Kursivoitu teksti on TerPS2-hankkeen lisäys.)</a:t>
            </a:r>
            <a:endParaRPr lang="fi-FI" sz="1200" dirty="0">
              <a:solidFill>
                <a:schemeClr val="tx1">
                  <a:lumMod val="50000"/>
                  <a:lumOff val="50000"/>
                </a:schemeClr>
              </a:solidFill>
            </a:endParaRPr>
          </a:p>
        </p:txBody>
      </p:sp>
      <p:sp>
        <p:nvSpPr>
          <p:cNvPr id="7" name="Pyöristetty suorakulmio 6"/>
          <p:cNvSpPr/>
          <p:nvPr/>
        </p:nvSpPr>
        <p:spPr>
          <a:xfrm>
            <a:off x="251520" y="1628800"/>
            <a:ext cx="8640960" cy="44644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2000" b="1" dirty="0" smtClean="0">
                <a:solidFill>
                  <a:srgbClr val="0000FF"/>
                </a:solidFill>
              </a:rPr>
              <a:t>Hyvinvointi-ilmiöiden</a:t>
            </a:r>
            <a:endParaRPr lang="fi-FI" sz="2000" b="1" dirty="0">
              <a:solidFill>
                <a:srgbClr val="0000FF"/>
              </a:solidFill>
            </a:endParaRPr>
          </a:p>
          <a:p>
            <a:pPr algn="ctr"/>
            <a:r>
              <a:rPr lang="fi-FI" sz="2000" b="1" dirty="0">
                <a:solidFill>
                  <a:srgbClr val="0000FF"/>
                </a:solidFill>
              </a:rPr>
              <a:t>moninaisuus johtaa helposti loputtomaan keskusteluun</a:t>
            </a:r>
            <a:r>
              <a:rPr lang="fi-FI" sz="2000" dirty="0">
                <a:solidFill>
                  <a:srgbClr val="0000FF"/>
                </a:solidFill>
              </a:rPr>
              <a:t>. </a:t>
            </a:r>
            <a:endParaRPr lang="fi-FI" sz="2000" dirty="0" smtClean="0">
              <a:solidFill>
                <a:srgbClr val="0000FF"/>
              </a:solidFill>
            </a:endParaRPr>
          </a:p>
          <a:p>
            <a:pPr algn="ctr"/>
            <a:r>
              <a:rPr lang="fi-FI" sz="2000" dirty="0" smtClean="0"/>
              <a:t>Jos </a:t>
            </a:r>
            <a:r>
              <a:rPr lang="fi-FI" sz="2000" dirty="0"/>
              <a:t>vaaditaan kaikkien </a:t>
            </a:r>
            <a:r>
              <a:rPr lang="fi-FI" sz="2000" dirty="0" smtClean="0"/>
              <a:t>keskeisten hyvinvointi-ilmiöiden </a:t>
            </a:r>
            <a:r>
              <a:rPr lang="fi-FI" sz="2000" dirty="0"/>
              <a:t>ottamista mukaan, tehtävä osoittautuu pian mahdottomaksi</a:t>
            </a:r>
            <a:r>
              <a:rPr lang="fi-FI" sz="2000" dirty="0" smtClean="0"/>
              <a:t>.</a:t>
            </a:r>
            <a:endParaRPr lang="fi-FI" sz="2000" dirty="0"/>
          </a:p>
          <a:p>
            <a:pPr algn="ctr"/>
            <a:r>
              <a:rPr lang="fi-FI" sz="2000" b="1" dirty="0">
                <a:solidFill>
                  <a:srgbClr val="0000FF"/>
                </a:solidFill>
              </a:rPr>
              <a:t>Kun hyvinvoinnin sisältö ymmärrettiin laajasti, </a:t>
            </a:r>
            <a:r>
              <a:rPr lang="fi-FI" sz="2000" dirty="0"/>
              <a:t>indikaattorilistaa laajennettiin, jotta </a:t>
            </a:r>
            <a:r>
              <a:rPr lang="fi-FI" sz="2000" dirty="0" smtClean="0"/>
              <a:t>kaikki hyvinvoinnin </a:t>
            </a:r>
            <a:r>
              <a:rPr lang="fi-FI" sz="2000" dirty="0"/>
              <a:t>osa-alueet tulisi kuvattua kattavasti</a:t>
            </a:r>
            <a:r>
              <a:rPr lang="fi-FI" sz="2000" dirty="0" smtClean="0"/>
              <a:t>. </a:t>
            </a:r>
            <a:r>
              <a:rPr lang="fi-FI" sz="2000" i="1" dirty="0" smtClean="0"/>
              <a:t>Tällöin </a:t>
            </a:r>
            <a:r>
              <a:rPr lang="fi-FI" sz="2000" b="1" i="1" dirty="0" smtClean="0">
                <a:solidFill>
                  <a:srgbClr val="0000FF"/>
                </a:solidFill>
              </a:rPr>
              <a:t>indikaattorilista paisuu valtavaksi</a:t>
            </a:r>
            <a:r>
              <a:rPr lang="fi-FI" sz="2000" b="1" i="1" dirty="0" smtClean="0"/>
              <a:t>.  </a:t>
            </a:r>
          </a:p>
          <a:p>
            <a:pPr algn="ctr"/>
            <a:endParaRPr lang="fi-FI" sz="2000" dirty="0"/>
          </a:p>
          <a:p>
            <a:pPr algn="ctr"/>
            <a:r>
              <a:rPr lang="fi-FI" sz="2000" b="1" dirty="0" smtClean="0">
                <a:solidFill>
                  <a:srgbClr val="0000FF"/>
                </a:solidFill>
              </a:rPr>
              <a:t>Rajaus puolestaan </a:t>
            </a:r>
            <a:r>
              <a:rPr lang="fi-FI" sz="2000" b="1" dirty="0">
                <a:solidFill>
                  <a:srgbClr val="0000FF"/>
                </a:solidFill>
              </a:rPr>
              <a:t>johtaa väistämättä ristiriitaan käsitekeskustelun kanssa</a:t>
            </a:r>
            <a:r>
              <a:rPr lang="fi-FI" sz="2000" dirty="0">
                <a:solidFill>
                  <a:srgbClr val="0000FF"/>
                </a:solidFill>
              </a:rPr>
              <a:t>. </a:t>
            </a:r>
            <a:r>
              <a:rPr lang="fi-FI" sz="2000" b="1" dirty="0">
                <a:solidFill>
                  <a:srgbClr val="0000FF"/>
                </a:solidFill>
              </a:rPr>
              <a:t>Valmiina oleva </a:t>
            </a:r>
            <a:r>
              <a:rPr lang="fi-FI" sz="2000" b="1" dirty="0" smtClean="0">
                <a:solidFill>
                  <a:srgbClr val="0000FF"/>
                </a:solidFill>
              </a:rPr>
              <a:t>tieto kattaa </a:t>
            </a:r>
            <a:r>
              <a:rPr lang="fi-FI" sz="2000" b="1" dirty="0">
                <a:solidFill>
                  <a:srgbClr val="0000FF"/>
                </a:solidFill>
              </a:rPr>
              <a:t>vain osan hyvinvoinnin tärkeäksi koetuista ulottuvuuksista. </a:t>
            </a:r>
            <a:endParaRPr lang="fi-FI" sz="2000" b="1" dirty="0" smtClean="0">
              <a:solidFill>
                <a:srgbClr val="0000FF"/>
              </a:solidFill>
            </a:endParaRPr>
          </a:p>
          <a:p>
            <a:pPr algn="ctr"/>
            <a:r>
              <a:rPr lang="fi-FI" sz="2000" dirty="0" smtClean="0"/>
              <a:t>Tämä </a:t>
            </a:r>
            <a:r>
              <a:rPr lang="fi-FI" sz="2000" dirty="0"/>
              <a:t>ongelma tulisi </a:t>
            </a:r>
            <a:r>
              <a:rPr lang="fi-FI" sz="2000" dirty="0" smtClean="0"/>
              <a:t>kuitenkin hyväksyä</a:t>
            </a:r>
            <a:r>
              <a:rPr lang="fi-FI" sz="2000" dirty="0"/>
              <a:t>, koska muuten prosessi pysähtyy helposti </a:t>
            </a:r>
            <a:r>
              <a:rPr lang="fi-FI" sz="2000" dirty="0" smtClean="0"/>
              <a:t>tiedonkeruuvaiheeseen </a:t>
            </a:r>
            <a:r>
              <a:rPr lang="fi-FI" sz="2000" dirty="0"/>
              <a:t>liian </a:t>
            </a:r>
            <a:r>
              <a:rPr lang="fi-FI" sz="2000" dirty="0" smtClean="0"/>
              <a:t>pitkäksi ajaksi.</a:t>
            </a:r>
          </a:p>
        </p:txBody>
      </p:sp>
    </p:spTree>
    <p:extLst>
      <p:ext uri="{BB962C8B-B14F-4D97-AF65-F5344CB8AC3E}">
        <p14:creationId xmlns:p14="http://schemas.microsoft.com/office/powerpoint/2010/main" val="26743686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Hyvinvointitiedolla johtaminen on </a:t>
            </a:r>
            <a:br>
              <a:rPr lang="fi-FI" dirty="0" smtClean="0"/>
            </a:br>
            <a:r>
              <a:rPr lang="fi-FI" dirty="0" smtClean="0"/>
              <a:t>hyvinvointiryhmän </a:t>
            </a:r>
            <a:r>
              <a:rPr lang="fi-FI" u="sng" dirty="0" smtClean="0"/>
              <a:t>yhteistyötä</a:t>
            </a:r>
            <a:r>
              <a:rPr lang="fi-FI" dirty="0" smtClean="0"/>
              <a:t> </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85</a:t>
            </a:fld>
            <a:endParaRPr lang="fi-FI"/>
          </a:p>
        </p:txBody>
      </p:sp>
      <p:sp>
        <p:nvSpPr>
          <p:cNvPr id="5" name="Pyöristetty suorakulmio 4"/>
          <p:cNvSpPr/>
          <p:nvPr/>
        </p:nvSpPr>
        <p:spPr>
          <a:xfrm>
            <a:off x="467544" y="1633337"/>
            <a:ext cx="8064896" cy="43924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2000" dirty="0"/>
              <a:t>Kokonaiskuvan luominen kunnan hyvinvointitilanteesta on vaativa tehtävä. </a:t>
            </a:r>
            <a:r>
              <a:rPr lang="fi-FI" sz="2000" dirty="0" smtClean="0"/>
              <a:t>Vaikeus </a:t>
            </a:r>
            <a:r>
              <a:rPr lang="fi-FI" sz="2000" dirty="0"/>
              <a:t>syntyy </a:t>
            </a:r>
            <a:r>
              <a:rPr lang="fi-FI" sz="2000" b="1" dirty="0" smtClean="0">
                <a:solidFill>
                  <a:srgbClr val="0000FF"/>
                </a:solidFill>
              </a:rPr>
              <a:t>ilmiön moniulotteisuudesta </a:t>
            </a:r>
            <a:r>
              <a:rPr lang="fi-FI" sz="2000" b="1" dirty="0">
                <a:solidFill>
                  <a:srgbClr val="0000FF"/>
                </a:solidFill>
              </a:rPr>
              <a:t>ja moniarvoisuudesta</a:t>
            </a:r>
            <a:r>
              <a:rPr lang="fi-FI" sz="2000" b="1" dirty="0"/>
              <a:t> </a:t>
            </a:r>
            <a:r>
              <a:rPr lang="fi-FI" sz="2000" dirty="0"/>
              <a:t>sekä hyvinvointia kuvaavien indikaattoreiden </a:t>
            </a:r>
            <a:r>
              <a:rPr lang="fi-FI" sz="2000" b="1" dirty="0">
                <a:solidFill>
                  <a:srgbClr val="0000FF"/>
                </a:solidFill>
              </a:rPr>
              <a:t>moniselitteisyydestä</a:t>
            </a:r>
            <a:r>
              <a:rPr lang="fi-FI" sz="2000" dirty="0" smtClean="0"/>
              <a:t>.</a:t>
            </a:r>
          </a:p>
          <a:p>
            <a:pPr algn="ctr"/>
            <a:endParaRPr lang="fi-FI" sz="2000" dirty="0"/>
          </a:p>
          <a:p>
            <a:pPr algn="ctr"/>
            <a:r>
              <a:rPr lang="fi-FI" sz="2000" dirty="0"/>
              <a:t>Ilmiötä kuvaavien tunnuslukujen </a:t>
            </a:r>
            <a:r>
              <a:rPr lang="fi-FI" sz="2000" b="1" dirty="0">
                <a:solidFill>
                  <a:srgbClr val="0000FF"/>
                </a:solidFill>
              </a:rPr>
              <a:t>taakse kätkeytyy paikallisia selityksiä ja </a:t>
            </a:r>
            <a:r>
              <a:rPr lang="fi-FI" sz="2000" b="1" dirty="0" smtClean="0">
                <a:solidFill>
                  <a:srgbClr val="0000FF"/>
                </a:solidFill>
              </a:rPr>
              <a:t>toimintakäytännöistä johtuvia </a:t>
            </a:r>
            <a:r>
              <a:rPr lang="fi-FI" sz="2000" b="1" dirty="0">
                <a:solidFill>
                  <a:srgbClr val="0000FF"/>
                </a:solidFill>
              </a:rPr>
              <a:t>eroavuuksia</a:t>
            </a:r>
            <a:r>
              <a:rPr lang="fi-FI" sz="2000" dirty="0">
                <a:solidFill>
                  <a:srgbClr val="0000FF"/>
                </a:solidFill>
              </a:rPr>
              <a:t>. </a:t>
            </a:r>
            <a:endParaRPr lang="fi-FI" sz="2000" dirty="0" smtClean="0">
              <a:solidFill>
                <a:srgbClr val="0000FF"/>
              </a:solidFill>
            </a:endParaRPr>
          </a:p>
          <a:p>
            <a:pPr algn="ctr"/>
            <a:r>
              <a:rPr lang="fi-FI" sz="2000" b="1" u="sng" dirty="0" smtClean="0">
                <a:solidFill>
                  <a:srgbClr val="0000FF"/>
                </a:solidFill>
              </a:rPr>
              <a:t>Vain </a:t>
            </a:r>
            <a:r>
              <a:rPr lang="fi-FI" sz="2000" b="1" u="sng" dirty="0">
                <a:solidFill>
                  <a:srgbClr val="0000FF"/>
                </a:solidFill>
              </a:rPr>
              <a:t>paikallisilla asiantuntijoilla on ymmärrystä tulkita</a:t>
            </a:r>
            <a:r>
              <a:rPr lang="fi-FI" sz="2000" b="1" dirty="0"/>
              <a:t> </a:t>
            </a:r>
            <a:r>
              <a:rPr lang="fi-FI" sz="2000" dirty="0" smtClean="0"/>
              <a:t>lukujen ja </a:t>
            </a:r>
            <a:r>
              <a:rPr lang="fi-FI" sz="2000" dirty="0"/>
              <a:t>kuvausten taakse kätkeytyvä </a:t>
            </a:r>
            <a:r>
              <a:rPr lang="fi-FI" sz="2000" b="1" u="sng" dirty="0">
                <a:solidFill>
                  <a:srgbClr val="0000FF"/>
                </a:solidFill>
              </a:rPr>
              <a:t>hiljainen tieto</a:t>
            </a:r>
            <a:r>
              <a:rPr lang="fi-FI" sz="2000" dirty="0"/>
              <a:t>. </a:t>
            </a:r>
            <a:endParaRPr lang="fi-FI" sz="2000" dirty="0" smtClean="0"/>
          </a:p>
          <a:p>
            <a:pPr algn="ctr"/>
            <a:endParaRPr lang="fi-FI" sz="2000" dirty="0" smtClean="0"/>
          </a:p>
          <a:p>
            <a:pPr algn="ctr"/>
            <a:r>
              <a:rPr lang="fi-FI" sz="2000" dirty="0" smtClean="0"/>
              <a:t>Tämä </a:t>
            </a:r>
            <a:r>
              <a:rPr lang="fi-FI" sz="2000" dirty="0"/>
              <a:t>tieto on tuotava </a:t>
            </a:r>
            <a:r>
              <a:rPr lang="fi-FI" sz="2000" b="1" dirty="0">
                <a:solidFill>
                  <a:srgbClr val="0000FF"/>
                </a:solidFill>
              </a:rPr>
              <a:t>yhteiseen </a:t>
            </a:r>
            <a:r>
              <a:rPr lang="fi-FI" sz="2000" b="1" dirty="0" smtClean="0">
                <a:solidFill>
                  <a:srgbClr val="0000FF"/>
                </a:solidFill>
              </a:rPr>
              <a:t>keskusteluun</a:t>
            </a:r>
            <a:r>
              <a:rPr lang="fi-FI" sz="2000" dirty="0" smtClean="0">
                <a:solidFill>
                  <a:srgbClr val="0000FF"/>
                </a:solidFill>
              </a:rPr>
              <a:t> </a:t>
            </a:r>
            <a:r>
              <a:rPr lang="fi-FI" sz="2000" dirty="0" smtClean="0"/>
              <a:t>suunnittelutilanteissa</a:t>
            </a:r>
            <a:r>
              <a:rPr lang="fi-FI" sz="2000" dirty="0"/>
              <a:t>.</a:t>
            </a:r>
          </a:p>
        </p:txBody>
      </p:sp>
      <p:sp>
        <p:nvSpPr>
          <p:cNvPr id="6" name="Suorakulmio 5"/>
          <p:cNvSpPr/>
          <p:nvPr/>
        </p:nvSpPr>
        <p:spPr>
          <a:xfrm>
            <a:off x="899592" y="6544167"/>
            <a:ext cx="3995936"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1400" dirty="0" smtClean="0">
                <a:solidFill>
                  <a:schemeClr val="tx1">
                    <a:lumMod val="50000"/>
                    <a:lumOff val="50000"/>
                  </a:schemeClr>
                </a:solidFill>
              </a:rPr>
              <a:t>(</a:t>
            </a:r>
            <a:r>
              <a:rPr lang="fi-FI" sz="1400" dirty="0" smtClean="0">
                <a:solidFill>
                  <a:schemeClr val="tx1">
                    <a:lumMod val="50000"/>
                    <a:lumOff val="50000"/>
                  </a:schemeClr>
                </a:solidFill>
                <a:hlinkClick r:id="rId2"/>
              </a:rPr>
              <a:t>Perttilä ym. 2004, 15</a:t>
            </a:r>
            <a:r>
              <a:rPr lang="fi-FI" sz="1400" dirty="0" smtClean="0">
                <a:solidFill>
                  <a:schemeClr val="tx1">
                    <a:lumMod val="50000"/>
                    <a:lumOff val="50000"/>
                  </a:schemeClr>
                </a:solidFill>
              </a:rPr>
              <a:t>)</a:t>
            </a:r>
            <a:endParaRPr lang="fi-FI" sz="1400" dirty="0">
              <a:solidFill>
                <a:schemeClr val="tx1">
                  <a:lumMod val="50000"/>
                  <a:lumOff val="50000"/>
                </a:schemeClr>
              </a:solidFill>
            </a:endParaRPr>
          </a:p>
        </p:txBody>
      </p:sp>
    </p:spTree>
    <p:extLst>
      <p:ext uri="{BB962C8B-B14F-4D97-AF65-F5344CB8AC3E}">
        <p14:creationId xmlns:p14="http://schemas.microsoft.com/office/powerpoint/2010/main" val="26955326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smtClean="0"/>
              <a:t>Valmisteluprosessi on yhtä tärkeä </a:t>
            </a:r>
            <a:br>
              <a:rPr lang="fi-FI" sz="3200" dirty="0" smtClean="0"/>
            </a:br>
            <a:r>
              <a:rPr lang="fi-FI" sz="3200" dirty="0" smtClean="0"/>
              <a:t>kuin valmis kertomuskin</a:t>
            </a:r>
            <a:endParaRPr lang="fi-FI" sz="3200"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86</a:t>
            </a:fld>
            <a:endParaRPr lang="fi-FI"/>
          </a:p>
        </p:txBody>
      </p:sp>
      <p:sp>
        <p:nvSpPr>
          <p:cNvPr id="5" name="Pyöristetty suorakulmio 4"/>
          <p:cNvSpPr/>
          <p:nvPr/>
        </p:nvSpPr>
        <p:spPr>
          <a:xfrm>
            <a:off x="323528" y="1844824"/>
            <a:ext cx="8424936" cy="38884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2400" dirty="0"/>
              <a:t>Kertomuksen valmisteluprosessin merkitys </a:t>
            </a:r>
            <a:endParaRPr lang="fi-FI" sz="2400" dirty="0" smtClean="0"/>
          </a:p>
          <a:p>
            <a:pPr algn="ctr"/>
            <a:r>
              <a:rPr lang="fi-FI" sz="2400" b="1" dirty="0" smtClean="0">
                <a:solidFill>
                  <a:srgbClr val="0000FF"/>
                </a:solidFill>
              </a:rPr>
              <a:t>oppimisprosessina </a:t>
            </a:r>
            <a:r>
              <a:rPr lang="fi-FI" sz="2400" b="1" dirty="0">
                <a:solidFill>
                  <a:srgbClr val="0000FF"/>
                </a:solidFill>
              </a:rPr>
              <a:t>ja sitoutumisen vahvistajana</a:t>
            </a:r>
            <a:r>
              <a:rPr lang="fi-FI" sz="2400" b="1" dirty="0"/>
              <a:t> </a:t>
            </a:r>
            <a:endParaRPr lang="fi-FI" sz="2400" b="1" dirty="0" smtClean="0"/>
          </a:p>
          <a:p>
            <a:pPr algn="ctr"/>
            <a:r>
              <a:rPr lang="fi-FI" sz="2400" dirty="0" smtClean="0"/>
              <a:t>tuli selvästi esiin. </a:t>
            </a:r>
          </a:p>
          <a:p>
            <a:pPr algn="ctr"/>
            <a:r>
              <a:rPr lang="fi-FI" sz="2400" dirty="0" smtClean="0"/>
              <a:t>Kertomuksen </a:t>
            </a:r>
            <a:r>
              <a:rPr lang="fi-FI" sz="2400" dirty="0"/>
              <a:t>laatimisen myötä tuleva vuoropuhelu eri </a:t>
            </a:r>
            <a:r>
              <a:rPr lang="fi-FI" sz="2400" dirty="0" smtClean="0"/>
              <a:t>sektoreiden välillä </a:t>
            </a:r>
            <a:r>
              <a:rPr lang="fi-FI" sz="2400" dirty="0"/>
              <a:t>ja siitä seuraava oppimisprosessi olivat tärkeitä. </a:t>
            </a:r>
            <a:endParaRPr lang="fi-FI" sz="2400" dirty="0" smtClean="0"/>
          </a:p>
          <a:p>
            <a:pPr algn="ctr"/>
            <a:r>
              <a:rPr lang="fi-FI" sz="2400" dirty="0" smtClean="0"/>
              <a:t>Pilottikunnissa </a:t>
            </a:r>
            <a:r>
              <a:rPr lang="fi-FI" sz="2400" dirty="0"/>
              <a:t>haastatellut </a:t>
            </a:r>
            <a:r>
              <a:rPr lang="fi-FI" sz="2400" dirty="0" smtClean="0"/>
              <a:t>viranhaltijat pitivät </a:t>
            </a:r>
          </a:p>
          <a:p>
            <a:pPr algn="ctr"/>
            <a:r>
              <a:rPr lang="fi-FI" sz="2400" b="1" dirty="0" smtClean="0">
                <a:solidFill>
                  <a:srgbClr val="0000FF"/>
                </a:solidFill>
              </a:rPr>
              <a:t>valmisteluprosessia </a:t>
            </a:r>
            <a:r>
              <a:rPr lang="fi-FI" sz="2400" b="1" dirty="0">
                <a:solidFill>
                  <a:srgbClr val="0000FF"/>
                </a:solidFill>
              </a:rPr>
              <a:t>yhtä tärkeänä kuin valmista lopputuotetta</a:t>
            </a:r>
            <a:r>
              <a:rPr lang="fi-FI" sz="2400" dirty="0"/>
              <a:t>.</a:t>
            </a:r>
          </a:p>
        </p:txBody>
      </p:sp>
      <p:sp>
        <p:nvSpPr>
          <p:cNvPr id="6" name="Suorakulmio 5"/>
          <p:cNvSpPr/>
          <p:nvPr/>
        </p:nvSpPr>
        <p:spPr>
          <a:xfrm>
            <a:off x="755576" y="6559123"/>
            <a:ext cx="3995936"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1400" dirty="0" smtClean="0">
                <a:solidFill>
                  <a:schemeClr val="tx1">
                    <a:lumMod val="50000"/>
                    <a:lumOff val="50000"/>
                  </a:schemeClr>
                </a:solidFill>
              </a:rPr>
              <a:t>(</a:t>
            </a:r>
            <a:r>
              <a:rPr lang="fi-FI" sz="1400" dirty="0" smtClean="0">
                <a:solidFill>
                  <a:schemeClr val="tx1">
                    <a:lumMod val="50000"/>
                    <a:lumOff val="50000"/>
                  </a:schemeClr>
                </a:solidFill>
                <a:hlinkClick r:id="rId2"/>
              </a:rPr>
              <a:t>Perttilä ym. 2004, 15</a:t>
            </a:r>
            <a:r>
              <a:rPr lang="fi-FI" sz="1400" dirty="0" smtClean="0">
                <a:solidFill>
                  <a:schemeClr val="tx1">
                    <a:lumMod val="50000"/>
                    <a:lumOff val="50000"/>
                  </a:schemeClr>
                </a:solidFill>
              </a:rPr>
              <a:t>)</a:t>
            </a:r>
            <a:endParaRPr lang="fi-FI" sz="1400" dirty="0">
              <a:solidFill>
                <a:schemeClr val="tx1">
                  <a:lumMod val="50000"/>
                  <a:lumOff val="50000"/>
                </a:schemeClr>
              </a:solidFill>
            </a:endParaRPr>
          </a:p>
        </p:txBody>
      </p:sp>
    </p:spTree>
    <p:extLst>
      <p:ext uri="{BB962C8B-B14F-4D97-AF65-F5344CB8AC3E}">
        <p14:creationId xmlns:p14="http://schemas.microsoft.com/office/powerpoint/2010/main" val="6896977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2339752" y="2492896"/>
            <a:ext cx="1368152" cy="376237"/>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a:lstStyle/>
          <a:p>
            <a:pPr algn="ctr">
              <a:spcAft>
                <a:spcPts val="1000"/>
              </a:spcAft>
              <a:defRPr/>
            </a:pPr>
            <a:r>
              <a:rPr lang="fi-FI" sz="1400" b="1" i="1" dirty="0" smtClean="0">
                <a:solidFill>
                  <a:schemeClr val="bg1">
                    <a:lumMod val="65000"/>
                  </a:schemeClr>
                </a:solidFill>
                <a:cs typeface="Arial" pitchFamily="34" charset="0"/>
              </a:rPr>
              <a:t>Tietoa     siirtyy</a:t>
            </a:r>
            <a:endParaRPr lang="fi-FI" sz="2400" dirty="0">
              <a:solidFill>
                <a:schemeClr val="bg1">
                  <a:lumMod val="65000"/>
                </a:schemeClr>
              </a:solidFill>
              <a:latin typeface="Arial" pitchFamily="34" charset="0"/>
              <a:cs typeface="Arial" pitchFamily="34" charset="0"/>
            </a:endParaRPr>
          </a:p>
        </p:txBody>
      </p:sp>
      <p:sp>
        <p:nvSpPr>
          <p:cNvPr id="11" name="Text Box 5"/>
          <p:cNvSpPr txBox="1">
            <a:spLocks noChangeArrowheads="1"/>
          </p:cNvSpPr>
          <p:nvPr/>
        </p:nvSpPr>
        <p:spPr bwMode="auto">
          <a:xfrm>
            <a:off x="971600" y="4365104"/>
            <a:ext cx="1368152" cy="376237"/>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a:lstStyle/>
          <a:p>
            <a:pPr algn="ctr">
              <a:spcAft>
                <a:spcPts val="1000"/>
              </a:spcAft>
              <a:defRPr/>
            </a:pPr>
            <a:r>
              <a:rPr lang="fi-FI" sz="1400" b="1" i="1" dirty="0" smtClean="0">
                <a:solidFill>
                  <a:schemeClr val="bg1">
                    <a:lumMod val="65000"/>
                  </a:schemeClr>
                </a:solidFill>
                <a:cs typeface="Arial" pitchFamily="34" charset="0"/>
              </a:rPr>
              <a:t>Tietoa     siirtyy</a:t>
            </a:r>
            <a:endParaRPr lang="fi-FI" sz="2400" dirty="0">
              <a:solidFill>
                <a:schemeClr val="bg1">
                  <a:lumMod val="65000"/>
                </a:schemeClr>
              </a:solidFill>
              <a:latin typeface="Arial" pitchFamily="34" charset="0"/>
              <a:cs typeface="Arial" pitchFamily="34" charset="0"/>
            </a:endParaRPr>
          </a:p>
        </p:txBody>
      </p:sp>
      <p:sp>
        <p:nvSpPr>
          <p:cNvPr id="74753" name="Otsikko 1"/>
          <p:cNvSpPr>
            <a:spLocks noGrp="1"/>
          </p:cNvSpPr>
          <p:nvPr>
            <p:ph type="title"/>
          </p:nvPr>
        </p:nvSpPr>
        <p:spPr>
          <a:xfrm>
            <a:off x="457200" y="274638"/>
            <a:ext cx="8229600" cy="922337"/>
          </a:xfrm>
        </p:spPr>
        <p:txBody>
          <a:bodyPr/>
          <a:lstStyle/>
          <a:p>
            <a:r>
              <a:rPr lang="fi-FI" sz="3200" dirty="0" smtClean="0"/>
              <a:t>Versio 0.3: Kuka mitäkin tietoa tarvitsee ja miten se tarjotaan?</a:t>
            </a: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924996488"/>
              </p:ext>
            </p:extLst>
          </p:nvPr>
        </p:nvGraphicFramePr>
        <p:xfrm>
          <a:off x="1763688" y="1268760"/>
          <a:ext cx="713913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4755" name="AutoShape 3"/>
          <p:cNvCxnSpPr>
            <a:cxnSpLocks noChangeShapeType="1"/>
          </p:cNvCxnSpPr>
          <p:nvPr/>
        </p:nvCxnSpPr>
        <p:spPr bwMode="auto">
          <a:xfrm flipV="1">
            <a:off x="900113" y="2060575"/>
            <a:ext cx="2592387" cy="3508375"/>
          </a:xfrm>
          <a:prstGeom prst="straightConnector1">
            <a:avLst/>
          </a:prstGeom>
          <a:noFill/>
          <a:ln w="19050">
            <a:solidFill>
              <a:srgbClr val="404040"/>
            </a:solidFill>
            <a:prstDash val="dash"/>
            <a:round/>
            <a:headEnd/>
            <a:tailEnd type="triangle" w="med" len="med"/>
          </a:ln>
        </p:spPr>
      </p:cxnSp>
      <p:sp>
        <p:nvSpPr>
          <p:cNvPr id="2053" name="Text Box 5"/>
          <p:cNvSpPr txBox="1">
            <a:spLocks noChangeArrowheads="1"/>
          </p:cNvSpPr>
          <p:nvPr/>
        </p:nvSpPr>
        <p:spPr bwMode="auto">
          <a:xfrm>
            <a:off x="2700338" y="1628775"/>
            <a:ext cx="1890712" cy="37623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lstStyle/>
          <a:p>
            <a:pPr algn="ctr">
              <a:spcAft>
                <a:spcPts val="1000"/>
              </a:spcAft>
              <a:defRPr/>
            </a:pPr>
            <a:r>
              <a:rPr lang="fi-FI" sz="2000" b="1" i="1" dirty="0">
                <a:solidFill>
                  <a:srgbClr val="0066FF"/>
                </a:solidFill>
                <a:cs typeface="Arial" pitchFamily="34" charset="0"/>
              </a:rPr>
              <a:t>Valtuutetut</a:t>
            </a:r>
            <a:endParaRPr lang="fi-FI" sz="3600" dirty="0">
              <a:solidFill>
                <a:srgbClr val="0066FF"/>
              </a:solidFill>
              <a:latin typeface="Arial" pitchFamily="34" charset="0"/>
              <a:cs typeface="Arial" pitchFamily="34" charset="0"/>
            </a:endParaRPr>
          </a:p>
        </p:txBody>
      </p:sp>
      <p:sp>
        <p:nvSpPr>
          <p:cNvPr id="9" name="Text Box 5"/>
          <p:cNvSpPr txBox="1">
            <a:spLocks noChangeArrowheads="1"/>
          </p:cNvSpPr>
          <p:nvPr/>
        </p:nvSpPr>
        <p:spPr bwMode="auto">
          <a:xfrm>
            <a:off x="1403350" y="3213100"/>
            <a:ext cx="1890713" cy="665163"/>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lstStyle/>
          <a:p>
            <a:pPr algn="ctr">
              <a:spcAft>
                <a:spcPts val="1000"/>
              </a:spcAft>
              <a:defRPr/>
            </a:pPr>
            <a:r>
              <a:rPr lang="fi-FI" sz="2000" b="1" i="1" dirty="0">
                <a:solidFill>
                  <a:srgbClr val="33CC33"/>
                </a:solidFill>
                <a:cs typeface="Arial" pitchFamily="34" charset="0"/>
              </a:rPr>
              <a:t>Hyvinvointi-ryhmän jäsenet</a:t>
            </a:r>
            <a:endParaRPr lang="fi-FI" sz="3600" dirty="0">
              <a:solidFill>
                <a:srgbClr val="33CC33"/>
              </a:solidFill>
              <a:latin typeface="Arial" pitchFamily="34" charset="0"/>
              <a:cs typeface="Arial" pitchFamily="34" charset="0"/>
            </a:endParaRPr>
          </a:p>
        </p:txBody>
      </p:sp>
      <p:sp>
        <p:nvSpPr>
          <p:cNvPr id="10" name="Text Box 5"/>
          <p:cNvSpPr txBox="1">
            <a:spLocks noChangeArrowheads="1"/>
          </p:cNvSpPr>
          <p:nvPr/>
        </p:nvSpPr>
        <p:spPr bwMode="auto">
          <a:xfrm>
            <a:off x="179388" y="5373688"/>
            <a:ext cx="1728316" cy="376237"/>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a:lstStyle/>
          <a:p>
            <a:pPr algn="ctr">
              <a:spcAft>
                <a:spcPts val="1000"/>
              </a:spcAft>
              <a:defRPr/>
            </a:pPr>
            <a:r>
              <a:rPr lang="fi-FI" sz="2000" b="1" i="1" dirty="0">
                <a:solidFill>
                  <a:schemeClr val="accent6">
                    <a:lumMod val="75000"/>
                  </a:schemeClr>
                </a:solidFill>
                <a:cs typeface="Arial" pitchFamily="34" charset="0"/>
              </a:rPr>
              <a:t>Asiantuntijat</a:t>
            </a:r>
            <a:endParaRPr lang="fi-FI" sz="3600" dirty="0">
              <a:solidFill>
                <a:schemeClr val="accent6">
                  <a:lumMod val="75000"/>
                </a:schemeClr>
              </a:solidFill>
              <a:latin typeface="Arial" pitchFamily="34" charset="0"/>
              <a:cs typeface="Arial" pitchFamily="34" charset="0"/>
            </a:endParaRPr>
          </a:p>
        </p:txBody>
      </p:sp>
      <p:sp>
        <p:nvSpPr>
          <p:cNvPr id="8" name="Dian numeron paikkamerkki 7"/>
          <p:cNvSpPr>
            <a:spLocks noGrp="1"/>
          </p:cNvSpPr>
          <p:nvPr>
            <p:ph type="sldNum" sz="quarter" idx="12"/>
          </p:nvPr>
        </p:nvSpPr>
        <p:spPr/>
        <p:txBody>
          <a:bodyPr/>
          <a:lstStyle/>
          <a:p>
            <a:pPr>
              <a:defRPr/>
            </a:pPr>
            <a:fld id="{80E65A31-24B4-410A-B0A7-29B41087167B}" type="slidenum">
              <a:rPr lang="fi-FI" smtClean="0"/>
              <a:pPr>
                <a:defRPr/>
              </a:pPr>
              <a:t>87</a:t>
            </a:fld>
            <a:endParaRPr lang="fi-FI"/>
          </a:p>
        </p:txBody>
      </p:sp>
      <p:sp>
        <p:nvSpPr>
          <p:cNvPr id="13"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2339752" y="2492896"/>
            <a:ext cx="1368152" cy="376237"/>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a:lstStyle/>
          <a:p>
            <a:pPr algn="ctr">
              <a:spcAft>
                <a:spcPts val="1000"/>
              </a:spcAft>
              <a:defRPr/>
            </a:pPr>
            <a:r>
              <a:rPr lang="fi-FI" sz="1400" b="1" i="1" dirty="0" smtClean="0">
                <a:solidFill>
                  <a:schemeClr val="bg1">
                    <a:lumMod val="65000"/>
                  </a:schemeClr>
                </a:solidFill>
                <a:cs typeface="Arial" pitchFamily="34" charset="0"/>
              </a:rPr>
              <a:t>Tietoa     siirtyy</a:t>
            </a:r>
            <a:endParaRPr lang="fi-FI" sz="2400" dirty="0">
              <a:solidFill>
                <a:schemeClr val="bg1">
                  <a:lumMod val="65000"/>
                </a:schemeClr>
              </a:solidFill>
              <a:latin typeface="Arial" pitchFamily="34" charset="0"/>
              <a:cs typeface="Arial" pitchFamily="34" charset="0"/>
            </a:endParaRPr>
          </a:p>
        </p:txBody>
      </p:sp>
      <p:sp>
        <p:nvSpPr>
          <p:cNvPr id="11" name="Text Box 5"/>
          <p:cNvSpPr txBox="1">
            <a:spLocks noChangeArrowheads="1"/>
          </p:cNvSpPr>
          <p:nvPr/>
        </p:nvSpPr>
        <p:spPr bwMode="auto">
          <a:xfrm>
            <a:off x="971600" y="4365104"/>
            <a:ext cx="1368152" cy="376237"/>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a:lstStyle/>
          <a:p>
            <a:pPr algn="ctr">
              <a:spcAft>
                <a:spcPts val="1000"/>
              </a:spcAft>
              <a:defRPr/>
            </a:pPr>
            <a:r>
              <a:rPr lang="fi-FI" sz="1400" b="1" i="1" dirty="0" smtClean="0">
                <a:solidFill>
                  <a:schemeClr val="bg1">
                    <a:lumMod val="65000"/>
                  </a:schemeClr>
                </a:solidFill>
                <a:cs typeface="Arial" pitchFamily="34" charset="0"/>
              </a:rPr>
              <a:t>Tietoa     siirtyy</a:t>
            </a:r>
            <a:endParaRPr lang="fi-FI" sz="2400" dirty="0">
              <a:solidFill>
                <a:schemeClr val="bg1">
                  <a:lumMod val="65000"/>
                </a:schemeClr>
              </a:solidFill>
              <a:latin typeface="Arial" pitchFamily="34" charset="0"/>
              <a:cs typeface="Arial" pitchFamily="34" charset="0"/>
            </a:endParaRPr>
          </a:p>
        </p:txBody>
      </p:sp>
      <p:sp>
        <p:nvSpPr>
          <p:cNvPr id="74753" name="Otsikko 1"/>
          <p:cNvSpPr>
            <a:spLocks noGrp="1"/>
          </p:cNvSpPr>
          <p:nvPr>
            <p:ph type="title"/>
          </p:nvPr>
        </p:nvSpPr>
        <p:spPr>
          <a:xfrm>
            <a:off x="457200" y="274638"/>
            <a:ext cx="8229600" cy="922337"/>
          </a:xfrm>
        </p:spPr>
        <p:txBody>
          <a:bodyPr/>
          <a:lstStyle/>
          <a:p>
            <a:r>
              <a:rPr lang="fi-FI" sz="3200" dirty="0" smtClean="0"/>
              <a:t>Versio 0.3: </a:t>
            </a:r>
            <a:r>
              <a:rPr lang="fi-FI" dirty="0" smtClean="0"/>
              <a:t>Kuka mitäkin tietoa tarvitsee ja miten se tarjotaan?</a:t>
            </a:r>
            <a:endParaRPr lang="fi-FI" sz="3200" dirty="0" smtClean="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3272671200"/>
              </p:ext>
            </p:extLst>
          </p:nvPr>
        </p:nvGraphicFramePr>
        <p:xfrm>
          <a:off x="1763688" y="1268760"/>
          <a:ext cx="713913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4755" name="AutoShape 3"/>
          <p:cNvCxnSpPr>
            <a:cxnSpLocks noChangeShapeType="1"/>
          </p:cNvCxnSpPr>
          <p:nvPr/>
        </p:nvCxnSpPr>
        <p:spPr bwMode="auto">
          <a:xfrm flipV="1">
            <a:off x="900113" y="2060575"/>
            <a:ext cx="2592387" cy="3508375"/>
          </a:xfrm>
          <a:prstGeom prst="straightConnector1">
            <a:avLst/>
          </a:prstGeom>
          <a:noFill/>
          <a:ln w="19050">
            <a:solidFill>
              <a:srgbClr val="404040"/>
            </a:solidFill>
            <a:prstDash val="dash"/>
            <a:round/>
            <a:headEnd type="arrow" w="med" len="med"/>
            <a:tailEnd type="none" w="med" len="med"/>
          </a:ln>
        </p:spPr>
      </p:cxnSp>
      <p:sp>
        <p:nvSpPr>
          <p:cNvPr id="2053" name="Text Box 5"/>
          <p:cNvSpPr txBox="1">
            <a:spLocks noChangeArrowheads="1"/>
          </p:cNvSpPr>
          <p:nvPr/>
        </p:nvSpPr>
        <p:spPr bwMode="auto">
          <a:xfrm>
            <a:off x="95777" y="5568950"/>
            <a:ext cx="1559899" cy="37623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lstStyle/>
          <a:p>
            <a:pPr algn="ctr">
              <a:spcAft>
                <a:spcPts val="1000"/>
              </a:spcAft>
              <a:defRPr/>
            </a:pPr>
            <a:r>
              <a:rPr lang="fi-FI" sz="2000" b="1" i="1" dirty="0">
                <a:solidFill>
                  <a:srgbClr val="0066FF"/>
                </a:solidFill>
                <a:cs typeface="Arial" pitchFamily="34" charset="0"/>
              </a:rPr>
              <a:t>Valtuutetut</a:t>
            </a:r>
            <a:endParaRPr lang="fi-FI" sz="3600" dirty="0">
              <a:solidFill>
                <a:srgbClr val="0066FF"/>
              </a:solidFill>
              <a:latin typeface="Arial" pitchFamily="34" charset="0"/>
              <a:cs typeface="Arial" pitchFamily="34" charset="0"/>
            </a:endParaRPr>
          </a:p>
        </p:txBody>
      </p:sp>
      <p:sp>
        <p:nvSpPr>
          <p:cNvPr id="9" name="Text Box 5"/>
          <p:cNvSpPr txBox="1">
            <a:spLocks noChangeArrowheads="1"/>
          </p:cNvSpPr>
          <p:nvPr/>
        </p:nvSpPr>
        <p:spPr bwMode="auto">
          <a:xfrm>
            <a:off x="1403350" y="3213100"/>
            <a:ext cx="1890713" cy="665163"/>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lstStyle/>
          <a:p>
            <a:pPr algn="ctr">
              <a:spcAft>
                <a:spcPts val="1000"/>
              </a:spcAft>
              <a:defRPr/>
            </a:pPr>
            <a:r>
              <a:rPr lang="fi-FI" sz="2000" b="1" i="1" dirty="0">
                <a:solidFill>
                  <a:srgbClr val="33CC33"/>
                </a:solidFill>
                <a:cs typeface="Arial" pitchFamily="34" charset="0"/>
              </a:rPr>
              <a:t>Hyvinvointi-ryhmän jäsenet</a:t>
            </a:r>
            <a:endParaRPr lang="fi-FI" sz="3600" dirty="0">
              <a:solidFill>
                <a:srgbClr val="33CC33"/>
              </a:solidFill>
              <a:latin typeface="Arial" pitchFamily="34" charset="0"/>
              <a:cs typeface="Arial" pitchFamily="34" charset="0"/>
            </a:endParaRPr>
          </a:p>
        </p:txBody>
      </p:sp>
      <p:sp>
        <p:nvSpPr>
          <p:cNvPr id="10" name="Text Box 5"/>
          <p:cNvSpPr txBox="1">
            <a:spLocks noChangeArrowheads="1"/>
          </p:cNvSpPr>
          <p:nvPr/>
        </p:nvSpPr>
        <p:spPr bwMode="auto">
          <a:xfrm>
            <a:off x="2976554" y="1487280"/>
            <a:ext cx="1728316" cy="376237"/>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a:lstStyle/>
          <a:p>
            <a:pPr algn="ctr">
              <a:spcAft>
                <a:spcPts val="1000"/>
              </a:spcAft>
              <a:defRPr/>
            </a:pPr>
            <a:r>
              <a:rPr lang="fi-FI" sz="2000" b="1" i="1" dirty="0">
                <a:solidFill>
                  <a:schemeClr val="accent6">
                    <a:lumMod val="75000"/>
                  </a:schemeClr>
                </a:solidFill>
                <a:cs typeface="Arial" pitchFamily="34" charset="0"/>
              </a:rPr>
              <a:t>Asiantuntijat</a:t>
            </a:r>
            <a:endParaRPr lang="fi-FI" sz="3600" dirty="0">
              <a:solidFill>
                <a:schemeClr val="accent6">
                  <a:lumMod val="75000"/>
                </a:schemeClr>
              </a:solidFill>
              <a:latin typeface="Arial" pitchFamily="34" charset="0"/>
              <a:cs typeface="Arial" pitchFamily="34" charset="0"/>
            </a:endParaRPr>
          </a:p>
        </p:txBody>
      </p:sp>
      <p:sp>
        <p:nvSpPr>
          <p:cNvPr id="8" name="Dian numeron paikkamerkki 7"/>
          <p:cNvSpPr>
            <a:spLocks noGrp="1"/>
          </p:cNvSpPr>
          <p:nvPr>
            <p:ph type="sldNum" sz="quarter" idx="12"/>
          </p:nvPr>
        </p:nvSpPr>
        <p:spPr/>
        <p:txBody>
          <a:bodyPr/>
          <a:lstStyle/>
          <a:p>
            <a:pPr>
              <a:defRPr/>
            </a:pPr>
            <a:fld id="{80E65A31-24B4-410A-B0A7-29B41087167B}" type="slidenum">
              <a:rPr lang="fi-FI" smtClean="0"/>
              <a:pPr>
                <a:defRPr/>
              </a:pPr>
              <a:t>88</a:t>
            </a:fld>
            <a:endParaRPr lang="fi-FI"/>
          </a:p>
        </p:txBody>
      </p:sp>
      <p:sp>
        <p:nvSpPr>
          <p:cNvPr id="13"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516460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yöristetty suorakulmio 10"/>
          <p:cNvSpPr/>
          <p:nvPr/>
        </p:nvSpPr>
        <p:spPr>
          <a:xfrm>
            <a:off x="323528" y="1682694"/>
            <a:ext cx="2447602" cy="122428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fi-FI" b="1" dirty="0">
                <a:solidFill>
                  <a:schemeClr val="tx1"/>
                </a:solidFill>
              </a:rPr>
              <a:t>KUNTA </a:t>
            </a:r>
            <a:r>
              <a:rPr lang="fi-FI" b="1" dirty="0" smtClean="0">
                <a:solidFill>
                  <a:schemeClr val="tx1"/>
                </a:solidFill>
              </a:rPr>
              <a:t>A:</a:t>
            </a:r>
            <a:endParaRPr lang="fi-FI" b="1" dirty="0">
              <a:solidFill>
                <a:schemeClr val="tx1"/>
              </a:solidFill>
            </a:endParaRPr>
          </a:p>
          <a:p>
            <a:pPr algn="ctr">
              <a:defRPr/>
            </a:pPr>
            <a:r>
              <a:rPr lang="fi-FI" dirty="0">
                <a:solidFill>
                  <a:schemeClr val="tx1"/>
                </a:solidFill>
              </a:rPr>
              <a:t>Sähköinen hyvinvointi-kertomus</a:t>
            </a:r>
          </a:p>
        </p:txBody>
      </p:sp>
      <p:sp>
        <p:nvSpPr>
          <p:cNvPr id="14" name="Pyöristetty suorakulmio 13"/>
          <p:cNvSpPr/>
          <p:nvPr/>
        </p:nvSpPr>
        <p:spPr>
          <a:xfrm>
            <a:off x="3923928" y="1320576"/>
            <a:ext cx="4752975" cy="4772869"/>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fi-FI" sz="2400" b="1" dirty="0" smtClean="0">
                <a:solidFill>
                  <a:srgbClr val="000000"/>
                </a:solidFill>
                <a:latin typeface="Calibri" pitchFamily="34" charset="0"/>
              </a:rPr>
              <a:t>YHTEISTOIMINTA-ALUE / KUNTAYHTYMÄ TMS.:</a:t>
            </a:r>
            <a:endParaRPr lang="fi-FI" sz="2400" b="1" dirty="0">
              <a:solidFill>
                <a:srgbClr val="000000"/>
              </a:solidFill>
              <a:latin typeface="Calibri" pitchFamily="34" charset="0"/>
            </a:endParaRPr>
          </a:p>
          <a:p>
            <a:pPr algn="ctr">
              <a:defRPr/>
            </a:pPr>
            <a:endParaRPr lang="fi-FI" sz="2400" b="1" dirty="0">
              <a:solidFill>
                <a:srgbClr val="000000"/>
              </a:solidFill>
              <a:latin typeface="Calibri" pitchFamily="34" charset="0"/>
            </a:endParaRPr>
          </a:p>
          <a:p>
            <a:pPr algn="ctr">
              <a:defRPr/>
            </a:pPr>
            <a:endParaRPr lang="fi-FI" sz="2400" b="1" dirty="0">
              <a:solidFill>
                <a:srgbClr val="000000"/>
              </a:solidFill>
              <a:latin typeface="Calibri" pitchFamily="34" charset="0"/>
            </a:endParaRPr>
          </a:p>
          <a:p>
            <a:pPr algn="ctr">
              <a:defRPr/>
            </a:pPr>
            <a:endParaRPr lang="fi-FI" sz="2400" b="1" dirty="0">
              <a:solidFill>
                <a:srgbClr val="000000"/>
              </a:solidFill>
              <a:latin typeface="Calibri" pitchFamily="34" charset="0"/>
            </a:endParaRPr>
          </a:p>
          <a:p>
            <a:pPr algn="ctr">
              <a:defRPr/>
            </a:pPr>
            <a:endParaRPr lang="fi-FI" sz="2400" b="1" dirty="0">
              <a:solidFill>
                <a:srgbClr val="000000"/>
              </a:solidFill>
              <a:latin typeface="Calibri" pitchFamily="34" charset="0"/>
            </a:endParaRPr>
          </a:p>
          <a:p>
            <a:pPr algn="ctr">
              <a:defRPr/>
            </a:pPr>
            <a:endParaRPr lang="fi-FI" sz="2400" dirty="0">
              <a:solidFill>
                <a:srgbClr val="000000"/>
              </a:solidFill>
              <a:latin typeface="Calibri" pitchFamily="34" charset="0"/>
            </a:endParaRPr>
          </a:p>
          <a:p>
            <a:pPr algn="ctr">
              <a:defRPr/>
            </a:pPr>
            <a:endParaRPr lang="fi-FI" sz="2400" dirty="0">
              <a:solidFill>
                <a:srgbClr val="000000"/>
              </a:solidFill>
              <a:latin typeface="Calibri" pitchFamily="34" charset="0"/>
              <a:sym typeface="Wingdings" pitchFamily="2" charset="2"/>
            </a:endParaRPr>
          </a:p>
          <a:p>
            <a:pPr algn="ctr">
              <a:defRPr/>
            </a:pPr>
            <a:endParaRPr lang="fi-FI" sz="2400" dirty="0">
              <a:solidFill>
                <a:srgbClr val="000000"/>
              </a:solidFill>
              <a:latin typeface="Calibri" pitchFamily="34" charset="0"/>
              <a:sym typeface="Wingdings" pitchFamily="2" charset="2"/>
            </a:endParaRPr>
          </a:p>
          <a:p>
            <a:pPr algn="ctr">
              <a:defRPr/>
            </a:pPr>
            <a:endParaRPr lang="fi-FI" sz="2400" dirty="0">
              <a:solidFill>
                <a:srgbClr val="000000"/>
              </a:solidFill>
              <a:latin typeface="Calibri" pitchFamily="34" charset="0"/>
              <a:sym typeface="Wingdings" pitchFamily="2" charset="2"/>
            </a:endParaRPr>
          </a:p>
          <a:p>
            <a:pPr algn="ctr">
              <a:defRPr/>
            </a:pPr>
            <a:endParaRPr lang="fi-FI" sz="2400" dirty="0">
              <a:solidFill>
                <a:srgbClr val="000000"/>
              </a:solidFill>
              <a:latin typeface="Calibri" pitchFamily="34" charset="0"/>
              <a:sym typeface="Wingdings" pitchFamily="2" charset="2"/>
            </a:endParaRPr>
          </a:p>
          <a:p>
            <a:pPr algn="ctr">
              <a:defRPr/>
            </a:pPr>
            <a:endParaRPr lang="fi-FI" sz="2400" dirty="0">
              <a:solidFill>
                <a:srgbClr val="000000"/>
              </a:solidFill>
              <a:latin typeface="Calibri" pitchFamily="34" charset="0"/>
            </a:endParaRPr>
          </a:p>
        </p:txBody>
      </p:sp>
      <p:cxnSp>
        <p:nvCxnSpPr>
          <p:cNvPr id="16" name="Suora nuoliyhdysviiva 15"/>
          <p:cNvCxnSpPr>
            <a:stCxn id="11" idx="3"/>
          </p:cNvCxnSpPr>
          <p:nvPr/>
        </p:nvCxnSpPr>
        <p:spPr>
          <a:xfrm>
            <a:off x="2771130" y="2294837"/>
            <a:ext cx="1656854" cy="611993"/>
          </a:xfrm>
          <a:prstGeom prst="straightConnector1">
            <a:avLst/>
          </a:prstGeom>
          <a:ln>
            <a:headEnd type="none"/>
            <a:tailEnd type="arrow"/>
          </a:ln>
        </p:spPr>
        <p:style>
          <a:lnRef idx="2">
            <a:schemeClr val="accent3"/>
          </a:lnRef>
          <a:fillRef idx="0">
            <a:schemeClr val="accent3"/>
          </a:fillRef>
          <a:effectRef idx="1">
            <a:schemeClr val="accent3"/>
          </a:effectRef>
          <a:fontRef idx="minor">
            <a:schemeClr val="tx1"/>
          </a:fontRef>
        </p:style>
      </p:cxnSp>
      <p:cxnSp>
        <p:nvCxnSpPr>
          <p:cNvPr id="46" name="Suora nuoliyhdysviiva 45"/>
          <p:cNvCxnSpPr>
            <a:stCxn id="30" idx="3"/>
          </p:cNvCxnSpPr>
          <p:nvPr/>
        </p:nvCxnSpPr>
        <p:spPr>
          <a:xfrm flipV="1">
            <a:off x="2771130" y="3356992"/>
            <a:ext cx="1656854" cy="395970"/>
          </a:xfrm>
          <a:prstGeom prst="straightConnector1">
            <a:avLst/>
          </a:prstGeom>
          <a:ln>
            <a:headEnd type="none"/>
            <a:tailEnd type="arrow"/>
          </a:ln>
        </p:spPr>
        <p:style>
          <a:lnRef idx="2">
            <a:schemeClr val="accent4"/>
          </a:lnRef>
          <a:fillRef idx="0">
            <a:schemeClr val="accent4"/>
          </a:fillRef>
          <a:effectRef idx="1">
            <a:schemeClr val="accent4"/>
          </a:effectRef>
          <a:fontRef idx="minor">
            <a:schemeClr val="tx1"/>
          </a:fontRef>
        </p:style>
      </p:cxnSp>
      <p:cxnSp>
        <p:nvCxnSpPr>
          <p:cNvPr id="47" name="Suora nuoliyhdysviiva 46"/>
          <p:cNvCxnSpPr>
            <a:stCxn id="31" idx="3"/>
          </p:cNvCxnSpPr>
          <p:nvPr/>
        </p:nvCxnSpPr>
        <p:spPr>
          <a:xfrm flipV="1">
            <a:off x="2771130" y="3645025"/>
            <a:ext cx="1656854" cy="1638150"/>
          </a:xfrm>
          <a:prstGeom prst="straightConnector1">
            <a:avLst/>
          </a:prstGeom>
          <a:ln>
            <a:headEnd type="none"/>
            <a:tailEnd type="arrow"/>
          </a:ln>
        </p:spPr>
        <p:style>
          <a:lnRef idx="2">
            <a:schemeClr val="accent6"/>
          </a:lnRef>
          <a:fillRef idx="0">
            <a:schemeClr val="accent6"/>
          </a:fillRef>
          <a:effectRef idx="1">
            <a:schemeClr val="accent6"/>
          </a:effectRef>
          <a:fontRef idx="minor">
            <a:schemeClr val="tx1"/>
          </a:fontRef>
        </p:style>
      </p:cxnSp>
      <p:sp>
        <p:nvSpPr>
          <p:cNvPr id="57" name="Pyöristetty suorakulmio 56"/>
          <p:cNvSpPr/>
          <p:nvPr/>
        </p:nvSpPr>
        <p:spPr>
          <a:xfrm>
            <a:off x="4427984" y="2564904"/>
            <a:ext cx="3960812" cy="12954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i-FI" sz="2000" b="1">
                <a:solidFill>
                  <a:srgbClr val="000000"/>
                </a:solidFill>
                <a:latin typeface="Calibri" pitchFamily="34" charset="0"/>
              </a:rPr>
              <a:t>Alueen väestön hyvinvoinnin tilan koonti ja tarpeiden kartoitus</a:t>
            </a:r>
          </a:p>
        </p:txBody>
      </p:sp>
      <p:sp>
        <p:nvSpPr>
          <p:cNvPr id="61" name="Pyöristetty suorakulmio 60"/>
          <p:cNvSpPr/>
          <p:nvPr/>
        </p:nvSpPr>
        <p:spPr>
          <a:xfrm>
            <a:off x="4427984" y="4365104"/>
            <a:ext cx="3960812" cy="12954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i-FI" sz="2000" b="1">
                <a:solidFill>
                  <a:srgbClr val="000000"/>
                </a:solidFill>
                <a:latin typeface="Calibri" pitchFamily="34" charset="0"/>
              </a:rPr>
              <a:t>Alueen palvelut, jotka vastaavat kuntien yksilöllisiin ja erityistarpeisiin</a:t>
            </a:r>
          </a:p>
        </p:txBody>
      </p:sp>
      <p:cxnSp>
        <p:nvCxnSpPr>
          <p:cNvPr id="66" name="Suora nuoliyhdysviiva 65"/>
          <p:cNvCxnSpPr>
            <a:stCxn id="57" idx="2"/>
            <a:endCxn id="61" idx="0"/>
          </p:cNvCxnSpPr>
          <p:nvPr/>
        </p:nvCxnSpPr>
        <p:spPr>
          <a:xfrm>
            <a:off x="6408390" y="3860304"/>
            <a:ext cx="0" cy="5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5" name="Dian numeron paikkamerkki 14"/>
          <p:cNvSpPr>
            <a:spLocks noGrp="1"/>
          </p:cNvSpPr>
          <p:nvPr>
            <p:ph type="sldNum" sz="quarter" idx="12"/>
          </p:nvPr>
        </p:nvSpPr>
        <p:spPr/>
        <p:txBody>
          <a:bodyPr/>
          <a:lstStyle/>
          <a:p>
            <a:pPr>
              <a:defRPr/>
            </a:pPr>
            <a:fld id="{CD078B42-789E-4869-B3E5-113F36BA787B}" type="slidenum">
              <a:rPr lang="fi-FI" smtClean="0"/>
              <a:pPr>
                <a:defRPr/>
              </a:pPr>
              <a:t>89</a:t>
            </a:fld>
            <a:endParaRPr lang="fi-FI"/>
          </a:p>
        </p:txBody>
      </p:sp>
      <p:sp>
        <p:nvSpPr>
          <p:cNvPr id="30" name="Pyöristetty suorakulmio 29"/>
          <p:cNvSpPr/>
          <p:nvPr/>
        </p:nvSpPr>
        <p:spPr>
          <a:xfrm>
            <a:off x="323528" y="3140819"/>
            <a:ext cx="2447602" cy="122428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fi-FI" b="1" dirty="0">
                <a:solidFill>
                  <a:schemeClr val="tx1"/>
                </a:solidFill>
              </a:rPr>
              <a:t>KUNTA </a:t>
            </a:r>
            <a:r>
              <a:rPr lang="fi-FI" b="1" dirty="0" smtClean="0">
                <a:solidFill>
                  <a:schemeClr val="tx1"/>
                </a:solidFill>
              </a:rPr>
              <a:t>B:</a:t>
            </a:r>
            <a:endParaRPr lang="fi-FI" b="1" dirty="0">
              <a:solidFill>
                <a:schemeClr val="tx1"/>
              </a:solidFill>
            </a:endParaRPr>
          </a:p>
          <a:p>
            <a:pPr algn="ctr">
              <a:defRPr/>
            </a:pPr>
            <a:r>
              <a:rPr lang="fi-FI" dirty="0">
                <a:solidFill>
                  <a:schemeClr val="tx1"/>
                </a:solidFill>
              </a:rPr>
              <a:t>Sähköinen hyvinvointi-kertomus</a:t>
            </a:r>
          </a:p>
        </p:txBody>
      </p:sp>
      <p:sp>
        <p:nvSpPr>
          <p:cNvPr id="31" name="Pyöristetty suorakulmio 30"/>
          <p:cNvSpPr/>
          <p:nvPr/>
        </p:nvSpPr>
        <p:spPr>
          <a:xfrm>
            <a:off x="323528" y="4671032"/>
            <a:ext cx="2447602" cy="122428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i-FI" b="1" dirty="0">
                <a:solidFill>
                  <a:schemeClr val="tx1"/>
                </a:solidFill>
              </a:rPr>
              <a:t>KUNTA </a:t>
            </a:r>
            <a:r>
              <a:rPr lang="fi-FI" b="1" dirty="0" smtClean="0">
                <a:solidFill>
                  <a:schemeClr val="tx1"/>
                </a:solidFill>
              </a:rPr>
              <a:t>C:</a:t>
            </a:r>
            <a:endParaRPr lang="fi-FI" b="1" dirty="0">
              <a:solidFill>
                <a:schemeClr val="tx1"/>
              </a:solidFill>
            </a:endParaRPr>
          </a:p>
          <a:p>
            <a:pPr algn="ctr">
              <a:defRPr/>
            </a:pPr>
            <a:r>
              <a:rPr lang="fi-FI" dirty="0">
                <a:solidFill>
                  <a:schemeClr val="tx1"/>
                </a:solidFill>
              </a:rPr>
              <a:t>Sähköinen hyvinvointi-kertomus</a:t>
            </a:r>
          </a:p>
        </p:txBody>
      </p:sp>
      <p:sp>
        <p:nvSpPr>
          <p:cNvPr id="33" name="Otsikko 32"/>
          <p:cNvSpPr>
            <a:spLocks noGrp="1"/>
          </p:cNvSpPr>
          <p:nvPr>
            <p:ph type="title"/>
          </p:nvPr>
        </p:nvSpPr>
        <p:spPr/>
        <p:txBody>
          <a:bodyPr/>
          <a:lstStyle/>
          <a:p>
            <a:r>
              <a:rPr lang="fi-FI" dirty="0" smtClean="0"/>
              <a:t>Sähköinen HVK ja palvelualueet</a:t>
            </a:r>
            <a:endParaRPr lang="fi-FI" dirty="0"/>
          </a:p>
        </p:txBody>
      </p:sp>
      <p:sp>
        <p:nvSpPr>
          <p:cNvPr id="17"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cxnSp>
        <p:nvCxnSpPr>
          <p:cNvPr id="18" name="Suora nuoliyhdysviiva 17"/>
          <p:cNvCxnSpPr>
            <a:stCxn id="61" idx="1"/>
          </p:cNvCxnSpPr>
          <p:nvPr/>
        </p:nvCxnSpPr>
        <p:spPr>
          <a:xfrm flipH="1" flipV="1">
            <a:off x="2771130" y="2601410"/>
            <a:ext cx="1656854" cy="2411394"/>
          </a:xfrm>
          <a:prstGeom prst="straightConnector1">
            <a:avLst/>
          </a:prstGeom>
          <a:ln>
            <a:headEnd type="none"/>
            <a:tailEnd type="arrow"/>
          </a:ln>
        </p:spPr>
        <p:style>
          <a:lnRef idx="3">
            <a:schemeClr val="accent2"/>
          </a:lnRef>
          <a:fillRef idx="0">
            <a:schemeClr val="accent2"/>
          </a:fillRef>
          <a:effectRef idx="2">
            <a:schemeClr val="accent2"/>
          </a:effectRef>
          <a:fontRef idx="minor">
            <a:schemeClr val="tx1"/>
          </a:fontRef>
        </p:style>
      </p:cxnSp>
      <p:cxnSp>
        <p:nvCxnSpPr>
          <p:cNvPr id="20" name="Suora nuoliyhdysviiva 19"/>
          <p:cNvCxnSpPr/>
          <p:nvPr/>
        </p:nvCxnSpPr>
        <p:spPr>
          <a:xfrm flipH="1" flipV="1">
            <a:off x="2771130" y="4112704"/>
            <a:ext cx="1584846" cy="900100"/>
          </a:xfrm>
          <a:prstGeom prst="straightConnector1">
            <a:avLst/>
          </a:prstGeom>
          <a:ln>
            <a:headEnd type="none"/>
            <a:tailEnd type="arrow"/>
          </a:ln>
        </p:spPr>
        <p:style>
          <a:lnRef idx="3">
            <a:schemeClr val="accent2"/>
          </a:lnRef>
          <a:fillRef idx="0">
            <a:schemeClr val="accent2"/>
          </a:fillRef>
          <a:effectRef idx="2">
            <a:schemeClr val="accent2"/>
          </a:effectRef>
          <a:fontRef idx="minor">
            <a:schemeClr val="tx1"/>
          </a:fontRef>
        </p:style>
      </p:cxnSp>
      <p:cxnSp>
        <p:nvCxnSpPr>
          <p:cNvPr id="21" name="Suora nuoliyhdysviiva 20"/>
          <p:cNvCxnSpPr/>
          <p:nvPr/>
        </p:nvCxnSpPr>
        <p:spPr>
          <a:xfrm flipH="1">
            <a:off x="2771130" y="5012805"/>
            <a:ext cx="1656854" cy="576435"/>
          </a:xfrm>
          <a:prstGeom prst="straightConnector1">
            <a:avLst/>
          </a:prstGeom>
          <a:ln>
            <a:headEnd type="none"/>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2"/>
          <p:cNvSpPr>
            <a:spLocks noGrp="1"/>
          </p:cNvSpPr>
          <p:nvPr>
            <p:ph type="title"/>
          </p:nvPr>
        </p:nvSpPr>
        <p:spPr/>
        <p:txBody>
          <a:bodyPr/>
          <a:lstStyle/>
          <a:p>
            <a:r>
              <a:rPr lang="fi-FI" sz="3600" dirty="0" smtClean="0"/>
              <a:t>Minkä tulosta hyvinvointi on?</a:t>
            </a:r>
          </a:p>
        </p:txBody>
      </p:sp>
      <p:sp>
        <p:nvSpPr>
          <p:cNvPr id="4" name="Dian numeron paikkamerkki 3"/>
          <p:cNvSpPr>
            <a:spLocks noGrp="1"/>
          </p:cNvSpPr>
          <p:nvPr>
            <p:ph type="sldNum" sz="quarter" idx="12"/>
          </p:nvPr>
        </p:nvSpPr>
        <p:spPr/>
        <p:txBody>
          <a:bodyPr/>
          <a:lstStyle/>
          <a:p>
            <a:pPr>
              <a:defRPr/>
            </a:pPr>
            <a:fld id="{0AEC039D-AADB-43AE-AAF3-E416A9A7F006}" type="slidenum">
              <a:rPr lang="fi-FI" smtClean="0"/>
              <a:pPr>
                <a:defRPr/>
              </a:pPr>
              <a:t>9</a:t>
            </a:fld>
            <a:endParaRPr lang="fi-FI"/>
          </a:p>
        </p:txBody>
      </p:sp>
      <p:sp>
        <p:nvSpPr>
          <p:cNvPr id="6" name="Tekstikehys 5"/>
          <p:cNvSpPr txBox="1"/>
          <p:nvPr/>
        </p:nvSpPr>
        <p:spPr>
          <a:xfrm>
            <a:off x="827584" y="6581001"/>
            <a:ext cx="3240359" cy="276999"/>
          </a:xfrm>
          <a:prstGeom prst="rect">
            <a:avLst/>
          </a:prstGeom>
          <a:noFill/>
        </p:spPr>
        <p:txBody>
          <a:bodyPr wrap="square" rtlCol="0">
            <a:spAutoFit/>
          </a:bodyPr>
          <a:lstStyle/>
          <a:p>
            <a:r>
              <a:rPr lang="fi-FI" sz="1200" dirty="0" smtClean="0">
                <a:solidFill>
                  <a:schemeClr val="tx1">
                    <a:lumMod val="65000"/>
                    <a:lumOff val="35000"/>
                  </a:schemeClr>
                </a:solidFill>
              </a:rPr>
              <a:t>(</a:t>
            </a:r>
            <a:r>
              <a:rPr lang="fi-FI" sz="1200" dirty="0" smtClean="0">
                <a:solidFill>
                  <a:schemeClr val="tx1">
                    <a:lumMod val="65000"/>
                    <a:lumOff val="35000"/>
                  </a:schemeClr>
                </a:solidFill>
                <a:hlinkClick r:id="rId3"/>
              </a:rPr>
              <a:t>STM 2006</a:t>
            </a:r>
            <a:r>
              <a:rPr lang="fi-FI" sz="1200" dirty="0" smtClean="0">
                <a:solidFill>
                  <a:schemeClr val="tx1">
                    <a:lumMod val="65000"/>
                    <a:lumOff val="35000"/>
                  </a:schemeClr>
                </a:solidFill>
              </a:rPr>
              <a:t>,15)</a:t>
            </a:r>
            <a:r>
              <a:rPr lang="fi-FI" sz="1200" dirty="0" smtClean="0">
                <a:solidFill>
                  <a:srgbClr val="FF0000"/>
                </a:solidFill>
              </a:rPr>
              <a:t> </a:t>
            </a:r>
            <a:endParaRPr lang="fi-FI" sz="1200" dirty="0">
              <a:solidFill>
                <a:srgbClr val="FF0000"/>
              </a:solidFill>
            </a:endParaRPr>
          </a:p>
        </p:txBody>
      </p:sp>
      <p:graphicFrame>
        <p:nvGraphicFramePr>
          <p:cNvPr id="7" name="Kaaviokuva 6"/>
          <p:cNvGraphicFramePr/>
          <p:nvPr>
            <p:extLst>
              <p:ext uri="{D42A27DB-BD31-4B8C-83A1-F6EECF244321}">
                <p14:modId xmlns:p14="http://schemas.microsoft.com/office/powerpoint/2010/main" val="3930482163"/>
              </p:ext>
            </p:extLst>
          </p:nvPr>
        </p:nvGraphicFramePr>
        <p:xfrm>
          <a:off x="107504" y="1916832"/>
          <a:ext cx="8928992" cy="309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304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fi-FI" dirty="0" smtClean="0"/>
              <a:t>Vaikutusten ennakkoarviointi -menetelmä </a:t>
            </a:r>
            <a:br>
              <a:rPr lang="fi-FI" dirty="0" smtClean="0"/>
            </a:br>
            <a:r>
              <a:rPr lang="fi-FI" dirty="0" smtClean="0"/>
              <a:t>eli EVA</a:t>
            </a:r>
            <a:endParaRPr lang="fi-FI" dirty="0"/>
          </a:p>
        </p:txBody>
      </p:sp>
      <p:sp>
        <p:nvSpPr>
          <p:cNvPr id="5" name="Alaotsikko 4"/>
          <p:cNvSpPr>
            <a:spLocks noGrp="1"/>
          </p:cNvSpPr>
          <p:nvPr>
            <p:ph type="subTitle" idx="1"/>
          </p:nvPr>
        </p:nvSpPr>
        <p:spPr/>
        <p:txBody>
          <a:bodyPr/>
          <a:lstStyle/>
          <a:p>
            <a:endParaRPr lang="fi-FI" dirty="0"/>
          </a:p>
        </p:txBody>
      </p:sp>
      <p:sp>
        <p:nvSpPr>
          <p:cNvPr id="3" name="Dian numeron paikkamerkki 2"/>
          <p:cNvSpPr>
            <a:spLocks noGrp="1"/>
          </p:cNvSpPr>
          <p:nvPr>
            <p:ph type="sldNum" sz="quarter" idx="12"/>
          </p:nvPr>
        </p:nvSpPr>
        <p:spPr/>
        <p:txBody>
          <a:bodyPr/>
          <a:lstStyle/>
          <a:p>
            <a:pPr>
              <a:defRPr/>
            </a:pPr>
            <a:fld id="{0AEC039D-AADB-43AE-AAF3-E416A9A7F006}" type="slidenum">
              <a:rPr lang="fi-FI" smtClean="0"/>
              <a:pPr>
                <a:defRPr/>
              </a:pPr>
              <a:t>90</a:t>
            </a:fld>
            <a:endParaRPr lang="fi-FI"/>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uvatekstiellipsi 4"/>
          <p:cNvSpPr/>
          <p:nvPr/>
        </p:nvSpPr>
        <p:spPr>
          <a:xfrm>
            <a:off x="899592" y="1700808"/>
            <a:ext cx="7344816" cy="338437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50000"/>
              </a:lnSpc>
              <a:spcBef>
                <a:spcPts val="0"/>
              </a:spcBef>
              <a:spcAft>
                <a:spcPts val="0"/>
              </a:spcAft>
              <a:defRPr/>
            </a:pPr>
            <a:r>
              <a:rPr lang="fi-FI" sz="2400" i="1" dirty="0"/>
              <a:t>”Kuntapäättäjät tekevät usein kuntalaisten hyvinvointiin ja terveyteen merkittävästikin </a:t>
            </a:r>
            <a:endParaRPr lang="fi-FI" sz="2400" i="1" dirty="0" smtClean="0"/>
          </a:p>
          <a:p>
            <a:pPr algn="ctr" fontAlgn="auto">
              <a:lnSpc>
                <a:spcPct val="150000"/>
              </a:lnSpc>
              <a:spcBef>
                <a:spcPts val="0"/>
              </a:spcBef>
              <a:spcAft>
                <a:spcPts val="0"/>
              </a:spcAft>
              <a:defRPr/>
            </a:pPr>
            <a:r>
              <a:rPr lang="fi-FI" sz="2400" i="1" dirty="0" smtClean="0"/>
              <a:t>vaikuttavia </a:t>
            </a:r>
            <a:r>
              <a:rPr lang="fi-FI" sz="2400" i="1" dirty="0"/>
              <a:t>päätöksiä</a:t>
            </a:r>
          </a:p>
          <a:p>
            <a:pPr algn="ctr" fontAlgn="auto">
              <a:lnSpc>
                <a:spcPct val="150000"/>
              </a:lnSpc>
              <a:spcBef>
                <a:spcPts val="0"/>
              </a:spcBef>
              <a:spcAft>
                <a:spcPts val="0"/>
              </a:spcAft>
              <a:defRPr/>
            </a:pPr>
            <a:endParaRPr lang="fi-FI" sz="2400" i="1" dirty="0"/>
          </a:p>
          <a:p>
            <a:pPr algn="ctr" fontAlgn="auto">
              <a:lnSpc>
                <a:spcPct val="150000"/>
              </a:lnSpc>
              <a:spcBef>
                <a:spcPts val="0"/>
              </a:spcBef>
              <a:spcAft>
                <a:spcPts val="0"/>
              </a:spcAft>
              <a:defRPr/>
            </a:pPr>
            <a:r>
              <a:rPr lang="fi-FI" sz="2400" i="1" dirty="0"/>
              <a:t> – mutta silloin, kun he niitä tekevät, </a:t>
            </a:r>
            <a:endParaRPr lang="fi-FI" sz="2400" i="1" dirty="0" smtClean="0"/>
          </a:p>
          <a:p>
            <a:pPr algn="ctr" fontAlgn="auto">
              <a:lnSpc>
                <a:spcPct val="150000"/>
              </a:lnSpc>
              <a:spcBef>
                <a:spcPts val="0"/>
              </a:spcBef>
              <a:spcAft>
                <a:spcPts val="0"/>
              </a:spcAft>
              <a:defRPr/>
            </a:pPr>
            <a:r>
              <a:rPr lang="fi-FI" sz="2400" i="1" dirty="0" smtClean="0"/>
              <a:t>he </a:t>
            </a:r>
            <a:r>
              <a:rPr lang="fi-FI" sz="2400" i="1" dirty="0"/>
              <a:t>eivät välttämättä tiedä sitä.”  </a:t>
            </a:r>
          </a:p>
        </p:txBody>
      </p:sp>
      <p:sp>
        <p:nvSpPr>
          <p:cNvPr id="7" name="Dian numeron paikkamerkki 6"/>
          <p:cNvSpPr>
            <a:spLocks noGrp="1"/>
          </p:cNvSpPr>
          <p:nvPr>
            <p:ph type="sldNum" sz="quarter" idx="12"/>
          </p:nvPr>
        </p:nvSpPr>
        <p:spPr/>
        <p:txBody>
          <a:bodyPr/>
          <a:lstStyle/>
          <a:p>
            <a:pPr>
              <a:defRPr/>
            </a:pPr>
            <a:fld id="{2B831F19-27EA-4DEA-86B6-33CD4C167AD1}" type="slidenum">
              <a:rPr lang="fi-FI"/>
              <a:pPr>
                <a:defRPr/>
              </a:pPr>
              <a:t>91</a:t>
            </a:fld>
            <a:endParaRPr lang="fi-FI"/>
          </a:p>
        </p:txBody>
      </p:sp>
      <p:sp>
        <p:nvSpPr>
          <p:cNvPr id="4"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uvatekstiellipsi 4"/>
          <p:cNvSpPr/>
          <p:nvPr/>
        </p:nvSpPr>
        <p:spPr>
          <a:xfrm>
            <a:off x="899592" y="908720"/>
            <a:ext cx="7344816" cy="511256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i-FI" sz="2400" i="1" dirty="0" smtClean="0"/>
              <a:t>Vaihtoehtojen muodostaminen kunnallisessa päätöksenteossa ei ole valmistelua koskeva yleinen käytäntö.</a:t>
            </a:r>
          </a:p>
          <a:p>
            <a:pPr algn="ctr" fontAlgn="auto">
              <a:spcBef>
                <a:spcPts val="0"/>
              </a:spcBef>
              <a:spcAft>
                <a:spcPts val="0"/>
              </a:spcAft>
              <a:defRPr/>
            </a:pPr>
            <a:endParaRPr lang="fi-FI" sz="2400" i="1" dirty="0"/>
          </a:p>
          <a:p>
            <a:pPr algn="ctr" fontAlgn="auto">
              <a:spcBef>
                <a:spcPts val="0"/>
              </a:spcBef>
              <a:spcAft>
                <a:spcPts val="0"/>
              </a:spcAft>
              <a:defRPr/>
            </a:pPr>
            <a:r>
              <a:rPr lang="fi-FI" sz="2400" i="1" dirty="0"/>
              <a:t>Y</a:t>
            </a:r>
            <a:r>
              <a:rPr lang="fi-FI" sz="2400" i="1" dirty="0" smtClean="0"/>
              <a:t>leensä esitykselle ei esitetä vaihtoehtoa lainkaan.</a:t>
            </a:r>
          </a:p>
          <a:p>
            <a:pPr algn="ctr" fontAlgn="auto">
              <a:spcBef>
                <a:spcPts val="0"/>
              </a:spcBef>
              <a:spcAft>
                <a:spcPts val="0"/>
              </a:spcAft>
              <a:defRPr/>
            </a:pPr>
            <a:r>
              <a:rPr lang="fi-FI" sz="2400" b="1" i="1" dirty="0" smtClean="0">
                <a:solidFill>
                  <a:srgbClr val="0000FF"/>
                </a:solidFill>
              </a:rPr>
              <a:t>Päätösesitykset tehdään usein vaihtoehdottomina eikä mahdollisia intressiristiriitoja tuoda esiin.</a:t>
            </a:r>
          </a:p>
          <a:p>
            <a:pPr algn="ctr" fontAlgn="auto">
              <a:spcBef>
                <a:spcPts val="0"/>
              </a:spcBef>
              <a:spcAft>
                <a:spcPts val="0"/>
              </a:spcAft>
              <a:defRPr/>
            </a:pPr>
            <a:endParaRPr lang="fi-FI" sz="2400" i="1" dirty="0"/>
          </a:p>
          <a:p>
            <a:pPr algn="ctr" fontAlgn="auto">
              <a:spcBef>
                <a:spcPts val="0"/>
              </a:spcBef>
              <a:spcAft>
                <a:spcPts val="0"/>
              </a:spcAft>
              <a:defRPr/>
            </a:pPr>
            <a:r>
              <a:rPr lang="fi-FI" sz="2400" i="1" dirty="0" smtClean="0"/>
              <a:t>Erilaisten ongelmien tunnistaminen, tavoitteiden määrittäminen ja päätösten valmistelu jäävät kuntalaisilta näkymättömiin. Muun muassa tästä syystä kuntalaisten politiikkakielteisyys on kasvussa. </a:t>
            </a:r>
            <a:endParaRPr lang="fi-FI" sz="2400" i="1" dirty="0"/>
          </a:p>
        </p:txBody>
      </p:sp>
      <p:sp>
        <p:nvSpPr>
          <p:cNvPr id="7" name="Dian numeron paikkamerkki 6"/>
          <p:cNvSpPr>
            <a:spLocks noGrp="1"/>
          </p:cNvSpPr>
          <p:nvPr>
            <p:ph type="sldNum" sz="quarter" idx="12"/>
          </p:nvPr>
        </p:nvSpPr>
        <p:spPr/>
        <p:txBody>
          <a:bodyPr/>
          <a:lstStyle/>
          <a:p>
            <a:pPr>
              <a:defRPr/>
            </a:pPr>
            <a:fld id="{2B831F19-27EA-4DEA-86B6-33CD4C167AD1}" type="slidenum">
              <a:rPr lang="fi-FI"/>
              <a:pPr>
                <a:defRPr/>
              </a:pPr>
              <a:t>92</a:t>
            </a:fld>
            <a:endParaRPr lang="fi-FI"/>
          </a:p>
        </p:txBody>
      </p:sp>
      <p:sp>
        <p:nvSpPr>
          <p:cNvPr id="8" name="Tekstikehys 5"/>
          <p:cNvSpPr txBox="1"/>
          <p:nvPr/>
        </p:nvSpPr>
        <p:spPr>
          <a:xfrm>
            <a:off x="827584"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3"/>
              </a:rPr>
              <a:t>Sundquist ja </a:t>
            </a:r>
            <a:r>
              <a:rPr lang="fi-FI" sz="1200" dirty="0" err="1" smtClean="0">
                <a:solidFill>
                  <a:schemeClr val="tx1">
                    <a:lumMod val="50000"/>
                    <a:lumOff val="50000"/>
                  </a:schemeClr>
                </a:solidFill>
                <a:hlinkClick r:id="rId3"/>
              </a:rPr>
              <a:t>Oulasvirta</a:t>
            </a:r>
            <a:r>
              <a:rPr lang="fi-FI" sz="1200" dirty="0" smtClean="0">
                <a:solidFill>
                  <a:schemeClr val="tx1">
                    <a:lumMod val="50000"/>
                    <a:lumOff val="50000"/>
                  </a:schemeClr>
                </a:solidFill>
                <a:hlinkClick r:id="rId3"/>
              </a:rPr>
              <a:t> 2011, 17</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387770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EVA osana arviointikokonaisuutta</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93</a:t>
            </a:fld>
            <a:endParaRPr lang="fi-FI"/>
          </a:p>
        </p:txBody>
      </p:sp>
      <p:graphicFrame>
        <p:nvGraphicFramePr>
          <p:cNvPr id="5" name="Kaaviokuva 4"/>
          <p:cNvGraphicFramePr/>
          <p:nvPr>
            <p:extLst>
              <p:ext uri="{D42A27DB-BD31-4B8C-83A1-F6EECF244321}">
                <p14:modId xmlns:p14="http://schemas.microsoft.com/office/powerpoint/2010/main" val="1298315206"/>
              </p:ext>
            </p:extLst>
          </p:nvPr>
        </p:nvGraphicFramePr>
        <p:xfrm>
          <a:off x="1475656"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kehys 5"/>
          <p:cNvSpPr txBox="1"/>
          <p:nvPr/>
        </p:nvSpPr>
        <p:spPr>
          <a:xfrm>
            <a:off x="827584" y="6581000"/>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7"/>
              </a:rPr>
              <a:t>Sundquist ja </a:t>
            </a:r>
            <a:r>
              <a:rPr lang="fi-FI" sz="1200" dirty="0" err="1" smtClean="0">
                <a:solidFill>
                  <a:schemeClr val="tx1">
                    <a:lumMod val="50000"/>
                    <a:lumOff val="50000"/>
                  </a:schemeClr>
                </a:solidFill>
                <a:hlinkClick r:id="rId7"/>
              </a:rPr>
              <a:t>Oulasvirta</a:t>
            </a:r>
            <a:r>
              <a:rPr lang="fi-FI" sz="1200" dirty="0" smtClean="0">
                <a:solidFill>
                  <a:schemeClr val="tx1">
                    <a:lumMod val="50000"/>
                    <a:lumOff val="50000"/>
                  </a:schemeClr>
                </a:solidFill>
                <a:hlinkClick r:id="rId7"/>
              </a:rPr>
              <a:t> 2011, 12</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32861999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EVA tarkoittaa?</a:t>
            </a:r>
            <a:endParaRPr lang="fi-FI" dirty="0"/>
          </a:p>
        </p:txBody>
      </p:sp>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94</a:t>
            </a:fld>
            <a:endParaRPr lang="fi-FI"/>
          </a:p>
        </p:txBody>
      </p:sp>
      <p:graphicFrame>
        <p:nvGraphicFramePr>
          <p:cNvPr id="5" name="Kaaviokuva 4"/>
          <p:cNvGraphicFramePr/>
          <p:nvPr>
            <p:extLst>
              <p:ext uri="{D42A27DB-BD31-4B8C-83A1-F6EECF244321}">
                <p14:modId xmlns:p14="http://schemas.microsoft.com/office/powerpoint/2010/main" val="4160085601"/>
              </p:ext>
            </p:extLst>
          </p:nvPr>
        </p:nvGraphicFramePr>
        <p:xfrm>
          <a:off x="179512" y="1628800"/>
          <a:ext cx="8712968"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ikehys 5"/>
          <p:cNvSpPr txBox="1"/>
          <p:nvPr/>
        </p:nvSpPr>
        <p:spPr>
          <a:xfrm>
            <a:off x="827584" y="6581000"/>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8"/>
              </a:rPr>
              <a:t>Sundquist ja </a:t>
            </a:r>
            <a:r>
              <a:rPr lang="fi-FI" sz="1200" dirty="0" err="1" smtClean="0">
                <a:solidFill>
                  <a:schemeClr val="tx1">
                    <a:lumMod val="50000"/>
                    <a:lumOff val="50000"/>
                  </a:schemeClr>
                </a:solidFill>
                <a:hlinkClick r:id="rId8"/>
              </a:rPr>
              <a:t>Oulasvirta</a:t>
            </a:r>
            <a:r>
              <a:rPr lang="fi-FI" sz="1200" dirty="0" smtClean="0">
                <a:solidFill>
                  <a:schemeClr val="tx1">
                    <a:lumMod val="50000"/>
                    <a:lumOff val="50000"/>
                  </a:schemeClr>
                </a:solidFill>
                <a:hlinkClick r:id="rId8"/>
              </a:rPr>
              <a:t> 2011, 6, 12</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
        <p:nvSpPr>
          <p:cNvPr id="7" name="Tekstiruutu 6"/>
          <p:cNvSpPr txBox="1"/>
          <p:nvPr/>
        </p:nvSpPr>
        <p:spPr>
          <a:xfrm>
            <a:off x="4139952" y="4293096"/>
            <a:ext cx="4680520" cy="2308324"/>
          </a:xfrm>
          <a:prstGeom prst="rect">
            <a:avLst/>
          </a:prstGeom>
          <a:noFill/>
        </p:spPr>
        <p:txBody>
          <a:bodyPr wrap="square" rtlCol="0">
            <a:spAutoFit/>
          </a:bodyPr>
          <a:lstStyle/>
          <a:p>
            <a:pPr marL="285750" indent="-285750">
              <a:buFont typeface="Arial" pitchFamily="34" charset="0"/>
              <a:buChar char="•"/>
            </a:pPr>
            <a:r>
              <a:rPr lang="fi-FI" i="1" dirty="0" smtClean="0"/>
              <a:t>Jäsentää, selventää ja konkretisoi valmistelua ja päätöksentekoa</a:t>
            </a:r>
          </a:p>
          <a:p>
            <a:pPr marL="285750" indent="-285750">
              <a:buFont typeface="Arial" pitchFamily="34" charset="0"/>
              <a:buChar char="•"/>
            </a:pPr>
            <a:r>
              <a:rPr lang="fi-FI" i="1" dirty="0" smtClean="0"/>
              <a:t>Tukee moniarvoista ja läpinäkyvää päätöksentekokulttuuria</a:t>
            </a:r>
          </a:p>
          <a:p>
            <a:pPr marL="285750" indent="-285750">
              <a:buFont typeface="Arial" pitchFamily="34" charset="0"/>
              <a:buChar char="•"/>
            </a:pPr>
            <a:r>
              <a:rPr lang="fi-FI" i="1" dirty="0" smtClean="0"/>
              <a:t>Tarkastelee, toteuttavatko päätösehdotukset  kunnan yleisiä tavoitteita, kuten kuntastrategiaa</a:t>
            </a:r>
          </a:p>
          <a:p>
            <a:pPr marL="285750" indent="-285750">
              <a:buFont typeface="Arial" pitchFamily="34" charset="0"/>
              <a:buChar char="•"/>
            </a:pPr>
            <a:endParaRPr lang="fi-FI" dirty="0"/>
          </a:p>
        </p:txBody>
      </p:sp>
      <p:cxnSp>
        <p:nvCxnSpPr>
          <p:cNvPr id="9" name="Suora yhdysviiva 8"/>
          <p:cNvCxnSpPr/>
          <p:nvPr/>
        </p:nvCxnSpPr>
        <p:spPr>
          <a:xfrm flipH="1">
            <a:off x="3558408" y="4077072"/>
            <a:ext cx="14500" cy="1512168"/>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1" name="Suora yhdysviiva 10"/>
          <p:cNvCxnSpPr/>
          <p:nvPr/>
        </p:nvCxnSpPr>
        <p:spPr>
          <a:xfrm>
            <a:off x="3563888" y="5013176"/>
            <a:ext cx="504056" cy="0"/>
          </a:xfrm>
          <a:prstGeom prst="line">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2" name="Suora yhdysviiva 11"/>
          <p:cNvCxnSpPr/>
          <p:nvPr/>
        </p:nvCxnSpPr>
        <p:spPr>
          <a:xfrm>
            <a:off x="3563888" y="4525798"/>
            <a:ext cx="504056" cy="0"/>
          </a:xfrm>
          <a:prstGeom prst="line">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0" name="Suora yhdysviiva 9"/>
          <p:cNvCxnSpPr/>
          <p:nvPr/>
        </p:nvCxnSpPr>
        <p:spPr>
          <a:xfrm>
            <a:off x="3558408" y="5589240"/>
            <a:ext cx="504056" cy="0"/>
          </a:xfrm>
          <a:prstGeom prst="line">
            <a:avLst/>
          </a:prstGeom>
          <a:ln w="381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6334034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EVAn</a:t>
            </a:r>
            <a:r>
              <a:rPr lang="fi-FI" dirty="0" smtClean="0"/>
              <a:t> hyötyjä</a:t>
            </a: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43960595"/>
              </p:ext>
            </p:extLst>
          </p:nvPr>
        </p:nvGraphicFramePr>
        <p:xfrm>
          <a:off x="107504" y="1412776"/>
          <a:ext cx="887297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an numeron paikkamerkki 3"/>
          <p:cNvSpPr>
            <a:spLocks noGrp="1"/>
          </p:cNvSpPr>
          <p:nvPr>
            <p:ph type="sldNum" sz="quarter" idx="12"/>
          </p:nvPr>
        </p:nvSpPr>
        <p:spPr/>
        <p:txBody>
          <a:bodyPr/>
          <a:lstStyle/>
          <a:p>
            <a:pPr>
              <a:defRPr/>
            </a:pPr>
            <a:fld id="{80E65A31-24B4-410A-B0A7-29B41087167B}" type="slidenum">
              <a:rPr lang="fi-FI" smtClean="0"/>
              <a:pPr>
                <a:defRPr/>
              </a:pPr>
              <a:t>95</a:t>
            </a:fld>
            <a:endParaRPr lang="fi-FI"/>
          </a:p>
        </p:txBody>
      </p:sp>
      <p:sp>
        <p:nvSpPr>
          <p:cNvPr id="6"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38566302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3543" t="8399" r="31890" b="4619"/>
          <a:stretch>
            <a:fillRect/>
          </a:stretch>
        </p:blipFill>
        <p:spPr bwMode="auto">
          <a:xfrm>
            <a:off x="323528" y="1442686"/>
            <a:ext cx="3672408" cy="5197808"/>
          </a:xfrm>
          <a:prstGeom prst="rect">
            <a:avLst/>
          </a:prstGeom>
          <a:noFill/>
          <a:ln w="9525">
            <a:noFill/>
            <a:miter lim="800000"/>
            <a:headEnd/>
            <a:tailEnd/>
          </a:ln>
        </p:spPr>
      </p:pic>
      <p:sp>
        <p:nvSpPr>
          <p:cNvPr id="5" name="Otsikko 4"/>
          <p:cNvSpPr>
            <a:spLocks noGrp="1"/>
          </p:cNvSpPr>
          <p:nvPr>
            <p:ph type="title"/>
          </p:nvPr>
        </p:nvSpPr>
        <p:spPr/>
        <p:txBody>
          <a:bodyPr/>
          <a:lstStyle/>
          <a:p>
            <a:r>
              <a:rPr lang="fi-FI" dirty="0" smtClean="0"/>
              <a:t>Kuntaliiton suosittelema työväline</a:t>
            </a:r>
            <a:endParaRPr lang="fi-FI" dirty="0"/>
          </a:p>
        </p:txBody>
      </p:sp>
      <p:sp>
        <p:nvSpPr>
          <p:cNvPr id="8" name="Sisällön paikkamerkki 7"/>
          <p:cNvSpPr>
            <a:spLocks noGrp="1"/>
          </p:cNvSpPr>
          <p:nvPr>
            <p:ph sz="half" idx="2"/>
          </p:nvPr>
        </p:nvSpPr>
        <p:spPr>
          <a:xfrm>
            <a:off x="4648200" y="1600200"/>
            <a:ext cx="4038600" cy="5040294"/>
          </a:xfrm>
        </p:spPr>
        <p:txBody>
          <a:bodyPr/>
          <a:lstStyle/>
          <a:p>
            <a:r>
              <a:rPr lang="fi-FI" sz="2000" dirty="0" smtClean="0"/>
              <a:t>Luettavissa osoitteessa: </a:t>
            </a:r>
            <a:r>
              <a:rPr lang="fi-FI" sz="2000" dirty="0" smtClean="0">
                <a:hlinkClick r:id="rId3"/>
              </a:rPr>
              <a:t>http://shop.kunnat.net/product_details.php?p=2572</a:t>
            </a:r>
            <a:endParaRPr lang="fi-FI" sz="2000" dirty="0" smtClean="0"/>
          </a:p>
          <a:p>
            <a:endParaRPr lang="fi-FI" sz="2000" dirty="0"/>
          </a:p>
          <a:p>
            <a:r>
              <a:rPr lang="fi-FI" sz="2000" dirty="0" smtClean="0"/>
              <a:t>… </a:t>
            </a:r>
            <a:r>
              <a:rPr lang="fi-FI" sz="2000" i="1" dirty="0" smtClean="0"/>
              <a:t>Kuntaliiton hallitus on 8.6.2011 pitämässään kokouksessa hyväksynyt kuntien ja kuntayhtymien luottamushenkilöille, viranhaltijoille ja valmistelijoille sekä soveltuvin osin kuntien liikelaitoksille tarkoitetun </a:t>
            </a:r>
            <a:r>
              <a:rPr lang="fi-FI" sz="2000" b="1" i="1" dirty="0" smtClean="0"/>
              <a:t>suosituksen ”Vaikutusten ennakko-arvioinnista kunnallisessa päätöksenteossa”.</a:t>
            </a:r>
            <a:endParaRPr lang="fi-FI" sz="2000" i="1" dirty="0" smtClean="0"/>
          </a:p>
          <a:p>
            <a:endParaRPr lang="fi-FI" sz="2000" dirty="0" smtClean="0"/>
          </a:p>
          <a:p>
            <a:endParaRPr lang="fi-FI" sz="20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dirty="0" smtClean="0"/>
              <a:t>Yksittäisten vaikutustyyppien tarkastelusta kohti kokonaisuuden tarkastelua</a:t>
            </a:r>
            <a:endParaRPr lang="fi-FI" dirty="0"/>
          </a:p>
        </p:txBody>
      </p:sp>
      <p:sp>
        <p:nvSpPr>
          <p:cNvPr id="5" name="Dian numeron paikkamerkki 4"/>
          <p:cNvSpPr>
            <a:spLocks noGrp="1"/>
          </p:cNvSpPr>
          <p:nvPr>
            <p:ph type="sldNum" sz="quarter" idx="12"/>
          </p:nvPr>
        </p:nvSpPr>
        <p:spPr/>
        <p:txBody>
          <a:bodyPr/>
          <a:lstStyle/>
          <a:p>
            <a:pPr>
              <a:defRPr/>
            </a:pPr>
            <a:fld id="{7FD9A6FA-F027-415C-BB14-03881B077189}" type="slidenum">
              <a:rPr lang="fi-FI" smtClean="0"/>
              <a:pPr>
                <a:defRPr/>
              </a:pPr>
              <a:t>97</a:t>
            </a:fld>
            <a:endParaRPr lang="fi-FI"/>
          </a:p>
        </p:txBody>
      </p:sp>
      <p:graphicFrame>
        <p:nvGraphicFramePr>
          <p:cNvPr id="7" name="Kaaviokuva 6"/>
          <p:cNvGraphicFramePr/>
          <p:nvPr>
            <p:extLst>
              <p:ext uri="{D42A27DB-BD31-4B8C-83A1-F6EECF244321}">
                <p14:modId xmlns:p14="http://schemas.microsoft.com/office/powerpoint/2010/main" val="3588618757"/>
              </p:ext>
            </p:extLst>
          </p:nvPr>
        </p:nvGraphicFramePr>
        <p:xfrm>
          <a:off x="395536" y="1628800"/>
          <a:ext cx="849694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ikehys 5"/>
          <p:cNvSpPr txBox="1"/>
          <p:nvPr/>
        </p:nvSpPr>
        <p:spPr>
          <a:xfrm>
            <a:off x="827584" y="6581000"/>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a:t>
            </a:r>
            <a:r>
              <a:rPr lang="fi-FI" sz="1200" dirty="0" smtClean="0">
                <a:solidFill>
                  <a:schemeClr val="tx1">
                    <a:lumMod val="50000"/>
                    <a:lumOff val="50000"/>
                  </a:schemeClr>
                </a:solidFill>
                <a:hlinkClick r:id="rId8"/>
              </a:rPr>
              <a:t>Sundquist ja </a:t>
            </a:r>
            <a:r>
              <a:rPr lang="fi-FI" sz="1200" dirty="0" err="1" smtClean="0">
                <a:solidFill>
                  <a:schemeClr val="tx1">
                    <a:lumMod val="50000"/>
                    <a:lumOff val="50000"/>
                  </a:schemeClr>
                </a:solidFill>
                <a:hlinkClick r:id="rId8"/>
              </a:rPr>
              <a:t>Oulasvirta</a:t>
            </a:r>
            <a:r>
              <a:rPr lang="fi-FI" sz="1200" dirty="0" smtClean="0">
                <a:solidFill>
                  <a:schemeClr val="tx1">
                    <a:lumMod val="50000"/>
                    <a:lumOff val="50000"/>
                  </a:schemeClr>
                </a:solidFill>
                <a:hlinkClick r:id="rId8"/>
              </a:rPr>
              <a:t> 2011, 13</a:t>
            </a:r>
            <a:r>
              <a:rPr lang="fi-FI" sz="1200" dirty="0" smtClean="0">
                <a:solidFill>
                  <a:schemeClr val="tx1">
                    <a:lumMod val="50000"/>
                    <a:lumOff val="50000"/>
                  </a:schemeClr>
                </a:solidFill>
              </a:rPr>
              <a:t>)</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33442372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5"/>
          <p:cNvSpPr>
            <a:spLocks noGrp="1"/>
          </p:cNvSpPr>
          <p:nvPr>
            <p:ph type="sldNum" sz="quarter" idx="12"/>
          </p:nvPr>
        </p:nvSpPr>
        <p:spPr/>
        <p:txBody>
          <a:bodyPr/>
          <a:lstStyle/>
          <a:p>
            <a:pPr>
              <a:defRPr/>
            </a:pPr>
            <a:fld id="{245E1876-0CC5-4DEA-B1C4-2AF67CC0D66A}" type="slidenum">
              <a:rPr lang="fi-FI"/>
              <a:pPr>
                <a:defRPr/>
              </a:pPr>
              <a:t>98</a:t>
            </a:fld>
            <a:endParaRPr lang="fi-FI"/>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318391441"/>
              </p:ext>
            </p:extLst>
          </p:nvPr>
        </p:nvGraphicFramePr>
        <p:xfrm>
          <a:off x="428596" y="527029"/>
          <a:ext cx="8258204" cy="5626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ian numeron paikkamerkki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4D6AB36-C863-47F1-ADFD-820618A0FF43}" type="slidenum">
              <a:rPr lang="fi-FI" sz="1200">
                <a:solidFill>
                  <a:schemeClr val="tx1">
                    <a:tint val="75000"/>
                  </a:schemeClr>
                </a:solidFill>
                <a:latin typeface="+mn-lt"/>
                <a:cs typeface="+mn-cs"/>
              </a:rPr>
              <a:pPr algn="r" fontAlgn="auto">
                <a:spcBef>
                  <a:spcPts val="0"/>
                </a:spcBef>
                <a:spcAft>
                  <a:spcPts val="0"/>
                </a:spcAft>
                <a:defRPr/>
              </a:pPr>
              <a:t>98</a:t>
            </a:fld>
            <a:endParaRPr lang="fi-FI" sz="1200">
              <a:solidFill>
                <a:schemeClr val="tx1">
                  <a:tint val="75000"/>
                </a:schemeClr>
              </a:solidFill>
              <a:latin typeface="+mn-lt"/>
              <a:cs typeface="+mn-cs"/>
            </a:endParaRPr>
          </a:p>
        </p:txBody>
      </p:sp>
      <p:sp>
        <p:nvSpPr>
          <p:cNvPr id="8" name="Tekstikehys 5"/>
          <p:cNvSpPr txBox="1"/>
          <p:nvPr/>
        </p:nvSpPr>
        <p:spPr>
          <a:xfrm>
            <a:off x="0" y="6581001"/>
            <a:ext cx="5004048" cy="276999"/>
          </a:xfrm>
          <a:prstGeom prst="rect">
            <a:avLst/>
          </a:prstGeom>
          <a:noFill/>
        </p:spPr>
        <p:txBody>
          <a:bodyPr wrap="square" rtlCol="0">
            <a:spAutoFit/>
          </a:bodyPr>
          <a:lstStyle/>
          <a:p>
            <a:r>
              <a:rPr lang="fi-FI" sz="1200" dirty="0" smtClean="0">
                <a:solidFill>
                  <a:schemeClr val="tx1">
                    <a:lumMod val="50000"/>
                    <a:lumOff val="50000"/>
                  </a:schemeClr>
                </a:solidFill>
              </a:rPr>
              <a:t>(Terveempi Pohjois-Suomi 2 -hanke 2013)</a:t>
            </a:r>
            <a:endParaRPr lang="fi-FI" sz="1200" dirty="0">
              <a:solidFill>
                <a:schemeClr val="tx1">
                  <a:lumMod val="50000"/>
                  <a:lumOff val="50000"/>
                </a:schemeClr>
              </a:solidFill>
            </a:endParaRPr>
          </a:p>
        </p:txBody>
      </p:sp>
    </p:spTree>
    <p:extLst>
      <p:ext uri="{BB962C8B-B14F-4D97-AF65-F5344CB8AC3E}">
        <p14:creationId xmlns:p14="http://schemas.microsoft.com/office/powerpoint/2010/main" val="25283992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5"/>
          <p:cNvSpPr>
            <a:spLocks noGrp="1"/>
          </p:cNvSpPr>
          <p:nvPr>
            <p:ph type="sldNum" sz="quarter" idx="12"/>
          </p:nvPr>
        </p:nvSpPr>
        <p:spPr/>
        <p:txBody>
          <a:bodyPr/>
          <a:lstStyle/>
          <a:p>
            <a:pPr>
              <a:defRPr/>
            </a:pPr>
            <a:fld id="{BD003D3F-8BCC-4C3C-8362-ABB07272EDDD}" type="slidenum">
              <a:rPr lang="fi-FI"/>
              <a:pPr>
                <a:defRPr/>
              </a:pPr>
              <a:t>99</a:t>
            </a:fld>
            <a:endParaRPr lang="fi-FI"/>
          </a:p>
        </p:txBody>
      </p:sp>
      <p:graphicFrame>
        <p:nvGraphicFramePr>
          <p:cNvPr id="4" name="Sisällön paikkamerkki 3"/>
          <p:cNvGraphicFramePr>
            <a:graphicFrameLocks noGrp="1"/>
          </p:cNvGraphicFramePr>
          <p:nvPr>
            <p:ph idx="4294967295"/>
            <p:extLst>
              <p:ext uri="{D42A27DB-BD31-4B8C-83A1-F6EECF244321}">
                <p14:modId xmlns:p14="http://schemas.microsoft.com/office/powerpoint/2010/main" val="212817333"/>
              </p:ext>
            </p:extLst>
          </p:nvPr>
        </p:nvGraphicFramePr>
        <p:xfrm>
          <a:off x="179512" y="1844824"/>
          <a:ext cx="8712968" cy="4093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tsikko 1"/>
          <p:cNvSpPr>
            <a:spLocks noGrp="1"/>
          </p:cNvSpPr>
          <p:nvPr>
            <p:ph type="title"/>
          </p:nvPr>
        </p:nvSpPr>
        <p:spPr/>
        <p:txBody>
          <a:bodyPr/>
          <a:lstStyle/>
          <a:p>
            <a:r>
              <a:rPr lang="fi-FI" dirty="0" smtClean="0"/>
              <a:t>Millaista tietoa </a:t>
            </a:r>
            <a:r>
              <a:rPr lang="fi-FI" dirty="0" err="1" smtClean="0"/>
              <a:t>EVAan</a:t>
            </a:r>
            <a:r>
              <a:rPr lang="fi-FI" dirty="0" smtClean="0"/>
              <a:t> tarvitaan?</a:t>
            </a:r>
            <a:endParaRPr lang="fi-FI" dirty="0"/>
          </a:p>
        </p:txBody>
      </p:sp>
    </p:spTree>
    <p:extLst>
      <p:ext uri="{BB962C8B-B14F-4D97-AF65-F5344CB8AC3E}">
        <p14:creationId xmlns:p14="http://schemas.microsoft.com/office/powerpoint/2010/main" val="2381757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5474</TotalTime>
  <Words>6890</Words>
  <Application>Microsoft Office PowerPoint</Application>
  <PresentationFormat>Näytössä katseltava diaesitys (4:3)</PresentationFormat>
  <Paragraphs>1373</Paragraphs>
  <Slides>138</Slides>
  <Notes>71</Notes>
  <HiddenSlides>0</HiddenSlides>
  <MMClips>0</MMClips>
  <ScaleCrop>false</ScaleCrop>
  <HeadingPairs>
    <vt:vector size="4" baseType="variant">
      <vt:variant>
        <vt:lpstr>Teema</vt:lpstr>
      </vt:variant>
      <vt:variant>
        <vt:i4>1</vt:i4>
      </vt:variant>
      <vt:variant>
        <vt:lpstr>Dian otsikot</vt:lpstr>
      </vt:variant>
      <vt:variant>
        <vt:i4>138</vt:i4>
      </vt:variant>
    </vt:vector>
  </HeadingPairs>
  <TitlesOfParts>
    <vt:vector size="139" baseType="lpstr">
      <vt:lpstr>Office-teema</vt:lpstr>
      <vt:lpstr>Kunnan hyvinvointijohtamisen diapankki</vt:lpstr>
      <vt:lpstr>Diojen taustasta ja käytöstä</vt:lpstr>
      <vt:lpstr>Sisältö</vt:lpstr>
      <vt:lpstr>Hyvinvointi ja hyvinvoinnin edistäminen: Käsitteet murroksessa</vt:lpstr>
      <vt:lpstr>Hyvinvointi</vt:lpstr>
      <vt:lpstr>Yksiselitteisesti hyväksyttyä  määritelmää ei ole</vt:lpstr>
      <vt:lpstr>Määritelmä riippuu tieteenalasta</vt:lpstr>
      <vt:lpstr>Hyvinvointi on moniulotteinen ilmiö</vt:lpstr>
      <vt:lpstr>Minkä tulosta hyvinvointi on?</vt:lpstr>
      <vt:lpstr>Mikä on yläkäsite, mikä alakäsite?  Vai ovatko rinnakkaisia käsitteitä? </vt:lpstr>
      <vt:lpstr>Hyvinvoinnin edistäminen</vt:lpstr>
      <vt:lpstr>Hyvinvointi vai terveys?</vt:lpstr>
      <vt:lpstr>Hyvinvointiin / terveyteen vaikuttavia tekijöitä</vt:lpstr>
      <vt:lpstr>Terveyteen vaikuttavia tekijöitä</vt:lpstr>
      <vt:lpstr>Kuntalaisen hyvinvoinnin edistämisen ohjausjärjestelmä</vt:lpstr>
      <vt:lpstr>Kunnan hyvinvointipolitiikkaa ohjaavat valtakunnalliset ohjausvälineet</vt:lpstr>
      <vt:lpstr>Kunnan hyvinvointipolitiikkaa ohjaavat  kunnan omat ohjausvälineet</vt:lpstr>
      <vt:lpstr>Hyvinvoinnin edistämiseen liittyviä lakeja</vt:lpstr>
      <vt:lpstr>Esimerkkejä laeissa käytetyistä käsitteistä</vt:lpstr>
      <vt:lpstr>Lakeja, joissa mainitaan sana  ”hyvinvoinnin edistäminen”</vt:lpstr>
      <vt:lpstr>Poimintoja laeista</vt:lpstr>
      <vt:lpstr>Suomen perustuslaki 19 §</vt:lpstr>
      <vt:lpstr>Kuntalaki 1 §</vt:lpstr>
      <vt:lpstr>Maankäyttö- ja rakennuslaki 1 ja 5 §</vt:lpstr>
      <vt:lpstr>Ympäristönsuojelulaki 1 §</vt:lpstr>
      <vt:lpstr>Terveydenhuoltolaki &amp;  Ehdotus sosiaalihuoltolaiksi</vt:lpstr>
      <vt:lpstr>Velvoite yhteistyöhön</vt:lpstr>
      <vt:lpstr>Velvoite hyvinvointitiedon seurantaan</vt:lpstr>
      <vt:lpstr>Velvoite osallistamiseen</vt:lpstr>
      <vt:lpstr>Velvoite raportointiin</vt:lpstr>
      <vt:lpstr>Velvoite tiedolla johtamiseen</vt:lpstr>
      <vt:lpstr>Velvoite hyvinvointivaikutusten  ennakkoarviointiin</vt:lpstr>
      <vt:lpstr>Terveydenhuoltolaki 4 §</vt:lpstr>
      <vt:lpstr>Lakisääteiset, hyvinvoinnin edistämistä ohjaavat ohjelmat</vt:lpstr>
      <vt:lpstr>Kunnan hyvinvointijohtaminen</vt:lpstr>
      <vt:lpstr>Mitä hyvinvointijohtamisella tarkoitetaan? = Kunnan hyvinvointijohtamisen periaatteet</vt:lpstr>
      <vt:lpstr>Hyvinvoinnin edistämisen  ”kolmikanta” kunnassa</vt:lpstr>
      <vt:lpstr>Millaista hyvinvointiosaamista  kunnissa tarvitaan?</vt:lpstr>
      <vt:lpstr>Hyvinvointijohtamisella tuetaan  kuntalaisen omaa vastuunottoa</vt:lpstr>
      <vt:lpstr>Hyvinvointijohtamisen haasteet  kunnissa 2000-luvun alussa</vt:lpstr>
      <vt:lpstr>Hyvinvointijohtaminen on  kestävää  kehitystä</vt:lpstr>
      <vt:lpstr>Hyvinvointijohtaminen on toimivan kokonaisuuden etsimistä</vt:lpstr>
      <vt:lpstr>Mistä on  hyvä hyvinvointijohtaminen tehty?</vt:lpstr>
      <vt:lpstr>Hyvinvoinnin edistäminen osaksi  kunnan toiminnan ja talouden suunnittelua</vt:lpstr>
      <vt:lpstr>Hyvinvointijohtamista ei ole ilman kunnan pysyviä rakenteita</vt:lpstr>
      <vt:lpstr>Kunnan hyvinvointirakenteet ja  hyvinvointijohtamisen järjestäytyminen  Hyvinvointijohtamisen kivijalka</vt:lpstr>
      <vt:lpstr>Mitä hyvinvointirakenteilla tarkoitetaan?</vt:lpstr>
      <vt:lpstr>Järjestäytymisen tarkoitus </vt:lpstr>
      <vt:lpstr>Keskushallinto mahdollistaa  hyvinvoinnin edistämisen</vt:lpstr>
      <vt:lpstr>Käytännön hyvinvointityö alkaa  strategisesta johtamisesta</vt:lpstr>
      <vt:lpstr>Hyvinvoinnin edistämistä  omassa työssä ei aina tunnisteta…</vt:lpstr>
      <vt:lpstr>… joten se on tehtävä näkyväksi!</vt:lpstr>
      <vt:lpstr>Hyvinvoinnin edistämisen  näkyväksi tekeminen kannattaa</vt:lpstr>
      <vt:lpstr>Hyvinvointijohtaminen kunnan johtamisjärjestelmässä</vt:lpstr>
      <vt:lpstr>Hyvinvointijohtaminen kunnan johtamisjärjestelmässä (TerPS2:n sovellus)</vt:lpstr>
      <vt:lpstr>Ketä ryhmissä on?</vt:lpstr>
      <vt:lpstr>Kunnan johtoryhmän (= hyvinvoinnin edistämisen johtoryhmän)  tehtäviä</vt:lpstr>
      <vt:lpstr>Hyvinvointiryhmän tehtäviä</vt:lpstr>
      <vt:lpstr>Teemaryhmien tehtäviä </vt:lpstr>
      <vt:lpstr>Hyvinvointikoordinaattorin,  -asiantuntijan tai -suunnittelijan tehtäviä</vt:lpstr>
      <vt:lpstr>Hyvinvoinnin edistäminen  kuntayhtymässä tai yhteistoiminta-alueella</vt:lpstr>
      <vt:lpstr>Hyvinvointijohtamisen järjestäytyminen yhteistoiminta-alueella</vt:lpstr>
      <vt:lpstr>Yhteinen sopimus  hyvinvoinnin edistämisestä</vt:lpstr>
      <vt:lpstr>Yhteinen sopimus  hyvinvoinnin edistämisestä</vt:lpstr>
      <vt:lpstr>Hyvinvointijohtamisen  järjestäytyminen alueellisesti</vt:lpstr>
      <vt:lpstr>Hyvinvointikertomus (HVK) –   hyvinvointijohtamisen työväline</vt:lpstr>
      <vt:lpstr>Mikä hyvinvointikertomus (HVK) on?</vt:lpstr>
      <vt:lpstr>Ketä hyvinvointikertomus koskee?</vt:lpstr>
      <vt:lpstr>Kunnan hyvinvointipolitiikkaa ohjaavat  kunnan omat ohjausvälineet</vt:lpstr>
      <vt:lpstr>Hyvinvointikertomus osana  kunnan omia ohjausvälineitä</vt:lpstr>
      <vt:lpstr>Hyvinvointijohtamisen vuosikello</vt:lpstr>
      <vt:lpstr>Sähköinen hyvinvointikertomus (HVK): Versio 0.3</vt:lpstr>
      <vt:lpstr>Taustalla pitkä kehittämistyö</vt:lpstr>
      <vt:lpstr>Sähköisen HVK:n levinneisyys 3/2012</vt:lpstr>
      <vt:lpstr>Levinneisyys kunnan  asukasmäärän mukaisesti (11/2012)</vt:lpstr>
      <vt:lpstr>Versioiden keskeisiä muutoksia</vt:lpstr>
      <vt:lpstr>Versio 0.3: Jako valtuustokausittaiseen  ja vuosittaiseen kertomukseen</vt:lpstr>
      <vt:lpstr>Hyvinvointikertomusten aikataulutus</vt:lpstr>
      <vt:lpstr>Valtuustokausittaisen HVK:n osat</vt:lpstr>
      <vt:lpstr>Valtuustokausittaisen HVK:n kohdat</vt:lpstr>
      <vt:lpstr>Vuosittaisen HVK:n osat</vt:lpstr>
      <vt:lpstr>Vuosittaisen HVK:n kohdat</vt:lpstr>
      <vt:lpstr>Version 0.3 indikaattoreiden viitekehys</vt:lpstr>
      <vt:lpstr>Hyvinvointikäsitteen laajuus ja rajaus indikaattoripakettien kehittämisen haasteena </vt:lpstr>
      <vt:lpstr>Hyvinvointitiedolla johtaminen on  hyvinvointiryhmän yhteistyötä </vt:lpstr>
      <vt:lpstr>Valmisteluprosessi on yhtä tärkeä  kuin valmis kertomuskin</vt:lpstr>
      <vt:lpstr>Versio 0.3: Kuka mitäkin tietoa tarvitsee ja miten se tarjotaan?</vt:lpstr>
      <vt:lpstr>Versio 0.3: Kuka mitäkin tietoa tarvitsee ja miten se tarjotaan?</vt:lpstr>
      <vt:lpstr>Sähköinen HVK ja palvelualueet</vt:lpstr>
      <vt:lpstr>Vaikutusten ennakkoarviointi -menetelmä  eli EVA</vt:lpstr>
      <vt:lpstr>PowerPoint-esitys</vt:lpstr>
      <vt:lpstr>PowerPoint-esitys</vt:lpstr>
      <vt:lpstr>EVA osana arviointikokonaisuutta</vt:lpstr>
      <vt:lpstr>Mitä EVA tarkoittaa?</vt:lpstr>
      <vt:lpstr>EVAn hyötyjä</vt:lpstr>
      <vt:lpstr>Kuntaliiton suosittelema työväline</vt:lpstr>
      <vt:lpstr>Yksittäisten vaikutustyyppien tarkastelusta kohti kokonaisuuden tarkastelua</vt:lpstr>
      <vt:lpstr>PowerPoint-esitys</vt:lpstr>
      <vt:lpstr>Millaista tietoa EVAan tarvitaan?</vt:lpstr>
      <vt:lpstr>EVAn neljä näkökulmaa </vt:lpstr>
      <vt:lpstr>Vaihtoehtoisten ratkaisumallien ennakoidut vaikutukset puntariin</vt:lpstr>
      <vt:lpstr>Vaikutukset muodostuvat eri vaikutustyyppien yhteistuloksena</vt:lpstr>
      <vt:lpstr>Tärkeää ennakoida vaikutuksia sekä lyhyellä että pitkällä aikajänteellä</vt:lpstr>
      <vt:lpstr>EVA on lähes aina  suuntaa-antavien tietojen esittämistä</vt:lpstr>
      <vt:lpstr>Milloin EVA tehdään?</vt:lpstr>
      <vt:lpstr>Suppea arviointi</vt:lpstr>
      <vt:lpstr>Laajan EVAn vaiheet ja kunnallinen päätöksentekoprosessi</vt:lpstr>
      <vt:lpstr>VAIHE 1.  Päätös EVAsta</vt:lpstr>
      <vt:lpstr>VAIHE 2:  Vaikutusten tunnistaminen</vt:lpstr>
      <vt:lpstr>VAIHE 2: ESIMERKKI Kuntalaisvaikutusten tunnistaminen</vt:lpstr>
      <vt:lpstr>VAIHE 2: ESIMERKKI Ympäristövaikutusten tunnistaminen</vt:lpstr>
      <vt:lpstr>VAIHE 2: ESIMERKKI Organisaatiovaikutusten tunnistaminen</vt:lpstr>
      <vt:lpstr>VAIHE 2: ESIMERKKI Talousvaikutusten tunnistaminen</vt:lpstr>
      <vt:lpstr>VAIHE 3:  Päätösvaihtoehtojen muodostaminen</vt:lpstr>
      <vt:lpstr>VAIHE 3:  Esimerkki vaihtoehtojen muodostamisesta</vt:lpstr>
      <vt:lpstr>VAIHE 4: ESIMERKKI Vaihtoehtojen vertailu kuntalaisten näkökulmasta</vt:lpstr>
      <vt:lpstr>VAIHE 4: ESIMERKKI Vaihtoehtojen vertailu ympäristön näkökulmasta</vt:lpstr>
      <vt:lpstr>VAIHE 4: ESIMERKKI Vaihtoehtojen vertailu organisaation näkökulmasta</vt:lpstr>
      <vt:lpstr>VAIHE 4: ESIMERKKI Vaihtoehtojen vertailu talouden näkökulmasta</vt:lpstr>
      <vt:lpstr>VAIHEET 5-6</vt:lpstr>
      <vt:lpstr>VAIHE 6:  Päätöksen seuranta</vt:lpstr>
      <vt:lpstr>Esimerkkejä siitä, mihin EVAa on käytetty</vt:lpstr>
      <vt:lpstr>EVA ja sähköinen hyvinvointikertomus</vt:lpstr>
      <vt:lpstr>Hyvinvoinnin edistämisen  taloudellinen arviointi</vt:lpstr>
      <vt:lpstr>Suosituksia, työvälineitä ja oppaita tulossa</vt:lpstr>
      <vt:lpstr>Kuka hyvinvoinnin edistämisen  taloudellisen arvioinnin tekee?</vt:lpstr>
      <vt:lpstr>Taloudellisen arvioinnin määritelmä</vt:lpstr>
      <vt:lpstr>Kytkeytyminen hyvinvointikertomukseen</vt:lpstr>
      <vt:lpstr>Taloudellisen arvioinnin vaiheet</vt:lpstr>
      <vt:lpstr>Hyvinvoinnin edistäminen kuntatasolla  on poliittinen valinta</vt:lpstr>
      <vt:lpstr>Hyvinvoinnin edistämisen  taloudellisen arvioinnin haasteita</vt:lpstr>
      <vt:lpstr>Lähdeluettelo</vt:lpstr>
      <vt:lpstr>Lähteet</vt:lpstr>
      <vt:lpstr>Lähteet</vt:lpstr>
      <vt:lpstr>Lähteet</vt:lpstr>
      <vt:lpstr>Lähteitä</vt:lpstr>
      <vt:lpstr>Lähteet</vt:lpstr>
      <vt:lpstr>Lähteet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Hyvinvointijohtamisen taustaa</dc:title>
  <dc:creator>Omistaja</dc:creator>
  <cp:lastModifiedBy>Salmela Sanna</cp:lastModifiedBy>
  <cp:revision>1117</cp:revision>
  <cp:lastPrinted>2013-03-01T11:44:18Z</cp:lastPrinted>
  <dcterms:created xsi:type="dcterms:W3CDTF">2012-12-21T05:29:29Z</dcterms:created>
  <dcterms:modified xsi:type="dcterms:W3CDTF">2013-04-18T14:03:47Z</dcterms:modified>
</cp:coreProperties>
</file>