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58" r:id="rId7"/>
    <p:sldId id="270" r:id="rId8"/>
    <p:sldId id="268" r:id="rId9"/>
    <p:sldId id="261" r:id="rId10"/>
    <p:sldId id="260" r:id="rId11"/>
    <p:sldId id="262" r:id="rId12"/>
    <p:sldId id="263" r:id="rId13"/>
    <p:sldId id="264" r:id="rId14"/>
    <p:sldId id="266"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fi-FI"/>
              <a:t>Muokkaa perustyyl. napsautt.</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31702927-34C1-41A7-B187-A85528F509BA}" type="datetimeFigureOut">
              <a:rPr lang="fi-FI" smtClean="0"/>
              <a:t>11.6.2020</a:t>
            </a:fld>
            <a:endParaRPr lang="fi-FI"/>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fi-FI"/>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72979E31-826F-4411-876E-5EB122C78918}" type="slidenum">
              <a:rPr lang="fi-FI" smtClean="0"/>
              <a:t>‹#›</a:t>
            </a:fld>
            <a:endParaRPr lang="fi-FI"/>
          </a:p>
        </p:txBody>
      </p:sp>
    </p:spTree>
    <p:extLst>
      <p:ext uri="{BB962C8B-B14F-4D97-AF65-F5344CB8AC3E}">
        <p14:creationId xmlns:p14="http://schemas.microsoft.com/office/powerpoint/2010/main" val="4032812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amakuva ja kuvateksti">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fi-FI"/>
              <a:t>Muokkaa perustyyl. napsautt.</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5" name="Date Placeholder 4"/>
          <p:cNvSpPr>
            <a:spLocks noGrp="1"/>
          </p:cNvSpPr>
          <p:nvPr>
            <p:ph type="dt" sz="half" idx="10"/>
          </p:nvPr>
        </p:nvSpPr>
        <p:spPr/>
        <p:txBody>
          <a:bodyPr/>
          <a:lstStyle/>
          <a:p>
            <a:fld id="{31702927-34C1-41A7-B187-A85528F509BA}" type="datetimeFigureOut">
              <a:rPr lang="fi-FI" smtClean="0"/>
              <a:t>11.6.2020</a:t>
            </a:fld>
            <a:endParaRPr lang="fi-FI"/>
          </a:p>
        </p:txBody>
      </p:sp>
      <p:sp>
        <p:nvSpPr>
          <p:cNvPr id="6" name="Footer Placeholder 5"/>
          <p:cNvSpPr>
            <a:spLocks noGrp="1"/>
          </p:cNvSpPr>
          <p:nvPr>
            <p:ph type="ftr" sz="quarter" idx="11"/>
          </p:nvPr>
        </p:nvSpPr>
        <p:spPr/>
        <p:txBody>
          <a:bodyPr/>
          <a:lstStyle/>
          <a:p>
            <a:endParaRPr lang="fi-FI"/>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2979E31-826F-4411-876E-5EB122C78918}" type="slidenum">
              <a:rPr lang="fi-FI" smtClean="0"/>
              <a:t>‹#›</a:t>
            </a:fld>
            <a:endParaRPr lang="fi-FI"/>
          </a:p>
        </p:txBody>
      </p:sp>
    </p:spTree>
    <p:extLst>
      <p:ext uri="{BB962C8B-B14F-4D97-AF65-F5344CB8AC3E}">
        <p14:creationId xmlns:p14="http://schemas.microsoft.com/office/powerpoint/2010/main" val="1742455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Otsikko ja kuvateksti">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fi-FI"/>
              <a:t>Muokkaa perustyyl. napsautt.</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4" name="Date Placeholder 3"/>
          <p:cNvSpPr>
            <a:spLocks noGrp="1"/>
          </p:cNvSpPr>
          <p:nvPr>
            <p:ph type="dt" sz="half" idx="10"/>
          </p:nvPr>
        </p:nvSpPr>
        <p:spPr/>
        <p:txBody>
          <a:bodyPr/>
          <a:lstStyle/>
          <a:p>
            <a:fld id="{31702927-34C1-41A7-B187-A85528F509BA}" type="datetimeFigureOut">
              <a:rPr lang="fi-FI" smtClean="0"/>
              <a:t>11.6.2020</a:t>
            </a:fld>
            <a:endParaRPr lang="fi-FI"/>
          </a:p>
        </p:txBody>
      </p:sp>
      <p:sp>
        <p:nvSpPr>
          <p:cNvPr id="5" name="Footer Placeholder 4"/>
          <p:cNvSpPr>
            <a:spLocks noGrp="1"/>
          </p:cNvSpPr>
          <p:nvPr>
            <p:ph type="ftr" sz="quarter" idx="11"/>
          </p:nvPr>
        </p:nvSpPr>
        <p:spPr/>
        <p:txBody>
          <a:bodyPr/>
          <a:lstStyle/>
          <a:p>
            <a:endParaRPr lang="fi-FI"/>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2979E31-826F-4411-876E-5EB122C78918}" type="slidenum">
              <a:rPr lang="fi-FI" smtClean="0"/>
              <a:t>‹#›</a:t>
            </a:fld>
            <a:endParaRPr lang="fi-FI"/>
          </a:p>
        </p:txBody>
      </p:sp>
    </p:spTree>
    <p:extLst>
      <p:ext uri="{BB962C8B-B14F-4D97-AF65-F5344CB8AC3E}">
        <p14:creationId xmlns:p14="http://schemas.microsoft.com/office/powerpoint/2010/main" val="19951656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Lainaus ja kuvateksti">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fi-FI"/>
              <a:t>Muokkaa perustyyl. napsautt.</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4" name="Date Placeholder 3"/>
          <p:cNvSpPr>
            <a:spLocks noGrp="1"/>
          </p:cNvSpPr>
          <p:nvPr>
            <p:ph type="dt" sz="half" idx="10"/>
          </p:nvPr>
        </p:nvSpPr>
        <p:spPr/>
        <p:txBody>
          <a:bodyPr/>
          <a:lstStyle/>
          <a:p>
            <a:fld id="{31702927-34C1-41A7-B187-A85528F509BA}" type="datetimeFigureOut">
              <a:rPr lang="fi-FI" smtClean="0"/>
              <a:t>11.6.2020</a:t>
            </a:fld>
            <a:endParaRPr lang="fi-FI"/>
          </a:p>
        </p:txBody>
      </p:sp>
      <p:sp>
        <p:nvSpPr>
          <p:cNvPr id="5" name="Footer Placeholder 4"/>
          <p:cNvSpPr>
            <a:spLocks noGrp="1"/>
          </p:cNvSpPr>
          <p:nvPr>
            <p:ph type="ftr" sz="quarter" idx="11"/>
          </p:nvPr>
        </p:nvSpPr>
        <p:spPr/>
        <p:txBody>
          <a:bodyPr/>
          <a:lstStyle/>
          <a:p>
            <a:endParaRPr lang="fi-FI"/>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2979E31-826F-4411-876E-5EB122C78918}" type="slidenum">
              <a:rPr lang="fi-FI" smtClean="0"/>
              <a:t>‹#›</a:t>
            </a:fld>
            <a:endParaRPr lang="fi-FI"/>
          </a:p>
        </p:txBody>
      </p:sp>
    </p:spTree>
    <p:extLst>
      <p:ext uri="{BB962C8B-B14F-4D97-AF65-F5344CB8AC3E}">
        <p14:creationId xmlns:p14="http://schemas.microsoft.com/office/powerpoint/2010/main" val="37743018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imikortti">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fi-FI"/>
              <a:t>Muokkaa perustyyl. napsautt.</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a:t>
            </a:r>
          </a:p>
        </p:txBody>
      </p:sp>
      <p:sp>
        <p:nvSpPr>
          <p:cNvPr id="4" name="Date Placeholder 3"/>
          <p:cNvSpPr>
            <a:spLocks noGrp="1"/>
          </p:cNvSpPr>
          <p:nvPr>
            <p:ph type="dt" sz="half" idx="10"/>
          </p:nvPr>
        </p:nvSpPr>
        <p:spPr/>
        <p:txBody>
          <a:bodyPr/>
          <a:lstStyle/>
          <a:p>
            <a:fld id="{31702927-34C1-41A7-B187-A85528F509BA}" type="datetimeFigureOut">
              <a:rPr lang="fi-FI" smtClean="0"/>
              <a:t>11.6.2020</a:t>
            </a:fld>
            <a:endParaRPr lang="fi-FI"/>
          </a:p>
        </p:txBody>
      </p:sp>
      <p:sp>
        <p:nvSpPr>
          <p:cNvPr id="5" name="Footer Placeholder 4"/>
          <p:cNvSpPr>
            <a:spLocks noGrp="1"/>
          </p:cNvSpPr>
          <p:nvPr>
            <p:ph type="ftr" sz="quarter" idx="11"/>
          </p:nvPr>
        </p:nvSpPr>
        <p:spPr/>
        <p:txBody>
          <a:bodyPr/>
          <a:lstStyle/>
          <a:p>
            <a:endParaRPr lang="fi-FI"/>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2979E31-826F-4411-876E-5EB122C78918}" type="slidenum">
              <a:rPr lang="fi-FI" smtClean="0"/>
              <a:t>‹#›</a:t>
            </a:fld>
            <a:endParaRPr lang="fi-FI"/>
          </a:p>
        </p:txBody>
      </p:sp>
    </p:spTree>
    <p:extLst>
      <p:ext uri="{BB962C8B-B14F-4D97-AF65-F5344CB8AC3E}">
        <p14:creationId xmlns:p14="http://schemas.microsoft.com/office/powerpoint/2010/main" val="10847484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araketta">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fi-FI"/>
              <a:t>Muokkaa perustyyl. napsautt.</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1702927-34C1-41A7-B187-A85528F509BA}" type="datetimeFigureOut">
              <a:rPr lang="fi-FI" smtClean="0"/>
              <a:t>11.6.2020</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72979E31-826F-4411-876E-5EB122C78918}" type="slidenum">
              <a:rPr lang="fi-FI" smtClean="0"/>
              <a:t>‹#›</a:t>
            </a:fld>
            <a:endParaRPr lang="fi-FI"/>
          </a:p>
        </p:txBody>
      </p:sp>
    </p:spTree>
    <p:extLst>
      <p:ext uri="{BB962C8B-B14F-4D97-AF65-F5344CB8AC3E}">
        <p14:creationId xmlns:p14="http://schemas.microsoft.com/office/powerpoint/2010/main" val="639334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uvan sarake">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fi-FI"/>
              <a:t>Muokkaa perustyyl. napsautt.</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1702927-34C1-41A7-B187-A85528F509BA}" type="datetimeFigureOut">
              <a:rPr lang="fi-FI" smtClean="0"/>
              <a:t>11.6.2020</a:t>
            </a:fld>
            <a:endParaRPr lang="fi-FI"/>
          </a:p>
        </p:txBody>
      </p:sp>
      <p:sp>
        <p:nvSpPr>
          <p:cNvPr id="8" name="Footer Placeholder 7"/>
          <p:cNvSpPr>
            <a:spLocks noGrp="1"/>
          </p:cNvSpPr>
          <p:nvPr>
            <p:ph type="ftr" sz="quarter" idx="11"/>
          </p:nvPr>
        </p:nvSpPr>
        <p:spPr>
          <a:xfrm>
            <a:off x="561111" y="6391838"/>
            <a:ext cx="3644282" cy="304801"/>
          </a:xfrm>
        </p:spPr>
        <p:txBody>
          <a:bodyPr/>
          <a:lstStyle/>
          <a:p>
            <a:endParaRPr lang="fi-FI"/>
          </a:p>
        </p:txBody>
      </p:sp>
      <p:sp>
        <p:nvSpPr>
          <p:cNvPr id="9" name="Slide Number Placeholder 8"/>
          <p:cNvSpPr>
            <a:spLocks noGrp="1"/>
          </p:cNvSpPr>
          <p:nvPr>
            <p:ph type="sldNum" sz="quarter" idx="12"/>
          </p:nvPr>
        </p:nvSpPr>
        <p:spPr/>
        <p:txBody>
          <a:bodyPr/>
          <a:lstStyle/>
          <a:p>
            <a:fld id="{72979E31-826F-4411-876E-5EB122C78918}" type="slidenum">
              <a:rPr lang="fi-FI" smtClean="0"/>
              <a:t>‹#›</a:t>
            </a:fld>
            <a:endParaRPr lang="fi-FI"/>
          </a:p>
        </p:txBody>
      </p:sp>
    </p:spTree>
    <p:extLst>
      <p:ext uri="{BB962C8B-B14F-4D97-AF65-F5344CB8AC3E}">
        <p14:creationId xmlns:p14="http://schemas.microsoft.com/office/powerpoint/2010/main" val="19196324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fi-FI"/>
              <a:t>Muokkaa perustyyl. napsautt.</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31702927-34C1-41A7-B187-A85528F509BA}" type="datetimeFigureOut">
              <a:rPr lang="fi-FI" smtClean="0"/>
              <a:t>11.6.2020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72979E31-826F-4411-876E-5EB122C78918}" type="slidenum">
              <a:rPr lang="fi-FI" smtClean="0"/>
              <a:t>‹#›</a:t>
            </a:fld>
            <a:endParaRPr lang="fi-FI"/>
          </a:p>
        </p:txBody>
      </p:sp>
    </p:spTree>
    <p:extLst>
      <p:ext uri="{BB962C8B-B14F-4D97-AF65-F5344CB8AC3E}">
        <p14:creationId xmlns:p14="http://schemas.microsoft.com/office/powerpoint/2010/main" val="27679867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Pystysuora otsikko ja teksti">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fi-FI"/>
              <a:t>Muokkaa perustyyl. napsautt.</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31702927-34C1-41A7-B187-A85528F509BA}" type="datetimeFigureOut">
              <a:rPr lang="fi-FI" smtClean="0"/>
              <a:t>11.6.2020</a:t>
            </a:fld>
            <a:endParaRPr lang="fi-FI"/>
          </a:p>
        </p:txBody>
      </p:sp>
      <p:sp>
        <p:nvSpPr>
          <p:cNvPr id="5" name="Footer Placeholder 4"/>
          <p:cNvSpPr>
            <a:spLocks noGrp="1"/>
          </p:cNvSpPr>
          <p:nvPr>
            <p:ph type="ftr" sz="quarter" idx="11"/>
          </p:nvPr>
        </p:nvSpPr>
        <p:spPr/>
        <p:txBody>
          <a:bodyPr/>
          <a:lstStyle/>
          <a:p>
            <a:endParaRPr lang="fi-FI"/>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2979E31-826F-4411-876E-5EB122C78918}" type="slidenum">
              <a:rPr lang="fi-FI" smtClean="0"/>
              <a:t>‹#›</a:t>
            </a:fld>
            <a:endParaRPr lang="fi-FI"/>
          </a:p>
        </p:txBody>
      </p:sp>
    </p:spTree>
    <p:extLst>
      <p:ext uri="{BB962C8B-B14F-4D97-AF65-F5344CB8AC3E}">
        <p14:creationId xmlns:p14="http://schemas.microsoft.com/office/powerpoint/2010/main" val="1853875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31702927-34C1-41A7-B187-A85528F509BA}" type="datetimeFigureOut">
              <a:rPr lang="fi-FI" smtClean="0"/>
              <a:t>11.6.2020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72979E31-826F-4411-876E-5EB122C78918}" type="slidenum">
              <a:rPr lang="fi-FI" smtClean="0"/>
              <a:t>‹#›</a:t>
            </a:fld>
            <a:endParaRPr lang="fi-FI"/>
          </a:p>
        </p:txBody>
      </p:sp>
    </p:spTree>
    <p:extLst>
      <p:ext uri="{BB962C8B-B14F-4D97-AF65-F5344CB8AC3E}">
        <p14:creationId xmlns:p14="http://schemas.microsoft.com/office/powerpoint/2010/main" val="3511528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fi-FI"/>
              <a:t>Muokkaa perustyyl. napsautt.</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a:t>
            </a:r>
          </a:p>
        </p:txBody>
      </p:sp>
      <p:sp>
        <p:nvSpPr>
          <p:cNvPr id="4" name="Date Placeholder 3"/>
          <p:cNvSpPr>
            <a:spLocks noGrp="1"/>
          </p:cNvSpPr>
          <p:nvPr>
            <p:ph type="dt" sz="half" idx="10"/>
          </p:nvPr>
        </p:nvSpPr>
        <p:spPr/>
        <p:txBody>
          <a:bodyPr/>
          <a:lstStyle/>
          <a:p>
            <a:fld id="{31702927-34C1-41A7-B187-A85528F509BA}" type="datetimeFigureOut">
              <a:rPr lang="fi-FI" smtClean="0"/>
              <a:t>11.6.2020</a:t>
            </a:fld>
            <a:endParaRPr lang="fi-FI"/>
          </a:p>
        </p:txBody>
      </p:sp>
      <p:sp>
        <p:nvSpPr>
          <p:cNvPr id="5" name="Footer Placeholder 4"/>
          <p:cNvSpPr>
            <a:spLocks noGrp="1"/>
          </p:cNvSpPr>
          <p:nvPr>
            <p:ph type="ftr" sz="quarter" idx="11"/>
          </p:nvPr>
        </p:nvSpPr>
        <p:spPr/>
        <p:txBody>
          <a:bodyPr/>
          <a:lstStyle/>
          <a:p>
            <a:endParaRPr lang="fi-FI"/>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2979E31-826F-4411-876E-5EB122C78918}" type="slidenum">
              <a:rPr lang="fi-FI" smtClean="0"/>
              <a:t>‹#›</a:t>
            </a:fld>
            <a:endParaRPr lang="fi-FI"/>
          </a:p>
        </p:txBody>
      </p:sp>
    </p:spTree>
    <p:extLst>
      <p:ext uri="{BB962C8B-B14F-4D97-AF65-F5344CB8AC3E}">
        <p14:creationId xmlns:p14="http://schemas.microsoft.com/office/powerpoint/2010/main" val="1833364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31702927-34C1-41A7-B187-A85528F509BA}" type="datetimeFigureOut">
              <a:rPr lang="fi-FI" smtClean="0"/>
              <a:t>11.6.2020</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72979E31-826F-4411-876E-5EB122C78918}" type="slidenum">
              <a:rPr lang="fi-FI" smtClean="0"/>
              <a:t>‹#›</a:t>
            </a:fld>
            <a:endParaRPr lang="fi-FI"/>
          </a:p>
        </p:txBody>
      </p:sp>
    </p:spTree>
    <p:extLst>
      <p:ext uri="{BB962C8B-B14F-4D97-AF65-F5344CB8AC3E}">
        <p14:creationId xmlns:p14="http://schemas.microsoft.com/office/powerpoint/2010/main" val="1304196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i-FI"/>
              <a:t>Muokkaa perustyyl. napsautt.</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31702927-34C1-41A7-B187-A85528F509BA}" type="datetimeFigureOut">
              <a:rPr lang="fi-FI" smtClean="0"/>
              <a:t>11.6.2020</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72979E31-826F-4411-876E-5EB122C78918}" type="slidenum">
              <a:rPr lang="fi-FI" smtClean="0"/>
              <a:t>‹#›</a:t>
            </a:fld>
            <a:endParaRPr lang="fi-FI"/>
          </a:p>
        </p:txBody>
      </p:sp>
    </p:spTree>
    <p:extLst>
      <p:ext uri="{BB962C8B-B14F-4D97-AF65-F5344CB8AC3E}">
        <p14:creationId xmlns:p14="http://schemas.microsoft.com/office/powerpoint/2010/main" val="2247296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fi-FI"/>
              <a:t>Muokkaa perustyyl. napsautt.</a:t>
            </a:r>
            <a:endParaRPr lang="en-US" dirty="0"/>
          </a:p>
        </p:txBody>
      </p:sp>
      <p:sp>
        <p:nvSpPr>
          <p:cNvPr id="3" name="Date Placeholder 2"/>
          <p:cNvSpPr>
            <a:spLocks noGrp="1"/>
          </p:cNvSpPr>
          <p:nvPr>
            <p:ph type="dt" sz="half" idx="10"/>
          </p:nvPr>
        </p:nvSpPr>
        <p:spPr/>
        <p:txBody>
          <a:bodyPr/>
          <a:lstStyle/>
          <a:p>
            <a:fld id="{31702927-34C1-41A7-B187-A85528F509BA}" type="datetimeFigureOut">
              <a:rPr lang="fi-FI" smtClean="0"/>
              <a:t>11.6.2020</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72979E31-826F-4411-876E-5EB122C78918}" type="slidenum">
              <a:rPr lang="fi-FI" smtClean="0"/>
              <a:t>‹#›</a:t>
            </a:fld>
            <a:endParaRPr lang="fi-FI"/>
          </a:p>
        </p:txBody>
      </p:sp>
    </p:spTree>
    <p:extLst>
      <p:ext uri="{BB962C8B-B14F-4D97-AF65-F5344CB8AC3E}">
        <p14:creationId xmlns:p14="http://schemas.microsoft.com/office/powerpoint/2010/main" val="2347981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702927-34C1-41A7-B187-A85528F509BA}" type="datetimeFigureOut">
              <a:rPr lang="fi-FI" smtClean="0"/>
              <a:t>11.6.2020</a:t>
            </a:fld>
            <a:endParaRPr lang="fi-FI"/>
          </a:p>
        </p:txBody>
      </p:sp>
      <p:sp>
        <p:nvSpPr>
          <p:cNvPr id="3" name="Footer Placeholder 2"/>
          <p:cNvSpPr>
            <a:spLocks noGrp="1"/>
          </p:cNvSpPr>
          <p:nvPr>
            <p:ph type="ftr" sz="quarter" idx="11"/>
          </p:nvPr>
        </p:nvSpPr>
        <p:spPr/>
        <p:txBody>
          <a:bodyPr/>
          <a:lstStyle/>
          <a:p>
            <a:endParaRPr lang="fi-FI"/>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72979E31-826F-4411-876E-5EB122C78918}" type="slidenum">
              <a:rPr lang="fi-FI" smtClean="0"/>
              <a:t>‹#›</a:t>
            </a:fld>
            <a:endParaRPr lang="fi-FI"/>
          </a:p>
        </p:txBody>
      </p:sp>
    </p:spTree>
    <p:extLst>
      <p:ext uri="{BB962C8B-B14F-4D97-AF65-F5344CB8AC3E}">
        <p14:creationId xmlns:p14="http://schemas.microsoft.com/office/powerpoint/2010/main" val="1627806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tsikollinen sisältö">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fi-FI"/>
              <a:t>Muokkaa perustyyl. napsautt.</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5" name="Date Placeholder 4"/>
          <p:cNvSpPr>
            <a:spLocks noGrp="1"/>
          </p:cNvSpPr>
          <p:nvPr>
            <p:ph type="dt" sz="half" idx="10"/>
          </p:nvPr>
        </p:nvSpPr>
        <p:spPr/>
        <p:txBody>
          <a:bodyPr/>
          <a:lstStyle/>
          <a:p>
            <a:fld id="{31702927-34C1-41A7-B187-A85528F509BA}" type="datetimeFigureOut">
              <a:rPr lang="fi-FI" smtClean="0"/>
              <a:t>11.6.2020</a:t>
            </a:fld>
            <a:endParaRPr lang="fi-FI"/>
          </a:p>
        </p:txBody>
      </p:sp>
      <p:sp>
        <p:nvSpPr>
          <p:cNvPr id="6" name="Footer Placeholder 5"/>
          <p:cNvSpPr>
            <a:spLocks noGrp="1"/>
          </p:cNvSpPr>
          <p:nvPr>
            <p:ph type="ftr" sz="quarter" idx="11"/>
          </p:nvPr>
        </p:nvSpPr>
        <p:spPr/>
        <p:txBody>
          <a:bodyPr/>
          <a:lstStyle/>
          <a:p>
            <a:endParaRPr lang="fi-FI"/>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2979E31-826F-4411-876E-5EB122C78918}" type="slidenum">
              <a:rPr lang="fi-FI" smtClean="0"/>
              <a:t>‹#›</a:t>
            </a:fld>
            <a:endParaRPr lang="fi-FI"/>
          </a:p>
        </p:txBody>
      </p:sp>
    </p:spTree>
    <p:extLst>
      <p:ext uri="{BB962C8B-B14F-4D97-AF65-F5344CB8AC3E}">
        <p14:creationId xmlns:p14="http://schemas.microsoft.com/office/powerpoint/2010/main" val="4193080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tsikollinen kuva">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fi-FI"/>
              <a:t>Muokkaa perustyyl. napsautt.</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fi-FI"/>
              <a:t>Lisää kuva napsauttamalla kuvaketta</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5" name="Date Placeholder 4"/>
          <p:cNvSpPr>
            <a:spLocks noGrp="1"/>
          </p:cNvSpPr>
          <p:nvPr>
            <p:ph type="dt" sz="half" idx="10"/>
          </p:nvPr>
        </p:nvSpPr>
        <p:spPr/>
        <p:txBody>
          <a:bodyPr/>
          <a:lstStyle/>
          <a:p>
            <a:fld id="{31702927-34C1-41A7-B187-A85528F509BA}" type="datetimeFigureOut">
              <a:rPr lang="fi-FI" smtClean="0"/>
              <a:t>11.6.2020</a:t>
            </a:fld>
            <a:endParaRPr lang="fi-FI"/>
          </a:p>
        </p:txBody>
      </p:sp>
      <p:sp>
        <p:nvSpPr>
          <p:cNvPr id="6" name="Footer Placeholder 5"/>
          <p:cNvSpPr>
            <a:spLocks noGrp="1"/>
          </p:cNvSpPr>
          <p:nvPr>
            <p:ph type="ftr" sz="quarter" idx="11"/>
          </p:nvPr>
        </p:nvSpPr>
        <p:spPr/>
        <p:txBody>
          <a:bodyPr/>
          <a:lstStyle/>
          <a:p>
            <a:endParaRPr lang="fi-FI"/>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2979E31-826F-4411-876E-5EB122C78918}" type="slidenum">
              <a:rPr lang="fi-FI" smtClean="0"/>
              <a:t>‹#›</a:t>
            </a:fld>
            <a:endParaRPr lang="fi-FI"/>
          </a:p>
        </p:txBody>
      </p:sp>
    </p:spTree>
    <p:extLst>
      <p:ext uri="{BB962C8B-B14F-4D97-AF65-F5344CB8AC3E}">
        <p14:creationId xmlns:p14="http://schemas.microsoft.com/office/powerpoint/2010/main" val="3386509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fi-FI"/>
              <a:t>Muokkaa perustyyl. napsautt.</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31702927-34C1-41A7-B187-A85528F509BA}" type="datetimeFigureOut">
              <a:rPr lang="fi-FI" smtClean="0"/>
              <a:t>11.6.2020</a:t>
            </a:fld>
            <a:endParaRPr lang="fi-FI"/>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fi-FI"/>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72979E31-826F-4411-876E-5EB122C78918}" type="slidenum">
              <a:rPr lang="fi-FI" smtClean="0"/>
              <a:t>‹#›</a:t>
            </a:fld>
            <a:endParaRPr lang="fi-FI"/>
          </a:p>
        </p:txBody>
      </p:sp>
    </p:spTree>
    <p:extLst>
      <p:ext uri="{BB962C8B-B14F-4D97-AF65-F5344CB8AC3E}">
        <p14:creationId xmlns:p14="http://schemas.microsoft.com/office/powerpoint/2010/main" val="33008479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evl.fi/apua-ja-tukea/ihmissuhteet/kirkon-perheneuvonta-auttaa-maksutta" TargetMode="External"/><Relationship Id="rId2" Type="http://schemas.openxmlformats.org/officeDocument/2006/relationships/hyperlink" Target="http://evl.fi/yhteystiedot" TargetMode="External"/><Relationship Id="rId1" Type="http://schemas.openxmlformats.org/officeDocument/2006/relationships/slideLayout" Target="../slideLayouts/slideLayout2.xml"/><Relationship Id="rId4" Type="http://schemas.openxmlformats.org/officeDocument/2006/relationships/hyperlink" Target="http://kirkonkeskusteluapua.fi/"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evl.fi/yhteystiedot" TargetMode="External"/><Relationship Id="rId2" Type="http://schemas.openxmlformats.org/officeDocument/2006/relationships/hyperlink" Target="http://evl.fi/apua-ja-tukea/ihmissuhteet/kirkon-perheneuvonta-auttaa-maksutta" TargetMode="External"/><Relationship Id="rId1" Type="http://schemas.openxmlformats.org/officeDocument/2006/relationships/slideLayout" Target="../slideLayouts/slideLayout2.xml"/><Relationship Id="rId5" Type="http://schemas.openxmlformats.org/officeDocument/2006/relationships/hyperlink" Target="http://www.sexpo.fi/neuvonta/" TargetMode="External"/><Relationship Id="rId4" Type="http://schemas.openxmlformats.org/officeDocument/2006/relationships/hyperlink" Target="https://vaestoliitto-fi.directo.fi/seksuaalisuu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FYpwfkmXn4k&amp;feature=youtu.be" TargetMode="External"/><Relationship Id="rId2" Type="http://schemas.openxmlformats.org/officeDocument/2006/relationships/hyperlink" Target="https://www.youtube.com/watch?v=nVOO5AjzBuA" TargetMode="External"/><Relationship Id="rId1" Type="http://schemas.openxmlformats.org/officeDocument/2006/relationships/slideLayout" Target="../slideLayouts/slideLayout2.xml"/><Relationship Id="rId6" Type="http://schemas.openxmlformats.org/officeDocument/2006/relationships/hyperlink" Target="http://www.nettitupu.fi/" TargetMode="External"/><Relationship Id="rId5" Type="http://schemas.openxmlformats.org/officeDocument/2006/relationships/hyperlink" Target="http://youtu.be/FYpwfkmXn4k" TargetMode="External"/><Relationship Id="rId4" Type="http://schemas.openxmlformats.org/officeDocument/2006/relationships/hyperlink" Target="http://www.tekstaritupu.net/"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tel:+358400221180" TargetMode="External"/><Relationship Id="rId2" Type="http://schemas.openxmlformats.org/officeDocument/2006/relationships/hyperlink" Target="http://www.kirkonkeskusteluapua.fi/" TargetMode="External"/><Relationship Id="rId1" Type="http://schemas.openxmlformats.org/officeDocument/2006/relationships/slideLayout" Target="../slideLayouts/slideLayout2.xml"/><Relationship Id="rId4" Type="http://schemas.openxmlformats.org/officeDocument/2006/relationships/hyperlink" Target="http://www.kirkonkeskusteluapua.fi/nuorille"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kirkonkeskusteluapua.fi/" TargetMode="External"/><Relationship Id="rId2" Type="http://schemas.openxmlformats.org/officeDocument/2006/relationships/hyperlink" Target="http://evl.fi/yhteystiedot" TargetMode="External"/><Relationship Id="rId1" Type="http://schemas.openxmlformats.org/officeDocument/2006/relationships/slideLayout" Target="../slideLayouts/slideLayout2.xml"/><Relationship Id="rId5" Type="http://schemas.openxmlformats.org/officeDocument/2006/relationships/hyperlink" Target="http://evl.fi/apua-ja-tukea/ihmissuhteet/kirkon-perheneuvonta-auttaa-maksutta" TargetMode="External"/><Relationship Id="rId4" Type="http://schemas.openxmlformats.org/officeDocument/2006/relationships/hyperlink" Target="http://kirkonkeskusteluapua.fi/"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kirkonkeskusteluapua.fi/" TargetMode="External"/><Relationship Id="rId2" Type="http://schemas.openxmlformats.org/officeDocument/2006/relationships/hyperlink" Target="http://www.mielenterveysseura.fi/fi/tukea-ja-apua/kriisipuhelin-apua-el%C3%A4m%C3%A4n-kriiseihin" TargetMode="External"/><Relationship Id="rId1" Type="http://schemas.openxmlformats.org/officeDocument/2006/relationships/slideLayout" Target="../slideLayouts/slideLayout2.xml"/><Relationship Id="rId4" Type="http://schemas.openxmlformats.org/officeDocument/2006/relationships/hyperlink" Target="http://evl.fi/yhteystiedot"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evl.fi/apua-ja-tukea/ihmissuhteet/kirkon-perheneuvonta-auttaa-maksutta" TargetMode="External"/><Relationship Id="rId2" Type="http://schemas.openxmlformats.org/officeDocument/2006/relationships/hyperlink" Target="http://evl.fi/yhteystiedot"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err="1"/>
              <a:t>Kirkko+LAPE</a:t>
            </a:r>
            <a:endParaRPr lang="fi-FI" dirty="0"/>
          </a:p>
        </p:txBody>
      </p:sp>
      <p:sp>
        <p:nvSpPr>
          <p:cNvPr id="3" name="Alaotsikko 2"/>
          <p:cNvSpPr>
            <a:spLocks noGrp="1"/>
          </p:cNvSpPr>
          <p:nvPr>
            <p:ph type="subTitle" idx="1"/>
          </p:nvPr>
        </p:nvSpPr>
        <p:spPr/>
        <p:txBody>
          <a:bodyPr/>
          <a:lstStyle/>
          <a:p>
            <a:endParaRPr lang="fi-FI" dirty="0"/>
          </a:p>
        </p:txBody>
      </p:sp>
    </p:spTree>
    <p:extLst>
      <p:ext uri="{BB962C8B-B14F-4D97-AF65-F5344CB8AC3E}">
        <p14:creationId xmlns:p14="http://schemas.microsoft.com/office/powerpoint/2010/main" val="1838377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b="1" dirty="0"/>
              <a:t>Ero on monivaiheinen prosessi</a:t>
            </a:r>
            <a:endParaRPr lang="fi-FI" dirty="0"/>
          </a:p>
        </p:txBody>
      </p:sp>
      <p:sp>
        <p:nvSpPr>
          <p:cNvPr id="3" name="Sisällön paikkamerkki 2"/>
          <p:cNvSpPr>
            <a:spLocks noGrp="1"/>
          </p:cNvSpPr>
          <p:nvPr>
            <p:ph idx="1"/>
          </p:nvPr>
        </p:nvSpPr>
        <p:spPr/>
        <p:txBody>
          <a:bodyPr>
            <a:normAutofit fontScale="92500" lnSpcReduction="10000"/>
          </a:bodyPr>
          <a:lstStyle/>
          <a:p>
            <a:r>
              <a:rPr lang="fi-FI" dirty="0"/>
              <a:t>Puolisosta eroaminen on prosessi, joka pitää sisällään monia vaiheita ja usein syviä ja vaikeita tunteita.</a:t>
            </a:r>
          </a:p>
          <a:p>
            <a:r>
              <a:rPr lang="fi-FI" dirty="0"/>
              <a:t>Jos perheeseen kuuluu myös lapsia, eron läpikäyminen ja siihen sopeutuminen on usein vielä vaativampaa.</a:t>
            </a:r>
          </a:p>
          <a:p>
            <a:r>
              <a:rPr lang="fi-FI" b="1" dirty="0">
                <a:hlinkClick r:id="rId2"/>
              </a:rPr>
              <a:t>Seurakuntien</a:t>
            </a:r>
            <a:r>
              <a:rPr lang="fi-FI" b="1" dirty="0"/>
              <a:t> eroryhmien </a:t>
            </a:r>
            <a:r>
              <a:rPr lang="fi-FI" dirty="0"/>
              <a:t>työskentely auttaa läpikäymään erokriisin synnyttämiä tunteita ja antaa mahdollisuuden jakaa kokemuksia toisten samassa elämäntilanteessa olevien kanssa. Eroryhmät on tarkoitettu yleensä jo eronneille, ja ryhmiin tullaan useimmiten yksin.</a:t>
            </a:r>
          </a:p>
          <a:p>
            <a:r>
              <a:rPr lang="fi-FI" dirty="0"/>
              <a:t>Eroon liittyvistä asioista voi käydä keskustelemassa myös </a:t>
            </a:r>
            <a:r>
              <a:rPr lang="fi-FI" dirty="0">
                <a:hlinkClick r:id="rId3"/>
              </a:rPr>
              <a:t>kirkon perheasiain neuvottelukeskuksessa</a:t>
            </a:r>
            <a:r>
              <a:rPr lang="fi-FI" dirty="0"/>
              <a:t> tai seurakuntien työntekijöiden kanssa.</a:t>
            </a:r>
          </a:p>
          <a:p>
            <a:r>
              <a:rPr lang="fi-FI" dirty="0"/>
              <a:t>Myös </a:t>
            </a:r>
            <a:r>
              <a:rPr lang="fi-FI" dirty="0">
                <a:hlinkClick r:id="rId4" tooltip="Linkki ulkopuoliseen sivustoon"/>
              </a:rPr>
              <a:t>Palveleva puhelin ja Palveleva netti </a:t>
            </a:r>
            <a:r>
              <a:rPr lang="fi-FI" dirty="0"/>
              <a:t>tarjoavat keskusteluapua ja kuulijaa vaikeina hetkinä.</a:t>
            </a:r>
          </a:p>
          <a:p>
            <a:endParaRPr lang="fi-FI" dirty="0"/>
          </a:p>
        </p:txBody>
      </p:sp>
    </p:spTree>
    <p:extLst>
      <p:ext uri="{BB962C8B-B14F-4D97-AF65-F5344CB8AC3E}">
        <p14:creationId xmlns:p14="http://schemas.microsoft.com/office/powerpoint/2010/main" val="1180642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a:t>Seksuaalisuus on ihmisyyden ytimessä. Se voi toimia myönteisenä elämänvoimana läpi elämän</a:t>
            </a:r>
          </a:p>
        </p:txBody>
      </p:sp>
      <p:sp>
        <p:nvSpPr>
          <p:cNvPr id="3" name="Sisällön paikkamerkki 2"/>
          <p:cNvSpPr>
            <a:spLocks noGrp="1"/>
          </p:cNvSpPr>
          <p:nvPr>
            <p:ph idx="1"/>
          </p:nvPr>
        </p:nvSpPr>
        <p:spPr/>
        <p:txBody>
          <a:bodyPr>
            <a:normAutofit fontScale="62500" lnSpcReduction="20000"/>
          </a:bodyPr>
          <a:lstStyle/>
          <a:p>
            <a:r>
              <a:rPr lang="fi-FI" b="1" dirty="0"/>
              <a:t>Näe ihmisen arvo</a:t>
            </a:r>
          </a:p>
          <a:p>
            <a:r>
              <a:rPr lang="fi-FI" dirty="0"/>
              <a:t>Ihmisen arvo ei ole sidoksissa sukupuoleen tai seksuaalisuuteen, vaan se elää meissä kaikissa tasapuolisesti. Tämän oman ja toisen ihmisen arvon näkeminen auttaa suojelemaan itseä, kunnioittamaan myös toisen rajoja sekä ymmärtämään sukupuolen moninaisuutta ja erilaisuutta.</a:t>
            </a:r>
          </a:p>
          <a:p>
            <a:r>
              <a:rPr lang="fi-FI" b="1" dirty="0"/>
              <a:t>Nuoret </a:t>
            </a:r>
            <a:r>
              <a:rPr lang="fi-FI" dirty="0"/>
              <a:t>elävät voimakkaiden ruumiillisten ihanteiden ja asenteiden maailmassa. Heidän kasvunsa omaksi kokonaiseksi itsekseen vaatii erityistä sensitiivisyyttä sekä toisaalta tilan ja toisaalta hyväksyvän ja kuuntelevan tuen antamista.</a:t>
            </a:r>
          </a:p>
          <a:p>
            <a:r>
              <a:rPr lang="fi-FI" b="1" dirty="0"/>
              <a:t>Parisuhteessa</a:t>
            </a:r>
            <a:r>
              <a:rPr lang="fi-FI" dirty="0"/>
              <a:t> seksuaalisuus on erityinen, intiimi ja vastuullinen elämänalue. Lapsuudesta ja nuoruudesta tuomme mukanamme tietouden tai tietämättömyyden seksuaalisuudesta. Kannamme mukanamme vanhempiemme malleja ja arvoja sekä elämämme varrelta kertyneitä seksuaalisia kokemuksiamme ja muistojamme.</a:t>
            </a:r>
          </a:p>
          <a:p>
            <a:r>
              <a:rPr lang="fi-FI" dirty="0"/>
              <a:t>Parhaimmillaan seksuaalisuus on osa emotionaalista, fyysistä, psyykkistä ja sosiaalista </a:t>
            </a:r>
            <a:r>
              <a:rPr lang="fi-FI" b="1" dirty="0"/>
              <a:t>hyvinvointia</a:t>
            </a:r>
            <a:r>
              <a:rPr lang="fi-FI" dirty="0"/>
              <a:t>. Aito toisen ihmisen kunnioitus tekee mahdolliseksi seksuaalisen nautinnon ja turvalliset kokemukset, joihin ei liity toisen hyväksikäyttöä, pakottamista tai väkivaltaa. Seksuaalista kaltoinkohtelua ei pidä missään tilanteissa hyväksyä.</a:t>
            </a:r>
          </a:p>
          <a:p>
            <a:r>
              <a:rPr lang="fi-FI" b="1" dirty="0"/>
              <a:t>Tukea tarjolla</a:t>
            </a:r>
          </a:p>
          <a:p>
            <a:r>
              <a:rPr lang="fi-FI" dirty="0"/>
              <a:t>Kirkon </a:t>
            </a:r>
            <a:r>
              <a:rPr lang="fi-FI" dirty="0">
                <a:hlinkClick r:id="rId2"/>
              </a:rPr>
              <a:t>perheneuvojien</a:t>
            </a:r>
            <a:r>
              <a:rPr lang="fi-FI" dirty="0"/>
              <a:t> ja </a:t>
            </a:r>
            <a:r>
              <a:rPr lang="fi-FI" dirty="0">
                <a:hlinkClick r:id="rId3"/>
              </a:rPr>
              <a:t>seurakunnan</a:t>
            </a:r>
            <a:r>
              <a:rPr lang="fi-FI" dirty="0"/>
              <a:t> työntekijöiden kanssa voi keskustella myös seksuaalisuuteen liittyvistä asioista.</a:t>
            </a:r>
          </a:p>
          <a:p>
            <a:r>
              <a:rPr lang="fi-FI" dirty="0"/>
              <a:t>Tukea ja neuvoa on saatavilla esimerkiksi myös terveyskeskusten, </a:t>
            </a:r>
            <a:r>
              <a:rPr lang="fi-FI" dirty="0">
                <a:hlinkClick r:id="rId4" tooltip="Linkki ulkopuoliseen sivustoon"/>
              </a:rPr>
              <a:t>Väestöliiton</a:t>
            </a:r>
            <a:r>
              <a:rPr lang="fi-FI" dirty="0"/>
              <a:t> ja </a:t>
            </a:r>
            <a:r>
              <a:rPr lang="fi-FI" dirty="0" err="1">
                <a:hlinkClick r:id="rId5" tooltip="Linkki ulkopuoliseen sivustoon"/>
              </a:rPr>
              <a:t>Sexpon</a:t>
            </a:r>
            <a:r>
              <a:rPr lang="fi-FI" dirty="0"/>
              <a:t> kautta.</a:t>
            </a:r>
          </a:p>
          <a:p>
            <a:endParaRPr lang="fi-FI" dirty="0"/>
          </a:p>
        </p:txBody>
      </p:sp>
    </p:spTree>
    <p:extLst>
      <p:ext uri="{BB962C8B-B14F-4D97-AF65-F5344CB8AC3E}">
        <p14:creationId xmlns:p14="http://schemas.microsoft.com/office/powerpoint/2010/main" val="472205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Kirkko tänään..</a:t>
            </a:r>
          </a:p>
        </p:txBody>
      </p:sp>
      <p:pic>
        <p:nvPicPr>
          <p:cNvPr id="4" name="Sisällön paikkamerkk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88075" y="2603500"/>
            <a:ext cx="3960162" cy="3416300"/>
          </a:xfrm>
        </p:spPr>
      </p:pic>
    </p:spTree>
    <p:extLst>
      <p:ext uri="{BB962C8B-B14F-4D97-AF65-F5344CB8AC3E}">
        <p14:creationId xmlns:p14="http://schemas.microsoft.com/office/powerpoint/2010/main" val="2281296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a:effectLst/>
              </a:rPr>
              <a:t>Seurakunnat järjestävät paljon tapahtumia ja toimintaa kaikenikäisille. </a:t>
            </a:r>
            <a:endParaRPr lang="fi-FI" dirty="0"/>
          </a:p>
        </p:txBody>
      </p:sp>
      <p:sp>
        <p:nvSpPr>
          <p:cNvPr id="3" name="Sisällön paikkamerkki 2"/>
          <p:cNvSpPr>
            <a:spLocks noGrp="1"/>
          </p:cNvSpPr>
          <p:nvPr>
            <p:ph idx="1"/>
          </p:nvPr>
        </p:nvSpPr>
        <p:spPr/>
        <p:txBody>
          <a:bodyPr/>
          <a:lstStyle/>
          <a:p>
            <a:r>
              <a:rPr lang="fi-FI" dirty="0">
                <a:effectLst/>
              </a:rPr>
              <a:t>Seurakunnissa järjestetään </a:t>
            </a:r>
            <a:r>
              <a:rPr lang="fi-FI" b="1" dirty="0">
                <a:effectLst/>
              </a:rPr>
              <a:t>tapahtumia</a:t>
            </a:r>
            <a:r>
              <a:rPr lang="fi-FI" dirty="0">
                <a:effectLst/>
              </a:rPr>
              <a:t> kaikenikäisille esimerkiksi iltatapahtumia kirkossa ja seurakuntatalolla, musiikkitapahtumia, kuoro- ja musiikkitoimintaa, lähetyspiirejä sekä diakoniaan liittyvää vapaaehtoistyötä.</a:t>
            </a:r>
          </a:p>
          <a:p>
            <a:pPr marL="0" indent="0">
              <a:buNone/>
            </a:pPr>
            <a:endParaRPr lang="fi-FI" dirty="0">
              <a:effectLst/>
            </a:endParaRPr>
          </a:p>
          <a:p>
            <a:r>
              <a:rPr lang="fi-FI" dirty="0">
                <a:effectLst/>
              </a:rPr>
              <a:t>Lapsille ja nuorille seurakunnat järjestävät päiväkerhoja, pyhäkouluja, varhaisnuorten kerhoja ja omaa musiikkitoimintaa. </a:t>
            </a:r>
            <a:r>
              <a:rPr lang="fi-FI" b="1" dirty="0">
                <a:effectLst/>
              </a:rPr>
              <a:t>Rippikoulun </a:t>
            </a:r>
            <a:r>
              <a:rPr lang="fi-FI" dirty="0">
                <a:effectLst/>
              </a:rPr>
              <a:t>jälkeen monissa seurakunnissa on nuorille tarjolla muun muassa illanviettoja, retkiä ja leirejä. </a:t>
            </a:r>
            <a:r>
              <a:rPr lang="fi-FI" b="1" dirty="0">
                <a:effectLst/>
              </a:rPr>
              <a:t>Isoskoulutus kiinnostaa monia </a:t>
            </a:r>
            <a:r>
              <a:rPr lang="fi-FI" dirty="0">
                <a:effectLst/>
              </a:rPr>
              <a:t>nuoria rippikoulun jälkeen</a:t>
            </a:r>
          </a:p>
          <a:p>
            <a:endParaRPr lang="fi-FI" dirty="0"/>
          </a:p>
        </p:txBody>
      </p:sp>
    </p:spTree>
    <p:extLst>
      <p:ext uri="{BB962C8B-B14F-4D97-AF65-F5344CB8AC3E}">
        <p14:creationId xmlns:p14="http://schemas.microsoft.com/office/powerpoint/2010/main" val="3429357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Tekstari Tupu auttaa</a:t>
            </a:r>
          </a:p>
        </p:txBody>
      </p:sp>
      <p:sp>
        <p:nvSpPr>
          <p:cNvPr id="3" name="Sisällön paikkamerkki 2"/>
          <p:cNvSpPr>
            <a:spLocks noGrp="1"/>
          </p:cNvSpPr>
          <p:nvPr>
            <p:ph idx="1"/>
          </p:nvPr>
        </p:nvSpPr>
        <p:spPr/>
        <p:txBody>
          <a:bodyPr>
            <a:normAutofit fontScale="70000" lnSpcReduction="20000"/>
          </a:bodyPr>
          <a:lstStyle/>
          <a:p>
            <a:r>
              <a:rPr lang="fi-FI" dirty="0">
                <a:hlinkClick r:id="rId2"/>
              </a:rPr>
              <a:t>https://www.youtube.com/watch?v=nVOO5AjzBuA</a:t>
            </a:r>
            <a:r>
              <a:rPr lang="fi-FI" dirty="0"/>
              <a:t> </a:t>
            </a:r>
          </a:p>
          <a:p>
            <a:r>
              <a:rPr lang="fi-FI" dirty="0">
                <a:hlinkClick r:id="rId3"/>
              </a:rPr>
              <a:t>https://www.youtube.com/watch?v=FYpwfkmXn4k&amp;feature=youtu.be</a:t>
            </a:r>
            <a:endParaRPr lang="fi-FI" dirty="0"/>
          </a:p>
          <a:p>
            <a:r>
              <a:rPr lang="fi-FI" b="1" dirty="0" err="1">
                <a:effectLst/>
                <a:hlinkClick r:id="rId4"/>
              </a:rPr>
              <a:t>Tekstaritupu</a:t>
            </a:r>
            <a:endParaRPr lang="fi-FI" dirty="0">
              <a:effectLst/>
            </a:endParaRPr>
          </a:p>
          <a:p>
            <a:r>
              <a:rPr lang="fi-FI" dirty="0" err="1">
                <a:effectLst/>
                <a:hlinkClick r:id="rId5"/>
              </a:rPr>
              <a:t>Tekstaritupu</a:t>
            </a:r>
            <a:r>
              <a:rPr lang="fi-FI" dirty="0">
                <a:effectLst/>
                <a:hlinkClick r:id="rId5"/>
              </a:rPr>
              <a:t> YouTubessa </a:t>
            </a:r>
            <a:br>
              <a:rPr lang="fi-FI" dirty="0">
                <a:effectLst/>
              </a:rPr>
            </a:br>
            <a:endParaRPr lang="fi-FI" dirty="0">
              <a:effectLst/>
            </a:endParaRPr>
          </a:p>
          <a:p>
            <a:r>
              <a:rPr lang="fi-FI" dirty="0" err="1">
                <a:effectLst/>
              </a:rPr>
              <a:t>Tupupaikkakunnilla</a:t>
            </a:r>
            <a:r>
              <a:rPr lang="fi-FI" dirty="0">
                <a:effectLst/>
              </a:rPr>
              <a:t> on olemassa monenlaista osaamista. Video kertoo havainnollisesti millaisia kysymyksiä palveluun voi tulla. Vuoden 2013 aikana vastaanotettiin kaikkiaan 10 000 viestiä, huolta ja kysymystä. Kiitos luottamuksesta jokaiselle </a:t>
            </a:r>
            <a:r>
              <a:rPr lang="fi-FI" dirty="0" err="1">
                <a:effectLst/>
              </a:rPr>
              <a:t>pälvelun</a:t>
            </a:r>
            <a:r>
              <a:rPr lang="fi-FI" dirty="0">
                <a:effectLst/>
              </a:rPr>
              <a:t> käyttäjälle.</a:t>
            </a:r>
          </a:p>
          <a:p>
            <a:r>
              <a:rPr lang="fi-FI" dirty="0">
                <a:effectLst/>
              </a:rPr>
              <a:t>Tupulta voit kysyä tai haastaa keskusteluun mistä tahansa elämään liittyvästä asiasta. Tupun vastaajat ovat kirkon kasvatuksen ammattilaisia ja tekevät arkityötään lasten ja nuorten parissa. </a:t>
            </a:r>
            <a:br>
              <a:rPr lang="fi-FI" dirty="0">
                <a:effectLst/>
              </a:rPr>
            </a:br>
            <a:r>
              <a:rPr lang="fi-FI" dirty="0">
                <a:effectLst/>
              </a:rPr>
              <a:t>Kysy - et pety! Paikkakuntasi numeron löydät vasemmasta sivupalkista.</a:t>
            </a:r>
          </a:p>
          <a:p>
            <a:r>
              <a:rPr lang="fi-FI" b="1" dirty="0" err="1">
                <a:effectLst/>
              </a:rPr>
              <a:t>Nettitupu</a:t>
            </a:r>
            <a:r>
              <a:rPr lang="fi-FI" dirty="0">
                <a:effectLst/>
              </a:rPr>
              <a:t> on reaaliaikaisempi </a:t>
            </a:r>
            <a:r>
              <a:rPr lang="fi-FI" dirty="0" err="1">
                <a:effectLst/>
              </a:rPr>
              <a:t>chat</a:t>
            </a:r>
            <a:r>
              <a:rPr lang="fi-FI" dirty="0">
                <a:effectLst/>
              </a:rPr>
              <a:t> palvelu joka löytyy osoitteesta </a:t>
            </a:r>
            <a:r>
              <a:rPr lang="fi-FI" dirty="0">
                <a:effectLst/>
                <a:hlinkClick r:id="rId6"/>
              </a:rPr>
              <a:t>www.nettitupu.fi</a:t>
            </a:r>
            <a:r>
              <a:rPr lang="fi-FI" dirty="0">
                <a:effectLst/>
              </a:rPr>
              <a:t>. Kurkkaa sivulle ja katso onko Tupuja paikalla. Klikkaa itsesi mukaan. Keskustelu on kahdenkeskinen.</a:t>
            </a:r>
          </a:p>
          <a:p>
            <a:r>
              <a:rPr lang="fi-FI" dirty="0">
                <a:effectLst/>
              </a:rPr>
              <a:t>Kuvaa klikkaamalla pääset videoon. Antoisia </a:t>
            </a:r>
            <a:r>
              <a:rPr lang="fi-FI" dirty="0" err="1">
                <a:effectLst/>
              </a:rPr>
              <a:t>katseluhetikiä</a:t>
            </a:r>
            <a:r>
              <a:rPr lang="fi-FI">
                <a:effectLst/>
              </a:rPr>
              <a:t> ja kiitos Kirkkonummen suomalaisen seurakunnan osaajille!</a:t>
            </a:r>
          </a:p>
          <a:p>
            <a:endParaRPr lang="fi-FI" dirty="0"/>
          </a:p>
        </p:txBody>
      </p:sp>
    </p:spTree>
    <p:extLst>
      <p:ext uri="{BB962C8B-B14F-4D97-AF65-F5344CB8AC3E}">
        <p14:creationId xmlns:p14="http://schemas.microsoft.com/office/powerpoint/2010/main" val="3825981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Kirkko kasvun ja hyvinvoinnin tukena</a:t>
            </a:r>
          </a:p>
        </p:txBody>
      </p:sp>
      <p:pic>
        <p:nvPicPr>
          <p:cNvPr id="4" name="Sisällön paikkamerkk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51742" y="2498995"/>
            <a:ext cx="6756610" cy="4006308"/>
          </a:xfrm>
        </p:spPr>
      </p:pic>
    </p:spTree>
    <p:extLst>
      <p:ext uri="{BB962C8B-B14F-4D97-AF65-F5344CB8AC3E}">
        <p14:creationId xmlns:p14="http://schemas.microsoft.com/office/powerpoint/2010/main" val="760111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hlinkClick r:id="rId2"/>
              </a:rPr>
              <a:t>http://www.kirkonkeskusteluapua.fi/</a:t>
            </a:r>
            <a:br>
              <a:rPr lang="fi-FI" dirty="0"/>
            </a:br>
            <a:endParaRPr lang="fi-FI" dirty="0"/>
          </a:p>
        </p:txBody>
      </p:sp>
      <p:sp>
        <p:nvSpPr>
          <p:cNvPr id="3" name="Sisällön paikkamerkki 2"/>
          <p:cNvSpPr>
            <a:spLocks noGrp="1"/>
          </p:cNvSpPr>
          <p:nvPr>
            <p:ph idx="1"/>
          </p:nvPr>
        </p:nvSpPr>
        <p:spPr/>
        <p:txBody>
          <a:bodyPr>
            <a:normAutofit fontScale="92500" lnSpcReduction="10000"/>
          </a:bodyPr>
          <a:lstStyle/>
          <a:p>
            <a:r>
              <a:rPr lang="fi-FI" dirty="0"/>
              <a:t>Mm.</a:t>
            </a:r>
            <a:r>
              <a:rPr lang="fi-FI" b="1" dirty="0">
                <a:effectLst/>
              </a:rPr>
              <a:t> Palveleva puhelin, palveleva </a:t>
            </a:r>
            <a:r>
              <a:rPr lang="fi-FI" b="1" dirty="0" err="1">
                <a:effectLst/>
              </a:rPr>
              <a:t>chat</a:t>
            </a:r>
            <a:r>
              <a:rPr lang="fi-FI" b="1" dirty="0">
                <a:effectLst/>
              </a:rPr>
              <a:t>, palveleva netti ja kirje..</a:t>
            </a:r>
          </a:p>
          <a:p>
            <a:r>
              <a:rPr lang="fi-FI" b="1" dirty="0">
                <a:hlinkClick r:id="rId3"/>
              </a:rPr>
              <a:t>0400 22 11 80</a:t>
            </a:r>
            <a:br>
              <a:rPr lang="fi-FI" dirty="0"/>
            </a:br>
            <a:r>
              <a:rPr lang="fi-FI" dirty="0"/>
              <a:t>Auttava puhelin on avoinna joka ilta klo 18 alkaen.</a:t>
            </a:r>
            <a:br>
              <a:rPr lang="fi-FI" dirty="0"/>
            </a:br>
            <a:r>
              <a:rPr lang="fi-FI" dirty="0"/>
              <a:t>Pe ja la öinä -03 saakka,</a:t>
            </a:r>
            <a:br>
              <a:rPr lang="fi-FI" dirty="0"/>
            </a:br>
            <a:r>
              <a:rPr lang="fi-FI" dirty="0"/>
              <a:t>muina päivinä klo 01 saakka.</a:t>
            </a:r>
            <a:br>
              <a:rPr lang="fi-FI" dirty="0"/>
            </a:br>
            <a:r>
              <a:rPr lang="fi-FI" dirty="0"/>
              <a:t>Operaattori veloittaa puhelusta liittymäsopimuksesi mukaisen hinnan (pvm/</a:t>
            </a:r>
            <a:r>
              <a:rPr lang="fi-FI" dirty="0" err="1"/>
              <a:t>mpm</a:t>
            </a:r>
            <a:r>
              <a:rPr lang="fi-FI" dirty="0"/>
              <a:t>).</a:t>
            </a:r>
          </a:p>
          <a:p>
            <a:r>
              <a:rPr lang="fi-FI" b="1" dirty="0"/>
              <a:t>Palveluita nuorille ja koululaisille</a:t>
            </a:r>
          </a:p>
          <a:p>
            <a:r>
              <a:rPr lang="fi-FI" dirty="0"/>
              <a:t>Monet kehittymiseen ja kasvuun liittyvät asiat voivat ihmetyttää nuorta. </a:t>
            </a:r>
            <a:r>
              <a:rPr lang="fi-FI" dirty="0" err="1"/>
              <a:t>Tekstaritupu</a:t>
            </a:r>
            <a:r>
              <a:rPr lang="fi-FI" dirty="0"/>
              <a:t> vastaa kysymyksiin </a:t>
            </a:r>
            <a:r>
              <a:rPr lang="fi-FI" dirty="0" err="1"/>
              <a:t>koulupäivisin</a:t>
            </a:r>
            <a:r>
              <a:rPr lang="fi-FI" dirty="0"/>
              <a:t> numerossa 0400 241 084. </a:t>
            </a:r>
            <a:r>
              <a:rPr lang="fi-FI" dirty="0" err="1"/>
              <a:t>NettiSaapas</a:t>
            </a:r>
            <a:r>
              <a:rPr lang="fi-FI" dirty="0"/>
              <a:t> toimii etsivän työn periaattein mm. YouTubessa ja nuorten keskustelupalstoilla. </a:t>
            </a:r>
            <a:r>
              <a:rPr lang="fi-FI" dirty="0">
                <a:hlinkClick r:id="rId4"/>
              </a:rPr>
              <a:t>Lue lisää</a:t>
            </a:r>
            <a:endParaRPr lang="fi-FI" dirty="0"/>
          </a:p>
          <a:p>
            <a:endParaRPr lang="fi-FI" dirty="0"/>
          </a:p>
        </p:txBody>
      </p:sp>
    </p:spTree>
    <p:extLst>
      <p:ext uri="{BB962C8B-B14F-4D97-AF65-F5344CB8AC3E}">
        <p14:creationId xmlns:p14="http://schemas.microsoft.com/office/powerpoint/2010/main" val="1718124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b="1" dirty="0"/>
              <a:t>Kirkko tukee vaikeissa tilanteissa</a:t>
            </a:r>
            <a:br>
              <a:rPr lang="fi-FI" b="1" dirty="0"/>
            </a:br>
            <a:endParaRPr lang="fi-FI" dirty="0"/>
          </a:p>
        </p:txBody>
      </p:sp>
      <p:sp>
        <p:nvSpPr>
          <p:cNvPr id="3" name="Sisällön paikkamerkki 2"/>
          <p:cNvSpPr>
            <a:spLocks noGrp="1"/>
          </p:cNvSpPr>
          <p:nvPr>
            <p:ph idx="1"/>
          </p:nvPr>
        </p:nvSpPr>
        <p:spPr/>
        <p:txBody>
          <a:bodyPr>
            <a:normAutofit fontScale="92500" lnSpcReduction="10000"/>
          </a:bodyPr>
          <a:lstStyle/>
          <a:p>
            <a:r>
              <a:rPr lang="fi-FI" b="1" dirty="0"/>
              <a:t>Elämän huolien ja murheiden kanssa ei tarvitse jäädä yksin. Seurakunnan perustehtävä on auttaa ja tukea vaikeuksien keskellä, niin käytännöllisissä asioissa kuin henkisessä selviämisessäkin.</a:t>
            </a:r>
          </a:p>
          <a:p>
            <a:r>
              <a:rPr lang="fi-FI" dirty="0"/>
              <a:t>Seurakunnan työntekijän kanssa voit keskustella kaikista mahdollisista asioista. Papit, diakoniatyöntekijät ja nuorisotyönohjaajat ovat vaitiolovelvollisia, joten voit keskustella heidän kanssaan vaikeistakin asioista. Keskustelemaan voit tulla myös, vaikka et olisi kirkon jäsen. Ota yhteyttä </a:t>
            </a:r>
            <a:r>
              <a:rPr lang="fi-FI" dirty="0">
                <a:hlinkClick r:id="rId2"/>
              </a:rPr>
              <a:t>omaan seurakuntaasi</a:t>
            </a:r>
            <a:r>
              <a:rPr lang="fi-FI" dirty="0"/>
              <a:t>.</a:t>
            </a:r>
          </a:p>
          <a:p>
            <a:r>
              <a:rPr lang="fi-FI" dirty="0"/>
              <a:t>Uskosi laatua ei kysellä, eikä sitä, oletko kirkon jäsen.</a:t>
            </a:r>
          </a:p>
          <a:p>
            <a:r>
              <a:rPr lang="fi-FI" dirty="0"/>
              <a:t>Kirkko tarjoaa luottamuksellista </a:t>
            </a:r>
            <a:r>
              <a:rPr lang="fi-FI" dirty="0">
                <a:hlinkClick r:id="rId3" tooltip="Linkki ulkopuoliseen sivustoon"/>
              </a:rPr>
              <a:t>keskusteluapua</a:t>
            </a:r>
            <a:r>
              <a:rPr lang="fi-FI" dirty="0"/>
              <a:t> myös </a:t>
            </a:r>
            <a:r>
              <a:rPr lang="fi-FI" dirty="0">
                <a:hlinkClick r:id="rId4" tooltip="Linkki ulkopuoliseen sivustoon"/>
              </a:rPr>
              <a:t>puhelimessa ja verkossa</a:t>
            </a:r>
            <a:r>
              <a:rPr lang="fi-FI" dirty="0"/>
              <a:t>. Nämä valtakunnalliset palvelut ovat käytössä kaikkialta Suomesta. Myös </a:t>
            </a:r>
            <a:r>
              <a:rPr lang="fi-FI" dirty="0">
                <a:hlinkClick r:id="rId5"/>
              </a:rPr>
              <a:t>Kirkon perheneuvonnan palvelut</a:t>
            </a:r>
            <a:r>
              <a:rPr lang="fi-FI" dirty="0"/>
              <a:t> ovat maksuttomia. Sinnekin voit hakeutua asiakkaaksi, vaikka et olisi </a:t>
            </a:r>
            <a:r>
              <a:rPr lang="fi-FI" dirty="0" err="1"/>
              <a:t>evankelis</a:t>
            </a:r>
            <a:r>
              <a:rPr lang="fi-FI" dirty="0"/>
              <a:t>-luterilaisen kirkon jäsen.</a:t>
            </a:r>
          </a:p>
          <a:p>
            <a:endParaRPr lang="fi-FI" dirty="0"/>
          </a:p>
        </p:txBody>
      </p:sp>
    </p:spTree>
    <p:extLst>
      <p:ext uri="{BB962C8B-B14F-4D97-AF65-F5344CB8AC3E}">
        <p14:creationId xmlns:p14="http://schemas.microsoft.com/office/powerpoint/2010/main" val="2861397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b="1" dirty="0"/>
              <a:t>Epätoivoisia ajatuksia? – Sinua autetaan</a:t>
            </a:r>
            <a:br>
              <a:rPr lang="fi-FI" b="1" dirty="0"/>
            </a:br>
            <a:endParaRPr lang="fi-FI" dirty="0"/>
          </a:p>
        </p:txBody>
      </p:sp>
      <p:sp>
        <p:nvSpPr>
          <p:cNvPr id="3" name="Sisällön paikkamerkki 2"/>
          <p:cNvSpPr>
            <a:spLocks noGrp="1"/>
          </p:cNvSpPr>
          <p:nvPr>
            <p:ph idx="1"/>
          </p:nvPr>
        </p:nvSpPr>
        <p:spPr/>
        <p:txBody>
          <a:bodyPr>
            <a:normAutofit fontScale="70000" lnSpcReduction="20000"/>
          </a:bodyPr>
          <a:lstStyle/>
          <a:p>
            <a:endParaRPr lang="fi-FI" dirty="0"/>
          </a:p>
          <a:p>
            <a:r>
              <a:rPr lang="fi-FI" dirty="0"/>
              <a:t>Joskus raskaassa elämäntilanteessa, epätoivoisten ajatusten vallatessa mielen jopa elämän jatkaminen voi tuntua ylivoimaiselta.</a:t>
            </a:r>
          </a:p>
          <a:p>
            <a:r>
              <a:rPr lang="fi-FI" dirty="0"/>
              <a:t>Jos elämän jatkaminen tuntuu vaikealta, ole viimeistään tällöin yhteydessä auttajiin. Valtakunnallisia kriisiauttamispalveluita tarjoavat muun muassa</a:t>
            </a:r>
          </a:p>
          <a:p>
            <a:r>
              <a:rPr lang="fi-FI" dirty="0">
                <a:hlinkClick r:id="rId2" tooltip="Linkki ulkopuoliseen sivustoon"/>
              </a:rPr>
              <a:t>Suomen Mielenterveysseuran SOS-palvelu</a:t>
            </a:r>
            <a:endParaRPr lang="fi-FI" dirty="0"/>
          </a:p>
          <a:p>
            <a:r>
              <a:rPr lang="fi-FI" dirty="0">
                <a:hlinkClick r:id="rId3" tooltip="Linkki ulkopuoliseen sivustoon"/>
              </a:rPr>
              <a:t>kirkon Palveleva puhelin</a:t>
            </a:r>
            <a:r>
              <a:rPr lang="fi-FI" dirty="0"/>
              <a:t>.</a:t>
            </a:r>
          </a:p>
          <a:p>
            <a:r>
              <a:rPr lang="fi-FI" dirty="0"/>
              <a:t>Luotettavaa läheistukea saat myös </a:t>
            </a:r>
            <a:r>
              <a:rPr lang="fi-FI" dirty="0">
                <a:hlinkClick r:id="rId4"/>
              </a:rPr>
              <a:t>paikallisseurakunnan</a:t>
            </a:r>
            <a:r>
              <a:rPr lang="fi-FI" dirty="0"/>
              <a:t> diakoniatyöntekijältä tai päivystävältä papilta.</a:t>
            </a:r>
          </a:p>
          <a:p>
            <a:r>
              <a:rPr lang="fi-FI" dirty="0"/>
              <a:t>Sairaalapäivystykset ovat avoinna ympäri vuorokauden. Sairaalahoitojakso voi olla alku toipumisen tiellä.</a:t>
            </a:r>
          </a:p>
          <a:p>
            <a:r>
              <a:rPr lang="fi-FI" dirty="0"/>
              <a:t>Älä jää pohtimaan asiaa omassa mielessäsi. Kerro tilanteestasi avoimesti saadaksesi tarvitsemasi avun.</a:t>
            </a:r>
          </a:p>
          <a:p>
            <a:r>
              <a:rPr lang="fi-FI" dirty="0"/>
              <a:t>"Voimani ovat lopussa, mutta sinä näet jokaisen askeleeni." (Psalmi 142:3)</a:t>
            </a:r>
          </a:p>
          <a:p>
            <a:endParaRPr lang="fi-FI" dirty="0"/>
          </a:p>
        </p:txBody>
      </p:sp>
    </p:spTree>
    <p:extLst>
      <p:ext uri="{BB962C8B-B14F-4D97-AF65-F5344CB8AC3E}">
        <p14:creationId xmlns:p14="http://schemas.microsoft.com/office/powerpoint/2010/main" val="4221149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Tukea parisuhteelle</a:t>
            </a:r>
          </a:p>
        </p:txBody>
      </p:sp>
      <p:sp>
        <p:nvSpPr>
          <p:cNvPr id="3" name="Sisällön paikkamerkki 2"/>
          <p:cNvSpPr>
            <a:spLocks noGrp="1"/>
          </p:cNvSpPr>
          <p:nvPr>
            <p:ph idx="1"/>
          </p:nvPr>
        </p:nvSpPr>
        <p:spPr/>
        <p:txBody>
          <a:bodyPr>
            <a:normAutofit fontScale="85000" lnSpcReduction="20000"/>
          </a:bodyPr>
          <a:lstStyle/>
          <a:p>
            <a:r>
              <a:rPr lang="fi-FI" dirty="0"/>
              <a:t>Kestävän parisuhteen peruspilareita ovat puhuminen ja kuunteleminen, kuullun tarkistaminen, tunteiden tunnistaminen, ilmaiseminen ja vastaanottaminen. Suomessa järjestetään paljon parisuhdekursseja, joissa voi harjoitella näitä parisuhdetaitoja toisten parien kanssa. Kirkko ja kristilliset järjestöt ovat yhdessä maan suurimpia parisuhdekurssitoiminnan tarjoajia.</a:t>
            </a:r>
          </a:p>
          <a:p>
            <a:r>
              <a:rPr lang="fi-FI" dirty="0">
                <a:hlinkClick r:id="rId2"/>
              </a:rPr>
              <a:t>Seurakuntien</a:t>
            </a:r>
            <a:r>
              <a:rPr lang="fi-FI" dirty="0"/>
              <a:t> ja kristillisten järjestöjen parisuhdekurssit ja -tapahtumat on tarkoitettu avio-, </a:t>
            </a:r>
            <a:r>
              <a:rPr lang="fi-FI" dirty="0" err="1"/>
              <a:t>avo</a:t>
            </a:r>
            <a:r>
              <a:rPr lang="fi-FI" dirty="0"/>
              <a:t>- tai seurustelupareille, jotka haluavat kehittää omaa parisuhdettaan ja elämäänsä tyydyttävämmäksi. Parisuhdekurssien muoto ja sisältö vaihtelevat seurakunnan mukaan.</a:t>
            </a:r>
          </a:p>
          <a:p>
            <a:r>
              <a:rPr lang="fi-FI" dirty="0"/>
              <a:t>Seurakunnissa ja kristillisissä järjestöissä järjestetään myös monenlaisia parisuhdeluentoja ja -iltoja, joihin on helppo tulla mukaan.</a:t>
            </a:r>
          </a:p>
          <a:p>
            <a:r>
              <a:rPr lang="fi-FI" b="1" dirty="0"/>
              <a:t>Kuuntelu- ja keskusteluapua</a:t>
            </a:r>
          </a:p>
          <a:p>
            <a:r>
              <a:rPr lang="fi-FI" dirty="0"/>
              <a:t>Seurakunnissa erityisesti perheasiain neuvottelukeskukset tarjoavat apua. Kirkon </a:t>
            </a:r>
            <a:r>
              <a:rPr lang="fi-FI" dirty="0">
                <a:hlinkClick r:id="rId3"/>
              </a:rPr>
              <a:t>perheasiain neuvottelukeskusten</a:t>
            </a:r>
            <a:r>
              <a:rPr lang="fi-FI" dirty="0"/>
              <a:t> lisäksi kuuntelu- ja keskusteluapua voi saada myös diakoniatyöntekijältä.</a:t>
            </a:r>
          </a:p>
          <a:p>
            <a:endParaRPr lang="fi-FI" dirty="0"/>
          </a:p>
        </p:txBody>
      </p:sp>
    </p:spTree>
    <p:extLst>
      <p:ext uri="{BB962C8B-B14F-4D97-AF65-F5344CB8AC3E}">
        <p14:creationId xmlns:p14="http://schemas.microsoft.com/office/powerpoint/2010/main" val="10148605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i (johtoryhmä)">
  <a:themeElements>
    <a:clrScheme name="Ioni (johtoryhmä)">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i (johtoryhmä)">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i (johtoryhmä)">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FE29577BC04BD74A942AE037113BD59C" ma:contentTypeVersion="11" ma:contentTypeDescription="Luo uusi asiakirja." ma:contentTypeScope="" ma:versionID="ea5436136b78b0a950d0c29bce0c519a">
  <xsd:schema xmlns:xsd="http://www.w3.org/2001/XMLSchema" xmlns:xs="http://www.w3.org/2001/XMLSchema" xmlns:p="http://schemas.microsoft.com/office/2006/metadata/properties" xmlns:ns3="6010d94e-1f80-4178-bc76-546153d01676" xmlns:ns4="6d3ad32d-2208-49b7-a98f-82feb0963716" targetNamespace="http://schemas.microsoft.com/office/2006/metadata/properties" ma:root="true" ma:fieldsID="cf5fdb733ca42529aedc0cfe73a700df" ns3:_="" ns4:_="">
    <xsd:import namespace="6010d94e-1f80-4178-bc76-546153d01676"/>
    <xsd:import namespace="6d3ad32d-2208-49b7-a98f-82feb096371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10d94e-1f80-4178-bc76-546153d016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d3ad32d-2208-49b7-a98f-82feb0963716" elementFormDefault="qualified">
    <xsd:import namespace="http://schemas.microsoft.com/office/2006/documentManagement/types"/>
    <xsd:import namespace="http://schemas.microsoft.com/office/infopath/2007/PartnerControls"/>
    <xsd:element name="SharedWithUsers" ma:index="14"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Jakamisen tiedot" ma:internalName="SharedWithDetails" ma:readOnly="true">
      <xsd:simpleType>
        <xsd:restriction base="dms:Note">
          <xsd:maxLength value="255"/>
        </xsd:restriction>
      </xsd:simpleType>
    </xsd:element>
    <xsd:element name="SharingHintHash" ma:index="16" nillable="true" ma:displayName="Jakamisvihjeen hajautus"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AF3C6AB-F473-4770-9ECB-123E907896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10d94e-1f80-4178-bc76-546153d01676"/>
    <ds:schemaRef ds:uri="6d3ad32d-2208-49b7-a98f-82feb09637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E1FF66F-5FAF-44AE-B048-F6A346206502}">
  <ds:schemaRefs>
    <ds:schemaRef ds:uri="http://schemas.microsoft.com/sharepoint/v3/contenttype/forms"/>
  </ds:schemaRefs>
</ds:datastoreItem>
</file>

<file path=customXml/itemProps3.xml><?xml version="1.0" encoding="utf-8"?>
<ds:datastoreItem xmlns:ds="http://schemas.openxmlformats.org/officeDocument/2006/customXml" ds:itemID="{F4216116-E25B-44C7-A93F-AD8165BA179F}">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Ion Boardroom</Template>
  <TotalTime>37</TotalTime>
  <Words>955</Words>
  <Application>Microsoft Office PowerPoint</Application>
  <PresentationFormat>Laajakuva</PresentationFormat>
  <Paragraphs>57</Paragraphs>
  <Slides>11</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11</vt:i4>
      </vt:variant>
    </vt:vector>
  </HeadingPairs>
  <TitlesOfParts>
    <vt:vector size="15" baseType="lpstr">
      <vt:lpstr>Arial</vt:lpstr>
      <vt:lpstr>Century Gothic</vt:lpstr>
      <vt:lpstr>Wingdings 3</vt:lpstr>
      <vt:lpstr>Ioni (johtoryhmä)</vt:lpstr>
      <vt:lpstr>Kirkko+LAPE</vt:lpstr>
      <vt:lpstr>Kirkko tänään..</vt:lpstr>
      <vt:lpstr>Seurakunnat järjestävät paljon tapahtumia ja toimintaa kaikenikäisille. </vt:lpstr>
      <vt:lpstr>Tekstari Tupu auttaa</vt:lpstr>
      <vt:lpstr>Kirkko kasvun ja hyvinvoinnin tukena</vt:lpstr>
      <vt:lpstr>http://www.kirkonkeskusteluapua.fi/ </vt:lpstr>
      <vt:lpstr>Kirkko tukee vaikeissa tilanteissa </vt:lpstr>
      <vt:lpstr>Epätoivoisia ajatuksia? – Sinua autetaan </vt:lpstr>
      <vt:lpstr>Tukea parisuhteelle</vt:lpstr>
      <vt:lpstr>Ero on monivaiheinen prosessi</vt:lpstr>
      <vt:lpstr>Seksuaalisuus on ihmisyyden ytimessä. Se voi toimia myönteisenä elämänvoimana läpi elämän</vt:lpstr>
    </vt:vector>
  </TitlesOfParts>
  <Company>Kirkkohallitus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Kirkko+LAPE</dc:title>
  <dc:creator>Heinonen Hannele</dc:creator>
  <cp:lastModifiedBy>Heinonen Hannele</cp:lastModifiedBy>
  <cp:revision>9</cp:revision>
  <dcterms:created xsi:type="dcterms:W3CDTF">2017-05-08T12:19:24Z</dcterms:created>
  <dcterms:modified xsi:type="dcterms:W3CDTF">2020-06-11T09:20:35Z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0x010100FE29577BC04BD74A942AE037113BD59C</vt:lpwstr>
  </property>
</Properties>
</file>